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9144000" cy="5143500" type="screen16x9"/>
  <p:notesSz cx="17348200" cy="9753600"/>
  <p:embeddedFontLst>
    <p:embeddedFont>
      <p:font typeface="Advent Pro" panose="020B0604020202020204" charset="0"/>
      <p:regular r:id="rId21"/>
      <p:bold r:id="rId22"/>
    </p:embeddedFont>
    <p:embeddedFont>
      <p:font typeface="Advent Pro Light" panose="020B0604020202020204" charset="0"/>
      <p:regular r:id="rId23"/>
      <p:bold r:id="rId24"/>
    </p:embeddedFont>
    <p:embeddedFont>
      <p:font typeface="BenchNine" panose="020B0604020202020204" charset="0"/>
      <p:regular r:id="rId25"/>
      <p:bold r:id="rId26"/>
    </p:embeddedFont>
    <p:embeddedFont>
      <p:font typeface="Comic Sans MS" panose="030F0702030302020204" pitchFamily="66"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Oswald" panose="00000500000000000000"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pNGoZSgM7XprReFfiLR+rnlQD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77619A-FD3D-44E6-8E2F-985919F1546E}">
  <a:tblStyle styleId="{7077619A-FD3D-44E6-8E2F-985919F1546E}"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 name="Google Shape;43;p1: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p10: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1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0" name="Google Shape;880;p11: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1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8" name="Google Shape;888;p12: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1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5" name="Google Shape;895;p13: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1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1" name="Google Shape;911;p1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1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9" name="Google Shape;919;p1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6: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8" name="Google Shape;928;p16: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4" name="Google Shape;934;p1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4: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5: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6: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9" name="Google Shape;829;p6: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2" name="Google Shape;842;p7: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0" name="Google Shape;850;p8: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6" name="Google Shape;856;p9:notes"/>
          <p:cNvSpPr txBox="1">
            <a:spLocks noGrp="1"/>
          </p:cNvSpPr>
          <p:nvPr>
            <p:ph type="body" idx="1"/>
          </p:nvPr>
        </p:nvSpPr>
        <p:spPr>
          <a:xfrm>
            <a:off x="1734800" y="4632950"/>
            <a:ext cx="13878601" cy="438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solidFill>
          <a:srgbClr val="434343"/>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720100" y="2287725"/>
            <a:ext cx="5633100" cy="1018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C39F"/>
              </a:buClr>
              <a:buSzPts val="6000"/>
              <a:buNone/>
              <a:defRPr sz="6000" i="0">
                <a:solidFill>
                  <a:srgbClr val="FFC39F"/>
                </a:solidFill>
              </a:defRPr>
            </a:lvl1pPr>
            <a:lvl2pPr lvl="1" algn="l">
              <a:lnSpc>
                <a:spcPct val="100000"/>
              </a:lnSpc>
              <a:spcBef>
                <a:spcPts val="0"/>
              </a:spcBef>
              <a:spcAft>
                <a:spcPts val="0"/>
              </a:spcAft>
              <a:buClr>
                <a:srgbClr val="FFC39F"/>
              </a:buClr>
              <a:buSzPts val="3300"/>
              <a:buNone/>
              <a:defRPr sz="3300">
                <a:solidFill>
                  <a:srgbClr val="FFC39F"/>
                </a:solidFill>
              </a:defRPr>
            </a:lvl2pPr>
            <a:lvl3pPr lvl="2" algn="l">
              <a:lnSpc>
                <a:spcPct val="100000"/>
              </a:lnSpc>
              <a:spcBef>
                <a:spcPts val="0"/>
              </a:spcBef>
              <a:spcAft>
                <a:spcPts val="0"/>
              </a:spcAft>
              <a:buClr>
                <a:srgbClr val="FFC39F"/>
              </a:buClr>
              <a:buSzPts val="3300"/>
              <a:buNone/>
              <a:defRPr sz="3300">
                <a:solidFill>
                  <a:srgbClr val="FFC39F"/>
                </a:solidFill>
              </a:defRPr>
            </a:lvl3pPr>
            <a:lvl4pPr lvl="3" algn="l">
              <a:lnSpc>
                <a:spcPct val="100000"/>
              </a:lnSpc>
              <a:spcBef>
                <a:spcPts val="0"/>
              </a:spcBef>
              <a:spcAft>
                <a:spcPts val="0"/>
              </a:spcAft>
              <a:buClr>
                <a:srgbClr val="FFC39F"/>
              </a:buClr>
              <a:buSzPts val="3300"/>
              <a:buNone/>
              <a:defRPr sz="3300">
                <a:solidFill>
                  <a:srgbClr val="FFC39F"/>
                </a:solidFill>
              </a:defRPr>
            </a:lvl4pPr>
            <a:lvl5pPr lvl="4" algn="l">
              <a:lnSpc>
                <a:spcPct val="100000"/>
              </a:lnSpc>
              <a:spcBef>
                <a:spcPts val="0"/>
              </a:spcBef>
              <a:spcAft>
                <a:spcPts val="0"/>
              </a:spcAft>
              <a:buClr>
                <a:srgbClr val="FFC39F"/>
              </a:buClr>
              <a:buSzPts val="3300"/>
              <a:buNone/>
              <a:defRPr sz="3300">
                <a:solidFill>
                  <a:srgbClr val="FFC39F"/>
                </a:solidFill>
              </a:defRPr>
            </a:lvl5pPr>
            <a:lvl6pPr lvl="5" algn="l">
              <a:lnSpc>
                <a:spcPct val="100000"/>
              </a:lnSpc>
              <a:spcBef>
                <a:spcPts val="0"/>
              </a:spcBef>
              <a:spcAft>
                <a:spcPts val="0"/>
              </a:spcAft>
              <a:buClr>
                <a:srgbClr val="FFC39F"/>
              </a:buClr>
              <a:buSzPts val="3300"/>
              <a:buNone/>
              <a:defRPr sz="3300">
                <a:solidFill>
                  <a:srgbClr val="FFC39F"/>
                </a:solidFill>
              </a:defRPr>
            </a:lvl6pPr>
            <a:lvl7pPr lvl="6" algn="l">
              <a:lnSpc>
                <a:spcPct val="100000"/>
              </a:lnSpc>
              <a:spcBef>
                <a:spcPts val="0"/>
              </a:spcBef>
              <a:spcAft>
                <a:spcPts val="0"/>
              </a:spcAft>
              <a:buClr>
                <a:srgbClr val="FFC39F"/>
              </a:buClr>
              <a:buSzPts val="3300"/>
              <a:buNone/>
              <a:defRPr sz="3300">
                <a:solidFill>
                  <a:srgbClr val="FFC39F"/>
                </a:solidFill>
              </a:defRPr>
            </a:lvl7pPr>
            <a:lvl8pPr lvl="7" algn="l">
              <a:lnSpc>
                <a:spcPct val="100000"/>
              </a:lnSpc>
              <a:spcBef>
                <a:spcPts val="0"/>
              </a:spcBef>
              <a:spcAft>
                <a:spcPts val="0"/>
              </a:spcAft>
              <a:buClr>
                <a:srgbClr val="FFC39F"/>
              </a:buClr>
              <a:buSzPts val="3300"/>
              <a:buNone/>
              <a:defRPr sz="3300">
                <a:solidFill>
                  <a:srgbClr val="FFC39F"/>
                </a:solidFill>
              </a:defRPr>
            </a:lvl8pPr>
            <a:lvl9pPr lvl="8" algn="l">
              <a:lnSpc>
                <a:spcPct val="100000"/>
              </a:lnSpc>
              <a:spcBef>
                <a:spcPts val="0"/>
              </a:spcBef>
              <a:spcAft>
                <a:spcPts val="0"/>
              </a:spcAft>
              <a:buClr>
                <a:srgbClr val="FFC39F"/>
              </a:buClr>
              <a:buSzPts val="3300"/>
              <a:buNone/>
              <a:defRPr sz="3300">
                <a:solidFill>
                  <a:srgbClr val="FFC39F"/>
                </a:solidFill>
              </a:defRPr>
            </a:lvl9pPr>
          </a:lstStyle>
          <a:p>
            <a:endParaRPr/>
          </a:p>
        </p:txBody>
      </p:sp>
      <p:sp>
        <p:nvSpPr>
          <p:cNvPr id="11" name="Google Shape;11;p19"/>
          <p:cNvSpPr txBox="1">
            <a:spLocks noGrp="1"/>
          </p:cNvSpPr>
          <p:nvPr>
            <p:ph type="subTitle" idx="1"/>
          </p:nvPr>
        </p:nvSpPr>
        <p:spPr>
          <a:xfrm>
            <a:off x="720100" y="3379500"/>
            <a:ext cx="3756900" cy="784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sz="1100">
                <a:solidFill>
                  <a:srgbClr val="FFC39F"/>
                </a:solidFill>
              </a:defRPr>
            </a:lvl1pPr>
            <a:lvl2pPr lvl="1" algn="l">
              <a:lnSpc>
                <a:spcPct val="100000"/>
              </a:lnSpc>
              <a:spcBef>
                <a:spcPts val="0"/>
              </a:spcBef>
              <a:spcAft>
                <a:spcPts val="0"/>
              </a:spcAft>
              <a:buSzPts val="1200"/>
              <a:buNone/>
              <a:defRPr sz="1100">
                <a:solidFill>
                  <a:srgbClr val="FFC39F"/>
                </a:solidFill>
              </a:defRPr>
            </a:lvl2pPr>
            <a:lvl3pPr lvl="2" algn="l">
              <a:lnSpc>
                <a:spcPct val="100000"/>
              </a:lnSpc>
              <a:spcBef>
                <a:spcPts val="0"/>
              </a:spcBef>
              <a:spcAft>
                <a:spcPts val="0"/>
              </a:spcAft>
              <a:buSzPts val="1200"/>
              <a:buNone/>
              <a:defRPr sz="1100">
                <a:solidFill>
                  <a:srgbClr val="FFC39F"/>
                </a:solidFill>
              </a:defRPr>
            </a:lvl3pPr>
            <a:lvl4pPr lvl="3" algn="l">
              <a:lnSpc>
                <a:spcPct val="100000"/>
              </a:lnSpc>
              <a:spcBef>
                <a:spcPts val="0"/>
              </a:spcBef>
              <a:spcAft>
                <a:spcPts val="0"/>
              </a:spcAft>
              <a:buSzPts val="1200"/>
              <a:buNone/>
              <a:defRPr sz="1100">
                <a:solidFill>
                  <a:srgbClr val="FFC39F"/>
                </a:solidFill>
              </a:defRPr>
            </a:lvl4pPr>
            <a:lvl5pPr lvl="4" algn="l">
              <a:lnSpc>
                <a:spcPct val="100000"/>
              </a:lnSpc>
              <a:spcBef>
                <a:spcPts val="0"/>
              </a:spcBef>
              <a:spcAft>
                <a:spcPts val="0"/>
              </a:spcAft>
              <a:buSzPts val="1200"/>
              <a:buNone/>
              <a:defRPr sz="1100">
                <a:solidFill>
                  <a:srgbClr val="FFC39F"/>
                </a:solidFill>
              </a:defRPr>
            </a:lvl5pPr>
            <a:lvl6pPr lvl="5" algn="l">
              <a:lnSpc>
                <a:spcPct val="100000"/>
              </a:lnSpc>
              <a:spcBef>
                <a:spcPts val="0"/>
              </a:spcBef>
              <a:spcAft>
                <a:spcPts val="0"/>
              </a:spcAft>
              <a:buSzPts val="1200"/>
              <a:buNone/>
              <a:defRPr sz="1100">
                <a:solidFill>
                  <a:srgbClr val="FFC39F"/>
                </a:solidFill>
              </a:defRPr>
            </a:lvl6pPr>
            <a:lvl7pPr lvl="6" algn="l">
              <a:lnSpc>
                <a:spcPct val="100000"/>
              </a:lnSpc>
              <a:spcBef>
                <a:spcPts val="0"/>
              </a:spcBef>
              <a:spcAft>
                <a:spcPts val="0"/>
              </a:spcAft>
              <a:buSzPts val="1200"/>
              <a:buNone/>
              <a:defRPr sz="1100">
                <a:solidFill>
                  <a:srgbClr val="FFC39F"/>
                </a:solidFill>
              </a:defRPr>
            </a:lvl7pPr>
            <a:lvl8pPr lvl="7" algn="l">
              <a:lnSpc>
                <a:spcPct val="100000"/>
              </a:lnSpc>
              <a:spcBef>
                <a:spcPts val="0"/>
              </a:spcBef>
              <a:spcAft>
                <a:spcPts val="0"/>
              </a:spcAft>
              <a:buSzPts val="1200"/>
              <a:buNone/>
              <a:defRPr sz="1100">
                <a:solidFill>
                  <a:srgbClr val="FFC39F"/>
                </a:solidFill>
              </a:defRPr>
            </a:lvl8pPr>
            <a:lvl9pPr lvl="8" algn="l">
              <a:lnSpc>
                <a:spcPct val="100000"/>
              </a:lnSpc>
              <a:spcBef>
                <a:spcPts val="0"/>
              </a:spcBef>
              <a:spcAft>
                <a:spcPts val="0"/>
              </a:spcAft>
              <a:buSzPts val="1200"/>
              <a:buNone/>
              <a:defRPr sz="1100">
                <a:solidFill>
                  <a:srgbClr val="FFC39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Title and Content">
    <p:bg>
      <p:bgPr>
        <a:solidFill>
          <a:srgbClr val="FFC39F"/>
        </a:solid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217225" y="1483522"/>
            <a:ext cx="2241600" cy="4215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sz="1400" i="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14" name="Google Shape;14;p20"/>
          <p:cNvSpPr txBox="1">
            <a:spLocks noGrp="1"/>
          </p:cNvSpPr>
          <p:nvPr>
            <p:ph type="subTitle" idx="1"/>
          </p:nvPr>
        </p:nvSpPr>
        <p:spPr>
          <a:xfrm>
            <a:off x="4546925" y="1905022"/>
            <a:ext cx="1911900" cy="3303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
        <p:nvSpPr>
          <p:cNvPr id="15" name="Google Shape;15;p20"/>
          <p:cNvSpPr txBox="1">
            <a:spLocks noGrp="1"/>
          </p:cNvSpPr>
          <p:nvPr>
            <p:ph type="title" idx="2"/>
          </p:nvPr>
        </p:nvSpPr>
        <p:spPr>
          <a:xfrm>
            <a:off x="6940150" y="1483514"/>
            <a:ext cx="2241600" cy="421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4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6" name="Google Shape;16;p20"/>
          <p:cNvSpPr txBox="1">
            <a:spLocks noGrp="1"/>
          </p:cNvSpPr>
          <p:nvPr>
            <p:ph type="subTitle" idx="3"/>
          </p:nvPr>
        </p:nvSpPr>
        <p:spPr>
          <a:xfrm>
            <a:off x="6940150" y="1905022"/>
            <a:ext cx="1911900" cy="330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7" name="Google Shape;17;p20"/>
          <p:cNvSpPr txBox="1">
            <a:spLocks noGrp="1"/>
          </p:cNvSpPr>
          <p:nvPr>
            <p:ph type="title" idx="4"/>
          </p:nvPr>
        </p:nvSpPr>
        <p:spPr>
          <a:xfrm>
            <a:off x="6940150" y="3605572"/>
            <a:ext cx="2241600" cy="421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1400" i="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18" name="Google Shape;18;p20"/>
          <p:cNvSpPr txBox="1">
            <a:spLocks noGrp="1"/>
          </p:cNvSpPr>
          <p:nvPr>
            <p:ph type="subTitle" idx="5"/>
          </p:nvPr>
        </p:nvSpPr>
        <p:spPr>
          <a:xfrm>
            <a:off x="6940150" y="4027072"/>
            <a:ext cx="1911900" cy="330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9" name="Google Shape;19;p20"/>
          <p:cNvSpPr txBox="1">
            <a:spLocks noGrp="1"/>
          </p:cNvSpPr>
          <p:nvPr>
            <p:ph type="title" idx="6"/>
          </p:nvPr>
        </p:nvSpPr>
        <p:spPr>
          <a:xfrm>
            <a:off x="4217225" y="861947"/>
            <a:ext cx="2241600" cy="6978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7200"/>
              <a:buNone/>
              <a:defRPr sz="7200"/>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a:endParaRPr/>
          </a:p>
        </p:txBody>
      </p:sp>
      <p:sp>
        <p:nvSpPr>
          <p:cNvPr id="20" name="Google Shape;20;p20"/>
          <p:cNvSpPr txBox="1">
            <a:spLocks noGrp="1"/>
          </p:cNvSpPr>
          <p:nvPr>
            <p:ph type="title" idx="7"/>
          </p:nvPr>
        </p:nvSpPr>
        <p:spPr>
          <a:xfrm>
            <a:off x="6940150" y="861947"/>
            <a:ext cx="2241600" cy="697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
        <p:nvSpPr>
          <p:cNvPr id="21" name="Google Shape;21;p20"/>
          <p:cNvSpPr txBox="1">
            <a:spLocks noGrp="1"/>
          </p:cNvSpPr>
          <p:nvPr>
            <p:ph type="title" idx="8"/>
          </p:nvPr>
        </p:nvSpPr>
        <p:spPr>
          <a:xfrm>
            <a:off x="6940150" y="2983997"/>
            <a:ext cx="2241600" cy="697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sp>
        <p:nvSpPr>
          <p:cNvPr id="22" name="Google Shape;22;p20"/>
          <p:cNvSpPr txBox="1">
            <a:spLocks noGrp="1"/>
          </p:cNvSpPr>
          <p:nvPr>
            <p:ph type="title" idx="9"/>
          </p:nvPr>
        </p:nvSpPr>
        <p:spPr>
          <a:xfrm>
            <a:off x="4217225" y="3605572"/>
            <a:ext cx="2241600" cy="4215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sz="1400" i="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a:endParaRPr/>
          </a:p>
        </p:txBody>
      </p:sp>
      <p:sp>
        <p:nvSpPr>
          <p:cNvPr id="23" name="Google Shape;23;p20"/>
          <p:cNvSpPr txBox="1">
            <a:spLocks noGrp="1"/>
          </p:cNvSpPr>
          <p:nvPr>
            <p:ph type="subTitle" idx="13"/>
          </p:nvPr>
        </p:nvSpPr>
        <p:spPr>
          <a:xfrm>
            <a:off x="4546925" y="4027072"/>
            <a:ext cx="1911900" cy="3303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
        <p:nvSpPr>
          <p:cNvPr id="24" name="Google Shape;24;p20"/>
          <p:cNvSpPr txBox="1">
            <a:spLocks noGrp="1"/>
          </p:cNvSpPr>
          <p:nvPr>
            <p:ph type="title" idx="14"/>
          </p:nvPr>
        </p:nvSpPr>
        <p:spPr>
          <a:xfrm>
            <a:off x="4217225" y="2983997"/>
            <a:ext cx="2241600" cy="697800"/>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SzPts val="7200"/>
              <a:buNone/>
              <a:defRPr sz="7200"/>
            </a:lvl1pPr>
            <a:lvl2pPr lvl="1" algn="r">
              <a:lnSpc>
                <a:spcPct val="100000"/>
              </a:lnSpc>
              <a:spcBef>
                <a:spcPts val="0"/>
              </a:spcBef>
              <a:spcAft>
                <a:spcPts val="0"/>
              </a:spcAft>
              <a:buSzPts val="7200"/>
              <a:buNone/>
              <a:defRPr sz="7200"/>
            </a:lvl2pPr>
            <a:lvl3pPr lvl="2" algn="r">
              <a:lnSpc>
                <a:spcPct val="100000"/>
              </a:lnSpc>
              <a:spcBef>
                <a:spcPts val="0"/>
              </a:spcBef>
              <a:spcAft>
                <a:spcPts val="0"/>
              </a:spcAft>
              <a:buSzPts val="7200"/>
              <a:buNone/>
              <a:defRPr sz="7200"/>
            </a:lvl3pPr>
            <a:lvl4pPr lvl="3" algn="r">
              <a:lnSpc>
                <a:spcPct val="100000"/>
              </a:lnSpc>
              <a:spcBef>
                <a:spcPts val="0"/>
              </a:spcBef>
              <a:spcAft>
                <a:spcPts val="0"/>
              </a:spcAft>
              <a:buSzPts val="7200"/>
              <a:buNone/>
              <a:defRPr sz="7200"/>
            </a:lvl4pPr>
            <a:lvl5pPr lvl="4" algn="r">
              <a:lnSpc>
                <a:spcPct val="100000"/>
              </a:lnSpc>
              <a:spcBef>
                <a:spcPts val="0"/>
              </a:spcBef>
              <a:spcAft>
                <a:spcPts val="0"/>
              </a:spcAft>
              <a:buSzPts val="7200"/>
              <a:buNone/>
              <a:defRPr sz="7200"/>
            </a:lvl5pPr>
            <a:lvl6pPr lvl="5" algn="r">
              <a:lnSpc>
                <a:spcPct val="100000"/>
              </a:lnSpc>
              <a:spcBef>
                <a:spcPts val="0"/>
              </a:spcBef>
              <a:spcAft>
                <a:spcPts val="0"/>
              </a:spcAft>
              <a:buSzPts val="7200"/>
              <a:buNone/>
              <a:defRPr sz="7200"/>
            </a:lvl6pPr>
            <a:lvl7pPr lvl="6" algn="r">
              <a:lnSpc>
                <a:spcPct val="100000"/>
              </a:lnSpc>
              <a:spcBef>
                <a:spcPts val="0"/>
              </a:spcBef>
              <a:spcAft>
                <a:spcPts val="0"/>
              </a:spcAft>
              <a:buSzPts val="7200"/>
              <a:buNone/>
              <a:defRPr sz="7200"/>
            </a:lvl7pPr>
            <a:lvl8pPr lvl="7" algn="r">
              <a:lnSpc>
                <a:spcPct val="100000"/>
              </a:lnSpc>
              <a:spcBef>
                <a:spcPts val="0"/>
              </a:spcBef>
              <a:spcAft>
                <a:spcPts val="0"/>
              </a:spcAft>
              <a:buSzPts val="7200"/>
              <a:buNone/>
              <a:defRPr sz="7200"/>
            </a:lvl8pPr>
            <a:lvl9pPr lvl="8" algn="r">
              <a:lnSpc>
                <a:spcPct val="100000"/>
              </a:lnSpc>
              <a:spcBef>
                <a:spcPts val="0"/>
              </a:spcBef>
              <a:spcAft>
                <a:spcPts val="0"/>
              </a:spcAft>
              <a:buSzPts val="7200"/>
              <a:buNone/>
              <a:defRPr sz="7200"/>
            </a:lvl9pPr>
          </a:lstStyle>
          <a:p>
            <a:endParaRPr/>
          </a:p>
        </p:txBody>
      </p:sp>
      <p:cxnSp>
        <p:nvCxnSpPr>
          <p:cNvPr id="25" name="Google Shape;25;p20"/>
          <p:cNvCxnSpPr/>
          <p:nvPr/>
        </p:nvCxnSpPr>
        <p:spPr>
          <a:xfrm>
            <a:off x="6703425" y="702675"/>
            <a:ext cx="0" cy="3672000"/>
          </a:xfrm>
          <a:prstGeom prst="straightConnector1">
            <a:avLst/>
          </a:prstGeom>
          <a:noFill/>
          <a:ln w="19050" cap="flat" cmpd="sng">
            <a:solidFill>
              <a:srgbClr val="434343"/>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p:cSld name="OBJECT_1">
    <p:bg>
      <p:bgPr>
        <a:solidFill>
          <a:srgbClr val="FFC39F"/>
        </a:solidFill>
        <a:effectLst/>
      </p:bgPr>
    </p:bg>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6000"/>
              <a:buNone/>
              <a:defRPr sz="6000" i="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28" name="Google Shape;28;p21"/>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sz="600"/>
            </a:lvl2pPr>
            <a:lvl3pPr lvl="2" algn="ctr">
              <a:lnSpc>
                <a:spcPct val="100000"/>
              </a:lnSpc>
              <a:spcBef>
                <a:spcPts val="0"/>
              </a:spcBef>
              <a:spcAft>
                <a:spcPts val="0"/>
              </a:spcAft>
              <a:buSzPts val="1200"/>
              <a:buNone/>
              <a:defRPr sz="600"/>
            </a:lvl3pPr>
            <a:lvl4pPr lvl="3" algn="ctr">
              <a:lnSpc>
                <a:spcPct val="100000"/>
              </a:lnSpc>
              <a:spcBef>
                <a:spcPts val="0"/>
              </a:spcBef>
              <a:spcAft>
                <a:spcPts val="0"/>
              </a:spcAft>
              <a:buSzPts val="1200"/>
              <a:buNone/>
              <a:defRPr sz="600"/>
            </a:lvl4pPr>
            <a:lvl5pPr lvl="4" algn="ctr">
              <a:lnSpc>
                <a:spcPct val="100000"/>
              </a:lnSpc>
              <a:spcBef>
                <a:spcPts val="0"/>
              </a:spcBef>
              <a:spcAft>
                <a:spcPts val="0"/>
              </a:spcAft>
              <a:buSzPts val="1200"/>
              <a:buNone/>
              <a:defRPr sz="600"/>
            </a:lvl5pPr>
            <a:lvl6pPr lvl="5" algn="ctr">
              <a:lnSpc>
                <a:spcPct val="100000"/>
              </a:lnSpc>
              <a:spcBef>
                <a:spcPts val="0"/>
              </a:spcBef>
              <a:spcAft>
                <a:spcPts val="0"/>
              </a:spcAft>
              <a:buSzPts val="1200"/>
              <a:buNone/>
              <a:defRPr sz="600"/>
            </a:lvl6pPr>
            <a:lvl7pPr lvl="6" algn="ctr">
              <a:lnSpc>
                <a:spcPct val="100000"/>
              </a:lnSpc>
              <a:spcBef>
                <a:spcPts val="0"/>
              </a:spcBef>
              <a:spcAft>
                <a:spcPts val="0"/>
              </a:spcAft>
              <a:buSzPts val="1200"/>
              <a:buNone/>
              <a:defRPr sz="600"/>
            </a:lvl7pPr>
            <a:lvl8pPr lvl="7" algn="ctr">
              <a:lnSpc>
                <a:spcPct val="100000"/>
              </a:lnSpc>
              <a:spcBef>
                <a:spcPts val="0"/>
              </a:spcBef>
              <a:spcAft>
                <a:spcPts val="0"/>
              </a:spcAft>
              <a:buSzPts val="1200"/>
              <a:buNone/>
              <a:defRPr sz="600"/>
            </a:lvl8pPr>
            <a:lvl9pPr lvl="8" algn="ctr">
              <a:lnSpc>
                <a:spcPct val="100000"/>
              </a:lnSpc>
              <a:spcBef>
                <a:spcPts val="0"/>
              </a:spcBef>
              <a:spcAft>
                <a:spcPts val="0"/>
              </a:spcAft>
              <a:buSzPts val="1200"/>
              <a:buNone/>
              <a:defRPr sz="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TLE &amp; TEXT">
  <p:cSld name="Title Slide">
    <p:bg>
      <p:bgPr>
        <a:solidFill>
          <a:srgbClr val="FFC39F"/>
        </a:solidFill>
        <a:effectLst/>
      </p:bgPr>
    </p:bg>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700"/>
              <a:buNone/>
              <a:defRPr sz="3300" i="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1" name="Google Shape;31;p22"/>
          <p:cNvSpPr txBox="1">
            <a:spLocks noGrp="1"/>
          </p:cNvSpPr>
          <p:nvPr>
            <p:ph type="subTitle" idx="1"/>
          </p:nvPr>
        </p:nvSpPr>
        <p:spPr>
          <a:xfrm>
            <a:off x="703500" y="2579800"/>
            <a:ext cx="3561000" cy="1449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200"/>
              <a:buNone/>
              <a:defRPr sz="11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
    <p:bg>
      <p:bgPr>
        <a:solidFill>
          <a:srgbClr val="434343"/>
        </a:solidFill>
        <a:effectLst/>
      </p:bgPr>
    </p:bg>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2629800" y="2949025"/>
            <a:ext cx="3884400" cy="36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C39F"/>
              </a:buClr>
              <a:buSzPts val="1200"/>
              <a:buNone/>
              <a:defRPr sz="1200" i="0">
                <a:solidFill>
                  <a:srgbClr val="FFC39F"/>
                </a:solidFill>
              </a:defRPr>
            </a:lvl1pPr>
            <a:lvl2pPr lvl="1"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2pPr>
            <a:lvl3pPr lvl="2"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3pPr>
            <a:lvl4pPr lvl="3"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4pPr>
            <a:lvl5pPr lvl="4"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5pPr>
            <a:lvl6pPr lvl="5"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6pPr>
            <a:lvl7pPr lvl="6"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7pPr>
            <a:lvl8pPr lvl="7"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8pPr>
            <a:lvl9pPr lvl="8" algn="l">
              <a:lnSpc>
                <a:spcPct val="100000"/>
              </a:lnSpc>
              <a:spcBef>
                <a:spcPts val="0"/>
              </a:spcBef>
              <a:spcAft>
                <a:spcPts val="0"/>
              </a:spcAft>
              <a:buClr>
                <a:srgbClr val="FFC39F"/>
              </a:buClr>
              <a:buSzPts val="1300"/>
              <a:buFont typeface="BenchNine"/>
              <a:buNone/>
              <a:defRPr sz="1300">
                <a:solidFill>
                  <a:srgbClr val="FFC39F"/>
                </a:solidFill>
                <a:latin typeface="BenchNine"/>
                <a:ea typeface="BenchNine"/>
                <a:cs typeface="BenchNine"/>
                <a:sym typeface="BenchNine"/>
              </a:defRPr>
            </a:lvl9pPr>
          </a:lstStyle>
          <a:p>
            <a:endParaRPr/>
          </a:p>
        </p:txBody>
      </p:sp>
      <p:sp>
        <p:nvSpPr>
          <p:cNvPr id="34" name="Google Shape;34;p23"/>
          <p:cNvSpPr txBox="1">
            <a:spLocks noGrp="1"/>
          </p:cNvSpPr>
          <p:nvPr>
            <p:ph type="subTitle" idx="1"/>
          </p:nvPr>
        </p:nvSpPr>
        <p:spPr>
          <a:xfrm>
            <a:off x="2629800" y="2131725"/>
            <a:ext cx="3884400" cy="699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200"/>
              <a:buNone/>
              <a:defRPr>
                <a:solidFill>
                  <a:srgbClr val="FFC39F"/>
                </a:solidFill>
              </a:defRPr>
            </a:lvl1pPr>
            <a:lvl2pPr lvl="1" algn="l">
              <a:lnSpc>
                <a:spcPct val="100000"/>
              </a:lnSpc>
              <a:spcBef>
                <a:spcPts val="0"/>
              </a:spcBef>
              <a:spcAft>
                <a:spcPts val="0"/>
              </a:spcAft>
              <a:buSzPts val="1200"/>
              <a:buNone/>
              <a:defRPr sz="600">
                <a:solidFill>
                  <a:srgbClr val="FFC39F"/>
                </a:solidFill>
              </a:defRPr>
            </a:lvl2pPr>
            <a:lvl3pPr lvl="2" algn="l">
              <a:lnSpc>
                <a:spcPct val="100000"/>
              </a:lnSpc>
              <a:spcBef>
                <a:spcPts val="0"/>
              </a:spcBef>
              <a:spcAft>
                <a:spcPts val="0"/>
              </a:spcAft>
              <a:buSzPts val="1200"/>
              <a:buNone/>
              <a:defRPr sz="600">
                <a:solidFill>
                  <a:srgbClr val="FFC39F"/>
                </a:solidFill>
              </a:defRPr>
            </a:lvl3pPr>
            <a:lvl4pPr lvl="3" algn="l">
              <a:lnSpc>
                <a:spcPct val="100000"/>
              </a:lnSpc>
              <a:spcBef>
                <a:spcPts val="0"/>
              </a:spcBef>
              <a:spcAft>
                <a:spcPts val="0"/>
              </a:spcAft>
              <a:buSzPts val="1200"/>
              <a:buNone/>
              <a:defRPr sz="600">
                <a:solidFill>
                  <a:srgbClr val="FFC39F"/>
                </a:solidFill>
              </a:defRPr>
            </a:lvl4pPr>
            <a:lvl5pPr lvl="4" algn="l">
              <a:lnSpc>
                <a:spcPct val="100000"/>
              </a:lnSpc>
              <a:spcBef>
                <a:spcPts val="0"/>
              </a:spcBef>
              <a:spcAft>
                <a:spcPts val="0"/>
              </a:spcAft>
              <a:buSzPts val="1200"/>
              <a:buNone/>
              <a:defRPr sz="600">
                <a:solidFill>
                  <a:srgbClr val="FFC39F"/>
                </a:solidFill>
              </a:defRPr>
            </a:lvl5pPr>
            <a:lvl6pPr lvl="5" algn="l">
              <a:lnSpc>
                <a:spcPct val="100000"/>
              </a:lnSpc>
              <a:spcBef>
                <a:spcPts val="0"/>
              </a:spcBef>
              <a:spcAft>
                <a:spcPts val="0"/>
              </a:spcAft>
              <a:buSzPts val="1200"/>
              <a:buNone/>
              <a:defRPr sz="600">
                <a:solidFill>
                  <a:srgbClr val="FFC39F"/>
                </a:solidFill>
              </a:defRPr>
            </a:lvl6pPr>
            <a:lvl7pPr lvl="6" algn="l">
              <a:lnSpc>
                <a:spcPct val="100000"/>
              </a:lnSpc>
              <a:spcBef>
                <a:spcPts val="0"/>
              </a:spcBef>
              <a:spcAft>
                <a:spcPts val="0"/>
              </a:spcAft>
              <a:buSzPts val="1200"/>
              <a:buNone/>
              <a:defRPr sz="600">
                <a:solidFill>
                  <a:srgbClr val="FFC39F"/>
                </a:solidFill>
              </a:defRPr>
            </a:lvl7pPr>
            <a:lvl8pPr lvl="7" algn="l">
              <a:lnSpc>
                <a:spcPct val="100000"/>
              </a:lnSpc>
              <a:spcBef>
                <a:spcPts val="0"/>
              </a:spcBef>
              <a:spcAft>
                <a:spcPts val="0"/>
              </a:spcAft>
              <a:buSzPts val="1200"/>
              <a:buNone/>
              <a:defRPr sz="600">
                <a:solidFill>
                  <a:srgbClr val="FFC39F"/>
                </a:solidFill>
              </a:defRPr>
            </a:lvl8pPr>
            <a:lvl9pPr lvl="8" algn="l">
              <a:lnSpc>
                <a:spcPct val="100000"/>
              </a:lnSpc>
              <a:spcBef>
                <a:spcPts val="0"/>
              </a:spcBef>
              <a:spcAft>
                <a:spcPts val="0"/>
              </a:spcAft>
              <a:buSzPts val="1200"/>
              <a:buNone/>
              <a:defRPr sz="600">
                <a:solidFill>
                  <a:srgbClr val="FFC39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TEXT  ">
  <p:cSld name="CUSTOM_6_1_1">
    <p:bg>
      <p:bgPr>
        <a:solidFill>
          <a:srgbClr val="434343"/>
        </a:solidFill>
        <a:effectLst/>
      </p:bgPr>
    </p:bg>
    <p:spTree>
      <p:nvGrpSpPr>
        <p:cNvPr id="1" name="Shape 35"/>
        <p:cNvGrpSpPr/>
        <p:nvPr/>
      </p:nvGrpSpPr>
      <p:grpSpPr>
        <a:xfrm>
          <a:off x="0" y="0"/>
          <a:ext cx="0" cy="0"/>
          <a:chOff x="0" y="0"/>
          <a:chExt cx="0" cy="0"/>
        </a:xfrm>
      </p:grpSpPr>
      <p:sp>
        <p:nvSpPr>
          <p:cNvPr id="36" name="Google Shape;36;p24"/>
          <p:cNvSpPr txBox="1">
            <a:spLocks noGrp="1"/>
          </p:cNvSpPr>
          <p:nvPr>
            <p:ph type="subTitle" idx="1"/>
          </p:nvPr>
        </p:nvSpPr>
        <p:spPr>
          <a:xfrm>
            <a:off x="1863725" y="2877100"/>
            <a:ext cx="5486100" cy="740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200"/>
              <a:buNone/>
              <a:defRPr sz="1200">
                <a:solidFill>
                  <a:srgbClr val="FFC39F"/>
                </a:solidFill>
              </a:defRPr>
            </a:lvl1pPr>
            <a:lvl2pPr lvl="1" algn="ctr">
              <a:lnSpc>
                <a:spcPct val="100000"/>
              </a:lnSpc>
              <a:spcBef>
                <a:spcPts val="0"/>
              </a:spcBef>
              <a:spcAft>
                <a:spcPts val="0"/>
              </a:spcAft>
              <a:buSzPts val="1200"/>
              <a:buNone/>
              <a:defRPr sz="1000">
                <a:solidFill>
                  <a:srgbClr val="FFC39F"/>
                </a:solidFill>
              </a:defRPr>
            </a:lvl2pPr>
            <a:lvl3pPr lvl="2" algn="ctr">
              <a:lnSpc>
                <a:spcPct val="100000"/>
              </a:lnSpc>
              <a:spcBef>
                <a:spcPts val="0"/>
              </a:spcBef>
              <a:spcAft>
                <a:spcPts val="0"/>
              </a:spcAft>
              <a:buSzPts val="1200"/>
              <a:buNone/>
              <a:defRPr sz="1000">
                <a:solidFill>
                  <a:srgbClr val="FFC39F"/>
                </a:solidFill>
              </a:defRPr>
            </a:lvl3pPr>
            <a:lvl4pPr lvl="3" algn="ctr">
              <a:lnSpc>
                <a:spcPct val="100000"/>
              </a:lnSpc>
              <a:spcBef>
                <a:spcPts val="0"/>
              </a:spcBef>
              <a:spcAft>
                <a:spcPts val="0"/>
              </a:spcAft>
              <a:buSzPts val="1200"/>
              <a:buNone/>
              <a:defRPr sz="1000">
                <a:solidFill>
                  <a:srgbClr val="FFC39F"/>
                </a:solidFill>
              </a:defRPr>
            </a:lvl4pPr>
            <a:lvl5pPr lvl="4" algn="ctr">
              <a:lnSpc>
                <a:spcPct val="100000"/>
              </a:lnSpc>
              <a:spcBef>
                <a:spcPts val="0"/>
              </a:spcBef>
              <a:spcAft>
                <a:spcPts val="0"/>
              </a:spcAft>
              <a:buSzPts val="1200"/>
              <a:buNone/>
              <a:defRPr sz="1000">
                <a:solidFill>
                  <a:srgbClr val="FFC39F"/>
                </a:solidFill>
              </a:defRPr>
            </a:lvl5pPr>
            <a:lvl6pPr lvl="5" algn="ctr">
              <a:lnSpc>
                <a:spcPct val="100000"/>
              </a:lnSpc>
              <a:spcBef>
                <a:spcPts val="0"/>
              </a:spcBef>
              <a:spcAft>
                <a:spcPts val="0"/>
              </a:spcAft>
              <a:buSzPts val="1200"/>
              <a:buNone/>
              <a:defRPr sz="1000">
                <a:solidFill>
                  <a:srgbClr val="FFC39F"/>
                </a:solidFill>
              </a:defRPr>
            </a:lvl6pPr>
            <a:lvl7pPr lvl="6" algn="ctr">
              <a:lnSpc>
                <a:spcPct val="100000"/>
              </a:lnSpc>
              <a:spcBef>
                <a:spcPts val="0"/>
              </a:spcBef>
              <a:spcAft>
                <a:spcPts val="0"/>
              </a:spcAft>
              <a:buSzPts val="1200"/>
              <a:buNone/>
              <a:defRPr sz="1000">
                <a:solidFill>
                  <a:srgbClr val="FFC39F"/>
                </a:solidFill>
              </a:defRPr>
            </a:lvl7pPr>
            <a:lvl8pPr lvl="7" algn="ctr">
              <a:lnSpc>
                <a:spcPct val="100000"/>
              </a:lnSpc>
              <a:spcBef>
                <a:spcPts val="0"/>
              </a:spcBef>
              <a:spcAft>
                <a:spcPts val="0"/>
              </a:spcAft>
              <a:buSzPts val="1200"/>
              <a:buNone/>
              <a:defRPr sz="1000">
                <a:solidFill>
                  <a:srgbClr val="FFC39F"/>
                </a:solidFill>
              </a:defRPr>
            </a:lvl8pPr>
            <a:lvl9pPr lvl="8" algn="ctr">
              <a:lnSpc>
                <a:spcPct val="100000"/>
              </a:lnSpc>
              <a:spcBef>
                <a:spcPts val="0"/>
              </a:spcBef>
              <a:spcAft>
                <a:spcPts val="0"/>
              </a:spcAft>
              <a:buSzPts val="1200"/>
              <a:buNone/>
              <a:defRPr sz="1000">
                <a:solidFill>
                  <a:srgbClr val="FFC39F"/>
                </a:solidFill>
              </a:defRPr>
            </a:lvl9pPr>
          </a:lstStyle>
          <a:p>
            <a:endParaRPr/>
          </a:p>
        </p:txBody>
      </p:sp>
      <p:sp>
        <p:nvSpPr>
          <p:cNvPr id="37" name="Google Shape;37;p24"/>
          <p:cNvSpPr txBox="1">
            <a:spLocks noGrp="1"/>
          </p:cNvSpPr>
          <p:nvPr>
            <p:ph type="title"/>
          </p:nvPr>
        </p:nvSpPr>
        <p:spPr>
          <a:xfrm>
            <a:off x="1587750" y="1763196"/>
            <a:ext cx="5968500" cy="11139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rgbClr val="FFC39F"/>
              </a:buClr>
              <a:buSzPts val="6000"/>
              <a:buNone/>
              <a:defRPr sz="6000">
                <a:solidFill>
                  <a:srgbClr val="FFC39F"/>
                </a:solidFill>
              </a:defRPr>
            </a:lvl1pPr>
            <a:lvl2pPr lvl="1" algn="ctr">
              <a:lnSpc>
                <a:spcPct val="100000"/>
              </a:lnSpc>
              <a:spcBef>
                <a:spcPts val="0"/>
              </a:spcBef>
              <a:spcAft>
                <a:spcPts val="0"/>
              </a:spcAft>
              <a:buClr>
                <a:srgbClr val="FFC39F"/>
              </a:buClr>
              <a:buSzPts val="6000"/>
              <a:buNone/>
              <a:defRPr sz="6000">
                <a:solidFill>
                  <a:srgbClr val="FFC39F"/>
                </a:solidFill>
              </a:defRPr>
            </a:lvl2pPr>
            <a:lvl3pPr lvl="2" algn="ctr">
              <a:lnSpc>
                <a:spcPct val="100000"/>
              </a:lnSpc>
              <a:spcBef>
                <a:spcPts val="0"/>
              </a:spcBef>
              <a:spcAft>
                <a:spcPts val="0"/>
              </a:spcAft>
              <a:buClr>
                <a:srgbClr val="FFC39F"/>
              </a:buClr>
              <a:buSzPts val="6000"/>
              <a:buNone/>
              <a:defRPr sz="6000">
                <a:solidFill>
                  <a:srgbClr val="FFC39F"/>
                </a:solidFill>
              </a:defRPr>
            </a:lvl3pPr>
            <a:lvl4pPr lvl="3" algn="ctr">
              <a:lnSpc>
                <a:spcPct val="100000"/>
              </a:lnSpc>
              <a:spcBef>
                <a:spcPts val="0"/>
              </a:spcBef>
              <a:spcAft>
                <a:spcPts val="0"/>
              </a:spcAft>
              <a:buClr>
                <a:srgbClr val="FFC39F"/>
              </a:buClr>
              <a:buSzPts val="6000"/>
              <a:buNone/>
              <a:defRPr sz="6000">
                <a:solidFill>
                  <a:srgbClr val="FFC39F"/>
                </a:solidFill>
              </a:defRPr>
            </a:lvl4pPr>
            <a:lvl5pPr lvl="4" algn="ctr">
              <a:lnSpc>
                <a:spcPct val="100000"/>
              </a:lnSpc>
              <a:spcBef>
                <a:spcPts val="0"/>
              </a:spcBef>
              <a:spcAft>
                <a:spcPts val="0"/>
              </a:spcAft>
              <a:buClr>
                <a:srgbClr val="FFC39F"/>
              </a:buClr>
              <a:buSzPts val="6000"/>
              <a:buNone/>
              <a:defRPr sz="6000">
                <a:solidFill>
                  <a:srgbClr val="FFC39F"/>
                </a:solidFill>
              </a:defRPr>
            </a:lvl5pPr>
            <a:lvl6pPr lvl="5" algn="ctr">
              <a:lnSpc>
                <a:spcPct val="100000"/>
              </a:lnSpc>
              <a:spcBef>
                <a:spcPts val="0"/>
              </a:spcBef>
              <a:spcAft>
                <a:spcPts val="0"/>
              </a:spcAft>
              <a:buClr>
                <a:srgbClr val="FFC39F"/>
              </a:buClr>
              <a:buSzPts val="6000"/>
              <a:buNone/>
              <a:defRPr sz="6000">
                <a:solidFill>
                  <a:srgbClr val="FFC39F"/>
                </a:solidFill>
              </a:defRPr>
            </a:lvl6pPr>
            <a:lvl7pPr lvl="6" algn="ctr">
              <a:lnSpc>
                <a:spcPct val="100000"/>
              </a:lnSpc>
              <a:spcBef>
                <a:spcPts val="0"/>
              </a:spcBef>
              <a:spcAft>
                <a:spcPts val="0"/>
              </a:spcAft>
              <a:buClr>
                <a:srgbClr val="FFC39F"/>
              </a:buClr>
              <a:buSzPts val="6000"/>
              <a:buNone/>
              <a:defRPr sz="6000">
                <a:solidFill>
                  <a:srgbClr val="FFC39F"/>
                </a:solidFill>
              </a:defRPr>
            </a:lvl7pPr>
            <a:lvl8pPr lvl="7" algn="ctr">
              <a:lnSpc>
                <a:spcPct val="100000"/>
              </a:lnSpc>
              <a:spcBef>
                <a:spcPts val="0"/>
              </a:spcBef>
              <a:spcAft>
                <a:spcPts val="0"/>
              </a:spcAft>
              <a:buClr>
                <a:srgbClr val="FFC39F"/>
              </a:buClr>
              <a:buSzPts val="6000"/>
              <a:buNone/>
              <a:defRPr sz="6000">
                <a:solidFill>
                  <a:srgbClr val="FFC39F"/>
                </a:solidFill>
              </a:defRPr>
            </a:lvl8pPr>
            <a:lvl9pPr lvl="8" algn="ctr">
              <a:lnSpc>
                <a:spcPct val="100000"/>
              </a:lnSpc>
              <a:spcBef>
                <a:spcPts val="0"/>
              </a:spcBef>
              <a:spcAft>
                <a:spcPts val="0"/>
              </a:spcAft>
              <a:buClr>
                <a:srgbClr val="FFC39F"/>
              </a:buClr>
              <a:buSzPts val="6000"/>
              <a:buNone/>
              <a:defRPr sz="6000">
                <a:solidFill>
                  <a:srgbClr val="FFC39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type="blank">
  <p:cSld name="BLANK">
    <p:bg>
      <p:bgPr>
        <a:solidFill>
          <a:srgbClr val="FFC39F"/>
        </a:solid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bg>
      <p:bgPr>
        <a:solidFill>
          <a:srgbClr val="434343"/>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1">
  <p:cSld name="CUSTOM_12_3">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434343"/>
              </a:buClr>
              <a:buSzPts val="700"/>
              <a:buFont typeface="Oswald"/>
              <a:buNone/>
              <a:defRPr sz="3300" b="0" i="0" u="none" strike="noStrike" cap="none">
                <a:solidFill>
                  <a:srgbClr val="434343"/>
                </a:solidFill>
                <a:latin typeface="Oswald"/>
                <a:ea typeface="Oswald"/>
                <a:cs typeface="Oswald"/>
                <a:sym typeface="Oswald"/>
              </a:defRPr>
            </a:lvl1pPr>
            <a:lvl2pPr marR="0" lvl="1"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2pPr>
            <a:lvl3pPr marR="0" lvl="2"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3pPr>
            <a:lvl4pPr marR="0" lvl="3"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4pPr>
            <a:lvl5pPr marR="0" lvl="4"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5pPr>
            <a:lvl6pPr marR="0" lvl="5"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6pPr>
            <a:lvl7pPr marR="0" lvl="6"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7pPr>
            <a:lvl8pPr marR="0" lvl="7"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8pPr>
            <a:lvl9pPr marR="0" lvl="8" algn="l" rtl="0">
              <a:lnSpc>
                <a:spcPct val="100000"/>
              </a:lnSpc>
              <a:spcBef>
                <a:spcPts val="0"/>
              </a:spcBef>
              <a:spcAft>
                <a:spcPts val="0"/>
              </a:spcAft>
              <a:buClr>
                <a:srgbClr val="434343"/>
              </a:buClr>
              <a:buSzPts val="700"/>
              <a:buFont typeface="Oswald"/>
              <a:buNone/>
              <a:defRPr sz="900" b="0" i="0" u="none" strike="noStrike" cap="none">
                <a:solidFill>
                  <a:srgbClr val="434343"/>
                </a:solidFill>
                <a:latin typeface="Oswald"/>
                <a:ea typeface="Oswald"/>
                <a:cs typeface="Oswald"/>
                <a:sym typeface="Oswald"/>
              </a:defRPr>
            </a:lvl9pPr>
          </a:lstStyle>
          <a:p>
            <a:endParaRPr/>
          </a:p>
        </p:txBody>
      </p:sp>
      <p:sp>
        <p:nvSpPr>
          <p:cNvPr id="7" name="Google Shape;7;p18"/>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1pPr>
            <a:lvl2pPr marL="914400" marR="0" lvl="1"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2pPr>
            <a:lvl3pPr marL="1371600" marR="0" lvl="2"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3pPr>
            <a:lvl4pPr marL="1828800" marR="0" lvl="3"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4pPr>
            <a:lvl5pPr marL="2286000" marR="0" lvl="4"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5pPr>
            <a:lvl6pPr marL="2743200" marR="0" lvl="5"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6pPr>
            <a:lvl7pPr marL="3200400" marR="0" lvl="6"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7pPr>
            <a:lvl8pPr marL="3657600" marR="0" lvl="7"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8pPr>
            <a:lvl9pPr marL="4114800" marR="0" lvl="8" indent="-228600" algn="l" rtl="0">
              <a:lnSpc>
                <a:spcPct val="100000"/>
              </a:lnSpc>
              <a:spcBef>
                <a:spcPts val="0"/>
              </a:spcBef>
              <a:spcAft>
                <a:spcPts val="0"/>
              </a:spcAft>
              <a:buClr>
                <a:srgbClr val="434343"/>
              </a:buClr>
              <a:buSzPts val="1200"/>
              <a:buFont typeface="Advent Pro Light"/>
              <a:buNone/>
              <a:defRPr sz="1200" b="0" i="0" u="none" strike="noStrike" cap="none">
                <a:solidFill>
                  <a:srgbClr val="434343"/>
                </a:solidFill>
                <a:latin typeface="Advent Pro Light"/>
                <a:ea typeface="Advent Pro Light"/>
                <a:cs typeface="Advent Pro Light"/>
                <a:sym typeface="Advent Pro Light"/>
              </a:defRPr>
            </a:lvl9pPr>
          </a:lstStyle>
          <a:p>
            <a:endParaRPr/>
          </a:p>
        </p:txBody>
      </p:sp>
      <p:pic>
        <p:nvPicPr>
          <p:cNvPr id="8" name="Google Shape;8;p18"/>
          <p:cNvPicPr preferRelativeResize="0"/>
          <p:nvPr/>
        </p:nvPicPr>
        <p:blipFill rotWithShape="1">
          <a:blip r:embed="rId11">
            <a:alphaModFix/>
          </a:blip>
          <a:srcRect/>
          <a:stretch/>
        </p:blipFill>
        <p:spPr>
          <a:xfrm>
            <a:off x="8373438" y="4402763"/>
            <a:ext cx="657544" cy="6032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720100" y="2087923"/>
            <a:ext cx="5633100" cy="1218602"/>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6000"/>
              <a:buNone/>
            </a:pPr>
            <a:r>
              <a:rPr lang="en-US" sz="4000"/>
              <a:t>SOFTWARE</a:t>
            </a:r>
            <a:r>
              <a:rPr lang="en-US" sz="4000">
                <a:solidFill>
                  <a:srgbClr val="FFC39F"/>
                </a:solidFill>
              </a:rPr>
              <a:t> ARCHITECTURE</a:t>
            </a:r>
            <a:endParaRPr sz="4000">
              <a:solidFill>
                <a:srgbClr val="FFC39F"/>
              </a:solidFill>
            </a:endParaRPr>
          </a:p>
        </p:txBody>
      </p:sp>
      <p:sp>
        <p:nvSpPr>
          <p:cNvPr id="46" name="Google Shape;46;p1"/>
          <p:cNvSpPr txBox="1">
            <a:spLocks noGrp="1"/>
          </p:cNvSpPr>
          <p:nvPr>
            <p:ph type="subTitle" idx="1"/>
          </p:nvPr>
        </p:nvSpPr>
        <p:spPr>
          <a:xfrm>
            <a:off x="720100" y="3379500"/>
            <a:ext cx="3756900" cy="91135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a:latin typeface="Advent Pro"/>
                <a:ea typeface="Advent Pro"/>
                <a:cs typeface="Advent Pro"/>
                <a:sym typeface="Advent Pro"/>
              </a:rPr>
              <a:t>CSE470 slide presented by </a:t>
            </a:r>
            <a:endParaRPr/>
          </a:p>
          <a:p>
            <a:pPr marL="0" lvl="0" indent="0" algn="l" rtl="0">
              <a:lnSpc>
                <a:spcPct val="100000"/>
              </a:lnSpc>
              <a:spcBef>
                <a:spcPts val="0"/>
              </a:spcBef>
              <a:spcAft>
                <a:spcPts val="0"/>
              </a:spcAft>
              <a:buSzPts val="1200"/>
              <a:buNone/>
            </a:pPr>
            <a:r>
              <a:rPr lang="en-US">
                <a:latin typeface="Advent Pro"/>
                <a:ea typeface="Advent Pro"/>
                <a:cs typeface="Advent Pro"/>
                <a:sym typeface="Advent Pro"/>
              </a:rPr>
              <a:t>	A.M.ESFAR-E-ALAM</a:t>
            </a:r>
            <a:endParaRPr/>
          </a:p>
          <a:p>
            <a:pPr marL="0" lvl="0" indent="0" algn="l" rtl="0">
              <a:lnSpc>
                <a:spcPct val="100000"/>
              </a:lnSpc>
              <a:spcBef>
                <a:spcPts val="0"/>
              </a:spcBef>
              <a:spcAft>
                <a:spcPts val="0"/>
              </a:spcAft>
              <a:buSzPts val="1200"/>
              <a:buNone/>
            </a:pPr>
            <a:r>
              <a:rPr lang="en-US">
                <a:latin typeface="Advent Pro"/>
                <a:ea typeface="Advent Pro"/>
                <a:cs typeface="Advent Pro"/>
                <a:sym typeface="Advent Pro"/>
              </a:rPr>
              <a:t>	AFRINA KHATUN</a:t>
            </a:r>
            <a:endParaRPr/>
          </a:p>
          <a:p>
            <a:pPr marL="0" lvl="0" indent="0" algn="l" rtl="0">
              <a:lnSpc>
                <a:spcPct val="100000"/>
              </a:lnSpc>
              <a:spcBef>
                <a:spcPts val="0"/>
              </a:spcBef>
              <a:spcAft>
                <a:spcPts val="0"/>
              </a:spcAft>
              <a:buSzPts val="1200"/>
              <a:buNone/>
            </a:pPr>
            <a:r>
              <a:rPr lang="en-US">
                <a:latin typeface="Advent Pro"/>
                <a:ea typeface="Advent Pro"/>
                <a:cs typeface="Advent Pro"/>
                <a:sym typeface="Advent Pro"/>
              </a:rPr>
              <a:t>	DR.ZAVID PARVEZ</a:t>
            </a:r>
            <a:endParaRPr/>
          </a:p>
          <a:p>
            <a:pPr marL="0" lvl="0" indent="0" algn="l" rtl="0">
              <a:lnSpc>
                <a:spcPct val="100000"/>
              </a:lnSpc>
              <a:spcBef>
                <a:spcPts val="0"/>
              </a:spcBef>
              <a:spcAft>
                <a:spcPts val="0"/>
              </a:spcAft>
              <a:buSzPts val="1200"/>
              <a:buNone/>
            </a:pPr>
            <a:r>
              <a:rPr lang="en-US">
                <a:latin typeface="Advent Pro"/>
                <a:ea typeface="Advent Pro"/>
                <a:cs typeface="Advent Pro"/>
                <a:sym typeface="Advent Pro"/>
              </a:rPr>
              <a:t>	HOSSAIN ARIF</a:t>
            </a:r>
            <a:endParaRPr/>
          </a:p>
        </p:txBody>
      </p:sp>
      <p:grpSp>
        <p:nvGrpSpPr>
          <p:cNvPr id="47" name="Google Shape;47;p1"/>
          <p:cNvGrpSpPr/>
          <p:nvPr/>
        </p:nvGrpSpPr>
        <p:grpSpPr>
          <a:xfrm>
            <a:off x="4432326" y="248872"/>
            <a:ext cx="4330674" cy="4627928"/>
            <a:chOff x="4432326" y="248872"/>
            <a:chExt cx="4330674" cy="4627928"/>
          </a:xfrm>
        </p:grpSpPr>
        <p:sp>
          <p:nvSpPr>
            <p:cNvPr id="48" name="Google Shape;48;p1"/>
            <p:cNvSpPr/>
            <p:nvPr/>
          </p:nvSpPr>
          <p:spPr>
            <a:xfrm>
              <a:off x="4432326" y="722981"/>
              <a:ext cx="4330674" cy="3369890"/>
            </a:xfrm>
            <a:custGeom>
              <a:avLst/>
              <a:gdLst/>
              <a:ahLst/>
              <a:cxnLst/>
              <a:rect l="l" t="t" r="r" b="b"/>
              <a:pathLst>
                <a:path w="196069" h="152570" extrusionOk="0">
                  <a:moveTo>
                    <a:pt x="142998" y="1"/>
                  </a:moveTo>
                  <a:cubicBezTo>
                    <a:pt x="142338" y="1"/>
                    <a:pt x="141677" y="15"/>
                    <a:pt x="141017" y="44"/>
                  </a:cubicBezTo>
                  <a:cubicBezTo>
                    <a:pt x="130024" y="539"/>
                    <a:pt x="119675" y="5013"/>
                    <a:pt x="109307" y="8691"/>
                  </a:cubicBezTo>
                  <a:cubicBezTo>
                    <a:pt x="101690" y="11396"/>
                    <a:pt x="93613" y="13712"/>
                    <a:pt x="85626" y="13712"/>
                  </a:cubicBezTo>
                  <a:cubicBezTo>
                    <a:pt x="82740" y="13712"/>
                    <a:pt x="79866" y="13409"/>
                    <a:pt x="77029" y="12714"/>
                  </a:cubicBezTo>
                  <a:cubicBezTo>
                    <a:pt x="69292" y="10820"/>
                    <a:pt x="62490" y="6139"/>
                    <a:pt x="54821" y="4006"/>
                  </a:cubicBezTo>
                  <a:cubicBezTo>
                    <a:pt x="51664" y="3128"/>
                    <a:pt x="48550" y="2718"/>
                    <a:pt x="45521" y="2718"/>
                  </a:cubicBezTo>
                  <a:cubicBezTo>
                    <a:pt x="19649" y="2718"/>
                    <a:pt x="0" y="32673"/>
                    <a:pt x="13205" y="56998"/>
                  </a:cubicBezTo>
                  <a:cubicBezTo>
                    <a:pt x="16824" y="63664"/>
                    <a:pt x="22408" y="69008"/>
                    <a:pt x="27089" y="74980"/>
                  </a:cubicBezTo>
                  <a:cubicBezTo>
                    <a:pt x="31774" y="80952"/>
                    <a:pt x="35717" y="88153"/>
                    <a:pt x="35086" y="95715"/>
                  </a:cubicBezTo>
                  <a:cubicBezTo>
                    <a:pt x="34562" y="101970"/>
                    <a:pt x="30995" y="107545"/>
                    <a:pt x="29517" y="113648"/>
                  </a:cubicBezTo>
                  <a:cubicBezTo>
                    <a:pt x="26693" y="125340"/>
                    <a:pt x="32293" y="138200"/>
                    <a:pt x="41988" y="145323"/>
                  </a:cubicBezTo>
                  <a:cubicBezTo>
                    <a:pt x="48682" y="150246"/>
                    <a:pt x="56989" y="152570"/>
                    <a:pt x="65333" y="152570"/>
                  </a:cubicBezTo>
                  <a:cubicBezTo>
                    <a:pt x="69066" y="152570"/>
                    <a:pt x="72807" y="152105"/>
                    <a:pt x="76414" y="151198"/>
                  </a:cubicBezTo>
                  <a:cubicBezTo>
                    <a:pt x="88077" y="148271"/>
                    <a:pt x="98378" y="141093"/>
                    <a:pt x="106479" y="132205"/>
                  </a:cubicBezTo>
                  <a:cubicBezTo>
                    <a:pt x="110816" y="127449"/>
                    <a:pt x="115046" y="121885"/>
                    <a:pt x="121277" y="120267"/>
                  </a:cubicBezTo>
                  <a:cubicBezTo>
                    <a:pt x="122614" y="119920"/>
                    <a:pt x="123961" y="119777"/>
                    <a:pt x="125314" y="119777"/>
                  </a:cubicBezTo>
                  <a:cubicBezTo>
                    <a:pt x="130007" y="119777"/>
                    <a:pt x="134776" y="121497"/>
                    <a:pt x="139483" y="122396"/>
                  </a:cubicBezTo>
                  <a:cubicBezTo>
                    <a:pt x="141980" y="122872"/>
                    <a:pt x="144519" y="123106"/>
                    <a:pt x="147059" y="123106"/>
                  </a:cubicBezTo>
                  <a:cubicBezTo>
                    <a:pt x="155882" y="123106"/>
                    <a:pt x="164714" y="120286"/>
                    <a:pt x="171820" y="115038"/>
                  </a:cubicBezTo>
                  <a:cubicBezTo>
                    <a:pt x="186483" y="104210"/>
                    <a:pt x="194491" y="84179"/>
                    <a:pt x="195238" y="63924"/>
                  </a:cubicBezTo>
                  <a:cubicBezTo>
                    <a:pt x="196069" y="41516"/>
                    <a:pt x="188013" y="18833"/>
                    <a:pt x="170266" y="8036"/>
                  </a:cubicBezTo>
                  <a:cubicBezTo>
                    <a:pt x="162072" y="3052"/>
                    <a:pt x="152576" y="1"/>
                    <a:pt x="142998"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
            <p:cNvSpPr/>
            <p:nvPr/>
          </p:nvSpPr>
          <p:spPr>
            <a:xfrm>
              <a:off x="4999334" y="4230453"/>
              <a:ext cx="3231777" cy="646347"/>
            </a:xfrm>
            <a:custGeom>
              <a:avLst/>
              <a:gdLst/>
              <a:ahLst/>
              <a:cxnLst/>
              <a:rect l="l" t="t" r="r" b="b"/>
              <a:pathLst>
                <a:path w="146317" h="29263" extrusionOk="0">
                  <a:moveTo>
                    <a:pt x="73158" y="0"/>
                  </a:moveTo>
                  <a:cubicBezTo>
                    <a:pt x="32757" y="0"/>
                    <a:pt x="0" y="6550"/>
                    <a:pt x="0" y="14631"/>
                  </a:cubicBezTo>
                  <a:cubicBezTo>
                    <a:pt x="0" y="22712"/>
                    <a:pt x="32757" y="29262"/>
                    <a:pt x="73158" y="29262"/>
                  </a:cubicBezTo>
                  <a:cubicBezTo>
                    <a:pt x="113560" y="29262"/>
                    <a:pt x="146317" y="22712"/>
                    <a:pt x="146317" y="14631"/>
                  </a:cubicBezTo>
                  <a:cubicBezTo>
                    <a:pt x="146317" y="6550"/>
                    <a:pt x="113560" y="0"/>
                    <a:pt x="73158"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
            <p:cNvSpPr/>
            <p:nvPr/>
          </p:nvSpPr>
          <p:spPr>
            <a:xfrm>
              <a:off x="7093472" y="254770"/>
              <a:ext cx="1309148" cy="1428531"/>
            </a:xfrm>
            <a:custGeom>
              <a:avLst/>
              <a:gdLst/>
              <a:ahLst/>
              <a:cxnLst/>
              <a:rect l="l" t="t" r="r" b="b"/>
              <a:pathLst>
                <a:path w="59271" h="64676" extrusionOk="0">
                  <a:moveTo>
                    <a:pt x="3351" y="0"/>
                  </a:moveTo>
                  <a:cubicBezTo>
                    <a:pt x="1502" y="0"/>
                    <a:pt x="0" y="1503"/>
                    <a:pt x="0" y="3352"/>
                  </a:cubicBezTo>
                  <a:lnTo>
                    <a:pt x="0" y="61324"/>
                  </a:lnTo>
                  <a:cubicBezTo>
                    <a:pt x="0" y="63173"/>
                    <a:pt x="1502" y="64676"/>
                    <a:pt x="3351" y="64676"/>
                  </a:cubicBezTo>
                  <a:lnTo>
                    <a:pt x="55923" y="64676"/>
                  </a:lnTo>
                  <a:cubicBezTo>
                    <a:pt x="57773" y="64676"/>
                    <a:pt x="59270" y="63173"/>
                    <a:pt x="59270" y="61324"/>
                  </a:cubicBezTo>
                  <a:lnTo>
                    <a:pt x="59270" y="3352"/>
                  </a:lnTo>
                  <a:cubicBezTo>
                    <a:pt x="59270" y="1503"/>
                    <a:pt x="57773" y="0"/>
                    <a:pt x="559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
            <p:cNvSpPr/>
            <p:nvPr/>
          </p:nvSpPr>
          <p:spPr>
            <a:xfrm>
              <a:off x="7087464" y="248872"/>
              <a:ext cx="1321142" cy="1440326"/>
            </a:xfrm>
            <a:custGeom>
              <a:avLst/>
              <a:gdLst/>
              <a:ahLst/>
              <a:cxnLst/>
              <a:rect l="l" t="t" r="r" b="b"/>
              <a:pathLst>
                <a:path w="59814" h="65210" extrusionOk="0">
                  <a:moveTo>
                    <a:pt x="56279" y="540"/>
                  </a:moveTo>
                  <a:cubicBezTo>
                    <a:pt x="57929" y="540"/>
                    <a:pt x="59275" y="1882"/>
                    <a:pt x="59275" y="3535"/>
                  </a:cubicBezTo>
                  <a:lnTo>
                    <a:pt x="59275" y="61676"/>
                  </a:lnTo>
                  <a:cubicBezTo>
                    <a:pt x="59275" y="63329"/>
                    <a:pt x="57929" y="64671"/>
                    <a:pt x="56279" y="64671"/>
                  </a:cubicBezTo>
                  <a:lnTo>
                    <a:pt x="3535" y="64671"/>
                  </a:lnTo>
                  <a:cubicBezTo>
                    <a:pt x="1885" y="64671"/>
                    <a:pt x="543" y="63329"/>
                    <a:pt x="543" y="61676"/>
                  </a:cubicBezTo>
                  <a:lnTo>
                    <a:pt x="543" y="3535"/>
                  </a:lnTo>
                  <a:cubicBezTo>
                    <a:pt x="543" y="1882"/>
                    <a:pt x="1885" y="540"/>
                    <a:pt x="3535" y="540"/>
                  </a:cubicBezTo>
                  <a:close/>
                  <a:moveTo>
                    <a:pt x="3535" y="0"/>
                  </a:moveTo>
                  <a:cubicBezTo>
                    <a:pt x="1586" y="0"/>
                    <a:pt x="1" y="1586"/>
                    <a:pt x="1" y="3535"/>
                  </a:cubicBezTo>
                  <a:lnTo>
                    <a:pt x="1" y="61676"/>
                  </a:lnTo>
                  <a:cubicBezTo>
                    <a:pt x="1" y="63624"/>
                    <a:pt x="1586" y="65210"/>
                    <a:pt x="3535" y="65210"/>
                  </a:cubicBezTo>
                  <a:lnTo>
                    <a:pt x="56279" y="65210"/>
                  </a:lnTo>
                  <a:cubicBezTo>
                    <a:pt x="58228" y="65210"/>
                    <a:pt x="59814" y="63624"/>
                    <a:pt x="59814" y="61676"/>
                  </a:cubicBezTo>
                  <a:lnTo>
                    <a:pt x="59814" y="3535"/>
                  </a:lnTo>
                  <a:cubicBezTo>
                    <a:pt x="59814" y="1586"/>
                    <a:pt x="58228" y="0"/>
                    <a:pt x="5627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
            <p:cNvSpPr/>
            <p:nvPr/>
          </p:nvSpPr>
          <p:spPr>
            <a:xfrm>
              <a:off x="7093472" y="254770"/>
              <a:ext cx="1309148" cy="147014"/>
            </a:xfrm>
            <a:custGeom>
              <a:avLst/>
              <a:gdLst/>
              <a:ahLst/>
              <a:cxnLst/>
              <a:rect l="l" t="t" r="r" b="b"/>
              <a:pathLst>
                <a:path w="59271" h="6656" extrusionOk="0">
                  <a:moveTo>
                    <a:pt x="3068" y="0"/>
                  </a:moveTo>
                  <a:cubicBezTo>
                    <a:pt x="1374" y="0"/>
                    <a:pt x="0" y="1375"/>
                    <a:pt x="0" y="3072"/>
                  </a:cubicBezTo>
                  <a:lnTo>
                    <a:pt x="0" y="6655"/>
                  </a:lnTo>
                  <a:lnTo>
                    <a:pt x="59270" y="6655"/>
                  </a:lnTo>
                  <a:lnTo>
                    <a:pt x="59270" y="3407"/>
                  </a:lnTo>
                  <a:cubicBezTo>
                    <a:pt x="59270" y="1527"/>
                    <a:pt x="57749" y="0"/>
                    <a:pt x="5586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
            <p:cNvSpPr/>
            <p:nvPr/>
          </p:nvSpPr>
          <p:spPr>
            <a:xfrm>
              <a:off x="7087464" y="248872"/>
              <a:ext cx="1321142" cy="158897"/>
            </a:xfrm>
            <a:custGeom>
              <a:avLst/>
              <a:gdLst/>
              <a:ahLst/>
              <a:cxnLst/>
              <a:rect l="l" t="t" r="r" b="b"/>
              <a:pathLst>
                <a:path w="59814" h="7194" extrusionOk="0">
                  <a:moveTo>
                    <a:pt x="56279" y="540"/>
                  </a:moveTo>
                  <a:cubicBezTo>
                    <a:pt x="57929" y="540"/>
                    <a:pt x="59275" y="1882"/>
                    <a:pt x="59275" y="3535"/>
                  </a:cubicBezTo>
                  <a:lnTo>
                    <a:pt x="59275" y="6651"/>
                  </a:lnTo>
                  <a:lnTo>
                    <a:pt x="543" y="6651"/>
                  </a:lnTo>
                  <a:lnTo>
                    <a:pt x="543" y="3535"/>
                  </a:lnTo>
                  <a:cubicBezTo>
                    <a:pt x="543" y="1882"/>
                    <a:pt x="1885" y="540"/>
                    <a:pt x="3535" y="540"/>
                  </a:cubicBezTo>
                  <a:close/>
                  <a:moveTo>
                    <a:pt x="3535" y="0"/>
                  </a:moveTo>
                  <a:cubicBezTo>
                    <a:pt x="1586" y="0"/>
                    <a:pt x="1" y="1586"/>
                    <a:pt x="1" y="3535"/>
                  </a:cubicBezTo>
                  <a:lnTo>
                    <a:pt x="1" y="6922"/>
                  </a:lnTo>
                  <a:cubicBezTo>
                    <a:pt x="1" y="7070"/>
                    <a:pt x="124" y="7193"/>
                    <a:pt x="272" y="7193"/>
                  </a:cubicBezTo>
                  <a:lnTo>
                    <a:pt x="59542" y="7193"/>
                  </a:lnTo>
                  <a:cubicBezTo>
                    <a:pt x="59694" y="7193"/>
                    <a:pt x="59814" y="7070"/>
                    <a:pt x="59814" y="6922"/>
                  </a:cubicBezTo>
                  <a:lnTo>
                    <a:pt x="59814" y="3535"/>
                  </a:lnTo>
                  <a:cubicBezTo>
                    <a:pt x="59814" y="1586"/>
                    <a:pt x="58228" y="0"/>
                    <a:pt x="5627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
            <p:cNvSpPr/>
            <p:nvPr/>
          </p:nvSpPr>
          <p:spPr>
            <a:xfrm>
              <a:off x="7158939" y="1011465"/>
              <a:ext cx="538692" cy="12016"/>
            </a:xfrm>
            <a:custGeom>
              <a:avLst/>
              <a:gdLst/>
              <a:ahLst/>
              <a:cxnLst/>
              <a:rect l="l" t="t" r="r" b="b"/>
              <a:pathLst>
                <a:path w="24389" h="544" extrusionOk="0">
                  <a:moveTo>
                    <a:pt x="268" y="1"/>
                  </a:moveTo>
                  <a:cubicBezTo>
                    <a:pt x="120" y="1"/>
                    <a:pt x="0" y="124"/>
                    <a:pt x="0" y="272"/>
                  </a:cubicBezTo>
                  <a:cubicBezTo>
                    <a:pt x="0" y="419"/>
                    <a:pt x="120" y="543"/>
                    <a:pt x="268" y="543"/>
                  </a:cubicBezTo>
                  <a:lnTo>
                    <a:pt x="24117" y="543"/>
                  </a:lnTo>
                  <a:cubicBezTo>
                    <a:pt x="24268" y="543"/>
                    <a:pt x="24388" y="419"/>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7158939" y="1079473"/>
              <a:ext cx="538692" cy="12038"/>
            </a:xfrm>
            <a:custGeom>
              <a:avLst/>
              <a:gdLst/>
              <a:ahLst/>
              <a:cxnLst/>
              <a:rect l="l" t="t" r="r" b="b"/>
              <a:pathLst>
                <a:path w="24389" h="545" extrusionOk="0">
                  <a:moveTo>
                    <a:pt x="268" y="1"/>
                  </a:moveTo>
                  <a:cubicBezTo>
                    <a:pt x="120" y="1"/>
                    <a:pt x="0" y="124"/>
                    <a:pt x="0" y="273"/>
                  </a:cubicBezTo>
                  <a:cubicBezTo>
                    <a:pt x="0" y="420"/>
                    <a:pt x="120" y="544"/>
                    <a:pt x="268" y="544"/>
                  </a:cubicBezTo>
                  <a:lnTo>
                    <a:pt x="24117" y="544"/>
                  </a:lnTo>
                  <a:cubicBezTo>
                    <a:pt x="24268" y="544"/>
                    <a:pt x="24388" y="420"/>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7158939" y="1147502"/>
              <a:ext cx="538692" cy="12016"/>
            </a:xfrm>
            <a:custGeom>
              <a:avLst/>
              <a:gdLst/>
              <a:ahLst/>
              <a:cxnLst/>
              <a:rect l="l" t="t" r="r" b="b"/>
              <a:pathLst>
                <a:path w="24389" h="544" extrusionOk="0">
                  <a:moveTo>
                    <a:pt x="268" y="1"/>
                  </a:moveTo>
                  <a:cubicBezTo>
                    <a:pt x="120" y="1"/>
                    <a:pt x="0" y="124"/>
                    <a:pt x="0" y="272"/>
                  </a:cubicBezTo>
                  <a:cubicBezTo>
                    <a:pt x="0" y="423"/>
                    <a:pt x="120" y="543"/>
                    <a:pt x="268" y="543"/>
                  </a:cubicBezTo>
                  <a:lnTo>
                    <a:pt x="24117" y="543"/>
                  </a:lnTo>
                  <a:cubicBezTo>
                    <a:pt x="24268" y="543"/>
                    <a:pt x="24388" y="423"/>
                    <a:pt x="24388" y="272"/>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7158939" y="1215510"/>
              <a:ext cx="538692" cy="12038"/>
            </a:xfrm>
            <a:custGeom>
              <a:avLst/>
              <a:gdLst/>
              <a:ahLst/>
              <a:cxnLst/>
              <a:rect l="l" t="t" r="r" b="b"/>
              <a:pathLst>
                <a:path w="24389" h="545" extrusionOk="0">
                  <a:moveTo>
                    <a:pt x="268" y="1"/>
                  </a:moveTo>
                  <a:cubicBezTo>
                    <a:pt x="120" y="1"/>
                    <a:pt x="0" y="124"/>
                    <a:pt x="0" y="273"/>
                  </a:cubicBezTo>
                  <a:cubicBezTo>
                    <a:pt x="0" y="424"/>
                    <a:pt x="120" y="544"/>
                    <a:pt x="268" y="544"/>
                  </a:cubicBezTo>
                  <a:lnTo>
                    <a:pt x="24117" y="544"/>
                  </a:lnTo>
                  <a:cubicBezTo>
                    <a:pt x="24268" y="544"/>
                    <a:pt x="24388" y="424"/>
                    <a:pt x="24388" y="273"/>
                  </a:cubicBezTo>
                  <a:cubicBezTo>
                    <a:pt x="24388" y="124"/>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7158939" y="1283628"/>
              <a:ext cx="538692" cy="11927"/>
            </a:xfrm>
            <a:custGeom>
              <a:avLst/>
              <a:gdLst/>
              <a:ahLst/>
              <a:cxnLst/>
              <a:rect l="l" t="t" r="r" b="b"/>
              <a:pathLst>
                <a:path w="24389" h="540" extrusionOk="0">
                  <a:moveTo>
                    <a:pt x="268" y="1"/>
                  </a:moveTo>
                  <a:cubicBezTo>
                    <a:pt x="120" y="1"/>
                    <a:pt x="0" y="120"/>
                    <a:pt x="0" y="268"/>
                  </a:cubicBezTo>
                  <a:cubicBezTo>
                    <a:pt x="0" y="420"/>
                    <a:pt x="120" y="539"/>
                    <a:pt x="268" y="539"/>
                  </a:cubicBezTo>
                  <a:lnTo>
                    <a:pt x="24117" y="539"/>
                  </a:lnTo>
                  <a:cubicBezTo>
                    <a:pt x="24268" y="539"/>
                    <a:pt x="24388" y="420"/>
                    <a:pt x="24388" y="268"/>
                  </a:cubicBezTo>
                  <a:cubicBezTo>
                    <a:pt x="24388" y="120"/>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7158939" y="1351635"/>
              <a:ext cx="538692" cy="11949"/>
            </a:xfrm>
            <a:custGeom>
              <a:avLst/>
              <a:gdLst/>
              <a:ahLst/>
              <a:cxnLst/>
              <a:rect l="l" t="t" r="r" b="b"/>
              <a:pathLst>
                <a:path w="24389" h="541" extrusionOk="0">
                  <a:moveTo>
                    <a:pt x="268" y="1"/>
                  </a:moveTo>
                  <a:cubicBezTo>
                    <a:pt x="120" y="1"/>
                    <a:pt x="0" y="121"/>
                    <a:pt x="0" y="269"/>
                  </a:cubicBezTo>
                  <a:cubicBezTo>
                    <a:pt x="0" y="421"/>
                    <a:pt x="120" y="540"/>
                    <a:pt x="268" y="540"/>
                  </a:cubicBezTo>
                  <a:lnTo>
                    <a:pt x="24117" y="540"/>
                  </a:lnTo>
                  <a:cubicBezTo>
                    <a:pt x="24268" y="540"/>
                    <a:pt x="24388" y="421"/>
                    <a:pt x="24388" y="269"/>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7158939" y="1419664"/>
              <a:ext cx="538692" cy="11927"/>
            </a:xfrm>
            <a:custGeom>
              <a:avLst/>
              <a:gdLst/>
              <a:ahLst/>
              <a:cxnLst/>
              <a:rect l="l" t="t" r="r" b="b"/>
              <a:pathLst>
                <a:path w="24389" h="540" extrusionOk="0">
                  <a:moveTo>
                    <a:pt x="268" y="1"/>
                  </a:moveTo>
                  <a:cubicBezTo>
                    <a:pt x="120" y="1"/>
                    <a:pt x="0" y="121"/>
                    <a:pt x="0" y="272"/>
                  </a:cubicBezTo>
                  <a:cubicBezTo>
                    <a:pt x="0" y="420"/>
                    <a:pt x="120" y="539"/>
                    <a:pt x="268" y="539"/>
                  </a:cubicBezTo>
                  <a:lnTo>
                    <a:pt x="24117" y="539"/>
                  </a:lnTo>
                  <a:cubicBezTo>
                    <a:pt x="24268" y="539"/>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7158939" y="1487672"/>
              <a:ext cx="538692" cy="11949"/>
            </a:xfrm>
            <a:custGeom>
              <a:avLst/>
              <a:gdLst/>
              <a:ahLst/>
              <a:cxnLst/>
              <a:rect l="l" t="t" r="r" b="b"/>
              <a:pathLst>
                <a:path w="24389" h="541" extrusionOk="0">
                  <a:moveTo>
                    <a:pt x="268" y="1"/>
                  </a:moveTo>
                  <a:cubicBezTo>
                    <a:pt x="120" y="1"/>
                    <a:pt x="0" y="121"/>
                    <a:pt x="0" y="273"/>
                  </a:cubicBezTo>
                  <a:cubicBezTo>
                    <a:pt x="0" y="421"/>
                    <a:pt x="120" y="541"/>
                    <a:pt x="268" y="541"/>
                  </a:cubicBezTo>
                  <a:lnTo>
                    <a:pt x="24117" y="541"/>
                  </a:lnTo>
                  <a:cubicBezTo>
                    <a:pt x="24268" y="541"/>
                    <a:pt x="24388" y="421"/>
                    <a:pt x="24388" y="273"/>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7158939" y="1555701"/>
              <a:ext cx="538692" cy="11927"/>
            </a:xfrm>
            <a:custGeom>
              <a:avLst/>
              <a:gdLst/>
              <a:ahLst/>
              <a:cxnLst/>
              <a:rect l="l" t="t" r="r" b="b"/>
              <a:pathLst>
                <a:path w="24389" h="540" extrusionOk="0">
                  <a:moveTo>
                    <a:pt x="268" y="1"/>
                  </a:moveTo>
                  <a:cubicBezTo>
                    <a:pt x="120" y="1"/>
                    <a:pt x="0" y="121"/>
                    <a:pt x="0" y="272"/>
                  </a:cubicBezTo>
                  <a:cubicBezTo>
                    <a:pt x="0" y="420"/>
                    <a:pt x="120" y="540"/>
                    <a:pt x="268" y="540"/>
                  </a:cubicBezTo>
                  <a:lnTo>
                    <a:pt x="24117" y="540"/>
                  </a:lnTo>
                  <a:cubicBezTo>
                    <a:pt x="24268" y="540"/>
                    <a:pt x="24388" y="420"/>
                    <a:pt x="24388" y="272"/>
                  </a:cubicBezTo>
                  <a:cubicBezTo>
                    <a:pt x="24388" y="121"/>
                    <a:pt x="24268"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7778339" y="1011465"/>
              <a:ext cx="538692" cy="12016"/>
            </a:xfrm>
            <a:custGeom>
              <a:avLst/>
              <a:gdLst/>
              <a:ahLst/>
              <a:cxnLst/>
              <a:rect l="l" t="t" r="r" b="b"/>
              <a:pathLst>
                <a:path w="24389" h="544" extrusionOk="0">
                  <a:moveTo>
                    <a:pt x="272" y="1"/>
                  </a:moveTo>
                  <a:cubicBezTo>
                    <a:pt x="120" y="1"/>
                    <a:pt x="0" y="124"/>
                    <a:pt x="0" y="272"/>
                  </a:cubicBezTo>
                  <a:cubicBezTo>
                    <a:pt x="0" y="419"/>
                    <a:pt x="120" y="543"/>
                    <a:pt x="272" y="543"/>
                  </a:cubicBezTo>
                  <a:lnTo>
                    <a:pt x="24117" y="543"/>
                  </a:lnTo>
                  <a:cubicBezTo>
                    <a:pt x="24269" y="543"/>
                    <a:pt x="24389" y="419"/>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7778339" y="1079473"/>
              <a:ext cx="538692" cy="12038"/>
            </a:xfrm>
            <a:custGeom>
              <a:avLst/>
              <a:gdLst/>
              <a:ahLst/>
              <a:cxnLst/>
              <a:rect l="l" t="t" r="r" b="b"/>
              <a:pathLst>
                <a:path w="24389" h="545" extrusionOk="0">
                  <a:moveTo>
                    <a:pt x="272" y="1"/>
                  </a:moveTo>
                  <a:cubicBezTo>
                    <a:pt x="120" y="1"/>
                    <a:pt x="0" y="124"/>
                    <a:pt x="0" y="273"/>
                  </a:cubicBezTo>
                  <a:cubicBezTo>
                    <a:pt x="0" y="420"/>
                    <a:pt x="120" y="544"/>
                    <a:pt x="272" y="544"/>
                  </a:cubicBezTo>
                  <a:lnTo>
                    <a:pt x="24117" y="544"/>
                  </a:lnTo>
                  <a:cubicBezTo>
                    <a:pt x="24269" y="544"/>
                    <a:pt x="24389" y="420"/>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7778339" y="1147502"/>
              <a:ext cx="538692" cy="12016"/>
            </a:xfrm>
            <a:custGeom>
              <a:avLst/>
              <a:gdLst/>
              <a:ahLst/>
              <a:cxnLst/>
              <a:rect l="l" t="t" r="r" b="b"/>
              <a:pathLst>
                <a:path w="24389" h="544" extrusionOk="0">
                  <a:moveTo>
                    <a:pt x="272" y="1"/>
                  </a:moveTo>
                  <a:cubicBezTo>
                    <a:pt x="120" y="1"/>
                    <a:pt x="0" y="124"/>
                    <a:pt x="0" y="272"/>
                  </a:cubicBezTo>
                  <a:cubicBezTo>
                    <a:pt x="0" y="423"/>
                    <a:pt x="120" y="543"/>
                    <a:pt x="272" y="543"/>
                  </a:cubicBezTo>
                  <a:lnTo>
                    <a:pt x="24117" y="543"/>
                  </a:lnTo>
                  <a:cubicBezTo>
                    <a:pt x="24269" y="543"/>
                    <a:pt x="24389" y="423"/>
                    <a:pt x="24389" y="272"/>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7778339" y="1215510"/>
              <a:ext cx="538692" cy="12038"/>
            </a:xfrm>
            <a:custGeom>
              <a:avLst/>
              <a:gdLst/>
              <a:ahLst/>
              <a:cxnLst/>
              <a:rect l="l" t="t" r="r" b="b"/>
              <a:pathLst>
                <a:path w="24389" h="545" extrusionOk="0">
                  <a:moveTo>
                    <a:pt x="272" y="1"/>
                  </a:moveTo>
                  <a:cubicBezTo>
                    <a:pt x="120" y="1"/>
                    <a:pt x="0" y="124"/>
                    <a:pt x="0" y="273"/>
                  </a:cubicBezTo>
                  <a:cubicBezTo>
                    <a:pt x="0" y="424"/>
                    <a:pt x="120" y="544"/>
                    <a:pt x="272" y="544"/>
                  </a:cubicBezTo>
                  <a:lnTo>
                    <a:pt x="24117" y="544"/>
                  </a:lnTo>
                  <a:cubicBezTo>
                    <a:pt x="24269" y="544"/>
                    <a:pt x="24389" y="424"/>
                    <a:pt x="24389" y="273"/>
                  </a:cubicBezTo>
                  <a:cubicBezTo>
                    <a:pt x="24389" y="124"/>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7778339" y="1283628"/>
              <a:ext cx="538692" cy="11927"/>
            </a:xfrm>
            <a:custGeom>
              <a:avLst/>
              <a:gdLst/>
              <a:ahLst/>
              <a:cxnLst/>
              <a:rect l="l" t="t" r="r" b="b"/>
              <a:pathLst>
                <a:path w="24389" h="540" extrusionOk="0">
                  <a:moveTo>
                    <a:pt x="272" y="1"/>
                  </a:moveTo>
                  <a:cubicBezTo>
                    <a:pt x="120" y="1"/>
                    <a:pt x="0" y="120"/>
                    <a:pt x="0" y="268"/>
                  </a:cubicBezTo>
                  <a:cubicBezTo>
                    <a:pt x="0" y="420"/>
                    <a:pt x="120" y="539"/>
                    <a:pt x="272" y="539"/>
                  </a:cubicBezTo>
                  <a:lnTo>
                    <a:pt x="24117" y="539"/>
                  </a:lnTo>
                  <a:cubicBezTo>
                    <a:pt x="24269" y="539"/>
                    <a:pt x="24389" y="420"/>
                    <a:pt x="24389" y="268"/>
                  </a:cubicBezTo>
                  <a:cubicBezTo>
                    <a:pt x="24389" y="120"/>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7778339" y="1351635"/>
              <a:ext cx="538692" cy="11949"/>
            </a:xfrm>
            <a:custGeom>
              <a:avLst/>
              <a:gdLst/>
              <a:ahLst/>
              <a:cxnLst/>
              <a:rect l="l" t="t" r="r" b="b"/>
              <a:pathLst>
                <a:path w="24389" h="541" extrusionOk="0">
                  <a:moveTo>
                    <a:pt x="272" y="1"/>
                  </a:moveTo>
                  <a:cubicBezTo>
                    <a:pt x="120" y="1"/>
                    <a:pt x="0" y="121"/>
                    <a:pt x="0" y="269"/>
                  </a:cubicBezTo>
                  <a:cubicBezTo>
                    <a:pt x="0" y="421"/>
                    <a:pt x="120" y="540"/>
                    <a:pt x="272" y="540"/>
                  </a:cubicBezTo>
                  <a:lnTo>
                    <a:pt x="24117" y="540"/>
                  </a:lnTo>
                  <a:cubicBezTo>
                    <a:pt x="24269" y="540"/>
                    <a:pt x="24389" y="421"/>
                    <a:pt x="24389" y="269"/>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7778339" y="1419664"/>
              <a:ext cx="538692" cy="11927"/>
            </a:xfrm>
            <a:custGeom>
              <a:avLst/>
              <a:gdLst/>
              <a:ahLst/>
              <a:cxnLst/>
              <a:rect l="l" t="t" r="r" b="b"/>
              <a:pathLst>
                <a:path w="24389" h="540" extrusionOk="0">
                  <a:moveTo>
                    <a:pt x="272" y="1"/>
                  </a:moveTo>
                  <a:cubicBezTo>
                    <a:pt x="120" y="1"/>
                    <a:pt x="0" y="121"/>
                    <a:pt x="0" y="272"/>
                  </a:cubicBezTo>
                  <a:cubicBezTo>
                    <a:pt x="0" y="420"/>
                    <a:pt x="120" y="539"/>
                    <a:pt x="272" y="539"/>
                  </a:cubicBezTo>
                  <a:lnTo>
                    <a:pt x="24117" y="539"/>
                  </a:lnTo>
                  <a:cubicBezTo>
                    <a:pt x="24269" y="539"/>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7778339" y="1487672"/>
              <a:ext cx="538692" cy="11949"/>
            </a:xfrm>
            <a:custGeom>
              <a:avLst/>
              <a:gdLst/>
              <a:ahLst/>
              <a:cxnLst/>
              <a:rect l="l" t="t" r="r" b="b"/>
              <a:pathLst>
                <a:path w="24389" h="541" extrusionOk="0">
                  <a:moveTo>
                    <a:pt x="272" y="1"/>
                  </a:moveTo>
                  <a:cubicBezTo>
                    <a:pt x="120" y="1"/>
                    <a:pt x="0" y="121"/>
                    <a:pt x="0" y="273"/>
                  </a:cubicBezTo>
                  <a:cubicBezTo>
                    <a:pt x="0" y="421"/>
                    <a:pt x="120" y="541"/>
                    <a:pt x="272" y="541"/>
                  </a:cubicBezTo>
                  <a:lnTo>
                    <a:pt x="24117" y="541"/>
                  </a:lnTo>
                  <a:cubicBezTo>
                    <a:pt x="24269" y="541"/>
                    <a:pt x="24389" y="421"/>
                    <a:pt x="24389" y="273"/>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p:nvPr/>
          </p:nvSpPr>
          <p:spPr>
            <a:xfrm>
              <a:off x="7778339" y="1555701"/>
              <a:ext cx="538692" cy="11927"/>
            </a:xfrm>
            <a:custGeom>
              <a:avLst/>
              <a:gdLst/>
              <a:ahLst/>
              <a:cxnLst/>
              <a:rect l="l" t="t" r="r" b="b"/>
              <a:pathLst>
                <a:path w="24389" h="540" extrusionOk="0">
                  <a:moveTo>
                    <a:pt x="272" y="1"/>
                  </a:moveTo>
                  <a:cubicBezTo>
                    <a:pt x="120" y="1"/>
                    <a:pt x="0" y="121"/>
                    <a:pt x="0" y="272"/>
                  </a:cubicBezTo>
                  <a:cubicBezTo>
                    <a:pt x="0" y="420"/>
                    <a:pt x="120" y="540"/>
                    <a:pt x="272" y="540"/>
                  </a:cubicBezTo>
                  <a:lnTo>
                    <a:pt x="24117" y="540"/>
                  </a:lnTo>
                  <a:cubicBezTo>
                    <a:pt x="24269" y="540"/>
                    <a:pt x="24389" y="420"/>
                    <a:pt x="24389" y="272"/>
                  </a:cubicBezTo>
                  <a:cubicBezTo>
                    <a:pt x="24389" y="121"/>
                    <a:pt x="24269" y="1"/>
                    <a:pt x="241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7153108" y="522006"/>
              <a:ext cx="432650" cy="304476"/>
            </a:xfrm>
            <a:custGeom>
              <a:avLst/>
              <a:gdLst/>
              <a:ahLst/>
              <a:cxnLst/>
              <a:rect l="l" t="t" r="r" b="b"/>
              <a:pathLst>
                <a:path w="19588" h="13785" extrusionOk="0">
                  <a:moveTo>
                    <a:pt x="0" y="0"/>
                  </a:moveTo>
                  <a:lnTo>
                    <a:pt x="0" y="328"/>
                  </a:lnTo>
                  <a:lnTo>
                    <a:pt x="1462" y="328"/>
                  </a:lnTo>
                  <a:lnTo>
                    <a:pt x="5616" y="13784"/>
                  </a:lnTo>
                  <a:lnTo>
                    <a:pt x="5680" y="13784"/>
                  </a:lnTo>
                  <a:cubicBezTo>
                    <a:pt x="6442" y="13784"/>
                    <a:pt x="6647" y="13249"/>
                    <a:pt x="6894" y="12530"/>
                  </a:cubicBezTo>
                  <a:lnTo>
                    <a:pt x="9567" y="4526"/>
                  </a:lnTo>
                  <a:lnTo>
                    <a:pt x="12426" y="13784"/>
                  </a:lnTo>
                  <a:lnTo>
                    <a:pt x="12490" y="13784"/>
                  </a:lnTo>
                  <a:cubicBezTo>
                    <a:pt x="13249" y="13784"/>
                    <a:pt x="13457" y="13249"/>
                    <a:pt x="13704" y="12530"/>
                  </a:cubicBezTo>
                  <a:lnTo>
                    <a:pt x="16935" y="2836"/>
                  </a:lnTo>
                  <a:cubicBezTo>
                    <a:pt x="17447" y="1335"/>
                    <a:pt x="18002" y="328"/>
                    <a:pt x="19588" y="328"/>
                  </a:cubicBezTo>
                  <a:lnTo>
                    <a:pt x="19588" y="0"/>
                  </a:lnTo>
                  <a:lnTo>
                    <a:pt x="13497" y="0"/>
                  </a:lnTo>
                  <a:lnTo>
                    <a:pt x="13497" y="328"/>
                  </a:lnTo>
                  <a:lnTo>
                    <a:pt x="13848" y="328"/>
                  </a:lnTo>
                  <a:cubicBezTo>
                    <a:pt x="15246" y="328"/>
                    <a:pt x="16668" y="411"/>
                    <a:pt x="16668" y="1810"/>
                  </a:cubicBezTo>
                  <a:cubicBezTo>
                    <a:pt x="16668" y="2137"/>
                    <a:pt x="16604" y="2592"/>
                    <a:pt x="16480" y="2940"/>
                  </a:cubicBezTo>
                  <a:lnTo>
                    <a:pt x="13848" y="10945"/>
                  </a:lnTo>
                  <a:lnTo>
                    <a:pt x="13724" y="10945"/>
                  </a:lnTo>
                  <a:lnTo>
                    <a:pt x="10636" y="328"/>
                  </a:lnTo>
                  <a:lnTo>
                    <a:pt x="12159" y="328"/>
                  </a:lnTo>
                  <a:lnTo>
                    <a:pt x="12159" y="0"/>
                  </a:lnTo>
                  <a:lnTo>
                    <a:pt x="6810" y="0"/>
                  </a:lnTo>
                  <a:lnTo>
                    <a:pt x="6810" y="328"/>
                  </a:lnTo>
                  <a:lnTo>
                    <a:pt x="8272" y="328"/>
                  </a:lnTo>
                  <a:lnTo>
                    <a:pt x="9362" y="3866"/>
                  </a:lnTo>
                  <a:lnTo>
                    <a:pt x="7038" y="10945"/>
                  </a:lnTo>
                  <a:lnTo>
                    <a:pt x="6914" y="10945"/>
                  </a:lnTo>
                  <a:lnTo>
                    <a:pt x="3826" y="328"/>
                  </a:lnTo>
                  <a:lnTo>
                    <a:pt x="5352" y="328"/>
                  </a:lnTo>
                  <a:lnTo>
                    <a:pt x="5352"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7772685" y="454154"/>
              <a:ext cx="542138" cy="490033"/>
            </a:xfrm>
            <a:custGeom>
              <a:avLst/>
              <a:gdLst/>
              <a:ahLst/>
              <a:cxnLst/>
              <a:rect l="l" t="t" r="r" b="b"/>
              <a:pathLst>
                <a:path w="24545" h="22186" extrusionOk="0">
                  <a:moveTo>
                    <a:pt x="0" y="1"/>
                  </a:moveTo>
                  <a:lnTo>
                    <a:pt x="0" y="22185"/>
                  </a:lnTo>
                  <a:lnTo>
                    <a:pt x="24545" y="22185"/>
                  </a:lnTo>
                  <a:lnTo>
                    <a:pt x="24545"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7760780" y="442248"/>
              <a:ext cx="565970" cy="513822"/>
            </a:xfrm>
            <a:custGeom>
              <a:avLst/>
              <a:gdLst/>
              <a:ahLst/>
              <a:cxnLst/>
              <a:rect l="l" t="t" r="r" b="b"/>
              <a:pathLst>
                <a:path w="25624" h="23263" extrusionOk="0">
                  <a:moveTo>
                    <a:pt x="24541" y="1083"/>
                  </a:moveTo>
                  <a:lnTo>
                    <a:pt x="24541" y="22181"/>
                  </a:lnTo>
                  <a:lnTo>
                    <a:pt x="1083" y="22181"/>
                  </a:lnTo>
                  <a:lnTo>
                    <a:pt x="1083" y="1083"/>
                  </a:lnTo>
                  <a:close/>
                  <a:moveTo>
                    <a:pt x="539" y="0"/>
                  </a:moveTo>
                  <a:cubicBezTo>
                    <a:pt x="240" y="0"/>
                    <a:pt x="1" y="245"/>
                    <a:pt x="1" y="540"/>
                  </a:cubicBezTo>
                  <a:lnTo>
                    <a:pt x="1" y="22724"/>
                  </a:lnTo>
                  <a:cubicBezTo>
                    <a:pt x="1" y="23023"/>
                    <a:pt x="240" y="23263"/>
                    <a:pt x="539" y="23263"/>
                  </a:cubicBezTo>
                  <a:lnTo>
                    <a:pt x="25084" y="23263"/>
                  </a:lnTo>
                  <a:cubicBezTo>
                    <a:pt x="25384" y="23263"/>
                    <a:pt x="25624" y="23023"/>
                    <a:pt x="25624" y="22724"/>
                  </a:cubicBezTo>
                  <a:lnTo>
                    <a:pt x="25624" y="540"/>
                  </a:lnTo>
                  <a:cubicBezTo>
                    <a:pt x="25624" y="245"/>
                    <a:pt x="25384" y="0"/>
                    <a:pt x="2508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7772685" y="658927"/>
              <a:ext cx="542138" cy="285260"/>
            </a:xfrm>
            <a:custGeom>
              <a:avLst/>
              <a:gdLst/>
              <a:ahLst/>
              <a:cxnLst/>
              <a:rect l="l" t="t" r="r" b="b"/>
              <a:pathLst>
                <a:path w="24545" h="12915" extrusionOk="0">
                  <a:moveTo>
                    <a:pt x="24545" y="1"/>
                  </a:moveTo>
                  <a:cubicBezTo>
                    <a:pt x="23882" y="36"/>
                    <a:pt x="23075" y="132"/>
                    <a:pt x="22097" y="348"/>
                  </a:cubicBezTo>
                  <a:cubicBezTo>
                    <a:pt x="18366" y="1159"/>
                    <a:pt x="17396" y="6507"/>
                    <a:pt x="13181" y="6507"/>
                  </a:cubicBezTo>
                  <a:cubicBezTo>
                    <a:pt x="9447" y="6507"/>
                    <a:pt x="9127" y="1483"/>
                    <a:pt x="3779" y="831"/>
                  </a:cubicBezTo>
                  <a:cubicBezTo>
                    <a:pt x="3456" y="792"/>
                    <a:pt x="3149" y="773"/>
                    <a:pt x="2857" y="773"/>
                  </a:cubicBezTo>
                  <a:cubicBezTo>
                    <a:pt x="1684" y="773"/>
                    <a:pt x="749" y="1068"/>
                    <a:pt x="0" y="1507"/>
                  </a:cubicBezTo>
                  <a:lnTo>
                    <a:pt x="0" y="12914"/>
                  </a:lnTo>
                  <a:lnTo>
                    <a:pt x="24545" y="12914"/>
                  </a:lnTo>
                  <a:lnTo>
                    <a:pt x="2454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7766787" y="653007"/>
              <a:ext cx="554065" cy="297077"/>
            </a:xfrm>
            <a:custGeom>
              <a:avLst/>
              <a:gdLst/>
              <a:ahLst/>
              <a:cxnLst/>
              <a:rect l="l" t="t" r="r" b="b"/>
              <a:pathLst>
                <a:path w="25085" h="13450" extrusionOk="0">
                  <a:moveTo>
                    <a:pt x="24541" y="556"/>
                  </a:moveTo>
                  <a:lnTo>
                    <a:pt x="24541" y="12910"/>
                  </a:lnTo>
                  <a:lnTo>
                    <a:pt x="539" y="12910"/>
                  </a:lnTo>
                  <a:lnTo>
                    <a:pt x="539" y="1930"/>
                  </a:lnTo>
                  <a:cubicBezTo>
                    <a:pt x="1294" y="1522"/>
                    <a:pt x="2157" y="1314"/>
                    <a:pt x="3116" y="1314"/>
                  </a:cubicBezTo>
                  <a:cubicBezTo>
                    <a:pt x="3406" y="1314"/>
                    <a:pt x="3704" y="1333"/>
                    <a:pt x="4010" y="1371"/>
                  </a:cubicBezTo>
                  <a:cubicBezTo>
                    <a:pt x="6751" y="1703"/>
                    <a:pt x="8144" y="3244"/>
                    <a:pt x="9371" y="4606"/>
                  </a:cubicBezTo>
                  <a:cubicBezTo>
                    <a:pt x="10505" y="5860"/>
                    <a:pt x="11575" y="7047"/>
                    <a:pt x="13448" y="7047"/>
                  </a:cubicBezTo>
                  <a:cubicBezTo>
                    <a:pt x="15849" y="7047"/>
                    <a:pt x="17247" y="5405"/>
                    <a:pt x="18593" y="3819"/>
                  </a:cubicBezTo>
                  <a:cubicBezTo>
                    <a:pt x="19727" y="2489"/>
                    <a:pt x="20798" y="1231"/>
                    <a:pt x="22419" y="879"/>
                  </a:cubicBezTo>
                  <a:cubicBezTo>
                    <a:pt x="23178" y="715"/>
                    <a:pt x="23890" y="608"/>
                    <a:pt x="24541" y="556"/>
                  </a:cubicBezTo>
                  <a:close/>
                  <a:moveTo>
                    <a:pt x="24816" y="0"/>
                  </a:moveTo>
                  <a:cubicBezTo>
                    <a:pt x="24810" y="0"/>
                    <a:pt x="24803" y="1"/>
                    <a:pt x="24797" y="1"/>
                  </a:cubicBezTo>
                  <a:cubicBezTo>
                    <a:pt x="24041" y="37"/>
                    <a:pt x="23202" y="156"/>
                    <a:pt x="22304" y="348"/>
                  </a:cubicBezTo>
                  <a:cubicBezTo>
                    <a:pt x="20502" y="744"/>
                    <a:pt x="19324" y="2129"/>
                    <a:pt x="18182" y="3467"/>
                  </a:cubicBezTo>
                  <a:cubicBezTo>
                    <a:pt x="16855" y="5029"/>
                    <a:pt x="15601" y="6503"/>
                    <a:pt x="13448" y="6503"/>
                  </a:cubicBezTo>
                  <a:cubicBezTo>
                    <a:pt x="11815" y="6503"/>
                    <a:pt x="10868" y="5457"/>
                    <a:pt x="9774" y="4243"/>
                  </a:cubicBezTo>
                  <a:cubicBezTo>
                    <a:pt x="8480" y="2813"/>
                    <a:pt x="7014" y="1187"/>
                    <a:pt x="4078" y="831"/>
                  </a:cubicBezTo>
                  <a:cubicBezTo>
                    <a:pt x="3753" y="793"/>
                    <a:pt x="3436" y="773"/>
                    <a:pt x="3128" y="773"/>
                  </a:cubicBezTo>
                  <a:cubicBezTo>
                    <a:pt x="2009" y="773"/>
                    <a:pt x="1005" y="1028"/>
                    <a:pt x="131" y="1539"/>
                  </a:cubicBezTo>
                  <a:cubicBezTo>
                    <a:pt x="48" y="1587"/>
                    <a:pt x="0" y="1679"/>
                    <a:pt x="0" y="1775"/>
                  </a:cubicBezTo>
                  <a:lnTo>
                    <a:pt x="0" y="13182"/>
                  </a:lnTo>
                  <a:cubicBezTo>
                    <a:pt x="0" y="13330"/>
                    <a:pt x="120" y="13450"/>
                    <a:pt x="267" y="13450"/>
                  </a:cubicBezTo>
                  <a:lnTo>
                    <a:pt x="24812" y="13450"/>
                  </a:lnTo>
                  <a:cubicBezTo>
                    <a:pt x="24960" y="13450"/>
                    <a:pt x="25084" y="13330"/>
                    <a:pt x="25084" y="13182"/>
                  </a:cubicBezTo>
                  <a:lnTo>
                    <a:pt x="25084" y="269"/>
                  </a:lnTo>
                  <a:cubicBezTo>
                    <a:pt x="25084" y="197"/>
                    <a:pt x="25052" y="125"/>
                    <a:pt x="25000" y="73"/>
                  </a:cubicBezTo>
                  <a:cubicBezTo>
                    <a:pt x="24949" y="25"/>
                    <a:pt x="24887" y="0"/>
                    <a:pt x="2481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7831084" y="505419"/>
              <a:ext cx="121680" cy="121768"/>
            </a:xfrm>
            <a:custGeom>
              <a:avLst/>
              <a:gdLst/>
              <a:ahLst/>
              <a:cxnLst/>
              <a:rect l="l" t="t" r="r" b="b"/>
              <a:pathLst>
                <a:path w="5509" h="5513" extrusionOk="0">
                  <a:moveTo>
                    <a:pt x="2753" y="1"/>
                  </a:moveTo>
                  <a:cubicBezTo>
                    <a:pt x="1231" y="1"/>
                    <a:pt x="0" y="1234"/>
                    <a:pt x="0" y="2757"/>
                  </a:cubicBezTo>
                  <a:cubicBezTo>
                    <a:pt x="0" y="4278"/>
                    <a:pt x="1231" y="5513"/>
                    <a:pt x="2753" y="5513"/>
                  </a:cubicBezTo>
                  <a:cubicBezTo>
                    <a:pt x="4275" y="5513"/>
                    <a:pt x="5509" y="4278"/>
                    <a:pt x="5509" y="2757"/>
                  </a:cubicBezTo>
                  <a:cubicBezTo>
                    <a:pt x="5509" y="1234"/>
                    <a:pt x="4275" y="1"/>
                    <a:pt x="27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7825098" y="499521"/>
              <a:ext cx="133674" cy="133651"/>
            </a:xfrm>
            <a:custGeom>
              <a:avLst/>
              <a:gdLst/>
              <a:ahLst/>
              <a:cxnLst/>
              <a:rect l="l" t="t" r="r" b="b"/>
              <a:pathLst>
                <a:path w="6052" h="6051" extrusionOk="0">
                  <a:moveTo>
                    <a:pt x="3024" y="539"/>
                  </a:moveTo>
                  <a:cubicBezTo>
                    <a:pt x="4393" y="539"/>
                    <a:pt x="5512" y="1654"/>
                    <a:pt x="5512" y="3024"/>
                  </a:cubicBezTo>
                  <a:cubicBezTo>
                    <a:pt x="5512" y="4393"/>
                    <a:pt x="4393" y="5512"/>
                    <a:pt x="3024" y="5512"/>
                  </a:cubicBezTo>
                  <a:cubicBezTo>
                    <a:pt x="1654" y="5512"/>
                    <a:pt x="540" y="4393"/>
                    <a:pt x="540" y="3024"/>
                  </a:cubicBezTo>
                  <a:cubicBezTo>
                    <a:pt x="540" y="1654"/>
                    <a:pt x="1654" y="539"/>
                    <a:pt x="3024" y="539"/>
                  </a:cubicBezTo>
                  <a:close/>
                  <a:moveTo>
                    <a:pt x="3024" y="0"/>
                  </a:moveTo>
                  <a:cubicBezTo>
                    <a:pt x="1358" y="0"/>
                    <a:pt x="0" y="1358"/>
                    <a:pt x="0" y="3024"/>
                  </a:cubicBezTo>
                  <a:cubicBezTo>
                    <a:pt x="0" y="4693"/>
                    <a:pt x="1358" y="6051"/>
                    <a:pt x="3024" y="6051"/>
                  </a:cubicBezTo>
                  <a:cubicBezTo>
                    <a:pt x="4693" y="6051"/>
                    <a:pt x="6052" y="4693"/>
                    <a:pt x="6052" y="3024"/>
                  </a:cubicBezTo>
                  <a:cubicBezTo>
                    <a:pt x="6052" y="1358"/>
                    <a:pt x="4693" y="0"/>
                    <a:pt x="302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7132898" y="297730"/>
              <a:ext cx="1206640" cy="46605"/>
            </a:xfrm>
            <a:custGeom>
              <a:avLst/>
              <a:gdLst/>
              <a:ahLst/>
              <a:cxnLst/>
              <a:rect l="l" t="t" r="r" b="b"/>
              <a:pathLst>
                <a:path w="54630" h="2110" extrusionOk="0">
                  <a:moveTo>
                    <a:pt x="0" y="0"/>
                  </a:moveTo>
                  <a:lnTo>
                    <a:pt x="0" y="2109"/>
                  </a:lnTo>
                  <a:lnTo>
                    <a:pt x="54630" y="2109"/>
                  </a:lnTo>
                  <a:lnTo>
                    <a:pt x="546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7126891" y="291833"/>
              <a:ext cx="1218567" cy="58510"/>
            </a:xfrm>
            <a:custGeom>
              <a:avLst/>
              <a:gdLst/>
              <a:ahLst/>
              <a:cxnLst/>
              <a:rect l="l" t="t" r="r" b="b"/>
              <a:pathLst>
                <a:path w="55170" h="2649" extrusionOk="0">
                  <a:moveTo>
                    <a:pt x="54630" y="540"/>
                  </a:moveTo>
                  <a:lnTo>
                    <a:pt x="54630" y="2105"/>
                  </a:lnTo>
                  <a:lnTo>
                    <a:pt x="540" y="2105"/>
                  </a:lnTo>
                  <a:lnTo>
                    <a:pt x="540" y="540"/>
                  </a:lnTo>
                  <a:close/>
                  <a:moveTo>
                    <a:pt x="272" y="0"/>
                  </a:moveTo>
                  <a:cubicBezTo>
                    <a:pt x="121" y="0"/>
                    <a:pt x="1" y="120"/>
                    <a:pt x="1" y="272"/>
                  </a:cubicBezTo>
                  <a:lnTo>
                    <a:pt x="1" y="2376"/>
                  </a:lnTo>
                  <a:cubicBezTo>
                    <a:pt x="1" y="2525"/>
                    <a:pt x="121" y="2649"/>
                    <a:pt x="272" y="2649"/>
                  </a:cubicBezTo>
                  <a:lnTo>
                    <a:pt x="54898" y="2649"/>
                  </a:lnTo>
                  <a:cubicBezTo>
                    <a:pt x="55049" y="2649"/>
                    <a:pt x="55169" y="2525"/>
                    <a:pt x="55169" y="2376"/>
                  </a:cubicBezTo>
                  <a:lnTo>
                    <a:pt x="55169" y="272"/>
                  </a:lnTo>
                  <a:cubicBezTo>
                    <a:pt x="55169" y="120"/>
                    <a:pt x="55049" y="0"/>
                    <a:pt x="5489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5314810" y="424247"/>
              <a:ext cx="1014037" cy="673337"/>
            </a:xfrm>
            <a:custGeom>
              <a:avLst/>
              <a:gdLst/>
              <a:ahLst/>
              <a:cxnLst/>
              <a:rect l="l" t="t" r="r" b="b"/>
              <a:pathLst>
                <a:path w="45910" h="30485" extrusionOk="0">
                  <a:moveTo>
                    <a:pt x="3236" y="0"/>
                  </a:moveTo>
                  <a:cubicBezTo>
                    <a:pt x="1450" y="0"/>
                    <a:pt x="1" y="1451"/>
                    <a:pt x="1" y="3236"/>
                  </a:cubicBezTo>
                  <a:lnTo>
                    <a:pt x="1" y="27353"/>
                  </a:lnTo>
                  <a:cubicBezTo>
                    <a:pt x="1" y="29083"/>
                    <a:pt x="1406" y="30484"/>
                    <a:pt x="3136" y="30484"/>
                  </a:cubicBezTo>
                  <a:lnTo>
                    <a:pt x="42779" y="30484"/>
                  </a:lnTo>
                  <a:cubicBezTo>
                    <a:pt x="44508" y="30484"/>
                    <a:pt x="45910" y="29083"/>
                    <a:pt x="45910" y="27353"/>
                  </a:cubicBezTo>
                  <a:lnTo>
                    <a:pt x="45910" y="3236"/>
                  </a:lnTo>
                  <a:cubicBezTo>
                    <a:pt x="45910" y="1451"/>
                    <a:pt x="44464" y="0"/>
                    <a:pt x="426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5308913" y="418239"/>
              <a:ext cx="1025942" cy="685353"/>
            </a:xfrm>
            <a:custGeom>
              <a:avLst/>
              <a:gdLst/>
              <a:ahLst/>
              <a:cxnLst/>
              <a:rect l="l" t="t" r="r" b="b"/>
              <a:pathLst>
                <a:path w="46449" h="31029" extrusionOk="0">
                  <a:moveTo>
                    <a:pt x="42682" y="544"/>
                  </a:moveTo>
                  <a:cubicBezTo>
                    <a:pt x="44460" y="544"/>
                    <a:pt x="45909" y="1990"/>
                    <a:pt x="45909" y="3771"/>
                  </a:cubicBezTo>
                  <a:lnTo>
                    <a:pt x="45909" y="30489"/>
                  </a:lnTo>
                  <a:lnTo>
                    <a:pt x="539" y="30489"/>
                  </a:lnTo>
                  <a:lnTo>
                    <a:pt x="539" y="3771"/>
                  </a:lnTo>
                  <a:cubicBezTo>
                    <a:pt x="539" y="1990"/>
                    <a:pt x="1989" y="544"/>
                    <a:pt x="3767" y="544"/>
                  </a:cubicBezTo>
                  <a:close/>
                  <a:moveTo>
                    <a:pt x="3767" y="1"/>
                  </a:moveTo>
                  <a:cubicBezTo>
                    <a:pt x="1689" y="1"/>
                    <a:pt x="0" y="1691"/>
                    <a:pt x="0" y="3771"/>
                  </a:cubicBezTo>
                  <a:lnTo>
                    <a:pt x="0" y="30756"/>
                  </a:lnTo>
                  <a:cubicBezTo>
                    <a:pt x="0" y="30909"/>
                    <a:pt x="120" y="31029"/>
                    <a:pt x="268" y="31029"/>
                  </a:cubicBezTo>
                  <a:lnTo>
                    <a:pt x="46177" y="31029"/>
                  </a:lnTo>
                  <a:cubicBezTo>
                    <a:pt x="46329" y="31029"/>
                    <a:pt x="46449" y="30909"/>
                    <a:pt x="46449" y="30756"/>
                  </a:cubicBezTo>
                  <a:lnTo>
                    <a:pt x="46449" y="3771"/>
                  </a:lnTo>
                  <a:cubicBezTo>
                    <a:pt x="46449" y="1691"/>
                    <a:pt x="44759" y="1"/>
                    <a:pt x="4268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5314810" y="1001659"/>
              <a:ext cx="1014037" cy="95926"/>
            </a:xfrm>
            <a:custGeom>
              <a:avLst/>
              <a:gdLst/>
              <a:ahLst/>
              <a:cxnLst/>
              <a:rect l="l" t="t" r="r" b="b"/>
              <a:pathLst>
                <a:path w="45910" h="4343" extrusionOk="0">
                  <a:moveTo>
                    <a:pt x="1" y="1"/>
                  </a:moveTo>
                  <a:lnTo>
                    <a:pt x="1" y="4342"/>
                  </a:lnTo>
                  <a:lnTo>
                    <a:pt x="45910" y="4342"/>
                  </a:lnTo>
                  <a:lnTo>
                    <a:pt x="4591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5308913" y="995761"/>
              <a:ext cx="1025942" cy="107831"/>
            </a:xfrm>
            <a:custGeom>
              <a:avLst/>
              <a:gdLst/>
              <a:ahLst/>
              <a:cxnLst/>
              <a:rect l="l" t="t" r="r" b="b"/>
              <a:pathLst>
                <a:path w="46449" h="4882" extrusionOk="0">
                  <a:moveTo>
                    <a:pt x="45909" y="540"/>
                  </a:moveTo>
                  <a:lnTo>
                    <a:pt x="45909" y="4342"/>
                  </a:lnTo>
                  <a:lnTo>
                    <a:pt x="539" y="4342"/>
                  </a:lnTo>
                  <a:lnTo>
                    <a:pt x="539" y="540"/>
                  </a:lnTo>
                  <a:close/>
                  <a:moveTo>
                    <a:pt x="268" y="0"/>
                  </a:moveTo>
                  <a:cubicBezTo>
                    <a:pt x="120" y="0"/>
                    <a:pt x="0" y="120"/>
                    <a:pt x="0" y="268"/>
                  </a:cubicBezTo>
                  <a:lnTo>
                    <a:pt x="0" y="4609"/>
                  </a:lnTo>
                  <a:cubicBezTo>
                    <a:pt x="0" y="4762"/>
                    <a:pt x="120" y="4882"/>
                    <a:pt x="268" y="4882"/>
                  </a:cubicBezTo>
                  <a:lnTo>
                    <a:pt x="46177" y="4882"/>
                  </a:lnTo>
                  <a:cubicBezTo>
                    <a:pt x="46329" y="4882"/>
                    <a:pt x="46449" y="4762"/>
                    <a:pt x="46449" y="4609"/>
                  </a:cubicBezTo>
                  <a:lnTo>
                    <a:pt x="46449" y="268"/>
                  </a:lnTo>
                  <a:cubicBezTo>
                    <a:pt x="46449" y="120"/>
                    <a:pt x="46329" y="0"/>
                    <a:pt x="4617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5361304" y="1034481"/>
              <a:ext cx="921159" cy="30392"/>
            </a:xfrm>
            <a:custGeom>
              <a:avLst/>
              <a:gdLst/>
              <a:ahLst/>
              <a:cxnLst/>
              <a:rect l="l" t="t" r="r" b="b"/>
              <a:pathLst>
                <a:path w="41705" h="1376" extrusionOk="0">
                  <a:moveTo>
                    <a:pt x="1" y="1"/>
                  </a:moveTo>
                  <a:lnTo>
                    <a:pt x="1" y="1375"/>
                  </a:lnTo>
                  <a:lnTo>
                    <a:pt x="41704" y="1375"/>
                  </a:lnTo>
                  <a:lnTo>
                    <a:pt x="4170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5355296" y="1028495"/>
              <a:ext cx="933153" cy="42364"/>
            </a:xfrm>
            <a:custGeom>
              <a:avLst/>
              <a:gdLst/>
              <a:ahLst/>
              <a:cxnLst/>
              <a:rect l="l" t="t" r="r" b="b"/>
              <a:pathLst>
                <a:path w="42248" h="1918" extrusionOk="0">
                  <a:moveTo>
                    <a:pt x="41704" y="544"/>
                  </a:moveTo>
                  <a:lnTo>
                    <a:pt x="41704" y="1374"/>
                  </a:lnTo>
                  <a:lnTo>
                    <a:pt x="540" y="1374"/>
                  </a:lnTo>
                  <a:lnTo>
                    <a:pt x="540" y="544"/>
                  </a:lnTo>
                  <a:close/>
                  <a:moveTo>
                    <a:pt x="273" y="0"/>
                  </a:moveTo>
                  <a:cubicBezTo>
                    <a:pt x="120" y="0"/>
                    <a:pt x="0" y="124"/>
                    <a:pt x="0" y="272"/>
                  </a:cubicBezTo>
                  <a:lnTo>
                    <a:pt x="0" y="1646"/>
                  </a:lnTo>
                  <a:cubicBezTo>
                    <a:pt x="0" y="1794"/>
                    <a:pt x="120" y="1918"/>
                    <a:pt x="273" y="1918"/>
                  </a:cubicBezTo>
                  <a:lnTo>
                    <a:pt x="41976" y="1918"/>
                  </a:lnTo>
                  <a:cubicBezTo>
                    <a:pt x="42128" y="1918"/>
                    <a:pt x="42248" y="1794"/>
                    <a:pt x="42248" y="1646"/>
                  </a:cubicBezTo>
                  <a:lnTo>
                    <a:pt x="42248" y="272"/>
                  </a:lnTo>
                  <a:cubicBezTo>
                    <a:pt x="42248" y="124"/>
                    <a:pt x="42128" y="0"/>
                    <a:pt x="4197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5681816" y="590036"/>
              <a:ext cx="280114" cy="280114"/>
            </a:xfrm>
            <a:custGeom>
              <a:avLst/>
              <a:gdLst/>
              <a:ahLst/>
              <a:cxnLst/>
              <a:rect l="l" t="t" r="r" b="b"/>
              <a:pathLst>
                <a:path w="12682" h="12682" extrusionOk="0">
                  <a:moveTo>
                    <a:pt x="6340" y="0"/>
                  </a:moveTo>
                  <a:cubicBezTo>
                    <a:pt x="2841" y="0"/>
                    <a:pt x="0" y="2836"/>
                    <a:pt x="0" y="6339"/>
                  </a:cubicBezTo>
                  <a:cubicBezTo>
                    <a:pt x="0" y="9841"/>
                    <a:pt x="2841" y="12682"/>
                    <a:pt x="6340" y="12682"/>
                  </a:cubicBezTo>
                  <a:cubicBezTo>
                    <a:pt x="9842" y="12682"/>
                    <a:pt x="12682" y="9841"/>
                    <a:pt x="12682" y="6339"/>
                  </a:cubicBezTo>
                  <a:cubicBezTo>
                    <a:pt x="12682" y="2836"/>
                    <a:pt x="9842" y="0"/>
                    <a:pt x="634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5675808" y="584006"/>
              <a:ext cx="292151" cy="292063"/>
            </a:xfrm>
            <a:custGeom>
              <a:avLst/>
              <a:gdLst/>
              <a:ahLst/>
              <a:cxnLst/>
              <a:rect l="l" t="t" r="r" b="b"/>
              <a:pathLst>
                <a:path w="13227" h="13223" extrusionOk="0">
                  <a:moveTo>
                    <a:pt x="6612" y="541"/>
                  </a:moveTo>
                  <a:cubicBezTo>
                    <a:pt x="9958" y="541"/>
                    <a:pt x="12682" y="3264"/>
                    <a:pt x="12682" y="6612"/>
                  </a:cubicBezTo>
                  <a:cubicBezTo>
                    <a:pt x="12682" y="9959"/>
                    <a:pt x="9958" y="12683"/>
                    <a:pt x="6612" y="12683"/>
                  </a:cubicBezTo>
                  <a:cubicBezTo>
                    <a:pt x="3264" y="12683"/>
                    <a:pt x="544" y="9959"/>
                    <a:pt x="544" y="6612"/>
                  </a:cubicBezTo>
                  <a:cubicBezTo>
                    <a:pt x="544" y="3264"/>
                    <a:pt x="3264" y="541"/>
                    <a:pt x="6612" y="541"/>
                  </a:cubicBezTo>
                  <a:close/>
                  <a:moveTo>
                    <a:pt x="6612" y="1"/>
                  </a:moveTo>
                  <a:cubicBezTo>
                    <a:pt x="2969" y="1"/>
                    <a:pt x="1" y="2965"/>
                    <a:pt x="1" y="6612"/>
                  </a:cubicBezTo>
                  <a:cubicBezTo>
                    <a:pt x="1" y="10258"/>
                    <a:pt x="2969" y="13222"/>
                    <a:pt x="6612" y="13222"/>
                  </a:cubicBezTo>
                  <a:cubicBezTo>
                    <a:pt x="10258" y="13222"/>
                    <a:pt x="13226" y="10258"/>
                    <a:pt x="13226" y="6612"/>
                  </a:cubicBezTo>
                  <a:cubicBezTo>
                    <a:pt x="13226" y="2965"/>
                    <a:pt x="10258" y="1"/>
                    <a:pt x="661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5758658" y="642781"/>
              <a:ext cx="151145" cy="174535"/>
            </a:xfrm>
            <a:custGeom>
              <a:avLst/>
              <a:gdLst/>
              <a:ahLst/>
              <a:cxnLst/>
              <a:rect l="l" t="t" r="r" b="b"/>
              <a:pathLst>
                <a:path w="6843" h="7902" extrusionOk="0">
                  <a:moveTo>
                    <a:pt x="0" y="0"/>
                  </a:moveTo>
                  <a:lnTo>
                    <a:pt x="0" y="7901"/>
                  </a:lnTo>
                  <a:lnTo>
                    <a:pt x="6843" y="395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p:cNvSpPr/>
            <p:nvPr/>
          </p:nvSpPr>
          <p:spPr>
            <a:xfrm>
              <a:off x="5752650" y="636883"/>
              <a:ext cx="163138" cy="186419"/>
            </a:xfrm>
            <a:custGeom>
              <a:avLst/>
              <a:gdLst/>
              <a:ahLst/>
              <a:cxnLst/>
              <a:rect l="l" t="t" r="r" b="b"/>
              <a:pathLst>
                <a:path w="7386" h="8440" extrusionOk="0">
                  <a:moveTo>
                    <a:pt x="544" y="739"/>
                  </a:moveTo>
                  <a:lnTo>
                    <a:pt x="6571" y="4218"/>
                  </a:lnTo>
                  <a:lnTo>
                    <a:pt x="544" y="7700"/>
                  </a:lnTo>
                  <a:lnTo>
                    <a:pt x="544" y="739"/>
                  </a:lnTo>
                  <a:close/>
                  <a:moveTo>
                    <a:pt x="272" y="0"/>
                  </a:moveTo>
                  <a:cubicBezTo>
                    <a:pt x="225" y="0"/>
                    <a:pt x="179" y="12"/>
                    <a:pt x="137" y="36"/>
                  </a:cubicBezTo>
                  <a:cubicBezTo>
                    <a:pt x="53" y="84"/>
                    <a:pt x="1" y="171"/>
                    <a:pt x="1" y="267"/>
                  </a:cubicBezTo>
                  <a:lnTo>
                    <a:pt x="1" y="8168"/>
                  </a:lnTo>
                  <a:cubicBezTo>
                    <a:pt x="1" y="8264"/>
                    <a:pt x="53" y="8352"/>
                    <a:pt x="137" y="8404"/>
                  </a:cubicBezTo>
                  <a:cubicBezTo>
                    <a:pt x="180" y="8428"/>
                    <a:pt x="224" y="8439"/>
                    <a:pt x="272" y="8439"/>
                  </a:cubicBezTo>
                  <a:cubicBezTo>
                    <a:pt x="320" y="8439"/>
                    <a:pt x="368" y="8428"/>
                    <a:pt x="408" y="8404"/>
                  </a:cubicBezTo>
                  <a:lnTo>
                    <a:pt x="7250" y="4453"/>
                  </a:lnTo>
                  <a:cubicBezTo>
                    <a:pt x="7334" y="4405"/>
                    <a:pt x="7386" y="4313"/>
                    <a:pt x="7386" y="4218"/>
                  </a:cubicBezTo>
                  <a:cubicBezTo>
                    <a:pt x="7386" y="4122"/>
                    <a:pt x="7334" y="4034"/>
                    <a:pt x="7250" y="3982"/>
                  </a:cubicBezTo>
                  <a:lnTo>
                    <a:pt x="408" y="36"/>
                  </a:lnTo>
                  <a:cubicBezTo>
                    <a:pt x="366" y="12"/>
                    <a:pt x="319" y="0"/>
                    <a:pt x="27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4894065" y="1342910"/>
              <a:ext cx="1029852" cy="434262"/>
            </a:xfrm>
            <a:custGeom>
              <a:avLst/>
              <a:gdLst/>
              <a:ahLst/>
              <a:cxnLst/>
              <a:rect l="l" t="t" r="r" b="b"/>
              <a:pathLst>
                <a:path w="46626" h="19661" extrusionOk="0">
                  <a:moveTo>
                    <a:pt x="1887" y="1"/>
                  </a:moveTo>
                  <a:cubicBezTo>
                    <a:pt x="847" y="1"/>
                    <a:pt x="1" y="843"/>
                    <a:pt x="1" y="1886"/>
                  </a:cubicBezTo>
                  <a:lnTo>
                    <a:pt x="1" y="17775"/>
                  </a:lnTo>
                  <a:cubicBezTo>
                    <a:pt x="1" y="18817"/>
                    <a:pt x="847" y="19660"/>
                    <a:pt x="1887" y="19660"/>
                  </a:cubicBezTo>
                  <a:lnTo>
                    <a:pt x="44740" y="19660"/>
                  </a:lnTo>
                  <a:cubicBezTo>
                    <a:pt x="45782" y="19660"/>
                    <a:pt x="46625" y="18817"/>
                    <a:pt x="46625" y="17775"/>
                  </a:cubicBezTo>
                  <a:lnTo>
                    <a:pt x="46625" y="1886"/>
                  </a:lnTo>
                  <a:cubicBezTo>
                    <a:pt x="46625" y="843"/>
                    <a:pt x="45782" y="1"/>
                    <a:pt x="4474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
            <p:cNvSpPr/>
            <p:nvPr/>
          </p:nvSpPr>
          <p:spPr>
            <a:xfrm>
              <a:off x="4888168" y="1336925"/>
              <a:ext cx="1041757" cy="446256"/>
            </a:xfrm>
            <a:custGeom>
              <a:avLst/>
              <a:gdLst/>
              <a:ahLst/>
              <a:cxnLst/>
              <a:rect l="l" t="t" r="r" b="b"/>
              <a:pathLst>
                <a:path w="47165" h="20204" extrusionOk="0">
                  <a:moveTo>
                    <a:pt x="45371" y="543"/>
                  </a:moveTo>
                  <a:cubicBezTo>
                    <a:pt x="46062" y="543"/>
                    <a:pt x="46621" y="1107"/>
                    <a:pt x="46621" y="1798"/>
                  </a:cubicBezTo>
                  <a:lnTo>
                    <a:pt x="46621" y="18410"/>
                  </a:lnTo>
                  <a:cubicBezTo>
                    <a:pt x="46621" y="19101"/>
                    <a:pt x="46062" y="19660"/>
                    <a:pt x="45371" y="19660"/>
                  </a:cubicBezTo>
                  <a:lnTo>
                    <a:pt x="1794" y="19660"/>
                  </a:lnTo>
                  <a:cubicBezTo>
                    <a:pt x="1103" y="19660"/>
                    <a:pt x="539" y="19101"/>
                    <a:pt x="539" y="18410"/>
                  </a:cubicBezTo>
                  <a:lnTo>
                    <a:pt x="539" y="1798"/>
                  </a:lnTo>
                  <a:cubicBezTo>
                    <a:pt x="539" y="1107"/>
                    <a:pt x="1103" y="543"/>
                    <a:pt x="1794" y="543"/>
                  </a:cubicBezTo>
                  <a:close/>
                  <a:moveTo>
                    <a:pt x="1794" y="0"/>
                  </a:moveTo>
                  <a:cubicBezTo>
                    <a:pt x="803" y="0"/>
                    <a:pt x="0" y="807"/>
                    <a:pt x="0" y="1798"/>
                  </a:cubicBezTo>
                  <a:lnTo>
                    <a:pt x="0" y="18410"/>
                  </a:lnTo>
                  <a:cubicBezTo>
                    <a:pt x="0" y="19396"/>
                    <a:pt x="803" y="20203"/>
                    <a:pt x="1794" y="20203"/>
                  </a:cubicBezTo>
                  <a:lnTo>
                    <a:pt x="45371" y="20203"/>
                  </a:lnTo>
                  <a:cubicBezTo>
                    <a:pt x="46357" y="20203"/>
                    <a:pt x="47164" y="19396"/>
                    <a:pt x="47164" y="18410"/>
                  </a:cubicBezTo>
                  <a:lnTo>
                    <a:pt x="47164" y="1798"/>
                  </a:lnTo>
                  <a:cubicBezTo>
                    <a:pt x="47164" y="807"/>
                    <a:pt x="46357" y="0"/>
                    <a:pt x="4537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4967904" y="1402127"/>
              <a:ext cx="190328" cy="115937"/>
            </a:xfrm>
            <a:custGeom>
              <a:avLst/>
              <a:gdLst/>
              <a:ahLst/>
              <a:cxnLst/>
              <a:rect l="l" t="t" r="r" b="b"/>
              <a:pathLst>
                <a:path w="8617" h="5249" extrusionOk="0">
                  <a:moveTo>
                    <a:pt x="2214" y="0"/>
                  </a:moveTo>
                  <a:cubicBezTo>
                    <a:pt x="1055" y="651"/>
                    <a:pt x="1" y="1757"/>
                    <a:pt x="1" y="3140"/>
                  </a:cubicBezTo>
                  <a:cubicBezTo>
                    <a:pt x="1" y="4441"/>
                    <a:pt x="931" y="5248"/>
                    <a:pt x="2186" y="5248"/>
                  </a:cubicBezTo>
                  <a:cubicBezTo>
                    <a:pt x="3169" y="5248"/>
                    <a:pt x="3971" y="4545"/>
                    <a:pt x="3971" y="3562"/>
                  </a:cubicBezTo>
                  <a:cubicBezTo>
                    <a:pt x="3971" y="2784"/>
                    <a:pt x="3392" y="2157"/>
                    <a:pt x="2613" y="2157"/>
                  </a:cubicBezTo>
                  <a:cubicBezTo>
                    <a:pt x="1886" y="2157"/>
                    <a:pt x="1283" y="2636"/>
                    <a:pt x="1283" y="3363"/>
                  </a:cubicBezTo>
                  <a:cubicBezTo>
                    <a:pt x="1283" y="3914"/>
                    <a:pt x="1582" y="4242"/>
                    <a:pt x="1934" y="4318"/>
                  </a:cubicBezTo>
                  <a:cubicBezTo>
                    <a:pt x="2086" y="4342"/>
                    <a:pt x="2162" y="4417"/>
                    <a:pt x="2162" y="4545"/>
                  </a:cubicBezTo>
                  <a:cubicBezTo>
                    <a:pt x="2162" y="4693"/>
                    <a:pt x="2062" y="4769"/>
                    <a:pt x="1910" y="4769"/>
                  </a:cubicBezTo>
                  <a:cubicBezTo>
                    <a:pt x="1184" y="4769"/>
                    <a:pt x="452" y="4166"/>
                    <a:pt x="452" y="3140"/>
                  </a:cubicBezTo>
                  <a:cubicBezTo>
                    <a:pt x="452" y="1957"/>
                    <a:pt x="1407" y="950"/>
                    <a:pt x="2437" y="375"/>
                  </a:cubicBezTo>
                  <a:lnTo>
                    <a:pt x="2214" y="0"/>
                  </a:lnTo>
                  <a:close/>
                  <a:moveTo>
                    <a:pt x="6860" y="0"/>
                  </a:moveTo>
                  <a:cubicBezTo>
                    <a:pt x="5704" y="651"/>
                    <a:pt x="4646" y="1757"/>
                    <a:pt x="4646" y="3140"/>
                  </a:cubicBezTo>
                  <a:cubicBezTo>
                    <a:pt x="4646" y="4441"/>
                    <a:pt x="5577" y="5248"/>
                    <a:pt x="6836" y="5248"/>
                  </a:cubicBezTo>
                  <a:cubicBezTo>
                    <a:pt x="7813" y="5248"/>
                    <a:pt x="8617" y="4545"/>
                    <a:pt x="8617" y="3562"/>
                  </a:cubicBezTo>
                  <a:cubicBezTo>
                    <a:pt x="8617" y="2784"/>
                    <a:pt x="8038" y="2157"/>
                    <a:pt x="7258" y="2157"/>
                  </a:cubicBezTo>
                  <a:cubicBezTo>
                    <a:pt x="6532" y="2157"/>
                    <a:pt x="5929" y="2636"/>
                    <a:pt x="5929" y="3363"/>
                  </a:cubicBezTo>
                  <a:cubicBezTo>
                    <a:pt x="5929" y="3914"/>
                    <a:pt x="6232" y="4242"/>
                    <a:pt x="6583" y="4318"/>
                  </a:cubicBezTo>
                  <a:cubicBezTo>
                    <a:pt x="6731" y="4342"/>
                    <a:pt x="6807" y="4417"/>
                    <a:pt x="6807" y="4545"/>
                  </a:cubicBezTo>
                  <a:cubicBezTo>
                    <a:pt x="6807" y="4693"/>
                    <a:pt x="6707" y="4769"/>
                    <a:pt x="6556" y="4769"/>
                  </a:cubicBezTo>
                  <a:cubicBezTo>
                    <a:pt x="5829" y="4769"/>
                    <a:pt x="5101" y="4166"/>
                    <a:pt x="5101" y="3140"/>
                  </a:cubicBezTo>
                  <a:cubicBezTo>
                    <a:pt x="5101" y="1957"/>
                    <a:pt x="6056" y="950"/>
                    <a:pt x="7083" y="375"/>
                  </a:cubicBezTo>
                  <a:lnTo>
                    <a:pt x="6860"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5211683" y="1484602"/>
              <a:ext cx="597997" cy="11927"/>
            </a:xfrm>
            <a:custGeom>
              <a:avLst/>
              <a:gdLst/>
              <a:ahLst/>
              <a:cxnLst/>
              <a:rect l="l" t="t" r="r" b="b"/>
              <a:pathLst>
                <a:path w="27074" h="540" extrusionOk="0">
                  <a:moveTo>
                    <a:pt x="271" y="1"/>
                  </a:moveTo>
                  <a:cubicBezTo>
                    <a:pt x="124" y="1"/>
                    <a:pt x="0" y="121"/>
                    <a:pt x="0" y="268"/>
                  </a:cubicBezTo>
                  <a:cubicBezTo>
                    <a:pt x="0" y="420"/>
                    <a:pt x="124" y="540"/>
                    <a:pt x="271" y="540"/>
                  </a:cubicBezTo>
                  <a:lnTo>
                    <a:pt x="26801" y="540"/>
                  </a:lnTo>
                  <a:cubicBezTo>
                    <a:pt x="26954" y="540"/>
                    <a:pt x="27073" y="420"/>
                    <a:pt x="27073" y="268"/>
                  </a:cubicBezTo>
                  <a:cubicBezTo>
                    <a:pt x="27073" y="121"/>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5211683" y="1534895"/>
              <a:ext cx="597997" cy="12016"/>
            </a:xfrm>
            <a:custGeom>
              <a:avLst/>
              <a:gdLst/>
              <a:ahLst/>
              <a:cxnLst/>
              <a:rect l="l" t="t" r="r" b="b"/>
              <a:pathLst>
                <a:path w="27074" h="544" extrusionOk="0">
                  <a:moveTo>
                    <a:pt x="271" y="1"/>
                  </a:moveTo>
                  <a:cubicBezTo>
                    <a:pt x="124" y="1"/>
                    <a:pt x="0" y="120"/>
                    <a:pt x="0" y="272"/>
                  </a:cubicBezTo>
                  <a:cubicBezTo>
                    <a:pt x="0" y="419"/>
                    <a:pt x="124" y="543"/>
                    <a:pt x="271" y="543"/>
                  </a:cubicBezTo>
                  <a:lnTo>
                    <a:pt x="26801" y="543"/>
                  </a:lnTo>
                  <a:cubicBezTo>
                    <a:pt x="26954" y="543"/>
                    <a:pt x="27073" y="419"/>
                    <a:pt x="27073" y="272"/>
                  </a:cubicBezTo>
                  <a:cubicBezTo>
                    <a:pt x="27073" y="120"/>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5211683" y="1585277"/>
              <a:ext cx="597997" cy="11905"/>
            </a:xfrm>
            <a:custGeom>
              <a:avLst/>
              <a:gdLst/>
              <a:ahLst/>
              <a:cxnLst/>
              <a:rect l="l" t="t" r="r" b="b"/>
              <a:pathLst>
                <a:path w="27074" h="539" extrusionOk="0">
                  <a:moveTo>
                    <a:pt x="271" y="0"/>
                  </a:moveTo>
                  <a:cubicBezTo>
                    <a:pt x="124" y="0"/>
                    <a:pt x="0" y="120"/>
                    <a:pt x="0" y="268"/>
                  </a:cubicBezTo>
                  <a:cubicBezTo>
                    <a:pt x="0" y="419"/>
                    <a:pt x="124" y="539"/>
                    <a:pt x="271" y="539"/>
                  </a:cubicBezTo>
                  <a:lnTo>
                    <a:pt x="26801" y="539"/>
                  </a:lnTo>
                  <a:cubicBezTo>
                    <a:pt x="26954" y="539"/>
                    <a:pt x="27073" y="419"/>
                    <a:pt x="27073" y="268"/>
                  </a:cubicBezTo>
                  <a:cubicBezTo>
                    <a:pt x="27073" y="120"/>
                    <a:pt x="26954" y="0"/>
                    <a:pt x="268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5211683" y="1635548"/>
              <a:ext cx="597997" cy="12016"/>
            </a:xfrm>
            <a:custGeom>
              <a:avLst/>
              <a:gdLst/>
              <a:ahLst/>
              <a:cxnLst/>
              <a:rect l="l" t="t" r="r" b="b"/>
              <a:pathLst>
                <a:path w="27074" h="544" extrusionOk="0">
                  <a:moveTo>
                    <a:pt x="271" y="1"/>
                  </a:moveTo>
                  <a:cubicBezTo>
                    <a:pt x="124" y="1"/>
                    <a:pt x="0" y="121"/>
                    <a:pt x="0" y="272"/>
                  </a:cubicBezTo>
                  <a:cubicBezTo>
                    <a:pt x="0" y="420"/>
                    <a:pt x="124" y="543"/>
                    <a:pt x="271" y="543"/>
                  </a:cubicBezTo>
                  <a:lnTo>
                    <a:pt x="26801" y="543"/>
                  </a:lnTo>
                  <a:cubicBezTo>
                    <a:pt x="26954" y="543"/>
                    <a:pt x="27073" y="420"/>
                    <a:pt x="27073" y="272"/>
                  </a:cubicBezTo>
                  <a:cubicBezTo>
                    <a:pt x="27073" y="121"/>
                    <a:pt x="26954" y="1"/>
                    <a:pt x="2680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6993769" y="2138767"/>
              <a:ext cx="370385" cy="619091"/>
            </a:xfrm>
            <a:custGeom>
              <a:avLst/>
              <a:gdLst/>
              <a:ahLst/>
              <a:cxnLst/>
              <a:rect l="l" t="t" r="r" b="b"/>
              <a:pathLst>
                <a:path w="16769" h="28029" extrusionOk="0">
                  <a:moveTo>
                    <a:pt x="9259" y="0"/>
                  </a:moveTo>
                  <a:lnTo>
                    <a:pt x="2656" y="4211"/>
                  </a:lnTo>
                  <a:cubicBezTo>
                    <a:pt x="2656" y="4211"/>
                    <a:pt x="8417" y="16509"/>
                    <a:pt x="8417" y="17156"/>
                  </a:cubicBezTo>
                  <a:cubicBezTo>
                    <a:pt x="8417" y="17803"/>
                    <a:pt x="3303" y="20587"/>
                    <a:pt x="2333" y="21170"/>
                  </a:cubicBezTo>
                  <a:cubicBezTo>
                    <a:pt x="1358" y="21749"/>
                    <a:pt x="1" y="22332"/>
                    <a:pt x="1" y="22332"/>
                  </a:cubicBezTo>
                  <a:lnTo>
                    <a:pt x="584" y="28028"/>
                  </a:lnTo>
                  <a:cubicBezTo>
                    <a:pt x="584" y="28028"/>
                    <a:pt x="9387" y="26023"/>
                    <a:pt x="13077" y="24018"/>
                  </a:cubicBezTo>
                  <a:cubicBezTo>
                    <a:pt x="16768" y="22009"/>
                    <a:pt x="16637" y="19744"/>
                    <a:pt x="15794" y="16377"/>
                  </a:cubicBezTo>
                  <a:cubicBezTo>
                    <a:pt x="14955" y="13014"/>
                    <a:pt x="9259" y="0"/>
                    <a:pt x="925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6987607" y="2132826"/>
              <a:ext cx="385206" cy="631018"/>
            </a:xfrm>
            <a:custGeom>
              <a:avLst/>
              <a:gdLst/>
              <a:ahLst/>
              <a:cxnLst/>
              <a:rect l="l" t="t" r="r" b="b"/>
              <a:pathLst>
                <a:path w="17440" h="28569" extrusionOk="0">
                  <a:moveTo>
                    <a:pt x="9415" y="669"/>
                  </a:moveTo>
                  <a:cubicBezTo>
                    <a:pt x="10257" y="2606"/>
                    <a:pt x="15054" y="13686"/>
                    <a:pt x="15813" y="16714"/>
                  </a:cubicBezTo>
                  <a:cubicBezTo>
                    <a:pt x="16600" y="19865"/>
                    <a:pt x="16844" y="22078"/>
                    <a:pt x="13225" y="24048"/>
                  </a:cubicBezTo>
                  <a:cubicBezTo>
                    <a:pt x="9994" y="25809"/>
                    <a:pt x="2668" y="27595"/>
                    <a:pt x="1102" y="27966"/>
                  </a:cubicBezTo>
                  <a:lnTo>
                    <a:pt x="571" y="22769"/>
                  </a:lnTo>
                  <a:cubicBezTo>
                    <a:pt x="975" y="22590"/>
                    <a:pt x="1973" y="22134"/>
                    <a:pt x="2748" y="21670"/>
                  </a:cubicBezTo>
                  <a:cubicBezTo>
                    <a:pt x="2916" y="21571"/>
                    <a:pt x="3208" y="21403"/>
                    <a:pt x="3575" y="21196"/>
                  </a:cubicBezTo>
                  <a:cubicBezTo>
                    <a:pt x="7656" y="18863"/>
                    <a:pt x="8967" y="17948"/>
                    <a:pt x="8967" y="17425"/>
                  </a:cubicBezTo>
                  <a:cubicBezTo>
                    <a:pt x="8967" y="16781"/>
                    <a:pt x="4741" y="7703"/>
                    <a:pt x="3279" y="4579"/>
                  </a:cubicBezTo>
                  <a:lnTo>
                    <a:pt x="9415" y="669"/>
                  </a:lnTo>
                  <a:close/>
                  <a:moveTo>
                    <a:pt x="9540" y="1"/>
                  </a:moveTo>
                  <a:cubicBezTo>
                    <a:pt x="9488" y="1"/>
                    <a:pt x="9437" y="15"/>
                    <a:pt x="9391" y="42"/>
                  </a:cubicBezTo>
                  <a:lnTo>
                    <a:pt x="2788" y="4248"/>
                  </a:lnTo>
                  <a:cubicBezTo>
                    <a:pt x="2672" y="4324"/>
                    <a:pt x="2632" y="4468"/>
                    <a:pt x="2688" y="4592"/>
                  </a:cubicBezTo>
                  <a:cubicBezTo>
                    <a:pt x="4953" y="9429"/>
                    <a:pt x="8351" y="16838"/>
                    <a:pt x="8428" y="17389"/>
                  </a:cubicBezTo>
                  <a:cubicBezTo>
                    <a:pt x="8228" y="17916"/>
                    <a:pt x="4522" y="20029"/>
                    <a:pt x="3307" y="20724"/>
                  </a:cubicBezTo>
                  <a:cubicBezTo>
                    <a:pt x="2935" y="20936"/>
                    <a:pt x="2640" y="21104"/>
                    <a:pt x="2472" y="21207"/>
                  </a:cubicBezTo>
                  <a:cubicBezTo>
                    <a:pt x="1526" y="21771"/>
                    <a:pt x="188" y="22350"/>
                    <a:pt x="172" y="22354"/>
                  </a:cubicBezTo>
                  <a:cubicBezTo>
                    <a:pt x="64" y="22402"/>
                    <a:pt x="0" y="22514"/>
                    <a:pt x="12" y="22629"/>
                  </a:cubicBezTo>
                  <a:lnTo>
                    <a:pt x="595" y="28325"/>
                  </a:lnTo>
                  <a:cubicBezTo>
                    <a:pt x="603" y="28405"/>
                    <a:pt x="643" y="28473"/>
                    <a:pt x="707" y="28517"/>
                  </a:cubicBezTo>
                  <a:cubicBezTo>
                    <a:pt x="751" y="28553"/>
                    <a:pt x="807" y="28569"/>
                    <a:pt x="863" y="28569"/>
                  </a:cubicBezTo>
                  <a:cubicBezTo>
                    <a:pt x="883" y="28569"/>
                    <a:pt x="903" y="28569"/>
                    <a:pt x="922" y="28561"/>
                  </a:cubicBezTo>
                  <a:cubicBezTo>
                    <a:pt x="1282" y="28481"/>
                    <a:pt x="9806" y="26524"/>
                    <a:pt x="13485" y="24522"/>
                  </a:cubicBezTo>
                  <a:cubicBezTo>
                    <a:pt x="17439" y="22374"/>
                    <a:pt x="17159" y="19878"/>
                    <a:pt x="16337" y="16582"/>
                  </a:cubicBezTo>
                  <a:cubicBezTo>
                    <a:pt x="15498" y="13231"/>
                    <a:pt x="10018" y="693"/>
                    <a:pt x="9786" y="162"/>
                  </a:cubicBezTo>
                  <a:cubicBezTo>
                    <a:pt x="9754" y="90"/>
                    <a:pt x="9690" y="34"/>
                    <a:pt x="9614" y="10"/>
                  </a:cubicBezTo>
                  <a:cubicBezTo>
                    <a:pt x="9589" y="4"/>
                    <a:pt x="9565" y="1"/>
                    <a:pt x="954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7108006" y="2147602"/>
              <a:ext cx="251643" cy="578052"/>
            </a:xfrm>
            <a:custGeom>
              <a:avLst/>
              <a:gdLst/>
              <a:ahLst/>
              <a:cxnLst/>
              <a:rect l="l" t="t" r="r" b="b"/>
              <a:pathLst>
                <a:path w="11393" h="26171" extrusionOk="0">
                  <a:moveTo>
                    <a:pt x="3964" y="0"/>
                  </a:moveTo>
                  <a:lnTo>
                    <a:pt x="2913" y="671"/>
                  </a:lnTo>
                  <a:lnTo>
                    <a:pt x="2873" y="743"/>
                  </a:lnTo>
                  <a:cubicBezTo>
                    <a:pt x="2873" y="743"/>
                    <a:pt x="8178" y="13769"/>
                    <a:pt x="8501" y="18106"/>
                  </a:cubicBezTo>
                  <a:cubicBezTo>
                    <a:pt x="8696" y="20774"/>
                    <a:pt x="3807" y="24041"/>
                    <a:pt x="1" y="26170"/>
                  </a:cubicBezTo>
                  <a:cubicBezTo>
                    <a:pt x="2693" y="25416"/>
                    <a:pt x="5912" y="24393"/>
                    <a:pt x="7774" y="23379"/>
                  </a:cubicBezTo>
                  <a:cubicBezTo>
                    <a:pt x="11393" y="21409"/>
                    <a:pt x="11149" y="19196"/>
                    <a:pt x="10362" y="16045"/>
                  </a:cubicBezTo>
                  <a:cubicBezTo>
                    <a:pt x="9603" y="13017"/>
                    <a:pt x="4806" y="1937"/>
                    <a:pt x="396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6035856" y="2171678"/>
              <a:ext cx="247380" cy="586357"/>
            </a:xfrm>
            <a:custGeom>
              <a:avLst/>
              <a:gdLst/>
              <a:ahLst/>
              <a:cxnLst/>
              <a:rect l="l" t="t" r="r" b="b"/>
              <a:pathLst>
                <a:path w="11200" h="26547" extrusionOk="0">
                  <a:moveTo>
                    <a:pt x="4465" y="1"/>
                  </a:moveTo>
                  <a:cubicBezTo>
                    <a:pt x="4465" y="1"/>
                    <a:pt x="260" y="15406"/>
                    <a:pt x="128" y="18126"/>
                  </a:cubicBezTo>
                  <a:cubicBezTo>
                    <a:pt x="0" y="20842"/>
                    <a:pt x="8480" y="26214"/>
                    <a:pt x="8803" y="26538"/>
                  </a:cubicBezTo>
                  <a:cubicBezTo>
                    <a:pt x="8809" y="26544"/>
                    <a:pt x="8814" y="26546"/>
                    <a:pt x="8818" y="26546"/>
                  </a:cubicBezTo>
                  <a:cubicBezTo>
                    <a:pt x="9101" y="26546"/>
                    <a:pt x="8324" y="17179"/>
                    <a:pt x="8324" y="17179"/>
                  </a:cubicBezTo>
                  <a:lnTo>
                    <a:pt x="11200" y="3108"/>
                  </a:lnTo>
                  <a:lnTo>
                    <a:pt x="446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6030467" y="2165692"/>
              <a:ext cx="259131" cy="598240"/>
            </a:xfrm>
            <a:custGeom>
              <a:avLst/>
              <a:gdLst/>
              <a:ahLst/>
              <a:cxnLst/>
              <a:rect l="l" t="t" r="r" b="b"/>
              <a:pathLst>
                <a:path w="11732" h="27085" extrusionOk="0">
                  <a:moveTo>
                    <a:pt x="4890" y="651"/>
                  </a:moveTo>
                  <a:lnTo>
                    <a:pt x="11136" y="3535"/>
                  </a:lnTo>
                  <a:lnTo>
                    <a:pt x="8300" y="17395"/>
                  </a:lnTo>
                  <a:cubicBezTo>
                    <a:pt x="8297" y="17419"/>
                    <a:pt x="8297" y="17447"/>
                    <a:pt x="8297" y="17471"/>
                  </a:cubicBezTo>
                  <a:cubicBezTo>
                    <a:pt x="8540" y="20390"/>
                    <a:pt x="8872" y="24960"/>
                    <a:pt x="8855" y="26334"/>
                  </a:cubicBezTo>
                  <a:cubicBezTo>
                    <a:pt x="8763" y="26266"/>
                    <a:pt x="8648" y="26186"/>
                    <a:pt x="8505" y="26087"/>
                  </a:cubicBezTo>
                  <a:cubicBezTo>
                    <a:pt x="3220" y="22411"/>
                    <a:pt x="576" y="19828"/>
                    <a:pt x="644" y="18409"/>
                  </a:cubicBezTo>
                  <a:cubicBezTo>
                    <a:pt x="759" y="15961"/>
                    <a:pt x="4294" y="2840"/>
                    <a:pt x="4890" y="651"/>
                  </a:cubicBezTo>
                  <a:close/>
                  <a:moveTo>
                    <a:pt x="4715" y="0"/>
                  </a:moveTo>
                  <a:cubicBezTo>
                    <a:pt x="4675" y="0"/>
                    <a:pt x="4635" y="9"/>
                    <a:pt x="4598" y="28"/>
                  </a:cubicBezTo>
                  <a:cubicBezTo>
                    <a:pt x="4526" y="60"/>
                    <a:pt x="4470" y="123"/>
                    <a:pt x="4450" y="200"/>
                  </a:cubicBezTo>
                  <a:cubicBezTo>
                    <a:pt x="4278" y="831"/>
                    <a:pt x="232" y="15665"/>
                    <a:pt x="104" y="18381"/>
                  </a:cubicBezTo>
                  <a:cubicBezTo>
                    <a:pt x="1" y="20571"/>
                    <a:pt x="4674" y="24081"/>
                    <a:pt x="8197" y="26533"/>
                  </a:cubicBezTo>
                  <a:cubicBezTo>
                    <a:pt x="8512" y="26754"/>
                    <a:pt x="8808" y="26957"/>
                    <a:pt x="8855" y="27001"/>
                  </a:cubicBezTo>
                  <a:cubicBezTo>
                    <a:pt x="8912" y="27057"/>
                    <a:pt x="8992" y="27084"/>
                    <a:pt x="9071" y="27084"/>
                  </a:cubicBezTo>
                  <a:cubicBezTo>
                    <a:pt x="9111" y="27084"/>
                    <a:pt x="9147" y="27081"/>
                    <a:pt x="9183" y="27065"/>
                  </a:cubicBezTo>
                  <a:cubicBezTo>
                    <a:pt x="9399" y="26965"/>
                    <a:pt x="9619" y="26861"/>
                    <a:pt x="8840" y="17467"/>
                  </a:cubicBezTo>
                  <a:lnTo>
                    <a:pt x="11707" y="3431"/>
                  </a:lnTo>
                  <a:cubicBezTo>
                    <a:pt x="11731" y="3311"/>
                    <a:pt x="11672" y="3183"/>
                    <a:pt x="11556" y="3132"/>
                  </a:cubicBezTo>
                  <a:lnTo>
                    <a:pt x="4825" y="24"/>
                  </a:lnTo>
                  <a:cubicBezTo>
                    <a:pt x="4791" y="8"/>
                    <a:pt x="4753" y="0"/>
                    <a:pt x="471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6043167" y="2180049"/>
              <a:ext cx="183105" cy="567295"/>
            </a:xfrm>
            <a:custGeom>
              <a:avLst/>
              <a:gdLst/>
              <a:ahLst/>
              <a:cxnLst/>
              <a:rect l="l" t="t" r="r" b="b"/>
              <a:pathLst>
                <a:path w="8290" h="25684" extrusionOk="0">
                  <a:moveTo>
                    <a:pt x="4315" y="1"/>
                  </a:moveTo>
                  <a:cubicBezTo>
                    <a:pt x="3719" y="2190"/>
                    <a:pt x="184" y="15311"/>
                    <a:pt x="69" y="17759"/>
                  </a:cubicBezTo>
                  <a:cubicBezTo>
                    <a:pt x="1" y="19178"/>
                    <a:pt x="2645" y="21761"/>
                    <a:pt x="7930" y="25437"/>
                  </a:cubicBezTo>
                  <a:cubicBezTo>
                    <a:pt x="8073" y="25536"/>
                    <a:pt x="8188" y="25616"/>
                    <a:pt x="8280" y="25684"/>
                  </a:cubicBezTo>
                  <a:cubicBezTo>
                    <a:pt x="8289" y="25133"/>
                    <a:pt x="8236" y="24074"/>
                    <a:pt x="8161" y="22808"/>
                  </a:cubicBezTo>
                  <a:cubicBezTo>
                    <a:pt x="5661" y="20691"/>
                    <a:pt x="2289" y="17860"/>
                    <a:pt x="1882" y="16637"/>
                  </a:cubicBezTo>
                  <a:cubicBezTo>
                    <a:pt x="1239" y="14708"/>
                    <a:pt x="6064" y="880"/>
                    <a:pt x="6064" y="880"/>
                  </a:cubicBezTo>
                  <a:lnTo>
                    <a:pt x="6044" y="800"/>
                  </a:lnTo>
                  <a:lnTo>
                    <a:pt x="4315"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6067331" y="1803214"/>
              <a:ext cx="1190936" cy="684403"/>
            </a:xfrm>
            <a:custGeom>
              <a:avLst/>
              <a:gdLst/>
              <a:ahLst/>
              <a:cxnLst/>
              <a:rect l="l" t="t" r="r" b="b"/>
              <a:pathLst>
                <a:path w="53919" h="30986" extrusionOk="0">
                  <a:moveTo>
                    <a:pt x="25645" y="0"/>
                  </a:moveTo>
                  <a:cubicBezTo>
                    <a:pt x="24856" y="0"/>
                    <a:pt x="23872" y="280"/>
                    <a:pt x="22784" y="1213"/>
                  </a:cubicBezTo>
                  <a:cubicBezTo>
                    <a:pt x="22784" y="1213"/>
                    <a:pt x="21167" y="2376"/>
                    <a:pt x="17995" y="2507"/>
                  </a:cubicBezTo>
                  <a:cubicBezTo>
                    <a:pt x="17909" y="2510"/>
                    <a:pt x="17825" y="2512"/>
                    <a:pt x="17743" y="2512"/>
                  </a:cubicBezTo>
                  <a:cubicBezTo>
                    <a:pt x="14826" y="2512"/>
                    <a:pt x="14575" y="370"/>
                    <a:pt x="10797" y="370"/>
                  </a:cubicBezTo>
                  <a:cubicBezTo>
                    <a:pt x="10780" y="370"/>
                    <a:pt x="10763" y="370"/>
                    <a:pt x="10746" y="370"/>
                  </a:cubicBezTo>
                  <a:cubicBezTo>
                    <a:pt x="5981" y="394"/>
                    <a:pt x="1" y="15452"/>
                    <a:pt x="1" y="15452"/>
                  </a:cubicBezTo>
                  <a:cubicBezTo>
                    <a:pt x="1" y="15452"/>
                    <a:pt x="2977" y="18364"/>
                    <a:pt x="5889" y="19594"/>
                  </a:cubicBezTo>
                  <a:cubicBezTo>
                    <a:pt x="8805" y="20824"/>
                    <a:pt x="10938" y="21084"/>
                    <a:pt x="10938" y="21084"/>
                  </a:cubicBezTo>
                  <a:lnTo>
                    <a:pt x="11393" y="30986"/>
                  </a:lnTo>
                  <a:lnTo>
                    <a:pt x="43498" y="30986"/>
                  </a:lnTo>
                  <a:lnTo>
                    <a:pt x="43886" y="21084"/>
                  </a:lnTo>
                  <a:lnTo>
                    <a:pt x="53919" y="14545"/>
                  </a:lnTo>
                  <a:cubicBezTo>
                    <a:pt x="53919" y="14545"/>
                    <a:pt x="49002" y="5742"/>
                    <a:pt x="46606" y="2443"/>
                  </a:cubicBezTo>
                  <a:cubicBezTo>
                    <a:pt x="45407" y="791"/>
                    <a:pt x="43806" y="273"/>
                    <a:pt x="42350" y="273"/>
                  </a:cubicBezTo>
                  <a:cubicBezTo>
                    <a:pt x="40894" y="273"/>
                    <a:pt x="39584" y="791"/>
                    <a:pt x="38968" y="1213"/>
                  </a:cubicBezTo>
                  <a:cubicBezTo>
                    <a:pt x="38025" y="1856"/>
                    <a:pt x="35669" y="2121"/>
                    <a:pt x="34011" y="2121"/>
                  </a:cubicBezTo>
                  <a:cubicBezTo>
                    <a:pt x="33508" y="2121"/>
                    <a:pt x="33070" y="2097"/>
                    <a:pt x="32754" y="2052"/>
                  </a:cubicBezTo>
                  <a:cubicBezTo>
                    <a:pt x="31395" y="1860"/>
                    <a:pt x="27573" y="630"/>
                    <a:pt x="27573" y="630"/>
                  </a:cubicBezTo>
                  <a:cubicBezTo>
                    <a:pt x="27573" y="630"/>
                    <a:pt x="26829" y="0"/>
                    <a:pt x="2564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6060904" y="1797383"/>
              <a:ext cx="1204166" cy="696242"/>
            </a:xfrm>
            <a:custGeom>
              <a:avLst/>
              <a:gdLst/>
              <a:ahLst/>
              <a:cxnLst/>
              <a:rect l="l" t="t" r="r" b="b"/>
              <a:pathLst>
                <a:path w="54518" h="31522" extrusionOk="0">
                  <a:moveTo>
                    <a:pt x="25943" y="531"/>
                  </a:moveTo>
                  <a:cubicBezTo>
                    <a:pt x="26987" y="531"/>
                    <a:pt x="27648" y="1064"/>
                    <a:pt x="27693" y="1101"/>
                  </a:cubicBezTo>
                  <a:cubicBezTo>
                    <a:pt x="27721" y="1121"/>
                    <a:pt x="27748" y="1141"/>
                    <a:pt x="27785" y="1149"/>
                  </a:cubicBezTo>
                  <a:cubicBezTo>
                    <a:pt x="27940" y="1202"/>
                    <a:pt x="31638" y="2391"/>
                    <a:pt x="33004" y="2583"/>
                  </a:cubicBezTo>
                  <a:cubicBezTo>
                    <a:pt x="33318" y="2629"/>
                    <a:pt x="33778" y="2655"/>
                    <a:pt x="34313" y="2655"/>
                  </a:cubicBezTo>
                  <a:cubicBezTo>
                    <a:pt x="35981" y="2655"/>
                    <a:pt x="38387" y="2402"/>
                    <a:pt x="39412" y="1700"/>
                  </a:cubicBezTo>
                  <a:cubicBezTo>
                    <a:pt x="39986" y="1306"/>
                    <a:pt x="41239" y="814"/>
                    <a:pt x="42632" y="814"/>
                  </a:cubicBezTo>
                  <a:cubicBezTo>
                    <a:pt x="44019" y="814"/>
                    <a:pt x="45545" y="1302"/>
                    <a:pt x="46677" y="2863"/>
                  </a:cubicBezTo>
                  <a:cubicBezTo>
                    <a:pt x="48826" y="5827"/>
                    <a:pt x="53072" y="13336"/>
                    <a:pt x="53850" y="14722"/>
                  </a:cubicBezTo>
                  <a:lnTo>
                    <a:pt x="44029" y="21121"/>
                  </a:lnTo>
                  <a:cubicBezTo>
                    <a:pt x="43957" y="21169"/>
                    <a:pt x="43913" y="21248"/>
                    <a:pt x="43909" y="21336"/>
                  </a:cubicBezTo>
                  <a:lnTo>
                    <a:pt x="43530" y="30982"/>
                  </a:lnTo>
                  <a:lnTo>
                    <a:pt x="11944" y="30982"/>
                  </a:lnTo>
                  <a:lnTo>
                    <a:pt x="11500" y="21336"/>
                  </a:lnTo>
                  <a:cubicBezTo>
                    <a:pt x="11496" y="21204"/>
                    <a:pt x="11392" y="21097"/>
                    <a:pt x="11264" y="21081"/>
                  </a:cubicBezTo>
                  <a:cubicBezTo>
                    <a:pt x="11240" y="21077"/>
                    <a:pt x="9123" y="20809"/>
                    <a:pt x="6288" y="19611"/>
                  </a:cubicBezTo>
                  <a:cubicBezTo>
                    <a:pt x="3795" y="18556"/>
                    <a:pt x="1215" y="16212"/>
                    <a:pt x="612" y="15648"/>
                  </a:cubicBezTo>
                  <a:cubicBezTo>
                    <a:pt x="1287" y="13999"/>
                    <a:pt x="6775" y="926"/>
                    <a:pt x="11037" y="905"/>
                  </a:cubicBezTo>
                  <a:cubicBezTo>
                    <a:pt x="11069" y="905"/>
                    <a:pt x="11101" y="905"/>
                    <a:pt x="11133" y="905"/>
                  </a:cubicBezTo>
                  <a:cubicBezTo>
                    <a:pt x="13019" y="905"/>
                    <a:pt x="13992" y="1486"/>
                    <a:pt x="14915" y="2040"/>
                  </a:cubicBezTo>
                  <a:cubicBezTo>
                    <a:pt x="15775" y="2554"/>
                    <a:pt x="16586" y="3044"/>
                    <a:pt x="18018" y="3044"/>
                  </a:cubicBezTo>
                  <a:cubicBezTo>
                    <a:pt x="18109" y="3044"/>
                    <a:pt x="18202" y="3042"/>
                    <a:pt x="18298" y="3038"/>
                  </a:cubicBezTo>
                  <a:cubicBezTo>
                    <a:pt x="21514" y="2911"/>
                    <a:pt x="23163" y="1744"/>
                    <a:pt x="23235" y="1696"/>
                  </a:cubicBezTo>
                  <a:cubicBezTo>
                    <a:pt x="23239" y="1689"/>
                    <a:pt x="23247" y="1685"/>
                    <a:pt x="23251" y="1681"/>
                  </a:cubicBezTo>
                  <a:cubicBezTo>
                    <a:pt x="24284" y="795"/>
                    <a:pt x="25208" y="531"/>
                    <a:pt x="25943" y="531"/>
                  </a:cubicBezTo>
                  <a:close/>
                  <a:moveTo>
                    <a:pt x="25925" y="1"/>
                  </a:moveTo>
                  <a:cubicBezTo>
                    <a:pt x="25084" y="1"/>
                    <a:pt x="24045" y="294"/>
                    <a:pt x="22911" y="1261"/>
                  </a:cubicBezTo>
                  <a:cubicBezTo>
                    <a:pt x="22788" y="1345"/>
                    <a:pt x="21218" y="2380"/>
                    <a:pt x="18274" y="2500"/>
                  </a:cubicBezTo>
                  <a:cubicBezTo>
                    <a:pt x="18189" y="2503"/>
                    <a:pt x="18105" y="2505"/>
                    <a:pt x="18024" y="2505"/>
                  </a:cubicBezTo>
                  <a:cubicBezTo>
                    <a:pt x="16738" y="2505"/>
                    <a:pt x="16021" y="2072"/>
                    <a:pt x="15194" y="1576"/>
                  </a:cubicBezTo>
                  <a:cubicBezTo>
                    <a:pt x="14243" y="1003"/>
                    <a:pt x="13138" y="363"/>
                    <a:pt x="11056" y="363"/>
                  </a:cubicBezTo>
                  <a:cubicBezTo>
                    <a:pt x="11049" y="363"/>
                    <a:pt x="11041" y="363"/>
                    <a:pt x="11033" y="363"/>
                  </a:cubicBezTo>
                  <a:cubicBezTo>
                    <a:pt x="6144" y="387"/>
                    <a:pt x="284" y="14993"/>
                    <a:pt x="41" y="15616"/>
                  </a:cubicBezTo>
                  <a:cubicBezTo>
                    <a:pt x="0" y="15716"/>
                    <a:pt x="24" y="15832"/>
                    <a:pt x="100" y="15908"/>
                  </a:cubicBezTo>
                  <a:cubicBezTo>
                    <a:pt x="225" y="16031"/>
                    <a:pt x="3148" y="18872"/>
                    <a:pt x="6076" y="20110"/>
                  </a:cubicBezTo>
                  <a:cubicBezTo>
                    <a:pt x="8480" y="21125"/>
                    <a:pt x="10342" y="21484"/>
                    <a:pt x="10969" y="21584"/>
                  </a:cubicBezTo>
                  <a:lnTo>
                    <a:pt x="11412" y="31266"/>
                  </a:lnTo>
                  <a:cubicBezTo>
                    <a:pt x="11420" y="31410"/>
                    <a:pt x="11540" y="31522"/>
                    <a:pt x="11684" y="31522"/>
                  </a:cubicBezTo>
                  <a:lnTo>
                    <a:pt x="43789" y="31522"/>
                  </a:lnTo>
                  <a:cubicBezTo>
                    <a:pt x="43933" y="31522"/>
                    <a:pt x="44052" y="31406"/>
                    <a:pt x="44061" y="31262"/>
                  </a:cubicBezTo>
                  <a:lnTo>
                    <a:pt x="44445" y="21500"/>
                  </a:lnTo>
                  <a:lnTo>
                    <a:pt x="54358" y="15037"/>
                  </a:lnTo>
                  <a:cubicBezTo>
                    <a:pt x="54477" y="14958"/>
                    <a:pt x="54518" y="14802"/>
                    <a:pt x="54446" y="14678"/>
                  </a:cubicBezTo>
                  <a:cubicBezTo>
                    <a:pt x="54398" y="14590"/>
                    <a:pt x="49493" y="5822"/>
                    <a:pt x="47116" y="2548"/>
                  </a:cubicBezTo>
                  <a:cubicBezTo>
                    <a:pt x="45863" y="821"/>
                    <a:pt x="44176" y="281"/>
                    <a:pt x="42645" y="281"/>
                  </a:cubicBezTo>
                  <a:cubicBezTo>
                    <a:pt x="41113" y="281"/>
                    <a:pt x="39736" y="822"/>
                    <a:pt x="39104" y="1253"/>
                  </a:cubicBezTo>
                  <a:cubicBezTo>
                    <a:pt x="38229" y="1854"/>
                    <a:pt x="35919" y="2115"/>
                    <a:pt x="34292" y="2115"/>
                  </a:cubicBezTo>
                  <a:cubicBezTo>
                    <a:pt x="33810" y="2115"/>
                    <a:pt x="33388" y="2092"/>
                    <a:pt x="33081" y="2048"/>
                  </a:cubicBezTo>
                  <a:cubicBezTo>
                    <a:pt x="31839" y="1873"/>
                    <a:pt x="28419" y="786"/>
                    <a:pt x="27992" y="650"/>
                  </a:cubicBezTo>
                  <a:cubicBezTo>
                    <a:pt x="27799" y="507"/>
                    <a:pt x="27033" y="1"/>
                    <a:pt x="2592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6310205" y="1904176"/>
              <a:ext cx="8857" cy="369170"/>
            </a:xfrm>
            <a:custGeom>
              <a:avLst/>
              <a:gdLst/>
              <a:ahLst/>
              <a:cxnLst/>
              <a:rect l="l" t="t" r="r" b="b"/>
              <a:pathLst>
                <a:path w="401" h="16714" extrusionOk="0">
                  <a:moveTo>
                    <a:pt x="265" y="1"/>
                  </a:moveTo>
                  <a:cubicBezTo>
                    <a:pt x="193" y="1"/>
                    <a:pt x="133" y="61"/>
                    <a:pt x="133" y="137"/>
                  </a:cubicBezTo>
                  <a:lnTo>
                    <a:pt x="1" y="16577"/>
                  </a:lnTo>
                  <a:cubicBezTo>
                    <a:pt x="1" y="16653"/>
                    <a:pt x="61" y="16713"/>
                    <a:pt x="137" y="16713"/>
                  </a:cubicBezTo>
                  <a:cubicBezTo>
                    <a:pt x="213" y="16713"/>
                    <a:pt x="273" y="16653"/>
                    <a:pt x="273" y="16577"/>
                  </a:cubicBezTo>
                  <a:lnTo>
                    <a:pt x="401" y="137"/>
                  </a:lnTo>
                  <a:cubicBezTo>
                    <a:pt x="401" y="61"/>
                    <a:pt x="340" y="1"/>
                    <a:pt x="26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6338720" y="1937064"/>
              <a:ext cx="53651" cy="281925"/>
            </a:xfrm>
            <a:custGeom>
              <a:avLst/>
              <a:gdLst/>
              <a:ahLst/>
              <a:cxnLst/>
              <a:rect l="l" t="t" r="r" b="b"/>
              <a:pathLst>
                <a:path w="2429" h="12764" extrusionOk="0">
                  <a:moveTo>
                    <a:pt x="147" y="1"/>
                  </a:moveTo>
                  <a:cubicBezTo>
                    <a:pt x="143" y="1"/>
                    <a:pt x="138" y="1"/>
                    <a:pt x="133" y="1"/>
                  </a:cubicBezTo>
                  <a:cubicBezTo>
                    <a:pt x="61" y="6"/>
                    <a:pt x="0" y="70"/>
                    <a:pt x="4" y="141"/>
                  </a:cubicBezTo>
                  <a:cubicBezTo>
                    <a:pt x="8" y="226"/>
                    <a:pt x="480" y="8242"/>
                    <a:pt x="2149" y="12675"/>
                  </a:cubicBezTo>
                  <a:cubicBezTo>
                    <a:pt x="2170" y="12732"/>
                    <a:pt x="2221" y="12764"/>
                    <a:pt x="2277" y="12764"/>
                  </a:cubicBezTo>
                  <a:cubicBezTo>
                    <a:pt x="2293" y="12764"/>
                    <a:pt x="2309" y="12764"/>
                    <a:pt x="2325" y="12756"/>
                  </a:cubicBezTo>
                  <a:cubicBezTo>
                    <a:pt x="2393" y="12727"/>
                    <a:pt x="2428" y="12651"/>
                    <a:pt x="2404" y="12579"/>
                  </a:cubicBezTo>
                  <a:cubicBezTo>
                    <a:pt x="747" y="8186"/>
                    <a:pt x="280" y="209"/>
                    <a:pt x="276" y="130"/>
                  </a:cubicBezTo>
                  <a:cubicBezTo>
                    <a:pt x="272" y="59"/>
                    <a:pt x="226" y="1"/>
                    <a:pt x="14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6392790" y="2227294"/>
              <a:ext cx="36820" cy="76025"/>
            </a:xfrm>
            <a:custGeom>
              <a:avLst/>
              <a:gdLst/>
              <a:ahLst/>
              <a:cxnLst/>
              <a:rect l="l" t="t" r="r" b="b"/>
              <a:pathLst>
                <a:path w="1667" h="3442" extrusionOk="0">
                  <a:moveTo>
                    <a:pt x="152" y="0"/>
                  </a:moveTo>
                  <a:cubicBezTo>
                    <a:pt x="138" y="0"/>
                    <a:pt x="123" y="2"/>
                    <a:pt x="109" y="7"/>
                  </a:cubicBezTo>
                  <a:cubicBezTo>
                    <a:pt x="37" y="35"/>
                    <a:pt x="1" y="111"/>
                    <a:pt x="25" y="182"/>
                  </a:cubicBezTo>
                  <a:cubicBezTo>
                    <a:pt x="61" y="278"/>
                    <a:pt x="880" y="2599"/>
                    <a:pt x="1399" y="3382"/>
                  </a:cubicBezTo>
                  <a:cubicBezTo>
                    <a:pt x="1427" y="3422"/>
                    <a:pt x="1466" y="3442"/>
                    <a:pt x="1510" y="3442"/>
                  </a:cubicBezTo>
                  <a:cubicBezTo>
                    <a:pt x="1538" y="3442"/>
                    <a:pt x="1562" y="3434"/>
                    <a:pt x="1586" y="3422"/>
                  </a:cubicBezTo>
                  <a:cubicBezTo>
                    <a:pt x="1650" y="3378"/>
                    <a:pt x="1667" y="3294"/>
                    <a:pt x="1623" y="3235"/>
                  </a:cubicBezTo>
                  <a:cubicBezTo>
                    <a:pt x="1123" y="2479"/>
                    <a:pt x="288" y="114"/>
                    <a:pt x="281" y="90"/>
                  </a:cubicBezTo>
                  <a:cubicBezTo>
                    <a:pt x="261" y="37"/>
                    <a:pt x="209" y="0"/>
                    <a:pt x="15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6361470" y="1917031"/>
              <a:ext cx="63833" cy="194768"/>
            </a:xfrm>
            <a:custGeom>
              <a:avLst/>
              <a:gdLst/>
              <a:ahLst/>
              <a:cxnLst/>
              <a:rect l="l" t="t" r="r" b="b"/>
              <a:pathLst>
                <a:path w="2890" h="8818" extrusionOk="0">
                  <a:moveTo>
                    <a:pt x="144" y="1"/>
                  </a:moveTo>
                  <a:cubicBezTo>
                    <a:pt x="136" y="1"/>
                    <a:pt x="128" y="1"/>
                    <a:pt x="121" y="3"/>
                  </a:cubicBezTo>
                  <a:cubicBezTo>
                    <a:pt x="45" y="18"/>
                    <a:pt x="1" y="90"/>
                    <a:pt x="13" y="162"/>
                  </a:cubicBezTo>
                  <a:cubicBezTo>
                    <a:pt x="25" y="210"/>
                    <a:pt x="1007" y="5011"/>
                    <a:pt x="2613" y="8734"/>
                  </a:cubicBezTo>
                  <a:cubicBezTo>
                    <a:pt x="2633" y="8785"/>
                    <a:pt x="2685" y="8817"/>
                    <a:pt x="2737" y="8817"/>
                  </a:cubicBezTo>
                  <a:cubicBezTo>
                    <a:pt x="2753" y="8817"/>
                    <a:pt x="2773" y="8813"/>
                    <a:pt x="2788" y="8806"/>
                  </a:cubicBezTo>
                  <a:cubicBezTo>
                    <a:pt x="2857" y="8778"/>
                    <a:pt x="2889" y="8697"/>
                    <a:pt x="2860" y="8625"/>
                  </a:cubicBezTo>
                  <a:cubicBezTo>
                    <a:pt x="1267" y="4931"/>
                    <a:pt x="288" y="158"/>
                    <a:pt x="281" y="110"/>
                  </a:cubicBezTo>
                  <a:cubicBezTo>
                    <a:pt x="266" y="46"/>
                    <a:pt x="207" y="1"/>
                    <a:pt x="14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6913128" y="1948483"/>
              <a:ext cx="71144" cy="209014"/>
            </a:xfrm>
            <a:custGeom>
              <a:avLst/>
              <a:gdLst/>
              <a:ahLst/>
              <a:cxnLst/>
              <a:rect l="l" t="t" r="r" b="b"/>
              <a:pathLst>
                <a:path w="3221" h="9463" extrusionOk="0">
                  <a:moveTo>
                    <a:pt x="3071" y="1"/>
                  </a:moveTo>
                  <a:cubicBezTo>
                    <a:pt x="3010" y="1"/>
                    <a:pt x="2954" y="42"/>
                    <a:pt x="2937" y="104"/>
                  </a:cubicBezTo>
                  <a:cubicBezTo>
                    <a:pt x="2924" y="168"/>
                    <a:pt x="1370" y="6467"/>
                    <a:pt x="33" y="9271"/>
                  </a:cubicBezTo>
                  <a:cubicBezTo>
                    <a:pt x="1" y="9339"/>
                    <a:pt x="33" y="9419"/>
                    <a:pt x="96" y="9450"/>
                  </a:cubicBezTo>
                  <a:cubicBezTo>
                    <a:pt x="117" y="9459"/>
                    <a:pt x="137" y="9463"/>
                    <a:pt x="157" y="9463"/>
                  </a:cubicBezTo>
                  <a:cubicBezTo>
                    <a:pt x="209" y="9463"/>
                    <a:pt x="257" y="9435"/>
                    <a:pt x="280" y="9387"/>
                  </a:cubicBezTo>
                  <a:cubicBezTo>
                    <a:pt x="1630" y="6559"/>
                    <a:pt x="3184" y="232"/>
                    <a:pt x="3200" y="168"/>
                  </a:cubicBezTo>
                  <a:cubicBezTo>
                    <a:pt x="3221" y="96"/>
                    <a:pt x="3173" y="24"/>
                    <a:pt x="3101" y="4"/>
                  </a:cubicBezTo>
                  <a:cubicBezTo>
                    <a:pt x="3091" y="2"/>
                    <a:pt x="3081" y="1"/>
                    <a:pt x="30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7032223" y="1982807"/>
              <a:ext cx="7443" cy="289125"/>
            </a:xfrm>
            <a:custGeom>
              <a:avLst/>
              <a:gdLst/>
              <a:ahLst/>
              <a:cxnLst/>
              <a:rect l="l" t="t" r="r" b="b"/>
              <a:pathLst>
                <a:path w="337" h="13090" extrusionOk="0">
                  <a:moveTo>
                    <a:pt x="137" y="0"/>
                  </a:moveTo>
                  <a:cubicBezTo>
                    <a:pt x="61" y="0"/>
                    <a:pt x="1" y="63"/>
                    <a:pt x="1" y="135"/>
                  </a:cubicBezTo>
                  <a:lnTo>
                    <a:pt x="65" y="12953"/>
                  </a:lnTo>
                  <a:cubicBezTo>
                    <a:pt x="69" y="13029"/>
                    <a:pt x="129" y="13089"/>
                    <a:pt x="201" y="13089"/>
                  </a:cubicBezTo>
                  <a:cubicBezTo>
                    <a:pt x="277" y="13089"/>
                    <a:pt x="336" y="13025"/>
                    <a:pt x="336" y="12953"/>
                  </a:cubicBezTo>
                  <a:lnTo>
                    <a:pt x="273" y="135"/>
                  </a:lnTo>
                  <a:cubicBezTo>
                    <a:pt x="273" y="60"/>
                    <a:pt x="213" y="0"/>
                    <a:pt x="13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6928920" y="1988506"/>
              <a:ext cx="95219" cy="279098"/>
            </a:xfrm>
            <a:custGeom>
              <a:avLst/>
              <a:gdLst/>
              <a:ahLst/>
              <a:cxnLst/>
              <a:rect l="l" t="t" r="r" b="b"/>
              <a:pathLst>
                <a:path w="4311" h="12636" extrusionOk="0">
                  <a:moveTo>
                    <a:pt x="4170" y="1"/>
                  </a:moveTo>
                  <a:cubicBezTo>
                    <a:pt x="4102" y="1"/>
                    <a:pt x="4043" y="50"/>
                    <a:pt x="4035" y="117"/>
                  </a:cubicBezTo>
                  <a:cubicBezTo>
                    <a:pt x="4023" y="197"/>
                    <a:pt x="2841" y="8226"/>
                    <a:pt x="41" y="12428"/>
                  </a:cubicBezTo>
                  <a:cubicBezTo>
                    <a:pt x="1" y="12488"/>
                    <a:pt x="17" y="12571"/>
                    <a:pt x="80" y="12615"/>
                  </a:cubicBezTo>
                  <a:cubicBezTo>
                    <a:pt x="100" y="12627"/>
                    <a:pt x="128" y="12636"/>
                    <a:pt x="152" y="12636"/>
                  </a:cubicBezTo>
                  <a:cubicBezTo>
                    <a:pt x="196" y="12636"/>
                    <a:pt x="240" y="12615"/>
                    <a:pt x="268" y="12575"/>
                  </a:cubicBezTo>
                  <a:cubicBezTo>
                    <a:pt x="3100" y="8326"/>
                    <a:pt x="4290" y="237"/>
                    <a:pt x="4298" y="157"/>
                  </a:cubicBezTo>
                  <a:cubicBezTo>
                    <a:pt x="4311" y="81"/>
                    <a:pt x="4259" y="13"/>
                    <a:pt x="4187" y="2"/>
                  </a:cubicBezTo>
                  <a:cubicBezTo>
                    <a:pt x="4181" y="1"/>
                    <a:pt x="4176" y="1"/>
                    <a:pt x="41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6937468" y="2225880"/>
              <a:ext cx="55440" cy="88924"/>
            </a:xfrm>
            <a:custGeom>
              <a:avLst/>
              <a:gdLst/>
              <a:ahLst/>
              <a:cxnLst/>
              <a:rect l="l" t="t" r="r" b="b"/>
              <a:pathLst>
                <a:path w="2510" h="4026" extrusionOk="0">
                  <a:moveTo>
                    <a:pt x="2356" y="1"/>
                  </a:moveTo>
                  <a:cubicBezTo>
                    <a:pt x="2307" y="1"/>
                    <a:pt x="2259" y="26"/>
                    <a:pt x="2234" y="71"/>
                  </a:cubicBezTo>
                  <a:cubicBezTo>
                    <a:pt x="2222" y="95"/>
                    <a:pt x="936" y="2539"/>
                    <a:pt x="45" y="3813"/>
                  </a:cubicBezTo>
                  <a:cubicBezTo>
                    <a:pt x="1" y="3874"/>
                    <a:pt x="17" y="3957"/>
                    <a:pt x="77" y="4001"/>
                  </a:cubicBezTo>
                  <a:cubicBezTo>
                    <a:pt x="101" y="4018"/>
                    <a:pt x="129" y="4025"/>
                    <a:pt x="157" y="4025"/>
                  </a:cubicBezTo>
                  <a:cubicBezTo>
                    <a:pt x="197" y="4025"/>
                    <a:pt x="241" y="4005"/>
                    <a:pt x="265" y="3970"/>
                  </a:cubicBezTo>
                  <a:cubicBezTo>
                    <a:pt x="1168" y="2679"/>
                    <a:pt x="2462" y="222"/>
                    <a:pt x="2478" y="198"/>
                  </a:cubicBezTo>
                  <a:cubicBezTo>
                    <a:pt x="2510" y="130"/>
                    <a:pt x="2486" y="51"/>
                    <a:pt x="2418" y="15"/>
                  </a:cubicBezTo>
                  <a:cubicBezTo>
                    <a:pt x="2398" y="6"/>
                    <a:pt x="2377" y="1"/>
                    <a:pt x="235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6527325" y="1848383"/>
              <a:ext cx="250671" cy="256635"/>
            </a:xfrm>
            <a:custGeom>
              <a:avLst/>
              <a:gdLst/>
              <a:ahLst/>
              <a:cxnLst/>
              <a:rect l="l" t="t" r="r" b="b"/>
              <a:pathLst>
                <a:path w="11349" h="11619" extrusionOk="0">
                  <a:moveTo>
                    <a:pt x="147" y="1"/>
                  </a:moveTo>
                  <a:cubicBezTo>
                    <a:pt x="139" y="1"/>
                    <a:pt x="132" y="2"/>
                    <a:pt x="125" y="3"/>
                  </a:cubicBezTo>
                  <a:cubicBezTo>
                    <a:pt x="53" y="14"/>
                    <a:pt x="1" y="86"/>
                    <a:pt x="13" y="158"/>
                  </a:cubicBezTo>
                  <a:cubicBezTo>
                    <a:pt x="21" y="215"/>
                    <a:pt x="935" y="5778"/>
                    <a:pt x="2226" y="8610"/>
                  </a:cubicBezTo>
                  <a:cubicBezTo>
                    <a:pt x="3241" y="10839"/>
                    <a:pt x="4798" y="11618"/>
                    <a:pt x="6232" y="11618"/>
                  </a:cubicBezTo>
                  <a:cubicBezTo>
                    <a:pt x="6823" y="11618"/>
                    <a:pt x="7398" y="11486"/>
                    <a:pt x="7902" y="11266"/>
                  </a:cubicBezTo>
                  <a:cubicBezTo>
                    <a:pt x="9983" y="10363"/>
                    <a:pt x="11349" y="6077"/>
                    <a:pt x="11221" y="845"/>
                  </a:cubicBezTo>
                  <a:cubicBezTo>
                    <a:pt x="11221" y="773"/>
                    <a:pt x="11157" y="726"/>
                    <a:pt x="11081" y="714"/>
                  </a:cubicBezTo>
                  <a:cubicBezTo>
                    <a:pt x="11009" y="718"/>
                    <a:pt x="10949" y="777"/>
                    <a:pt x="10949" y="853"/>
                  </a:cubicBezTo>
                  <a:cubicBezTo>
                    <a:pt x="11073" y="5898"/>
                    <a:pt x="9747" y="10172"/>
                    <a:pt x="7794" y="11019"/>
                  </a:cubicBezTo>
                  <a:cubicBezTo>
                    <a:pt x="7303" y="11232"/>
                    <a:pt x="6762" y="11359"/>
                    <a:pt x="6208" y="11359"/>
                  </a:cubicBezTo>
                  <a:cubicBezTo>
                    <a:pt x="4857" y="11359"/>
                    <a:pt x="3429" y="10605"/>
                    <a:pt x="2469" y="8498"/>
                  </a:cubicBezTo>
                  <a:cubicBezTo>
                    <a:pt x="1199" y="5699"/>
                    <a:pt x="288" y="170"/>
                    <a:pt x="281" y="115"/>
                  </a:cubicBezTo>
                  <a:cubicBezTo>
                    <a:pt x="270" y="50"/>
                    <a:pt x="211" y="1"/>
                    <a:pt x="14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6358997" y="1564205"/>
              <a:ext cx="96721" cy="115076"/>
            </a:xfrm>
            <a:custGeom>
              <a:avLst/>
              <a:gdLst/>
              <a:ahLst/>
              <a:cxnLst/>
              <a:rect l="l" t="t" r="r" b="b"/>
              <a:pathLst>
                <a:path w="4379" h="5210" extrusionOk="0">
                  <a:moveTo>
                    <a:pt x="1587" y="1"/>
                  </a:moveTo>
                  <a:cubicBezTo>
                    <a:pt x="1379" y="1"/>
                    <a:pt x="1170" y="90"/>
                    <a:pt x="972" y="315"/>
                  </a:cubicBezTo>
                  <a:cubicBezTo>
                    <a:pt x="1" y="1417"/>
                    <a:pt x="1746" y="3941"/>
                    <a:pt x="2717" y="4785"/>
                  </a:cubicBezTo>
                  <a:cubicBezTo>
                    <a:pt x="3061" y="5082"/>
                    <a:pt x="3373" y="5209"/>
                    <a:pt x="3629" y="5209"/>
                  </a:cubicBezTo>
                  <a:cubicBezTo>
                    <a:pt x="4096" y="5209"/>
                    <a:pt x="4378" y="4787"/>
                    <a:pt x="4335" y="4201"/>
                  </a:cubicBezTo>
                  <a:cubicBezTo>
                    <a:pt x="4271" y="3294"/>
                    <a:pt x="3173" y="1353"/>
                    <a:pt x="3173" y="1353"/>
                  </a:cubicBezTo>
                  <a:cubicBezTo>
                    <a:pt x="3173" y="1353"/>
                    <a:pt x="2394" y="1"/>
                    <a:pt x="1587"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6367566" y="1558241"/>
              <a:ext cx="94071" cy="127003"/>
            </a:xfrm>
            <a:custGeom>
              <a:avLst/>
              <a:gdLst/>
              <a:ahLst/>
              <a:cxnLst/>
              <a:rect l="l" t="t" r="r" b="b"/>
              <a:pathLst>
                <a:path w="4259" h="5750" extrusionOk="0">
                  <a:moveTo>
                    <a:pt x="1194" y="541"/>
                  </a:moveTo>
                  <a:cubicBezTo>
                    <a:pt x="1214" y="541"/>
                    <a:pt x="1231" y="541"/>
                    <a:pt x="1247" y="544"/>
                  </a:cubicBezTo>
                  <a:cubicBezTo>
                    <a:pt x="1766" y="597"/>
                    <a:pt x="2377" y="1460"/>
                    <a:pt x="2549" y="1755"/>
                  </a:cubicBezTo>
                  <a:cubicBezTo>
                    <a:pt x="2848" y="2282"/>
                    <a:pt x="3631" y="3796"/>
                    <a:pt x="3679" y="4491"/>
                  </a:cubicBezTo>
                  <a:cubicBezTo>
                    <a:pt x="3703" y="4815"/>
                    <a:pt x="3603" y="5079"/>
                    <a:pt x="3419" y="5170"/>
                  </a:cubicBezTo>
                  <a:cubicBezTo>
                    <a:pt x="3367" y="5196"/>
                    <a:pt x="3308" y="5209"/>
                    <a:pt x="3242" y="5209"/>
                  </a:cubicBezTo>
                  <a:cubicBezTo>
                    <a:pt x="3038" y="5209"/>
                    <a:pt x="2778" y="5083"/>
                    <a:pt x="2509" y="4847"/>
                  </a:cubicBezTo>
                  <a:cubicBezTo>
                    <a:pt x="1750" y="4192"/>
                    <a:pt x="643" y="2610"/>
                    <a:pt x="571" y="1532"/>
                  </a:cubicBezTo>
                  <a:cubicBezTo>
                    <a:pt x="552" y="1208"/>
                    <a:pt x="624" y="948"/>
                    <a:pt x="787" y="765"/>
                  </a:cubicBezTo>
                  <a:cubicBezTo>
                    <a:pt x="951" y="577"/>
                    <a:pt x="1095" y="541"/>
                    <a:pt x="1194" y="541"/>
                  </a:cubicBezTo>
                  <a:close/>
                  <a:moveTo>
                    <a:pt x="1204" y="1"/>
                  </a:moveTo>
                  <a:cubicBezTo>
                    <a:pt x="972" y="1"/>
                    <a:pt x="668" y="82"/>
                    <a:pt x="380" y="409"/>
                  </a:cubicBezTo>
                  <a:cubicBezTo>
                    <a:pt x="116" y="705"/>
                    <a:pt x="1" y="1096"/>
                    <a:pt x="33" y="1567"/>
                  </a:cubicBezTo>
                  <a:cubicBezTo>
                    <a:pt x="121" y="2850"/>
                    <a:pt x="1319" y="4535"/>
                    <a:pt x="2153" y="5258"/>
                  </a:cubicBezTo>
                  <a:cubicBezTo>
                    <a:pt x="2525" y="5582"/>
                    <a:pt x="2908" y="5750"/>
                    <a:pt x="3248" y="5750"/>
                  </a:cubicBezTo>
                  <a:cubicBezTo>
                    <a:pt x="3395" y="5750"/>
                    <a:pt x="3531" y="5717"/>
                    <a:pt x="3663" y="5654"/>
                  </a:cubicBezTo>
                  <a:cubicBezTo>
                    <a:pt x="4051" y="5457"/>
                    <a:pt x="4258" y="5011"/>
                    <a:pt x="4219" y="4451"/>
                  </a:cubicBezTo>
                  <a:cubicBezTo>
                    <a:pt x="4151" y="3497"/>
                    <a:pt x="3064" y="1571"/>
                    <a:pt x="3021" y="1488"/>
                  </a:cubicBezTo>
                  <a:lnTo>
                    <a:pt x="3016" y="1488"/>
                  </a:lnTo>
                  <a:cubicBezTo>
                    <a:pt x="2936" y="1344"/>
                    <a:pt x="2193" y="98"/>
                    <a:pt x="1303" y="6"/>
                  </a:cubicBezTo>
                  <a:cubicBezTo>
                    <a:pt x="1271" y="3"/>
                    <a:pt x="1238" y="1"/>
                    <a:pt x="120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6835115" y="1564205"/>
              <a:ext cx="96743" cy="115076"/>
            </a:xfrm>
            <a:custGeom>
              <a:avLst/>
              <a:gdLst/>
              <a:ahLst/>
              <a:cxnLst/>
              <a:rect l="l" t="t" r="r" b="b"/>
              <a:pathLst>
                <a:path w="4380" h="5210" extrusionOk="0">
                  <a:moveTo>
                    <a:pt x="2794" y="1"/>
                  </a:moveTo>
                  <a:cubicBezTo>
                    <a:pt x="1987" y="1"/>
                    <a:pt x="1208" y="1353"/>
                    <a:pt x="1208" y="1353"/>
                  </a:cubicBezTo>
                  <a:cubicBezTo>
                    <a:pt x="1208" y="1353"/>
                    <a:pt x="106" y="3294"/>
                    <a:pt x="42" y="4201"/>
                  </a:cubicBezTo>
                  <a:cubicBezTo>
                    <a:pt x="1" y="4787"/>
                    <a:pt x="283" y="5209"/>
                    <a:pt x="749" y="5209"/>
                  </a:cubicBezTo>
                  <a:cubicBezTo>
                    <a:pt x="1005" y="5209"/>
                    <a:pt x="1316" y="5082"/>
                    <a:pt x="1659" y="4785"/>
                  </a:cubicBezTo>
                  <a:cubicBezTo>
                    <a:pt x="2630" y="3941"/>
                    <a:pt x="4380" y="1417"/>
                    <a:pt x="3409" y="315"/>
                  </a:cubicBezTo>
                  <a:cubicBezTo>
                    <a:pt x="3211" y="90"/>
                    <a:pt x="3001" y="1"/>
                    <a:pt x="2794"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6829239" y="1558241"/>
              <a:ext cx="93960" cy="127003"/>
            </a:xfrm>
            <a:custGeom>
              <a:avLst/>
              <a:gdLst/>
              <a:ahLst/>
              <a:cxnLst/>
              <a:rect l="l" t="t" r="r" b="b"/>
              <a:pathLst>
                <a:path w="4254" h="5750" extrusionOk="0">
                  <a:moveTo>
                    <a:pt x="3064" y="541"/>
                  </a:moveTo>
                  <a:cubicBezTo>
                    <a:pt x="3167" y="541"/>
                    <a:pt x="3309" y="578"/>
                    <a:pt x="3472" y="765"/>
                  </a:cubicBezTo>
                  <a:cubicBezTo>
                    <a:pt x="3635" y="948"/>
                    <a:pt x="3707" y="1208"/>
                    <a:pt x="3683" y="1532"/>
                  </a:cubicBezTo>
                  <a:cubicBezTo>
                    <a:pt x="3611" y="2610"/>
                    <a:pt x="2508" y="4192"/>
                    <a:pt x="1750" y="4847"/>
                  </a:cubicBezTo>
                  <a:cubicBezTo>
                    <a:pt x="1480" y="5083"/>
                    <a:pt x="1220" y="5209"/>
                    <a:pt x="1016" y="5209"/>
                  </a:cubicBezTo>
                  <a:cubicBezTo>
                    <a:pt x="951" y="5209"/>
                    <a:pt x="892" y="5196"/>
                    <a:pt x="839" y="5170"/>
                  </a:cubicBezTo>
                  <a:cubicBezTo>
                    <a:pt x="655" y="5079"/>
                    <a:pt x="556" y="4815"/>
                    <a:pt x="580" y="4491"/>
                  </a:cubicBezTo>
                  <a:cubicBezTo>
                    <a:pt x="627" y="3796"/>
                    <a:pt x="1411" y="2282"/>
                    <a:pt x="1710" y="1755"/>
                  </a:cubicBezTo>
                  <a:cubicBezTo>
                    <a:pt x="1881" y="1460"/>
                    <a:pt x="2489" y="597"/>
                    <a:pt x="3012" y="544"/>
                  </a:cubicBezTo>
                  <a:cubicBezTo>
                    <a:pt x="3028" y="543"/>
                    <a:pt x="3045" y="541"/>
                    <a:pt x="3064" y="541"/>
                  </a:cubicBezTo>
                  <a:close/>
                  <a:moveTo>
                    <a:pt x="3055" y="1"/>
                  </a:moveTo>
                  <a:cubicBezTo>
                    <a:pt x="3020" y="1"/>
                    <a:pt x="2987" y="3"/>
                    <a:pt x="2956" y="6"/>
                  </a:cubicBezTo>
                  <a:cubicBezTo>
                    <a:pt x="2065" y="98"/>
                    <a:pt x="1322" y="1344"/>
                    <a:pt x="1238" y="1488"/>
                  </a:cubicBezTo>
                  <a:cubicBezTo>
                    <a:pt x="1190" y="1571"/>
                    <a:pt x="108" y="3497"/>
                    <a:pt x="40" y="4451"/>
                  </a:cubicBezTo>
                  <a:cubicBezTo>
                    <a:pt x="1" y="5011"/>
                    <a:pt x="208" y="5457"/>
                    <a:pt x="596" y="5654"/>
                  </a:cubicBezTo>
                  <a:cubicBezTo>
                    <a:pt x="723" y="5717"/>
                    <a:pt x="863" y="5750"/>
                    <a:pt x="1011" y="5750"/>
                  </a:cubicBezTo>
                  <a:cubicBezTo>
                    <a:pt x="1350" y="5750"/>
                    <a:pt x="1730" y="5582"/>
                    <a:pt x="2106" y="5258"/>
                  </a:cubicBezTo>
                  <a:cubicBezTo>
                    <a:pt x="2796" y="4655"/>
                    <a:pt x="4130" y="2957"/>
                    <a:pt x="4222" y="1567"/>
                  </a:cubicBezTo>
                  <a:cubicBezTo>
                    <a:pt x="4254" y="1096"/>
                    <a:pt x="4138" y="705"/>
                    <a:pt x="3879" y="409"/>
                  </a:cubicBezTo>
                  <a:cubicBezTo>
                    <a:pt x="3591" y="82"/>
                    <a:pt x="3287" y="1"/>
                    <a:pt x="305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6557696" y="1819934"/>
              <a:ext cx="178732" cy="231742"/>
            </a:xfrm>
            <a:custGeom>
              <a:avLst/>
              <a:gdLst/>
              <a:ahLst/>
              <a:cxnLst/>
              <a:rect l="l" t="t" r="r" b="b"/>
              <a:pathLst>
                <a:path w="8092" h="10492" extrusionOk="0">
                  <a:moveTo>
                    <a:pt x="0" y="0"/>
                  </a:moveTo>
                  <a:lnTo>
                    <a:pt x="0" y="0"/>
                  </a:lnTo>
                  <a:cubicBezTo>
                    <a:pt x="0" y="1"/>
                    <a:pt x="1166" y="5245"/>
                    <a:pt x="2333" y="8156"/>
                  </a:cubicBezTo>
                  <a:cubicBezTo>
                    <a:pt x="2978" y="9772"/>
                    <a:pt x="3942" y="10491"/>
                    <a:pt x="4827" y="10491"/>
                  </a:cubicBezTo>
                  <a:cubicBezTo>
                    <a:pt x="5538" y="10491"/>
                    <a:pt x="6198" y="10028"/>
                    <a:pt x="6602" y="9192"/>
                  </a:cubicBezTo>
                  <a:cubicBezTo>
                    <a:pt x="7509" y="7318"/>
                    <a:pt x="8092" y="325"/>
                    <a:pt x="8092" y="324"/>
                  </a:cubicBezTo>
                  <a:lnTo>
                    <a:pt x="8092" y="324"/>
                  </a:lnTo>
                  <a:cubicBezTo>
                    <a:pt x="8092" y="324"/>
                    <a:pt x="5968" y="619"/>
                    <a:pt x="3816" y="619"/>
                  </a:cubicBezTo>
                  <a:cubicBezTo>
                    <a:pt x="2326" y="619"/>
                    <a:pt x="822" y="478"/>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6551334" y="1813993"/>
              <a:ext cx="191211" cy="243713"/>
            </a:xfrm>
            <a:custGeom>
              <a:avLst/>
              <a:gdLst/>
              <a:ahLst/>
              <a:cxnLst/>
              <a:rect l="l" t="t" r="r" b="b"/>
              <a:pathLst>
                <a:path w="8657" h="11034" extrusionOk="0">
                  <a:moveTo>
                    <a:pt x="676" y="741"/>
                  </a:moveTo>
                  <a:cubicBezTo>
                    <a:pt x="1577" y="1060"/>
                    <a:pt x="2861" y="1160"/>
                    <a:pt x="4125" y="1160"/>
                  </a:cubicBezTo>
                  <a:cubicBezTo>
                    <a:pt x="5776" y="1160"/>
                    <a:pt x="7393" y="989"/>
                    <a:pt x="8081" y="905"/>
                  </a:cubicBezTo>
                  <a:lnTo>
                    <a:pt x="8081" y="905"/>
                  </a:lnTo>
                  <a:cubicBezTo>
                    <a:pt x="7953" y="2314"/>
                    <a:pt x="7410" y="7763"/>
                    <a:pt x="6647" y="9345"/>
                  </a:cubicBezTo>
                  <a:cubicBezTo>
                    <a:pt x="6298" y="10072"/>
                    <a:pt x="5744" y="10492"/>
                    <a:pt x="5128" y="10492"/>
                  </a:cubicBezTo>
                  <a:cubicBezTo>
                    <a:pt x="5108" y="10492"/>
                    <a:pt x="5089" y="10492"/>
                    <a:pt x="5069" y="10491"/>
                  </a:cubicBezTo>
                  <a:cubicBezTo>
                    <a:pt x="4222" y="10462"/>
                    <a:pt x="3400" y="9652"/>
                    <a:pt x="2873" y="8326"/>
                  </a:cubicBezTo>
                  <a:cubicBezTo>
                    <a:pt x="1942" y="6005"/>
                    <a:pt x="1003" y="2143"/>
                    <a:pt x="676" y="741"/>
                  </a:cubicBezTo>
                  <a:close/>
                  <a:moveTo>
                    <a:pt x="290" y="0"/>
                  </a:moveTo>
                  <a:cubicBezTo>
                    <a:pt x="234" y="0"/>
                    <a:pt x="177" y="18"/>
                    <a:pt x="128" y="54"/>
                  </a:cubicBezTo>
                  <a:cubicBezTo>
                    <a:pt x="45" y="114"/>
                    <a:pt x="1" y="225"/>
                    <a:pt x="25" y="330"/>
                  </a:cubicBezTo>
                  <a:cubicBezTo>
                    <a:pt x="36" y="382"/>
                    <a:pt x="1207" y="5626"/>
                    <a:pt x="2369" y="8526"/>
                  </a:cubicBezTo>
                  <a:cubicBezTo>
                    <a:pt x="2988" y="10079"/>
                    <a:pt x="3966" y="10994"/>
                    <a:pt x="5049" y="11030"/>
                  </a:cubicBezTo>
                  <a:cubicBezTo>
                    <a:pt x="5073" y="11030"/>
                    <a:pt x="5093" y="11034"/>
                    <a:pt x="5117" y="11034"/>
                  </a:cubicBezTo>
                  <a:cubicBezTo>
                    <a:pt x="5944" y="11034"/>
                    <a:pt x="6695" y="10495"/>
                    <a:pt x="7134" y="9580"/>
                  </a:cubicBezTo>
                  <a:cubicBezTo>
                    <a:pt x="8053" y="7679"/>
                    <a:pt x="8628" y="905"/>
                    <a:pt x="8652" y="617"/>
                  </a:cubicBezTo>
                  <a:cubicBezTo>
                    <a:pt x="8656" y="533"/>
                    <a:pt x="8628" y="453"/>
                    <a:pt x="8568" y="397"/>
                  </a:cubicBezTo>
                  <a:cubicBezTo>
                    <a:pt x="8517" y="350"/>
                    <a:pt x="8449" y="322"/>
                    <a:pt x="8380" y="322"/>
                  </a:cubicBezTo>
                  <a:cubicBezTo>
                    <a:pt x="8368" y="322"/>
                    <a:pt x="8356" y="323"/>
                    <a:pt x="8344" y="325"/>
                  </a:cubicBezTo>
                  <a:cubicBezTo>
                    <a:pt x="8309" y="330"/>
                    <a:pt x="6187" y="617"/>
                    <a:pt x="4073" y="617"/>
                  </a:cubicBezTo>
                  <a:cubicBezTo>
                    <a:pt x="2633" y="617"/>
                    <a:pt x="1196" y="484"/>
                    <a:pt x="423" y="37"/>
                  </a:cubicBezTo>
                  <a:cubicBezTo>
                    <a:pt x="382" y="12"/>
                    <a:pt x="336" y="0"/>
                    <a:pt x="29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6406109" y="1294605"/>
              <a:ext cx="467614" cy="614982"/>
            </a:xfrm>
            <a:custGeom>
              <a:avLst/>
              <a:gdLst/>
              <a:ahLst/>
              <a:cxnLst/>
              <a:rect l="l" t="t" r="r" b="b"/>
              <a:pathLst>
                <a:path w="21171" h="27843" extrusionOk="0">
                  <a:moveTo>
                    <a:pt x="10191" y="1"/>
                  </a:moveTo>
                  <a:cubicBezTo>
                    <a:pt x="8649" y="1"/>
                    <a:pt x="7132" y="530"/>
                    <a:pt x="5700" y="1776"/>
                  </a:cubicBezTo>
                  <a:cubicBezTo>
                    <a:pt x="2202" y="4820"/>
                    <a:pt x="1" y="9805"/>
                    <a:pt x="1167" y="14270"/>
                  </a:cubicBezTo>
                  <a:cubicBezTo>
                    <a:pt x="1167" y="14270"/>
                    <a:pt x="2852" y="20226"/>
                    <a:pt x="6024" y="23720"/>
                  </a:cubicBezTo>
                  <a:cubicBezTo>
                    <a:pt x="8850" y="26834"/>
                    <a:pt x="10081" y="27842"/>
                    <a:pt x="11507" y="27842"/>
                  </a:cubicBezTo>
                  <a:cubicBezTo>
                    <a:pt x="11682" y="27842"/>
                    <a:pt x="11860" y="27827"/>
                    <a:pt x="12044" y="27799"/>
                  </a:cubicBezTo>
                  <a:cubicBezTo>
                    <a:pt x="13725" y="27539"/>
                    <a:pt x="15539" y="25338"/>
                    <a:pt x="18063" y="20745"/>
                  </a:cubicBezTo>
                  <a:cubicBezTo>
                    <a:pt x="20587" y="16147"/>
                    <a:pt x="20783" y="12653"/>
                    <a:pt x="20975" y="12329"/>
                  </a:cubicBezTo>
                  <a:cubicBezTo>
                    <a:pt x="21171" y="12006"/>
                    <a:pt x="20459" y="5530"/>
                    <a:pt x="16833" y="2747"/>
                  </a:cubicBezTo>
                  <a:cubicBezTo>
                    <a:pt x="14691" y="1103"/>
                    <a:pt x="12415" y="1"/>
                    <a:pt x="1019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6407651" y="1288921"/>
              <a:ext cx="463022" cy="466746"/>
            </a:xfrm>
            <a:custGeom>
              <a:avLst/>
              <a:gdLst/>
              <a:ahLst/>
              <a:cxnLst/>
              <a:rect l="l" t="t" r="r" b="b"/>
              <a:pathLst>
                <a:path w="207866" h="209538" extrusionOk="0">
                  <a:moveTo>
                    <a:pt x="100044" y="1"/>
                  </a:moveTo>
                  <a:cubicBezTo>
                    <a:pt x="84897" y="1"/>
                    <a:pt x="69993" y="5200"/>
                    <a:pt x="55941" y="17430"/>
                  </a:cubicBezTo>
                  <a:cubicBezTo>
                    <a:pt x="21615" y="47310"/>
                    <a:pt x="0" y="96254"/>
                    <a:pt x="11444" y="140116"/>
                  </a:cubicBezTo>
                  <a:cubicBezTo>
                    <a:pt x="11444" y="140116"/>
                    <a:pt x="14622" y="151358"/>
                    <a:pt x="20814" y="166875"/>
                  </a:cubicBezTo>
                  <a:cubicBezTo>
                    <a:pt x="20823" y="164821"/>
                    <a:pt x="21056" y="162868"/>
                    <a:pt x="21615" y="161095"/>
                  </a:cubicBezTo>
                  <a:cubicBezTo>
                    <a:pt x="27848" y="141334"/>
                    <a:pt x="44102" y="106338"/>
                    <a:pt x="91588" y="106338"/>
                  </a:cubicBezTo>
                  <a:cubicBezTo>
                    <a:pt x="101884" y="106338"/>
                    <a:pt x="113647" y="107983"/>
                    <a:pt x="127095" y="111784"/>
                  </a:cubicBezTo>
                  <a:cubicBezTo>
                    <a:pt x="186994" y="128722"/>
                    <a:pt x="179669" y="181395"/>
                    <a:pt x="174091" y="209537"/>
                  </a:cubicBezTo>
                  <a:cubicBezTo>
                    <a:pt x="175170" y="207613"/>
                    <a:pt x="176249" y="205701"/>
                    <a:pt x="177355" y="203686"/>
                  </a:cubicBezTo>
                  <a:cubicBezTo>
                    <a:pt x="202144" y="158552"/>
                    <a:pt x="204056" y="124227"/>
                    <a:pt x="205959" y="121048"/>
                  </a:cubicBezTo>
                  <a:cubicBezTo>
                    <a:pt x="207866" y="117869"/>
                    <a:pt x="200873" y="54299"/>
                    <a:pt x="165275" y="26967"/>
                  </a:cubicBezTo>
                  <a:cubicBezTo>
                    <a:pt x="144251" y="10823"/>
                    <a:pt x="121896" y="1"/>
                    <a:pt x="100044"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6401537" y="1288973"/>
              <a:ext cx="479409" cy="626622"/>
            </a:xfrm>
            <a:custGeom>
              <a:avLst/>
              <a:gdLst/>
              <a:ahLst/>
              <a:cxnLst/>
              <a:rect l="l" t="t" r="r" b="b"/>
              <a:pathLst>
                <a:path w="21705" h="28370" extrusionOk="0">
                  <a:moveTo>
                    <a:pt x="10409" y="524"/>
                  </a:moveTo>
                  <a:cubicBezTo>
                    <a:pt x="12376" y="524"/>
                    <a:pt x="14538" y="1422"/>
                    <a:pt x="16876" y="3217"/>
                  </a:cubicBezTo>
                  <a:cubicBezTo>
                    <a:pt x="20327" y="5870"/>
                    <a:pt x="21062" y="11929"/>
                    <a:pt x="20950" y="12444"/>
                  </a:cubicBezTo>
                  <a:cubicBezTo>
                    <a:pt x="20886" y="12552"/>
                    <a:pt x="20850" y="12720"/>
                    <a:pt x="20762" y="13187"/>
                  </a:cubicBezTo>
                  <a:cubicBezTo>
                    <a:pt x="20526" y="14425"/>
                    <a:pt x="19979" y="17325"/>
                    <a:pt x="18034" y="20868"/>
                  </a:cubicBezTo>
                  <a:cubicBezTo>
                    <a:pt x="15502" y="25477"/>
                    <a:pt x="13757" y="27546"/>
                    <a:pt x="12207" y="27786"/>
                  </a:cubicBezTo>
                  <a:cubicBezTo>
                    <a:pt x="12038" y="27812"/>
                    <a:pt x="11876" y="27826"/>
                    <a:pt x="11715" y="27826"/>
                  </a:cubicBezTo>
                  <a:cubicBezTo>
                    <a:pt x="10410" y="27826"/>
                    <a:pt x="9244" y="26896"/>
                    <a:pt x="6431" y="23792"/>
                  </a:cubicBezTo>
                  <a:cubicBezTo>
                    <a:pt x="3363" y="20413"/>
                    <a:pt x="1678" y="14605"/>
                    <a:pt x="1634" y="14453"/>
                  </a:cubicBezTo>
                  <a:cubicBezTo>
                    <a:pt x="576" y="10383"/>
                    <a:pt x="2364" y="5474"/>
                    <a:pt x="6084" y="2235"/>
                  </a:cubicBezTo>
                  <a:cubicBezTo>
                    <a:pt x="7396" y="1094"/>
                    <a:pt x="8841" y="524"/>
                    <a:pt x="10409" y="524"/>
                  </a:cubicBezTo>
                  <a:close/>
                  <a:moveTo>
                    <a:pt x="10393" y="0"/>
                  </a:moveTo>
                  <a:cubicBezTo>
                    <a:pt x="8697" y="0"/>
                    <a:pt x="7129" y="608"/>
                    <a:pt x="5728" y="1827"/>
                  </a:cubicBezTo>
                  <a:cubicBezTo>
                    <a:pt x="1853" y="5199"/>
                    <a:pt x="0" y="10327"/>
                    <a:pt x="1114" y="14593"/>
                  </a:cubicBezTo>
                  <a:lnTo>
                    <a:pt x="1114" y="14597"/>
                  </a:lnTo>
                  <a:cubicBezTo>
                    <a:pt x="1182" y="14844"/>
                    <a:pt x="2852" y="20656"/>
                    <a:pt x="6027" y="24159"/>
                  </a:cubicBezTo>
                  <a:cubicBezTo>
                    <a:pt x="8816" y="27227"/>
                    <a:pt x="10125" y="28370"/>
                    <a:pt x="11711" y="28370"/>
                  </a:cubicBezTo>
                  <a:cubicBezTo>
                    <a:pt x="11899" y="28370"/>
                    <a:pt x="12091" y="28353"/>
                    <a:pt x="12291" y="28322"/>
                  </a:cubicBezTo>
                  <a:cubicBezTo>
                    <a:pt x="14048" y="28049"/>
                    <a:pt x="15849" y="25969"/>
                    <a:pt x="18506" y="21128"/>
                  </a:cubicBezTo>
                  <a:cubicBezTo>
                    <a:pt x="20495" y="17509"/>
                    <a:pt x="21054" y="14553"/>
                    <a:pt x="21293" y="13287"/>
                  </a:cubicBezTo>
                  <a:cubicBezTo>
                    <a:pt x="21341" y="13035"/>
                    <a:pt x="21393" y="12772"/>
                    <a:pt x="21413" y="12724"/>
                  </a:cubicBezTo>
                  <a:cubicBezTo>
                    <a:pt x="21704" y="12237"/>
                    <a:pt x="20871" y="5602"/>
                    <a:pt x="17204" y="2790"/>
                  </a:cubicBezTo>
                  <a:cubicBezTo>
                    <a:pt x="14786" y="932"/>
                    <a:pt x="12492" y="0"/>
                    <a:pt x="103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6628177" y="1672456"/>
              <a:ext cx="50315" cy="136655"/>
            </a:xfrm>
            <a:custGeom>
              <a:avLst/>
              <a:gdLst/>
              <a:ahLst/>
              <a:cxnLst/>
              <a:rect l="l" t="t" r="r" b="b"/>
              <a:pathLst>
                <a:path w="2278" h="6187" extrusionOk="0">
                  <a:moveTo>
                    <a:pt x="1992" y="1"/>
                  </a:moveTo>
                  <a:cubicBezTo>
                    <a:pt x="1859" y="1"/>
                    <a:pt x="1744" y="96"/>
                    <a:pt x="1722" y="231"/>
                  </a:cubicBezTo>
                  <a:cubicBezTo>
                    <a:pt x="1706" y="334"/>
                    <a:pt x="1330" y="2795"/>
                    <a:pt x="1394" y="4102"/>
                  </a:cubicBezTo>
                  <a:cubicBezTo>
                    <a:pt x="1418" y="4565"/>
                    <a:pt x="1483" y="4920"/>
                    <a:pt x="1527" y="5180"/>
                  </a:cubicBezTo>
                  <a:cubicBezTo>
                    <a:pt x="1558" y="5348"/>
                    <a:pt x="1594" y="5559"/>
                    <a:pt x="1582" y="5599"/>
                  </a:cubicBezTo>
                  <a:cubicBezTo>
                    <a:pt x="1582" y="5599"/>
                    <a:pt x="1562" y="5619"/>
                    <a:pt x="1479" y="5639"/>
                  </a:cubicBezTo>
                  <a:cubicBezTo>
                    <a:pt x="1459" y="5644"/>
                    <a:pt x="1438" y="5646"/>
                    <a:pt x="1417" y="5646"/>
                  </a:cubicBezTo>
                  <a:cubicBezTo>
                    <a:pt x="1109" y="5646"/>
                    <a:pt x="692" y="5200"/>
                    <a:pt x="528" y="4968"/>
                  </a:cubicBezTo>
                  <a:cubicBezTo>
                    <a:pt x="474" y="4893"/>
                    <a:pt x="391" y="4853"/>
                    <a:pt x="306" y="4853"/>
                  </a:cubicBezTo>
                  <a:cubicBezTo>
                    <a:pt x="252" y="4853"/>
                    <a:pt x="197" y="4869"/>
                    <a:pt x="148" y="4904"/>
                  </a:cubicBezTo>
                  <a:cubicBezTo>
                    <a:pt x="28" y="4992"/>
                    <a:pt x="1" y="5160"/>
                    <a:pt x="84" y="5284"/>
                  </a:cubicBezTo>
                  <a:cubicBezTo>
                    <a:pt x="156" y="5379"/>
                    <a:pt x="751" y="6187"/>
                    <a:pt x="1418" y="6187"/>
                  </a:cubicBezTo>
                  <a:cubicBezTo>
                    <a:pt x="1479" y="6187"/>
                    <a:pt x="1534" y="6178"/>
                    <a:pt x="1594" y="6166"/>
                  </a:cubicBezTo>
                  <a:cubicBezTo>
                    <a:pt x="2229" y="6027"/>
                    <a:pt x="2145" y="5567"/>
                    <a:pt x="2062" y="5084"/>
                  </a:cubicBezTo>
                  <a:cubicBezTo>
                    <a:pt x="2014" y="4824"/>
                    <a:pt x="1958" y="4504"/>
                    <a:pt x="1934" y="4078"/>
                  </a:cubicBezTo>
                  <a:cubicBezTo>
                    <a:pt x="1874" y="2823"/>
                    <a:pt x="2253" y="334"/>
                    <a:pt x="2257" y="310"/>
                  </a:cubicBezTo>
                  <a:cubicBezTo>
                    <a:pt x="2277" y="163"/>
                    <a:pt x="2178" y="28"/>
                    <a:pt x="2030" y="4"/>
                  </a:cubicBezTo>
                  <a:cubicBezTo>
                    <a:pt x="2017" y="2"/>
                    <a:pt x="2004" y="1"/>
                    <a:pt x="199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6522400" y="1695339"/>
              <a:ext cx="70702" cy="21845"/>
            </a:xfrm>
            <a:custGeom>
              <a:avLst/>
              <a:gdLst/>
              <a:ahLst/>
              <a:cxnLst/>
              <a:rect l="l" t="t" r="r" b="b"/>
              <a:pathLst>
                <a:path w="3201" h="989" extrusionOk="0">
                  <a:moveTo>
                    <a:pt x="306" y="1"/>
                  </a:moveTo>
                  <a:cubicBezTo>
                    <a:pt x="222" y="1"/>
                    <a:pt x="140" y="38"/>
                    <a:pt x="88" y="109"/>
                  </a:cubicBezTo>
                  <a:cubicBezTo>
                    <a:pt x="0" y="229"/>
                    <a:pt x="24" y="397"/>
                    <a:pt x="144" y="485"/>
                  </a:cubicBezTo>
                  <a:cubicBezTo>
                    <a:pt x="448" y="717"/>
                    <a:pt x="1027" y="988"/>
                    <a:pt x="1694" y="988"/>
                  </a:cubicBezTo>
                  <a:cubicBezTo>
                    <a:pt x="2129" y="988"/>
                    <a:pt x="2596" y="872"/>
                    <a:pt x="3048" y="557"/>
                  </a:cubicBezTo>
                  <a:cubicBezTo>
                    <a:pt x="3171" y="469"/>
                    <a:pt x="3200" y="301"/>
                    <a:pt x="3116" y="181"/>
                  </a:cubicBezTo>
                  <a:cubicBezTo>
                    <a:pt x="3061" y="105"/>
                    <a:pt x="2977" y="64"/>
                    <a:pt x="2892" y="64"/>
                  </a:cubicBezTo>
                  <a:cubicBezTo>
                    <a:pt x="2839" y="64"/>
                    <a:pt x="2786" y="80"/>
                    <a:pt x="2740" y="113"/>
                  </a:cubicBezTo>
                  <a:cubicBezTo>
                    <a:pt x="2380" y="365"/>
                    <a:pt x="2019" y="451"/>
                    <a:pt x="1695" y="451"/>
                  </a:cubicBezTo>
                  <a:cubicBezTo>
                    <a:pt x="1017" y="451"/>
                    <a:pt x="497" y="75"/>
                    <a:pt x="468" y="54"/>
                  </a:cubicBezTo>
                  <a:cubicBezTo>
                    <a:pt x="420" y="18"/>
                    <a:pt x="362" y="1"/>
                    <a:pt x="30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6703959" y="1695339"/>
              <a:ext cx="70790" cy="21845"/>
            </a:xfrm>
            <a:custGeom>
              <a:avLst/>
              <a:gdLst/>
              <a:ahLst/>
              <a:cxnLst/>
              <a:rect l="l" t="t" r="r" b="b"/>
              <a:pathLst>
                <a:path w="3205" h="989" extrusionOk="0">
                  <a:moveTo>
                    <a:pt x="306" y="1"/>
                  </a:moveTo>
                  <a:cubicBezTo>
                    <a:pt x="223" y="1"/>
                    <a:pt x="140" y="38"/>
                    <a:pt x="89" y="109"/>
                  </a:cubicBezTo>
                  <a:cubicBezTo>
                    <a:pt x="0" y="229"/>
                    <a:pt x="24" y="397"/>
                    <a:pt x="144" y="485"/>
                  </a:cubicBezTo>
                  <a:cubicBezTo>
                    <a:pt x="448" y="717"/>
                    <a:pt x="1027" y="988"/>
                    <a:pt x="1694" y="988"/>
                  </a:cubicBezTo>
                  <a:cubicBezTo>
                    <a:pt x="2129" y="988"/>
                    <a:pt x="2596" y="872"/>
                    <a:pt x="3048" y="557"/>
                  </a:cubicBezTo>
                  <a:cubicBezTo>
                    <a:pt x="3171" y="469"/>
                    <a:pt x="3204" y="301"/>
                    <a:pt x="3116" y="181"/>
                  </a:cubicBezTo>
                  <a:cubicBezTo>
                    <a:pt x="3065" y="105"/>
                    <a:pt x="2980" y="65"/>
                    <a:pt x="2894" y="65"/>
                  </a:cubicBezTo>
                  <a:cubicBezTo>
                    <a:pt x="2840" y="65"/>
                    <a:pt x="2786" y="81"/>
                    <a:pt x="2740" y="113"/>
                  </a:cubicBezTo>
                  <a:cubicBezTo>
                    <a:pt x="2379" y="366"/>
                    <a:pt x="2018" y="452"/>
                    <a:pt x="1694" y="452"/>
                  </a:cubicBezTo>
                  <a:cubicBezTo>
                    <a:pt x="1018" y="452"/>
                    <a:pt x="501" y="78"/>
                    <a:pt x="468" y="54"/>
                  </a:cubicBezTo>
                  <a:cubicBezTo>
                    <a:pt x="420" y="18"/>
                    <a:pt x="362" y="1"/>
                    <a:pt x="30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6496381" y="1603079"/>
              <a:ext cx="130758" cy="56036"/>
            </a:xfrm>
            <a:custGeom>
              <a:avLst/>
              <a:gdLst/>
              <a:ahLst/>
              <a:cxnLst/>
              <a:rect l="l" t="t" r="r" b="b"/>
              <a:pathLst>
                <a:path w="5920" h="2537" extrusionOk="0">
                  <a:moveTo>
                    <a:pt x="2320" y="0"/>
                  </a:moveTo>
                  <a:cubicBezTo>
                    <a:pt x="1714" y="0"/>
                    <a:pt x="1016" y="113"/>
                    <a:pt x="216" y="392"/>
                  </a:cubicBezTo>
                  <a:cubicBezTo>
                    <a:pt x="76" y="444"/>
                    <a:pt x="0" y="596"/>
                    <a:pt x="52" y="739"/>
                  </a:cubicBezTo>
                  <a:cubicBezTo>
                    <a:pt x="90" y="849"/>
                    <a:pt x="194" y="920"/>
                    <a:pt x="305" y="920"/>
                  </a:cubicBezTo>
                  <a:cubicBezTo>
                    <a:pt x="335" y="920"/>
                    <a:pt x="365" y="914"/>
                    <a:pt x="395" y="903"/>
                  </a:cubicBezTo>
                  <a:cubicBezTo>
                    <a:pt x="1139" y="643"/>
                    <a:pt x="1781" y="538"/>
                    <a:pt x="2332" y="538"/>
                  </a:cubicBezTo>
                  <a:cubicBezTo>
                    <a:pt x="4577" y="538"/>
                    <a:pt x="5326" y="2276"/>
                    <a:pt x="5365" y="2369"/>
                  </a:cubicBezTo>
                  <a:cubicBezTo>
                    <a:pt x="5409" y="2474"/>
                    <a:pt x="5508" y="2537"/>
                    <a:pt x="5616" y="2537"/>
                  </a:cubicBezTo>
                  <a:cubicBezTo>
                    <a:pt x="5648" y="2537"/>
                    <a:pt x="5684" y="2529"/>
                    <a:pt x="5715" y="2517"/>
                  </a:cubicBezTo>
                  <a:cubicBezTo>
                    <a:pt x="5855" y="2461"/>
                    <a:pt x="5920" y="2306"/>
                    <a:pt x="5864" y="2166"/>
                  </a:cubicBezTo>
                  <a:cubicBezTo>
                    <a:pt x="5854" y="2139"/>
                    <a:pt x="4952" y="0"/>
                    <a:pt x="232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6688520" y="1599545"/>
              <a:ext cx="117969" cy="51287"/>
            </a:xfrm>
            <a:custGeom>
              <a:avLst/>
              <a:gdLst/>
              <a:ahLst/>
              <a:cxnLst/>
              <a:rect l="l" t="t" r="r" b="b"/>
              <a:pathLst>
                <a:path w="5341" h="2322" extrusionOk="0">
                  <a:moveTo>
                    <a:pt x="2909" y="0"/>
                  </a:moveTo>
                  <a:cubicBezTo>
                    <a:pt x="2480" y="0"/>
                    <a:pt x="2080" y="78"/>
                    <a:pt x="1710" y="232"/>
                  </a:cubicBezTo>
                  <a:cubicBezTo>
                    <a:pt x="488" y="748"/>
                    <a:pt x="69" y="1915"/>
                    <a:pt x="52" y="1962"/>
                  </a:cubicBezTo>
                  <a:cubicBezTo>
                    <a:pt x="1" y="2106"/>
                    <a:pt x="76" y="2258"/>
                    <a:pt x="216" y="2309"/>
                  </a:cubicBezTo>
                  <a:cubicBezTo>
                    <a:pt x="248" y="2317"/>
                    <a:pt x="276" y="2322"/>
                    <a:pt x="308" y="2322"/>
                  </a:cubicBezTo>
                  <a:cubicBezTo>
                    <a:pt x="419" y="2322"/>
                    <a:pt x="524" y="2254"/>
                    <a:pt x="563" y="2142"/>
                  </a:cubicBezTo>
                  <a:cubicBezTo>
                    <a:pt x="563" y="2130"/>
                    <a:pt x="915" y="1155"/>
                    <a:pt x="1918" y="732"/>
                  </a:cubicBezTo>
                  <a:cubicBezTo>
                    <a:pt x="2220" y="606"/>
                    <a:pt x="2552" y="543"/>
                    <a:pt x="2910" y="543"/>
                  </a:cubicBezTo>
                  <a:cubicBezTo>
                    <a:pt x="3507" y="543"/>
                    <a:pt x="4178" y="718"/>
                    <a:pt x="4917" y="1067"/>
                  </a:cubicBezTo>
                  <a:cubicBezTo>
                    <a:pt x="4954" y="1085"/>
                    <a:pt x="4994" y="1094"/>
                    <a:pt x="5033" y="1094"/>
                  </a:cubicBezTo>
                  <a:cubicBezTo>
                    <a:pt x="5133" y="1094"/>
                    <a:pt x="5231" y="1038"/>
                    <a:pt x="5277" y="940"/>
                  </a:cubicBezTo>
                  <a:cubicBezTo>
                    <a:pt x="5341" y="804"/>
                    <a:pt x="5281" y="644"/>
                    <a:pt x="5149" y="580"/>
                  </a:cubicBezTo>
                  <a:cubicBezTo>
                    <a:pt x="4336" y="194"/>
                    <a:pt x="3587" y="0"/>
                    <a:pt x="29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6443084" y="1648182"/>
              <a:ext cx="200709" cy="130559"/>
            </a:xfrm>
            <a:custGeom>
              <a:avLst/>
              <a:gdLst/>
              <a:ahLst/>
              <a:cxnLst/>
              <a:rect l="l" t="t" r="r" b="b"/>
              <a:pathLst>
                <a:path w="9087" h="5911" extrusionOk="0">
                  <a:moveTo>
                    <a:pt x="4414" y="539"/>
                  </a:moveTo>
                  <a:cubicBezTo>
                    <a:pt x="6412" y="539"/>
                    <a:pt x="8544" y="1090"/>
                    <a:pt x="8544" y="2632"/>
                  </a:cubicBezTo>
                  <a:cubicBezTo>
                    <a:pt x="8544" y="4141"/>
                    <a:pt x="6751" y="5372"/>
                    <a:pt x="4542" y="5372"/>
                  </a:cubicBezTo>
                  <a:cubicBezTo>
                    <a:pt x="2337" y="5372"/>
                    <a:pt x="540" y="4141"/>
                    <a:pt x="540" y="2632"/>
                  </a:cubicBezTo>
                  <a:cubicBezTo>
                    <a:pt x="540" y="743"/>
                    <a:pt x="3248" y="539"/>
                    <a:pt x="4414" y="539"/>
                  </a:cubicBezTo>
                  <a:close/>
                  <a:moveTo>
                    <a:pt x="4414" y="0"/>
                  </a:moveTo>
                  <a:cubicBezTo>
                    <a:pt x="1610" y="0"/>
                    <a:pt x="0" y="959"/>
                    <a:pt x="0" y="2632"/>
                  </a:cubicBezTo>
                  <a:cubicBezTo>
                    <a:pt x="0" y="4441"/>
                    <a:pt x="2037" y="5911"/>
                    <a:pt x="4542" y="5911"/>
                  </a:cubicBezTo>
                  <a:cubicBezTo>
                    <a:pt x="7046" y="5911"/>
                    <a:pt x="9087" y="4441"/>
                    <a:pt x="9087" y="2632"/>
                  </a:cubicBezTo>
                  <a:cubicBezTo>
                    <a:pt x="9087" y="983"/>
                    <a:pt x="7338" y="0"/>
                    <a:pt x="441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6660380" y="1648182"/>
              <a:ext cx="200731" cy="130559"/>
            </a:xfrm>
            <a:custGeom>
              <a:avLst/>
              <a:gdLst/>
              <a:ahLst/>
              <a:cxnLst/>
              <a:rect l="l" t="t" r="r" b="b"/>
              <a:pathLst>
                <a:path w="9088" h="5911" extrusionOk="0">
                  <a:moveTo>
                    <a:pt x="4414" y="539"/>
                  </a:moveTo>
                  <a:cubicBezTo>
                    <a:pt x="6411" y="539"/>
                    <a:pt x="8544" y="1090"/>
                    <a:pt x="8544" y="2632"/>
                  </a:cubicBezTo>
                  <a:cubicBezTo>
                    <a:pt x="8544" y="4141"/>
                    <a:pt x="6750" y="5372"/>
                    <a:pt x="4545" y="5372"/>
                  </a:cubicBezTo>
                  <a:cubicBezTo>
                    <a:pt x="2337" y="5372"/>
                    <a:pt x="543" y="4141"/>
                    <a:pt x="543" y="2632"/>
                  </a:cubicBezTo>
                  <a:cubicBezTo>
                    <a:pt x="543" y="743"/>
                    <a:pt x="3251" y="539"/>
                    <a:pt x="4414" y="539"/>
                  </a:cubicBezTo>
                  <a:close/>
                  <a:moveTo>
                    <a:pt x="4414" y="0"/>
                  </a:moveTo>
                  <a:cubicBezTo>
                    <a:pt x="1610" y="0"/>
                    <a:pt x="1" y="959"/>
                    <a:pt x="1" y="2632"/>
                  </a:cubicBezTo>
                  <a:cubicBezTo>
                    <a:pt x="1" y="4441"/>
                    <a:pt x="2038" y="5911"/>
                    <a:pt x="4545" y="5911"/>
                  </a:cubicBezTo>
                  <a:cubicBezTo>
                    <a:pt x="7050" y="5911"/>
                    <a:pt x="9087" y="4441"/>
                    <a:pt x="9087" y="2632"/>
                  </a:cubicBezTo>
                  <a:cubicBezTo>
                    <a:pt x="9087" y="983"/>
                    <a:pt x="7342" y="0"/>
                    <a:pt x="441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5644223" y="2852679"/>
              <a:ext cx="75628" cy="1466014"/>
            </a:xfrm>
            <a:custGeom>
              <a:avLst/>
              <a:gdLst/>
              <a:ahLst/>
              <a:cxnLst/>
              <a:rect l="l" t="t" r="r" b="b"/>
              <a:pathLst>
                <a:path w="3424" h="66373" extrusionOk="0">
                  <a:moveTo>
                    <a:pt x="268" y="0"/>
                  </a:moveTo>
                  <a:lnTo>
                    <a:pt x="1" y="65590"/>
                  </a:lnTo>
                  <a:cubicBezTo>
                    <a:pt x="1" y="66021"/>
                    <a:pt x="349" y="66373"/>
                    <a:pt x="780" y="66373"/>
                  </a:cubicBezTo>
                  <a:cubicBezTo>
                    <a:pt x="1199" y="66373"/>
                    <a:pt x="1542" y="66041"/>
                    <a:pt x="1558" y="65621"/>
                  </a:cubicBezTo>
                  <a:lnTo>
                    <a:pt x="3424" y="92"/>
                  </a:lnTo>
                  <a:lnTo>
                    <a:pt x="26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5638237" y="2846760"/>
              <a:ext cx="87709" cy="1477853"/>
            </a:xfrm>
            <a:custGeom>
              <a:avLst/>
              <a:gdLst/>
              <a:ahLst/>
              <a:cxnLst/>
              <a:rect l="l" t="t" r="r" b="b"/>
              <a:pathLst>
                <a:path w="3971" h="66909" extrusionOk="0">
                  <a:moveTo>
                    <a:pt x="811" y="548"/>
                  </a:moveTo>
                  <a:lnTo>
                    <a:pt x="3419" y="624"/>
                  </a:lnTo>
                  <a:lnTo>
                    <a:pt x="1558" y="65878"/>
                  </a:lnTo>
                  <a:cubicBezTo>
                    <a:pt x="1550" y="66153"/>
                    <a:pt x="1326" y="66369"/>
                    <a:pt x="1051" y="66369"/>
                  </a:cubicBezTo>
                  <a:cubicBezTo>
                    <a:pt x="915" y="66369"/>
                    <a:pt x="787" y="66317"/>
                    <a:pt x="692" y="66221"/>
                  </a:cubicBezTo>
                  <a:cubicBezTo>
                    <a:pt x="596" y="66125"/>
                    <a:pt x="543" y="65994"/>
                    <a:pt x="543" y="65858"/>
                  </a:cubicBezTo>
                  <a:lnTo>
                    <a:pt x="811" y="548"/>
                  </a:lnTo>
                  <a:close/>
                  <a:moveTo>
                    <a:pt x="535" y="0"/>
                  </a:moveTo>
                  <a:cubicBezTo>
                    <a:pt x="467" y="0"/>
                    <a:pt x="401" y="28"/>
                    <a:pt x="351" y="76"/>
                  </a:cubicBezTo>
                  <a:cubicBezTo>
                    <a:pt x="300" y="124"/>
                    <a:pt x="272" y="196"/>
                    <a:pt x="268" y="268"/>
                  </a:cubicBezTo>
                  <a:lnTo>
                    <a:pt x="4" y="65858"/>
                  </a:lnTo>
                  <a:cubicBezTo>
                    <a:pt x="0" y="66138"/>
                    <a:pt x="108" y="66401"/>
                    <a:pt x="308" y="66601"/>
                  </a:cubicBezTo>
                  <a:cubicBezTo>
                    <a:pt x="508" y="66800"/>
                    <a:pt x="771" y="66908"/>
                    <a:pt x="1051" y="66908"/>
                  </a:cubicBezTo>
                  <a:cubicBezTo>
                    <a:pt x="1618" y="66908"/>
                    <a:pt x="2082" y="66464"/>
                    <a:pt x="2097" y="65898"/>
                  </a:cubicBezTo>
                  <a:lnTo>
                    <a:pt x="3966" y="368"/>
                  </a:lnTo>
                  <a:cubicBezTo>
                    <a:pt x="3970" y="216"/>
                    <a:pt x="3855" y="93"/>
                    <a:pt x="3703" y="89"/>
                  </a:cubicBezTo>
                  <a:lnTo>
                    <a:pt x="548" y="1"/>
                  </a:lnTo>
                  <a:cubicBezTo>
                    <a:pt x="543" y="0"/>
                    <a:pt x="539" y="0"/>
                    <a:pt x="53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5546662" y="3191281"/>
              <a:ext cx="75628" cy="1515136"/>
            </a:xfrm>
            <a:custGeom>
              <a:avLst/>
              <a:gdLst/>
              <a:ahLst/>
              <a:cxnLst/>
              <a:rect l="l" t="t" r="r" b="b"/>
              <a:pathLst>
                <a:path w="3424" h="68597" extrusionOk="0">
                  <a:moveTo>
                    <a:pt x="268" y="0"/>
                  </a:moveTo>
                  <a:lnTo>
                    <a:pt x="0" y="67814"/>
                  </a:lnTo>
                  <a:cubicBezTo>
                    <a:pt x="0" y="68245"/>
                    <a:pt x="347" y="68597"/>
                    <a:pt x="779" y="68597"/>
                  </a:cubicBezTo>
                  <a:cubicBezTo>
                    <a:pt x="1199" y="68597"/>
                    <a:pt x="1542" y="68261"/>
                    <a:pt x="1554" y="67846"/>
                  </a:cubicBezTo>
                  <a:lnTo>
                    <a:pt x="3424" y="92"/>
                  </a:lnTo>
                  <a:lnTo>
                    <a:pt x="26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5540655" y="3185361"/>
              <a:ext cx="87709" cy="1526975"/>
            </a:xfrm>
            <a:custGeom>
              <a:avLst/>
              <a:gdLst/>
              <a:ahLst/>
              <a:cxnLst/>
              <a:rect l="l" t="t" r="r" b="b"/>
              <a:pathLst>
                <a:path w="3971" h="69133" extrusionOk="0">
                  <a:moveTo>
                    <a:pt x="807" y="547"/>
                  </a:moveTo>
                  <a:lnTo>
                    <a:pt x="3420" y="624"/>
                  </a:lnTo>
                  <a:lnTo>
                    <a:pt x="1558" y="68102"/>
                  </a:lnTo>
                  <a:cubicBezTo>
                    <a:pt x="1546" y="68378"/>
                    <a:pt x="1327" y="68594"/>
                    <a:pt x="1051" y="68594"/>
                  </a:cubicBezTo>
                  <a:cubicBezTo>
                    <a:pt x="916" y="68594"/>
                    <a:pt x="787" y="68542"/>
                    <a:pt x="691" y="68441"/>
                  </a:cubicBezTo>
                  <a:cubicBezTo>
                    <a:pt x="595" y="68345"/>
                    <a:pt x="544" y="68218"/>
                    <a:pt x="544" y="68082"/>
                  </a:cubicBezTo>
                  <a:lnTo>
                    <a:pt x="807" y="547"/>
                  </a:lnTo>
                  <a:close/>
                  <a:moveTo>
                    <a:pt x="531" y="0"/>
                  </a:moveTo>
                  <a:cubicBezTo>
                    <a:pt x="459" y="0"/>
                    <a:pt x="400" y="28"/>
                    <a:pt x="352" y="77"/>
                  </a:cubicBezTo>
                  <a:cubicBezTo>
                    <a:pt x="300" y="124"/>
                    <a:pt x="269" y="196"/>
                    <a:pt x="269" y="268"/>
                  </a:cubicBezTo>
                  <a:lnTo>
                    <a:pt x="0" y="68082"/>
                  </a:lnTo>
                  <a:cubicBezTo>
                    <a:pt x="0" y="68362"/>
                    <a:pt x="108" y="68625"/>
                    <a:pt x="308" y="68825"/>
                  </a:cubicBezTo>
                  <a:cubicBezTo>
                    <a:pt x="503" y="69025"/>
                    <a:pt x="772" y="69132"/>
                    <a:pt x="1051" y="69132"/>
                  </a:cubicBezTo>
                  <a:cubicBezTo>
                    <a:pt x="1618" y="69132"/>
                    <a:pt x="2077" y="68690"/>
                    <a:pt x="2098" y="68118"/>
                  </a:cubicBezTo>
                  <a:lnTo>
                    <a:pt x="3967" y="368"/>
                  </a:lnTo>
                  <a:cubicBezTo>
                    <a:pt x="3971" y="216"/>
                    <a:pt x="3851" y="92"/>
                    <a:pt x="3703" y="88"/>
                  </a:cubicBezTo>
                  <a:lnTo>
                    <a:pt x="548" y="1"/>
                  </a:lnTo>
                  <a:cubicBezTo>
                    <a:pt x="542" y="0"/>
                    <a:pt x="536" y="0"/>
                    <a:pt x="53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7583351" y="2852679"/>
              <a:ext cx="75628" cy="1466014"/>
            </a:xfrm>
            <a:custGeom>
              <a:avLst/>
              <a:gdLst/>
              <a:ahLst/>
              <a:cxnLst/>
              <a:rect l="l" t="t" r="r" b="b"/>
              <a:pathLst>
                <a:path w="3424" h="66373" extrusionOk="0">
                  <a:moveTo>
                    <a:pt x="3156" y="0"/>
                  </a:moveTo>
                  <a:lnTo>
                    <a:pt x="1" y="92"/>
                  </a:lnTo>
                  <a:lnTo>
                    <a:pt x="1870" y="65621"/>
                  </a:lnTo>
                  <a:cubicBezTo>
                    <a:pt x="1882" y="66041"/>
                    <a:pt x="2226" y="66373"/>
                    <a:pt x="2645" y="66373"/>
                  </a:cubicBezTo>
                  <a:cubicBezTo>
                    <a:pt x="3077" y="66373"/>
                    <a:pt x="3424" y="66021"/>
                    <a:pt x="3424" y="65590"/>
                  </a:cubicBezTo>
                  <a:lnTo>
                    <a:pt x="31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7577277" y="2846760"/>
              <a:ext cx="87732" cy="1477853"/>
            </a:xfrm>
            <a:custGeom>
              <a:avLst/>
              <a:gdLst/>
              <a:ahLst/>
              <a:cxnLst/>
              <a:rect l="l" t="t" r="r" b="b"/>
              <a:pathLst>
                <a:path w="3972" h="66909" extrusionOk="0">
                  <a:moveTo>
                    <a:pt x="3164" y="548"/>
                  </a:moveTo>
                  <a:lnTo>
                    <a:pt x="3427" y="65858"/>
                  </a:lnTo>
                  <a:cubicBezTo>
                    <a:pt x="3427" y="65994"/>
                    <a:pt x="3376" y="66125"/>
                    <a:pt x="3280" y="66221"/>
                  </a:cubicBezTo>
                  <a:cubicBezTo>
                    <a:pt x="3184" y="66317"/>
                    <a:pt x="3056" y="66369"/>
                    <a:pt x="2920" y="66369"/>
                  </a:cubicBezTo>
                  <a:cubicBezTo>
                    <a:pt x="2644" y="66369"/>
                    <a:pt x="2425" y="66153"/>
                    <a:pt x="2413" y="65882"/>
                  </a:cubicBezTo>
                  <a:lnTo>
                    <a:pt x="555" y="624"/>
                  </a:lnTo>
                  <a:lnTo>
                    <a:pt x="3164" y="548"/>
                  </a:lnTo>
                  <a:close/>
                  <a:moveTo>
                    <a:pt x="3437" y="0"/>
                  </a:moveTo>
                  <a:cubicBezTo>
                    <a:pt x="3433" y="0"/>
                    <a:pt x="3428" y="0"/>
                    <a:pt x="3424" y="1"/>
                  </a:cubicBezTo>
                  <a:lnTo>
                    <a:pt x="268" y="89"/>
                  </a:lnTo>
                  <a:cubicBezTo>
                    <a:pt x="120" y="93"/>
                    <a:pt x="0" y="216"/>
                    <a:pt x="4" y="368"/>
                  </a:cubicBezTo>
                  <a:lnTo>
                    <a:pt x="1874" y="65898"/>
                  </a:lnTo>
                  <a:cubicBezTo>
                    <a:pt x="1894" y="66464"/>
                    <a:pt x="2353" y="66908"/>
                    <a:pt x="2920" y="66908"/>
                  </a:cubicBezTo>
                  <a:cubicBezTo>
                    <a:pt x="3204" y="66908"/>
                    <a:pt x="3468" y="66800"/>
                    <a:pt x="3663" y="66601"/>
                  </a:cubicBezTo>
                  <a:cubicBezTo>
                    <a:pt x="3863" y="66401"/>
                    <a:pt x="3971" y="66138"/>
                    <a:pt x="3971" y="65858"/>
                  </a:cubicBezTo>
                  <a:lnTo>
                    <a:pt x="3703" y="268"/>
                  </a:lnTo>
                  <a:cubicBezTo>
                    <a:pt x="3703" y="196"/>
                    <a:pt x="3671" y="124"/>
                    <a:pt x="3619" y="76"/>
                  </a:cubicBezTo>
                  <a:cubicBezTo>
                    <a:pt x="3571" y="28"/>
                    <a:pt x="3508" y="0"/>
                    <a:pt x="343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7680933" y="3191281"/>
              <a:ext cx="75716" cy="1515136"/>
            </a:xfrm>
            <a:custGeom>
              <a:avLst/>
              <a:gdLst/>
              <a:ahLst/>
              <a:cxnLst/>
              <a:rect l="l" t="t" r="r" b="b"/>
              <a:pathLst>
                <a:path w="3428" h="68597" extrusionOk="0">
                  <a:moveTo>
                    <a:pt x="3156" y="0"/>
                  </a:moveTo>
                  <a:lnTo>
                    <a:pt x="1" y="92"/>
                  </a:lnTo>
                  <a:lnTo>
                    <a:pt x="1870" y="67846"/>
                  </a:lnTo>
                  <a:cubicBezTo>
                    <a:pt x="1882" y="68261"/>
                    <a:pt x="2230" y="68597"/>
                    <a:pt x="2645" y="68597"/>
                  </a:cubicBezTo>
                  <a:cubicBezTo>
                    <a:pt x="3076" y="68597"/>
                    <a:pt x="3428" y="68245"/>
                    <a:pt x="3424" y="67814"/>
                  </a:cubicBezTo>
                  <a:lnTo>
                    <a:pt x="31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7674837" y="3185361"/>
              <a:ext cx="87732" cy="1526975"/>
            </a:xfrm>
            <a:custGeom>
              <a:avLst/>
              <a:gdLst/>
              <a:ahLst/>
              <a:cxnLst/>
              <a:rect l="l" t="t" r="r" b="b"/>
              <a:pathLst>
                <a:path w="3972" h="69133" extrusionOk="0">
                  <a:moveTo>
                    <a:pt x="3164" y="547"/>
                  </a:moveTo>
                  <a:lnTo>
                    <a:pt x="3428" y="68082"/>
                  </a:lnTo>
                  <a:cubicBezTo>
                    <a:pt x="3432" y="68218"/>
                    <a:pt x="3376" y="68345"/>
                    <a:pt x="3280" y="68441"/>
                  </a:cubicBezTo>
                  <a:cubicBezTo>
                    <a:pt x="3184" y="68542"/>
                    <a:pt x="3061" y="68594"/>
                    <a:pt x="2925" y="68594"/>
                  </a:cubicBezTo>
                  <a:cubicBezTo>
                    <a:pt x="2649" y="68594"/>
                    <a:pt x="2425" y="68378"/>
                    <a:pt x="2417" y="68106"/>
                  </a:cubicBezTo>
                  <a:lnTo>
                    <a:pt x="556" y="624"/>
                  </a:lnTo>
                  <a:lnTo>
                    <a:pt x="3164" y="547"/>
                  </a:lnTo>
                  <a:close/>
                  <a:moveTo>
                    <a:pt x="3424" y="1"/>
                  </a:moveTo>
                  <a:lnTo>
                    <a:pt x="268" y="88"/>
                  </a:lnTo>
                  <a:cubicBezTo>
                    <a:pt x="121" y="92"/>
                    <a:pt x="1" y="216"/>
                    <a:pt x="5" y="368"/>
                  </a:cubicBezTo>
                  <a:lnTo>
                    <a:pt x="1874" y="68122"/>
                  </a:lnTo>
                  <a:cubicBezTo>
                    <a:pt x="1894" y="68690"/>
                    <a:pt x="2353" y="69132"/>
                    <a:pt x="2925" y="69132"/>
                  </a:cubicBezTo>
                  <a:cubicBezTo>
                    <a:pt x="3204" y="69132"/>
                    <a:pt x="3468" y="69025"/>
                    <a:pt x="3664" y="68825"/>
                  </a:cubicBezTo>
                  <a:cubicBezTo>
                    <a:pt x="3863" y="68625"/>
                    <a:pt x="3971" y="68362"/>
                    <a:pt x="3971" y="68082"/>
                  </a:cubicBezTo>
                  <a:lnTo>
                    <a:pt x="3704" y="268"/>
                  </a:lnTo>
                  <a:cubicBezTo>
                    <a:pt x="3704" y="196"/>
                    <a:pt x="3676" y="124"/>
                    <a:pt x="3623" y="77"/>
                  </a:cubicBezTo>
                  <a:cubicBezTo>
                    <a:pt x="3568" y="25"/>
                    <a:pt x="3500" y="1"/>
                    <a:pt x="34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6227907" y="3253545"/>
              <a:ext cx="48107" cy="1343671"/>
            </a:xfrm>
            <a:custGeom>
              <a:avLst/>
              <a:gdLst/>
              <a:ahLst/>
              <a:cxnLst/>
              <a:rect l="l" t="t" r="r" b="b"/>
              <a:pathLst>
                <a:path w="2178" h="60834" extrusionOk="0">
                  <a:moveTo>
                    <a:pt x="172" y="1"/>
                  </a:moveTo>
                  <a:lnTo>
                    <a:pt x="1" y="60190"/>
                  </a:lnTo>
                  <a:cubicBezTo>
                    <a:pt x="1" y="60546"/>
                    <a:pt x="220" y="60833"/>
                    <a:pt x="495" y="60833"/>
                  </a:cubicBezTo>
                  <a:cubicBezTo>
                    <a:pt x="764" y="60833"/>
                    <a:pt x="980" y="60561"/>
                    <a:pt x="991" y="60214"/>
                  </a:cubicBezTo>
                  <a:lnTo>
                    <a:pt x="2178" y="77"/>
                  </a:lnTo>
                  <a:lnTo>
                    <a:pt x="17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6221899" y="3247538"/>
              <a:ext cx="60188" cy="1355664"/>
            </a:xfrm>
            <a:custGeom>
              <a:avLst/>
              <a:gdLst/>
              <a:ahLst/>
              <a:cxnLst/>
              <a:rect l="l" t="t" r="r" b="b"/>
              <a:pathLst>
                <a:path w="2725" h="61377" extrusionOk="0">
                  <a:moveTo>
                    <a:pt x="712" y="552"/>
                  </a:moveTo>
                  <a:lnTo>
                    <a:pt x="2174" y="608"/>
                  </a:lnTo>
                  <a:lnTo>
                    <a:pt x="992" y="60482"/>
                  </a:lnTo>
                  <a:cubicBezTo>
                    <a:pt x="988" y="60689"/>
                    <a:pt x="868" y="60833"/>
                    <a:pt x="767" y="60833"/>
                  </a:cubicBezTo>
                  <a:cubicBezTo>
                    <a:pt x="720" y="60833"/>
                    <a:pt x="680" y="60805"/>
                    <a:pt x="656" y="60781"/>
                  </a:cubicBezTo>
                  <a:cubicBezTo>
                    <a:pt x="584" y="60710"/>
                    <a:pt x="544" y="60590"/>
                    <a:pt x="544" y="60462"/>
                  </a:cubicBezTo>
                  <a:lnTo>
                    <a:pt x="712" y="552"/>
                  </a:lnTo>
                  <a:close/>
                  <a:moveTo>
                    <a:pt x="439" y="1"/>
                  </a:moveTo>
                  <a:cubicBezTo>
                    <a:pt x="372" y="1"/>
                    <a:pt x="305" y="28"/>
                    <a:pt x="257" y="77"/>
                  </a:cubicBezTo>
                  <a:cubicBezTo>
                    <a:pt x="201" y="129"/>
                    <a:pt x="173" y="201"/>
                    <a:pt x="173" y="273"/>
                  </a:cubicBezTo>
                  <a:lnTo>
                    <a:pt x="1" y="60462"/>
                  </a:lnTo>
                  <a:cubicBezTo>
                    <a:pt x="1" y="60734"/>
                    <a:pt x="101" y="60989"/>
                    <a:pt x="273" y="61161"/>
                  </a:cubicBezTo>
                  <a:cubicBezTo>
                    <a:pt x="413" y="61301"/>
                    <a:pt x="584" y="61377"/>
                    <a:pt x="767" y="61377"/>
                  </a:cubicBezTo>
                  <a:cubicBezTo>
                    <a:pt x="1184" y="61377"/>
                    <a:pt x="1519" y="60989"/>
                    <a:pt x="1531" y="60494"/>
                  </a:cubicBezTo>
                  <a:lnTo>
                    <a:pt x="2721" y="353"/>
                  </a:lnTo>
                  <a:cubicBezTo>
                    <a:pt x="2725" y="205"/>
                    <a:pt x="2609" y="81"/>
                    <a:pt x="2461" y="77"/>
                  </a:cubicBezTo>
                  <a:lnTo>
                    <a:pt x="452" y="1"/>
                  </a:lnTo>
                  <a:cubicBezTo>
                    <a:pt x="448" y="1"/>
                    <a:pt x="443" y="1"/>
                    <a:pt x="43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7035691" y="3210784"/>
              <a:ext cx="40685" cy="1172228"/>
            </a:xfrm>
            <a:custGeom>
              <a:avLst/>
              <a:gdLst/>
              <a:ahLst/>
              <a:cxnLst/>
              <a:rect l="l" t="t" r="r" b="b"/>
              <a:pathLst>
                <a:path w="1842" h="53072" extrusionOk="0">
                  <a:moveTo>
                    <a:pt x="1693" y="0"/>
                  </a:moveTo>
                  <a:lnTo>
                    <a:pt x="0" y="63"/>
                  </a:lnTo>
                  <a:lnTo>
                    <a:pt x="1003" y="52552"/>
                  </a:lnTo>
                  <a:cubicBezTo>
                    <a:pt x="1010" y="52844"/>
                    <a:pt x="1194" y="53071"/>
                    <a:pt x="1422" y="53071"/>
                  </a:cubicBezTo>
                  <a:cubicBezTo>
                    <a:pt x="1654" y="53071"/>
                    <a:pt x="1842" y="52828"/>
                    <a:pt x="1837" y="52528"/>
                  </a:cubicBezTo>
                  <a:lnTo>
                    <a:pt x="16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7029573" y="3204843"/>
              <a:ext cx="52701" cy="1184155"/>
            </a:xfrm>
            <a:custGeom>
              <a:avLst/>
              <a:gdLst/>
              <a:ahLst/>
              <a:cxnLst/>
              <a:rect l="l" t="t" r="r" b="b"/>
              <a:pathLst>
                <a:path w="2386" h="53612" extrusionOk="0">
                  <a:moveTo>
                    <a:pt x="1702" y="552"/>
                  </a:moveTo>
                  <a:lnTo>
                    <a:pt x="1842" y="52801"/>
                  </a:lnTo>
                  <a:cubicBezTo>
                    <a:pt x="1846" y="52913"/>
                    <a:pt x="1802" y="52997"/>
                    <a:pt x="1763" y="53036"/>
                  </a:cubicBezTo>
                  <a:cubicBezTo>
                    <a:pt x="1747" y="53053"/>
                    <a:pt x="1723" y="53073"/>
                    <a:pt x="1699" y="53073"/>
                  </a:cubicBezTo>
                  <a:cubicBezTo>
                    <a:pt x="1639" y="53073"/>
                    <a:pt x="1555" y="52969"/>
                    <a:pt x="1551" y="52813"/>
                  </a:cubicBezTo>
                  <a:lnTo>
                    <a:pt x="552" y="592"/>
                  </a:lnTo>
                  <a:lnTo>
                    <a:pt x="1702" y="552"/>
                  </a:lnTo>
                  <a:close/>
                  <a:moveTo>
                    <a:pt x="1975" y="0"/>
                  </a:moveTo>
                  <a:cubicBezTo>
                    <a:pt x="1971" y="0"/>
                    <a:pt x="1966" y="0"/>
                    <a:pt x="1962" y="1"/>
                  </a:cubicBezTo>
                  <a:lnTo>
                    <a:pt x="265" y="61"/>
                  </a:lnTo>
                  <a:cubicBezTo>
                    <a:pt x="117" y="69"/>
                    <a:pt x="1" y="192"/>
                    <a:pt x="5" y="341"/>
                  </a:cubicBezTo>
                  <a:lnTo>
                    <a:pt x="1007" y="52829"/>
                  </a:lnTo>
                  <a:cubicBezTo>
                    <a:pt x="1020" y="53268"/>
                    <a:pt x="1323" y="53611"/>
                    <a:pt x="1699" y="53611"/>
                  </a:cubicBezTo>
                  <a:cubicBezTo>
                    <a:pt x="1863" y="53611"/>
                    <a:pt x="2023" y="53544"/>
                    <a:pt x="2146" y="53420"/>
                  </a:cubicBezTo>
                  <a:cubicBezTo>
                    <a:pt x="2298" y="53264"/>
                    <a:pt x="2386" y="53036"/>
                    <a:pt x="2386" y="52797"/>
                  </a:cubicBezTo>
                  <a:lnTo>
                    <a:pt x="2242" y="269"/>
                  </a:lnTo>
                  <a:cubicBezTo>
                    <a:pt x="2242" y="197"/>
                    <a:pt x="2214" y="125"/>
                    <a:pt x="2158" y="77"/>
                  </a:cubicBezTo>
                  <a:cubicBezTo>
                    <a:pt x="2109" y="28"/>
                    <a:pt x="2039" y="0"/>
                    <a:pt x="197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6181148" y="3210784"/>
              <a:ext cx="40685" cy="1172228"/>
            </a:xfrm>
            <a:custGeom>
              <a:avLst/>
              <a:gdLst/>
              <a:ahLst/>
              <a:cxnLst/>
              <a:rect l="l" t="t" r="r" b="b"/>
              <a:pathLst>
                <a:path w="1842" h="53072" extrusionOk="0">
                  <a:moveTo>
                    <a:pt x="1698" y="0"/>
                  </a:moveTo>
                  <a:lnTo>
                    <a:pt x="0" y="63"/>
                  </a:lnTo>
                  <a:lnTo>
                    <a:pt x="1007" y="52552"/>
                  </a:lnTo>
                  <a:cubicBezTo>
                    <a:pt x="1015" y="52844"/>
                    <a:pt x="1199" y="53071"/>
                    <a:pt x="1423" y="53071"/>
                  </a:cubicBezTo>
                  <a:cubicBezTo>
                    <a:pt x="1654" y="53071"/>
                    <a:pt x="1842" y="52828"/>
                    <a:pt x="1842" y="52528"/>
                  </a:cubicBezTo>
                  <a:lnTo>
                    <a:pt x="16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6175140" y="3204843"/>
              <a:ext cx="52723" cy="1184155"/>
            </a:xfrm>
            <a:custGeom>
              <a:avLst/>
              <a:gdLst/>
              <a:ahLst/>
              <a:cxnLst/>
              <a:rect l="l" t="t" r="r" b="b"/>
              <a:pathLst>
                <a:path w="2387" h="53612" extrusionOk="0">
                  <a:moveTo>
                    <a:pt x="1699" y="552"/>
                  </a:moveTo>
                  <a:lnTo>
                    <a:pt x="1842" y="52801"/>
                  </a:lnTo>
                  <a:cubicBezTo>
                    <a:pt x="1842" y="52913"/>
                    <a:pt x="1798" y="52997"/>
                    <a:pt x="1758" y="53036"/>
                  </a:cubicBezTo>
                  <a:cubicBezTo>
                    <a:pt x="1747" y="53053"/>
                    <a:pt x="1723" y="53073"/>
                    <a:pt x="1695" y="53073"/>
                  </a:cubicBezTo>
                  <a:cubicBezTo>
                    <a:pt x="1638" y="53073"/>
                    <a:pt x="1551" y="52969"/>
                    <a:pt x="1547" y="52813"/>
                  </a:cubicBezTo>
                  <a:lnTo>
                    <a:pt x="548" y="592"/>
                  </a:lnTo>
                  <a:lnTo>
                    <a:pt x="1699" y="552"/>
                  </a:lnTo>
                  <a:close/>
                  <a:moveTo>
                    <a:pt x="1972" y="0"/>
                  </a:moveTo>
                  <a:cubicBezTo>
                    <a:pt x="1967" y="0"/>
                    <a:pt x="1963" y="0"/>
                    <a:pt x="1958" y="1"/>
                  </a:cubicBezTo>
                  <a:lnTo>
                    <a:pt x="265" y="61"/>
                  </a:lnTo>
                  <a:cubicBezTo>
                    <a:pt x="117" y="69"/>
                    <a:pt x="1" y="192"/>
                    <a:pt x="5" y="341"/>
                  </a:cubicBezTo>
                  <a:lnTo>
                    <a:pt x="1008" y="52825"/>
                  </a:lnTo>
                  <a:cubicBezTo>
                    <a:pt x="1020" y="53268"/>
                    <a:pt x="1319" y="53611"/>
                    <a:pt x="1695" y="53611"/>
                  </a:cubicBezTo>
                  <a:cubicBezTo>
                    <a:pt x="1859" y="53611"/>
                    <a:pt x="2018" y="53544"/>
                    <a:pt x="2142" y="53420"/>
                  </a:cubicBezTo>
                  <a:cubicBezTo>
                    <a:pt x="2298" y="53264"/>
                    <a:pt x="2386" y="53036"/>
                    <a:pt x="2386" y="52797"/>
                  </a:cubicBezTo>
                  <a:lnTo>
                    <a:pt x="2242" y="269"/>
                  </a:lnTo>
                  <a:cubicBezTo>
                    <a:pt x="2242" y="197"/>
                    <a:pt x="2210" y="125"/>
                    <a:pt x="2158" y="77"/>
                  </a:cubicBezTo>
                  <a:cubicBezTo>
                    <a:pt x="2109" y="28"/>
                    <a:pt x="2040" y="0"/>
                    <a:pt x="197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7004702" y="3253545"/>
              <a:ext cx="48107" cy="1343671"/>
            </a:xfrm>
            <a:custGeom>
              <a:avLst/>
              <a:gdLst/>
              <a:ahLst/>
              <a:cxnLst/>
              <a:rect l="l" t="t" r="r" b="b"/>
              <a:pathLst>
                <a:path w="2178" h="60834" extrusionOk="0">
                  <a:moveTo>
                    <a:pt x="2010" y="1"/>
                  </a:moveTo>
                  <a:lnTo>
                    <a:pt x="1" y="77"/>
                  </a:lnTo>
                  <a:lnTo>
                    <a:pt x="1191" y="60214"/>
                  </a:lnTo>
                  <a:cubicBezTo>
                    <a:pt x="1199" y="60561"/>
                    <a:pt x="1418" y="60833"/>
                    <a:pt x="1682" y="60833"/>
                  </a:cubicBezTo>
                  <a:cubicBezTo>
                    <a:pt x="1958" y="60833"/>
                    <a:pt x="2178" y="60546"/>
                    <a:pt x="2178" y="60190"/>
                  </a:cubicBezTo>
                  <a:lnTo>
                    <a:pt x="20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6998717" y="3247560"/>
              <a:ext cx="60078" cy="1355642"/>
            </a:xfrm>
            <a:custGeom>
              <a:avLst/>
              <a:gdLst/>
              <a:ahLst/>
              <a:cxnLst/>
              <a:rect l="l" t="t" r="r" b="b"/>
              <a:pathLst>
                <a:path w="2720" h="61376" extrusionOk="0">
                  <a:moveTo>
                    <a:pt x="2010" y="551"/>
                  </a:moveTo>
                  <a:lnTo>
                    <a:pt x="2177" y="60461"/>
                  </a:lnTo>
                  <a:cubicBezTo>
                    <a:pt x="2177" y="60589"/>
                    <a:pt x="2137" y="60709"/>
                    <a:pt x="2065" y="60780"/>
                  </a:cubicBezTo>
                  <a:cubicBezTo>
                    <a:pt x="2041" y="60804"/>
                    <a:pt x="2001" y="60832"/>
                    <a:pt x="1953" y="60832"/>
                  </a:cubicBezTo>
                  <a:cubicBezTo>
                    <a:pt x="1853" y="60832"/>
                    <a:pt x="1737" y="60688"/>
                    <a:pt x="1730" y="60481"/>
                  </a:cubicBezTo>
                  <a:lnTo>
                    <a:pt x="548" y="607"/>
                  </a:lnTo>
                  <a:lnTo>
                    <a:pt x="2010" y="551"/>
                  </a:lnTo>
                  <a:close/>
                  <a:moveTo>
                    <a:pt x="2269" y="0"/>
                  </a:moveTo>
                  <a:lnTo>
                    <a:pt x="264" y="76"/>
                  </a:lnTo>
                  <a:cubicBezTo>
                    <a:pt x="116" y="80"/>
                    <a:pt x="0" y="204"/>
                    <a:pt x="0" y="352"/>
                  </a:cubicBezTo>
                  <a:lnTo>
                    <a:pt x="1191" y="60493"/>
                  </a:lnTo>
                  <a:cubicBezTo>
                    <a:pt x="1202" y="60988"/>
                    <a:pt x="1538" y="61376"/>
                    <a:pt x="1953" y="61376"/>
                  </a:cubicBezTo>
                  <a:cubicBezTo>
                    <a:pt x="2137" y="61376"/>
                    <a:pt x="2312" y="61300"/>
                    <a:pt x="2449" y="61160"/>
                  </a:cubicBezTo>
                  <a:cubicBezTo>
                    <a:pt x="2620" y="60988"/>
                    <a:pt x="2720" y="60733"/>
                    <a:pt x="2720" y="60461"/>
                  </a:cubicBezTo>
                  <a:lnTo>
                    <a:pt x="2548" y="272"/>
                  </a:lnTo>
                  <a:cubicBezTo>
                    <a:pt x="2548" y="200"/>
                    <a:pt x="2520" y="128"/>
                    <a:pt x="2469" y="76"/>
                  </a:cubicBezTo>
                  <a:cubicBezTo>
                    <a:pt x="2413" y="28"/>
                    <a:pt x="2341" y="4"/>
                    <a:pt x="22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6102715" y="3103660"/>
              <a:ext cx="1063646" cy="242985"/>
            </a:xfrm>
            <a:custGeom>
              <a:avLst/>
              <a:gdLst/>
              <a:ahLst/>
              <a:cxnLst/>
              <a:rect l="l" t="t" r="r" b="b"/>
              <a:pathLst>
                <a:path w="48156" h="11001" extrusionOk="0">
                  <a:moveTo>
                    <a:pt x="24078" y="0"/>
                  </a:moveTo>
                  <a:cubicBezTo>
                    <a:pt x="10781" y="0"/>
                    <a:pt x="1" y="2465"/>
                    <a:pt x="1" y="5501"/>
                  </a:cubicBezTo>
                  <a:cubicBezTo>
                    <a:pt x="1" y="8541"/>
                    <a:pt x="10781" y="11001"/>
                    <a:pt x="24078" y="11001"/>
                  </a:cubicBezTo>
                  <a:cubicBezTo>
                    <a:pt x="37375" y="11001"/>
                    <a:pt x="48156" y="8541"/>
                    <a:pt x="48156" y="5501"/>
                  </a:cubicBezTo>
                  <a:cubicBezTo>
                    <a:pt x="48156" y="2465"/>
                    <a:pt x="37375" y="0"/>
                    <a:pt x="2407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6096730" y="3097674"/>
              <a:ext cx="1075551" cy="254978"/>
            </a:xfrm>
            <a:custGeom>
              <a:avLst/>
              <a:gdLst/>
              <a:ahLst/>
              <a:cxnLst/>
              <a:rect l="l" t="t" r="r" b="b"/>
              <a:pathLst>
                <a:path w="48695" h="11544" extrusionOk="0">
                  <a:moveTo>
                    <a:pt x="24349" y="544"/>
                  </a:moveTo>
                  <a:cubicBezTo>
                    <a:pt x="38588" y="544"/>
                    <a:pt x="48154" y="3247"/>
                    <a:pt x="48154" y="5772"/>
                  </a:cubicBezTo>
                  <a:cubicBezTo>
                    <a:pt x="48154" y="8300"/>
                    <a:pt x="38588" y="11004"/>
                    <a:pt x="24349" y="11004"/>
                  </a:cubicBezTo>
                  <a:cubicBezTo>
                    <a:pt x="10106" y="11004"/>
                    <a:pt x="539" y="8300"/>
                    <a:pt x="539" y="5772"/>
                  </a:cubicBezTo>
                  <a:cubicBezTo>
                    <a:pt x="539" y="3247"/>
                    <a:pt x="10106" y="544"/>
                    <a:pt x="24349" y="544"/>
                  </a:cubicBezTo>
                  <a:close/>
                  <a:moveTo>
                    <a:pt x="24349" y="0"/>
                  </a:moveTo>
                  <a:cubicBezTo>
                    <a:pt x="12378" y="0"/>
                    <a:pt x="0" y="2161"/>
                    <a:pt x="0" y="5772"/>
                  </a:cubicBezTo>
                  <a:cubicBezTo>
                    <a:pt x="0" y="9387"/>
                    <a:pt x="12378" y="11544"/>
                    <a:pt x="24349" y="11544"/>
                  </a:cubicBezTo>
                  <a:cubicBezTo>
                    <a:pt x="36315" y="11544"/>
                    <a:pt x="48694" y="9387"/>
                    <a:pt x="48694" y="5772"/>
                  </a:cubicBezTo>
                  <a:cubicBezTo>
                    <a:pt x="48694" y="2161"/>
                    <a:pt x="36315" y="0"/>
                    <a:pt x="2434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6318996" y="4226478"/>
              <a:ext cx="178092" cy="408243"/>
            </a:xfrm>
            <a:custGeom>
              <a:avLst/>
              <a:gdLst/>
              <a:ahLst/>
              <a:cxnLst/>
              <a:rect l="l" t="t" r="r" b="b"/>
              <a:pathLst>
                <a:path w="8063" h="18483" extrusionOk="0">
                  <a:moveTo>
                    <a:pt x="6287" y="1"/>
                  </a:moveTo>
                  <a:cubicBezTo>
                    <a:pt x="5050" y="1"/>
                    <a:pt x="3055" y="803"/>
                    <a:pt x="2563" y="1379"/>
                  </a:cubicBezTo>
                  <a:cubicBezTo>
                    <a:pt x="2563" y="1379"/>
                    <a:pt x="1301" y="3180"/>
                    <a:pt x="2200" y="4083"/>
                  </a:cubicBezTo>
                  <a:cubicBezTo>
                    <a:pt x="3102" y="4985"/>
                    <a:pt x="4005" y="4625"/>
                    <a:pt x="3913" y="5525"/>
                  </a:cubicBezTo>
                  <a:cubicBezTo>
                    <a:pt x="3825" y="6428"/>
                    <a:pt x="2383" y="9495"/>
                    <a:pt x="1117" y="12742"/>
                  </a:cubicBezTo>
                  <a:cubicBezTo>
                    <a:pt x="1" y="15611"/>
                    <a:pt x="1919" y="18483"/>
                    <a:pt x="4063" y="18483"/>
                  </a:cubicBezTo>
                  <a:cubicBezTo>
                    <a:pt x="4343" y="18483"/>
                    <a:pt x="4627" y="18434"/>
                    <a:pt x="4908" y="18330"/>
                  </a:cubicBezTo>
                  <a:cubicBezTo>
                    <a:pt x="7340" y="17432"/>
                    <a:pt x="7073" y="8412"/>
                    <a:pt x="7432" y="6787"/>
                  </a:cubicBezTo>
                  <a:cubicBezTo>
                    <a:pt x="7791" y="5165"/>
                    <a:pt x="8063" y="4894"/>
                    <a:pt x="7971" y="3364"/>
                  </a:cubicBezTo>
                  <a:cubicBezTo>
                    <a:pt x="7884" y="1830"/>
                    <a:pt x="7791" y="204"/>
                    <a:pt x="6621" y="24"/>
                  </a:cubicBezTo>
                  <a:cubicBezTo>
                    <a:pt x="6518" y="8"/>
                    <a:pt x="6406" y="1"/>
                    <a:pt x="62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6322663" y="4220558"/>
              <a:ext cx="179925" cy="420148"/>
            </a:xfrm>
            <a:custGeom>
              <a:avLst/>
              <a:gdLst/>
              <a:ahLst/>
              <a:cxnLst/>
              <a:rect l="l" t="t" r="r" b="b"/>
              <a:pathLst>
                <a:path w="8146" h="19022" extrusionOk="0">
                  <a:moveTo>
                    <a:pt x="6123" y="541"/>
                  </a:moveTo>
                  <a:cubicBezTo>
                    <a:pt x="6225" y="541"/>
                    <a:pt x="6322" y="547"/>
                    <a:pt x="6411" y="560"/>
                  </a:cubicBezTo>
                  <a:cubicBezTo>
                    <a:pt x="7362" y="708"/>
                    <a:pt x="7450" y="2190"/>
                    <a:pt x="7537" y="3647"/>
                  </a:cubicBezTo>
                  <a:cubicBezTo>
                    <a:pt x="7598" y="4702"/>
                    <a:pt x="7486" y="5121"/>
                    <a:pt x="7282" y="5876"/>
                  </a:cubicBezTo>
                  <a:cubicBezTo>
                    <a:pt x="7198" y="6180"/>
                    <a:pt x="7102" y="6535"/>
                    <a:pt x="7002" y="6998"/>
                  </a:cubicBezTo>
                  <a:cubicBezTo>
                    <a:pt x="6907" y="7426"/>
                    <a:pt x="6855" y="8301"/>
                    <a:pt x="6791" y="9407"/>
                  </a:cubicBezTo>
                  <a:cubicBezTo>
                    <a:pt x="6623" y="12319"/>
                    <a:pt x="6304" y="17731"/>
                    <a:pt x="4646" y="18347"/>
                  </a:cubicBezTo>
                  <a:cubicBezTo>
                    <a:pt x="4404" y="18436"/>
                    <a:pt x="4154" y="18480"/>
                    <a:pt x="3903" y="18480"/>
                  </a:cubicBezTo>
                  <a:cubicBezTo>
                    <a:pt x="3250" y="18480"/>
                    <a:pt x="2588" y="18183"/>
                    <a:pt x="2034" y="17624"/>
                  </a:cubicBezTo>
                  <a:cubicBezTo>
                    <a:pt x="1179" y="16752"/>
                    <a:pt x="447" y="15047"/>
                    <a:pt x="1207" y="13106"/>
                  </a:cubicBezTo>
                  <a:cubicBezTo>
                    <a:pt x="1662" y="11932"/>
                    <a:pt x="2145" y="10770"/>
                    <a:pt x="2573" y="9747"/>
                  </a:cubicBezTo>
                  <a:cubicBezTo>
                    <a:pt x="3376" y="7826"/>
                    <a:pt x="3955" y="6436"/>
                    <a:pt x="4018" y="5820"/>
                  </a:cubicBezTo>
                  <a:cubicBezTo>
                    <a:pt x="4090" y="5105"/>
                    <a:pt x="3631" y="4926"/>
                    <a:pt x="3224" y="4766"/>
                  </a:cubicBezTo>
                  <a:cubicBezTo>
                    <a:pt x="2921" y="4646"/>
                    <a:pt x="2576" y="4510"/>
                    <a:pt x="2226" y="4159"/>
                  </a:cubicBezTo>
                  <a:cubicBezTo>
                    <a:pt x="1538" y="3472"/>
                    <a:pt x="2517" y="1954"/>
                    <a:pt x="2609" y="1810"/>
                  </a:cubicBezTo>
                  <a:cubicBezTo>
                    <a:pt x="3053" y="1315"/>
                    <a:pt x="4973" y="541"/>
                    <a:pt x="6123" y="541"/>
                  </a:cubicBezTo>
                  <a:close/>
                  <a:moveTo>
                    <a:pt x="6143" y="1"/>
                  </a:moveTo>
                  <a:cubicBezTo>
                    <a:pt x="4844" y="1"/>
                    <a:pt x="2750" y="816"/>
                    <a:pt x="2189" y="1471"/>
                  </a:cubicBezTo>
                  <a:cubicBezTo>
                    <a:pt x="2185" y="1475"/>
                    <a:pt x="2178" y="1483"/>
                    <a:pt x="2173" y="1490"/>
                  </a:cubicBezTo>
                  <a:cubicBezTo>
                    <a:pt x="2117" y="1571"/>
                    <a:pt x="795" y="3492"/>
                    <a:pt x="1842" y="4542"/>
                  </a:cubicBezTo>
                  <a:cubicBezTo>
                    <a:pt x="2274" y="4974"/>
                    <a:pt x="2709" y="5145"/>
                    <a:pt x="3028" y="5269"/>
                  </a:cubicBezTo>
                  <a:cubicBezTo>
                    <a:pt x="3439" y="5433"/>
                    <a:pt x="3507" y="5469"/>
                    <a:pt x="3479" y="5769"/>
                  </a:cubicBezTo>
                  <a:cubicBezTo>
                    <a:pt x="3428" y="6303"/>
                    <a:pt x="2801" y="7802"/>
                    <a:pt x="2073" y="9539"/>
                  </a:cubicBezTo>
                  <a:cubicBezTo>
                    <a:pt x="1646" y="10565"/>
                    <a:pt x="1159" y="11728"/>
                    <a:pt x="699" y="12910"/>
                  </a:cubicBezTo>
                  <a:cubicBezTo>
                    <a:pt x="1" y="14708"/>
                    <a:pt x="375" y="16704"/>
                    <a:pt x="1650" y="18002"/>
                  </a:cubicBezTo>
                  <a:cubicBezTo>
                    <a:pt x="2305" y="18670"/>
                    <a:pt x="3104" y="19021"/>
                    <a:pt x="3898" y="19021"/>
                  </a:cubicBezTo>
                  <a:cubicBezTo>
                    <a:pt x="4215" y="19021"/>
                    <a:pt x="4530" y="18966"/>
                    <a:pt x="4833" y="18854"/>
                  </a:cubicBezTo>
                  <a:cubicBezTo>
                    <a:pt x="6827" y="18115"/>
                    <a:pt x="7130" y="12894"/>
                    <a:pt x="7330" y="9439"/>
                  </a:cubicBezTo>
                  <a:cubicBezTo>
                    <a:pt x="7390" y="8401"/>
                    <a:pt x="7445" y="7502"/>
                    <a:pt x="7530" y="7114"/>
                  </a:cubicBezTo>
                  <a:cubicBezTo>
                    <a:pt x="7629" y="6663"/>
                    <a:pt x="7725" y="6316"/>
                    <a:pt x="7805" y="6020"/>
                  </a:cubicBezTo>
                  <a:cubicBezTo>
                    <a:pt x="8017" y="5234"/>
                    <a:pt x="8145" y="4758"/>
                    <a:pt x="8077" y="3592"/>
                  </a:cubicBezTo>
                  <a:cubicBezTo>
                    <a:pt x="7981" y="2022"/>
                    <a:pt x="7877" y="240"/>
                    <a:pt x="6495" y="25"/>
                  </a:cubicBezTo>
                  <a:cubicBezTo>
                    <a:pt x="6387" y="8"/>
                    <a:pt x="6268" y="1"/>
                    <a:pt x="614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6339162" y="4566139"/>
              <a:ext cx="121857" cy="68604"/>
            </a:xfrm>
            <a:custGeom>
              <a:avLst/>
              <a:gdLst/>
              <a:ahLst/>
              <a:cxnLst/>
              <a:rect l="l" t="t" r="r" b="b"/>
              <a:pathLst>
                <a:path w="5517" h="3106" extrusionOk="0">
                  <a:moveTo>
                    <a:pt x="2208" y="0"/>
                  </a:moveTo>
                  <a:cubicBezTo>
                    <a:pt x="1377" y="0"/>
                    <a:pt x="593" y="57"/>
                    <a:pt x="0" y="116"/>
                  </a:cubicBezTo>
                  <a:cubicBezTo>
                    <a:pt x="395" y="1823"/>
                    <a:pt x="1719" y="3105"/>
                    <a:pt x="3149" y="3105"/>
                  </a:cubicBezTo>
                  <a:cubicBezTo>
                    <a:pt x="3429" y="3105"/>
                    <a:pt x="3713" y="3056"/>
                    <a:pt x="3995" y="2952"/>
                  </a:cubicBezTo>
                  <a:cubicBezTo>
                    <a:pt x="4705" y="2688"/>
                    <a:pt x="5185" y="1730"/>
                    <a:pt x="5516" y="463"/>
                  </a:cubicBezTo>
                  <a:cubicBezTo>
                    <a:pt x="4578" y="108"/>
                    <a:pt x="3349" y="0"/>
                    <a:pt x="2208" y="0"/>
                  </a:cubicBezTo>
                  <a:close/>
                </a:path>
              </a:pathLst>
            </a:custGeom>
            <a:solidFill>
              <a:srgbClr val="F7B6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7965C"/>
                </a:solidFill>
                <a:latin typeface="Arial"/>
                <a:ea typeface="Arial"/>
                <a:cs typeface="Arial"/>
                <a:sym typeface="Arial"/>
              </a:endParaRPr>
            </a:p>
          </p:txBody>
        </p:sp>
        <p:sp>
          <p:nvSpPr>
            <p:cNvPr id="152" name="Google Shape;152;p1"/>
            <p:cNvSpPr/>
            <p:nvPr/>
          </p:nvSpPr>
          <p:spPr>
            <a:xfrm>
              <a:off x="6332977" y="4560198"/>
              <a:ext cx="134667" cy="80509"/>
            </a:xfrm>
            <a:custGeom>
              <a:avLst/>
              <a:gdLst/>
              <a:ahLst/>
              <a:cxnLst/>
              <a:rect l="l" t="t" r="r" b="b"/>
              <a:pathLst>
                <a:path w="6097" h="3645" extrusionOk="0">
                  <a:moveTo>
                    <a:pt x="2496" y="540"/>
                  </a:moveTo>
                  <a:cubicBezTo>
                    <a:pt x="3511" y="540"/>
                    <a:pt x="4600" y="626"/>
                    <a:pt x="5468" y="905"/>
                  </a:cubicBezTo>
                  <a:cubicBezTo>
                    <a:pt x="5129" y="2083"/>
                    <a:pt x="4698" y="2778"/>
                    <a:pt x="4179" y="2970"/>
                  </a:cubicBezTo>
                  <a:cubicBezTo>
                    <a:pt x="3935" y="3059"/>
                    <a:pt x="3684" y="3104"/>
                    <a:pt x="3431" y="3104"/>
                  </a:cubicBezTo>
                  <a:cubicBezTo>
                    <a:pt x="3057" y="3104"/>
                    <a:pt x="2679" y="3005"/>
                    <a:pt x="2314" y="2809"/>
                  </a:cubicBezTo>
                  <a:cubicBezTo>
                    <a:pt x="1538" y="2391"/>
                    <a:pt x="924" y="1587"/>
                    <a:pt x="627" y="625"/>
                  </a:cubicBezTo>
                  <a:cubicBezTo>
                    <a:pt x="1155" y="580"/>
                    <a:pt x="1809" y="540"/>
                    <a:pt x="2496" y="540"/>
                  </a:cubicBezTo>
                  <a:close/>
                  <a:moveTo>
                    <a:pt x="2476" y="1"/>
                  </a:moveTo>
                  <a:cubicBezTo>
                    <a:pt x="1628" y="1"/>
                    <a:pt x="836" y="59"/>
                    <a:pt x="256" y="118"/>
                  </a:cubicBezTo>
                  <a:cubicBezTo>
                    <a:pt x="177" y="125"/>
                    <a:pt x="109" y="166"/>
                    <a:pt x="61" y="229"/>
                  </a:cubicBezTo>
                  <a:cubicBezTo>
                    <a:pt x="17" y="289"/>
                    <a:pt x="0" y="369"/>
                    <a:pt x="17" y="445"/>
                  </a:cubicBezTo>
                  <a:cubicBezTo>
                    <a:pt x="304" y="1691"/>
                    <a:pt x="1067" y="2750"/>
                    <a:pt x="2058" y="3285"/>
                  </a:cubicBezTo>
                  <a:cubicBezTo>
                    <a:pt x="2502" y="3525"/>
                    <a:pt x="2968" y="3644"/>
                    <a:pt x="3431" y="3644"/>
                  </a:cubicBezTo>
                  <a:cubicBezTo>
                    <a:pt x="3752" y="3644"/>
                    <a:pt x="4063" y="3589"/>
                    <a:pt x="4366" y="3477"/>
                  </a:cubicBezTo>
                  <a:cubicBezTo>
                    <a:pt x="5105" y="3201"/>
                    <a:pt x="5656" y="2326"/>
                    <a:pt x="6060" y="800"/>
                  </a:cubicBezTo>
                  <a:cubicBezTo>
                    <a:pt x="6096" y="669"/>
                    <a:pt x="6024" y="529"/>
                    <a:pt x="5892" y="481"/>
                  </a:cubicBezTo>
                  <a:cubicBezTo>
                    <a:pt x="4916" y="111"/>
                    <a:pt x="3643" y="1"/>
                    <a:pt x="247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6313828" y="4139409"/>
              <a:ext cx="155408" cy="168572"/>
            </a:xfrm>
            <a:custGeom>
              <a:avLst/>
              <a:gdLst/>
              <a:ahLst/>
              <a:cxnLst/>
              <a:rect l="l" t="t" r="r" b="b"/>
              <a:pathLst>
                <a:path w="7036" h="7632" extrusionOk="0">
                  <a:moveTo>
                    <a:pt x="5773" y="0"/>
                  </a:moveTo>
                  <a:lnTo>
                    <a:pt x="360" y="1350"/>
                  </a:lnTo>
                  <a:lnTo>
                    <a:pt x="1" y="1350"/>
                  </a:lnTo>
                  <a:cubicBezTo>
                    <a:pt x="1" y="1350"/>
                    <a:pt x="2617" y="5772"/>
                    <a:pt x="3336" y="6942"/>
                  </a:cubicBezTo>
                  <a:cubicBezTo>
                    <a:pt x="3622" y="7407"/>
                    <a:pt x="4177" y="7631"/>
                    <a:pt x="4759" y="7631"/>
                  </a:cubicBezTo>
                  <a:cubicBezTo>
                    <a:pt x="5647" y="7631"/>
                    <a:pt x="6599" y="7111"/>
                    <a:pt x="6763" y="6131"/>
                  </a:cubicBezTo>
                  <a:cubicBezTo>
                    <a:pt x="7035" y="4510"/>
                    <a:pt x="5773" y="0"/>
                    <a:pt x="57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6307577" y="4133423"/>
              <a:ext cx="167644" cy="180521"/>
            </a:xfrm>
            <a:custGeom>
              <a:avLst/>
              <a:gdLst/>
              <a:ahLst/>
              <a:cxnLst/>
              <a:rect l="l" t="t" r="r" b="b"/>
              <a:pathLst>
                <a:path w="7590" h="8173" extrusionOk="0">
                  <a:moveTo>
                    <a:pt x="5864" y="599"/>
                  </a:moveTo>
                  <a:cubicBezTo>
                    <a:pt x="6120" y="1565"/>
                    <a:pt x="7002" y="5028"/>
                    <a:pt x="6779" y="6358"/>
                  </a:cubicBezTo>
                  <a:cubicBezTo>
                    <a:pt x="6655" y="7101"/>
                    <a:pt x="6008" y="7481"/>
                    <a:pt x="5440" y="7592"/>
                  </a:cubicBezTo>
                  <a:cubicBezTo>
                    <a:pt x="5314" y="7617"/>
                    <a:pt x="5180" y="7631"/>
                    <a:pt x="5045" y="7631"/>
                  </a:cubicBezTo>
                  <a:cubicBezTo>
                    <a:pt x="4578" y="7631"/>
                    <a:pt x="4096" y="7470"/>
                    <a:pt x="3851" y="7074"/>
                  </a:cubicBezTo>
                  <a:cubicBezTo>
                    <a:pt x="3263" y="6123"/>
                    <a:pt x="1403" y="2983"/>
                    <a:pt x="747" y="1877"/>
                  </a:cubicBezTo>
                  <a:lnTo>
                    <a:pt x="5864" y="599"/>
                  </a:lnTo>
                  <a:close/>
                  <a:moveTo>
                    <a:pt x="6051" y="1"/>
                  </a:moveTo>
                  <a:cubicBezTo>
                    <a:pt x="6030" y="1"/>
                    <a:pt x="6009" y="3"/>
                    <a:pt x="5988" y="8"/>
                  </a:cubicBezTo>
                  <a:lnTo>
                    <a:pt x="612" y="1353"/>
                  </a:lnTo>
                  <a:lnTo>
                    <a:pt x="284" y="1353"/>
                  </a:lnTo>
                  <a:cubicBezTo>
                    <a:pt x="184" y="1353"/>
                    <a:pt x="96" y="1405"/>
                    <a:pt x="48" y="1490"/>
                  </a:cubicBezTo>
                  <a:cubicBezTo>
                    <a:pt x="0" y="1573"/>
                    <a:pt x="0" y="1677"/>
                    <a:pt x="52" y="1761"/>
                  </a:cubicBezTo>
                  <a:cubicBezTo>
                    <a:pt x="76" y="1805"/>
                    <a:pt x="2677" y="6194"/>
                    <a:pt x="3392" y="7357"/>
                  </a:cubicBezTo>
                  <a:cubicBezTo>
                    <a:pt x="3707" y="7872"/>
                    <a:pt x="4338" y="8172"/>
                    <a:pt x="5045" y="8172"/>
                  </a:cubicBezTo>
                  <a:cubicBezTo>
                    <a:pt x="5209" y="8172"/>
                    <a:pt x="5377" y="8156"/>
                    <a:pt x="5545" y="8124"/>
                  </a:cubicBezTo>
                  <a:cubicBezTo>
                    <a:pt x="6495" y="7940"/>
                    <a:pt x="7170" y="7297"/>
                    <a:pt x="7313" y="6447"/>
                  </a:cubicBezTo>
                  <a:cubicBezTo>
                    <a:pt x="7590" y="4784"/>
                    <a:pt x="6367" y="383"/>
                    <a:pt x="6316" y="199"/>
                  </a:cubicBezTo>
                  <a:cubicBezTo>
                    <a:pt x="6281" y="77"/>
                    <a:pt x="6171" y="1"/>
                    <a:pt x="60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6160408" y="3944155"/>
              <a:ext cx="322743" cy="243117"/>
            </a:xfrm>
            <a:custGeom>
              <a:avLst/>
              <a:gdLst/>
              <a:ahLst/>
              <a:cxnLst/>
              <a:rect l="l" t="t" r="r" b="b"/>
              <a:pathLst>
                <a:path w="14612" h="11007" extrusionOk="0">
                  <a:moveTo>
                    <a:pt x="10641" y="0"/>
                  </a:moveTo>
                  <a:cubicBezTo>
                    <a:pt x="10524" y="0"/>
                    <a:pt x="10404" y="1"/>
                    <a:pt x="10282" y="1"/>
                  </a:cubicBezTo>
                  <a:cubicBezTo>
                    <a:pt x="8661" y="1"/>
                    <a:pt x="2078" y="1894"/>
                    <a:pt x="724" y="3160"/>
                  </a:cubicBezTo>
                  <a:cubicBezTo>
                    <a:pt x="724" y="3160"/>
                    <a:pt x="1" y="4331"/>
                    <a:pt x="364" y="5142"/>
                  </a:cubicBezTo>
                  <a:cubicBezTo>
                    <a:pt x="724" y="5952"/>
                    <a:pt x="1715" y="8297"/>
                    <a:pt x="2346" y="9471"/>
                  </a:cubicBezTo>
                  <a:cubicBezTo>
                    <a:pt x="2831" y="10371"/>
                    <a:pt x="4652" y="11007"/>
                    <a:pt x="6985" y="11007"/>
                  </a:cubicBezTo>
                  <a:cubicBezTo>
                    <a:pt x="7685" y="11007"/>
                    <a:pt x="8430" y="10950"/>
                    <a:pt x="9200" y="10825"/>
                  </a:cubicBezTo>
                  <a:cubicBezTo>
                    <a:pt x="12539" y="10282"/>
                    <a:pt x="14432" y="8748"/>
                    <a:pt x="14520" y="7398"/>
                  </a:cubicBezTo>
                  <a:cubicBezTo>
                    <a:pt x="14612" y="6044"/>
                    <a:pt x="13981" y="4239"/>
                    <a:pt x="13530" y="2078"/>
                  </a:cubicBezTo>
                  <a:cubicBezTo>
                    <a:pt x="13112" y="76"/>
                    <a:pt x="12080" y="0"/>
                    <a:pt x="10641"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6153804" y="3938236"/>
              <a:ext cx="334736" cy="254912"/>
            </a:xfrm>
            <a:custGeom>
              <a:avLst/>
              <a:gdLst/>
              <a:ahLst/>
              <a:cxnLst/>
              <a:rect l="l" t="t" r="r" b="b"/>
              <a:pathLst>
                <a:path w="15155" h="11541" extrusionOk="0">
                  <a:moveTo>
                    <a:pt x="10961" y="540"/>
                  </a:moveTo>
                  <a:cubicBezTo>
                    <a:pt x="12345" y="540"/>
                    <a:pt x="13190" y="617"/>
                    <a:pt x="13565" y="2398"/>
                  </a:cubicBezTo>
                  <a:cubicBezTo>
                    <a:pt x="13700" y="3065"/>
                    <a:pt x="13857" y="3700"/>
                    <a:pt x="14004" y="4295"/>
                  </a:cubicBezTo>
                  <a:cubicBezTo>
                    <a:pt x="14328" y="5613"/>
                    <a:pt x="14611" y="6752"/>
                    <a:pt x="14552" y="7646"/>
                  </a:cubicBezTo>
                  <a:cubicBezTo>
                    <a:pt x="14472" y="8828"/>
                    <a:pt x="12699" y="10299"/>
                    <a:pt x="9455" y="10826"/>
                  </a:cubicBezTo>
                  <a:cubicBezTo>
                    <a:pt x="8706" y="10947"/>
                    <a:pt x="7983" y="11002"/>
                    <a:pt x="7306" y="11002"/>
                  </a:cubicBezTo>
                  <a:cubicBezTo>
                    <a:pt x="5043" y="11002"/>
                    <a:pt x="3306" y="10389"/>
                    <a:pt x="2884" y="9611"/>
                  </a:cubicBezTo>
                  <a:cubicBezTo>
                    <a:pt x="2381" y="8677"/>
                    <a:pt x="1634" y="6959"/>
                    <a:pt x="1187" y="5932"/>
                  </a:cubicBezTo>
                  <a:lnTo>
                    <a:pt x="911" y="5302"/>
                  </a:lnTo>
                  <a:cubicBezTo>
                    <a:pt x="672" y="4763"/>
                    <a:pt x="1047" y="3919"/>
                    <a:pt x="1234" y="3600"/>
                  </a:cubicBezTo>
                  <a:cubicBezTo>
                    <a:pt x="2553" y="2426"/>
                    <a:pt x="8960" y="540"/>
                    <a:pt x="10581" y="540"/>
                  </a:cubicBezTo>
                  <a:lnTo>
                    <a:pt x="10769" y="540"/>
                  </a:lnTo>
                  <a:cubicBezTo>
                    <a:pt x="10834" y="540"/>
                    <a:pt x="10898" y="540"/>
                    <a:pt x="10961" y="540"/>
                  </a:cubicBezTo>
                  <a:close/>
                  <a:moveTo>
                    <a:pt x="11016" y="0"/>
                  </a:moveTo>
                  <a:cubicBezTo>
                    <a:pt x="10935" y="0"/>
                    <a:pt x="10852" y="1"/>
                    <a:pt x="10769" y="1"/>
                  </a:cubicBezTo>
                  <a:lnTo>
                    <a:pt x="10581" y="1"/>
                  </a:lnTo>
                  <a:cubicBezTo>
                    <a:pt x="8944" y="1"/>
                    <a:pt x="2298" y="1867"/>
                    <a:pt x="839" y="3229"/>
                  </a:cubicBezTo>
                  <a:cubicBezTo>
                    <a:pt x="819" y="3244"/>
                    <a:pt x="807" y="3264"/>
                    <a:pt x="792" y="3285"/>
                  </a:cubicBezTo>
                  <a:cubicBezTo>
                    <a:pt x="759" y="3336"/>
                    <a:pt x="1" y="4590"/>
                    <a:pt x="416" y="5521"/>
                  </a:cubicBezTo>
                  <a:lnTo>
                    <a:pt x="692" y="6148"/>
                  </a:lnTo>
                  <a:cubicBezTo>
                    <a:pt x="1142" y="7183"/>
                    <a:pt x="1894" y="8913"/>
                    <a:pt x="2409" y="9867"/>
                  </a:cubicBezTo>
                  <a:cubicBezTo>
                    <a:pt x="2972" y="10913"/>
                    <a:pt x="4941" y="11540"/>
                    <a:pt x="7298" y="11540"/>
                  </a:cubicBezTo>
                  <a:cubicBezTo>
                    <a:pt x="8020" y="11540"/>
                    <a:pt x="8776" y="11481"/>
                    <a:pt x="9543" y="11357"/>
                  </a:cubicBezTo>
                  <a:cubicBezTo>
                    <a:pt x="12699" y="10845"/>
                    <a:pt x="14979" y="9335"/>
                    <a:pt x="15090" y="7682"/>
                  </a:cubicBezTo>
                  <a:cubicBezTo>
                    <a:pt x="15154" y="6704"/>
                    <a:pt x="14867" y="5525"/>
                    <a:pt x="14531" y="4164"/>
                  </a:cubicBezTo>
                  <a:cubicBezTo>
                    <a:pt x="14384" y="3576"/>
                    <a:pt x="14232" y="2949"/>
                    <a:pt x="14092" y="2290"/>
                  </a:cubicBezTo>
                  <a:cubicBezTo>
                    <a:pt x="13639" y="119"/>
                    <a:pt x="12433" y="0"/>
                    <a:pt x="1101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6006303" y="3114328"/>
              <a:ext cx="421098" cy="954268"/>
            </a:xfrm>
            <a:custGeom>
              <a:avLst/>
              <a:gdLst/>
              <a:ahLst/>
              <a:cxnLst/>
              <a:rect l="l" t="t" r="r" b="b"/>
              <a:pathLst>
                <a:path w="19065" h="43204" extrusionOk="0">
                  <a:moveTo>
                    <a:pt x="15909" y="1"/>
                  </a:moveTo>
                  <a:cubicBezTo>
                    <a:pt x="8815" y="93"/>
                    <a:pt x="3722" y="212"/>
                    <a:pt x="3643" y="240"/>
                  </a:cubicBezTo>
                  <a:cubicBezTo>
                    <a:pt x="3371" y="328"/>
                    <a:pt x="3191" y="1862"/>
                    <a:pt x="3012" y="3125"/>
                  </a:cubicBezTo>
                  <a:cubicBezTo>
                    <a:pt x="3012" y="3125"/>
                    <a:pt x="0" y="3508"/>
                    <a:pt x="544" y="11892"/>
                  </a:cubicBezTo>
                  <a:cubicBezTo>
                    <a:pt x="619" y="13067"/>
                    <a:pt x="3659" y="26587"/>
                    <a:pt x="3879" y="28121"/>
                  </a:cubicBezTo>
                  <a:cubicBezTo>
                    <a:pt x="5228" y="37543"/>
                    <a:pt x="8240" y="42260"/>
                    <a:pt x="8240" y="42260"/>
                  </a:cubicBezTo>
                  <a:cubicBezTo>
                    <a:pt x="8240" y="42260"/>
                    <a:pt x="8458" y="43203"/>
                    <a:pt x="11036" y="43203"/>
                  </a:cubicBezTo>
                  <a:cubicBezTo>
                    <a:pt x="11335" y="43203"/>
                    <a:pt x="11665" y="43191"/>
                    <a:pt x="12031" y="43162"/>
                  </a:cubicBezTo>
                  <a:cubicBezTo>
                    <a:pt x="15546" y="42891"/>
                    <a:pt x="19065" y="40546"/>
                    <a:pt x="19065" y="40546"/>
                  </a:cubicBezTo>
                  <a:cubicBezTo>
                    <a:pt x="19065" y="40546"/>
                    <a:pt x="17259" y="22241"/>
                    <a:pt x="17439" y="14217"/>
                  </a:cubicBezTo>
                  <a:cubicBezTo>
                    <a:pt x="17491" y="11996"/>
                    <a:pt x="18773" y="10905"/>
                    <a:pt x="18868" y="9384"/>
                  </a:cubicBezTo>
                  <a:cubicBezTo>
                    <a:pt x="19060" y="6380"/>
                    <a:pt x="18610" y="4243"/>
                    <a:pt x="18378" y="3376"/>
                  </a:cubicBezTo>
                  <a:lnTo>
                    <a:pt x="1590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6001797" y="3108342"/>
              <a:ext cx="431766" cy="966218"/>
            </a:xfrm>
            <a:custGeom>
              <a:avLst/>
              <a:gdLst/>
              <a:ahLst/>
              <a:cxnLst/>
              <a:rect l="l" t="t" r="r" b="b"/>
              <a:pathLst>
                <a:path w="19548" h="43745" extrusionOk="0">
                  <a:moveTo>
                    <a:pt x="15977" y="544"/>
                  </a:moveTo>
                  <a:lnTo>
                    <a:pt x="18334" y="3763"/>
                  </a:lnTo>
                  <a:cubicBezTo>
                    <a:pt x="18550" y="4582"/>
                    <a:pt x="18989" y="6694"/>
                    <a:pt x="18805" y="9638"/>
                  </a:cubicBezTo>
                  <a:cubicBezTo>
                    <a:pt x="18766" y="10258"/>
                    <a:pt x="18510" y="10805"/>
                    <a:pt x="18218" y="11436"/>
                  </a:cubicBezTo>
                  <a:cubicBezTo>
                    <a:pt x="17835" y="12254"/>
                    <a:pt x="17403" y="13185"/>
                    <a:pt x="17376" y="14479"/>
                  </a:cubicBezTo>
                  <a:lnTo>
                    <a:pt x="17376" y="14483"/>
                  </a:lnTo>
                  <a:cubicBezTo>
                    <a:pt x="17203" y="22025"/>
                    <a:pt x="18801" y="38828"/>
                    <a:pt x="18981" y="40682"/>
                  </a:cubicBezTo>
                  <a:cubicBezTo>
                    <a:pt x="18310" y="41101"/>
                    <a:pt x="15234" y="42930"/>
                    <a:pt x="12211" y="43166"/>
                  </a:cubicBezTo>
                  <a:cubicBezTo>
                    <a:pt x="11853" y="43193"/>
                    <a:pt x="11531" y="43205"/>
                    <a:pt x="11241" y="43205"/>
                  </a:cubicBezTo>
                  <a:cubicBezTo>
                    <a:pt x="8985" y="43205"/>
                    <a:pt x="8711" y="42471"/>
                    <a:pt x="8708" y="42471"/>
                  </a:cubicBezTo>
                  <a:cubicBezTo>
                    <a:pt x="8704" y="42443"/>
                    <a:pt x="8692" y="42411"/>
                    <a:pt x="8676" y="42388"/>
                  </a:cubicBezTo>
                  <a:cubicBezTo>
                    <a:pt x="8644" y="42340"/>
                    <a:pt x="5676" y="37598"/>
                    <a:pt x="4350" y="28351"/>
                  </a:cubicBezTo>
                  <a:cubicBezTo>
                    <a:pt x="4250" y="27669"/>
                    <a:pt x="3599" y="24629"/>
                    <a:pt x="2908" y="21414"/>
                  </a:cubicBezTo>
                  <a:cubicBezTo>
                    <a:pt x="2042" y="17368"/>
                    <a:pt x="1059" y="12782"/>
                    <a:pt x="1015" y="12147"/>
                  </a:cubicBezTo>
                  <a:cubicBezTo>
                    <a:pt x="504" y="4190"/>
                    <a:pt x="3227" y="3667"/>
                    <a:pt x="3251" y="3663"/>
                  </a:cubicBezTo>
                  <a:cubicBezTo>
                    <a:pt x="3371" y="3647"/>
                    <a:pt x="3467" y="3555"/>
                    <a:pt x="3483" y="3435"/>
                  </a:cubicBezTo>
                  <a:lnTo>
                    <a:pt x="3548" y="2988"/>
                  </a:lnTo>
                  <a:cubicBezTo>
                    <a:pt x="3655" y="2209"/>
                    <a:pt x="3815" y="1059"/>
                    <a:pt x="3967" y="771"/>
                  </a:cubicBezTo>
                  <a:cubicBezTo>
                    <a:pt x="4654" y="739"/>
                    <a:pt x="9319" y="631"/>
                    <a:pt x="15977" y="544"/>
                  </a:cubicBezTo>
                  <a:close/>
                  <a:moveTo>
                    <a:pt x="16109" y="0"/>
                  </a:moveTo>
                  <a:cubicBezTo>
                    <a:pt x="11783" y="56"/>
                    <a:pt x="3955" y="188"/>
                    <a:pt x="3763" y="252"/>
                  </a:cubicBezTo>
                  <a:cubicBezTo>
                    <a:pt x="3412" y="367"/>
                    <a:pt x="3288" y="923"/>
                    <a:pt x="3012" y="2913"/>
                  </a:cubicBezTo>
                  <a:lnTo>
                    <a:pt x="2973" y="3180"/>
                  </a:lnTo>
                  <a:cubicBezTo>
                    <a:pt x="2257" y="3435"/>
                    <a:pt x="1" y="4821"/>
                    <a:pt x="475" y="12182"/>
                  </a:cubicBezTo>
                  <a:cubicBezTo>
                    <a:pt x="519" y="12858"/>
                    <a:pt x="1467" y="17263"/>
                    <a:pt x="2381" y="21525"/>
                  </a:cubicBezTo>
                  <a:cubicBezTo>
                    <a:pt x="3068" y="24733"/>
                    <a:pt x="3719" y="27765"/>
                    <a:pt x="3815" y="28427"/>
                  </a:cubicBezTo>
                  <a:cubicBezTo>
                    <a:pt x="5101" y="37403"/>
                    <a:pt x="7933" y="42211"/>
                    <a:pt x="8197" y="42647"/>
                  </a:cubicBezTo>
                  <a:cubicBezTo>
                    <a:pt x="8288" y="42891"/>
                    <a:pt x="8772" y="43745"/>
                    <a:pt x="11252" y="43745"/>
                  </a:cubicBezTo>
                  <a:cubicBezTo>
                    <a:pt x="11556" y="43745"/>
                    <a:pt x="11888" y="43733"/>
                    <a:pt x="12255" y="43706"/>
                  </a:cubicBezTo>
                  <a:cubicBezTo>
                    <a:pt x="15802" y="43430"/>
                    <a:pt x="19273" y="41141"/>
                    <a:pt x="19417" y="41045"/>
                  </a:cubicBezTo>
                  <a:cubicBezTo>
                    <a:pt x="19500" y="40989"/>
                    <a:pt x="19548" y="40893"/>
                    <a:pt x="19536" y="40793"/>
                  </a:cubicBezTo>
                  <a:cubicBezTo>
                    <a:pt x="19520" y="40610"/>
                    <a:pt x="17739" y="22412"/>
                    <a:pt x="17914" y="14496"/>
                  </a:cubicBezTo>
                  <a:cubicBezTo>
                    <a:pt x="17942" y="13309"/>
                    <a:pt x="18330" y="12475"/>
                    <a:pt x="18705" y="11664"/>
                  </a:cubicBezTo>
                  <a:cubicBezTo>
                    <a:pt x="19013" y="11013"/>
                    <a:pt x="19297" y="10394"/>
                    <a:pt x="19345" y="9675"/>
                  </a:cubicBezTo>
                  <a:cubicBezTo>
                    <a:pt x="19540" y="6587"/>
                    <a:pt x="19061" y="4382"/>
                    <a:pt x="18845" y="3575"/>
                  </a:cubicBezTo>
                  <a:cubicBezTo>
                    <a:pt x="18838" y="3543"/>
                    <a:pt x="18821" y="3512"/>
                    <a:pt x="18801" y="3488"/>
                  </a:cubicBezTo>
                  <a:lnTo>
                    <a:pt x="16333" y="112"/>
                  </a:lnTo>
                  <a:cubicBezTo>
                    <a:pt x="16281" y="41"/>
                    <a:pt x="16185" y="0"/>
                    <a:pt x="1610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884314" y="3143439"/>
              <a:ext cx="355012" cy="166076"/>
            </a:xfrm>
            <a:custGeom>
              <a:avLst/>
              <a:gdLst/>
              <a:ahLst/>
              <a:cxnLst/>
              <a:rect l="l" t="t" r="r" b="b"/>
              <a:pathLst>
                <a:path w="16073" h="7519" extrusionOk="0">
                  <a:moveTo>
                    <a:pt x="10116" y="0"/>
                  </a:moveTo>
                  <a:cubicBezTo>
                    <a:pt x="9398" y="0"/>
                    <a:pt x="8690" y="125"/>
                    <a:pt x="8047" y="432"/>
                  </a:cubicBezTo>
                  <a:cubicBezTo>
                    <a:pt x="8047" y="432"/>
                    <a:pt x="4321" y="992"/>
                    <a:pt x="2037" y="3580"/>
                  </a:cubicBezTo>
                  <a:cubicBezTo>
                    <a:pt x="0" y="5890"/>
                    <a:pt x="1324" y="7519"/>
                    <a:pt x="4787" y="7519"/>
                  </a:cubicBezTo>
                  <a:cubicBezTo>
                    <a:pt x="5204" y="7519"/>
                    <a:pt x="5653" y="7495"/>
                    <a:pt x="6130" y="7446"/>
                  </a:cubicBezTo>
                  <a:cubicBezTo>
                    <a:pt x="10568" y="6987"/>
                    <a:pt x="15684" y="2438"/>
                    <a:pt x="15900" y="2194"/>
                  </a:cubicBezTo>
                  <a:cubicBezTo>
                    <a:pt x="16073" y="2002"/>
                    <a:pt x="13002" y="0"/>
                    <a:pt x="101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897611" y="3137454"/>
              <a:ext cx="345934" cy="178047"/>
            </a:xfrm>
            <a:custGeom>
              <a:avLst/>
              <a:gdLst/>
              <a:ahLst/>
              <a:cxnLst/>
              <a:rect l="l" t="t" r="r" b="b"/>
              <a:pathLst>
                <a:path w="15662" h="8061" extrusionOk="0">
                  <a:moveTo>
                    <a:pt x="9491" y="548"/>
                  </a:moveTo>
                  <a:cubicBezTo>
                    <a:pt x="11823" y="548"/>
                    <a:pt x="14343" y="1910"/>
                    <a:pt x="14942" y="2425"/>
                  </a:cubicBezTo>
                  <a:cubicBezTo>
                    <a:pt x="14059" y="3208"/>
                    <a:pt x="9526" y="7035"/>
                    <a:pt x="5500" y="7450"/>
                  </a:cubicBezTo>
                  <a:cubicBezTo>
                    <a:pt x="5046" y="7496"/>
                    <a:pt x="4614" y="7519"/>
                    <a:pt x="4209" y="7519"/>
                  </a:cubicBezTo>
                  <a:cubicBezTo>
                    <a:pt x="2485" y="7519"/>
                    <a:pt x="1249" y="7108"/>
                    <a:pt x="867" y="6368"/>
                  </a:cubicBezTo>
                  <a:cubicBezTo>
                    <a:pt x="559" y="5772"/>
                    <a:pt x="835" y="4941"/>
                    <a:pt x="1638" y="4030"/>
                  </a:cubicBezTo>
                  <a:cubicBezTo>
                    <a:pt x="3826" y="1551"/>
                    <a:pt x="7445" y="975"/>
                    <a:pt x="7485" y="972"/>
                  </a:cubicBezTo>
                  <a:cubicBezTo>
                    <a:pt x="7509" y="967"/>
                    <a:pt x="7537" y="959"/>
                    <a:pt x="7561" y="948"/>
                  </a:cubicBezTo>
                  <a:cubicBezTo>
                    <a:pt x="8153" y="664"/>
                    <a:pt x="8816" y="548"/>
                    <a:pt x="9491" y="548"/>
                  </a:cubicBezTo>
                  <a:close/>
                  <a:moveTo>
                    <a:pt x="9523" y="1"/>
                  </a:moveTo>
                  <a:cubicBezTo>
                    <a:pt x="8776" y="1"/>
                    <a:pt x="8038" y="129"/>
                    <a:pt x="7362" y="444"/>
                  </a:cubicBezTo>
                  <a:cubicBezTo>
                    <a:pt x="6926" y="516"/>
                    <a:pt x="3455" y="1155"/>
                    <a:pt x="1234" y="3671"/>
                  </a:cubicBezTo>
                  <a:cubicBezTo>
                    <a:pt x="0" y="5070"/>
                    <a:pt x="92" y="6044"/>
                    <a:pt x="388" y="6619"/>
                  </a:cubicBezTo>
                  <a:cubicBezTo>
                    <a:pt x="871" y="7557"/>
                    <a:pt x="2221" y="8060"/>
                    <a:pt x="4170" y="8060"/>
                  </a:cubicBezTo>
                  <a:cubicBezTo>
                    <a:pt x="4606" y="8060"/>
                    <a:pt x="5065" y="8037"/>
                    <a:pt x="5557" y="7985"/>
                  </a:cubicBezTo>
                  <a:cubicBezTo>
                    <a:pt x="9926" y="7538"/>
                    <a:pt x="15086" y="3112"/>
                    <a:pt x="15502" y="2649"/>
                  </a:cubicBezTo>
                  <a:cubicBezTo>
                    <a:pt x="15530" y="2616"/>
                    <a:pt x="15661" y="2445"/>
                    <a:pt x="15490" y="2218"/>
                  </a:cubicBezTo>
                  <a:cubicBezTo>
                    <a:pt x="15119" y="1724"/>
                    <a:pt x="12263" y="1"/>
                    <a:pt x="952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6152478" y="3117619"/>
              <a:ext cx="454185" cy="155363"/>
            </a:xfrm>
            <a:custGeom>
              <a:avLst/>
              <a:gdLst/>
              <a:ahLst/>
              <a:cxnLst/>
              <a:rect l="l" t="t" r="r" b="b"/>
              <a:pathLst>
                <a:path w="20563" h="7034" extrusionOk="0">
                  <a:moveTo>
                    <a:pt x="1986" y="0"/>
                  </a:moveTo>
                  <a:cubicBezTo>
                    <a:pt x="0" y="0"/>
                    <a:pt x="2525" y="3247"/>
                    <a:pt x="2525" y="3247"/>
                  </a:cubicBezTo>
                  <a:cubicBezTo>
                    <a:pt x="2525" y="3247"/>
                    <a:pt x="6495" y="3427"/>
                    <a:pt x="9559" y="4329"/>
                  </a:cubicBezTo>
                  <a:cubicBezTo>
                    <a:pt x="12626" y="5229"/>
                    <a:pt x="18035" y="7034"/>
                    <a:pt x="19301" y="7034"/>
                  </a:cubicBezTo>
                  <a:cubicBezTo>
                    <a:pt x="20563" y="7034"/>
                    <a:pt x="20199" y="2344"/>
                    <a:pt x="20199" y="1442"/>
                  </a:cubicBezTo>
                  <a:cubicBezTo>
                    <a:pt x="20199" y="539"/>
                    <a:pt x="3967" y="0"/>
                    <a:pt x="19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6165532" y="3111589"/>
              <a:ext cx="441132" cy="167379"/>
            </a:xfrm>
            <a:custGeom>
              <a:avLst/>
              <a:gdLst/>
              <a:ahLst/>
              <a:cxnLst/>
              <a:rect l="l" t="t" r="r" b="b"/>
              <a:pathLst>
                <a:path w="19972" h="7578" extrusionOk="0">
                  <a:moveTo>
                    <a:pt x="1395" y="544"/>
                  </a:moveTo>
                  <a:cubicBezTo>
                    <a:pt x="3915" y="544"/>
                    <a:pt x="18130" y="1096"/>
                    <a:pt x="19341" y="1807"/>
                  </a:cubicBezTo>
                  <a:cubicBezTo>
                    <a:pt x="19341" y="1927"/>
                    <a:pt x="19348" y="2086"/>
                    <a:pt x="19352" y="2282"/>
                  </a:cubicBezTo>
                  <a:cubicBezTo>
                    <a:pt x="19393" y="3384"/>
                    <a:pt x="19492" y="6316"/>
                    <a:pt x="18882" y="6951"/>
                  </a:cubicBezTo>
                  <a:cubicBezTo>
                    <a:pt x="18810" y="7027"/>
                    <a:pt x="18749" y="7035"/>
                    <a:pt x="18710" y="7035"/>
                  </a:cubicBezTo>
                  <a:cubicBezTo>
                    <a:pt x="17807" y="7035"/>
                    <a:pt x="14436" y="5996"/>
                    <a:pt x="11724" y="5157"/>
                  </a:cubicBezTo>
                  <a:cubicBezTo>
                    <a:pt x="10754" y="4858"/>
                    <a:pt x="9823" y="4571"/>
                    <a:pt x="9043" y="4343"/>
                  </a:cubicBezTo>
                  <a:cubicBezTo>
                    <a:pt x="6291" y="3533"/>
                    <a:pt x="2781" y="3297"/>
                    <a:pt x="2073" y="3256"/>
                  </a:cubicBezTo>
                  <a:cubicBezTo>
                    <a:pt x="1450" y="2430"/>
                    <a:pt x="724" y="1155"/>
                    <a:pt x="939" y="712"/>
                  </a:cubicBezTo>
                  <a:cubicBezTo>
                    <a:pt x="995" y="600"/>
                    <a:pt x="1147" y="544"/>
                    <a:pt x="1395" y="544"/>
                  </a:cubicBezTo>
                  <a:close/>
                  <a:moveTo>
                    <a:pt x="1395" y="1"/>
                  </a:moveTo>
                  <a:cubicBezTo>
                    <a:pt x="808" y="1"/>
                    <a:pt x="560" y="261"/>
                    <a:pt x="452" y="473"/>
                  </a:cubicBezTo>
                  <a:cubicBezTo>
                    <a:pt x="1" y="1400"/>
                    <a:pt x="1431" y="3312"/>
                    <a:pt x="1722" y="3684"/>
                  </a:cubicBezTo>
                  <a:cubicBezTo>
                    <a:pt x="1770" y="3748"/>
                    <a:pt x="1842" y="3787"/>
                    <a:pt x="1922" y="3787"/>
                  </a:cubicBezTo>
                  <a:cubicBezTo>
                    <a:pt x="1962" y="3791"/>
                    <a:pt x="5892" y="3979"/>
                    <a:pt x="8892" y="4862"/>
                  </a:cubicBezTo>
                  <a:cubicBezTo>
                    <a:pt x="9666" y="5090"/>
                    <a:pt x="10593" y="5373"/>
                    <a:pt x="11568" y="5673"/>
                  </a:cubicBezTo>
                  <a:cubicBezTo>
                    <a:pt x="14596" y="6612"/>
                    <a:pt x="17723" y="7578"/>
                    <a:pt x="18710" y="7578"/>
                  </a:cubicBezTo>
                  <a:cubicBezTo>
                    <a:pt x="18917" y="7578"/>
                    <a:pt x="19113" y="7491"/>
                    <a:pt x="19273" y="7327"/>
                  </a:cubicBezTo>
                  <a:cubicBezTo>
                    <a:pt x="19948" y="6624"/>
                    <a:pt x="19972" y="4479"/>
                    <a:pt x="19896" y="2262"/>
                  </a:cubicBezTo>
                  <a:cubicBezTo>
                    <a:pt x="19888" y="2027"/>
                    <a:pt x="19880" y="1835"/>
                    <a:pt x="19880" y="1715"/>
                  </a:cubicBezTo>
                  <a:cubicBezTo>
                    <a:pt x="19880" y="1343"/>
                    <a:pt x="19880" y="884"/>
                    <a:pt x="11261" y="384"/>
                  </a:cubicBezTo>
                  <a:cubicBezTo>
                    <a:pt x="6866" y="133"/>
                    <a:pt x="2353" y="1"/>
                    <a:pt x="139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6526994" y="3149381"/>
              <a:ext cx="241924" cy="202830"/>
            </a:xfrm>
            <a:custGeom>
              <a:avLst/>
              <a:gdLst/>
              <a:ahLst/>
              <a:cxnLst/>
              <a:rect l="l" t="t" r="r" b="b"/>
              <a:pathLst>
                <a:path w="10953" h="9183" extrusionOk="0">
                  <a:moveTo>
                    <a:pt x="3619" y="1"/>
                  </a:moveTo>
                  <a:cubicBezTo>
                    <a:pt x="3381" y="1"/>
                    <a:pt x="3243" y="4"/>
                    <a:pt x="3243" y="4"/>
                  </a:cubicBezTo>
                  <a:cubicBezTo>
                    <a:pt x="3243" y="4"/>
                    <a:pt x="1802" y="727"/>
                    <a:pt x="1262" y="3431"/>
                  </a:cubicBezTo>
                  <a:cubicBezTo>
                    <a:pt x="719" y="6135"/>
                    <a:pt x="0" y="7581"/>
                    <a:pt x="1079" y="8300"/>
                  </a:cubicBezTo>
                  <a:cubicBezTo>
                    <a:pt x="1801" y="8782"/>
                    <a:pt x="4127" y="9183"/>
                    <a:pt x="5812" y="9183"/>
                  </a:cubicBezTo>
                  <a:cubicBezTo>
                    <a:pt x="6652" y="9183"/>
                    <a:pt x="7333" y="9083"/>
                    <a:pt x="7573" y="8843"/>
                  </a:cubicBezTo>
                  <a:cubicBezTo>
                    <a:pt x="8296" y="8120"/>
                    <a:pt x="10278" y="4513"/>
                    <a:pt x="10641" y="2169"/>
                  </a:cubicBezTo>
                  <a:cubicBezTo>
                    <a:pt x="10953" y="136"/>
                    <a:pt x="5166" y="1"/>
                    <a:pt x="3619"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6525647" y="3143439"/>
              <a:ext cx="243515" cy="214779"/>
            </a:xfrm>
            <a:custGeom>
              <a:avLst/>
              <a:gdLst/>
              <a:ahLst/>
              <a:cxnLst/>
              <a:rect l="l" t="t" r="r" b="b"/>
              <a:pathLst>
                <a:path w="11025" h="9724" extrusionOk="0">
                  <a:moveTo>
                    <a:pt x="3760" y="541"/>
                  </a:moveTo>
                  <a:cubicBezTo>
                    <a:pt x="5595" y="541"/>
                    <a:pt x="9325" y="759"/>
                    <a:pt x="10250" y="1811"/>
                  </a:cubicBezTo>
                  <a:cubicBezTo>
                    <a:pt x="10406" y="1990"/>
                    <a:pt x="10466" y="2178"/>
                    <a:pt x="10434" y="2397"/>
                  </a:cubicBezTo>
                  <a:cubicBezTo>
                    <a:pt x="10075" y="4722"/>
                    <a:pt x="8105" y="8257"/>
                    <a:pt x="7443" y="8921"/>
                  </a:cubicBezTo>
                  <a:cubicBezTo>
                    <a:pt x="7257" y="9107"/>
                    <a:pt x="6659" y="9189"/>
                    <a:pt x="5899" y="9189"/>
                  </a:cubicBezTo>
                  <a:cubicBezTo>
                    <a:pt x="4317" y="9189"/>
                    <a:pt x="2031" y="8836"/>
                    <a:pt x="1291" y="8345"/>
                  </a:cubicBezTo>
                  <a:cubicBezTo>
                    <a:pt x="640" y="7914"/>
                    <a:pt x="796" y="7139"/>
                    <a:pt x="1208" y="5433"/>
                  </a:cubicBezTo>
                  <a:cubicBezTo>
                    <a:pt x="1328" y="4934"/>
                    <a:pt x="1463" y="4379"/>
                    <a:pt x="1586" y="3752"/>
                  </a:cubicBezTo>
                  <a:cubicBezTo>
                    <a:pt x="2038" y="1503"/>
                    <a:pt x="3140" y="696"/>
                    <a:pt x="3380" y="544"/>
                  </a:cubicBezTo>
                  <a:cubicBezTo>
                    <a:pt x="3495" y="542"/>
                    <a:pt x="3622" y="541"/>
                    <a:pt x="3760" y="541"/>
                  </a:cubicBezTo>
                  <a:close/>
                  <a:moveTo>
                    <a:pt x="3752" y="0"/>
                  </a:moveTo>
                  <a:cubicBezTo>
                    <a:pt x="3499" y="0"/>
                    <a:pt x="3337" y="4"/>
                    <a:pt x="3300" y="6"/>
                  </a:cubicBezTo>
                  <a:cubicBezTo>
                    <a:pt x="3260" y="6"/>
                    <a:pt x="3221" y="13"/>
                    <a:pt x="3184" y="33"/>
                  </a:cubicBezTo>
                  <a:cubicBezTo>
                    <a:pt x="3120" y="65"/>
                    <a:pt x="1619" y="844"/>
                    <a:pt x="1055" y="3648"/>
                  </a:cubicBezTo>
                  <a:cubicBezTo>
                    <a:pt x="932" y="4263"/>
                    <a:pt x="800" y="4814"/>
                    <a:pt x="681" y="5306"/>
                  </a:cubicBezTo>
                  <a:cubicBezTo>
                    <a:pt x="273" y="7011"/>
                    <a:pt x="1" y="8134"/>
                    <a:pt x="992" y="8796"/>
                  </a:cubicBezTo>
                  <a:cubicBezTo>
                    <a:pt x="1726" y="9288"/>
                    <a:pt x="4060" y="9723"/>
                    <a:pt x="5821" y="9723"/>
                  </a:cubicBezTo>
                  <a:cubicBezTo>
                    <a:pt x="6751" y="9723"/>
                    <a:pt x="7526" y="9603"/>
                    <a:pt x="7826" y="9304"/>
                  </a:cubicBezTo>
                  <a:cubicBezTo>
                    <a:pt x="8641" y="8489"/>
                    <a:pt x="10606" y="4814"/>
                    <a:pt x="10969" y="2478"/>
                  </a:cubicBezTo>
                  <a:cubicBezTo>
                    <a:pt x="11025" y="2102"/>
                    <a:pt x="10921" y="1755"/>
                    <a:pt x="10654" y="1455"/>
                  </a:cubicBezTo>
                  <a:cubicBezTo>
                    <a:pt x="9484" y="119"/>
                    <a:pt x="5175" y="0"/>
                    <a:pt x="375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6670364" y="3063505"/>
              <a:ext cx="744967" cy="420590"/>
            </a:xfrm>
            <a:custGeom>
              <a:avLst/>
              <a:gdLst/>
              <a:ahLst/>
              <a:cxnLst/>
              <a:rect l="l" t="t" r="r" b="b"/>
              <a:pathLst>
                <a:path w="33728" h="19042" extrusionOk="0">
                  <a:moveTo>
                    <a:pt x="12459" y="1"/>
                  </a:moveTo>
                  <a:cubicBezTo>
                    <a:pt x="11864" y="1"/>
                    <a:pt x="11421" y="34"/>
                    <a:pt x="11183" y="105"/>
                  </a:cubicBezTo>
                  <a:cubicBezTo>
                    <a:pt x="9378" y="644"/>
                    <a:pt x="2887" y="4794"/>
                    <a:pt x="2887" y="4794"/>
                  </a:cubicBezTo>
                  <a:cubicBezTo>
                    <a:pt x="2887" y="4794"/>
                    <a:pt x="1442" y="6416"/>
                    <a:pt x="902" y="8042"/>
                  </a:cubicBezTo>
                  <a:cubicBezTo>
                    <a:pt x="360" y="9664"/>
                    <a:pt x="0" y="11828"/>
                    <a:pt x="0" y="11828"/>
                  </a:cubicBezTo>
                  <a:cubicBezTo>
                    <a:pt x="0" y="11828"/>
                    <a:pt x="2165" y="12367"/>
                    <a:pt x="5048" y="13633"/>
                  </a:cubicBezTo>
                  <a:cubicBezTo>
                    <a:pt x="7936" y="14896"/>
                    <a:pt x="12805" y="15794"/>
                    <a:pt x="17495" y="16877"/>
                  </a:cubicBezTo>
                  <a:cubicBezTo>
                    <a:pt x="22183" y="17960"/>
                    <a:pt x="23446" y="19042"/>
                    <a:pt x="25068" y="19042"/>
                  </a:cubicBezTo>
                  <a:cubicBezTo>
                    <a:pt x="26693" y="19042"/>
                    <a:pt x="28674" y="17779"/>
                    <a:pt x="31203" y="14712"/>
                  </a:cubicBezTo>
                  <a:cubicBezTo>
                    <a:pt x="33727" y="11648"/>
                    <a:pt x="31562" y="5154"/>
                    <a:pt x="29037" y="3173"/>
                  </a:cubicBezTo>
                  <a:cubicBezTo>
                    <a:pt x="26847" y="1450"/>
                    <a:pt x="16367" y="1"/>
                    <a:pt x="1245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6663892" y="3057629"/>
              <a:ext cx="728578" cy="432473"/>
            </a:xfrm>
            <a:custGeom>
              <a:avLst/>
              <a:gdLst/>
              <a:ahLst/>
              <a:cxnLst/>
              <a:rect l="l" t="t" r="r" b="b"/>
              <a:pathLst>
                <a:path w="32986" h="19580" extrusionOk="0">
                  <a:moveTo>
                    <a:pt x="12712" y="538"/>
                  </a:moveTo>
                  <a:cubicBezTo>
                    <a:pt x="16456" y="538"/>
                    <a:pt x="26982" y="1936"/>
                    <a:pt x="29163" y="3651"/>
                  </a:cubicBezTo>
                  <a:cubicBezTo>
                    <a:pt x="30665" y="4829"/>
                    <a:pt x="32011" y="7685"/>
                    <a:pt x="32291" y="10289"/>
                  </a:cubicBezTo>
                  <a:cubicBezTo>
                    <a:pt x="32434" y="11619"/>
                    <a:pt x="32378" y="13481"/>
                    <a:pt x="31284" y="14806"/>
                  </a:cubicBezTo>
                  <a:cubicBezTo>
                    <a:pt x="28939" y="17654"/>
                    <a:pt x="27002" y="19037"/>
                    <a:pt x="25361" y="19037"/>
                  </a:cubicBezTo>
                  <a:cubicBezTo>
                    <a:pt x="24613" y="19037"/>
                    <a:pt x="23923" y="18785"/>
                    <a:pt x="22876" y="18401"/>
                  </a:cubicBezTo>
                  <a:cubicBezTo>
                    <a:pt x="21770" y="17994"/>
                    <a:pt x="20251" y="17435"/>
                    <a:pt x="17847" y="16880"/>
                  </a:cubicBezTo>
                  <a:cubicBezTo>
                    <a:pt x="16833" y="16648"/>
                    <a:pt x="15810" y="16420"/>
                    <a:pt x="14800" y="16196"/>
                  </a:cubicBezTo>
                  <a:cubicBezTo>
                    <a:pt x="11145" y="15389"/>
                    <a:pt x="7690" y="14631"/>
                    <a:pt x="5449" y="13652"/>
                  </a:cubicBezTo>
                  <a:cubicBezTo>
                    <a:pt x="3132" y="12633"/>
                    <a:pt x="1252" y="12078"/>
                    <a:pt x="605" y="11899"/>
                  </a:cubicBezTo>
                  <a:cubicBezTo>
                    <a:pt x="712" y="11291"/>
                    <a:pt x="1027" y="9661"/>
                    <a:pt x="1451" y="8391"/>
                  </a:cubicBezTo>
                  <a:cubicBezTo>
                    <a:pt x="1930" y="6953"/>
                    <a:pt x="3169" y="5484"/>
                    <a:pt x="3356" y="5268"/>
                  </a:cubicBezTo>
                  <a:cubicBezTo>
                    <a:pt x="3855" y="4949"/>
                    <a:pt x="9871" y="1134"/>
                    <a:pt x="11552" y="631"/>
                  </a:cubicBezTo>
                  <a:cubicBezTo>
                    <a:pt x="11762" y="568"/>
                    <a:pt x="12165" y="538"/>
                    <a:pt x="12712" y="538"/>
                  </a:cubicBezTo>
                  <a:close/>
                  <a:moveTo>
                    <a:pt x="12743" y="0"/>
                  </a:moveTo>
                  <a:cubicBezTo>
                    <a:pt x="12116" y="0"/>
                    <a:pt x="11649" y="36"/>
                    <a:pt x="11397" y="112"/>
                  </a:cubicBezTo>
                  <a:cubicBezTo>
                    <a:pt x="9579" y="659"/>
                    <a:pt x="3300" y="4661"/>
                    <a:pt x="3033" y="4833"/>
                  </a:cubicBezTo>
                  <a:cubicBezTo>
                    <a:pt x="3013" y="4844"/>
                    <a:pt x="2993" y="4861"/>
                    <a:pt x="2977" y="4881"/>
                  </a:cubicBezTo>
                  <a:cubicBezTo>
                    <a:pt x="2917" y="4949"/>
                    <a:pt x="1491" y="6562"/>
                    <a:pt x="940" y="8220"/>
                  </a:cubicBezTo>
                  <a:cubicBezTo>
                    <a:pt x="397" y="9845"/>
                    <a:pt x="41" y="11958"/>
                    <a:pt x="25" y="12050"/>
                  </a:cubicBezTo>
                  <a:cubicBezTo>
                    <a:pt x="1" y="12190"/>
                    <a:pt x="89" y="12322"/>
                    <a:pt x="229" y="12358"/>
                  </a:cubicBezTo>
                  <a:cubicBezTo>
                    <a:pt x="249" y="12362"/>
                    <a:pt x="2406" y="12909"/>
                    <a:pt x="5234" y="14148"/>
                  </a:cubicBezTo>
                  <a:cubicBezTo>
                    <a:pt x="7522" y="15146"/>
                    <a:pt x="11001" y="15913"/>
                    <a:pt x="14684" y="16727"/>
                  </a:cubicBezTo>
                  <a:cubicBezTo>
                    <a:pt x="15694" y="16947"/>
                    <a:pt x="16713" y="17175"/>
                    <a:pt x="17727" y="17407"/>
                  </a:cubicBezTo>
                  <a:cubicBezTo>
                    <a:pt x="20096" y="17953"/>
                    <a:pt x="21593" y="18505"/>
                    <a:pt x="22688" y="18908"/>
                  </a:cubicBezTo>
                  <a:cubicBezTo>
                    <a:pt x="23791" y="19312"/>
                    <a:pt x="24517" y="19579"/>
                    <a:pt x="25361" y="19579"/>
                  </a:cubicBezTo>
                  <a:cubicBezTo>
                    <a:pt x="27174" y="19579"/>
                    <a:pt x="29251" y="18130"/>
                    <a:pt x="31703" y="15149"/>
                  </a:cubicBezTo>
                  <a:cubicBezTo>
                    <a:pt x="32914" y="13680"/>
                    <a:pt x="32986" y="11663"/>
                    <a:pt x="32829" y="10233"/>
                  </a:cubicBezTo>
                  <a:cubicBezTo>
                    <a:pt x="32530" y="7453"/>
                    <a:pt x="31128" y="4505"/>
                    <a:pt x="29498" y="3223"/>
                  </a:cubicBezTo>
                  <a:cubicBezTo>
                    <a:pt x="27247" y="1455"/>
                    <a:pt x="16748" y="0"/>
                    <a:pt x="127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884999" y="3211469"/>
              <a:ext cx="101735" cy="98046"/>
            </a:xfrm>
            <a:custGeom>
              <a:avLst/>
              <a:gdLst/>
              <a:ahLst/>
              <a:cxnLst/>
              <a:rect l="l" t="t" r="r" b="b"/>
              <a:pathLst>
                <a:path w="4606" h="4439" extrusionOk="0">
                  <a:moveTo>
                    <a:pt x="2493" y="1"/>
                  </a:moveTo>
                  <a:cubicBezTo>
                    <a:pt x="2325" y="161"/>
                    <a:pt x="2161" y="324"/>
                    <a:pt x="2006" y="500"/>
                  </a:cubicBezTo>
                  <a:cubicBezTo>
                    <a:pt x="0" y="2777"/>
                    <a:pt x="1254" y="4390"/>
                    <a:pt x="4605" y="4438"/>
                  </a:cubicBezTo>
                  <a:cubicBezTo>
                    <a:pt x="4246" y="2521"/>
                    <a:pt x="3175" y="884"/>
                    <a:pt x="249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898671" y="3205527"/>
              <a:ext cx="94247" cy="109885"/>
            </a:xfrm>
            <a:custGeom>
              <a:avLst/>
              <a:gdLst/>
              <a:ahLst/>
              <a:cxnLst/>
              <a:rect l="l" t="t" r="r" b="b"/>
              <a:pathLst>
                <a:path w="4267" h="4975" extrusionOk="0">
                  <a:moveTo>
                    <a:pt x="1842" y="681"/>
                  </a:moveTo>
                  <a:cubicBezTo>
                    <a:pt x="2432" y="1484"/>
                    <a:pt x="3280" y="2842"/>
                    <a:pt x="3651" y="4423"/>
                  </a:cubicBezTo>
                  <a:cubicBezTo>
                    <a:pt x="2133" y="4352"/>
                    <a:pt x="1099" y="3920"/>
                    <a:pt x="791" y="3225"/>
                  </a:cubicBezTo>
                  <a:cubicBezTo>
                    <a:pt x="528" y="2630"/>
                    <a:pt x="803" y="1839"/>
                    <a:pt x="1590" y="948"/>
                  </a:cubicBezTo>
                  <a:cubicBezTo>
                    <a:pt x="1674" y="856"/>
                    <a:pt x="1758" y="765"/>
                    <a:pt x="1842" y="681"/>
                  </a:cubicBezTo>
                  <a:close/>
                  <a:moveTo>
                    <a:pt x="1867" y="1"/>
                  </a:moveTo>
                  <a:cubicBezTo>
                    <a:pt x="1800" y="1"/>
                    <a:pt x="1735" y="29"/>
                    <a:pt x="1689" y="74"/>
                  </a:cubicBezTo>
                  <a:cubicBezTo>
                    <a:pt x="1514" y="238"/>
                    <a:pt x="1346" y="410"/>
                    <a:pt x="1186" y="589"/>
                  </a:cubicBezTo>
                  <a:cubicBezTo>
                    <a:pt x="0" y="1931"/>
                    <a:pt x="48" y="2886"/>
                    <a:pt x="296" y="3445"/>
                  </a:cubicBezTo>
                  <a:cubicBezTo>
                    <a:pt x="723" y="4408"/>
                    <a:pt x="2029" y="4951"/>
                    <a:pt x="3982" y="4975"/>
                  </a:cubicBezTo>
                  <a:lnTo>
                    <a:pt x="3986" y="4975"/>
                  </a:lnTo>
                  <a:cubicBezTo>
                    <a:pt x="4066" y="4975"/>
                    <a:pt x="4143" y="4943"/>
                    <a:pt x="4194" y="4879"/>
                  </a:cubicBezTo>
                  <a:cubicBezTo>
                    <a:pt x="4246" y="4819"/>
                    <a:pt x="4266" y="4735"/>
                    <a:pt x="4250" y="4655"/>
                  </a:cubicBezTo>
                  <a:cubicBezTo>
                    <a:pt x="3874" y="2646"/>
                    <a:pt x="2732" y="941"/>
                    <a:pt x="2089" y="106"/>
                  </a:cubicBezTo>
                  <a:cubicBezTo>
                    <a:pt x="2041" y="46"/>
                    <a:pt x="1969" y="6"/>
                    <a:pt x="1894" y="2"/>
                  </a:cubicBezTo>
                  <a:cubicBezTo>
                    <a:pt x="1885" y="1"/>
                    <a:pt x="1876" y="1"/>
                    <a:pt x="186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6257019" y="3337964"/>
              <a:ext cx="131553" cy="514396"/>
            </a:xfrm>
            <a:custGeom>
              <a:avLst/>
              <a:gdLst/>
              <a:ahLst/>
              <a:cxnLst/>
              <a:rect l="l" t="t" r="r" b="b"/>
              <a:pathLst>
                <a:path w="5956" h="23289" extrusionOk="0">
                  <a:moveTo>
                    <a:pt x="5814" y="1"/>
                  </a:moveTo>
                  <a:cubicBezTo>
                    <a:pt x="5745" y="1"/>
                    <a:pt x="5688" y="54"/>
                    <a:pt x="5681" y="125"/>
                  </a:cubicBezTo>
                  <a:cubicBezTo>
                    <a:pt x="5664" y="325"/>
                    <a:pt x="3784" y="20016"/>
                    <a:pt x="69" y="23049"/>
                  </a:cubicBezTo>
                  <a:cubicBezTo>
                    <a:pt x="12" y="23097"/>
                    <a:pt x="1" y="23180"/>
                    <a:pt x="49" y="23240"/>
                  </a:cubicBezTo>
                  <a:cubicBezTo>
                    <a:pt x="77" y="23272"/>
                    <a:pt x="117" y="23288"/>
                    <a:pt x="156" y="23288"/>
                  </a:cubicBezTo>
                  <a:cubicBezTo>
                    <a:pt x="184" y="23288"/>
                    <a:pt x="217" y="23280"/>
                    <a:pt x="241" y="23256"/>
                  </a:cubicBezTo>
                  <a:cubicBezTo>
                    <a:pt x="4039" y="20156"/>
                    <a:pt x="5876" y="964"/>
                    <a:pt x="5952" y="149"/>
                  </a:cubicBezTo>
                  <a:cubicBezTo>
                    <a:pt x="5956" y="77"/>
                    <a:pt x="5904" y="9"/>
                    <a:pt x="5828" y="1"/>
                  </a:cubicBezTo>
                  <a:cubicBezTo>
                    <a:pt x="5824" y="1"/>
                    <a:pt x="5819" y="1"/>
                    <a:pt x="58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6234798" y="3755550"/>
              <a:ext cx="124861" cy="206452"/>
            </a:xfrm>
            <a:custGeom>
              <a:avLst/>
              <a:gdLst/>
              <a:ahLst/>
              <a:cxnLst/>
              <a:rect l="l" t="t" r="r" b="b"/>
              <a:pathLst>
                <a:path w="5653" h="9347" extrusionOk="0">
                  <a:moveTo>
                    <a:pt x="5503" y="1"/>
                  </a:moveTo>
                  <a:cubicBezTo>
                    <a:pt x="5442" y="1"/>
                    <a:pt x="5387" y="43"/>
                    <a:pt x="5372" y="108"/>
                  </a:cubicBezTo>
                  <a:cubicBezTo>
                    <a:pt x="5356" y="172"/>
                    <a:pt x="3863" y="6599"/>
                    <a:pt x="76" y="9095"/>
                  </a:cubicBezTo>
                  <a:cubicBezTo>
                    <a:pt x="16" y="9139"/>
                    <a:pt x="0" y="9223"/>
                    <a:pt x="40" y="9283"/>
                  </a:cubicBezTo>
                  <a:cubicBezTo>
                    <a:pt x="64" y="9323"/>
                    <a:pt x="108" y="9347"/>
                    <a:pt x="152" y="9347"/>
                  </a:cubicBezTo>
                  <a:cubicBezTo>
                    <a:pt x="180" y="9347"/>
                    <a:pt x="204" y="9338"/>
                    <a:pt x="228" y="9323"/>
                  </a:cubicBezTo>
                  <a:cubicBezTo>
                    <a:pt x="4106" y="6762"/>
                    <a:pt x="5620" y="231"/>
                    <a:pt x="5636" y="168"/>
                  </a:cubicBezTo>
                  <a:cubicBezTo>
                    <a:pt x="5652" y="92"/>
                    <a:pt x="5608" y="21"/>
                    <a:pt x="5533" y="4"/>
                  </a:cubicBezTo>
                  <a:cubicBezTo>
                    <a:pt x="5523" y="2"/>
                    <a:pt x="5513" y="1"/>
                    <a:pt x="55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6807616" y="3258029"/>
              <a:ext cx="272361" cy="161327"/>
            </a:xfrm>
            <a:custGeom>
              <a:avLst/>
              <a:gdLst/>
              <a:ahLst/>
              <a:cxnLst/>
              <a:rect l="l" t="t" r="r" b="b"/>
              <a:pathLst>
                <a:path w="12331" h="7304" extrusionOk="0">
                  <a:moveTo>
                    <a:pt x="3535" y="0"/>
                  </a:moveTo>
                  <a:cubicBezTo>
                    <a:pt x="3529" y="0"/>
                    <a:pt x="3522" y="1"/>
                    <a:pt x="3516" y="2"/>
                  </a:cubicBezTo>
                  <a:cubicBezTo>
                    <a:pt x="3204" y="22"/>
                    <a:pt x="440" y="225"/>
                    <a:pt x="145" y="1324"/>
                  </a:cubicBezTo>
                  <a:cubicBezTo>
                    <a:pt x="1" y="1855"/>
                    <a:pt x="432" y="2446"/>
                    <a:pt x="1466" y="3134"/>
                  </a:cubicBezTo>
                  <a:cubicBezTo>
                    <a:pt x="5229" y="5641"/>
                    <a:pt x="12083" y="7283"/>
                    <a:pt x="12151" y="7299"/>
                  </a:cubicBezTo>
                  <a:cubicBezTo>
                    <a:pt x="12163" y="7304"/>
                    <a:pt x="12171" y="7304"/>
                    <a:pt x="12183" y="7304"/>
                  </a:cubicBezTo>
                  <a:cubicBezTo>
                    <a:pt x="12243" y="7304"/>
                    <a:pt x="12299" y="7263"/>
                    <a:pt x="12315" y="7199"/>
                  </a:cubicBezTo>
                  <a:cubicBezTo>
                    <a:pt x="12330" y="7127"/>
                    <a:pt x="12287" y="7055"/>
                    <a:pt x="12211" y="7040"/>
                  </a:cubicBezTo>
                  <a:cubicBezTo>
                    <a:pt x="12144" y="7020"/>
                    <a:pt x="5341" y="5390"/>
                    <a:pt x="1614" y="2909"/>
                  </a:cubicBezTo>
                  <a:cubicBezTo>
                    <a:pt x="720" y="2310"/>
                    <a:pt x="300" y="1787"/>
                    <a:pt x="404" y="1396"/>
                  </a:cubicBezTo>
                  <a:cubicBezTo>
                    <a:pt x="611" y="621"/>
                    <a:pt x="2733" y="321"/>
                    <a:pt x="3531" y="269"/>
                  </a:cubicBezTo>
                  <a:cubicBezTo>
                    <a:pt x="3607" y="265"/>
                    <a:pt x="3664" y="201"/>
                    <a:pt x="3660" y="125"/>
                  </a:cubicBezTo>
                  <a:cubicBezTo>
                    <a:pt x="3655" y="60"/>
                    <a:pt x="3602" y="0"/>
                    <a:pt x="353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488771" y="2824363"/>
              <a:ext cx="2323472" cy="382445"/>
            </a:xfrm>
            <a:custGeom>
              <a:avLst/>
              <a:gdLst/>
              <a:ahLst/>
              <a:cxnLst/>
              <a:rect l="l" t="t" r="r" b="b"/>
              <a:pathLst>
                <a:path w="105194" h="17315" extrusionOk="0">
                  <a:moveTo>
                    <a:pt x="8900" y="0"/>
                  </a:moveTo>
                  <a:cubicBezTo>
                    <a:pt x="7877" y="0"/>
                    <a:pt x="6947" y="576"/>
                    <a:pt x="6535" y="1466"/>
                  </a:cubicBezTo>
                  <a:lnTo>
                    <a:pt x="924" y="13596"/>
                  </a:lnTo>
                  <a:lnTo>
                    <a:pt x="1" y="13257"/>
                  </a:lnTo>
                  <a:lnTo>
                    <a:pt x="1" y="16033"/>
                  </a:lnTo>
                  <a:lnTo>
                    <a:pt x="48" y="15997"/>
                  </a:lnTo>
                  <a:cubicBezTo>
                    <a:pt x="133" y="16708"/>
                    <a:pt x="764" y="17315"/>
                    <a:pt x="1599" y="17315"/>
                  </a:cubicBezTo>
                  <a:lnTo>
                    <a:pt x="103635" y="17315"/>
                  </a:lnTo>
                  <a:cubicBezTo>
                    <a:pt x="104518" y="17315"/>
                    <a:pt x="105161" y="16644"/>
                    <a:pt x="105193" y="15881"/>
                  </a:cubicBezTo>
                  <a:lnTo>
                    <a:pt x="105149" y="12946"/>
                  </a:lnTo>
                  <a:lnTo>
                    <a:pt x="103200" y="11192"/>
                  </a:lnTo>
                  <a:lnTo>
                    <a:pt x="98699" y="1466"/>
                  </a:lnTo>
                  <a:cubicBezTo>
                    <a:pt x="98287" y="576"/>
                    <a:pt x="97360" y="0"/>
                    <a:pt x="9633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482785" y="2818422"/>
              <a:ext cx="2335356" cy="394394"/>
            </a:xfrm>
            <a:custGeom>
              <a:avLst/>
              <a:gdLst/>
              <a:ahLst/>
              <a:cxnLst/>
              <a:rect l="l" t="t" r="r" b="b"/>
              <a:pathLst>
                <a:path w="105732" h="17856" extrusionOk="0">
                  <a:moveTo>
                    <a:pt x="96605" y="541"/>
                  </a:moveTo>
                  <a:cubicBezTo>
                    <a:pt x="97523" y="541"/>
                    <a:pt x="98354" y="1055"/>
                    <a:pt x="98726" y="1851"/>
                  </a:cubicBezTo>
                  <a:lnTo>
                    <a:pt x="103223" y="11572"/>
                  </a:lnTo>
                  <a:cubicBezTo>
                    <a:pt x="103239" y="11609"/>
                    <a:pt x="103259" y="11637"/>
                    <a:pt x="103287" y="11661"/>
                  </a:cubicBezTo>
                  <a:lnTo>
                    <a:pt x="105149" y="13338"/>
                  </a:lnTo>
                  <a:lnTo>
                    <a:pt x="105192" y="16138"/>
                  </a:lnTo>
                  <a:cubicBezTo>
                    <a:pt x="105168" y="16717"/>
                    <a:pt x="104681" y="17313"/>
                    <a:pt x="103906" y="17313"/>
                  </a:cubicBezTo>
                  <a:lnTo>
                    <a:pt x="1870" y="17313"/>
                  </a:lnTo>
                  <a:cubicBezTo>
                    <a:pt x="1215" y="17313"/>
                    <a:pt x="664" y="16849"/>
                    <a:pt x="588" y="16234"/>
                  </a:cubicBezTo>
                  <a:cubicBezTo>
                    <a:pt x="583" y="16190"/>
                    <a:pt x="568" y="16150"/>
                    <a:pt x="544" y="16114"/>
                  </a:cubicBezTo>
                  <a:lnTo>
                    <a:pt x="544" y="13913"/>
                  </a:lnTo>
                  <a:lnTo>
                    <a:pt x="1103" y="14117"/>
                  </a:lnTo>
                  <a:cubicBezTo>
                    <a:pt x="1134" y="14129"/>
                    <a:pt x="1167" y="14135"/>
                    <a:pt x="1199" y="14135"/>
                  </a:cubicBezTo>
                  <a:cubicBezTo>
                    <a:pt x="1300" y="14135"/>
                    <a:pt x="1397" y="14075"/>
                    <a:pt x="1442" y="13978"/>
                  </a:cubicBezTo>
                  <a:lnTo>
                    <a:pt x="7054" y="1851"/>
                  </a:lnTo>
                  <a:cubicBezTo>
                    <a:pt x="7422" y="1055"/>
                    <a:pt x="8252" y="541"/>
                    <a:pt x="9171" y="541"/>
                  </a:cubicBezTo>
                  <a:close/>
                  <a:moveTo>
                    <a:pt x="9171" y="1"/>
                  </a:moveTo>
                  <a:cubicBezTo>
                    <a:pt x="8041" y="1"/>
                    <a:pt x="7018" y="636"/>
                    <a:pt x="6563" y="1623"/>
                  </a:cubicBezTo>
                  <a:lnTo>
                    <a:pt x="1055" y="13526"/>
                  </a:lnTo>
                  <a:lnTo>
                    <a:pt x="367" y="13270"/>
                  </a:lnTo>
                  <a:cubicBezTo>
                    <a:pt x="336" y="13258"/>
                    <a:pt x="304" y="13253"/>
                    <a:pt x="272" y="13253"/>
                  </a:cubicBezTo>
                  <a:cubicBezTo>
                    <a:pt x="218" y="13253"/>
                    <a:pt x="164" y="13269"/>
                    <a:pt x="116" y="13302"/>
                  </a:cubicBezTo>
                  <a:cubicBezTo>
                    <a:pt x="44" y="13354"/>
                    <a:pt x="0" y="13434"/>
                    <a:pt x="0" y="13526"/>
                  </a:cubicBezTo>
                  <a:lnTo>
                    <a:pt x="0" y="16302"/>
                  </a:lnTo>
                  <a:cubicBezTo>
                    <a:pt x="0" y="16374"/>
                    <a:pt x="32" y="16446"/>
                    <a:pt x="85" y="16498"/>
                  </a:cubicBezTo>
                  <a:cubicBezTo>
                    <a:pt x="276" y="17285"/>
                    <a:pt x="1011" y="17855"/>
                    <a:pt x="1870" y="17855"/>
                  </a:cubicBezTo>
                  <a:lnTo>
                    <a:pt x="103906" y="17855"/>
                  </a:lnTo>
                  <a:cubicBezTo>
                    <a:pt x="104893" y="17855"/>
                    <a:pt x="105695" y="17112"/>
                    <a:pt x="105732" y="16146"/>
                  </a:cubicBezTo>
                  <a:lnTo>
                    <a:pt x="105688" y="13211"/>
                  </a:lnTo>
                  <a:cubicBezTo>
                    <a:pt x="105688" y="13134"/>
                    <a:pt x="105656" y="13067"/>
                    <a:pt x="105599" y="13014"/>
                  </a:cubicBezTo>
                  <a:lnTo>
                    <a:pt x="103691" y="11297"/>
                  </a:lnTo>
                  <a:lnTo>
                    <a:pt x="99217" y="1623"/>
                  </a:lnTo>
                  <a:cubicBezTo>
                    <a:pt x="98758" y="636"/>
                    <a:pt x="97735" y="1"/>
                    <a:pt x="9660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482410" y="2768062"/>
              <a:ext cx="2337056" cy="382467"/>
            </a:xfrm>
            <a:custGeom>
              <a:avLst/>
              <a:gdLst/>
              <a:ahLst/>
              <a:cxnLst/>
              <a:rect l="l" t="t" r="r" b="b"/>
              <a:pathLst>
                <a:path w="105809" h="17316" extrusionOk="0">
                  <a:moveTo>
                    <a:pt x="9188" y="0"/>
                  </a:moveTo>
                  <a:cubicBezTo>
                    <a:pt x="8165" y="0"/>
                    <a:pt x="7235" y="576"/>
                    <a:pt x="6823" y="1466"/>
                  </a:cubicBezTo>
                  <a:lnTo>
                    <a:pt x="456" y="15227"/>
                  </a:lnTo>
                  <a:cubicBezTo>
                    <a:pt x="1" y="16210"/>
                    <a:pt x="760" y="17316"/>
                    <a:pt x="1887" y="17316"/>
                  </a:cubicBezTo>
                  <a:lnTo>
                    <a:pt x="103923" y="17316"/>
                  </a:lnTo>
                  <a:cubicBezTo>
                    <a:pt x="105054" y="17316"/>
                    <a:pt x="105808" y="16210"/>
                    <a:pt x="105353" y="15227"/>
                  </a:cubicBezTo>
                  <a:lnTo>
                    <a:pt x="98987" y="1466"/>
                  </a:lnTo>
                  <a:cubicBezTo>
                    <a:pt x="98575" y="576"/>
                    <a:pt x="97648" y="0"/>
                    <a:pt x="966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481548" y="2762076"/>
              <a:ext cx="2338801" cy="394372"/>
            </a:xfrm>
            <a:custGeom>
              <a:avLst/>
              <a:gdLst/>
              <a:ahLst/>
              <a:cxnLst/>
              <a:rect l="l" t="t" r="r" b="b"/>
              <a:pathLst>
                <a:path w="105888" h="17855" extrusionOk="0">
                  <a:moveTo>
                    <a:pt x="96661" y="544"/>
                  </a:moveTo>
                  <a:cubicBezTo>
                    <a:pt x="97579" y="544"/>
                    <a:pt x="98410" y="1055"/>
                    <a:pt x="98782" y="1849"/>
                  </a:cubicBezTo>
                  <a:lnTo>
                    <a:pt x="105148" y="15613"/>
                  </a:lnTo>
                  <a:cubicBezTo>
                    <a:pt x="105316" y="15977"/>
                    <a:pt x="105288" y="16385"/>
                    <a:pt x="105073" y="16724"/>
                  </a:cubicBezTo>
                  <a:cubicBezTo>
                    <a:pt x="104833" y="17091"/>
                    <a:pt x="104422" y="17315"/>
                    <a:pt x="103962" y="17315"/>
                  </a:cubicBezTo>
                  <a:lnTo>
                    <a:pt x="1926" y="17315"/>
                  </a:lnTo>
                  <a:cubicBezTo>
                    <a:pt x="1470" y="17315"/>
                    <a:pt x="1055" y="17091"/>
                    <a:pt x="819" y="16724"/>
                  </a:cubicBezTo>
                  <a:cubicBezTo>
                    <a:pt x="600" y="16385"/>
                    <a:pt x="572" y="15977"/>
                    <a:pt x="740" y="15613"/>
                  </a:cubicBezTo>
                  <a:lnTo>
                    <a:pt x="7110" y="1849"/>
                  </a:lnTo>
                  <a:cubicBezTo>
                    <a:pt x="7478" y="1055"/>
                    <a:pt x="8308" y="544"/>
                    <a:pt x="9227" y="544"/>
                  </a:cubicBezTo>
                  <a:close/>
                  <a:moveTo>
                    <a:pt x="9227" y="0"/>
                  </a:moveTo>
                  <a:cubicBezTo>
                    <a:pt x="8097" y="0"/>
                    <a:pt x="7074" y="639"/>
                    <a:pt x="6619" y="1622"/>
                  </a:cubicBezTo>
                  <a:lnTo>
                    <a:pt x="248" y="15386"/>
                  </a:lnTo>
                  <a:cubicBezTo>
                    <a:pt x="1" y="15921"/>
                    <a:pt x="45" y="16516"/>
                    <a:pt x="360" y="17016"/>
                  </a:cubicBezTo>
                  <a:cubicBezTo>
                    <a:pt x="699" y="17543"/>
                    <a:pt x="1282" y="17854"/>
                    <a:pt x="1926" y="17854"/>
                  </a:cubicBezTo>
                  <a:lnTo>
                    <a:pt x="103962" y="17854"/>
                  </a:lnTo>
                  <a:cubicBezTo>
                    <a:pt x="104606" y="17854"/>
                    <a:pt x="105192" y="17543"/>
                    <a:pt x="105528" y="17016"/>
                  </a:cubicBezTo>
                  <a:cubicBezTo>
                    <a:pt x="105847" y="16516"/>
                    <a:pt x="105887" y="15921"/>
                    <a:pt x="105640" y="15386"/>
                  </a:cubicBezTo>
                  <a:lnTo>
                    <a:pt x="99273" y="1622"/>
                  </a:lnTo>
                  <a:cubicBezTo>
                    <a:pt x="98814" y="639"/>
                    <a:pt x="97791" y="0"/>
                    <a:pt x="9666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587149" y="2800752"/>
              <a:ext cx="571006" cy="199494"/>
            </a:xfrm>
            <a:custGeom>
              <a:avLst/>
              <a:gdLst/>
              <a:ahLst/>
              <a:cxnLst/>
              <a:rect l="l" t="t" r="r" b="b"/>
              <a:pathLst>
                <a:path w="25852" h="9032" extrusionOk="0">
                  <a:moveTo>
                    <a:pt x="21743" y="0"/>
                  </a:moveTo>
                  <a:cubicBezTo>
                    <a:pt x="19986" y="0"/>
                    <a:pt x="6643" y="817"/>
                    <a:pt x="6643" y="817"/>
                  </a:cubicBezTo>
                  <a:lnTo>
                    <a:pt x="2313" y="6593"/>
                  </a:lnTo>
                  <a:cubicBezTo>
                    <a:pt x="2313" y="6593"/>
                    <a:pt x="0" y="8178"/>
                    <a:pt x="1447" y="8757"/>
                  </a:cubicBezTo>
                  <a:cubicBezTo>
                    <a:pt x="1929" y="8951"/>
                    <a:pt x="4095" y="9031"/>
                    <a:pt x="6844" y="9031"/>
                  </a:cubicBezTo>
                  <a:cubicBezTo>
                    <a:pt x="12341" y="9031"/>
                    <a:pt x="20170" y="8710"/>
                    <a:pt x="21517" y="8326"/>
                  </a:cubicBezTo>
                  <a:cubicBezTo>
                    <a:pt x="23538" y="7747"/>
                    <a:pt x="25851" y="2403"/>
                    <a:pt x="25851" y="1536"/>
                  </a:cubicBezTo>
                  <a:cubicBezTo>
                    <a:pt x="25851" y="670"/>
                    <a:pt x="22944" y="50"/>
                    <a:pt x="21869" y="2"/>
                  </a:cubicBezTo>
                  <a:cubicBezTo>
                    <a:pt x="21838" y="1"/>
                    <a:pt x="21796" y="0"/>
                    <a:pt x="21743"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7331840" y="2898467"/>
              <a:ext cx="261516" cy="108538"/>
            </a:xfrm>
            <a:custGeom>
              <a:avLst/>
              <a:gdLst/>
              <a:ahLst/>
              <a:cxnLst/>
              <a:rect l="l" t="t" r="r" b="b"/>
              <a:pathLst>
                <a:path w="11840" h="4914" extrusionOk="0">
                  <a:moveTo>
                    <a:pt x="5920" y="1"/>
                  </a:moveTo>
                  <a:cubicBezTo>
                    <a:pt x="2653" y="1"/>
                    <a:pt x="0" y="1103"/>
                    <a:pt x="0" y="2456"/>
                  </a:cubicBezTo>
                  <a:cubicBezTo>
                    <a:pt x="0" y="3811"/>
                    <a:pt x="2653" y="4913"/>
                    <a:pt x="5920" y="4913"/>
                  </a:cubicBezTo>
                  <a:cubicBezTo>
                    <a:pt x="9191" y="4913"/>
                    <a:pt x="11839" y="3811"/>
                    <a:pt x="11839" y="2456"/>
                  </a:cubicBezTo>
                  <a:cubicBezTo>
                    <a:pt x="11839" y="1103"/>
                    <a:pt x="9191" y="1"/>
                    <a:pt x="5920"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6161313" y="2898467"/>
              <a:ext cx="937725" cy="175485"/>
            </a:xfrm>
            <a:custGeom>
              <a:avLst/>
              <a:gdLst/>
              <a:ahLst/>
              <a:cxnLst/>
              <a:rect l="l" t="t" r="r" b="b"/>
              <a:pathLst>
                <a:path w="42455" h="7945" extrusionOk="0">
                  <a:moveTo>
                    <a:pt x="21226" y="1"/>
                  </a:moveTo>
                  <a:cubicBezTo>
                    <a:pt x="9502" y="1"/>
                    <a:pt x="0" y="1782"/>
                    <a:pt x="0" y="3974"/>
                  </a:cubicBezTo>
                  <a:cubicBezTo>
                    <a:pt x="0" y="6167"/>
                    <a:pt x="9502" y="7945"/>
                    <a:pt x="21226" y="7945"/>
                  </a:cubicBezTo>
                  <a:cubicBezTo>
                    <a:pt x="32949" y="7945"/>
                    <a:pt x="42454" y="6167"/>
                    <a:pt x="42454" y="3974"/>
                  </a:cubicBezTo>
                  <a:cubicBezTo>
                    <a:pt x="42454" y="1782"/>
                    <a:pt x="32949" y="1"/>
                    <a:pt x="21226"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7301139" y="2714058"/>
              <a:ext cx="65843" cy="159980"/>
            </a:xfrm>
            <a:custGeom>
              <a:avLst/>
              <a:gdLst/>
              <a:ahLst/>
              <a:cxnLst/>
              <a:rect l="l" t="t" r="r" b="b"/>
              <a:pathLst>
                <a:path w="2981" h="7243" extrusionOk="0">
                  <a:moveTo>
                    <a:pt x="1797" y="1"/>
                  </a:moveTo>
                  <a:cubicBezTo>
                    <a:pt x="1648" y="1"/>
                    <a:pt x="1482" y="32"/>
                    <a:pt x="1298" y="105"/>
                  </a:cubicBezTo>
                  <a:cubicBezTo>
                    <a:pt x="0" y="624"/>
                    <a:pt x="132" y="4055"/>
                    <a:pt x="392" y="5996"/>
                  </a:cubicBezTo>
                  <a:cubicBezTo>
                    <a:pt x="526" y="7000"/>
                    <a:pt x="1058" y="7243"/>
                    <a:pt x="1540" y="7243"/>
                  </a:cubicBezTo>
                  <a:cubicBezTo>
                    <a:pt x="1990" y="7243"/>
                    <a:pt x="2397" y="7031"/>
                    <a:pt x="2397" y="7031"/>
                  </a:cubicBezTo>
                  <a:lnTo>
                    <a:pt x="2397" y="5869"/>
                  </a:lnTo>
                  <a:cubicBezTo>
                    <a:pt x="2397" y="5869"/>
                    <a:pt x="2170" y="6049"/>
                    <a:pt x="1918" y="6049"/>
                  </a:cubicBezTo>
                  <a:cubicBezTo>
                    <a:pt x="1744" y="6049"/>
                    <a:pt x="1558" y="5963"/>
                    <a:pt x="1427" y="5673"/>
                  </a:cubicBezTo>
                  <a:cubicBezTo>
                    <a:pt x="1105" y="4968"/>
                    <a:pt x="1166" y="1466"/>
                    <a:pt x="1481" y="1466"/>
                  </a:cubicBezTo>
                  <a:cubicBezTo>
                    <a:pt x="1484" y="1466"/>
                    <a:pt x="1487" y="1466"/>
                    <a:pt x="1490" y="1467"/>
                  </a:cubicBezTo>
                  <a:cubicBezTo>
                    <a:pt x="1814" y="1531"/>
                    <a:pt x="2461" y="2629"/>
                    <a:pt x="2461" y="2629"/>
                  </a:cubicBezTo>
                  <a:cubicBezTo>
                    <a:pt x="2461" y="2629"/>
                    <a:pt x="2656" y="2502"/>
                    <a:pt x="2981" y="1144"/>
                  </a:cubicBezTo>
                  <a:cubicBezTo>
                    <a:pt x="2981" y="1144"/>
                    <a:pt x="2695" y="1"/>
                    <a:pt x="1797"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7289525" y="2708095"/>
              <a:ext cx="83292" cy="171951"/>
            </a:xfrm>
            <a:custGeom>
              <a:avLst/>
              <a:gdLst/>
              <a:ahLst/>
              <a:cxnLst/>
              <a:rect l="l" t="t" r="r" b="b"/>
              <a:pathLst>
                <a:path w="3771" h="7785" extrusionOk="0">
                  <a:moveTo>
                    <a:pt x="2317" y="543"/>
                  </a:moveTo>
                  <a:cubicBezTo>
                    <a:pt x="2429" y="543"/>
                    <a:pt x="2536" y="567"/>
                    <a:pt x="2632" y="615"/>
                  </a:cubicBezTo>
                  <a:cubicBezTo>
                    <a:pt x="2988" y="798"/>
                    <a:pt x="3168" y="1257"/>
                    <a:pt x="3220" y="1421"/>
                  </a:cubicBezTo>
                  <a:cubicBezTo>
                    <a:pt x="3111" y="1861"/>
                    <a:pt x="3020" y="2157"/>
                    <a:pt x="2956" y="2352"/>
                  </a:cubicBezTo>
                  <a:cubicBezTo>
                    <a:pt x="2689" y="1948"/>
                    <a:pt x="2344" y="1526"/>
                    <a:pt x="2065" y="1469"/>
                  </a:cubicBezTo>
                  <a:cubicBezTo>
                    <a:pt x="2044" y="1465"/>
                    <a:pt x="2024" y="1463"/>
                    <a:pt x="2003" y="1463"/>
                  </a:cubicBezTo>
                  <a:cubicBezTo>
                    <a:pt x="1902" y="1463"/>
                    <a:pt x="1808" y="1511"/>
                    <a:pt x="1741" y="1598"/>
                  </a:cubicBezTo>
                  <a:cubicBezTo>
                    <a:pt x="1367" y="2068"/>
                    <a:pt x="1398" y="5392"/>
                    <a:pt x="1697" y="6055"/>
                  </a:cubicBezTo>
                  <a:cubicBezTo>
                    <a:pt x="1857" y="6406"/>
                    <a:pt x="2093" y="6530"/>
                    <a:pt x="2261" y="6570"/>
                  </a:cubicBezTo>
                  <a:cubicBezTo>
                    <a:pt x="2321" y="6584"/>
                    <a:pt x="2380" y="6590"/>
                    <a:pt x="2437" y="6590"/>
                  </a:cubicBezTo>
                  <a:cubicBezTo>
                    <a:pt x="2510" y="6590"/>
                    <a:pt x="2579" y="6580"/>
                    <a:pt x="2644" y="6562"/>
                  </a:cubicBezTo>
                  <a:lnTo>
                    <a:pt x="2644" y="7125"/>
                  </a:lnTo>
                  <a:cubicBezTo>
                    <a:pt x="2507" y="7178"/>
                    <a:pt x="2285" y="7245"/>
                    <a:pt x="2058" y="7245"/>
                  </a:cubicBezTo>
                  <a:cubicBezTo>
                    <a:pt x="1924" y="7245"/>
                    <a:pt x="1788" y="7221"/>
                    <a:pt x="1666" y="7158"/>
                  </a:cubicBezTo>
                  <a:cubicBezTo>
                    <a:pt x="1406" y="7021"/>
                    <a:pt x="1242" y="6710"/>
                    <a:pt x="1179" y="6231"/>
                  </a:cubicBezTo>
                  <a:cubicBezTo>
                    <a:pt x="855" y="3806"/>
                    <a:pt x="947" y="1014"/>
                    <a:pt x="1918" y="627"/>
                  </a:cubicBezTo>
                  <a:cubicBezTo>
                    <a:pt x="2062" y="571"/>
                    <a:pt x="2193" y="543"/>
                    <a:pt x="2317" y="543"/>
                  </a:cubicBezTo>
                  <a:close/>
                  <a:moveTo>
                    <a:pt x="2316" y="1"/>
                  </a:moveTo>
                  <a:cubicBezTo>
                    <a:pt x="2125" y="1"/>
                    <a:pt x="1924" y="43"/>
                    <a:pt x="1714" y="127"/>
                  </a:cubicBezTo>
                  <a:cubicBezTo>
                    <a:pt x="1" y="811"/>
                    <a:pt x="519" y="5392"/>
                    <a:pt x="639" y="6303"/>
                  </a:cubicBezTo>
                  <a:cubicBezTo>
                    <a:pt x="731" y="6966"/>
                    <a:pt x="991" y="7416"/>
                    <a:pt x="1418" y="7637"/>
                  </a:cubicBezTo>
                  <a:cubicBezTo>
                    <a:pt x="1625" y="7744"/>
                    <a:pt x="1846" y="7785"/>
                    <a:pt x="2057" y="7785"/>
                  </a:cubicBezTo>
                  <a:cubicBezTo>
                    <a:pt x="2569" y="7785"/>
                    <a:pt x="3015" y="7556"/>
                    <a:pt x="3039" y="7541"/>
                  </a:cubicBezTo>
                  <a:cubicBezTo>
                    <a:pt x="3131" y="7497"/>
                    <a:pt x="3188" y="7405"/>
                    <a:pt x="3188" y="7301"/>
                  </a:cubicBezTo>
                  <a:lnTo>
                    <a:pt x="3188" y="6139"/>
                  </a:lnTo>
                  <a:cubicBezTo>
                    <a:pt x="3188" y="6035"/>
                    <a:pt x="3128" y="5939"/>
                    <a:pt x="3032" y="5895"/>
                  </a:cubicBezTo>
                  <a:cubicBezTo>
                    <a:pt x="2994" y="5876"/>
                    <a:pt x="2954" y="5866"/>
                    <a:pt x="2913" y="5866"/>
                  </a:cubicBezTo>
                  <a:cubicBezTo>
                    <a:pt x="2854" y="5866"/>
                    <a:pt x="2796" y="5886"/>
                    <a:pt x="2748" y="5927"/>
                  </a:cubicBezTo>
                  <a:cubicBezTo>
                    <a:pt x="2713" y="5955"/>
                    <a:pt x="2566" y="6048"/>
                    <a:pt x="2439" y="6048"/>
                  </a:cubicBezTo>
                  <a:cubicBezTo>
                    <a:pt x="2422" y="6048"/>
                    <a:pt x="2405" y="6047"/>
                    <a:pt x="2388" y="6043"/>
                  </a:cubicBezTo>
                  <a:cubicBezTo>
                    <a:pt x="2313" y="6026"/>
                    <a:pt x="2249" y="5955"/>
                    <a:pt x="2193" y="5831"/>
                  </a:cubicBezTo>
                  <a:cubicBezTo>
                    <a:pt x="1953" y="5307"/>
                    <a:pt x="1953" y="2916"/>
                    <a:pt x="2105" y="2136"/>
                  </a:cubicBezTo>
                  <a:lnTo>
                    <a:pt x="2105" y="2136"/>
                  </a:lnTo>
                  <a:cubicBezTo>
                    <a:pt x="2281" y="2324"/>
                    <a:pt x="2536" y="2676"/>
                    <a:pt x="2748" y="3039"/>
                  </a:cubicBezTo>
                  <a:cubicBezTo>
                    <a:pt x="2784" y="3103"/>
                    <a:pt x="2848" y="3147"/>
                    <a:pt x="2920" y="3167"/>
                  </a:cubicBezTo>
                  <a:cubicBezTo>
                    <a:pt x="2938" y="3171"/>
                    <a:pt x="2957" y="3173"/>
                    <a:pt x="2976" y="3173"/>
                  </a:cubicBezTo>
                  <a:cubicBezTo>
                    <a:pt x="3030" y="3173"/>
                    <a:pt x="3085" y="3156"/>
                    <a:pt x="3131" y="3127"/>
                  </a:cubicBezTo>
                  <a:cubicBezTo>
                    <a:pt x="3319" y="3003"/>
                    <a:pt x="3531" y="2444"/>
                    <a:pt x="3763" y="1473"/>
                  </a:cubicBezTo>
                  <a:cubicBezTo>
                    <a:pt x="3771" y="1434"/>
                    <a:pt x="3771" y="1390"/>
                    <a:pt x="3763" y="1346"/>
                  </a:cubicBezTo>
                  <a:cubicBezTo>
                    <a:pt x="3751" y="1310"/>
                    <a:pt x="3535" y="471"/>
                    <a:pt x="2880" y="136"/>
                  </a:cubicBezTo>
                  <a:cubicBezTo>
                    <a:pt x="2703" y="46"/>
                    <a:pt x="2515" y="1"/>
                    <a:pt x="231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7346396" y="2745047"/>
              <a:ext cx="227015" cy="227810"/>
            </a:xfrm>
            <a:custGeom>
              <a:avLst/>
              <a:gdLst/>
              <a:ahLst/>
              <a:cxnLst/>
              <a:rect l="l" t="t" r="r" b="b"/>
              <a:pathLst>
                <a:path w="10278" h="10314" extrusionOk="0">
                  <a:moveTo>
                    <a:pt x="1" y="0"/>
                  </a:moveTo>
                  <a:lnTo>
                    <a:pt x="1" y="8504"/>
                  </a:lnTo>
                  <a:cubicBezTo>
                    <a:pt x="1" y="9502"/>
                    <a:pt x="2301" y="10313"/>
                    <a:pt x="5137" y="10313"/>
                  </a:cubicBezTo>
                  <a:cubicBezTo>
                    <a:pt x="7977" y="10313"/>
                    <a:pt x="10278" y="9502"/>
                    <a:pt x="10278" y="8504"/>
                  </a:cubicBezTo>
                  <a:lnTo>
                    <a:pt x="10278"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7340388" y="2739039"/>
              <a:ext cx="238943" cy="239804"/>
            </a:xfrm>
            <a:custGeom>
              <a:avLst/>
              <a:gdLst/>
              <a:ahLst/>
              <a:cxnLst/>
              <a:rect l="l" t="t" r="r" b="b"/>
              <a:pathLst>
                <a:path w="10818" h="10857" extrusionOk="0">
                  <a:moveTo>
                    <a:pt x="10278" y="540"/>
                  </a:moveTo>
                  <a:lnTo>
                    <a:pt x="10278" y="8776"/>
                  </a:lnTo>
                  <a:cubicBezTo>
                    <a:pt x="10278" y="9503"/>
                    <a:pt x="8197" y="10314"/>
                    <a:pt x="5409" y="10314"/>
                  </a:cubicBezTo>
                  <a:cubicBezTo>
                    <a:pt x="2625" y="10314"/>
                    <a:pt x="544" y="9503"/>
                    <a:pt x="544" y="8776"/>
                  </a:cubicBezTo>
                  <a:lnTo>
                    <a:pt x="544" y="540"/>
                  </a:lnTo>
                  <a:close/>
                  <a:moveTo>
                    <a:pt x="273" y="0"/>
                  </a:moveTo>
                  <a:cubicBezTo>
                    <a:pt x="125" y="0"/>
                    <a:pt x="0" y="120"/>
                    <a:pt x="0" y="272"/>
                  </a:cubicBezTo>
                  <a:lnTo>
                    <a:pt x="0" y="8776"/>
                  </a:lnTo>
                  <a:cubicBezTo>
                    <a:pt x="0" y="10126"/>
                    <a:pt x="2789" y="10856"/>
                    <a:pt x="5409" y="10856"/>
                  </a:cubicBezTo>
                  <a:cubicBezTo>
                    <a:pt x="8034" y="10856"/>
                    <a:pt x="10817" y="10126"/>
                    <a:pt x="10817" y="8776"/>
                  </a:cubicBezTo>
                  <a:lnTo>
                    <a:pt x="10817" y="272"/>
                  </a:lnTo>
                  <a:cubicBezTo>
                    <a:pt x="10817" y="120"/>
                    <a:pt x="10698" y="0"/>
                    <a:pt x="1055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7346396" y="2710436"/>
              <a:ext cx="227015" cy="69112"/>
            </a:xfrm>
            <a:custGeom>
              <a:avLst/>
              <a:gdLst/>
              <a:ahLst/>
              <a:cxnLst/>
              <a:rect l="l" t="t" r="r" b="b"/>
              <a:pathLst>
                <a:path w="10278" h="3129" extrusionOk="0">
                  <a:moveTo>
                    <a:pt x="5137" y="1"/>
                  </a:moveTo>
                  <a:cubicBezTo>
                    <a:pt x="2301" y="1"/>
                    <a:pt x="1" y="701"/>
                    <a:pt x="1" y="1567"/>
                  </a:cubicBezTo>
                  <a:cubicBezTo>
                    <a:pt x="1" y="2430"/>
                    <a:pt x="2301" y="3129"/>
                    <a:pt x="5137" y="3129"/>
                  </a:cubicBezTo>
                  <a:cubicBezTo>
                    <a:pt x="7977" y="3129"/>
                    <a:pt x="10278" y="2430"/>
                    <a:pt x="10278" y="1567"/>
                  </a:cubicBezTo>
                  <a:cubicBezTo>
                    <a:pt x="10278" y="701"/>
                    <a:pt x="7977" y="1"/>
                    <a:pt x="51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7340388" y="2704450"/>
              <a:ext cx="238943" cy="81105"/>
            </a:xfrm>
            <a:custGeom>
              <a:avLst/>
              <a:gdLst/>
              <a:ahLst/>
              <a:cxnLst/>
              <a:rect l="l" t="t" r="r" b="b"/>
              <a:pathLst>
                <a:path w="10818" h="3672" extrusionOk="0">
                  <a:moveTo>
                    <a:pt x="5409" y="544"/>
                  </a:moveTo>
                  <a:cubicBezTo>
                    <a:pt x="8381" y="544"/>
                    <a:pt x="10278" y="1311"/>
                    <a:pt x="10278" y="1838"/>
                  </a:cubicBezTo>
                  <a:cubicBezTo>
                    <a:pt x="10278" y="2366"/>
                    <a:pt x="8381" y="3129"/>
                    <a:pt x="5409" y="3129"/>
                  </a:cubicBezTo>
                  <a:cubicBezTo>
                    <a:pt x="2437" y="3129"/>
                    <a:pt x="544" y="2366"/>
                    <a:pt x="544" y="1838"/>
                  </a:cubicBezTo>
                  <a:cubicBezTo>
                    <a:pt x="544" y="1311"/>
                    <a:pt x="2437" y="544"/>
                    <a:pt x="5409" y="544"/>
                  </a:cubicBezTo>
                  <a:close/>
                  <a:moveTo>
                    <a:pt x="5409" y="1"/>
                  </a:moveTo>
                  <a:cubicBezTo>
                    <a:pt x="2721" y="1"/>
                    <a:pt x="0" y="631"/>
                    <a:pt x="0" y="1838"/>
                  </a:cubicBezTo>
                  <a:cubicBezTo>
                    <a:pt x="0" y="3040"/>
                    <a:pt x="2721" y="3671"/>
                    <a:pt x="5409" y="3671"/>
                  </a:cubicBezTo>
                  <a:cubicBezTo>
                    <a:pt x="8097" y="3671"/>
                    <a:pt x="10817" y="3040"/>
                    <a:pt x="10817" y="1838"/>
                  </a:cubicBezTo>
                  <a:cubicBezTo>
                    <a:pt x="10817" y="631"/>
                    <a:pt x="8097" y="1"/>
                    <a:pt x="540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7361217" y="2714964"/>
              <a:ext cx="197374" cy="60078"/>
            </a:xfrm>
            <a:custGeom>
              <a:avLst/>
              <a:gdLst/>
              <a:ahLst/>
              <a:cxnLst/>
              <a:rect l="l" t="t" r="r" b="b"/>
              <a:pathLst>
                <a:path w="8936" h="2720" extrusionOk="0">
                  <a:moveTo>
                    <a:pt x="4466" y="0"/>
                  </a:moveTo>
                  <a:cubicBezTo>
                    <a:pt x="2001" y="0"/>
                    <a:pt x="1" y="611"/>
                    <a:pt x="1" y="1362"/>
                  </a:cubicBezTo>
                  <a:cubicBezTo>
                    <a:pt x="1" y="2113"/>
                    <a:pt x="2001" y="2720"/>
                    <a:pt x="4466" y="2720"/>
                  </a:cubicBezTo>
                  <a:cubicBezTo>
                    <a:pt x="6934" y="2720"/>
                    <a:pt x="8936" y="2113"/>
                    <a:pt x="8936" y="1362"/>
                  </a:cubicBezTo>
                  <a:cubicBezTo>
                    <a:pt x="8936" y="611"/>
                    <a:pt x="6934"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7383790" y="2754076"/>
              <a:ext cx="152227" cy="21800"/>
            </a:xfrm>
            <a:custGeom>
              <a:avLst/>
              <a:gdLst/>
              <a:ahLst/>
              <a:cxnLst/>
              <a:rect l="l" t="t" r="r" b="b"/>
              <a:pathLst>
                <a:path w="6892" h="987" extrusionOk="0">
                  <a:moveTo>
                    <a:pt x="3444" y="0"/>
                  </a:moveTo>
                  <a:cubicBezTo>
                    <a:pt x="2058" y="0"/>
                    <a:pt x="820" y="192"/>
                    <a:pt x="1" y="492"/>
                  </a:cubicBezTo>
                  <a:cubicBezTo>
                    <a:pt x="820" y="795"/>
                    <a:pt x="2058" y="987"/>
                    <a:pt x="3444" y="987"/>
                  </a:cubicBezTo>
                  <a:cubicBezTo>
                    <a:pt x="4830" y="987"/>
                    <a:pt x="6072" y="795"/>
                    <a:pt x="6891" y="492"/>
                  </a:cubicBezTo>
                  <a:cubicBezTo>
                    <a:pt x="6072" y="192"/>
                    <a:pt x="4830" y="0"/>
                    <a:pt x="34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624123" y="2825048"/>
              <a:ext cx="434594" cy="74391"/>
            </a:xfrm>
            <a:custGeom>
              <a:avLst/>
              <a:gdLst/>
              <a:ahLst/>
              <a:cxnLst/>
              <a:rect l="l" t="t" r="r" b="b"/>
              <a:pathLst>
                <a:path w="19676" h="3368" extrusionOk="0">
                  <a:moveTo>
                    <a:pt x="19676" y="1"/>
                  </a:moveTo>
                  <a:lnTo>
                    <a:pt x="0" y="261"/>
                  </a:lnTo>
                  <a:lnTo>
                    <a:pt x="64" y="3172"/>
                  </a:lnTo>
                  <a:lnTo>
                    <a:pt x="19676" y="3368"/>
                  </a:lnTo>
                  <a:lnTo>
                    <a:pt x="1967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618115" y="2819062"/>
              <a:ext cx="446587" cy="86384"/>
            </a:xfrm>
            <a:custGeom>
              <a:avLst/>
              <a:gdLst/>
              <a:ahLst/>
              <a:cxnLst/>
              <a:rect l="l" t="t" r="r" b="b"/>
              <a:pathLst>
                <a:path w="20219" h="3911" extrusionOk="0">
                  <a:moveTo>
                    <a:pt x="19680" y="547"/>
                  </a:moveTo>
                  <a:lnTo>
                    <a:pt x="19680" y="3364"/>
                  </a:lnTo>
                  <a:lnTo>
                    <a:pt x="600" y="3176"/>
                  </a:lnTo>
                  <a:lnTo>
                    <a:pt x="548" y="799"/>
                  </a:lnTo>
                  <a:lnTo>
                    <a:pt x="19680" y="547"/>
                  </a:lnTo>
                  <a:close/>
                  <a:moveTo>
                    <a:pt x="19948" y="1"/>
                  </a:moveTo>
                  <a:lnTo>
                    <a:pt x="268" y="260"/>
                  </a:lnTo>
                  <a:cubicBezTo>
                    <a:pt x="196" y="264"/>
                    <a:pt x="128" y="292"/>
                    <a:pt x="76" y="344"/>
                  </a:cubicBezTo>
                  <a:cubicBezTo>
                    <a:pt x="25" y="396"/>
                    <a:pt x="1" y="464"/>
                    <a:pt x="1" y="536"/>
                  </a:cubicBezTo>
                  <a:lnTo>
                    <a:pt x="64" y="3452"/>
                  </a:lnTo>
                  <a:cubicBezTo>
                    <a:pt x="69" y="3596"/>
                    <a:pt x="189" y="3715"/>
                    <a:pt x="332" y="3715"/>
                  </a:cubicBezTo>
                  <a:lnTo>
                    <a:pt x="19948" y="3911"/>
                  </a:lnTo>
                  <a:cubicBezTo>
                    <a:pt x="20019" y="3911"/>
                    <a:pt x="20088" y="3883"/>
                    <a:pt x="20139" y="3830"/>
                  </a:cubicBezTo>
                  <a:cubicBezTo>
                    <a:pt x="20191" y="3779"/>
                    <a:pt x="20219" y="3711"/>
                    <a:pt x="20219" y="3639"/>
                  </a:cubicBezTo>
                  <a:lnTo>
                    <a:pt x="20219" y="272"/>
                  </a:lnTo>
                  <a:cubicBezTo>
                    <a:pt x="20219" y="200"/>
                    <a:pt x="20191" y="132"/>
                    <a:pt x="20139" y="80"/>
                  </a:cubicBezTo>
                  <a:cubicBezTo>
                    <a:pt x="20088" y="28"/>
                    <a:pt x="20016" y="5"/>
                    <a:pt x="1994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6055890" y="2723512"/>
              <a:ext cx="65732" cy="175927"/>
            </a:xfrm>
            <a:custGeom>
              <a:avLst/>
              <a:gdLst/>
              <a:ahLst/>
              <a:cxnLst/>
              <a:rect l="l" t="t" r="r" b="b"/>
              <a:pathLst>
                <a:path w="2976" h="7965" extrusionOk="0">
                  <a:moveTo>
                    <a:pt x="2976" y="0"/>
                  </a:moveTo>
                  <a:lnTo>
                    <a:pt x="0" y="5181"/>
                  </a:lnTo>
                  <a:lnTo>
                    <a:pt x="128" y="7965"/>
                  </a:lnTo>
                  <a:lnTo>
                    <a:pt x="2976" y="1814"/>
                  </a:lnTo>
                  <a:lnTo>
                    <a:pt x="29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6049860" y="2717592"/>
              <a:ext cx="77748" cy="187854"/>
            </a:xfrm>
            <a:custGeom>
              <a:avLst/>
              <a:gdLst/>
              <a:ahLst/>
              <a:cxnLst/>
              <a:rect l="l" t="t" r="r" b="b"/>
              <a:pathLst>
                <a:path w="3520" h="8505" extrusionOk="0">
                  <a:moveTo>
                    <a:pt x="2981" y="1283"/>
                  </a:moveTo>
                  <a:lnTo>
                    <a:pt x="2981" y="2022"/>
                  </a:lnTo>
                  <a:lnTo>
                    <a:pt x="620" y="7115"/>
                  </a:lnTo>
                  <a:lnTo>
                    <a:pt x="548" y="5517"/>
                  </a:lnTo>
                  <a:lnTo>
                    <a:pt x="2981" y="1283"/>
                  </a:lnTo>
                  <a:close/>
                  <a:moveTo>
                    <a:pt x="3253" y="1"/>
                  </a:moveTo>
                  <a:cubicBezTo>
                    <a:pt x="3157" y="1"/>
                    <a:pt x="3066" y="49"/>
                    <a:pt x="3017" y="137"/>
                  </a:cubicBezTo>
                  <a:lnTo>
                    <a:pt x="37" y="5314"/>
                  </a:lnTo>
                  <a:cubicBezTo>
                    <a:pt x="13" y="5357"/>
                    <a:pt x="1" y="5410"/>
                    <a:pt x="1" y="5461"/>
                  </a:cubicBezTo>
                  <a:lnTo>
                    <a:pt x="133" y="8245"/>
                  </a:lnTo>
                  <a:cubicBezTo>
                    <a:pt x="137" y="8369"/>
                    <a:pt x="229" y="8472"/>
                    <a:pt x="349" y="8496"/>
                  </a:cubicBezTo>
                  <a:cubicBezTo>
                    <a:pt x="369" y="8501"/>
                    <a:pt x="384" y="8505"/>
                    <a:pt x="401" y="8505"/>
                  </a:cubicBezTo>
                  <a:cubicBezTo>
                    <a:pt x="504" y="8505"/>
                    <a:pt x="605" y="8445"/>
                    <a:pt x="648" y="8345"/>
                  </a:cubicBezTo>
                  <a:lnTo>
                    <a:pt x="3496" y="2198"/>
                  </a:lnTo>
                  <a:cubicBezTo>
                    <a:pt x="3512" y="2162"/>
                    <a:pt x="3520" y="2121"/>
                    <a:pt x="3520" y="2082"/>
                  </a:cubicBezTo>
                  <a:lnTo>
                    <a:pt x="3520" y="272"/>
                  </a:lnTo>
                  <a:cubicBezTo>
                    <a:pt x="3520" y="149"/>
                    <a:pt x="3440" y="41"/>
                    <a:pt x="3321" y="9"/>
                  </a:cubicBezTo>
                  <a:cubicBezTo>
                    <a:pt x="3298" y="3"/>
                    <a:pt x="3276" y="1"/>
                    <a:pt x="325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624123" y="2883734"/>
              <a:ext cx="434594" cy="74302"/>
            </a:xfrm>
            <a:custGeom>
              <a:avLst/>
              <a:gdLst/>
              <a:ahLst/>
              <a:cxnLst/>
              <a:rect l="l" t="t" r="r" b="b"/>
              <a:pathLst>
                <a:path w="19676" h="3364" extrusionOk="0">
                  <a:moveTo>
                    <a:pt x="19676" y="0"/>
                  </a:moveTo>
                  <a:lnTo>
                    <a:pt x="0" y="255"/>
                  </a:lnTo>
                  <a:lnTo>
                    <a:pt x="64" y="3171"/>
                  </a:lnTo>
                  <a:lnTo>
                    <a:pt x="19676" y="3363"/>
                  </a:lnTo>
                  <a:lnTo>
                    <a:pt x="196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618115" y="2877727"/>
              <a:ext cx="446587" cy="86296"/>
            </a:xfrm>
            <a:custGeom>
              <a:avLst/>
              <a:gdLst/>
              <a:ahLst/>
              <a:cxnLst/>
              <a:rect l="l" t="t" r="r" b="b"/>
              <a:pathLst>
                <a:path w="20219" h="3907" extrusionOk="0">
                  <a:moveTo>
                    <a:pt x="19680" y="544"/>
                  </a:moveTo>
                  <a:lnTo>
                    <a:pt x="19680" y="3364"/>
                  </a:lnTo>
                  <a:lnTo>
                    <a:pt x="600" y="3176"/>
                  </a:lnTo>
                  <a:lnTo>
                    <a:pt x="548" y="796"/>
                  </a:lnTo>
                  <a:lnTo>
                    <a:pt x="19680" y="544"/>
                  </a:lnTo>
                  <a:close/>
                  <a:moveTo>
                    <a:pt x="19948" y="0"/>
                  </a:moveTo>
                  <a:lnTo>
                    <a:pt x="268" y="260"/>
                  </a:lnTo>
                  <a:cubicBezTo>
                    <a:pt x="196" y="260"/>
                    <a:pt x="128" y="288"/>
                    <a:pt x="76" y="340"/>
                  </a:cubicBezTo>
                  <a:cubicBezTo>
                    <a:pt x="25" y="392"/>
                    <a:pt x="1" y="464"/>
                    <a:pt x="1" y="536"/>
                  </a:cubicBezTo>
                  <a:lnTo>
                    <a:pt x="64" y="3447"/>
                  </a:lnTo>
                  <a:cubicBezTo>
                    <a:pt x="69" y="3595"/>
                    <a:pt x="189" y="3711"/>
                    <a:pt x="332" y="3711"/>
                  </a:cubicBezTo>
                  <a:lnTo>
                    <a:pt x="19948" y="3906"/>
                  </a:lnTo>
                  <a:cubicBezTo>
                    <a:pt x="20019" y="3906"/>
                    <a:pt x="20088" y="3879"/>
                    <a:pt x="20139" y="3827"/>
                  </a:cubicBezTo>
                  <a:cubicBezTo>
                    <a:pt x="20191" y="3779"/>
                    <a:pt x="20219" y="3707"/>
                    <a:pt x="20219" y="3635"/>
                  </a:cubicBezTo>
                  <a:lnTo>
                    <a:pt x="20219" y="272"/>
                  </a:lnTo>
                  <a:cubicBezTo>
                    <a:pt x="20219" y="197"/>
                    <a:pt x="20191" y="129"/>
                    <a:pt x="20139" y="77"/>
                  </a:cubicBezTo>
                  <a:cubicBezTo>
                    <a:pt x="20088" y="29"/>
                    <a:pt x="20016" y="0"/>
                    <a:pt x="1994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6055890" y="2782176"/>
              <a:ext cx="65732" cy="175861"/>
            </a:xfrm>
            <a:custGeom>
              <a:avLst/>
              <a:gdLst/>
              <a:ahLst/>
              <a:cxnLst/>
              <a:rect l="l" t="t" r="r" b="b"/>
              <a:pathLst>
                <a:path w="2976" h="7962" extrusionOk="0">
                  <a:moveTo>
                    <a:pt x="2976" y="1"/>
                  </a:moveTo>
                  <a:lnTo>
                    <a:pt x="0" y="5177"/>
                  </a:lnTo>
                  <a:lnTo>
                    <a:pt x="128" y="7961"/>
                  </a:lnTo>
                  <a:lnTo>
                    <a:pt x="2976" y="1814"/>
                  </a:lnTo>
                  <a:lnTo>
                    <a:pt x="297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6049860" y="2776190"/>
              <a:ext cx="77748" cy="187832"/>
            </a:xfrm>
            <a:custGeom>
              <a:avLst/>
              <a:gdLst/>
              <a:ahLst/>
              <a:cxnLst/>
              <a:rect l="l" t="t" r="r" b="b"/>
              <a:pathLst>
                <a:path w="3520" h="8504" extrusionOk="0">
                  <a:moveTo>
                    <a:pt x="2981" y="1286"/>
                  </a:moveTo>
                  <a:lnTo>
                    <a:pt x="2981" y="2025"/>
                  </a:lnTo>
                  <a:lnTo>
                    <a:pt x="620" y="7118"/>
                  </a:lnTo>
                  <a:lnTo>
                    <a:pt x="548" y="5516"/>
                  </a:lnTo>
                  <a:lnTo>
                    <a:pt x="2981" y="1286"/>
                  </a:lnTo>
                  <a:close/>
                  <a:moveTo>
                    <a:pt x="3253" y="0"/>
                  </a:moveTo>
                  <a:cubicBezTo>
                    <a:pt x="3157" y="0"/>
                    <a:pt x="3066" y="48"/>
                    <a:pt x="3017" y="136"/>
                  </a:cubicBezTo>
                  <a:lnTo>
                    <a:pt x="37" y="5316"/>
                  </a:lnTo>
                  <a:cubicBezTo>
                    <a:pt x="13" y="5360"/>
                    <a:pt x="1" y="5412"/>
                    <a:pt x="1" y="5465"/>
                  </a:cubicBezTo>
                  <a:lnTo>
                    <a:pt x="133" y="8245"/>
                  </a:lnTo>
                  <a:cubicBezTo>
                    <a:pt x="137" y="8372"/>
                    <a:pt x="229" y="8476"/>
                    <a:pt x="349" y="8500"/>
                  </a:cubicBezTo>
                  <a:cubicBezTo>
                    <a:pt x="369" y="8503"/>
                    <a:pt x="384" y="8503"/>
                    <a:pt x="401" y="8503"/>
                  </a:cubicBezTo>
                  <a:cubicBezTo>
                    <a:pt x="504" y="8503"/>
                    <a:pt x="605" y="8444"/>
                    <a:pt x="648" y="8348"/>
                  </a:cubicBezTo>
                  <a:lnTo>
                    <a:pt x="3496" y="2197"/>
                  </a:lnTo>
                  <a:cubicBezTo>
                    <a:pt x="3512" y="2161"/>
                    <a:pt x="3520" y="2125"/>
                    <a:pt x="3520" y="2085"/>
                  </a:cubicBezTo>
                  <a:lnTo>
                    <a:pt x="3520" y="272"/>
                  </a:lnTo>
                  <a:cubicBezTo>
                    <a:pt x="3520" y="148"/>
                    <a:pt x="3440" y="40"/>
                    <a:pt x="3321" y="8"/>
                  </a:cubicBezTo>
                  <a:cubicBezTo>
                    <a:pt x="3298" y="3"/>
                    <a:pt x="3276" y="0"/>
                    <a:pt x="325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48341" y="2637083"/>
              <a:ext cx="277375" cy="229931"/>
            </a:xfrm>
            <a:custGeom>
              <a:avLst/>
              <a:gdLst/>
              <a:ahLst/>
              <a:cxnLst/>
              <a:rect l="l" t="t" r="r" b="b"/>
              <a:pathLst>
                <a:path w="12558" h="10410" extrusionOk="0">
                  <a:moveTo>
                    <a:pt x="10473" y="1"/>
                  </a:moveTo>
                  <a:cubicBezTo>
                    <a:pt x="9928" y="1"/>
                    <a:pt x="9384" y="669"/>
                    <a:pt x="9063" y="938"/>
                  </a:cubicBezTo>
                  <a:cubicBezTo>
                    <a:pt x="8672" y="1261"/>
                    <a:pt x="515" y="6634"/>
                    <a:pt x="260" y="7477"/>
                  </a:cubicBezTo>
                  <a:cubicBezTo>
                    <a:pt x="0" y="8315"/>
                    <a:pt x="260" y="10192"/>
                    <a:pt x="2006" y="10388"/>
                  </a:cubicBezTo>
                  <a:cubicBezTo>
                    <a:pt x="2140" y="10403"/>
                    <a:pt x="2273" y="10410"/>
                    <a:pt x="2405" y="10410"/>
                  </a:cubicBezTo>
                  <a:cubicBezTo>
                    <a:pt x="3989" y="10410"/>
                    <a:pt x="5368" y="9403"/>
                    <a:pt x="6084" y="9222"/>
                  </a:cubicBezTo>
                  <a:cubicBezTo>
                    <a:pt x="6862" y="9031"/>
                    <a:pt x="7186" y="8966"/>
                    <a:pt x="7186" y="8966"/>
                  </a:cubicBezTo>
                  <a:lnTo>
                    <a:pt x="12558" y="1712"/>
                  </a:lnTo>
                  <a:lnTo>
                    <a:pt x="11004" y="1389"/>
                  </a:lnTo>
                  <a:cubicBezTo>
                    <a:pt x="11004" y="1389"/>
                    <a:pt x="11456" y="486"/>
                    <a:pt x="10809" y="95"/>
                  </a:cubicBezTo>
                  <a:cubicBezTo>
                    <a:pt x="10698" y="29"/>
                    <a:pt x="10585" y="1"/>
                    <a:pt x="104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44343" y="2631076"/>
              <a:ext cx="287646" cy="241902"/>
            </a:xfrm>
            <a:custGeom>
              <a:avLst/>
              <a:gdLst/>
              <a:ahLst/>
              <a:cxnLst/>
              <a:rect l="l" t="t" r="r" b="b"/>
              <a:pathLst>
                <a:path w="13023" h="10952" extrusionOk="0">
                  <a:moveTo>
                    <a:pt x="10654" y="547"/>
                  </a:moveTo>
                  <a:cubicBezTo>
                    <a:pt x="10722" y="547"/>
                    <a:pt x="10790" y="563"/>
                    <a:pt x="10850" y="598"/>
                  </a:cubicBezTo>
                  <a:cubicBezTo>
                    <a:pt x="11273" y="854"/>
                    <a:pt x="10958" y="1514"/>
                    <a:pt x="10942" y="1542"/>
                  </a:cubicBezTo>
                  <a:cubicBezTo>
                    <a:pt x="10905" y="1617"/>
                    <a:pt x="10905" y="1706"/>
                    <a:pt x="10942" y="1781"/>
                  </a:cubicBezTo>
                  <a:cubicBezTo>
                    <a:pt x="10977" y="1857"/>
                    <a:pt x="11049" y="1913"/>
                    <a:pt x="11129" y="1929"/>
                  </a:cubicBezTo>
                  <a:lnTo>
                    <a:pt x="12267" y="2165"/>
                  </a:lnTo>
                  <a:lnTo>
                    <a:pt x="7211" y="8995"/>
                  </a:lnTo>
                  <a:cubicBezTo>
                    <a:pt x="7059" y="9026"/>
                    <a:pt x="6735" y="9098"/>
                    <a:pt x="6200" y="9234"/>
                  </a:cubicBezTo>
                  <a:cubicBezTo>
                    <a:pt x="5944" y="9294"/>
                    <a:pt x="5638" y="9442"/>
                    <a:pt x="5282" y="9614"/>
                  </a:cubicBezTo>
                  <a:cubicBezTo>
                    <a:pt x="4563" y="9957"/>
                    <a:pt x="3604" y="10412"/>
                    <a:pt x="2580" y="10412"/>
                  </a:cubicBezTo>
                  <a:cubicBezTo>
                    <a:pt x="2460" y="10412"/>
                    <a:pt x="2339" y="10406"/>
                    <a:pt x="2218" y="10393"/>
                  </a:cubicBezTo>
                  <a:cubicBezTo>
                    <a:pt x="1675" y="10333"/>
                    <a:pt x="1256" y="10085"/>
                    <a:pt x="980" y="9662"/>
                  </a:cubicBezTo>
                  <a:cubicBezTo>
                    <a:pt x="605" y="9091"/>
                    <a:pt x="557" y="8291"/>
                    <a:pt x="696" y="7832"/>
                  </a:cubicBezTo>
                  <a:cubicBezTo>
                    <a:pt x="960" y="7209"/>
                    <a:pt x="6145" y="3666"/>
                    <a:pt x="8094" y="2336"/>
                  </a:cubicBezTo>
                  <a:cubicBezTo>
                    <a:pt x="8921" y="1769"/>
                    <a:pt x="9320" y="1497"/>
                    <a:pt x="9415" y="1418"/>
                  </a:cubicBezTo>
                  <a:cubicBezTo>
                    <a:pt x="9491" y="1354"/>
                    <a:pt x="9576" y="1274"/>
                    <a:pt x="9671" y="1182"/>
                  </a:cubicBezTo>
                  <a:cubicBezTo>
                    <a:pt x="10023" y="847"/>
                    <a:pt x="10363" y="547"/>
                    <a:pt x="10654" y="547"/>
                  </a:cubicBezTo>
                  <a:close/>
                  <a:moveTo>
                    <a:pt x="10657" y="1"/>
                  </a:moveTo>
                  <a:cubicBezTo>
                    <a:pt x="10120" y="1"/>
                    <a:pt x="9621" y="478"/>
                    <a:pt x="9296" y="790"/>
                  </a:cubicBezTo>
                  <a:cubicBezTo>
                    <a:pt x="9212" y="874"/>
                    <a:pt x="9137" y="946"/>
                    <a:pt x="9068" y="1002"/>
                  </a:cubicBezTo>
                  <a:cubicBezTo>
                    <a:pt x="8988" y="1066"/>
                    <a:pt x="8433" y="1450"/>
                    <a:pt x="7790" y="1889"/>
                  </a:cubicBezTo>
                  <a:cubicBezTo>
                    <a:pt x="2410" y="5564"/>
                    <a:pt x="345" y="7129"/>
                    <a:pt x="181" y="7668"/>
                  </a:cubicBezTo>
                  <a:cubicBezTo>
                    <a:pt x="1" y="8248"/>
                    <a:pt x="34" y="9211"/>
                    <a:pt x="524" y="9957"/>
                  </a:cubicBezTo>
                  <a:cubicBezTo>
                    <a:pt x="892" y="10516"/>
                    <a:pt x="1455" y="10852"/>
                    <a:pt x="2158" y="10927"/>
                  </a:cubicBezTo>
                  <a:cubicBezTo>
                    <a:pt x="2302" y="10944"/>
                    <a:pt x="2445" y="10951"/>
                    <a:pt x="2585" y="10951"/>
                  </a:cubicBezTo>
                  <a:cubicBezTo>
                    <a:pt x="3728" y="10951"/>
                    <a:pt x="4746" y="10468"/>
                    <a:pt x="5513" y="10101"/>
                  </a:cubicBezTo>
                  <a:cubicBezTo>
                    <a:pt x="5845" y="9945"/>
                    <a:pt x="6128" y="9810"/>
                    <a:pt x="6333" y="9758"/>
                  </a:cubicBezTo>
                  <a:cubicBezTo>
                    <a:pt x="7091" y="9566"/>
                    <a:pt x="7415" y="9502"/>
                    <a:pt x="7419" y="9502"/>
                  </a:cubicBezTo>
                  <a:cubicBezTo>
                    <a:pt x="7483" y="9489"/>
                    <a:pt x="7542" y="9450"/>
                    <a:pt x="7583" y="9398"/>
                  </a:cubicBezTo>
                  <a:lnTo>
                    <a:pt x="12955" y="2148"/>
                  </a:lnTo>
                  <a:cubicBezTo>
                    <a:pt x="13010" y="2073"/>
                    <a:pt x="13023" y="1977"/>
                    <a:pt x="12990" y="1889"/>
                  </a:cubicBezTo>
                  <a:cubicBezTo>
                    <a:pt x="12959" y="1805"/>
                    <a:pt x="12883" y="1741"/>
                    <a:pt x="12795" y="1721"/>
                  </a:cubicBezTo>
                  <a:lnTo>
                    <a:pt x="11548" y="1461"/>
                  </a:lnTo>
                  <a:cubicBezTo>
                    <a:pt x="11664" y="1034"/>
                    <a:pt x="11661" y="455"/>
                    <a:pt x="11129" y="135"/>
                  </a:cubicBezTo>
                  <a:cubicBezTo>
                    <a:pt x="10971" y="40"/>
                    <a:pt x="10813" y="1"/>
                    <a:pt x="1065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548341" y="2796180"/>
              <a:ext cx="162962" cy="70835"/>
            </a:xfrm>
            <a:custGeom>
              <a:avLst/>
              <a:gdLst/>
              <a:ahLst/>
              <a:cxnLst/>
              <a:rect l="l" t="t" r="r" b="b"/>
              <a:pathLst>
                <a:path w="7378" h="3207" extrusionOk="0">
                  <a:moveTo>
                    <a:pt x="1169" y="1"/>
                  </a:moveTo>
                  <a:cubicBezTo>
                    <a:pt x="896" y="1"/>
                    <a:pt x="588" y="73"/>
                    <a:pt x="260" y="274"/>
                  </a:cubicBezTo>
                  <a:cubicBezTo>
                    <a:pt x="0" y="1112"/>
                    <a:pt x="260" y="2989"/>
                    <a:pt x="2006" y="3185"/>
                  </a:cubicBezTo>
                  <a:cubicBezTo>
                    <a:pt x="2140" y="3200"/>
                    <a:pt x="2273" y="3207"/>
                    <a:pt x="2405" y="3207"/>
                  </a:cubicBezTo>
                  <a:cubicBezTo>
                    <a:pt x="3989" y="3207"/>
                    <a:pt x="5368" y="2200"/>
                    <a:pt x="6084" y="2019"/>
                  </a:cubicBezTo>
                  <a:cubicBezTo>
                    <a:pt x="6862" y="1828"/>
                    <a:pt x="7186" y="1763"/>
                    <a:pt x="7186" y="1763"/>
                  </a:cubicBezTo>
                  <a:lnTo>
                    <a:pt x="7378" y="1500"/>
                  </a:lnTo>
                  <a:lnTo>
                    <a:pt x="2329" y="465"/>
                  </a:lnTo>
                  <a:cubicBezTo>
                    <a:pt x="2329" y="465"/>
                    <a:pt x="1862" y="1"/>
                    <a:pt x="11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544343" y="2790216"/>
              <a:ext cx="173321" cy="82762"/>
            </a:xfrm>
            <a:custGeom>
              <a:avLst/>
              <a:gdLst/>
              <a:ahLst/>
              <a:cxnLst/>
              <a:rect l="l" t="t" r="r" b="b"/>
              <a:pathLst>
                <a:path w="7847" h="3747" extrusionOk="0">
                  <a:moveTo>
                    <a:pt x="1350" y="542"/>
                  </a:moveTo>
                  <a:cubicBezTo>
                    <a:pt x="1915" y="542"/>
                    <a:pt x="2297" y="907"/>
                    <a:pt x="2318" y="927"/>
                  </a:cubicBezTo>
                  <a:cubicBezTo>
                    <a:pt x="2358" y="966"/>
                    <a:pt x="2406" y="990"/>
                    <a:pt x="2458" y="1003"/>
                  </a:cubicBezTo>
                  <a:lnTo>
                    <a:pt x="6783" y="1886"/>
                  </a:lnTo>
                  <a:cubicBezTo>
                    <a:pt x="6628" y="1921"/>
                    <a:pt x="6432" y="1969"/>
                    <a:pt x="6200" y="2029"/>
                  </a:cubicBezTo>
                  <a:cubicBezTo>
                    <a:pt x="5944" y="2089"/>
                    <a:pt x="5638" y="2237"/>
                    <a:pt x="5282" y="2409"/>
                  </a:cubicBezTo>
                  <a:cubicBezTo>
                    <a:pt x="4563" y="2752"/>
                    <a:pt x="3607" y="3207"/>
                    <a:pt x="2581" y="3207"/>
                  </a:cubicBezTo>
                  <a:cubicBezTo>
                    <a:pt x="2461" y="3207"/>
                    <a:pt x="2340" y="3201"/>
                    <a:pt x="2218" y="3188"/>
                  </a:cubicBezTo>
                  <a:cubicBezTo>
                    <a:pt x="1675" y="3128"/>
                    <a:pt x="1256" y="2880"/>
                    <a:pt x="980" y="2457"/>
                  </a:cubicBezTo>
                  <a:cubicBezTo>
                    <a:pt x="629" y="1925"/>
                    <a:pt x="565" y="1195"/>
                    <a:pt x="672" y="719"/>
                  </a:cubicBezTo>
                  <a:cubicBezTo>
                    <a:pt x="916" y="590"/>
                    <a:pt x="1145" y="542"/>
                    <a:pt x="1350" y="542"/>
                  </a:cubicBezTo>
                  <a:close/>
                  <a:moveTo>
                    <a:pt x="1349" y="0"/>
                  </a:moveTo>
                  <a:cubicBezTo>
                    <a:pt x="1024" y="0"/>
                    <a:pt x="666" y="86"/>
                    <a:pt x="297" y="312"/>
                  </a:cubicBezTo>
                  <a:cubicBezTo>
                    <a:pt x="241" y="348"/>
                    <a:pt x="201" y="400"/>
                    <a:pt x="181" y="463"/>
                  </a:cubicBezTo>
                  <a:cubicBezTo>
                    <a:pt x="1" y="1043"/>
                    <a:pt x="34" y="2006"/>
                    <a:pt x="524" y="2752"/>
                  </a:cubicBezTo>
                  <a:cubicBezTo>
                    <a:pt x="892" y="3311"/>
                    <a:pt x="1455" y="3647"/>
                    <a:pt x="2158" y="3722"/>
                  </a:cubicBezTo>
                  <a:cubicBezTo>
                    <a:pt x="2302" y="3739"/>
                    <a:pt x="2445" y="3746"/>
                    <a:pt x="2585" y="3746"/>
                  </a:cubicBezTo>
                  <a:cubicBezTo>
                    <a:pt x="3728" y="3746"/>
                    <a:pt x="4746" y="3263"/>
                    <a:pt x="5513" y="2896"/>
                  </a:cubicBezTo>
                  <a:cubicBezTo>
                    <a:pt x="5845" y="2740"/>
                    <a:pt x="6128" y="2605"/>
                    <a:pt x="6333" y="2553"/>
                  </a:cubicBezTo>
                  <a:cubicBezTo>
                    <a:pt x="7091" y="2361"/>
                    <a:pt x="7415" y="2297"/>
                    <a:pt x="7419" y="2297"/>
                  </a:cubicBezTo>
                  <a:cubicBezTo>
                    <a:pt x="7483" y="2284"/>
                    <a:pt x="7542" y="2245"/>
                    <a:pt x="7583" y="2193"/>
                  </a:cubicBezTo>
                  <a:lnTo>
                    <a:pt x="7778" y="1930"/>
                  </a:lnTo>
                  <a:cubicBezTo>
                    <a:pt x="7834" y="1853"/>
                    <a:pt x="7846" y="1757"/>
                    <a:pt x="7814" y="1674"/>
                  </a:cubicBezTo>
                  <a:cubicBezTo>
                    <a:pt x="7778" y="1586"/>
                    <a:pt x="7706" y="1522"/>
                    <a:pt x="7614" y="1502"/>
                  </a:cubicBezTo>
                  <a:lnTo>
                    <a:pt x="2642" y="487"/>
                  </a:lnTo>
                  <a:cubicBezTo>
                    <a:pt x="2383" y="259"/>
                    <a:pt x="1915" y="0"/>
                    <a:pt x="134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599761" y="2667763"/>
              <a:ext cx="534738" cy="138710"/>
            </a:xfrm>
            <a:custGeom>
              <a:avLst/>
              <a:gdLst/>
              <a:ahLst/>
              <a:cxnLst/>
              <a:rect l="l" t="t" r="r" b="b"/>
              <a:pathLst>
                <a:path w="24210" h="6280" extrusionOk="0">
                  <a:moveTo>
                    <a:pt x="8676" y="0"/>
                  </a:moveTo>
                  <a:lnTo>
                    <a:pt x="1" y="6279"/>
                  </a:lnTo>
                  <a:lnTo>
                    <a:pt x="15147" y="6279"/>
                  </a:lnTo>
                  <a:cubicBezTo>
                    <a:pt x="19872" y="6279"/>
                    <a:pt x="21298" y="6023"/>
                    <a:pt x="21298" y="6023"/>
                  </a:cubicBezTo>
                  <a:lnTo>
                    <a:pt x="24209" y="0"/>
                  </a:lnTo>
                  <a:lnTo>
                    <a:pt x="24209" y="0"/>
                  </a:lnTo>
                  <a:cubicBezTo>
                    <a:pt x="24209" y="0"/>
                    <a:pt x="17432" y="430"/>
                    <a:pt x="13714" y="430"/>
                  </a:cubicBezTo>
                  <a:cubicBezTo>
                    <a:pt x="13102" y="430"/>
                    <a:pt x="12573" y="419"/>
                    <a:pt x="12171" y="392"/>
                  </a:cubicBezTo>
                  <a:cubicBezTo>
                    <a:pt x="9323" y="196"/>
                    <a:pt x="8676" y="0"/>
                    <a:pt x="86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593333" y="2661821"/>
              <a:ext cx="547527" cy="150637"/>
            </a:xfrm>
            <a:custGeom>
              <a:avLst/>
              <a:gdLst/>
              <a:ahLst/>
              <a:cxnLst/>
              <a:rect l="l" t="t" r="r" b="b"/>
              <a:pathLst>
                <a:path w="24789" h="6820" extrusionOk="0">
                  <a:moveTo>
                    <a:pt x="9027" y="561"/>
                  </a:moveTo>
                  <a:cubicBezTo>
                    <a:pt x="9334" y="629"/>
                    <a:pt x="10241" y="780"/>
                    <a:pt x="12442" y="928"/>
                  </a:cubicBezTo>
                  <a:cubicBezTo>
                    <a:pt x="12861" y="957"/>
                    <a:pt x="13411" y="969"/>
                    <a:pt x="14046" y="969"/>
                  </a:cubicBezTo>
                  <a:cubicBezTo>
                    <a:pt x="17204" y="969"/>
                    <a:pt x="22461" y="665"/>
                    <a:pt x="24058" y="568"/>
                  </a:cubicBezTo>
                  <a:lnTo>
                    <a:pt x="24058" y="568"/>
                  </a:lnTo>
                  <a:lnTo>
                    <a:pt x="21409" y="6045"/>
                  </a:lnTo>
                  <a:cubicBezTo>
                    <a:pt x="20957" y="6105"/>
                    <a:pt x="19300" y="6281"/>
                    <a:pt x="15438" y="6281"/>
                  </a:cubicBezTo>
                  <a:lnTo>
                    <a:pt x="1127" y="6281"/>
                  </a:lnTo>
                  <a:lnTo>
                    <a:pt x="9027" y="561"/>
                  </a:lnTo>
                  <a:close/>
                  <a:moveTo>
                    <a:pt x="8963" y="0"/>
                  </a:moveTo>
                  <a:cubicBezTo>
                    <a:pt x="8908" y="0"/>
                    <a:pt x="8853" y="19"/>
                    <a:pt x="8807" y="54"/>
                  </a:cubicBezTo>
                  <a:lnTo>
                    <a:pt x="136" y="6333"/>
                  </a:lnTo>
                  <a:cubicBezTo>
                    <a:pt x="40" y="6401"/>
                    <a:pt x="0" y="6521"/>
                    <a:pt x="36" y="6632"/>
                  </a:cubicBezTo>
                  <a:cubicBezTo>
                    <a:pt x="72" y="6744"/>
                    <a:pt x="176" y="6820"/>
                    <a:pt x="292" y="6820"/>
                  </a:cubicBezTo>
                  <a:lnTo>
                    <a:pt x="15438" y="6820"/>
                  </a:lnTo>
                  <a:cubicBezTo>
                    <a:pt x="20135" y="6820"/>
                    <a:pt x="21577" y="6568"/>
                    <a:pt x="21637" y="6556"/>
                  </a:cubicBezTo>
                  <a:cubicBezTo>
                    <a:pt x="21720" y="6540"/>
                    <a:pt x="21796" y="6488"/>
                    <a:pt x="21833" y="6408"/>
                  </a:cubicBezTo>
                  <a:lnTo>
                    <a:pt x="24744" y="389"/>
                  </a:lnTo>
                  <a:cubicBezTo>
                    <a:pt x="24788" y="301"/>
                    <a:pt x="24780" y="201"/>
                    <a:pt x="24729" y="122"/>
                  </a:cubicBezTo>
                  <a:cubicBezTo>
                    <a:pt x="24678" y="49"/>
                    <a:pt x="24602" y="0"/>
                    <a:pt x="24515" y="0"/>
                  </a:cubicBezTo>
                  <a:cubicBezTo>
                    <a:pt x="24505" y="0"/>
                    <a:pt x="24495" y="1"/>
                    <a:pt x="24485" y="2"/>
                  </a:cubicBezTo>
                  <a:cubicBezTo>
                    <a:pt x="24406" y="5"/>
                    <a:pt x="17697" y="428"/>
                    <a:pt x="14022" y="428"/>
                  </a:cubicBezTo>
                  <a:cubicBezTo>
                    <a:pt x="13409" y="428"/>
                    <a:pt x="12881" y="417"/>
                    <a:pt x="12482" y="389"/>
                  </a:cubicBezTo>
                  <a:cubicBezTo>
                    <a:pt x="9734" y="201"/>
                    <a:pt x="9047" y="13"/>
                    <a:pt x="9043" y="13"/>
                  </a:cubicBezTo>
                  <a:cubicBezTo>
                    <a:pt x="9017" y="4"/>
                    <a:pt x="8990" y="0"/>
                    <a:pt x="896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599761" y="2800796"/>
              <a:ext cx="474749" cy="35760"/>
            </a:xfrm>
            <a:custGeom>
              <a:avLst/>
              <a:gdLst/>
              <a:ahLst/>
              <a:cxnLst/>
              <a:rect l="l" t="t" r="r" b="b"/>
              <a:pathLst>
                <a:path w="21494" h="1619" extrusionOk="0">
                  <a:moveTo>
                    <a:pt x="21298" y="0"/>
                  </a:moveTo>
                  <a:lnTo>
                    <a:pt x="1" y="256"/>
                  </a:lnTo>
                  <a:lnTo>
                    <a:pt x="260" y="1422"/>
                  </a:lnTo>
                  <a:cubicBezTo>
                    <a:pt x="260" y="1422"/>
                    <a:pt x="12558" y="1486"/>
                    <a:pt x="15798" y="1486"/>
                  </a:cubicBezTo>
                  <a:cubicBezTo>
                    <a:pt x="19033" y="1486"/>
                    <a:pt x="21494" y="1619"/>
                    <a:pt x="21494" y="1619"/>
                  </a:cubicBezTo>
                  <a:lnTo>
                    <a:pt x="212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593576" y="2794766"/>
              <a:ext cx="487007" cy="47775"/>
            </a:xfrm>
            <a:custGeom>
              <a:avLst/>
              <a:gdLst/>
              <a:ahLst/>
              <a:cxnLst/>
              <a:rect l="l" t="t" r="r" b="b"/>
              <a:pathLst>
                <a:path w="22049" h="2163" extrusionOk="0">
                  <a:moveTo>
                    <a:pt x="21339" y="545"/>
                  </a:moveTo>
                  <a:lnTo>
                    <a:pt x="21466" y="1604"/>
                  </a:lnTo>
                  <a:cubicBezTo>
                    <a:pt x="20695" y="1571"/>
                    <a:pt x="18614" y="1492"/>
                    <a:pt x="16078" y="1492"/>
                  </a:cubicBezTo>
                  <a:cubicBezTo>
                    <a:pt x="13115" y="1492"/>
                    <a:pt x="2417" y="1436"/>
                    <a:pt x="756" y="1428"/>
                  </a:cubicBezTo>
                  <a:lnTo>
                    <a:pt x="616" y="797"/>
                  </a:lnTo>
                  <a:lnTo>
                    <a:pt x="21339" y="545"/>
                  </a:lnTo>
                  <a:close/>
                  <a:moveTo>
                    <a:pt x="21602" y="1"/>
                  </a:moveTo>
                  <a:cubicBezTo>
                    <a:pt x="21593" y="1"/>
                    <a:pt x="21584" y="1"/>
                    <a:pt x="21574" y="2"/>
                  </a:cubicBezTo>
                  <a:lnTo>
                    <a:pt x="277" y="262"/>
                  </a:lnTo>
                  <a:cubicBezTo>
                    <a:pt x="197" y="262"/>
                    <a:pt x="121" y="297"/>
                    <a:pt x="69" y="362"/>
                  </a:cubicBezTo>
                  <a:cubicBezTo>
                    <a:pt x="21" y="425"/>
                    <a:pt x="1" y="509"/>
                    <a:pt x="17" y="589"/>
                  </a:cubicBezTo>
                  <a:lnTo>
                    <a:pt x="277" y="1755"/>
                  </a:lnTo>
                  <a:cubicBezTo>
                    <a:pt x="305" y="1879"/>
                    <a:pt x="413" y="1967"/>
                    <a:pt x="540" y="1967"/>
                  </a:cubicBezTo>
                  <a:cubicBezTo>
                    <a:pt x="660" y="1967"/>
                    <a:pt x="12875" y="2031"/>
                    <a:pt x="16078" y="2031"/>
                  </a:cubicBezTo>
                  <a:cubicBezTo>
                    <a:pt x="19269" y="2031"/>
                    <a:pt x="21733" y="2159"/>
                    <a:pt x="21757" y="2159"/>
                  </a:cubicBezTo>
                  <a:cubicBezTo>
                    <a:pt x="21761" y="2163"/>
                    <a:pt x="21766" y="2163"/>
                    <a:pt x="21774" y="2163"/>
                  </a:cubicBezTo>
                  <a:cubicBezTo>
                    <a:pt x="21846" y="2163"/>
                    <a:pt x="21918" y="2131"/>
                    <a:pt x="21969" y="2075"/>
                  </a:cubicBezTo>
                  <a:cubicBezTo>
                    <a:pt x="22025" y="2015"/>
                    <a:pt x="22049" y="1939"/>
                    <a:pt x="22041" y="1859"/>
                  </a:cubicBezTo>
                  <a:lnTo>
                    <a:pt x="21846" y="242"/>
                  </a:lnTo>
                  <a:cubicBezTo>
                    <a:pt x="21830" y="111"/>
                    <a:pt x="21735" y="1"/>
                    <a:pt x="2160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6070180" y="2667763"/>
              <a:ext cx="64319" cy="168793"/>
            </a:xfrm>
            <a:custGeom>
              <a:avLst/>
              <a:gdLst/>
              <a:ahLst/>
              <a:cxnLst/>
              <a:rect l="l" t="t" r="r" b="b"/>
              <a:pathLst>
                <a:path w="2912" h="7642" extrusionOk="0">
                  <a:moveTo>
                    <a:pt x="2911" y="0"/>
                  </a:moveTo>
                  <a:lnTo>
                    <a:pt x="0" y="6023"/>
                  </a:lnTo>
                  <a:lnTo>
                    <a:pt x="196" y="7642"/>
                  </a:lnTo>
                  <a:lnTo>
                    <a:pt x="2911" y="1426"/>
                  </a:lnTo>
                  <a:lnTo>
                    <a:pt x="29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6064084" y="2661799"/>
              <a:ext cx="76423" cy="180742"/>
            </a:xfrm>
            <a:custGeom>
              <a:avLst/>
              <a:gdLst/>
              <a:ahLst/>
              <a:cxnLst/>
              <a:rect l="l" t="t" r="r" b="b"/>
              <a:pathLst>
                <a:path w="3460" h="8183" extrusionOk="0">
                  <a:moveTo>
                    <a:pt x="2920" y="1452"/>
                  </a:moveTo>
                  <a:lnTo>
                    <a:pt x="2920" y="1640"/>
                  </a:lnTo>
                  <a:lnTo>
                    <a:pt x="619" y="6893"/>
                  </a:lnTo>
                  <a:lnTo>
                    <a:pt x="555" y="6338"/>
                  </a:lnTo>
                  <a:lnTo>
                    <a:pt x="2920" y="1452"/>
                  </a:lnTo>
                  <a:close/>
                  <a:moveTo>
                    <a:pt x="3189" y="0"/>
                  </a:moveTo>
                  <a:cubicBezTo>
                    <a:pt x="3086" y="0"/>
                    <a:pt x="2991" y="60"/>
                    <a:pt x="2944" y="154"/>
                  </a:cubicBezTo>
                  <a:lnTo>
                    <a:pt x="33" y="6174"/>
                  </a:lnTo>
                  <a:cubicBezTo>
                    <a:pt x="9" y="6222"/>
                    <a:pt x="0" y="6273"/>
                    <a:pt x="9" y="6325"/>
                  </a:cubicBezTo>
                  <a:lnTo>
                    <a:pt x="200" y="7943"/>
                  </a:lnTo>
                  <a:cubicBezTo>
                    <a:pt x="216" y="8063"/>
                    <a:pt x="312" y="8159"/>
                    <a:pt x="431" y="8179"/>
                  </a:cubicBezTo>
                  <a:cubicBezTo>
                    <a:pt x="444" y="8179"/>
                    <a:pt x="455" y="8183"/>
                    <a:pt x="472" y="8183"/>
                  </a:cubicBezTo>
                  <a:cubicBezTo>
                    <a:pt x="575" y="8183"/>
                    <a:pt x="675" y="8119"/>
                    <a:pt x="719" y="8019"/>
                  </a:cubicBezTo>
                  <a:lnTo>
                    <a:pt x="3436" y="1804"/>
                  </a:lnTo>
                  <a:cubicBezTo>
                    <a:pt x="3451" y="1772"/>
                    <a:pt x="3460" y="1732"/>
                    <a:pt x="3460" y="1696"/>
                  </a:cubicBezTo>
                  <a:lnTo>
                    <a:pt x="3460" y="270"/>
                  </a:lnTo>
                  <a:cubicBezTo>
                    <a:pt x="3460" y="147"/>
                    <a:pt x="3372" y="35"/>
                    <a:pt x="3248" y="7"/>
                  </a:cubicBezTo>
                  <a:cubicBezTo>
                    <a:pt x="3228" y="2"/>
                    <a:pt x="3209" y="0"/>
                    <a:pt x="318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6206549" y="2969655"/>
              <a:ext cx="846879" cy="27543"/>
            </a:xfrm>
            <a:custGeom>
              <a:avLst/>
              <a:gdLst/>
              <a:ahLst/>
              <a:cxnLst/>
              <a:rect l="l" t="t" r="r" b="b"/>
              <a:pathLst>
                <a:path w="38342" h="1247" extrusionOk="0">
                  <a:moveTo>
                    <a:pt x="624" y="0"/>
                  </a:moveTo>
                  <a:cubicBezTo>
                    <a:pt x="281" y="0"/>
                    <a:pt x="1" y="276"/>
                    <a:pt x="1" y="623"/>
                  </a:cubicBezTo>
                  <a:cubicBezTo>
                    <a:pt x="1" y="967"/>
                    <a:pt x="281" y="1247"/>
                    <a:pt x="624" y="1247"/>
                  </a:cubicBezTo>
                  <a:lnTo>
                    <a:pt x="37718" y="1247"/>
                  </a:lnTo>
                  <a:cubicBezTo>
                    <a:pt x="38062" y="1247"/>
                    <a:pt x="38341" y="967"/>
                    <a:pt x="38341" y="623"/>
                  </a:cubicBezTo>
                  <a:cubicBezTo>
                    <a:pt x="38341" y="276"/>
                    <a:pt x="38062" y="0"/>
                    <a:pt x="377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6200563" y="2963669"/>
              <a:ext cx="858872" cy="39448"/>
            </a:xfrm>
            <a:custGeom>
              <a:avLst/>
              <a:gdLst/>
              <a:ahLst/>
              <a:cxnLst/>
              <a:rect l="l" t="t" r="r" b="b"/>
              <a:pathLst>
                <a:path w="38885" h="1786" extrusionOk="0">
                  <a:moveTo>
                    <a:pt x="37989" y="539"/>
                  </a:moveTo>
                  <a:cubicBezTo>
                    <a:pt x="38181" y="539"/>
                    <a:pt x="38341" y="699"/>
                    <a:pt x="38341" y="894"/>
                  </a:cubicBezTo>
                  <a:cubicBezTo>
                    <a:pt x="38341" y="1086"/>
                    <a:pt x="38181" y="1246"/>
                    <a:pt x="37989" y="1246"/>
                  </a:cubicBezTo>
                  <a:lnTo>
                    <a:pt x="895" y="1246"/>
                  </a:lnTo>
                  <a:cubicBezTo>
                    <a:pt x="703" y="1246"/>
                    <a:pt x="544" y="1086"/>
                    <a:pt x="544" y="894"/>
                  </a:cubicBezTo>
                  <a:cubicBezTo>
                    <a:pt x="544" y="699"/>
                    <a:pt x="703" y="539"/>
                    <a:pt x="895" y="539"/>
                  </a:cubicBezTo>
                  <a:close/>
                  <a:moveTo>
                    <a:pt x="895" y="0"/>
                  </a:moveTo>
                  <a:cubicBezTo>
                    <a:pt x="404" y="0"/>
                    <a:pt x="0" y="399"/>
                    <a:pt x="0" y="894"/>
                  </a:cubicBezTo>
                  <a:cubicBezTo>
                    <a:pt x="0" y="1386"/>
                    <a:pt x="404" y="1785"/>
                    <a:pt x="895" y="1785"/>
                  </a:cubicBezTo>
                  <a:lnTo>
                    <a:pt x="37989" y="1785"/>
                  </a:lnTo>
                  <a:cubicBezTo>
                    <a:pt x="38481" y="1785"/>
                    <a:pt x="38885" y="1386"/>
                    <a:pt x="38885" y="894"/>
                  </a:cubicBezTo>
                  <a:cubicBezTo>
                    <a:pt x="38885" y="399"/>
                    <a:pt x="38481" y="0"/>
                    <a:pt x="3798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6155041" y="2400438"/>
              <a:ext cx="949740" cy="569062"/>
            </a:xfrm>
            <a:custGeom>
              <a:avLst/>
              <a:gdLst/>
              <a:ahLst/>
              <a:cxnLst/>
              <a:rect l="l" t="t" r="r" b="b"/>
              <a:pathLst>
                <a:path w="42999" h="25764" extrusionOk="0">
                  <a:moveTo>
                    <a:pt x="583" y="1"/>
                  </a:moveTo>
                  <a:cubicBezTo>
                    <a:pt x="256" y="1"/>
                    <a:pt x="0" y="280"/>
                    <a:pt x="28" y="608"/>
                  </a:cubicBezTo>
                  <a:lnTo>
                    <a:pt x="2081" y="25248"/>
                  </a:lnTo>
                  <a:cubicBezTo>
                    <a:pt x="2105" y="25539"/>
                    <a:pt x="2349" y="25764"/>
                    <a:pt x="2636" y="25764"/>
                  </a:cubicBezTo>
                  <a:lnTo>
                    <a:pt x="40362" y="25764"/>
                  </a:lnTo>
                  <a:cubicBezTo>
                    <a:pt x="40653" y="25764"/>
                    <a:pt x="40898" y="25539"/>
                    <a:pt x="40922" y="25248"/>
                  </a:cubicBezTo>
                  <a:lnTo>
                    <a:pt x="42974" y="608"/>
                  </a:lnTo>
                  <a:cubicBezTo>
                    <a:pt x="42998" y="280"/>
                    <a:pt x="42743" y="1"/>
                    <a:pt x="424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6149298" y="2394430"/>
              <a:ext cx="961292" cy="581056"/>
            </a:xfrm>
            <a:custGeom>
              <a:avLst/>
              <a:gdLst/>
              <a:ahLst/>
              <a:cxnLst/>
              <a:rect l="l" t="t" r="r" b="b"/>
              <a:pathLst>
                <a:path w="43522" h="26307" extrusionOk="0">
                  <a:moveTo>
                    <a:pt x="42675" y="544"/>
                  </a:moveTo>
                  <a:cubicBezTo>
                    <a:pt x="42755" y="544"/>
                    <a:pt x="42830" y="576"/>
                    <a:pt x="42887" y="636"/>
                  </a:cubicBezTo>
                  <a:cubicBezTo>
                    <a:pt x="42943" y="696"/>
                    <a:pt x="42970" y="776"/>
                    <a:pt x="42963" y="856"/>
                  </a:cubicBezTo>
                  <a:lnTo>
                    <a:pt x="40909" y="25500"/>
                  </a:lnTo>
                  <a:cubicBezTo>
                    <a:pt x="40898" y="25648"/>
                    <a:pt x="40769" y="25763"/>
                    <a:pt x="40622" y="25763"/>
                  </a:cubicBezTo>
                  <a:lnTo>
                    <a:pt x="2896" y="25763"/>
                  </a:lnTo>
                  <a:cubicBezTo>
                    <a:pt x="2749" y="25763"/>
                    <a:pt x="2621" y="25648"/>
                    <a:pt x="2609" y="25500"/>
                  </a:cubicBezTo>
                  <a:lnTo>
                    <a:pt x="556" y="856"/>
                  </a:lnTo>
                  <a:cubicBezTo>
                    <a:pt x="552" y="776"/>
                    <a:pt x="576" y="696"/>
                    <a:pt x="632" y="636"/>
                  </a:cubicBezTo>
                  <a:cubicBezTo>
                    <a:pt x="688" y="576"/>
                    <a:pt x="764" y="544"/>
                    <a:pt x="843" y="544"/>
                  </a:cubicBezTo>
                  <a:close/>
                  <a:moveTo>
                    <a:pt x="843" y="1"/>
                  </a:moveTo>
                  <a:cubicBezTo>
                    <a:pt x="612" y="1"/>
                    <a:pt x="393" y="101"/>
                    <a:pt x="232" y="269"/>
                  </a:cubicBezTo>
                  <a:cubicBezTo>
                    <a:pt x="76" y="441"/>
                    <a:pt x="1" y="668"/>
                    <a:pt x="17" y="900"/>
                  </a:cubicBezTo>
                  <a:lnTo>
                    <a:pt x="2070" y="25544"/>
                  </a:lnTo>
                  <a:cubicBezTo>
                    <a:pt x="2106" y="25971"/>
                    <a:pt x="2469" y="26307"/>
                    <a:pt x="2896" y="26307"/>
                  </a:cubicBezTo>
                  <a:lnTo>
                    <a:pt x="40622" y="26307"/>
                  </a:lnTo>
                  <a:cubicBezTo>
                    <a:pt x="41049" y="26307"/>
                    <a:pt x="41413" y="25971"/>
                    <a:pt x="41449" y="25544"/>
                  </a:cubicBezTo>
                  <a:lnTo>
                    <a:pt x="43502" y="900"/>
                  </a:lnTo>
                  <a:cubicBezTo>
                    <a:pt x="43522" y="668"/>
                    <a:pt x="43442" y="441"/>
                    <a:pt x="43286" y="269"/>
                  </a:cubicBezTo>
                  <a:cubicBezTo>
                    <a:pt x="43131" y="101"/>
                    <a:pt x="42907" y="1"/>
                    <a:pt x="4267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6551246" y="2635559"/>
              <a:ext cx="157329" cy="117528"/>
            </a:xfrm>
            <a:custGeom>
              <a:avLst/>
              <a:gdLst/>
              <a:ahLst/>
              <a:cxnLst/>
              <a:rect l="l" t="t" r="r" b="b"/>
              <a:pathLst>
                <a:path w="7123" h="5321" extrusionOk="0">
                  <a:moveTo>
                    <a:pt x="3563" y="0"/>
                  </a:moveTo>
                  <a:cubicBezTo>
                    <a:pt x="1594" y="0"/>
                    <a:pt x="1" y="1195"/>
                    <a:pt x="1" y="2661"/>
                  </a:cubicBezTo>
                  <a:cubicBezTo>
                    <a:pt x="1" y="4130"/>
                    <a:pt x="1594" y="5321"/>
                    <a:pt x="3563" y="5321"/>
                  </a:cubicBezTo>
                  <a:cubicBezTo>
                    <a:pt x="5528" y="5321"/>
                    <a:pt x="7122" y="4130"/>
                    <a:pt x="7122" y="2661"/>
                  </a:cubicBezTo>
                  <a:cubicBezTo>
                    <a:pt x="7122" y="1195"/>
                    <a:pt x="5528" y="0"/>
                    <a:pt x="35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6545238" y="2629640"/>
              <a:ext cx="169323" cy="129433"/>
            </a:xfrm>
            <a:custGeom>
              <a:avLst/>
              <a:gdLst/>
              <a:ahLst/>
              <a:cxnLst/>
              <a:rect l="l" t="t" r="r" b="b"/>
              <a:pathLst>
                <a:path w="7666" h="5860" extrusionOk="0">
                  <a:moveTo>
                    <a:pt x="3835" y="540"/>
                  </a:moveTo>
                  <a:cubicBezTo>
                    <a:pt x="5649" y="540"/>
                    <a:pt x="7127" y="1614"/>
                    <a:pt x="7127" y="2929"/>
                  </a:cubicBezTo>
                  <a:cubicBezTo>
                    <a:pt x="7127" y="4247"/>
                    <a:pt x="5649" y="5321"/>
                    <a:pt x="3835" y="5321"/>
                  </a:cubicBezTo>
                  <a:cubicBezTo>
                    <a:pt x="2018" y="5321"/>
                    <a:pt x="544" y="4247"/>
                    <a:pt x="544" y="2929"/>
                  </a:cubicBezTo>
                  <a:cubicBezTo>
                    <a:pt x="544" y="1614"/>
                    <a:pt x="2018" y="540"/>
                    <a:pt x="3835" y="540"/>
                  </a:cubicBezTo>
                  <a:close/>
                  <a:moveTo>
                    <a:pt x="3835" y="1"/>
                  </a:moveTo>
                  <a:cubicBezTo>
                    <a:pt x="1722" y="1"/>
                    <a:pt x="1" y="1315"/>
                    <a:pt x="1" y="2929"/>
                  </a:cubicBezTo>
                  <a:cubicBezTo>
                    <a:pt x="1" y="4546"/>
                    <a:pt x="1722" y="5860"/>
                    <a:pt x="3835" y="5860"/>
                  </a:cubicBezTo>
                  <a:cubicBezTo>
                    <a:pt x="5948" y="5860"/>
                    <a:pt x="7666" y="4546"/>
                    <a:pt x="7666" y="2929"/>
                  </a:cubicBezTo>
                  <a:cubicBezTo>
                    <a:pt x="7666" y="1315"/>
                    <a:pt x="5948" y="1"/>
                    <a:pt x="383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7516116" y="2187514"/>
              <a:ext cx="40796" cy="87312"/>
            </a:xfrm>
            <a:custGeom>
              <a:avLst/>
              <a:gdLst/>
              <a:ahLst/>
              <a:cxnLst/>
              <a:rect l="l" t="t" r="r" b="b"/>
              <a:pathLst>
                <a:path w="1847" h="3953" extrusionOk="0">
                  <a:moveTo>
                    <a:pt x="1412" y="1"/>
                  </a:moveTo>
                  <a:cubicBezTo>
                    <a:pt x="1388" y="1"/>
                    <a:pt x="1363" y="4"/>
                    <a:pt x="1339" y="11"/>
                  </a:cubicBezTo>
                  <a:cubicBezTo>
                    <a:pt x="1195" y="55"/>
                    <a:pt x="1116" y="202"/>
                    <a:pt x="1156" y="346"/>
                  </a:cubicBezTo>
                  <a:cubicBezTo>
                    <a:pt x="1287" y="805"/>
                    <a:pt x="1300" y="1301"/>
                    <a:pt x="1192" y="1819"/>
                  </a:cubicBezTo>
                  <a:cubicBezTo>
                    <a:pt x="1060" y="2443"/>
                    <a:pt x="720" y="2970"/>
                    <a:pt x="129" y="3473"/>
                  </a:cubicBezTo>
                  <a:cubicBezTo>
                    <a:pt x="13" y="3574"/>
                    <a:pt x="1" y="3742"/>
                    <a:pt x="97" y="3857"/>
                  </a:cubicBezTo>
                  <a:cubicBezTo>
                    <a:pt x="150" y="3921"/>
                    <a:pt x="229" y="3952"/>
                    <a:pt x="305" y="3952"/>
                  </a:cubicBezTo>
                  <a:cubicBezTo>
                    <a:pt x="365" y="3952"/>
                    <a:pt x="428" y="3928"/>
                    <a:pt x="476" y="3885"/>
                  </a:cubicBezTo>
                  <a:cubicBezTo>
                    <a:pt x="1156" y="3305"/>
                    <a:pt x="1563" y="2667"/>
                    <a:pt x="1719" y="1932"/>
                  </a:cubicBezTo>
                  <a:cubicBezTo>
                    <a:pt x="1846" y="1329"/>
                    <a:pt x="1835" y="741"/>
                    <a:pt x="1675" y="198"/>
                  </a:cubicBezTo>
                  <a:cubicBezTo>
                    <a:pt x="1642" y="79"/>
                    <a:pt x="1531" y="1"/>
                    <a:pt x="141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7361394" y="2281055"/>
              <a:ext cx="153000" cy="420237"/>
            </a:xfrm>
            <a:custGeom>
              <a:avLst/>
              <a:gdLst/>
              <a:ahLst/>
              <a:cxnLst/>
              <a:rect l="l" t="t" r="r" b="b"/>
              <a:pathLst>
                <a:path w="6927" h="19026" extrusionOk="0">
                  <a:moveTo>
                    <a:pt x="6105" y="0"/>
                  </a:moveTo>
                  <a:cubicBezTo>
                    <a:pt x="6059" y="0"/>
                    <a:pt x="6013" y="12"/>
                    <a:pt x="5972" y="38"/>
                  </a:cubicBezTo>
                  <a:cubicBezTo>
                    <a:pt x="5604" y="249"/>
                    <a:pt x="5209" y="457"/>
                    <a:pt x="4801" y="668"/>
                  </a:cubicBezTo>
                  <a:cubicBezTo>
                    <a:pt x="2664" y="1795"/>
                    <a:pt x="0" y="3197"/>
                    <a:pt x="0" y="6153"/>
                  </a:cubicBezTo>
                  <a:cubicBezTo>
                    <a:pt x="0" y="8693"/>
                    <a:pt x="1654" y="10310"/>
                    <a:pt x="3108" y="11740"/>
                  </a:cubicBezTo>
                  <a:cubicBezTo>
                    <a:pt x="3955" y="12568"/>
                    <a:pt x="4753" y="13350"/>
                    <a:pt x="5169" y="14233"/>
                  </a:cubicBezTo>
                  <a:cubicBezTo>
                    <a:pt x="6228" y="16474"/>
                    <a:pt x="2884" y="18502"/>
                    <a:pt x="2852" y="18523"/>
                  </a:cubicBezTo>
                  <a:cubicBezTo>
                    <a:pt x="2725" y="18598"/>
                    <a:pt x="2681" y="18766"/>
                    <a:pt x="2760" y="18895"/>
                  </a:cubicBezTo>
                  <a:cubicBezTo>
                    <a:pt x="2808" y="18978"/>
                    <a:pt x="2900" y="19026"/>
                    <a:pt x="2992" y="19026"/>
                  </a:cubicBezTo>
                  <a:cubicBezTo>
                    <a:pt x="3040" y="19026"/>
                    <a:pt x="3084" y="19014"/>
                    <a:pt x="3128" y="18986"/>
                  </a:cubicBezTo>
                  <a:cubicBezTo>
                    <a:pt x="3284" y="18895"/>
                    <a:pt x="6926" y="16685"/>
                    <a:pt x="5660" y="14001"/>
                  </a:cubicBezTo>
                  <a:cubicBezTo>
                    <a:pt x="5201" y="13035"/>
                    <a:pt x="4370" y="12216"/>
                    <a:pt x="3488" y="11353"/>
                  </a:cubicBezTo>
                  <a:cubicBezTo>
                    <a:pt x="2041" y="9935"/>
                    <a:pt x="544" y="8465"/>
                    <a:pt x="544" y="6153"/>
                  </a:cubicBezTo>
                  <a:cubicBezTo>
                    <a:pt x="544" y="3524"/>
                    <a:pt x="2940" y="2263"/>
                    <a:pt x="5053" y="1148"/>
                  </a:cubicBezTo>
                  <a:cubicBezTo>
                    <a:pt x="5468" y="932"/>
                    <a:pt x="5872" y="720"/>
                    <a:pt x="6239" y="504"/>
                  </a:cubicBezTo>
                  <a:cubicBezTo>
                    <a:pt x="6371" y="429"/>
                    <a:pt x="6415" y="265"/>
                    <a:pt x="6340" y="133"/>
                  </a:cubicBezTo>
                  <a:cubicBezTo>
                    <a:pt x="6289" y="48"/>
                    <a:pt x="6197" y="0"/>
                    <a:pt x="610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7460544" y="2508865"/>
              <a:ext cx="90647" cy="190924"/>
            </a:xfrm>
            <a:custGeom>
              <a:avLst/>
              <a:gdLst/>
              <a:ahLst/>
              <a:cxnLst/>
              <a:rect l="l" t="t" r="r" b="b"/>
              <a:pathLst>
                <a:path w="4104" h="8644" extrusionOk="0">
                  <a:moveTo>
                    <a:pt x="301" y="0"/>
                  </a:moveTo>
                  <a:cubicBezTo>
                    <a:pt x="239" y="0"/>
                    <a:pt x="176" y="22"/>
                    <a:pt x="125" y="68"/>
                  </a:cubicBezTo>
                  <a:cubicBezTo>
                    <a:pt x="9" y="169"/>
                    <a:pt x="1" y="340"/>
                    <a:pt x="96" y="451"/>
                  </a:cubicBezTo>
                  <a:cubicBezTo>
                    <a:pt x="704" y="1139"/>
                    <a:pt x="1259" y="1702"/>
                    <a:pt x="1750" y="2197"/>
                  </a:cubicBezTo>
                  <a:cubicBezTo>
                    <a:pt x="2841" y="3296"/>
                    <a:pt x="3560" y="4022"/>
                    <a:pt x="3560" y="4909"/>
                  </a:cubicBezTo>
                  <a:cubicBezTo>
                    <a:pt x="3560" y="6859"/>
                    <a:pt x="1694" y="8133"/>
                    <a:pt x="1674" y="8144"/>
                  </a:cubicBezTo>
                  <a:cubicBezTo>
                    <a:pt x="1551" y="8229"/>
                    <a:pt x="1519" y="8397"/>
                    <a:pt x="1599" y="8520"/>
                  </a:cubicBezTo>
                  <a:cubicBezTo>
                    <a:pt x="1650" y="8600"/>
                    <a:pt x="1739" y="8644"/>
                    <a:pt x="1827" y="8644"/>
                  </a:cubicBezTo>
                  <a:cubicBezTo>
                    <a:pt x="1879" y="8644"/>
                    <a:pt x="1930" y="8629"/>
                    <a:pt x="1974" y="8596"/>
                  </a:cubicBezTo>
                  <a:cubicBezTo>
                    <a:pt x="2062" y="8540"/>
                    <a:pt x="4103" y="7154"/>
                    <a:pt x="4103" y="4909"/>
                  </a:cubicBezTo>
                  <a:cubicBezTo>
                    <a:pt x="4103" y="3799"/>
                    <a:pt x="3320" y="3012"/>
                    <a:pt x="2134" y="1814"/>
                  </a:cubicBezTo>
                  <a:cubicBezTo>
                    <a:pt x="1650" y="1327"/>
                    <a:pt x="1099" y="768"/>
                    <a:pt x="504" y="92"/>
                  </a:cubicBezTo>
                  <a:cubicBezTo>
                    <a:pt x="450" y="32"/>
                    <a:pt x="376" y="0"/>
                    <a:pt x="3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7406474" y="2412542"/>
              <a:ext cx="42982" cy="77726"/>
            </a:xfrm>
            <a:custGeom>
              <a:avLst/>
              <a:gdLst/>
              <a:ahLst/>
              <a:cxnLst/>
              <a:rect l="l" t="t" r="r" b="b"/>
              <a:pathLst>
                <a:path w="1946" h="3519" extrusionOk="0">
                  <a:moveTo>
                    <a:pt x="1298" y="1"/>
                  </a:moveTo>
                  <a:cubicBezTo>
                    <a:pt x="1198" y="1"/>
                    <a:pt x="1103" y="55"/>
                    <a:pt x="1055" y="152"/>
                  </a:cubicBezTo>
                  <a:cubicBezTo>
                    <a:pt x="0" y="2261"/>
                    <a:pt x="1458" y="3446"/>
                    <a:pt x="1475" y="3459"/>
                  </a:cubicBezTo>
                  <a:cubicBezTo>
                    <a:pt x="1523" y="3499"/>
                    <a:pt x="1582" y="3518"/>
                    <a:pt x="1642" y="3518"/>
                  </a:cubicBezTo>
                  <a:cubicBezTo>
                    <a:pt x="1722" y="3518"/>
                    <a:pt x="1802" y="3483"/>
                    <a:pt x="1854" y="3415"/>
                  </a:cubicBezTo>
                  <a:cubicBezTo>
                    <a:pt x="1945" y="3299"/>
                    <a:pt x="1926" y="3127"/>
                    <a:pt x="1810" y="3035"/>
                  </a:cubicBezTo>
                  <a:cubicBezTo>
                    <a:pt x="1798" y="3028"/>
                    <a:pt x="675" y="2113"/>
                    <a:pt x="1538" y="391"/>
                  </a:cubicBezTo>
                  <a:cubicBezTo>
                    <a:pt x="1606" y="259"/>
                    <a:pt x="1550" y="96"/>
                    <a:pt x="1418" y="28"/>
                  </a:cubicBezTo>
                  <a:cubicBezTo>
                    <a:pt x="1379" y="10"/>
                    <a:pt x="1338" y="1"/>
                    <a:pt x="129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6374701" y="984276"/>
              <a:ext cx="533612" cy="634088"/>
            </a:xfrm>
            <a:custGeom>
              <a:avLst/>
              <a:gdLst/>
              <a:ahLst/>
              <a:cxnLst/>
              <a:rect l="l" t="t" r="r" b="b"/>
              <a:pathLst>
                <a:path w="24159" h="28708" extrusionOk="0">
                  <a:moveTo>
                    <a:pt x="9902" y="17639"/>
                  </a:moveTo>
                  <a:lnTo>
                    <a:pt x="9902" y="17639"/>
                  </a:lnTo>
                  <a:cubicBezTo>
                    <a:pt x="9902" y="17640"/>
                    <a:pt x="9779" y="22733"/>
                    <a:pt x="14304" y="26119"/>
                  </a:cubicBezTo>
                  <a:cubicBezTo>
                    <a:pt x="14944" y="26595"/>
                    <a:pt x="15794" y="26962"/>
                    <a:pt x="16705" y="27238"/>
                  </a:cubicBezTo>
                  <a:cubicBezTo>
                    <a:pt x="16577" y="27246"/>
                    <a:pt x="16437" y="27252"/>
                    <a:pt x="16286" y="27252"/>
                  </a:cubicBezTo>
                  <a:cubicBezTo>
                    <a:pt x="14862" y="27252"/>
                    <a:pt x="12466" y="26777"/>
                    <a:pt x="10730" y="23942"/>
                  </a:cubicBezTo>
                  <a:cubicBezTo>
                    <a:pt x="9683" y="22229"/>
                    <a:pt x="9711" y="19429"/>
                    <a:pt x="9839" y="17823"/>
                  </a:cubicBezTo>
                  <a:cubicBezTo>
                    <a:pt x="9882" y="17707"/>
                    <a:pt x="9902" y="17639"/>
                    <a:pt x="9902" y="17639"/>
                  </a:cubicBezTo>
                  <a:close/>
                  <a:moveTo>
                    <a:pt x="11421" y="1"/>
                  </a:moveTo>
                  <a:cubicBezTo>
                    <a:pt x="7131" y="1"/>
                    <a:pt x="3651" y="3044"/>
                    <a:pt x="3651" y="6795"/>
                  </a:cubicBezTo>
                  <a:cubicBezTo>
                    <a:pt x="3651" y="8189"/>
                    <a:pt x="4131" y="9483"/>
                    <a:pt x="4954" y="10562"/>
                  </a:cubicBezTo>
                  <a:cubicBezTo>
                    <a:pt x="4912" y="10559"/>
                    <a:pt x="4868" y="10558"/>
                    <a:pt x="4822" y="10558"/>
                  </a:cubicBezTo>
                  <a:cubicBezTo>
                    <a:pt x="3992" y="10558"/>
                    <a:pt x="2666" y="10971"/>
                    <a:pt x="1007" y="12907"/>
                  </a:cubicBezTo>
                  <a:cubicBezTo>
                    <a:pt x="908" y="13019"/>
                    <a:pt x="924" y="13190"/>
                    <a:pt x="1035" y="13286"/>
                  </a:cubicBezTo>
                  <a:cubicBezTo>
                    <a:pt x="1087" y="13330"/>
                    <a:pt x="1151" y="13354"/>
                    <a:pt x="1212" y="13354"/>
                  </a:cubicBezTo>
                  <a:cubicBezTo>
                    <a:pt x="1287" y="13354"/>
                    <a:pt x="1363" y="13322"/>
                    <a:pt x="1419" y="13258"/>
                  </a:cubicBezTo>
                  <a:cubicBezTo>
                    <a:pt x="2967" y="11452"/>
                    <a:pt x="4152" y="11106"/>
                    <a:pt x="4834" y="11106"/>
                  </a:cubicBezTo>
                  <a:cubicBezTo>
                    <a:pt x="5135" y="11106"/>
                    <a:pt x="5338" y="11174"/>
                    <a:pt x="5430" y="11213"/>
                  </a:cubicBezTo>
                  <a:cubicBezTo>
                    <a:pt x="4870" y="11524"/>
                    <a:pt x="4390" y="11864"/>
                    <a:pt x="4016" y="12204"/>
                  </a:cubicBezTo>
                  <a:cubicBezTo>
                    <a:pt x="1518" y="14448"/>
                    <a:pt x="1" y="18675"/>
                    <a:pt x="196" y="22237"/>
                  </a:cubicBezTo>
                  <a:cubicBezTo>
                    <a:pt x="388" y="25796"/>
                    <a:pt x="2653" y="28707"/>
                    <a:pt x="2653" y="28707"/>
                  </a:cubicBezTo>
                  <a:cubicBezTo>
                    <a:pt x="2653" y="28707"/>
                    <a:pt x="5177" y="27090"/>
                    <a:pt x="7054" y="23787"/>
                  </a:cubicBezTo>
                  <a:cubicBezTo>
                    <a:pt x="8025" y="22081"/>
                    <a:pt x="8752" y="20500"/>
                    <a:pt x="9231" y="19365"/>
                  </a:cubicBezTo>
                  <a:cubicBezTo>
                    <a:pt x="9231" y="20951"/>
                    <a:pt x="9439" y="22868"/>
                    <a:pt x="10271" y="24226"/>
                  </a:cubicBezTo>
                  <a:cubicBezTo>
                    <a:pt x="12135" y="27270"/>
                    <a:pt x="14784" y="27777"/>
                    <a:pt x="16338" y="27777"/>
                  </a:cubicBezTo>
                  <a:cubicBezTo>
                    <a:pt x="17101" y="27777"/>
                    <a:pt x="17595" y="27653"/>
                    <a:pt x="17612" y="27653"/>
                  </a:cubicBezTo>
                  <a:cubicBezTo>
                    <a:pt x="17687" y="27633"/>
                    <a:pt x="17748" y="27581"/>
                    <a:pt x="17783" y="27513"/>
                  </a:cubicBezTo>
                  <a:cubicBezTo>
                    <a:pt x="18783" y="27725"/>
                    <a:pt x="19780" y="27827"/>
                    <a:pt x="20583" y="27827"/>
                  </a:cubicBezTo>
                  <a:cubicBezTo>
                    <a:pt x="21458" y="27827"/>
                    <a:pt x="22102" y="27706"/>
                    <a:pt x="22269" y="27478"/>
                  </a:cubicBezTo>
                  <a:cubicBezTo>
                    <a:pt x="22784" y="26766"/>
                    <a:pt x="23515" y="24558"/>
                    <a:pt x="23758" y="21846"/>
                  </a:cubicBezTo>
                  <a:cubicBezTo>
                    <a:pt x="24158" y="17312"/>
                    <a:pt x="21266" y="13325"/>
                    <a:pt x="17892" y="11233"/>
                  </a:cubicBezTo>
                  <a:cubicBezTo>
                    <a:pt x="18539" y="11101"/>
                    <a:pt x="19916" y="10566"/>
                    <a:pt x="20847" y="8409"/>
                  </a:cubicBezTo>
                  <a:cubicBezTo>
                    <a:pt x="20906" y="8274"/>
                    <a:pt x="20843" y="8113"/>
                    <a:pt x="20707" y="8053"/>
                  </a:cubicBezTo>
                  <a:cubicBezTo>
                    <a:pt x="20672" y="8038"/>
                    <a:pt x="20635" y="8031"/>
                    <a:pt x="20600" y="8031"/>
                  </a:cubicBezTo>
                  <a:cubicBezTo>
                    <a:pt x="20495" y="8031"/>
                    <a:pt x="20396" y="8093"/>
                    <a:pt x="20351" y="8197"/>
                  </a:cubicBezTo>
                  <a:cubicBezTo>
                    <a:pt x="19497" y="10171"/>
                    <a:pt x="18270" y="10610"/>
                    <a:pt x="17763" y="10709"/>
                  </a:cubicBezTo>
                  <a:cubicBezTo>
                    <a:pt x="18658" y="9603"/>
                    <a:pt x="19186" y="8253"/>
                    <a:pt x="19186" y="6795"/>
                  </a:cubicBezTo>
                  <a:cubicBezTo>
                    <a:pt x="19186" y="3044"/>
                    <a:pt x="15711" y="1"/>
                    <a:pt x="1142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6601804" y="1322347"/>
              <a:ext cx="276690" cy="197926"/>
            </a:xfrm>
            <a:custGeom>
              <a:avLst/>
              <a:gdLst/>
              <a:ahLst/>
              <a:cxnLst/>
              <a:rect l="l" t="t" r="r" b="b"/>
              <a:pathLst>
                <a:path w="12527" h="8961" extrusionOk="0">
                  <a:moveTo>
                    <a:pt x="541" y="0"/>
                  </a:moveTo>
                  <a:cubicBezTo>
                    <a:pt x="474" y="0"/>
                    <a:pt x="414" y="50"/>
                    <a:pt x="404" y="117"/>
                  </a:cubicBezTo>
                  <a:cubicBezTo>
                    <a:pt x="387" y="257"/>
                    <a:pt x="0" y="3512"/>
                    <a:pt x="4178" y="6743"/>
                  </a:cubicBezTo>
                  <a:cubicBezTo>
                    <a:pt x="6526" y="8560"/>
                    <a:pt x="8823" y="8960"/>
                    <a:pt x="10393" y="8960"/>
                  </a:cubicBezTo>
                  <a:cubicBezTo>
                    <a:pt x="11616" y="8960"/>
                    <a:pt x="12398" y="8717"/>
                    <a:pt x="12414" y="8713"/>
                  </a:cubicBezTo>
                  <a:cubicBezTo>
                    <a:pt x="12486" y="8689"/>
                    <a:pt x="12526" y="8612"/>
                    <a:pt x="12502" y="8540"/>
                  </a:cubicBezTo>
                  <a:cubicBezTo>
                    <a:pt x="12483" y="8482"/>
                    <a:pt x="12429" y="8447"/>
                    <a:pt x="12373" y="8447"/>
                  </a:cubicBezTo>
                  <a:cubicBezTo>
                    <a:pt x="12360" y="8447"/>
                    <a:pt x="12347" y="8449"/>
                    <a:pt x="12335" y="8453"/>
                  </a:cubicBezTo>
                  <a:cubicBezTo>
                    <a:pt x="12317" y="8458"/>
                    <a:pt x="11568" y="8691"/>
                    <a:pt x="10391" y="8691"/>
                  </a:cubicBezTo>
                  <a:cubicBezTo>
                    <a:pt x="8871" y="8691"/>
                    <a:pt x="6636" y="8302"/>
                    <a:pt x="4345" y="6532"/>
                  </a:cubicBezTo>
                  <a:cubicBezTo>
                    <a:pt x="295" y="3400"/>
                    <a:pt x="667" y="185"/>
                    <a:pt x="675" y="152"/>
                  </a:cubicBezTo>
                  <a:cubicBezTo>
                    <a:pt x="684" y="80"/>
                    <a:pt x="631" y="13"/>
                    <a:pt x="555" y="1"/>
                  </a:cubicBezTo>
                  <a:cubicBezTo>
                    <a:pt x="550" y="0"/>
                    <a:pt x="546" y="0"/>
                    <a:pt x="5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6623848" y="1297808"/>
              <a:ext cx="237419" cy="116423"/>
            </a:xfrm>
            <a:custGeom>
              <a:avLst/>
              <a:gdLst/>
              <a:ahLst/>
              <a:cxnLst/>
              <a:rect l="l" t="t" r="r" b="b"/>
              <a:pathLst>
                <a:path w="10749" h="5271" extrusionOk="0">
                  <a:moveTo>
                    <a:pt x="152" y="1"/>
                  </a:moveTo>
                  <a:cubicBezTo>
                    <a:pt x="126" y="1"/>
                    <a:pt x="99" y="9"/>
                    <a:pt x="77" y="26"/>
                  </a:cubicBezTo>
                  <a:cubicBezTo>
                    <a:pt x="12" y="65"/>
                    <a:pt x="1" y="149"/>
                    <a:pt x="40" y="214"/>
                  </a:cubicBezTo>
                  <a:cubicBezTo>
                    <a:pt x="81" y="269"/>
                    <a:pt x="3579" y="5270"/>
                    <a:pt x="8592" y="5270"/>
                  </a:cubicBezTo>
                  <a:cubicBezTo>
                    <a:pt x="9248" y="5270"/>
                    <a:pt x="9930" y="5182"/>
                    <a:pt x="10633" y="4990"/>
                  </a:cubicBezTo>
                  <a:cubicBezTo>
                    <a:pt x="10705" y="4970"/>
                    <a:pt x="10749" y="4895"/>
                    <a:pt x="10729" y="4823"/>
                  </a:cubicBezTo>
                  <a:cubicBezTo>
                    <a:pt x="10712" y="4762"/>
                    <a:pt x="10658" y="4723"/>
                    <a:pt x="10595" y="4723"/>
                  </a:cubicBezTo>
                  <a:cubicBezTo>
                    <a:pt x="10584" y="4723"/>
                    <a:pt x="10572" y="4724"/>
                    <a:pt x="10561" y="4727"/>
                  </a:cubicBezTo>
                  <a:cubicBezTo>
                    <a:pt x="9883" y="4914"/>
                    <a:pt x="9225" y="4996"/>
                    <a:pt x="8592" y="4996"/>
                  </a:cubicBezTo>
                  <a:cubicBezTo>
                    <a:pt x="3726" y="4996"/>
                    <a:pt x="304" y="115"/>
                    <a:pt x="265" y="61"/>
                  </a:cubicBezTo>
                  <a:cubicBezTo>
                    <a:pt x="237" y="22"/>
                    <a:pt x="195" y="1"/>
                    <a:pt x="1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6401714" y="1241220"/>
              <a:ext cx="181051" cy="138687"/>
            </a:xfrm>
            <a:custGeom>
              <a:avLst/>
              <a:gdLst/>
              <a:ahLst/>
              <a:cxnLst/>
              <a:rect l="l" t="t" r="r" b="b"/>
              <a:pathLst>
                <a:path w="8197" h="6279" extrusionOk="0">
                  <a:moveTo>
                    <a:pt x="6138" y="1"/>
                  </a:moveTo>
                  <a:cubicBezTo>
                    <a:pt x="5395" y="1"/>
                    <a:pt x="4505" y="189"/>
                    <a:pt x="3579" y="806"/>
                  </a:cubicBezTo>
                  <a:cubicBezTo>
                    <a:pt x="1230" y="2372"/>
                    <a:pt x="72" y="5951"/>
                    <a:pt x="24" y="6102"/>
                  </a:cubicBezTo>
                  <a:cubicBezTo>
                    <a:pt x="0" y="6174"/>
                    <a:pt x="40" y="6251"/>
                    <a:pt x="112" y="6270"/>
                  </a:cubicBezTo>
                  <a:cubicBezTo>
                    <a:pt x="124" y="6275"/>
                    <a:pt x="140" y="6278"/>
                    <a:pt x="152" y="6278"/>
                  </a:cubicBezTo>
                  <a:cubicBezTo>
                    <a:pt x="212" y="6278"/>
                    <a:pt x="264" y="6242"/>
                    <a:pt x="280" y="6183"/>
                  </a:cubicBezTo>
                  <a:cubicBezTo>
                    <a:pt x="292" y="6146"/>
                    <a:pt x="1462" y="2544"/>
                    <a:pt x="3727" y="1034"/>
                  </a:cubicBezTo>
                  <a:cubicBezTo>
                    <a:pt x="4605" y="448"/>
                    <a:pt x="5445" y="270"/>
                    <a:pt x="6143" y="270"/>
                  </a:cubicBezTo>
                  <a:cubicBezTo>
                    <a:pt x="7222" y="270"/>
                    <a:pt x="7961" y="695"/>
                    <a:pt x="7973" y="702"/>
                  </a:cubicBezTo>
                  <a:cubicBezTo>
                    <a:pt x="7994" y="716"/>
                    <a:pt x="8018" y="722"/>
                    <a:pt x="8041" y="722"/>
                  </a:cubicBezTo>
                  <a:cubicBezTo>
                    <a:pt x="8088" y="722"/>
                    <a:pt x="8134" y="697"/>
                    <a:pt x="8161" y="654"/>
                  </a:cubicBezTo>
                  <a:cubicBezTo>
                    <a:pt x="8196" y="590"/>
                    <a:pt x="8176" y="510"/>
                    <a:pt x="8113" y="470"/>
                  </a:cubicBezTo>
                  <a:cubicBezTo>
                    <a:pt x="8101" y="463"/>
                    <a:pt x="7300" y="1"/>
                    <a:pt x="61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6478998" y="1288023"/>
              <a:ext cx="106153" cy="62419"/>
            </a:xfrm>
            <a:custGeom>
              <a:avLst/>
              <a:gdLst/>
              <a:ahLst/>
              <a:cxnLst/>
              <a:rect l="l" t="t" r="r" b="b"/>
              <a:pathLst>
                <a:path w="4806" h="2826" extrusionOk="0">
                  <a:moveTo>
                    <a:pt x="3702" y="1"/>
                  </a:moveTo>
                  <a:cubicBezTo>
                    <a:pt x="3038" y="1"/>
                    <a:pt x="2166" y="154"/>
                    <a:pt x="1502" y="816"/>
                  </a:cubicBezTo>
                  <a:cubicBezTo>
                    <a:pt x="332" y="1986"/>
                    <a:pt x="44" y="2609"/>
                    <a:pt x="32" y="2633"/>
                  </a:cubicBezTo>
                  <a:cubicBezTo>
                    <a:pt x="0" y="2701"/>
                    <a:pt x="28" y="2781"/>
                    <a:pt x="96" y="2814"/>
                  </a:cubicBezTo>
                  <a:cubicBezTo>
                    <a:pt x="116" y="2821"/>
                    <a:pt x="136" y="2825"/>
                    <a:pt x="156" y="2825"/>
                  </a:cubicBezTo>
                  <a:cubicBezTo>
                    <a:pt x="204" y="2825"/>
                    <a:pt x="256" y="2797"/>
                    <a:pt x="276" y="2746"/>
                  </a:cubicBezTo>
                  <a:cubicBezTo>
                    <a:pt x="280" y="2742"/>
                    <a:pt x="568" y="2138"/>
                    <a:pt x="1694" y="1008"/>
                  </a:cubicBezTo>
                  <a:cubicBezTo>
                    <a:pt x="2290" y="414"/>
                    <a:pt x="3095" y="278"/>
                    <a:pt x="3710" y="278"/>
                  </a:cubicBezTo>
                  <a:cubicBezTo>
                    <a:pt x="4229" y="278"/>
                    <a:pt x="4612" y="375"/>
                    <a:pt x="4622" y="377"/>
                  </a:cubicBezTo>
                  <a:cubicBezTo>
                    <a:pt x="4633" y="380"/>
                    <a:pt x="4645" y="382"/>
                    <a:pt x="4657" y="382"/>
                  </a:cubicBezTo>
                  <a:cubicBezTo>
                    <a:pt x="4716" y="382"/>
                    <a:pt x="4769" y="341"/>
                    <a:pt x="4786" y="281"/>
                  </a:cubicBezTo>
                  <a:cubicBezTo>
                    <a:pt x="4806" y="209"/>
                    <a:pt x="4762" y="133"/>
                    <a:pt x="4690" y="113"/>
                  </a:cubicBezTo>
                  <a:cubicBezTo>
                    <a:pt x="4653" y="104"/>
                    <a:pt x="4247" y="1"/>
                    <a:pt x="37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442299" y="2009268"/>
              <a:ext cx="443937" cy="443937"/>
            </a:xfrm>
            <a:custGeom>
              <a:avLst/>
              <a:gdLst/>
              <a:ahLst/>
              <a:cxnLst/>
              <a:rect l="l" t="t" r="r" b="b"/>
              <a:pathLst>
                <a:path w="20099" h="20099" extrusionOk="0">
                  <a:moveTo>
                    <a:pt x="10050" y="0"/>
                  </a:moveTo>
                  <a:cubicBezTo>
                    <a:pt x="4501" y="0"/>
                    <a:pt x="0" y="4502"/>
                    <a:pt x="0" y="10050"/>
                  </a:cubicBezTo>
                  <a:cubicBezTo>
                    <a:pt x="0" y="15602"/>
                    <a:pt x="4501" y="20099"/>
                    <a:pt x="10050" y="20099"/>
                  </a:cubicBezTo>
                  <a:cubicBezTo>
                    <a:pt x="15602" y="20099"/>
                    <a:pt x="20099" y="15602"/>
                    <a:pt x="20099" y="10050"/>
                  </a:cubicBezTo>
                  <a:cubicBezTo>
                    <a:pt x="20099" y="4502"/>
                    <a:pt x="15602" y="0"/>
                    <a:pt x="1005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436357" y="2003349"/>
              <a:ext cx="455886" cy="455886"/>
            </a:xfrm>
            <a:custGeom>
              <a:avLst/>
              <a:gdLst/>
              <a:ahLst/>
              <a:cxnLst/>
              <a:rect l="l" t="t" r="r" b="b"/>
              <a:pathLst>
                <a:path w="20640" h="20640" extrusionOk="0">
                  <a:moveTo>
                    <a:pt x="10319" y="540"/>
                  </a:moveTo>
                  <a:cubicBezTo>
                    <a:pt x="15711" y="540"/>
                    <a:pt x="20100" y="4925"/>
                    <a:pt x="20100" y="10318"/>
                  </a:cubicBezTo>
                  <a:cubicBezTo>
                    <a:pt x="20100" y="15710"/>
                    <a:pt x="15711" y="20099"/>
                    <a:pt x="10319" y="20099"/>
                  </a:cubicBezTo>
                  <a:cubicBezTo>
                    <a:pt x="4926" y="20099"/>
                    <a:pt x="541" y="15710"/>
                    <a:pt x="541" y="10318"/>
                  </a:cubicBezTo>
                  <a:cubicBezTo>
                    <a:pt x="541" y="4925"/>
                    <a:pt x="4926" y="540"/>
                    <a:pt x="10319" y="540"/>
                  </a:cubicBezTo>
                  <a:close/>
                  <a:moveTo>
                    <a:pt x="10319" y="1"/>
                  </a:moveTo>
                  <a:cubicBezTo>
                    <a:pt x="4631" y="1"/>
                    <a:pt x="1" y="4630"/>
                    <a:pt x="1" y="10318"/>
                  </a:cubicBezTo>
                  <a:cubicBezTo>
                    <a:pt x="1" y="16010"/>
                    <a:pt x="4631" y="20639"/>
                    <a:pt x="10319" y="20639"/>
                  </a:cubicBezTo>
                  <a:cubicBezTo>
                    <a:pt x="16010" y="20639"/>
                    <a:pt x="20640" y="16010"/>
                    <a:pt x="20640" y="10318"/>
                  </a:cubicBezTo>
                  <a:cubicBezTo>
                    <a:pt x="20640" y="4630"/>
                    <a:pt x="16010" y="1"/>
                    <a:pt x="1031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477043" y="2044012"/>
              <a:ext cx="374538" cy="374538"/>
            </a:xfrm>
            <a:custGeom>
              <a:avLst/>
              <a:gdLst/>
              <a:ahLst/>
              <a:cxnLst/>
              <a:rect l="l" t="t" r="r" b="b"/>
              <a:pathLst>
                <a:path w="16957" h="16957" extrusionOk="0">
                  <a:moveTo>
                    <a:pt x="8477" y="0"/>
                  </a:moveTo>
                  <a:cubicBezTo>
                    <a:pt x="3796" y="0"/>
                    <a:pt x="0" y="3796"/>
                    <a:pt x="0" y="8477"/>
                  </a:cubicBezTo>
                  <a:cubicBezTo>
                    <a:pt x="0" y="13158"/>
                    <a:pt x="3796" y="16957"/>
                    <a:pt x="8477" y="16957"/>
                  </a:cubicBezTo>
                  <a:cubicBezTo>
                    <a:pt x="13157" y="16957"/>
                    <a:pt x="16956" y="13158"/>
                    <a:pt x="16956" y="8477"/>
                  </a:cubicBezTo>
                  <a:cubicBezTo>
                    <a:pt x="16956" y="3796"/>
                    <a:pt x="13157" y="0"/>
                    <a:pt x="84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71057" y="2038026"/>
              <a:ext cx="386421" cy="386421"/>
            </a:xfrm>
            <a:custGeom>
              <a:avLst/>
              <a:gdLst/>
              <a:ahLst/>
              <a:cxnLst/>
              <a:rect l="l" t="t" r="r" b="b"/>
              <a:pathLst>
                <a:path w="17495" h="17495" extrusionOk="0">
                  <a:moveTo>
                    <a:pt x="8748" y="544"/>
                  </a:moveTo>
                  <a:cubicBezTo>
                    <a:pt x="13273" y="544"/>
                    <a:pt x="16955" y="4226"/>
                    <a:pt x="16955" y="8748"/>
                  </a:cubicBezTo>
                  <a:cubicBezTo>
                    <a:pt x="16955" y="13273"/>
                    <a:pt x="13273" y="16956"/>
                    <a:pt x="8748" y="16956"/>
                  </a:cubicBezTo>
                  <a:cubicBezTo>
                    <a:pt x="4226" y="16956"/>
                    <a:pt x="544" y="13273"/>
                    <a:pt x="544" y="8748"/>
                  </a:cubicBezTo>
                  <a:cubicBezTo>
                    <a:pt x="544" y="4226"/>
                    <a:pt x="4226" y="544"/>
                    <a:pt x="8748" y="544"/>
                  </a:cubicBezTo>
                  <a:close/>
                  <a:moveTo>
                    <a:pt x="8748" y="0"/>
                  </a:moveTo>
                  <a:cubicBezTo>
                    <a:pt x="3927" y="0"/>
                    <a:pt x="0" y="3927"/>
                    <a:pt x="0" y="8748"/>
                  </a:cubicBezTo>
                  <a:cubicBezTo>
                    <a:pt x="0" y="13572"/>
                    <a:pt x="3927" y="17495"/>
                    <a:pt x="8748" y="17495"/>
                  </a:cubicBezTo>
                  <a:cubicBezTo>
                    <a:pt x="13572" y="17495"/>
                    <a:pt x="17495" y="13572"/>
                    <a:pt x="17495" y="8748"/>
                  </a:cubicBezTo>
                  <a:cubicBezTo>
                    <a:pt x="17495" y="3927"/>
                    <a:pt x="13572" y="0"/>
                    <a:pt x="874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652329" y="2083902"/>
              <a:ext cx="115540" cy="159361"/>
            </a:xfrm>
            <a:custGeom>
              <a:avLst/>
              <a:gdLst/>
              <a:ahLst/>
              <a:cxnLst/>
              <a:rect l="l" t="t" r="r" b="b"/>
              <a:pathLst>
                <a:path w="5231" h="7215" extrusionOk="0">
                  <a:moveTo>
                    <a:pt x="541" y="1"/>
                  </a:moveTo>
                  <a:cubicBezTo>
                    <a:pt x="245" y="1"/>
                    <a:pt x="1" y="240"/>
                    <a:pt x="1" y="539"/>
                  </a:cubicBezTo>
                  <a:lnTo>
                    <a:pt x="1" y="6671"/>
                  </a:lnTo>
                  <a:cubicBezTo>
                    <a:pt x="1" y="6971"/>
                    <a:pt x="245" y="7214"/>
                    <a:pt x="541" y="7214"/>
                  </a:cubicBezTo>
                  <a:lnTo>
                    <a:pt x="4690" y="7214"/>
                  </a:lnTo>
                  <a:cubicBezTo>
                    <a:pt x="4990" y="7214"/>
                    <a:pt x="5230" y="6971"/>
                    <a:pt x="5230" y="6671"/>
                  </a:cubicBezTo>
                  <a:cubicBezTo>
                    <a:pt x="5230" y="6375"/>
                    <a:pt x="4990" y="6132"/>
                    <a:pt x="4690" y="6132"/>
                  </a:cubicBezTo>
                  <a:lnTo>
                    <a:pt x="1084" y="6132"/>
                  </a:lnTo>
                  <a:lnTo>
                    <a:pt x="1084" y="539"/>
                  </a:lnTo>
                  <a:cubicBezTo>
                    <a:pt x="1084" y="240"/>
                    <a:pt x="840" y="1"/>
                    <a:pt x="54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7660458" y="1968318"/>
              <a:ext cx="681201" cy="557776"/>
            </a:xfrm>
            <a:custGeom>
              <a:avLst/>
              <a:gdLst/>
              <a:ahLst/>
              <a:cxnLst/>
              <a:rect l="l" t="t" r="r" b="b"/>
              <a:pathLst>
                <a:path w="30841" h="25253" extrusionOk="0">
                  <a:moveTo>
                    <a:pt x="3684" y="0"/>
                  </a:moveTo>
                  <a:cubicBezTo>
                    <a:pt x="1750" y="0"/>
                    <a:pt x="181" y="1571"/>
                    <a:pt x="181" y="3508"/>
                  </a:cubicBezTo>
                  <a:lnTo>
                    <a:pt x="181" y="16158"/>
                  </a:lnTo>
                  <a:cubicBezTo>
                    <a:pt x="181" y="18091"/>
                    <a:pt x="1750" y="19661"/>
                    <a:pt x="3684" y="19661"/>
                  </a:cubicBezTo>
                  <a:lnTo>
                    <a:pt x="4423" y="19661"/>
                  </a:lnTo>
                  <a:cubicBezTo>
                    <a:pt x="3688" y="21294"/>
                    <a:pt x="2274" y="23774"/>
                    <a:pt x="1" y="25252"/>
                  </a:cubicBezTo>
                  <a:cubicBezTo>
                    <a:pt x="1" y="25252"/>
                    <a:pt x="4798" y="24917"/>
                    <a:pt x="9799" y="19661"/>
                  </a:cubicBezTo>
                  <a:lnTo>
                    <a:pt x="27338" y="19661"/>
                  </a:lnTo>
                  <a:cubicBezTo>
                    <a:pt x="29270" y="19661"/>
                    <a:pt x="30840" y="18091"/>
                    <a:pt x="30840" y="16158"/>
                  </a:cubicBezTo>
                  <a:lnTo>
                    <a:pt x="30840" y="3508"/>
                  </a:lnTo>
                  <a:cubicBezTo>
                    <a:pt x="30840" y="1571"/>
                    <a:pt x="29270" y="0"/>
                    <a:pt x="273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7653942" y="1962399"/>
              <a:ext cx="693702" cy="569592"/>
            </a:xfrm>
            <a:custGeom>
              <a:avLst/>
              <a:gdLst/>
              <a:ahLst/>
              <a:cxnLst/>
              <a:rect l="l" t="t" r="r" b="b"/>
              <a:pathLst>
                <a:path w="31407" h="25788" extrusionOk="0">
                  <a:moveTo>
                    <a:pt x="27633" y="541"/>
                  </a:moveTo>
                  <a:cubicBezTo>
                    <a:pt x="29414" y="541"/>
                    <a:pt x="30864" y="1990"/>
                    <a:pt x="30864" y="3776"/>
                  </a:cubicBezTo>
                  <a:lnTo>
                    <a:pt x="30864" y="16426"/>
                  </a:lnTo>
                  <a:cubicBezTo>
                    <a:pt x="30864" y="18207"/>
                    <a:pt x="29414" y="19656"/>
                    <a:pt x="27633" y="19656"/>
                  </a:cubicBezTo>
                  <a:lnTo>
                    <a:pt x="10094" y="19656"/>
                  </a:lnTo>
                  <a:cubicBezTo>
                    <a:pt x="10018" y="19656"/>
                    <a:pt x="9950" y="19689"/>
                    <a:pt x="9898" y="19741"/>
                  </a:cubicBezTo>
                  <a:cubicBezTo>
                    <a:pt x="6451" y="23367"/>
                    <a:pt x="3076" y="24617"/>
                    <a:pt x="1387" y="25041"/>
                  </a:cubicBezTo>
                  <a:cubicBezTo>
                    <a:pt x="3128" y="23568"/>
                    <a:pt x="4278" y="21562"/>
                    <a:pt x="4965" y="20040"/>
                  </a:cubicBezTo>
                  <a:cubicBezTo>
                    <a:pt x="5001" y="19957"/>
                    <a:pt x="4993" y="19857"/>
                    <a:pt x="4945" y="19781"/>
                  </a:cubicBezTo>
                  <a:cubicBezTo>
                    <a:pt x="4893" y="19704"/>
                    <a:pt x="4809" y="19656"/>
                    <a:pt x="4718" y="19656"/>
                  </a:cubicBezTo>
                  <a:lnTo>
                    <a:pt x="3979" y="19656"/>
                  </a:lnTo>
                  <a:cubicBezTo>
                    <a:pt x="2197" y="19656"/>
                    <a:pt x="747" y="18207"/>
                    <a:pt x="747" y="16426"/>
                  </a:cubicBezTo>
                  <a:lnTo>
                    <a:pt x="747" y="3776"/>
                  </a:lnTo>
                  <a:cubicBezTo>
                    <a:pt x="747" y="1990"/>
                    <a:pt x="2197" y="541"/>
                    <a:pt x="3979" y="541"/>
                  </a:cubicBezTo>
                  <a:close/>
                  <a:moveTo>
                    <a:pt x="3979" y="1"/>
                  </a:moveTo>
                  <a:cubicBezTo>
                    <a:pt x="1898" y="1"/>
                    <a:pt x="204" y="1695"/>
                    <a:pt x="204" y="3776"/>
                  </a:cubicBezTo>
                  <a:lnTo>
                    <a:pt x="204" y="16426"/>
                  </a:lnTo>
                  <a:cubicBezTo>
                    <a:pt x="204" y="18506"/>
                    <a:pt x="1898" y="20200"/>
                    <a:pt x="3979" y="20200"/>
                  </a:cubicBezTo>
                  <a:lnTo>
                    <a:pt x="4294" y="20200"/>
                  </a:lnTo>
                  <a:cubicBezTo>
                    <a:pt x="3496" y="21870"/>
                    <a:pt x="2161" y="23983"/>
                    <a:pt x="148" y="25293"/>
                  </a:cubicBezTo>
                  <a:cubicBezTo>
                    <a:pt x="45" y="25360"/>
                    <a:pt x="1" y="25489"/>
                    <a:pt x="40" y="25605"/>
                  </a:cubicBezTo>
                  <a:cubicBezTo>
                    <a:pt x="76" y="25716"/>
                    <a:pt x="180" y="25788"/>
                    <a:pt x="296" y="25788"/>
                  </a:cubicBezTo>
                  <a:lnTo>
                    <a:pt x="316" y="25788"/>
                  </a:lnTo>
                  <a:cubicBezTo>
                    <a:pt x="512" y="25776"/>
                    <a:pt x="5225" y="25389"/>
                    <a:pt x="10210" y="20200"/>
                  </a:cubicBezTo>
                  <a:lnTo>
                    <a:pt x="27633" y="20200"/>
                  </a:lnTo>
                  <a:cubicBezTo>
                    <a:pt x="29714" y="20200"/>
                    <a:pt x="31407" y="18506"/>
                    <a:pt x="31407" y="16426"/>
                  </a:cubicBezTo>
                  <a:lnTo>
                    <a:pt x="31407" y="3776"/>
                  </a:lnTo>
                  <a:cubicBezTo>
                    <a:pt x="31407" y="1695"/>
                    <a:pt x="29714" y="1"/>
                    <a:pt x="2763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7833558" y="2135697"/>
              <a:ext cx="79692" cy="79670"/>
            </a:xfrm>
            <a:custGeom>
              <a:avLst/>
              <a:gdLst/>
              <a:ahLst/>
              <a:cxnLst/>
              <a:rect l="l" t="t" r="r" b="b"/>
              <a:pathLst>
                <a:path w="3608" h="3607" extrusionOk="0">
                  <a:moveTo>
                    <a:pt x="1802" y="0"/>
                  </a:moveTo>
                  <a:cubicBezTo>
                    <a:pt x="808" y="0"/>
                    <a:pt x="1" y="807"/>
                    <a:pt x="1" y="1802"/>
                  </a:cubicBezTo>
                  <a:cubicBezTo>
                    <a:pt x="1" y="2799"/>
                    <a:pt x="808" y="3607"/>
                    <a:pt x="1802" y="3607"/>
                  </a:cubicBezTo>
                  <a:cubicBezTo>
                    <a:pt x="2801" y="3607"/>
                    <a:pt x="3608" y="2799"/>
                    <a:pt x="3608" y="1802"/>
                  </a:cubicBezTo>
                  <a:cubicBezTo>
                    <a:pt x="3608" y="807"/>
                    <a:pt x="2801" y="0"/>
                    <a:pt x="1802"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7827572" y="2129689"/>
              <a:ext cx="91685" cy="91597"/>
            </a:xfrm>
            <a:custGeom>
              <a:avLst/>
              <a:gdLst/>
              <a:ahLst/>
              <a:cxnLst/>
              <a:rect l="l" t="t" r="r" b="b"/>
              <a:pathLst>
                <a:path w="4151" h="4147" extrusionOk="0">
                  <a:moveTo>
                    <a:pt x="2073" y="540"/>
                  </a:moveTo>
                  <a:cubicBezTo>
                    <a:pt x="2920" y="540"/>
                    <a:pt x="3607" y="1231"/>
                    <a:pt x="3607" y="2074"/>
                  </a:cubicBezTo>
                  <a:cubicBezTo>
                    <a:pt x="3607" y="2920"/>
                    <a:pt x="2920" y="3607"/>
                    <a:pt x="2073" y="3607"/>
                  </a:cubicBezTo>
                  <a:cubicBezTo>
                    <a:pt x="1230" y="3607"/>
                    <a:pt x="543" y="2920"/>
                    <a:pt x="543" y="2074"/>
                  </a:cubicBezTo>
                  <a:cubicBezTo>
                    <a:pt x="543" y="1231"/>
                    <a:pt x="1230" y="540"/>
                    <a:pt x="2073" y="540"/>
                  </a:cubicBezTo>
                  <a:close/>
                  <a:moveTo>
                    <a:pt x="2073" y="0"/>
                  </a:moveTo>
                  <a:cubicBezTo>
                    <a:pt x="931" y="0"/>
                    <a:pt x="0" y="931"/>
                    <a:pt x="0" y="2074"/>
                  </a:cubicBezTo>
                  <a:cubicBezTo>
                    <a:pt x="0" y="3220"/>
                    <a:pt x="931" y="4146"/>
                    <a:pt x="2073" y="4146"/>
                  </a:cubicBezTo>
                  <a:cubicBezTo>
                    <a:pt x="3219" y="4146"/>
                    <a:pt x="4150" y="3220"/>
                    <a:pt x="4150" y="2074"/>
                  </a:cubicBezTo>
                  <a:cubicBezTo>
                    <a:pt x="4150" y="931"/>
                    <a:pt x="3219" y="0"/>
                    <a:pt x="2073"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7968976" y="2135697"/>
              <a:ext cx="79692" cy="79670"/>
            </a:xfrm>
            <a:custGeom>
              <a:avLst/>
              <a:gdLst/>
              <a:ahLst/>
              <a:cxnLst/>
              <a:rect l="l" t="t" r="r" b="b"/>
              <a:pathLst>
                <a:path w="3608" h="3607" extrusionOk="0">
                  <a:moveTo>
                    <a:pt x="1806" y="0"/>
                  </a:moveTo>
                  <a:cubicBezTo>
                    <a:pt x="808" y="0"/>
                    <a:pt x="1" y="807"/>
                    <a:pt x="1" y="1802"/>
                  </a:cubicBezTo>
                  <a:cubicBezTo>
                    <a:pt x="1" y="2799"/>
                    <a:pt x="808" y="3607"/>
                    <a:pt x="1806" y="3607"/>
                  </a:cubicBezTo>
                  <a:cubicBezTo>
                    <a:pt x="2801" y="3607"/>
                    <a:pt x="3607" y="2799"/>
                    <a:pt x="3607" y="1802"/>
                  </a:cubicBezTo>
                  <a:cubicBezTo>
                    <a:pt x="3607" y="807"/>
                    <a:pt x="2801" y="0"/>
                    <a:pt x="1806"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7962991" y="2129689"/>
              <a:ext cx="91685" cy="91597"/>
            </a:xfrm>
            <a:custGeom>
              <a:avLst/>
              <a:gdLst/>
              <a:ahLst/>
              <a:cxnLst/>
              <a:rect l="l" t="t" r="r" b="b"/>
              <a:pathLst>
                <a:path w="4151" h="4147" extrusionOk="0">
                  <a:moveTo>
                    <a:pt x="2077" y="540"/>
                  </a:moveTo>
                  <a:cubicBezTo>
                    <a:pt x="2920" y="540"/>
                    <a:pt x="3607" y="1231"/>
                    <a:pt x="3607" y="2074"/>
                  </a:cubicBezTo>
                  <a:cubicBezTo>
                    <a:pt x="3607" y="2920"/>
                    <a:pt x="2920" y="3607"/>
                    <a:pt x="2077" y="3607"/>
                  </a:cubicBezTo>
                  <a:cubicBezTo>
                    <a:pt x="1230" y="3607"/>
                    <a:pt x="543" y="2920"/>
                    <a:pt x="543" y="2074"/>
                  </a:cubicBezTo>
                  <a:cubicBezTo>
                    <a:pt x="543" y="1231"/>
                    <a:pt x="1230" y="540"/>
                    <a:pt x="2077" y="540"/>
                  </a:cubicBezTo>
                  <a:close/>
                  <a:moveTo>
                    <a:pt x="2077" y="0"/>
                  </a:moveTo>
                  <a:cubicBezTo>
                    <a:pt x="930" y="0"/>
                    <a:pt x="1" y="931"/>
                    <a:pt x="1" y="2074"/>
                  </a:cubicBezTo>
                  <a:cubicBezTo>
                    <a:pt x="1" y="3220"/>
                    <a:pt x="930" y="4146"/>
                    <a:pt x="2077" y="4146"/>
                  </a:cubicBezTo>
                  <a:cubicBezTo>
                    <a:pt x="3220" y="4146"/>
                    <a:pt x="4150" y="3220"/>
                    <a:pt x="4150" y="2074"/>
                  </a:cubicBezTo>
                  <a:cubicBezTo>
                    <a:pt x="4150" y="931"/>
                    <a:pt x="3220" y="0"/>
                    <a:pt x="207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8104417" y="2135697"/>
              <a:ext cx="79670" cy="79670"/>
            </a:xfrm>
            <a:custGeom>
              <a:avLst/>
              <a:gdLst/>
              <a:ahLst/>
              <a:cxnLst/>
              <a:rect l="l" t="t" r="r" b="b"/>
              <a:pathLst>
                <a:path w="3607" h="3607" extrusionOk="0">
                  <a:moveTo>
                    <a:pt x="1805" y="0"/>
                  </a:moveTo>
                  <a:cubicBezTo>
                    <a:pt x="806" y="0"/>
                    <a:pt x="0" y="807"/>
                    <a:pt x="0" y="1802"/>
                  </a:cubicBezTo>
                  <a:cubicBezTo>
                    <a:pt x="0" y="2799"/>
                    <a:pt x="806" y="3607"/>
                    <a:pt x="1805" y="3607"/>
                  </a:cubicBezTo>
                  <a:cubicBezTo>
                    <a:pt x="2800" y="3607"/>
                    <a:pt x="3606" y="2799"/>
                    <a:pt x="3606" y="1802"/>
                  </a:cubicBezTo>
                  <a:cubicBezTo>
                    <a:pt x="3606" y="807"/>
                    <a:pt x="2800" y="0"/>
                    <a:pt x="180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8098498" y="2129689"/>
              <a:ext cx="91597" cy="91597"/>
            </a:xfrm>
            <a:custGeom>
              <a:avLst/>
              <a:gdLst/>
              <a:ahLst/>
              <a:cxnLst/>
              <a:rect l="l" t="t" r="r" b="b"/>
              <a:pathLst>
                <a:path w="4147" h="4147" extrusionOk="0">
                  <a:moveTo>
                    <a:pt x="2073" y="540"/>
                  </a:moveTo>
                  <a:cubicBezTo>
                    <a:pt x="2916" y="540"/>
                    <a:pt x="3607" y="1231"/>
                    <a:pt x="3607" y="2074"/>
                  </a:cubicBezTo>
                  <a:cubicBezTo>
                    <a:pt x="3607" y="2920"/>
                    <a:pt x="2916" y="3607"/>
                    <a:pt x="2073" y="3607"/>
                  </a:cubicBezTo>
                  <a:cubicBezTo>
                    <a:pt x="1227" y="3607"/>
                    <a:pt x="539" y="2920"/>
                    <a:pt x="539" y="2074"/>
                  </a:cubicBezTo>
                  <a:cubicBezTo>
                    <a:pt x="539" y="1231"/>
                    <a:pt x="1227" y="540"/>
                    <a:pt x="2073" y="540"/>
                  </a:cubicBezTo>
                  <a:close/>
                  <a:moveTo>
                    <a:pt x="2073" y="0"/>
                  </a:moveTo>
                  <a:cubicBezTo>
                    <a:pt x="927" y="0"/>
                    <a:pt x="1" y="931"/>
                    <a:pt x="1" y="2074"/>
                  </a:cubicBezTo>
                  <a:cubicBezTo>
                    <a:pt x="1" y="3220"/>
                    <a:pt x="927" y="4146"/>
                    <a:pt x="2073" y="4146"/>
                  </a:cubicBezTo>
                  <a:cubicBezTo>
                    <a:pt x="3216" y="4146"/>
                    <a:pt x="4147" y="3220"/>
                    <a:pt x="4147" y="2074"/>
                  </a:cubicBezTo>
                  <a:cubicBezTo>
                    <a:pt x="4147" y="931"/>
                    <a:pt x="3216" y="0"/>
                    <a:pt x="2073"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0"/>
          <p:cNvSpPr/>
          <p:nvPr/>
        </p:nvSpPr>
        <p:spPr>
          <a:xfrm rot="-2220259">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0"/>
          <p:cNvSpPr txBox="1">
            <a:spLocks noGrp="1"/>
          </p:cNvSpPr>
          <p:nvPr>
            <p:ph type="subTitle" idx="1"/>
          </p:nvPr>
        </p:nvSpPr>
        <p:spPr>
          <a:xfrm>
            <a:off x="703499" y="2579800"/>
            <a:ext cx="3912043" cy="222080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200"/>
              <a:buFont typeface="Noto Sans Symbols"/>
              <a:buChar char="⮚"/>
            </a:pPr>
            <a:r>
              <a:rPr lang="en-US"/>
              <a:t>This pattern consists of two parties; a </a:t>
            </a:r>
            <a:r>
              <a:rPr lang="en-US" b="1"/>
              <a:t>server</a:t>
            </a:r>
            <a:r>
              <a:rPr lang="en-US"/>
              <a:t> and multiple </a:t>
            </a:r>
            <a:r>
              <a:rPr lang="en-US" b="1"/>
              <a:t>clients</a:t>
            </a:r>
            <a:r>
              <a:rPr lang="en-US"/>
              <a:t>.</a:t>
            </a:r>
            <a:endParaRPr/>
          </a:p>
          <a:p>
            <a:pPr marL="457200" lvl="0" indent="-228600" algn="l" rtl="0">
              <a:lnSpc>
                <a:spcPct val="100000"/>
              </a:lnSpc>
              <a:spcBef>
                <a:spcPts val="0"/>
              </a:spcBef>
              <a:spcAft>
                <a:spcPts val="0"/>
              </a:spcAft>
              <a:buSzPts val="1200"/>
              <a:buFont typeface="Noto Sans Symbols"/>
              <a:buChar char="⮚"/>
            </a:pPr>
            <a:r>
              <a:rPr lang="en-US"/>
              <a:t> The server component will provide services to multiple client components. </a:t>
            </a:r>
            <a:endParaRPr/>
          </a:p>
          <a:p>
            <a:pPr marL="457200" lvl="0" indent="-228600" algn="l" rtl="0">
              <a:lnSpc>
                <a:spcPct val="100000"/>
              </a:lnSpc>
              <a:spcBef>
                <a:spcPts val="0"/>
              </a:spcBef>
              <a:spcAft>
                <a:spcPts val="0"/>
              </a:spcAft>
              <a:buSzPts val="1200"/>
              <a:buFont typeface="Noto Sans Symbols"/>
              <a:buChar char="⮚"/>
            </a:pPr>
            <a:r>
              <a:rPr lang="en-US"/>
              <a:t>Clients request services from the server and the server provides relevant services to those clients.</a:t>
            </a:r>
            <a:endParaRPr/>
          </a:p>
          <a:p>
            <a:pPr marL="457200" lvl="0" indent="-228600" algn="l" rtl="0">
              <a:lnSpc>
                <a:spcPct val="100000"/>
              </a:lnSpc>
              <a:spcBef>
                <a:spcPts val="0"/>
              </a:spcBef>
              <a:spcAft>
                <a:spcPts val="0"/>
              </a:spcAft>
              <a:buSzPts val="1200"/>
              <a:buFont typeface="Noto Sans Symbols"/>
              <a:buChar char="⮚"/>
            </a:pPr>
            <a:r>
              <a:rPr lang="en-US"/>
              <a:t> Furthermore, the server continues to listen to client requests.</a:t>
            </a:r>
            <a:endParaRPr/>
          </a:p>
          <a:p>
            <a:pPr marL="457200" lvl="0" indent="-228600" algn="l" rtl="0">
              <a:lnSpc>
                <a:spcPct val="90000"/>
              </a:lnSpc>
              <a:spcBef>
                <a:spcPts val="0"/>
              </a:spcBef>
              <a:spcAft>
                <a:spcPts val="0"/>
              </a:spcAft>
              <a:buSzPts val="1200"/>
              <a:buFont typeface="Noto Sans Symbols"/>
              <a:buChar char="⮚"/>
            </a:pPr>
            <a:r>
              <a:rPr lang="en-US"/>
              <a:t>Set of stand-alone servers which provide specific services such as printing, data management, etc.</a:t>
            </a:r>
            <a:endParaRPr/>
          </a:p>
          <a:p>
            <a:pPr marL="457200" lvl="0" indent="-228600" algn="l" rtl="0">
              <a:lnSpc>
                <a:spcPct val="90000"/>
              </a:lnSpc>
              <a:spcBef>
                <a:spcPts val="0"/>
              </a:spcBef>
              <a:spcAft>
                <a:spcPts val="0"/>
              </a:spcAft>
              <a:buSzPts val="1200"/>
              <a:buFont typeface="Noto Sans Symbols"/>
              <a:buChar char="⮚"/>
            </a:pPr>
            <a:r>
              <a:rPr lang="en-US"/>
              <a:t>Set of clients which call on these services.</a:t>
            </a:r>
            <a:endParaRPr/>
          </a:p>
          <a:p>
            <a:pPr marL="457200" lvl="0" indent="-228600" algn="l" rtl="0">
              <a:lnSpc>
                <a:spcPct val="90000"/>
              </a:lnSpc>
              <a:spcBef>
                <a:spcPts val="0"/>
              </a:spcBef>
              <a:spcAft>
                <a:spcPts val="0"/>
              </a:spcAft>
              <a:buSzPts val="1200"/>
              <a:buFont typeface="Noto Sans Symbols"/>
              <a:buChar char="⮚"/>
            </a:pPr>
            <a:r>
              <a:rPr lang="en-US"/>
              <a:t>Network which allows clients to access servers.</a:t>
            </a:r>
            <a:br>
              <a:rPr lang="en-US"/>
            </a:br>
            <a:endParaRPr sz="1100">
              <a:solidFill>
                <a:srgbClr val="434343"/>
              </a:solidFill>
            </a:endParaRPr>
          </a:p>
        </p:txBody>
      </p:sp>
      <p:sp>
        <p:nvSpPr>
          <p:cNvPr id="876" name="Google Shape;876;p10"/>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00"/>
              <a:buNone/>
            </a:pPr>
            <a:r>
              <a:rPr lang="en-US" b="1"/>
              <a:t>Client-server pattern</a:t>
            </a:r>
            <a:endParaRPr/>
          </a:p>
        </p:txBody>
      </p:sp>
      <p:pic>
        <p:nvPicPr>
          <p:cNvPr id="877" name="Google Shape;877;p10"/>
          <p:cNvPicPr preferRelativeResize="0"/>
          <p:nvPr/>
        </p:nvPicPr>
        <p:blipFill rotWithShape="1">
          <a:blip r:embed="rId3">
            <a:alphaModFix/>
          </a:blip>
          <a:srcRect/>
          <a:stretch/>
        </p:blipFill>
        <p:spPr>
          <a:xfrm>
            <a:off x="6224982" y="1404347"/>
            <a:ext cx="2086429" cy="23509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1"/>
          <p:cNvSpPr txBox="1">
            <a:spLocks noGrp="1"/>
          </p:cNvSpPr>
          <p:nvPr>
            <p:ph type="subTitle" idx="1"/>
          </p:nvPr>
        </p:nvSpPr>
        <p:spPr>
          <a:xfrm>
            <a:off x="499406" y="2296771"/>
            <a:ext cx="3639900" cy="1449600"/>
          </a:xfrm>
          <a:prstGeom prst="rect">
            <a:avLst/>
          </a:prstGeom>
          <a:noFill/>
          <a:ln>
            <a:noFill/>
          </a:ln>
        </p:spPr>
        <p:txBody>
          <a:bodyPr spcFirstLastPara="1" wrap="square" lIns="0" tIns="0" rIns="0" bIns="0" anchor="t" anchorCtr="0">
            <a:noAutofit/>
          </a:bodyPr>
          <a:lstStyle/>
          <a:p>
            <a:pPr marL="171450" lvl="0" indent="-171450" algn="l" rtl="0">
              <a:lnSpc>
                <a:spcPct val="115000"/>
              </a:lnSpc>
              <a:spcBef>
                <a:spcPts val="0"/>
              </a:spcBef>
              <a:spcAft>
                <a:spcPts val="0"/>
              </a:spcAft>
              <a:buClr>
                <a:schemeClr val="dk1"/>
              </a:buClr>
              <a:buSzPts val="600"/>
              <a:buFont typeface="Noto Sans Symbols"/>
              <a:buChar char="⮚"/>
            </a:pPr>
            <a:r>
              <a:rPr lang="en-US">
                <a:latin typeface="Helvetica Neue"/>
                <a:ea typeface="Helvetica Neue"/>
                <a:cs typeface="Helvetica Neue"/>
                <a:sym typeface="Helvetica Neue"/>
              </a:rPr>
              <a:t>Online applications such as email, document sharing and banking.</a:t>
            </a:r>
            <a:endParaRPr/>
          </a:p>
          <a:p>
            <a:pPr marL="171450" lvl="0" indent="-171450" algn="l" rtl="0">
              <a:lnSpc>
                <a:spcPct val="115000"/>
              </a:lnSpc>
              <a:spcBef>
                <a:spcPts val="0"/>
              </a:spcBef>
              <a:spcAft>
                <a:spcPts val="0"/>
              </a:spcAft>
              <a:buClr>
                <a:schemeClr val="dk1"/>
              </a:buClr>
              <a:buSzPts val="600"/>
              <a:buFont typeface="Noto Sans Symbols"/>
              <a:buChar char="⮚"/>
            </a:pPr>
            <a:r>
              <a:rPr lang="en-US">
                <a:solidFill>
                  <a:schemeClr val="dk1"/>
                </a:solidFill>
                <a:latin typeface="Helvetica Neue"/>
                <a:ea typeface="Helvetica Neue"/>
                <a:cs typeface="Helvetica Neue"/>
                <a:sym typeface="Helvetica Neue"/>
              </a:rPr>
              <a:t>Figure  is an example of a film and video/DVD library organized as a client–server system.</a:t>
            </a:r>
            <a:endParaRPr/>
          </a:p>
          <a:p>
            <a:pPr marL="0" lvl="0" indent="0" algn="l" rtl="0">
              <a:lnSpc>
                <a:spcPct val="115000"/>
              </a:lnSpc>
              <a:spcBef>
                <a:spcPts val="0"/>
              </a:spcBef>
              <a:spcAft>
                <a:spcPts val="0"/>
              </a:spcAft>
              <a:buClr>
                <a:schemeClr val="dk1"/>
              </a:buClr>
              <a:buSzPts val="600"/>
              <a:buNone/>
            </a:pPr>
            <a:endParaRPr>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600"/>
              <a:buNone/>
            </a:pPr>
            <a:endParaRPr/>
          </a:p>
          <a:p>
            <a:pPr marL="0" lvl="0" indent="0" algn="l" rtl="0">
              <a:lnSpc>
                <a:spcPct val="115000"/>
              </a:lnSpc>
              <a:spcBef>
                <a:spcPts val="0"/>
              </a:spcBef>
              <a:spcAft>
                <a:spcPts val="0"/>
              </a:spcAft>
              <a:buClr>
                <a:schemeClr val="dk1"/>
              </a:buClr>
              <a:buSzPts val="600"/>
              <a:buFont typeface="Arial"/>
              <a:buNone/>
            </a:pPr>
            <a:br>
              <a:rPr lang="en-US" sz="1100">
                <a:solidFill>
                  <a:srgbClr val="434343"/>
                </a:solidFill>
              </a:rPr>
            </a:br>
            <a:endParaRPr sz="1100">
              <a:solidFill>
                <a:srgbClr val="434343"/>
              </a:solidFill>
            </a:endParaRPr>
          </a:p>
        </p:txBody>
      </p:sp>
      <p:sp>
        <p:nvSpPr>
          <p:cNvPr id="883" name="Google Shape;883;p11"/>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a:t>EXAMPLE</a:t>
            </a:r>
            <a:endParaRPr>
              <a:solidFill>
                <a:srgbClr val="434343"/>
              </a:solidFill>
            </a:endParaRPr>
          </a:p>
        </p:txBody>
      </p:sp>
      <p:sp>
        <p:nvSpPr>
          <p:cNvPr id="884" name="Google Shape;884;p11"/>
          <p:cNvSpPr/>
          <p:nvPr/>
        </p:nvSpPr>
        <p:spPr>
          <a:xfrm rot="-2220259">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5" name="Google Shape;885;p11" descr="6.11 ClientServerFilmPhoto.eps"/>
          <p:cNvPicPr preferRelativeResize="0"/>
          <p:nvPr/>
        </p:nvPicPr>
        <p:blipFill rotWithShape="1">
          <a:blip r:embed="rId3">
            <a:alphaModFix/>
          </a:blip>
          <a:srcRect l="-1062" r="-1062"/>
          <a:stretch/>
        </p:blipFill>
        <p:spPr>
          <a:xfrm>
            <a:off x="5486399" y="1558117"/>
            <a:ext cx="3287486" cy="19521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12"/>
          <p:cNvSpPr txBox="1">
            <a:spLocks noGrp="1"/>
          </p:cNvSpPr>
          <p:nvPr>
            <p:ph type="subTitle" idx="1"/>
          </p:nvPr>
        </p:nvSpPr>
        <p:spPr>
          <a:xfrm>
            <a:off x="703500" y="2579800"/>
            <a:ext cx="3561000" cy="144960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200"/>
              <a:buNone/>
            </a:pPr>
            <a:endParaRPr/>
          </a:p>
        </p:txBody>
      </p:sp>
      <p:sp>
        <p:nvSpPr>
          <p:cNvPr id="891" name="Google Shape;891;p12"/>
          <p:cNvSpPr txBox="1">
            <a:spLocks noGrp="1"/>
          </p:cNvSpPr>
          <p:nvPr>
            <p:ph type="title"/>
          </p:nvPr>
        </p:nvSpPr>
        <p:spPr>
          <a:xfrm>
            <a:off x="779699" y="97482"/>
            <a:ext cx="6872957" cy="1032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a:t>Summerising Client-Server Architecture</a:t>
            </a:r>
            <a:endParaRPr/>
          </a:p>
        </p:txBody>
      </p:sp>
      <p:graphicFrame>
        <p:nvGraphicFramePr>
          <p:cNvPr id="892" name="Google Shape;892;p12"/>
          <p:cNvGraphicFramePr/>
          <p:nvPr/>
        </p:nvGraphicFramePr>
        <p:xfrm>
          <a:off x="615260" y="942464"/>
          <a:ext cx="3000000" cy="3000000"/>
        </p:xfrm>
        <a:graphic>
          <a:graphicData uri="http://schemas.openxmlformats.org/drawingml/2006/table">
            <a:tbl>
              <a:tblPr firstRow="1" bandRow="1">
                <a:noFill/>
                <a:tableStyleId>{7077619A-FD3D-44E6-8E2F-985919F1546E}</a:tableStyleId>
              </a:tblPr>
              <a:tblGrid>
                <a:gridCol w="1894200">
                  <a:extLst>
                    <a:ext uri="{9D8B030D-6E8A-4147-A177-3AD203B41FA5}">
                      <a16:colId xmlns:a16="http://schemas.microsoft.com/office/drawing/2014/main" val="20000"/>
                    </a:ext>
                  </a:extLst>
                </a:gridCol>
                <a:gridCol w="5589525">
                  <a:extLst>
                    <a:ext uri="{9D8B030D-6E8A-4147-A177-3AD203B41FA5}">
                      <a16:colId xmlns:a16="http://schemas.microsoft.com/office/drawing/2014/main" val="20001"/>
                    </a:ext>
                  </a:extLst>
                </a:gridCol>
              </a:tblGrid>
              <a:tr h="318100">
                <a:tc>
                  <a:txBody>
                    <a:bodyPr/>
                    <a:lstStyle/>
                    <a:p>
                      <a:pPr marL="0" marR="0" lvl="0" indent="0" algn="just" rtl="0">
                        <a:lnSpc>
                          <a:spcPct val="100000"/>
                        </a:lnSpc>
                        <a:spcBef>
                          <a:spcPts val="0"/>
                        </a:spcBef>
                        <a:spcAft>
                          <a:spcPts val="0"/>
                        </a:spcAft>
                        <a:buNone/>
                      </a:pPr>
                      <a:r>
                        <a:rPr lang="en-US" sz="1400" b="1" u="none" strike="noStrike" cap="none">
                          <a:solidFill>
                            <a:schemeClr val="lt1"/>
                          </a:solidFill>
                          <a:latin typeface="Helvetica Neue"/>
                          <a:ea typeface="Helvetica Neue"/>
                          <a:cs typeface="Helvetica Neue"/>
                          <a:sym typeface="Helvetica Neue"/>
                        </a:rPr>
                        <a:t>Name</a:t>
                      </a:r>
                      <a:endParaRPr/>
                    </a:p>
                  </a:txBody>
                  <a:tcPr marL="68575" marR="68575" marT="0" marB="0"/>
                </a:tc>
                <a:tc>
                  <a:txBody>
                    <a:bodyPr/>
                    <a:lstStyle/>
                    <a:p>
                      <a:pPr marL="0" marR="0" lvl="0" indent="0" algn="just" rtl="0">
                        <a:lnSpc>
                          <a:spcPct val="100000"/>
                        </a:lnSpc>
                        <a:spcBef>
                          <a:spcPts val="0"/>
                        </a:spcBef>
                        <a:spcAft>
                          <a:spcPts val="0"/>
                        </a:spcAft>
                        <a:buNone/>
                      </a:pPr>
                      <a:r>
                        <a:rPr lang="en-US" sz="1400" b="1" u="none" strike="noStrike" cap="none">
                          <a:solidFill>
                            <a:schemeClr val="lt1"/>
                          </a:solidFill>
                          <a:latin typeface="Helvetica Neue"/>
                          <a:ea typeface="Helvetica Neue"/>
                          <a:cs typeface="Helvetica Neue"/>
                          <a:sym typeface="Helvetica Neue"/>
                        </a:rPr>
                        <a:t>Client-server</a:t>
                      </a:r>
                      <a:endParaRPr/>
                    </a:p>
                  </a:txBody>
                  <a:tcPr marL="68575" marR="68575" marT="0" marB="0"/>
                </a:tc>
                <a:extLst>
                  <a:ext uri="{0D108BD9-81ED-4DB2-BD59-A6C34878D82A}">
                    <a16:rowId xmlns:a16="http://schemas.microsoft.com/office/drawing/2014/main" val="10000"/>
                  </a:ext>
                </a:extLst>
              </a:tr>
              <a:tr h="339175">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Description</a:t>
                      </a:r>
                      <a:endParaRPr sz="14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0" marR="0" lvl="0" indent="0" algn="just" rtl="0">
                        <a:lnSpc>
                          <a:spcPct val="100000"/>
                        </a:lnSpc>
                        <a:spcBef>
                          <a:spcPts val="0"/>
                        </a:spcBef>
                        <a:spcAft>
                          <a:spcPts val="0"/>
                        </a:spcAft>
                        <a:buNone/>
                      </a:pPr>
                      <a:r>
                        <a:rPr lang="en-US" sz="1400" u="none" strike="noStrike" cap="none">
                          <a:solidFill>
                            <a:srgbClr val="000000"/>
                          </a:solidFill>
                          <a:latin typeface="Helvetica Neue"/>
                          <a:ea typeface="Helvetica Neue"/>
                          <a:cs typeface="Helvetica Neue"/>
                          <a:sym typeface="Helvetica Neue"/>
                        </a:rPr>
                        <a:t>In a client–server architecture, the functionality of the system is organized into services, with each service delivered from a separate server. Clients are users of these services and access servers to make use of them.</a:t>
                      </a:r>
                      <a:endParaRPr/>
                    </a:p>
                  </a:txBody>
                  <a:tcPr marL="68575" marR="68575" marT="0" marB="0"/>
                </a:tc>
                <a:extLst>
                  <a:ext uri="{0D108BD9-81ED-4DB2-BD59-A6C34878D82A}">
                    <a16:rowId xmlns:a16="http://schemas.microsoft.com/office/drawing/2014/main" val="10001"/>
                  </a:ext>
                </a:extLst>
              </a:tr>
              <a:tr h="370850">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When used</a:t>
                      </a:r>
                      <a:endParaRPr sz="14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0" marR="0" lvl="0" indent="0" algn="just" rtl="0">
                        <a:lnSpc>
                          <a:spcPct val="100000"/>
                        </a:lnSpc>
                        <a:spcBef>
                          <a:spcPts val="0"/>
                        </a:spcBef>
                        <a:spcAft>
                          <a:spcPts val="0"/>
                        </a:spcAft>
                        <a:buNone/>
                      </a:pPr>
                      <a:r>
                        <a:rPr lang="en-US" sz="1400" u="none" strike="noStrike" cap="none">
                          <a:solidFill>
                            <a:srgbClr val="000000"/>
                          </a:solidFill>
                          <a:latin typeface="Helvetica Neue"/>
                          <a:ea typeface="Helvetica Neue"/>
                          <a:cs typeface="Helvetica Neue"/>
                          <a:sym typeface="Helvetica Neue"/>
                        </a:rPr>
                        <a:t>Used when data in a shared database has to be accessed from a range of locations. Because servers can be replicated, may also be used when the load on a system is variable.</a:t>
                      </a:r>
                      <a:endParaRPr/>
                    </a:p>
                  </a:txBody>
                  <a:tcPr marL="68575" marR="68575" marT="0" marB="0"/>
                </a:tc>
                <a:extLst>
                  <a:ext uri="{0D108BD9-81ED-4DB2-BD59-A6C34878D82A}">
                    <a16:rowId xmlns:a16="http://schemas.microsoft.com/office/drawing/2014/main" val="10002"/>
                  </a:ext>
                </a:extLst>
              </a:tr>
              <a:tr h="370850">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Advantages</a:t>
                      </a:r>
                      <a:endParaRPr sz="14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u="none" strike="noStrike" cap="none">
                          <a:solidFill>
                            <a:srgbClr val="000000"/>
                          </a:solidFill>
                          <a:latin typeface="Helvetica Neue"/>
                          <a:ea typeface="Helvetica Neue"/>
                          <a:cs typeface="Helvetica Neue"/>
                          <a:sym typeface="Helvetica Neue"/>
                        </a:rPr>
                        <a:t>The principal advantage of this model is that servers can be distributed across a network. </a:t>
                      </a:r>
                      <a:endParaRPr sz="1400" u="none" strike="noStrike" cap="none">
                        <a:solidFill>
                          <a:srgbClr val="000000"/>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1400"/>
                        <a:buFont typeface="Arial"/>
                        <a:buChar char="•"/>
                      </a:pPr>
                      <a:r>
                        <a:rPr lang="en-US" sz="1400" u="none" strike="noStrike" cap="none">
                          <a:solidFill>
                            <a:srgbClr val="000000"/>
                          </a:solidFill>
                          <a:latin typeface="Helvetica Neue"/>
                          <a:ea typeface="Helvetica Neue"/>
                          <a:cs typeface="Helvetica Neue"/>
                          <a:sym typeface="Helvetica Neue"/>
                        </a:rPr>
                        <a:t>General functionality (e.g., a printing service) can be available to all clients and does not need to be implemented by all services. </a:t>
                      </a:r>
                      <a:endParaRPr/>
                    </a:p>
                  </a:txBody>
                  <a:tcPr marL="68575" marR="68575" marT="0" marB="0"/>
                </a:tc>
                <a:extLst>
                  <a:ext uri="{0D108BD9-81ED-4DB2-BD59-A6C34878D82A}">
                    <a16:rowId xmlns:a16="http://schemas.microsoft.com/office/drawing/2014/main" val="10003"/>
                  </a:ext>
                </a:extLst>
              </a:tr>
              <a:tr h="370850">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Disadvantages</a:t>
                      </a:r>
                      <a:endParaRPr sz="14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u="none" strike="noStrike" cap="none">
                          <a:solidFill>
                            <a:srgbClr val="000000"/>
                          </a:solidFill>
                          <a:latin typeface="Helvetica Neue"/>
                          <a:ea typeface="Helvetica Neue"/>
                          <a:cs typeface="Helvetica Neue"/>
                          <a:sym typeface="Helvetica Neue"/>
                        </a:rPr>
                        <a:t>Each service is a single point of failure so susceptible to denial of service attacks or server failure. </a:t>
                      </a:r>
                      <a:endParaRPr sz="1400" u="none" strike="noStrike" cap="none">
                        <a:solidFill>
                          <a:srgbClr val="000000"/>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1400"/>
                        <a:buFont typeface="Arial"/>
                        <a:buChar char="•"/>
                      </a:pPr>
                      <a:r>
                        <a:rPr lang="en-US" sz="1400" u="none" strike="noStrike" cap="none">
                          <a:solidFill>
                            <a:srgbClr val="000000"/>
                          </a:solidFill>
                          <a:latin typeface="Helvetica Neue"/>
                          <a:ea typeface="Helvetica Neue"/>
                          <a:cs typeface="Helvetica Neue"/>
                          <a:sym typeface="Helvetica Neue"/>
                        </a:rPr>
                        <a:t>Performance may be unpredictable because it depends on the network as well as the system. </a:t>
                      </a:r>
                      <a:endParaRPr sz="1400" u="none" strike="noStrike" cap="none">
                        <a:solidFill>
                          <a:srgbClr val="000000"/>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1400"/>
                        <a:buFont typeface="Arial"/>
                        <a:buChar char="•"/>
                      </a:pPr>
                      <a:r>
                        <a:rPr lang="en-US" sz="1400" u="none" strike="noStrike" cap="none">
                          <a:solidFill>
                            <a:srgbClr val="000000"/>
                          </a:solidFill>
                          <a:latin typeface="Helvetica Neue"/>
                          <a:ea typeface="Helvetica Neue"/>
                          <a:cs typeface="Helvetica Neue"/>
                          <a:sym typeface="Helvetica Neue"/>
                        </a:rPr>
                        <a:t>May be management problems if servers are owned by different organizations.</a:t>
                      </a:r>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grpSp>
        <p:nvGrpSpPr>
          <p:cNvPr id="897" name="Google Shape;897;p13"/>
          <p:cNvGrpSpPr/>
          <p:nvPr/>
        </p:nvGrpSpPr>
        <p:grpSpPr>
          <a:xfrm>
            <a:off x="0" y="962950"/>
            <a:ext cx="9144015" cy="4191831"/>
            <a:chOff x="0" y="962950"/>
            <a:chExt cx="9144015" cy="4191831"/>
          </a:xfrm>
        </p:grpSpPr>
        <p:sp>
          <p:nvSpPr>
            <p:cNvPr id="898" name="Google Shape;898;p13"/>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3"/>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3"/>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901" name="Google Shape;901;p13"/>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902" name="Google Shape;902;p13"/>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3"/>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3"/>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3"/>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3"/>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7" name="Google Shape;907;p13"/>
          <p:cNvSpPr txBox="1">
            <a:spLocks noGrp="1"/>
          </p:cNvSpPr>
          <p:nvPr>
            <p:ph type="title"/>
          </p:nvPr>
        </p:nvSpPr>
        <p:spPr>
          <a:xfrm>
            <a:off x="1094578" y="1917806"/>
            <a:ext cx="7368600" cy="1591106"/>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6000"/>
              <a:buNone/>
            </a:pPr>
            <a:r>
              <a:rPr lang="en-US" b="1"/>
              <a:t>3.  Pipe-filter pattern</a:t>
            </a:r>
            <a:br>
              <a:rPr lang="en-US" b="1"/>
            </a:br>
            <a:endParaRPr/>
          </a:p>
        </p:txBody>
      </p:sp>
      <p:sp>
        <p:nvSpPr>
          <p:cNvPr id="908" name="Google Shape;908;p13"/>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100"/>
              <a:buFont typeface="Arial"/>
              <a:buNone/>
            </a:pP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14"/>
          <p:cNvSpPr/>
          <p:nvPr/>
        </p:nvSpPr>
        <p:spPr>
          <a:xfrm rot="-2220259">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4"/>
          <p:cNvSpPr txBox="1">
            <a:spLocks noGrp="1"/>
          </p:cNvSpPr>
          <p:nvPr>
            <p:ph type="subTitle" idx="1"/>
          </p:nvPr>
        </p:nvSpPr>
        <p:spPr>
          <a:xfrm>
            <a:off x="703500" y="2579800"/>
            <a:ext cx="3835728" cy="144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None/>
            </a:pPr>
            <a:r>
              <a:rPr lang="en-US"/>
              <a:t>This pattern can be used to structure systems which produce and process a stream of data. Each processing step is enclosed within a </a:t>
            </a:r>
            <a:r>
              <a:rPr lang="en-US" b="1"/>
              <a:t>filter </a:t>
            </a:r>
            <a:r>
              <a:rPr lang="en-US"/>
              <a:t>component. Data to be processed is passed through </a:t>
            </a:r>
            <a:r>
              <a:rPr lang="en-US" b="1"/>
              <a:t>pipes</a:t>
            </a:r>
            <a:r>
              <a:rPr lang="en-US"/>
              <a:t>. These pipes can be used for buffering or for synchronization purposes.</a:t>
            </a:r>
            <a:endParaRPr sz="1100">
              <a:solidFill>
                <a:srgbClr val="434343"/>
              </a:solidFill>
            </a:endParaRPr>
          </a:p>
        </p:txBody>
      </p:sp>
      <p:sp>
        <p:nvSpPr>
          <p:cNvPr id="915" name="Google Shape;915;p14"/>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00"/>
              <a:buNone/>
            </a:pPr>
            <a:r>
              <a:rPr lang="en-US">
                <a:solidFill>
                  <a:srgbClr val="434343"/>
                </a:solidFill>
              </a:rPr>
              <a:t>What is it about?</a:t>
            </a:r>
            <a:endParaRPr>
              <a:solidFill>
                <a:srgbClr val="434343"/>
              </a:solidFill>
            </a:endParaRPr>
          </a:p>
        </p:txBody>
      </p:sp>
      <p:pic>
        <p:nvPicPr>
          <p:cNvPr id="916" name="Google Shape;916;p14"/>
          <p:cNvPicPr preferRelativeResize="0"/>
          <p:nvPr/>
        </p:nvPicPr>
        <p:blipFill rotWithShape="1">
          <a:blip r:embed="rId3">
            <a:alphaModFix/>
          </a:blip>
          <a:srcRect/>
          <a:stretch/>
        </p:blipFill>
        <p:spPr>
          <a:xfrm>
            <a:off x="5399315" y="1959428"/>
            <a:ext cx="3211287" cy="13569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15"/>
          <p:cNvSpPr/>
          <p:nvPr/>
        </p:nvSpPr>
        <p:spPr>
          <a:xfrm rot="-2220259">
            <a:off x="4918498" y="715923"/>
            <a:ext cx="4396938" cy="4148153"/>
          </a:xfrm>
          <a:custGeom>
            <a:avLst/>
            <a:gdLst/>
            <a:ahLst/>
            <a:cxnLst/>
            <a:rect l="l" t="t" r="r" b="b"/>
            <a:pathLst>
              <a:path w="27076" h="25544" extrusionOk="0">
                <a:moveTo>
                  <a:pt x="8431" y="435"/>
                </a:moveTo>
                <a:cubicBezTo>
                  <a:pt x="3664" y="435"/>
                  <a:pt x="491" y="3040"/>
                  <a:pt x="275" y="6741"/>
                </a:cubicBezTo>
                <a:cubicBezTo>
                  <a:pt x="0" y="11316"/>
                  <a:pt x="6005" y="11921"/>
                  <a:pt x="5587" y="18057"/>
                </a:cubicBezTo>
                <a:cubicBezTo>
                  <a:pt x="5241" y="22899"/>
                  <a:pt x="6633" y="25544"/>
                  <a:pt x="10534" y="25544"/>
                </a:cubicBezTo>
                <a:cubicBezTo>
                  <a:pt x="10726" y="25544"/>
                  <a:pt x="10925" y="25537"/>
                  <a:pt x="11129" y="25524"/>
                </a:cubicBezTo>
                <a:cubicBezTo>
                  <a:pt x="18783" y="25019"/>
                  <a:pt x="27075" y="17695"/>
                  <a:pt x="26987" y="10359"/>
                </a:cubicBezTo>
                <a:cubicBezTo>
                  <a:pt x="26844" y="0"/>
                  <a:pt x="19751" y="3024"/>
                  <a:pt x="12691" y="1056"/>
                </a:cubicBezTo>
                <a:cubicBezTo>
                  <a:pt x="11170" y="632"/>
                  <a:pt x="9740" y="435"/>
                  <a:pt x="8431" y="435"/>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5"/>
          <p:cNvSpPr txBox="1">
            <a:spLocks noGrp="1"/>
          </p:cNvSpPr>
          <p:nvPr>
            <p:ph type="subTitle" idx="1"/>
          </p:nvPr>
        </p:nvSpPr>
        <p:spPr>
          <a:xfrm>
            <a:off x="373727" y="2087705"/>
            <a:ext cx="3518773" cy="165474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200"/>
              <a:buFont typeface="Arial"/>
              <a:buChar char="•"/>
            </a:pPr>
            <a:r>
              <a:rPr lang="en-US"/>
              <a:t>Compilers. The consecutive filters perform lexical analysis, parsing, semantic analysis, and code generation.</a:t>
            </a:r>
            <a:endParaRPr/>
          </a:p>
          <a:p>
            <a:pPr marL="457200" lvl="0" indent="-228600" algn="l" rtl="0">
              <a:lnSpc>
                <a:spcPct val="100000"/>
              </a:lnSpc>
              <a:spcBef>
                <a:spcPts val="0"/>
              </a:spcBef>
              <a:spcAft>
                <a:spcPts val="0"/>
              </a:spcAft>
              <a:buSzPts val="1200"/>
              <a:buFont typeface="Arial"/>
              <a:buChar char="•"/>
            </a:pPr>
            <a:br>
              <a:rPr lang="en-US"/>
            </a:br>
            <a:r>
              <a:rPr lang="en-US"/>
              <a:t>Workflows in bioinformatics.</a:t>
            </a:r>
            <a:endParaRPr/>
          </a:p>
          <a:p>
            <a:pPr marL="457200" lvl="0" indent="-228600" algn="l" rtl="0">
              <a:lnSpc>
                <a:spcPct val="100000"/>
              </a:lnSpc>
              <a:spcBef>
                <a:spcPts val="0"/>
              </a:spcBef>
              <a:spcAft>
                <a:spcPts val="0"/>
              </a:spcAft>
              <a:buSzPts val="1200"/>
              <a:buFont typeface="Arial"/>
              <a:buChar char="•"/>
            </a:pPr>
            <a:r>
              <a:rPr lang="en-US">
                <a:solidFill>
                  <a:schemeClr val="dk1"/>
                </a:solidFill>
                <a:latin typeface="Helvetica Neue"/>
                <a:ea typeface="Helvetica Neue"/>
                <a:cs typeface="Helvetica Neue"/>
                <a:sym typeface="Helvetica Neue"/>
              </a:rPr>
              <a:t>Figure beside is an </a:t>
            </a:r>
            <a:r>
              <a:rPr lang="en-US"/>
              <a:t>example of the pipe and filter architecture used in a payments system </a:t>
            </a:r>
            <a:endParaRPr/>
          </a:p>
          <a:p>
            <a:pPr marL="457200" lvl="0" indent="-228600" algn="l" rtl="0">
              <a:lnSpc>
                <a:spcPct val="100000"/>
              </a:lnSpc>
              <a:spcBef>
                <a:spcPts val="0"/>
              </a:spcBef>
              <a:spcAft>
                <a:spcPts val="0"/>
              </a:spcAft>
              <a:buSzPts val="1200"/>
              <a:buNone/>
            </a:pPr>
            <a:endParaRPr sz="1100">
              <a:solidFill>
                <a:srgbClr val="434343"/>
              </a:solidFill>
            </a:endParaRPr>
          </a:p>
        </p:txBody>
      </p:sp>
      <p:sp>
        <p:nvSpPr>
          <p:cNvPr id="923" name="Google Shape;923;p15"/>
          <p:cNvSpPr txBox="1">
            <a:spLocks noGrp="1"/>
          </p:cNvSpPr>
          <p:nvPr>
            <p:ph type="title"/>
          </p:nvPr>
        </p:nvSpPr>
        <p:spPr>
          <a:xfrm>
            <a:off x="703500" y="1403875"/>
            <a:ext cx="3189000" cy="6838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b="1"/>
              <a:t>Usage</a:t>
            </a:r>
            <a:endParaRPr/>
          </a:p>
        </p:txBody>
      </p:sp>
      <p:sp>
        <p:nvSpPr>
          <p:cNvPr id="924" name="Google Shape;924;p15" descr="mage for post"/>
          <p:cNvSpPr/>
          <p:nvPr/>
        </p:nvSpPr>
        <p:spPr>
          <a:xfrm>
            <a:off x="0" y="0"/>
            <a:ext cx="7581900" cy="144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25" name="Google Shape;925;p15" descr="6.13 InvoiceProc.eps"/>
          <p:cNvPicPr preferRelativeResize="0"/>
          <p:nvPr/>
        </p:nvPicPr>
        <p:blipFill rotWithShape="1">
          <a:blip r:embed="rId3">
            <a:alphaModFix/>
          </a:blip>
          <a:srcRect/>
          <a:stretch/>
        </p:blipFill>
        <p:spPr>
          <a:xfrm>
            <a:off x="5355771" y="1447800"/>
            <a:ext cx="3446181" cy="1986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97AA3C-1C12-DD31-9673-50F3FEA16177}"/>
              </a:ext>
            </a:extLst>
          </p:cNvPr>
          <p:cNvPicPr>
            <a:picLocks noChangeAspect="1"/>
          </p:cNvPicPr>
          <p:nvPr/>
        </p:nvPicPr>
        <p:blipFill>
          <a:blip r:embed="rId2"/>
          <a:stretch>
            <a:fillRect/>
          </a:stretch>
        </p:blipFill>
        <p:spPr>
          <a:xfrm>
            <a:off x="5876456" y="579425"/>
            <a:ext cx="2227134" cy="3984649"/>
          </a:xfrm>
          <a:prstGeom prst="rect">
            <a:avLst/>
          </a:prstGeom>
        </p:spPr>
      </p:pic>
      <p:pic>
        <p:nvPicPr>
          <p:cNvPr id="9" name="Picture 8">
            <a:extLst>
              <a:ext uri="{FF2B5EF4-FFF2-40B4-BE49-F238E27FC236}">
                <a16:creationId xmlns:a16="http://schemas.microsoft.com/office/drawing/2014/main" id="{0BBF3B1C-AC6F-3B4E-F4ED-21AD0150AC59}"/>
              </a:ext>
            </a:extLst>
          </p:cNvPr>
          <p:cNvPicPr>
            <a:picLocks noChangeAspect="1"/>
          </p:cNvPicPr>
          <p:nvPr/>
        </p:nvPicPr>
        <p:blipFill>
          <a:blip r:embed="rId3"/>
          <a:stretch>
            <a:fillRect/>
          </a:stretch>
        </p:blipFill>
        <p:spPr>
          <a:xfrm>
            <a:off x="1658975" y="153545"/>
            <a:ext cx="1671822" cy="4410529"/>
          </a:xfrm>
          <a:prstGeom prst="rect">
            <a:avLst/>
          </a:prstGeom>
        </p:spPr>
      </p:pic>
      <p:sp>
        <p:nvSpPr>
          <p:cNvPr id="10" name="TextBox 9">
            <a:extLst>
              <a:ext uri="{FF2B5EF4-FFF2-40B4-BE49-F238E27FC236}">
                <a16:creationId xmlns:a16="http://schemas.microsoft.com/office/drawing/2014/main" id="{752FD527-1F97-5603-0CF2-36AADD54AD43}"/>
              </a:ext>
            </a:extLst>
          </p:cNvPr>
          <p:cNvSpPr txBox="1"/>
          <p:nvPr/>
        </p:nvSpPr>
        <p:spPr>
          <a:xfrm>
            <a:off x="1466545" y="4564074"/>
            <a:ext cx="2056682" cy="307777"/>
          </a:xfrm>
          <a:prstGeom prst="rect">
            <a:avLst/>
          </a:prstGeom>
          <a:noFill/>
        </p:spPr>
        <p:txBody>
          <a:bodyPr wrap="square" rtlCol="0">
            <a:spAutoFit/>
          </a:bodyPr>
          <a:lstStyle/>
          <a:p>
            <a:pPr algn="ctr"/>
            <a:r>
              <a:rPr lang="en-US" dirty="0"/>
              <a:t>Phases of a compiler</a:t>
            </a:r>
          </a:p>
        </p:txBody>
      </p:sp>
      <p:sp>
        <p:nvSpPr>
          <p:cNvPr id="11" name="TextBox 10">
            <a:extLst>
              <a:ext uri="{FF2B5EF4-FFF2-40B4-BE49-F238E27FC236}">
                <a16:creationId xmlns:a16="http://schemas.microsoft.com/office/drawing/2014/main" id="{9ABBC103-ABA5-EE7B-DAA0-2A5FD1C247E8}"/>
              </a:ext>
            </a:extLst>
          </p:cNvPr>
          <p:cNvSpPr txBox="1"/>
          <p:nvPr/>
        </p:nvSpPr>
        <p:spPr>
          <a:xfrm>
            <a:off x="5961682" y="4564074"/>
            <a:ext cx="2056682" cy="523220"/>
          </a:xfrm>
          <a:prstGeom prst="rect">
            <a:avLst/>
          </a:prstGeom>
          <a:noFill/>
        </p:spPr>
        <p:txBody>
          <a:bodyPr wrap="square" rtlCol="0">
            <a:spAutoFit/>
          </a:bodyPr>
          <a:lstStyle/>
          <a:p>
            <a:pPr algn="ctr"/>
            <a:r>
              <a:rPr lang="en-US" dirty="0"/>
              <a:t>Schematic-of-a-bioinformatics-pipeline</a:t>
            </a:r>
          </a:p>
        </p:txBody>
      </p:sp>
    </p:spTree>
    <p:extLst>
      <p:ext uri="{BB962C8B-B14F-4D97-AF65-F5344CB8AC3E}">
        <p14:creationId xmlns:p14="http://schemas.microsoft.com/office/powerpoint/2010/main" val="150934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6"/>
          <p:cNvSpPr txBox="1">
            <a:spLocks noGrp="1"/>
          </p:cNvSpPr>
          <p:nvPr>
            <p:ph type="title"/>
          </p:nvPr>
        </p:nvSpPr>
        <p:spPr>
          <a:xfrm>
            <a:off x="707569" y="228781"/>
            <a:ext cx="6052459" cy="1032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a:t>SUMMERISING PIPE-FILTER</a:t>
            </a:r>
            <a:endParaRPr>
              <a:solidFill>
                <a:srgbClr val="434343"/>
              </a:solidFill>
            </a:endParaRPr>
          </a:p>
        </p:txBody>
      </p:sp>
      <p:graphicFrame>
        <p:nvGraphicFramePr>
          <p:cNvPr id="931" name="Google Shape;931;p16"/>
          <p:cNvGraphicFramePr/>
          <p:nvPr/>
        </p:nvGraphicFramePr>
        <p:xfrm>
          <a:off x="707571" y="825633"/>
          <a:ext cx="7665850" cy="4064850"/>
        </p:xfrm>
        <a:graphic>
          <a:graphicData uri="http://schemas.openxmlformats.org/drawingml/2006/table">
            <a:tbl>
              <a:tblPr firstRow="1" bandRow="1">
                <a:noFill/>
                <a:tableStyleId>{7077619A-FD3D-44E6-8E2F-985919F1546E}</a:tableStyleId>
              </a:tblPr>
              <a:tblGrid>
                <a:gridCol w="1575300">
                  <a:extLst>
                    <a:ext uri="{9D8B030D-6E8A-4147-A177-3AD203B41FA5}">
                      <a16:colId xmlns:a16="http://schemas.microsoft.com/office/drawing/2014/main" val="20000"/>
                    </a:ext>
                  </a:extLst>
                </a:gridCol>
                <a:gridCol w="6090550">
                  <a:extLst>
                    <a:ext uri="{9D8B030D-6E8A-4147-A177-3AD203B41FA5}">
                      <a16:colId xmlns:a16="http://schemas.microsoft.com/office/drawing/2014/main" val="20001"/>
                    </a:ext>
                  </a:extLst>
                </a:gridCol>
              </a:tblGrid>
              <a:tr h="254575">
                <a:tc>
                  <a:txBody>
                    <a:bodyPr/>
                    <a:lstStyle/>
                    <a:p>
                      <a:pPr marL="0" marR="0" lvl="0" indent="0" algn="just" rtl="0">
                        <a:lnSpc>
                          <a:spcPct val="100000"/>
                        </a:lnSpc>
                        <a:spcBef>
                          <a:spcPts val="0"/>
                        </a:spcBef>
                        <a:spcAft>
                          <a:spcPts val="0"/>
                        </a:spcAft>
                        <a:buNone/>
                      </a:pPr>
                      <a:r>
                        <a:rPr lang="en-US" sz="1600" b="1" u="none" strike="noStrike" cap="none">
                          <a:solidFill>
                            <a:srgbClr val="000000"/>
                          </a:solidFill>
                          <a:latin typeface="Helvetica Neue"/>
                          <a:ea typeface="Helvetica Neue"/>
                          <a:cs typeface="Helvetica Neue"/>
                          <a:sym typeface="Helvetica Neue"/>
                        </a:rPr>
                        <a:t>Name</a:t>
                      </a:r>
                      <a:endParaRPr/>
                    </a:p>
                  </a:txBody>
                  <a:tcPr marL="68575" marR="68575" marT="0" marB="0"/>
                </a:tc>
                <a:tc>
                  <a:txBody>
                    <a:bodyPr/>
                    <a:lstStyle/>
                    <a:p>
                      <a:pPr marL="0" marR="0" lvl="0" indent="0" algn="just" rtl="0">
                        <a:lnSpc>
                          <a:spcPct val="100000"/>
                        </a:lnSpc>
                        <a:spcBef>
                          <a:spcPts val="0"/>
                        </a:spcBef>
                        <a:spcAft>
                          <a:spcPts val="0"/>
                        </a:spcAft>
                        <a:buNone/>
                      </a:pPr>
                      <a:r>
                        <a:rPr lang="en-US" sz="1600" b="1" u="none" strike="noStrike" cap="none">
                          <a:solidFill>
                            <a:srgbClr val="000000"/>
                          </a:solidFill>
                          <a:latin typeface="Helvetica Neue"/>
                          <a:ea typeface="Helvetica Neue"/>
                          <a:cs typeface="Helvetica Neue"/>
                          <a:sym typeface="Helvetica Neue"/>
                        </a:rPr>
                        <a:t>Pipe and filter</a:t>
                      </a:r>
                      <a:endParaRPr/>
                    </a:p>
                  </a:txBody>
                  <a:tcPr marL="68575" marR="68575" marT="0" marB="0"/>
                </a:tc>
                <a:extLst>
                  <a:ext uri="{0D108BD9-81ED-4DB2-BD59-A6C34878D82A}">
                    <a16:rowId xmlns:a16="http://schemas.microsoft.com/office/drawing/2014/main" val="10000"/>
                  </a:ext>
                </a:extLst>
              </a:tr>
              <a:tr h="883450">
                <a:tc>
                  <a:txBody>
                    <a:bodyPr/>
                    <a:lstStyle/>
                    <a:p>
                      <a:pPr marL="0" marR="0" lvl="0" indent="0" algn="just" rtl="0">
                        <a:lnSpc>
                          <a:spcPct val="100000"/>
                        </a:lnSpc>
                        <a:spcBef>
                          <a:spcPts val="0"/>
                        </a:spcBef>
                        <a:spcAft>
                          <a:spcPts val="0"/>
                        </a:spcAft>
                        <a:buNone/>
                      </a:pPr>
                      <a:r>
                        <a:rPr lang="en-US" sz="1600" b="1" u="none" strike="noStrike" cap="none">
                          <a:solidFill>
                            <a:srgbClr val="000000"/>
                          </a:solidFill>
                          <a:latin typeface="Helvetica Neue"/>
                          <a:ea typeface="Helvetica Neue"/>
                          <a:cs typeface="Helvetica Neue"/>
                          <a:sym typeface="Helvetica Neue"/>
                        </a:rPr>
                        <a:t>Description</a:t>
                      </a:r>
                      <a:endParaRPr sz="16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0" marR="0" lvl="0" indent="0" algn="just" rtl="0">
                        <a:lnSpc>
                          <a:spcPct val="100000"/>
                        </a:lnSpc>
                        <a:spcBef>
                          <a:spcPts val="0"/>
                        </a:spcBef>
                        <a:spcAft>
                          <a:spcPts val="0"/>
                        </a:spcAft>
                        <a:buNone/>
                      </a:pPr>
                      <a:r>
                        <a:rPr lang="en-US" sz="1200" u="none" strike="noStrike" cap="none">
                          <a:solidFill>
                            <a:srgbClr val="000000"/>
                          </a:solidFill>
                          <a:latin typeface="Helvetica Neue"/>
                          <a:ea typeface="Helvetica Neue"/>
                          <a:cs typeface="Helvetica Neue"/>
                          <a:sym typeface="Helvetica Neue"/>
                        </a:rPr>
                        <a:t>The processing of the data in a system is organized so that each processing component (filter) is discrete and carries out one type of data transformation. The data flows (as in a pipe) from one component to another for processing. </a:t>
                      </a:r>
                      <a:endParaRPr/>
                    </a:p>
                  </a:txBody>
                  <a:tcPr marL="68575" marR="68575" marT="0" marB="0"/>
                </a:tc>
                <a:extLst>
                  <a:ext uri="{0D108BD9-81ED-4DB2-BD59-A6C34878D82A}">
                    <a16:rowId xmlns:a16="http://schemas.microsoft.com/office/drawing/2014/main" val="10001"/>
                  </a:ext>
                </a:extLst>
              </a:tr>
              <a:tr h="662575">
                <a:tc>
                  <a:txBody>
                    <a:bodyPr/>
                    <a:lstStyle/>
                    <a:p>
                      <a:pPr marL="0" marR="0" lvl="0" indent="0" algn="just" rtl="0">
                        <a:lnSpc>
                          <a:spcPct val="100000"/>
                        </a:lnSpc>
                        <a:spcBef>
                          <a:spcPts val="0"/>
                        </a:spcBef>
                        <a:spcAft>
                          <a:spcPts val="0"/>
                        </a:spcAft>
                        <a:buNone/>
                      </a:pPr>
                      <a:r>
                        <a:rPr lang="en-US" sz="1600" b="1" u="none" strike="noStrike" cap="none">
                          <a:solidFill>
                            <a:srgbClr val="000000"/>
                          </a:solidFill>
                          <a:latin typeface="Helvetica Neue"/>
                          <a:ea typeface="Helvetica Neue"/>
                          <a:cs typeface="Helvetica Neue"/>
                          <a:sym typeface="Helvetica Neue"/>
                        </a:rPr>
                        <a:t>When used</a:t>
                      </a:r>
                      <a:endParaRPr sz="16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0" marR="0" lvl="0" indent="0" algn="just" rtl="0">
                        <a:lnSpc>
                          <a:spcPct val="100000"/>
                        </a:lnSpc>
                        <a:spcBef>
                          <a:spcPts val="0"/>
                        </a:spcBef>
                        <a:spcAft>
                          <a:spcPts val="0"/>
                        </a:spcAft>
                        <a:buNone/>
                      </a:pPr>
                      <a:r>
                        <a:rPr lang="en-US" sz="1200" u="none" strike="noStrike" cap="none">
                          <a:solidFill>
                            <a:srgbClr val="000000"/>
                          </a:solidFill>
                          <a:latin typeface="Helvetica Neue"/>
                          <a:ea typeface="Helvetica Neue"/>
                          <a:cs typeface="Helvetica Neue"/>
                          <a:sym typeface="Helvetica Neue"/>
                        </a:rPr>
                        <a:t>Commonly used in data processing applications (both batch- and transaction-based) where inputs are processed in separate stages to generate related outputs.</a:t>
                      </a:r>
                      <a:endParaRPr/>
                    </a:p>
                  </a:txBody>
                  <a:tcPr marL="68575" marR="68575" marT="0" marB="0"/>
                </a:tc>
                <a:extLst>
                  <a:ext uri="{0D108BD9-81ED-4DB2-BD59-A6C34878D82A}">
                    <a16:rowId xmlns:a16="http://schemas.microsoft.com/office/drawing/2014/main" val="10002"/>
                  </a:ext>
                </a:extLst>
              </a:tr>
              <a:tr h="823375">
                <a:tc>
                  <a:txBody>
                    <a:bodyPr/>
                    <a:lstStyle/>
                    <a:p>
                      <a:pPr marL="0" marR="0" lvl="0" indent="0" algn="just" rtl="0">
                        <a:lnSpc>
                          <a:spcPct val="100000"/>
                        </a:lnSpc>
                        <a:spcBef>
                          <a:spcPts val="0"/>
                        </a:spcBef>
                        <a:spcAft>
                          <a:spcPts val="0"/>
                        </a:spcAft>
                        <a:buNone/>
                      </a:pPr>
                      <a:r>
                        <a:rPr lang="en-US" sz="1600" b="1" u="none" strike="noStrike" cap="none">
                          <a:solidFill>
                            <a:srgbClr val="000000"/>
                          </a:solidFill>
                          <a:latin typeface="Helvetica Neue"/>
                          <a:ea typeface="Helvetica Neue"/>
                          <a:cs typeface="Helvetica Neue"/>
                          <a:sym typeface="Helvetica Neue"/>
                        </a:rPr>
                        <a:t>Advantages</a:t>
                      </a:r>
                      <a:endParaRPr sz="16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Easy to understand and supports transformation reuse. </a:t>
                      </a:r>
                      <a:endParaRPr sz="1200" u="none" strike="noStrike" cap="none">
                        <a:solidFill>
                          <a:srgbClr val="000000"/>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Workflow style matches the structure of many business processes.</a:t>
                      </a:r>
                      <a:endParaRPr/>
                    </a:p>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Evolution by adding transformations is straightforward. </a:t>
                      </a:r>
                      <a:endParaRPr sz="1200" u="none" strike="noStrike" cap="none">
                        <a:solidFill>
                          <a:srgbClr val="000000"/>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Can be implemented as either a sequential or concurrent system.</a:t>
                      </a:r>
                      <a:endParaRPr/>
                    </a:p>
                  </a:txBody>
                  <a:tcPr marL="68575" marR="68575" marT="0" marB="0"/>
                </a:tc>
                <a:extLst>
                  <a:ext uri="{0D108BD9-81ED-4DB2-BD59-A6C34878D82A}">
                    <a16:rowId xmlns:a16="http://schemas.microsoft.com/office/drawing/2014/main" val="10003"/>
                  </a:ext>
                </a:extLst>
              </a:tr>
              <a:tr h="1440875">
                <a:tc>
                  <a:txBody>
                    <a:bodyPr/>
                    <a:lstStyle/>
                    <a:p>
                      <a:pPr marL="0" marR="0" lvl="0" indent="0" algn="just" rtl="0">
                        <a:lnSpc>
                          <a:spcPct val="100000"/>
                        </a:lnSpc>
                        <a:spcBef>
                          <a:spcPts val="0"/>
                        </a:spcBef>
                        <a:spcAft>
                          <a:spcPts val="0"/>
                        </a:spcAft>
                        <a:buNone/>
                      </a:pPr>
                      <a:r>
                        <a:rPr lang="en-US" sz="1600" b="1" u="none" strike="noStrike" cap="none">
                          <a:solidFill>
                            <a:srgbClr val="000000"/>
                          </a:solidFill>
                          <a:latin typeface="Helvetica Neue"/>
                          <a:ea typeface="Helvetica Neue"/>
                          <a:cs typeface="Helvetica Neue"/>
                          <a:sym typeface="Helvetica Neue"/>
                        </a:rPr>
                        <a:t>Disadvantages</a:t>
                      </a:r>
                      <a:endParaRPr sz="1600" u="none" strike="noStrike" cap="none">
                        <a:solidFill>
                          <a:srgbClr val="000000"/>
                        </a:solidFill>
                        <a:latin typeface="Helvetica Neue"/>
                        <a:ea typeface="Helvetica Neue"/>
                        <a:cs typeface="Helvetica Neue"/>
                        <a:sym typeface="Helvetica Neue"/>
                      </a:endParaRPr>
                    </a:p>
                  </a:txBody>
                  <a:tcPr marL="68575" marR="68575" marT="0" marB="0"/>
                </a:tc>
                <a:tc>
                  <a:txBody>
                    <a:bodyPr/>
                    <a:lstStyle/>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The format for data transfer has to be agreed upon between communicating transformations.</a:t>
                      </a:r>
                      <a:endParaRPr/>
                    </a:p>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 Each transformation must parse its input and unparse its output to the agreed form. </a:t>
                      </a:r>
                      <a:endParaRPr sz="1200" u="none" strike="noStrike" cap="none">
                        <a:solidFill>
                          <a:srgbClr val="000000"/>
                        </a:solidFill>
                        <a:latin typeface="Helvetica Neue"/>
                        <a:ea typeface="Helvetica Neue"/>
                        <a:cs typeface="Helvetica Neue"/>
                        <a:sym typeface="Helvetica Neue"/>
                      </a:endParaRPr>
                    </a:p>
                    <a:p>
                      <a:pPr marL="285750" marR="0" lvl="0" indent="-285750" algn="just" rtl="0">
                        <a:lnSpc>
                          <a:spcPct val="100000"/>
                        </a:lnSpc>
                        <a:spcBef>
                          <a:spcPts val="0"/>
                        </a:spcBef>
                        <a:spcAft>
                          <a:spcPts val="0"/>
                        </a:spcAft>
                        <a:buClr>
                          <a:srgbClr val="000000"/>
                        </a:buClr>
                        <a:buSzPts val="1200"/>
                        <a:buFont typeface="Arial"/>
                        <a:buChar char="•"/>
                      </a:pPr>
                      <a:r>
                        <a:rPr lang="en-US" sz="1200" u="none" strike="noStrike" cap="none">
                          <a:solidFill>
                            <a:srgbClr val="000000"/>
                          </a:solidFill>
                          <a:latin typeface="Helvetica Neue"/>
                          <a:ea typeface="Helvetica Neue"/>
                          <a:cs typeface="Helvetica Neue"/>
                          <a:sym typeface="Helvetica Neue"/>
                        </a:rPr>
                        <a:t>This increases system overhead and may mean that it is impossible to reuse functional transformations that use incompatible data structures.</a:t>
                      </a:r>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7"/>
          <p:cNvSpPr txBox="1">
            <a:spLocks noGrp="1"/>
          </p:cNvSpPr>
          <p:nvPr>
            <p:ph type="subTitle" idx="1"/>
          </p:nvPr>
        </p:nvSpPr>
        <p:spPr>
          <a:xfrm>
            <a:off x="1863725" y="2681732"/>
            <a:ext cx="5486100" cy="740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Read supplementary slides</a:t>
            </a:r>
            <a:endParaRPr/>
          </a:p>
          <a:p>
            <a:pPr marL="0" lvl="0" indent="0" algn="ctr" rtl="0">
              <a:lnSpc>
                <a:spcPct val="100000"/>
              </a:lnSpc>
              <a:spcBef>
                <a:spcPts val="0"/>
              </a:spcBef>
              <a:spcAft>
                <a:spcPts val="0"/>
              </a:spcAft>
              <a:buClr>
                <a:schemeClr val="dk1"/>
              </a:buClr>
              <a:buSzPts val="1100"/>
              <a:buNone/>
            </a:pPr>
            <a:r>
              <a:rPr lang="en-US"/>
              <a:t>More Reading:</a:t>
            </a:r>
            <a:endParaRPr/>
          </a:p>
          <a:p>
            <a:pPr marL="0" lvl="0" indent="0" algn="ctr" rtl="0">
              <a:lnSpc>
                <a:spcPct val="100000"/>
              </a:lnSpc>
              <a:spcBef>
                <a:spcPts val="0"/>
              </a:spcBef>
              <a:spcAft>
                <a:spcPts val="0"/>
              </a:spcAft>
              <a:buClr>
                <a:schemeClr val="dk1"/>
              </a:buClr>
              <a:buSzPts val="1100"/>
              <a:buNone/>
            </a:pPr>
            <a:r>
              <a:rPr lang="en-US"/>
              <a:t> https://towardsdatascience.com/10-common-software-architectural-patterns-in-a-nutshell-a0b47a1e9013 </a:t>
            </a:r>
            <a:br>
              <a:rPr lang="en-US">
                <a:solidFill>
                  <a:srgbClr val="FFC39F"/>
                </a:solidFill>
              </a:rPr>
            </a:br>
            <a:endParaRPr>
              <a:solidFill>
                <a:srgbClr val="FFC39F"/>
              </a:solidFill>
            </a:endParaRPr>
          </a:p>
          <a:p>
            <a:pPr marL="0" lvl="0" indent="0" algn="ctr" rtl="0">
              <a:lnSpc>
                <a:spcPct val="100000"/>
              </a:lnSpc>
              <a:spcBef>
                <a:spcPts val="0"/>
              </a:spcBef>
              <a:spcAft>
                <a:spcPts val="0"/>
              </a:spcAft>
              <a:buSzPts val="1200"/>
              <a:buNone/>
            </a:pPr>
            <a:endParaRPr>
              <a:solidFill>
                <a:srgbClr val="FFC39F"/>
              </a:solidFill>
            </a:endParaRPr>
          </a:p>
        </p:txBody>
      </p:sp>
      <p:sp>
        <p:nvSpPr>
          <p:cNvPr id="937" name="Google Shape;937;p17"/>
          <p:cNvSpPr txBox="1">
            <a:spLocks noGrp="1"/>
          </p:cNvSpPr>
          <p:nvPr>
            <p:ph type="title"/>
          </p:nvPr>
        </p:nvSpPr>
        <p:spPr>
          <a:xfrm>
            <a:off x="1587750" y="1535172"/>
            <a:ext cx="5968500" cy="11139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6000"/>
              <a:buNone/>
            </a:pPr>
            <a:r>
              <a:rPr lang="en-US" sz="7200"/>
              <a:t>Thank you </a:t>
            </a:r>
            <a:endParaRPr sz="7200">
              <a:solidFill>
                <a:srgbClr val="FFC39F"/>
              </a:solidFill>
            </a:endParaRPr>
          </a:p>
        </p:txBody>
      </p:sp>
      <p:grpSp>
        <p:nvGrpSpPr>
          <p:cNvPr id="938" name="Google Shape;938;p17"/>
          <p:cNvGrpSpPr/>
          <p:nvPr/>
        </p:nvGrpSpPr>
        <p:grpSpPr>
          <a:xfrm>
            <a:off x="1133044" y="2663625"/>
            <a:ext cx="7456207" cy="2479868"/>
            <a:chOff x="1133044" y="2663625"/>
            <a:chExt cx="7456207" cy="2479868"/>
          </a:xfrm>
        </p:grpSpPr>
        <p:sp>
          <p:nvSpPr>
            <p:cNvPr id="939" name="Google Shape;939;p17"/>
            <p:cNvSpPr/>
            <p:nvPr/>
          </p:nvSpPr>
          <p:spPr>
            <a:xfrm>
              <a:off x="7282338" y="3537185"/>
              <a:ext cx="1306913" cy="1601899"/>
            </a:xfrm>
            <a:custGeom>
              <a:avLst/>
              <a:gdLst/>
              <a:ahLst/>
              <a:cxnLst/>
              <a:rect l="l" t="t" r="r" b="b"/>
              <a:pathLst>
                <a:path w="8595" h="10535" extrusionOk="0">
                  <a:moveTo>
                    <a:pt x="8401" y="0"/>
                  </a:moveTo>
                  <a:cubicBezTo>
                    <a:pt x="6031" y="490"/>
                    <a:pt x="3849" y="1826"/>
                    <a:pt x="2336" y="3713"/>
                  </a:cubicBezTo>
                  <a:cubicBezTo>
                    <a:pt x="826" y="5599"/>
                    <a:pt x="0" y="8118"/>
                    <a:pt x="40" y="10534"/>
                  </a:cubicBezTo>
                  <a:lnTo>
                    <a:pt x="2389" y="10534"/>
                  </a:lnTo>
                  <a:cubicBezTo>
                    <a:pt x="4069" y="9651"/>
                    <a:pt x="6018" y="7788"/>
                    <a:pt x="7011" y="6092"/>
                  </a:cubicBezTo>
                  <a:lnTo>
                    <a:pt x="5442" y="5945"/>
                  </a:lnTo>
                  <a:lnTo>
                    <a:pt x="7464" y="5209"/>
                  </a:lnTo>
                  <a:cubicBezTo>
                    <a:pt x="8207" y="3589"/>
                    <a:pt x="8594" y="1763"/>
                    <a:pt x="8401"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7"/>
            <p:cNvSpPr/>
            <p:nvPr/>
          </p:nvSpPr>
          <p:spPr>
            <a:xfrm>
              <a:off x="6826176" y="2663625"/>
              <a:ext cx="1013142" cy="2475455"/>
            </a:xfrm>
            <a:custGeom>
              <a:avLst/>
              <a:gdLst/>
              <a:ahLst/>
              <a:cxnLst/>
              <a:rect l="l" t="t" r="r" b="b"/>
              <a:pathLst>
                <a:path w="6663" h="16280" extrusionOk="0">
                  <a:moveTo>
                    <a:pt x="5786" y="1"/>
                  </a:moveTo>
                  <a:cubicBezTo>
                    <a:pt x="4009" y="1240"/>
                    <a:pt x="2567" y="2940"/>
                    <a:pt x="1607" y="4875"/>
                  </a:cubicBezTo>
                  <a:lnTo>
                    <a:pt x="2400" y="7838"/>
                  </a:lnTo>
                  <a:lnTo>
                    <a:pt x="1033" y="6222"/>
                  </a:lnTo>
                  <a:cubicBezTo>
                    <a:pt x="961" y="6425"/>
                    <a:pt x="894" y="6632"/>
                    <a:pt x="830" y="6842"/>
                  </a:cubicBezTo>
                  <a:cubicBezTo>
                    <a:pt x="1" y="9588"/>
                    <a:pt x="127" y="13610"/>
                    <a:pt x="1177" y="16279"/>
                  </a:cubicBezTo>
                  <a:lnTo>
                    <a:pt x="3740" y="16279"/>
                  </a:lnTo>
                  <a:cubicBezTo>
                    <a:pt x="5703" y="13190"/>
                    <a:pt x="6662" y="9211"/>
                    <a:pt x="6596" y="5355"/>
                  </a:cubicBezTo>
                  <a:lnTo>
                    <a:pt x="6596" y="5355"/>
                  </a:lnTo>
                  <a:lnTo>
                    <a:pt x="5063" y="5832"/>
                  </a:lnTo>
                  <a:lnTo>
                    <a:pt x="6559" y="4455"/>
                  </a:lnTo>
                  <a:cubicBezTo>
                    <a:pt x="6469" y="2916"/>
                    <a:pt x="6212" y="1410"/>
                    <a:pt x="5786"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7"/>
            <p:cNvSpPr/>
            <p:nvPr/>
          </p:nvSpPr>
          <p:spPr>
            <a:xfrm>
              <a:off x="7080107" y="3299522"/>
              <a:ext cx="449627" cy="1840930"/>
            </a:xfrm>
            <a:custGeom>
              <a:avLst/>
              <a:gdLst/>
              <a:ahLst/>
              <a:cxnLst/>
              <a:rect l="l" t="t" r="r" b="b"/>
              <a:pathLst>
                <a:path w="2957" h="12107" extrusionOk="0">
                  <a:moveTo>
                    <a:pt x="2746" y="1"/>
                  </a:moveTo>
                  <a:lnTo>
                    <a:pt x="0" y="12060"/>
                  </a:lnTo>
                  <a:lnTo>
                    <a:pt x="210" y="12107"/>
                  </a:lnTo>
                  <a:lnTo>
                    <a:pt x="2956" y="47"/>
                  </a:lnTo>
                  <a:lnTo>
                    <a:pt x="274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7"/>
            <p:cNvSpPr/>
            <p:nvPr/>
          </p:nvSpPr>
          <p:spPr>
            <a:xfrm>
              <a:off x="1133044" y="3020804"/>
              <a:ext cx="1150752" cy="2118278"/>
            </a:xfrm>
            <a:custGeom>
              <a:avLst/>
              <a:gdLst/>
              <a:ahLst/>
              <a:cxnLst/>
              <a:rect l="l" t="t" r="r" b="b"/>
              <a:pathLst>
                <a:path w="7568" h="13931" extrusionOk="0">
                  <a:moveTo>
                    <a:pt x="1116" y="1"/>
                  </a:moveTo>
                  <a:cubicBezTo>
                    <a:pt x="167" y="2383"/>
                    <a:pt x="0" y="5076"/>
                    <a:pt x="653" y="7555"/>
                  </a:cubicBezTo>
                  <a:cubicBezTo>
                    <a:pt x="690" y="7698"/>
                    <a:pt x="730" y="7838"/>
                    <a:pt x="770" y="7978"/>
                  </a:cubicBezTo>
                  <a:lnTo>
                    <a:pt x="3006" y="9268"/>
                  </a:lnTo>
                  <a:lnTo>
                    <a:pt x="1180" y="9118"/>
                  </a:lnTo>
                  <a:lnTo>
                    <a:pt x="1180" y="9118"/>
                  </a:lnTo>
                  <a:cubicBezTo>
                    <a:pt x="1956" y="10984"/>
                    <a:pt x="3195" y="12667"/>
                    <a:pt x="4768" y="13930"/>
                  </a:cubicBezTo>
                  <a:lnTo>
                    <a:pt x="7568" y="13930"/>
                  </a:lnTo>
                  <a:cubicBezTo>
                    <a:pt x="7301" y="9041"/>
                    <a:pt x="4842" y="3183"/>
                    <a:pt x="1116"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7"/>
            <p:cNvSpPr/>
            <p:nvPr/>
          </p:nvSpPr>
          <p:spPr>
            <a:xfrm>
              <a:off x="1440497" y="3558472"/>
              <a:ext cx="718156" cy="1585021"/>
            </a:xfrm>
            <a:custGeom>
              <a:avLst/>
              <a:gdLst/>
              <a:ahLst/>
              <a:cxnLst/>
              <a:rect l="l" t="t" r="r" b="b"/>
              <a:pathLst>
                <a:path w="4723" h="10424" extrusionOk="0">
                  <a:moveTo>
                    <a:pt x="201" y="0"/>
                  </a:moveTo>
                  <a:lnTo>
                    <a:pt x="1" y="87"/>
                  </a:lnTo>
                  <a:lnTo>
                    <a:pt x="4523" y="10424"/>
                  </a:lnTo>
                  <a:lnTo>
                    <a:pt x="4723" y="10337"/>
                  </a:lnTo>
                  <a:lnTo>
                    <a:pt x="20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236"/>
        <p:cNvGrpSpPr/>
        <p:nvPr/>
      </p:nvGrpSpPr>
      <p:grpSpPr>
        <a:xfrm>
          <a:off x="0" y="0"/>
          <a:ext cx="0" cy="0"/>
          <a:chOff x="0" y="0"/>
          <a:chExt cx="0" cy="0"/>
        </a:xfrm>
      </p:grpSpPr>
      <p:sp>
        <p:nvSpPr>
          <p:cNvPr id="237" name="Google Shape;237;p2"/>
          <p:cNvSpPr txBox="1">
            <a:spLocks noGrp="1"/>
          </p:cNvSpPr>
          <p:nvPr>
            <p:ph type="title" idx="7"/>
          </p:nvPr>
        </p:nvSpPr>
        <p:spPr>
          <a:xfrm>
            <a:off x="6940150" y="861947"/>
            <a:ext cx="2241600" cy="697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200"/>
              <a:buNone/>
            </a:pPr>
            <a:r>
              <a:rPr lang="en-US" sz="7200">
                <a:solidFill>
                  <a:srgbClr val="434343"/>
                </a:solidFill>
              </a:rPr>
              <a:t>02</a:t>
            </a:r>
            <a:endParaRPr sz="7200">
              <a:solidFill>
                <a:srgbClr val="434343"/>
              </a:solidFill>
            </a:endParaRPr>
          </a:p>
        </p:txBody>
      </p:sp>
      <p:sp>
        <p:nvSpPr>
          <p:cNvPr id="238" name="Google Shape;238;p2"/>
          <p:cNvSpPr txBox="1">
            <a:spLocks noGrp="1"/>
          </p:cNvSpPr>
          <p:nvPr>
            <p:ph type="title" idx="2"/>
          </p:nvPr>
        </p:nvSpPr>
        <p:spPr>
          <a:xfrm>
            <a:off x="6883588" y="1483514"/>
            <a:ext cx="2241600" cy="421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CLIENT SERVER PATTERN</a:t>
            </a:r>
            <a:endParaRPr>
              <a:solidFill>
                <a:srgbClr val="434343"/>
              </a:solidFill>
            </a:endParaRPr>
          </a:p>
        </p:txBody>
      </p:sp>
      <p:sp>
        <p:nvSpPr>
          <p:cNvPr id="239" name="Google Shape;239;p2"/>
          <p:cNvSpPr txBox="1">
            <a:spLocks noGrp="1"/>
          </p:cNvSpPr>
          <p:nvPr>
            <p:ph type="title" idx="6"/>
          </p:nvPr>
        </p:nvSpPr>
        <p:spPr>
          <a:xfrm>
            <a:off x="4217225" y="861947"/>
            <a:ext cx="2241600" cy="697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7200"/>
              <a:buNone/>
            </a:pPr>
            <a:r>
              <a:rPr lang="en-US" sz="7200">
                <a:solidFill>
                  <a:srgbClr val="434343"/>
                </a:solidFill>
              </a:rPr>
              <a:t>01</a:t>
            </a:r>
            <a:endParaRPr sz="7200">
              <a:solidFill>
                <a:srgbClr val="434343"/>
              </a:solidFill>
            </a:endParaRPr>
          </a:p>
        </p:txBody>
      </p:sp>
      <p:sp>
        <p:nvSpPr>
          <p:cNvPr id="240" name="Google Shape;240;p2"/>
          <p:cNvSpPr txBox="1">
            <a:spLocks noGrp="1"/>
          </p:cNvSpPr>
          <p:nvPr>
            <p:ph type="title" idx="4"/>
          </p:nvPr>
        </p:nvSpPr>
        <p:spPr>
          <a:xfrm>
            <a:off x="6796314" y="3605572"/>
            <a:ext cx="2241600" cy="4215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Advantages and Disadvantages</a:t>
            </a:r>
            <a:endParaRPr>
              <a:solidFill>
                <a:srgbClr val="434343"/>
              </a:solidFill>
            </a:endParaRPr>
          </a:p>
        </p:txBody>
      </p:sp>
      <p:sp>
        <p:nvSpPr>
          <p:cNvPr id="241" name="Google Shape;241;p2"/>
          <p:cNvSpPr txBox="1">
            <a:spLocks noGrp="1"/>
          </p:cNvSpPr>
          <p:nvPr>
            <p:ph type="title" idx="8"/>
          </p:nvPr>
        </p:nvSpPr>
        <p:spPr>
          <a:xfrm>
            <a:off x="6940150" y="2983997"/>
            <a:ext cx="2241600" cy="697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200"/>
              <a:buNone/>
            </a:pPr>
            <a:r>
              <a:rPr lang="en-US" sz="7200">
                <a:solidFill>
                  <a:srgbClr val="434343"/>
                </a:solidFill>
              </a:rPr>
              <a:t>0</a:t>
            </a:r>
            <a:r>
              <a:rPr lang="en-US">
                <a:solidFill>
                  <a:srgbClr val="434343"/>
                </a:solidFill>
              </a:rPr>
              <a:t>4</a:t>
            </a:r>
            <a:endParaRPr sz="7200">
              <a:solidFill>
                <a:srgbClr val="434343"/>
              </a:solidFill>
            </a:endParaRPr>
          </a:p>
        </p:txBody>
      </p:sp>
      <p:grpSp>
        <p:nvGrpSpPr>
          <p:cNvPr id="242" name="Google Shape;242;p2"/>
          <p:cNvGrpSpPr/>
          <p:nvPr/>
        </p:nvGrpSpPr>
        <p:grpSpPr>
          <a:xfrm>
            <a:off x="228600" y="152411"/>
            <a:ext cx="5095783" cy="4486582"/>
            <a:chOff x="238225" y="-1129267"/>
            <a:chExt cx="7978366" cy="6979748"/>
          </a:xfrm>
        </p:grpSpPr>
        <p:sp>
          <p:nvSpPr>
            <p:cNvPr id="243" name="Google Shape;243;p2"/>
            <p:cNvSpPr/>
            <p:nvPr/>
          </p:nvSpPr>
          <p:spPr>
            <a:xfrm rot="7879148">
              <a:off x="2095797" y="110946"/>
              <a:ext cx="5337984" cy="4499322"/>
            </a:xfrm>
            <a:custGeom>
              <a:avLst/>
              <a:gdLst/>
              <a:ahLst/>
              <a:cxnLst/>
              <a:rect l="l" t="t" r="r" b="b"/>
              <a:pathLst>
                <a:path w="26625" h="22343" extrusionOk="0">
                  <a:moveTo>
                    <a:pt x="20994" y="1"/>
                  </a:moveTo>
                  <a:cubicBezTo>
                    <a:pt x="20114" y="1"/>
                    <a:pt x="19113" y="100"/>
                    <a:pt x="18057" y="826"/>
                  </a:cubicBezTo>
                  <a:cubicBezTo>
                    <a:pt x="16161" y="2083"/>
                    <a:pt x="14997" y="2583"/>
                    <a:pt x="13462" y="2583"/>
                  </a:cubicBezTo>
                  <a:cubicBezTo>
                    <a:pt x="12700" y="2583"/>
                    <a:pt x="11846" y="2460"/>
                    <a:pt x="10766" y="2244"/>
                  </a:cubicBezTo>
                  <a:cubicBezTo>
                    <a:pt x="10035" y="2110"/>
                    <a:pt x="9298" y="2053"/>
                    <a:pt x="8726" y="2053"/>
                  </a:cubicBezTo>
                  <a:cubicBezTo>
                    <a:pt x="8549" y="2053"/>
                    <a:pt x="8388" y="2058"/>
                    <a:pt x="8248" y="2068"/>
                  </a:cubicBezTo>
                  <a:cubicBezTo>
                    <a:pt x="3805" y="2200"/>
                    <a:pt x="44" y="6093"/>
                    <a:pt x="0" y="10547"/>
                  </a:cubicBezTo>
                  <a:cubicBezTo>
                    <a:pt x="0" y="15265"/>
                    <a:pt x="3849" y="19114"/>
                    <a:pt x="8567" y="19114"/>
                  </a:cubicBezTo>
                  <a:cubicBezTo>
                    <a:pt x="10359" y="19114"/>
                    <a:pt x="12009" y="18564"/>
                    <a:pt x="13384" y="17640"/>
                  </a:cubicBezTo>
                  <a:cubicBezTo>
                    <a:pt x="14308" y="16994"/>
                    <a:pt x="15358" y="16591"/>
                    <a:pt x="16350" y="16591"/>
                  </a:cubicBezTo>
                  <a:cubicBezTo>
                    <a:pt x="17670" y="16591"/>
                    <a:pt x="18886" y="17305"/>
                    <a:pt x="19564" y="19114"/>
                  </a:cubicBezTo>
                  <a:cubicBezTo>
                    <a:pt x="19948" y="20782"/>
                    <a:pt x="21147" y="22342"/>
                    <a:pt x="22826" y="22342"/>
                  </a:cubicBezTo>
                  <a:cubicBezTo>
                    <a:pt x="23362" y="22342"/>
                    <a:pt x="23946" y="22183"/>
                    <a:pt x="24568" y="21819"/>
                  </a:cubicBezTo>
                  <a:cubicBezTo>
                    <a:pt x="26580" y="20621"/>
                    <a:pt x="26349" y="18564"/>
                    <a:pt x="25525" y="17508"/>
                  </a:cubicBezTo>
                  <a:cubicBezTo>
                    <a:pt x="23600" y="15078"/>
                    <a:pt x="23787" y="12747"/>
                    <a:pt x="24194" y="11416"/>
                  </a:cubicBezTo>
                  <a:cubicBezTo>
                    <a:pt x="24425" y="10679"/>
                    <a:pt x="24744" y="10085"/>
                    <a:pt x="25206" y="9535"/>
                  </a:cubicBezTo>
                  <a:cubicBezTo>
                    <a:pt x="26074" y="8480"/>
                    <a:pt x="26624" y="7105"/>
                    <a:pt x="26580" y="5643"/>
                  </a:cubicBezTo>
                  <a:cubicBezTo>
                    <a:pt x="26492" y="2618"/>
                    <a:pt x="24018" y="144"/>
                    <a:pt x="20994"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
            <p:cNvSpPr/>
            <p:nvPr/>
          </p:nvSpPr>
          <p:spPr>
            <a:xfrm>
              <a:off x="2533500" y="2823825"/>
              <a:ext cx="1246300" cy="650775"/>
            </a:xfrm>
            <a:custGeom>
              <a:avLst/>
              <a:gdLst/>
              <a:ahLst/>
              <a:cxnLst/>
              <a:rect l="l" t="t" r="r" b="b"/>
              <a:pathLst>
                <a:path w="49852" h="26031" extrusionOk="0">
                  <a:moveTo>
                    <a:pt x="7537" y="1"/>
                  </a:moveTo>
                  <a:lnTo>
                    <a:pt x="0" y="7217"/>
                  </a:lnTo>
                  <a:lnTo>
                    <a:pt x="28684" y="26031"/>
                  </a:lnTo>
                  <a:lnTo>
                    <a:pt x="49852" y="13064"/>
                  </a:lnTo>
                  <a:lnTo>
                    <a:pt x="753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3654600" y="3809600"/>
              <a:ext cx="529225" cy="1176775"/>
            </a:xfrm>
            <a:custGeom>
              <a:avLst/>
              <a:gdLst/>
              <a:ahLst/>
              <a:cxnLst/>
              <a:rect l="l" t="t" r="r" b="b"/>
              <a:pathLst>
                <a:path w="21169" h="47071" extrusionOk="0">
                  <a:moveTo>
                    <a:pt x="21169" y="0"/>
                  </a:moveTo>
                  <a:lnTo>
                    <a:pt x="1" y="12972"/>
                  </a:lnTo>
                  <a:lnTo>
                    <a:pt x="3739" y="47071"/>
                  </a:lnTo>
                  <a:lnTo>
                    <a:pt x="13590" y="43634"/>
                  </a:lnTo>
                  <a:lnTo>
                    <a:pt x="21169"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
            <p:cNvSpPr/>
            <p:nvPr/>
          </p:nvSpPr>
          <p:spPr>
            <a:xfrm>
              <a:off x="1424375" y="3888875"/>
              <a:ext cx="1678925" cy="1160600"/>
            </a:xfrm>
            <a:custGeom>
              <a:avLst/>
              <a:gdLst/>
              <a:ahLst/>
              <a:cxnLst/>
              <a:rect l="l" t="t" r="r" b="b"/>
              <a:pathLst>
                <a:path w="67157" h="46424" extrusionOk="0">
                  <a:moveTo>
                    <a:pt x="46753" y="1"/>
                  </a:moveTo>
                  <a:cubicBezTo>
                    <a:pt x="43569" y="1"/>
                    <a:pt x="40346" y="851"/>
                    <a:pt x="37433" y="2636"/>
                  </a:cubicBezTo>
                  <a:cubicBezTo>
                    <a:pt x="32227" y="5823"/>
                    <a:pt x="30847" y="10473"/>
                    <a:pt x="28616" y="15710"/>
                  </a:cubicBezTo>
                  <a:cubicBezTo>
                    <a:pt x="24171" y="26135"/>
                    <a:pt x="16862" y="35257"/>
                    <a:pt x="7373" y="41450"/>
                  </a:cubicBezTo>
                  <a:cubicBezTo>
                    <a:pt x="7373" y="41450"/>
                    <a:pt x="1" y="46258"/>
                    <a:pt x="431" y="46258"/>
                  </a:cubicBezTo>
                  <a:cubicBezTo>
                    <a:pt x="485" y="46258"/>
                    <a:pt x="667" y="46180"/>
                    <a:pt x="1007" y="46004"/>
                  </a:cubicBezTo>
                  <a:lnTo>
                    <a:pt x="1007" y="46004"/>
                  </a:lnTo>
                  <a:cubicBezTo>
                    <a:pt x="594" y="46298"/>
                    <a:pt x="461" y="46424"/>
                    <a:pt x="533" y="46424"/>
                  </a:cubicBezTo>
                  <a:cubicBezTo>
                    <a:pt x="943" y="46424"/>
                    <a:pt x="7953" y="42398"/>
                    <a:pt x="7953" y="42398"/>
                  </a:cubicBezTo>
                  <a:cubicBezTo>
                    <a:pt x="15297" y="38180"/>
                    <a:pt x="23559" y="35691"/>
                    <a:pt x="32003" y="35068"/>
                  </a:cubicBezTo>
                  <a:cubicBezTo>
                    <a:pt x="32756" y="35013"/>
                    <a:pt x="33513" y="34990"/>
                    <a:pt x="34273" y="34990"/>
                  </a:cubicBezTo>
                  <a:cubicBezTo>
                    <a:pt x="38119" y="34990"/>
                    <a:pt x="42046" y="35581"/>
                    <a:pt x="45868" y="35581"/>
                  </a:cubicBezTo>
                  <a:cubicBezTo>
                    <a:pt x="49421" y="35581"/>
                    <a:pt x="52884" y="35070"/>
                    <a:pt x="56105" y="33098"/>
                  </a:cubicBezTo>
                  <a:cubicBezTo>
                    <a:pt x="64513" y="27943"/>
                    <a:pt x="67156" y="16947"/>
                    <a:pt x="62003" y="8533"/>
                  </a:cubicBezTo>
                  <a:cubicBezTo>
                    <a:pt x="58633" y="3033"/>
                    <a:pt x="52764" y="1"/>
                    <a:pt x="467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
            <p:cNvSpPr/>
            <p:nvPr/>
          </p:nvSpPr>
          <p:spPr>
            <a:xfrm>
              <a:off x="2159750" y="4044200"/>
              <a:ext cx="766300" cy="585650"/>
            </a:xfrm>
            <a:custGeom>
              <a:avLst/>
              <a:gdLst/>
              <a:ahLst/>
              <a:cxnLst/>
              <a:rect l="l" t="t" r="r" b="b"/>
              <a:pathLst>
                <a:path w="30652" h="23426" extrusionOk="0">
                  <a:moveTo>
                    <a:pt x="17342" y="1"/>
                  </a:moveTo>
                  <a:cubicBezTo>
                    <a:pt x="15267" y="1"/>
                    <a:pt x="13166" y="555"/>
                    <a:pt x="11267" y="1719"/>
                  </a:cubicBezTo>
                  <a:cubicBezTo>
                    <a:pt x="5776" y="5081"/>
                    <a:pt x="1" y="20233"/>
                    <a:pt x="913" y="21725"/>
                  </a:cubicBezTo>
                  <a:cubicBezTo>
                    <a:pt x="1339" y="22420"/>
                    <a:pt x="7261" y="23426"/>
                    <a:pt x="13153" y="23426"/>
                  </a:cubicBezTo>
                  <a:cubicBezTo>
                    <a:pt x="17188" y="23426"/>
                    <a:pt x="21210" y="22954"/>
                    <a:pt x="23439" y="21587"/>
                  </a:cubicBezTo>
                  <a:cubicBezTo>
                    <a:pt x="28925" y="18226"/>
                    <a:pt x="30651" y="11055"/>
                    <a:pt x="27285" y="5565"/>
                  </a:cubicBezTo>
                  <a:cubicBezTo>
                    <a:pt x="25087" y="1979"/>
                    <a:pt x="21261" y="1"/>
                    <a:pt x="1734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
            <p:cNvSpPr/>
            <p:nvPr/>
          </p:nvSpPr>
          <p:spPr>
            <a:xfrm>
              <a:off x="2391400" y="4103125"/>
              <a:ext cx="490100" cy="374550"/>
            </a:xfrm>
            <a:custGeom>
              <a:avLst/>
              <a:gdLst/>
              <a:ahLst/>
              <a:cxnLst/>
              <a:rect l="l" t="t" r="r" b="b"/>
              <a:pathLst>
                <a:path w="19604" h="14982" extrusionOk="0">
                  <a:moveTo>
                    <a:pt x="11088" y="1"/>
                  </a:moveTo>
                  <a:cubicBezTo>
                    <a:pt x="9760" y="1"/>
                    <a:pt x="8416" y="355"/>
                    <a:pt x="7201" y="1099"/>
                  </a:cubicBezTo>
                  <a:cubicBezTo>
                    <a:pt x="3692" y="3248"/>
                    <a:pt x="0" y="12941"/>
                    <a:pt x="581" y="13893"/>
                  </a:cubicBezTo>
                  <a:cubicBezTo>
                    <a:pt x="853" y="14338"/>
                    <a:pt x="4643" y="14981"/>
                    <a:pt x="8413" y="14981"/>
                  </a:cubicBezTo>
                  <a:cubicBezTo>
                    <a:pt x="10993" y="14981"/>
                    <a:pt x="13563" y="14680"/>
                    <a:pt x="14989" y="13807"/>
                  </a:cubicBezTo>
                  <a:cubicBezTo>
                    <a:pt x="18498" y="11658"/>
                    <a:pt x="19603" y="7068"/>
                    <a:pt x="17449" y="3560"/>
                  </a:cubicBezTo>
                  <a:cubicBezTo>
                    <a:pt x="16044" y="1265"/>
                    <a:pt x="13595" y="1"/>
                    <a:pt x="11088"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p:nvPr/>
          </p:nvSpPr>
          <p:spPr>
            <a:xfrm>
              <a:off x="3042800" y="1458975"/>
              <a:ext cx="4213450" cy="2854350"/>
            </a:xfrm>
            <a:custGeom>
              <a:avLst/>
              <a:gdLst/>
              <a:ahLst/>
              <a:cxnLst/>
              <a:rect l="l" t="t" r="r" b="b"/>
              <a:pathLst>
                <a:path w="168538" h="114174" extrusionOk="0">
                  <a:moveTo>
                    <a:pt x="145777" y="0"/>
                  </a:moveTo>
                  <a:cubicBezTo>
                    <a:pt x="130803" y="0"/>
                    <a:pt x="110000" y="6242"/>
                    <a:pt x="102469" y="9805"/>
                  </a:cubicBezTo>
                  <a:cubicBezTo>
                    <a:pt x="101491" y="10264"/>
                    <a:pt x="100581" y="10828"/>
                    <a:pt x="99714" y="11470"/>
                  </a:cubicBezTo>
                  <a:lnTo>
                    <a:pt x="68116" y="33799"/>
                  </a:lnTo>
                  <a:lnTo>
                    <a:pt x="55481" y="42732"/>
                  </a:lnTo>
                  <a:lnTo>
                    <a:pt x="0" y="81939"/>
                  </a:lnTo>
                  <a:lnTo>
                    <a:pt x="19757" y="114173"/>
                  </a:lnTo>
                  <a:cubicBezTo>
                    <a:pt x="19757" y="114173"/>
                    <a:pt x="125889" y="58958"/>
                    <a:pt x="130553" y="55639"/>
                  </a:cubicBezTo>
                  <a:cubicBezTo>
                    <a:pt x="140607" y="48483"/>
                    <a:pt x="168538" y="17282"/>
                    <a:pt x="161215" y="5328"/>
                  </a:cubicBezTo>
                  <a:cubicBezTo>
                    <a:pt x="158836" y="1445"/>
                    <a:pt x="152981" y="0"/>
                    <a:pt x="1457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
            <p:cNvSpPr/>
            <p:nvPr/>
          </p:nvSpPr>
          <p:spPr>
            <a:xfrm>
              <a:off x="3035150" y="1450850"/>
              <a:ext cx="4226975" cy="2869350"/>
            </a:xfrm>
            <a:custGeom>
              <a:avLst/>
              <a:gdLst/>
              <a:ahLst/>
              <a:cxnLst/>
              <a:rect l="l" t="t" r="r" b="b"/>
              <a:pathLst>
                <a:path w="169079" h="114774" extrusionOk="0">
                  <a:moveTo>
                    <a:pt x="146129" y="1"/>
                  </a:moveTo>
                  <a:cubicBezTo>
                    <a:pt x="130719" y="1"/>
                    <a:pt x="109344" y="6720"/>
                    <a:pt x="102659" y="9881"/>
                  </a:cubicBezTo>
                  <a:cubicBezTo>
                    <a:pt x="101706" y="10328"/>
                    <a:pt x="100765" y="10899"/>
                    <a:pt x="99862" y="11571"/>
                  </a:cubicBezTo>
                  <a:lnTo>
                    <a:pt x="68264" y="33900"/>
                  </a:lnTo>
                  <a:cubicBezTo>
                    <a:pt x="68142" y="33987"/>
                    <a:pt x="68116" y="34159"/>
                    <a:pt x="68203" y="34281"/>
                  </a:cubicBezTo>
                  <a:cubicBezTo>
                    <a:pt x="68257" y="34356"/>
                    <a:pt x="68343" y="34397"/>
                    <a:pt x="68428" y="34397"/>
                  </a:cubicBezTo>
                  <a:cubicBezTo>
                    <a:pt x="68482" y="34397"/>
                    <a:pt x="68535" y="34381"/>
                    <a:pt x="68580" y="34347"/>
                  </a:cubicBezTo>
                  <a:lnTo>
                    <a:pt x="100184" y="12015"/>
                  </a:lnTo>
                  <a:cubicBezTo>
                    <a:pt x="101059" y="11362"/>
                    <a:pt x="101971" y="10807"/>
                    <a:pt x="102893" y="10375"/>
                  </a:cubicBezTo>
                  <a:cubicBezTo>
                    <a:pt x="110845" y="6616"/>
                    <a:pt x="131363" y="620"/>
                    <a:pt x="146073" y="620"/>
                  </a:cubicBezTo>
                  <a:cubicBezTo>
                    <a:pt x="153211" y="620"/>
                    <a:pt x="158981" y="2032"/>
                    <a:pt x="161286" y="5796"/>
                  </a:cubicBezTo>
                  <a:cubicBezTo>
                    <a:pt x="164363" y="10812"/>
                    <a:pt x="161235" y="20276"/>
                    <a:pt x="152485" y="32448"/>
                  </a:cubicBezTo>
                  <a:cubicBezTo>
                    <a:pt x="145309" y="42431"/>
                    <a:pt x="135774" y="52128"/>
                    <a:pt x="130701" y="55739"/>
                  </a:cubicBezTo>
                  <a:cubicBezTo>
                    <a:pt x="126204" y="58938"/>
                    <a:pt x="25655" y="111280"/>
                    <a:pt x="20160" y="114143"/>
                  </a:cubicBezTo>
                  <a:lnTo>
                    <a:pt x="673" y="82341"/>
                  </a:lnTo>
                  <a:lnTo>
                    <a:pt x="55944" y="43282"/>
                  </a:lnTo>
                  <a:cubicBezTo>
                    <a:pt x="56066" y="43195"/>
                    <a:pt x="56092" y="43021"/>
                    <a:pt x="56005" y="42899"/>
                  </a:cubicBezTo>
                  <a:cubicBezTo>
                    <a:pt x="55952" y="42824"/>
                    <a:pt x="55868" y="42784"/>
                    <a:pt x="55783" y="42784"/>
                  </a:cubicBezTo>
                  <a:cubicBezTo>
                    <a:pt x="55730" y="42784"/>
                    <a:pt x="55676" y="42800"/>
                    <a:pt x="55629" y="42833"/>
                  </a:cubicBezTo>
                  <a:lnTo>
                    <a:pt x="148" y="82040"/>
                  </a:lnTo>
                  <a:cubicBezTo>
                    <a:pt x="31" y="82122"/>
                    <a:pt x="0" y="82285"/>
                    <a:pt x="77" y="82407"/>
                  </a:cubicBezTo>
                  <a:lnTo>
                    <a:pt x="19828" y="114641"/>
                  </a:lnTo>
                  <a:cubicBezTo>
                    <a:pt x="19880" y="114728"/>
                    <a:pt x="19971" y="114774"/>
                    <a:pt x="20063" y="114774"/>
                  </a:cubicBezTo>
                  <a:cubicBezTo>
                    <a:pt x="20103" y="114774"/>
                    <a:pt x="20150" y="114764"/>
                    <a:pt x="20190" y="114743"/>
                  </a:cubicBezTo>
                  <a:cubicBezTo>
                    <a:pt x="24520" y="112486"/>
                    <a:pt x="126388" y="59478"/>
                    <a:pt x="131018" y="56182"/>
                  </a:cubicBezTo>
                  <a:cubicBezTo>
                    <a:pt x="141744" y="48552"/>
                    <a:pt x="169079" y="17469"/>
                    <a:pt x="161754" y="5511"/>
                  </a:cubicBezTo>
                  <a:cubicBezTo>
                    <a:pt x="159287" y="1483"/>
                    <a:pt x="153366" y="1"/>
                    <a:pt x="14612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
            <p:cNvSpPr/>
            <p:nvPr/>
          </p:nvSpPr>
          <p:spPr>
            <a:xfrm>
              <a:off x="3453050" y="1593075"/>
              <a:ext cx="3691175" cy="2711350"/>
            </a:xfrm>
            <a:custGeom>
              <a:avLst/>
              <a:gdLst/>
              <a:ahLst/>
              <a:cxnLst/>
              <a:rect l="l" t="t" r="r" b="b"/>
              <a:pathLst>
                <a:path w="147647" h="108454" extrusionOk="0">
                  <a:moveTo>
                    <a:pt x="144504" y="0"/>
                  </a:moveTo>
                  <a:cubicBezTo>
                    <a:pt x="142701" y="4956"/>
                    <a:pt x="138611" y="14526"/>
                    <a:pt x="131928" y="21508"/>
                  </a:cubicBezTo>
                  <a:cubicBezTo>
                    <a:pt x="122532" y="31333"/>
                    <a:pt x="111851" y="41585"/>
                    <a:pt x="105445" y="45430"/>
                  </a:cubicBezTo>
                  <a:cubicBezTo>
                    <a:pt x="99302" y="49118"/>
                    <a:pt x="7605" y="98720"/>
                    <a:pt x="0" y="102831"/>
                  </a:cubicBezTo>
                  <a:lnTo>
                    <a:pt x="3444" y="108454"/>
                  </a:lnTo>
                  <a:cubicBezTo>
                    <a:pt x="8939" y="105591"/>
                    <a:pt x="109488" y="53249"/>
                    <a:pt x="113985" y="50050"/>
                  </a:cubicBezTo>
                  <a:cubicBezTo>
                    <a:pt x="119058" y="46439"/>
                    <a:pt x="128593" y="36742"/>
                    <a:pt x="135769" y="26759"/>
                  </a:cubicBezTo>
                  <a:cubicBezTo>
                    <a:pt x="144519" y="14587"/>
                    <a:pt x="147647" y="5123"/>
                    <a:pt x="144570" y="107"/>
                  </a:cubicBezTo>
                  <a:cubicBezTo>
                    <a:pt x="144549" y="71"/>
                    <a:pt x="144530" y="36"/>
                    <a:pt x="14450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
            <p:cNvSpPr/>
            <p:nvPr/>
          </p:nvSpPr>
          <p:spPr>
            <a:xfrm>
              <a:off x="3447050" y="1585275"/>
              <a:ext cx="3809200" cy="2728050"/>
            </a:xfrm>
            <a:custGeom>
              <a:avLst/>
              <a:gdLst/>
              <a:ahLst/>
              <a:cxnLst/>
              <a:rect l="l" t="t" r="r" b="b"/>
              <a:pathLst>
                <a:path w="152368" h="109122" extrusionOk="0">
                  <a:moveTo>
                    <a:pt x="144861" y="1"/>
                  </a:moveTo>
                  <a:cubicBezTo>
                    <a:pt x="144820" y="103"/>
                    <a:pt x="144784" y="205"/>
                    <a:pt x="144744" y="312"/>
                  </a:cubicBezTo>
                  <a:cubicBezTo>
                    <a:pt x="144770" y="348"/>
                    <a:pt x="144789" y="383"/>
                    <a:pt x="144810" y="419"/>
                  </a:cubicBezTo>
                  <a:cubicBezTo>
                    <a:pt x="147887" y="5435"/>
                    <a:pt x="144759" y="14899"/>
                    <a:pt x="136009" y="27071"/>
                  </a:cubicBezTo>
                  <a:cubicBezTo>
                    <a:pt x="128833" y="37054"/>
                    <a:pt x="119298" y="46751"/>
                    <a:pt x="114225" y="50362"/>
                  </a:cubicBezTo>
                  <a:cubicBezTo>
                    <a:pt x="109728" y="53561"/>
                    <a:pt x="9179" y="105903"/>
                    <a:pt x="3684" y="108766"/>
                  </a:cubicBezTo>
                  <a:lnTo>
                    <a:pt x="240" y="103143"/>
                  </a:lnTo>
                  <a:cubicBezTo>
                    <a:pt x="149" y="103193"/>
                    <a:pt x="68" y="103240"/>
                    <a:pt x="1" y="103275"/>
                  </a:cubicBezTo>
                  <a:lnTo>
                    <a:pt x="3587" y="109121"/>
                  </a:lnTo>
                  <a:cubicBezTo>
                    <a:pt x="3587" y="109121"/>
                    <a:pt x="109719" y="53906"/>
                    <a:pt x="114383" y="50587"/>
                  </a:cubicBezTo>
                  <a:cubicBezTo>
                    <a:pt x="124437" y="43431"/>
                    <a:pt x="152368" y="12230"/>
                    <a:pt x="145045" y="276"/>
                  </a:cubicBezTo>
                  <a:cubicBezTo>
                    <a:pt x="144989" y="179"/>
                    <a:pt x="144922" y="92"/>
                    <a:pt x="14486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
            <p:cNvSpPr/>
            <p:nvPr/>
          </p:nvSpPr>
          <p:spPr>
            <a:xfrm>
              <a:off x="2723850" y="3507425"/>
              <a:ext cx="812900" cy="925725"/>
            </a:xfrm>
            <a:custGeom>
              <a:avLst/>
              <a:gdLst/>
              <a:ahLst/>
              <a:cxnLst/>
              <a:rect l="l" t="t" r="r" b="b"/>
              <a:pathLst>
                <a:path w="32516" h="37029" extrusionOk="0">
                  <a:moveTo>
                    <a:pt x="12758" y="1"/>
                  </a:moveTo>
                  <a:lnTo>
                    <a:pt x="0" y="14374"/>
                  </a:lnTo>
                  <a:lnTo>
                    <a:pt x="13879" y="37028"/>
                  </a:lnTo>
                  <a:lnTo>
                    <a:pt x="32515" y="32235"/>
                  </a:lnTo>
                  <a:lnTo>
                    <a:pt x="1275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
            <p:cNvSpPr/>
            <p:nvPr/>
          </p:nvSpPr>
          <p:spPr>
            <a:xfrm>
              <a:off x="2715325" y="3495975"/>
              <a:ext cx="831975" cy="945050"/>
            </a:xfrm>
            <a:custGeom>
              <a:avLst/>
              <a:gdLst/>
              <a:ahLst/>
              <a:cxnLst/>
              <a:rect l="l" t="t" r="r" b="b"/>
              <a:pathLst>
                <a:path w="33279" h="37802" extrusionOk="0">
                  <a:moveTo>
                    <a:pt x="13059" y="917"/>
                  </a:moveTo>
                  <a:lnTo>
                    <a:pt x="32428" y="32526"/>
                  </a:lnTo>
                  <a:lnTo>
                    <a:pt x="14347" y="37171"/>
                  </a:lnTo>
                  <a:lnTo>
                    <a:pt x="677" y="14863"/>
                  </a:lnTo>
                  <a:lnTo>
                    <a:pt x="13059" y="917"/>
                  </a:lnTo>
                  <a:close/>
                  <a:moveTo>
                    <a:pt x="13141" y="0"/>
                  </a:moveTo>
                  <a:lnTo>
                    <a:pt x="0" y="14802"/>
                  </a:lnTo>
                  <a:lnTo>
                    <a:pt x="14093" y="37802"/>
                  </a:lnTo>
                  <a:lnTo>
                    <a:pt x="33279" y="32867"/>
                  </a:lnTo>
                  <a:lnTo>
                    <a:pt x="13141"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
            <p:cNvSpPr/>
            <p:nvPr/>
          </p:nvSpPr>
          <p:spPr>
            <a:xfrm>
              <a:off x="2773375" y="3810625"/>
              <a:ext cx="73375" cy="72100"/>
            </a:xfrm>
            <a:custGeom>
              <a:avLst/>
              <a:gdLst/>
              <a:ahLst/>
              <a:cxnLst/>
              <a:rect l="l" t="t" r="r" b="b"/>
              <a:pathLst>
                <a:path w="2935" h="2884" extrusionOk="0">
                  <a:moveTo>
                    <a:pt x="2634" y="1"/>
                  </a:moveTo>
                  <a:cubicBezTo>
                    <a:pt x="2565" y="1"/>
                    <a:pt x="2496" y="28"/>
                    <a:pt x="2445" y="82"/>
                  </a:cubicBezTo>
                  <a:lnTo>
                    <a:pt x="107" y="2414"/>
                  </a:lnTo>
                  <a:cubicBezTo>
                    <a:pt x="1" y="2521"/>
                    <a:pt x="1" y="2694"/>
                    <a:pt x="107" y="2801"/>
                  </a:cubicBezTo>
                  <a:cubicBezTo>
                    <a:pt x="163" y="2858"/>
                    <a:pt x="229" y="2883"/>
                    <a:pt x="300" y="2883"/>
                  </a:cubicBezTo>
                  <a:cubicBezTo>
                    <a:pt x="372" y="2883"/>
                    <a:pt x="443" y="2858"/>
                    <a:pt x="495" y="2801"/>
                  </a:cubicBezTo>
                  <a:lnTo>
                    <a:pt x="2827" y="469"/>
                  </a:lnTo>
                  <a:cubicBezTo>
                    <a:pt x="2934" y="362"/>
                    <a:pt x="2934" y="188"/>
                    <a:pt x="2827" y="82"/>
                  </a:cubicBezTo>
                  <a:cubicBezTo>
                    <a:pt x="2774" y="28"/>
                    <a:pt x="2704" y="1"/>
                    <a:pt x="263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
            <p:cNvSpPr/>
            <p:nvPr/>
          </p:nvSpPr>
          <p:spPr>
            <a:xfrm>
              <a:off x="2877650" y="3602225"/>
              <a:ext cx="177500" cy="176325"/>
            </a:xfrm>
            <a:custGeom>
              <a:avLst/>
              <a:gdLst/>
              <a:ahLst/>
              <a:cxnLst/>
              <a:rect l="l" t="t" r="r" b="b"/>
              <a:pathLst>
                <a:path w="7100" h="7053" extrusionOk="0">
                  <a:moveTo>
                    <a:pt x="6800" y="0"/>
                  </a:moveTo>
                  <a:cubicBezTo>
                    <a:pt x="6730" y="0"/>
                    <a:pt x="6660" y="27"/>
                    <a:pt x="6606" y="80"/>
                  </a:cubicBezTo>
                  <a:lnTo>
                    <a:pt x="108" y="6584"/>
                  </a:lnTo>
                  <a:cubicBezTo>
                    <a:pt x="0" y="6690"/>
                    <a:pt x="0" y="6864"/>
                    <a:pt x="108" y="6972"/>
                  </a:cubicBezTo>
                  <a:cubicBezTo>
                    <a:pt x="158" y="7022"/>
                    <a:pt x="230" y="7052"/>
                    <a:pt x="296" y="7052"/>
                  </a:cubicBezTo>
                  <a:cubicBezTo>
                    <a:pt x="367" y="7052"/>
                    <a:pt x="438" y="7022"/>
                    <a:pt x="489" y="6972"/>
                  </a:cubicBezTo>
                  <a:lnTo>
                    <a:pt x="6994" y="467"/>
                  </a:lnTo>
                  <a:cubicBezTo>
                    <a:pt x="7100" y="360"/>
                    <a:pt x="7100" y="188"/>
                    <a:pt x="6994" y="80"/>
                  </a:cubicBezTo>
                  <a:cubicBezTo>
                    <a:pt x="6940" y="27"/>
                    <a:pt x="6870" y="0"/>
                    <a:pt x="68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
            <p:cNvSpPr/>
            <p:nvPr/>
          </p:nvSpPr>
          <p:spPr>
            <a:xfrm>
              <a:off x="4214600" y="2854725"/>
              <a:ext cx="658450" cy="577075"/>
            </a:xfrm>
            <a:custGeom>
              <a:avLst/>
              <a:gdLst/>
              <a:ahLst/>
              <a:cxnLst/>
              <a:rect l="l" t="t" r="r" b="b"/>
              <a:pathLst>
                <a:path w="26338" h="23083" extrusionOk="0">
                  <a:moveTo>
                    <a:pt x="13161" y="1"/>
                  </a:moveTo>
                  <a:cubicBezTo>
                    <a:pt x="11105" y="1"/>
                    <a:pt x="9023" y="550"/>
                    <a:pt x="7142" y="1703"/>
                  </a:cubicBezTo>
                  <a:cubicBezTo>
                    <a:pt x="1707" y="5034"/>
                    <a:pt x="1" y="12138"/>
                    <a:pt x="3332" y="17573"/>
                  </a:cubicBezTo>
                  <a:cubicBezTo>
                    <a:pt x="5510" y="21124"/>
                    <a:pt x="9303" y="23082"/>
                    <a:pt x="13186" y="23082"/>
                  </a:cubicBezTo>
                  <a:cubicBezTo>
                    <a:pt x="15241" y="23082"/>
                    <a:pt x="17321" y="22534"/>
                    <a:pt x="19202" y="21383"/>
                  </a:cubicBezTo>
                  <a:cubicBezTo>
                    <a:pt x="24631" y="18052"/>
                    <a:pt x="26338" y="10947"/>
                    <a:pt x="23012" y="5512"/>
                  </a:cubicBezTo>
                  <a:cubicBezTo>
                    <a:pt x="20834" y="1960"/>
                    <a:pt x="17043" y="1"/>
                    <a:pt x="1316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
            <p:cNvSpPr/>
            <p:nvPr/>
          </p:nvSpPr>
          <p:spPr>
            <a:xfrm>
              <a:off x="4298125" y="2927900"/>
              <a:ext cx="491525" cy="430775"/>
            </a:xfrm>
            <a:custGeom>
              <a:avLst/>
              <a:gdLst/>
              <a:ahLst/>
              <a:cxnLst/>
              <a:rect l="l" t="t" r="r" b="b"/>
              <a:pathLst>
                <a:path w="19661" h="17231" extrusionOk="0">
                  <a:moveTo>
                    <a:pt x="9823" y="1"/>
                  </a:moveTo>
                  <a:cubicBezTo>
                    <a:pt x="8288" y="1"/>
                    <a:pt x="6734" y="411"/>
                    <a:pt x="5329" y="1271"/>
                  </a:cubicBezTo>
                  <a:cubicBezTo>
                    <a:pt x="1274" y="3757"/>
                    <a:pt x="0" y="9059"/>
                    <a:pt x="2487" y="13118"/>
                  </a:cubicBezTo>
                  <a:cubicBezTo>
                    <a:pt x="4111" y="15769"/>
                    <a:pt x="6940" y="17230"/>
                    <a:pt x="9838" y="17230"/>
                  </a:cubicBezTo>
                  <a:cubicBezTo>
                    <a:pt x="11373" y="17230"/>
                    <a:pt x="12927" y="16821"/>
                    <a:pt x="14333" y="15960"/>
                  </a:cubicBezTo>
                  <a:cubicBezTo>
                    <a:pt x="18387" y="13475"/>
                    <a:pt x="19661" y="8172"/>
                    <a:pt x="17175" y="4113"/>
                  </a:cubicBezTo>
                  <a:cubicBezTo>
                    <a:pt x="15550" y="1463"/>
                    <a:pt x="12721" y="1"/>
                    <a:pt x="98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
            <p:cNvSpPr/>
            <p:nvPr/>
          </p:nvSpPr>
          <p:spPr>
            <a:xfrm>
              <a:off x="4290350" y="2921050"/>
              <a:ext cx="491400" cy="444300"/>
            </a:xfrm>
            <a:custGeom>
              <a:avLst/>
              <a:gdLst/>
              <a:ahLst/>
              <a:cxnLst/>
              <a:rect l="l" t="t" r="r" b="b"/>
              <a:pathLst>
                <a:path w="19656" h="17772" extrusionOk="0">
                  <a:moveTo>
                    <a:pt x="10127" y="548"/>
                  </a:moveTo>
                  <a:cubicBezTo>
                    <a:pt x="10778" y="548"/>
                    <a:pt x="11435" y="623"/>
                    <a:pt x="12088" y="781"/>
                  </a:cubicBezTo>
                  <a:cubicBezTo>
                    <a:pt x="14257" y="1301"/>
                    <a:pt x="16091" y="2631"/>
                    <a:pt x="17252" y="4530"/>
                  </a:cubicBezTo>
                  <a:cubicBezTo>
                    <a:pt x="19655" y="8451"/>
                    <a:pt x="18423" y="13596"/>
                    <a:pt x="14502" y="15999"/>
                  </a:cubicBezTo>
                  <a:cubicBezTo>
                    <a:pt x="13145" y="16831"/>
                    <a:pt x="11641" y="17227"/>
                    <a:pt x="10155" y="17227"/>
                  </a:cubicBezTo>
                  <a:cubicBezTo>
                    <a:pt x="7346" y="17227"/>
                    <a:pt x="4601" y="15812"/>
                    <a:pt x="3031" y="13249"/>
                  </a:cubicBezTo>
                  <a:cubicBezTo>
                    <a:pt x="628" y="9328"/>
                    <a:pt x="1860" y="4179"/>
                    <a:pt x="5781" y="1780"/>
                  </a:cubicBezTo>
                  <a:cubicBezTo>
                    <a:pt x="7111" y="964"/>
                    <a:pt x="8609" y="548"/>
                    <a:pt x="10127" y="548"/>
                  </a:cubicBezTo>
                  <a:close/>
                  <a:moveTo>
                    <a:pt x="10132" y="0"/>
                  </a:moveTo>
                  <a:cubicBezTo>
                    <a:pt x="8512" y="0"/>
                    <a:pt x="6915" y="445"/>
                    <a:pt x="5497" y="1312"/>
                  </a:cubicBezTo>
                  <a:cubicBezTo>
                    <a:pt x="1320" y="3874"/>
                    <a:pt x="1" y="9353"/>
                    <a:pt x="2563" y="13535"/>
                  </a:cubicBezTo>
                  <a:cubicBezTo>
                    <a:pt x="4239" y="16265"/>
                    <a:pt x="7163" y="17772"/>
                    <a:pt x="10157" y="17772"/>
                  </a:cubicBezTo>
                  <a:cubicBezTo>
                    <a:pt x="11736" y="17772"/>
                    <a:pt x="13341" y="17355"/>
                    <a:pt x="14787" y="16469"/>
                  </a:cubicBezTo>
                  <a:cubicBezTo>
                    <a:pt x="16808" y="15226"/>
                    <a:pt x="18230" y="13275"/>
                    <a:pt x="18785" y="10963"/>
                  </a:cubicBezTo>
                  <a:cubicBezTo>
                    <a:pt x="19335" y="8655"/>
                    <a:pt x="18958" y="6272"/>
                    <a:pt x="17720" y="4245"/>
                  </a:cubicBezTo>
                  <a:cubicBezTo>
                    <a:pt x="16477" y="2223"/>
                    <a:pt x="14527" y="802"/>
                    <a:pt x="12215" y="247"/>
                  </a:cubicBezTo>
                  <a:cubicBezTo>
                    <a:pt x="11524" y="82"/>
                    <a:pt x="10826" y="0"/>
                    <a:pt x="101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
            <p:cNvSpPr/>
            <p:nvPr/>
          </p:nvSpPr>
          <p:spPr>
            <a:xfrm>
              <a:off x="4422150" y="2986025"/>
              <a:ext cx="359600" cy="365725"/>
            </a:xfrm>
            <a:custGeom>
              <a:avLst/>
              <a:gdLst/>
              <a:ahLst/>
              <a:cxnLst/>
              <a:rect l="l" t="t" r="r" b="b"/>
              <a:pathLst>
                <a:path w="14384" h="14629" extrusionOk="0">
                  <a:moveTo>
                    <a:pt x="10356" y="1"/>
                  </a:moveTo>
                  <a:cubicBezTo>
                    <a:pt x="5460" y="4152"/>
                    <a:pt x="1757" y="9989"/>
                    <a:pt x="1" y="13059"/>
                  </a:cubicBezTo>
                  <a:cubicBezTo>
                    <a:pt x="1426" y="14084"/>
                    <a:pt x="3144" y="14629"/>
                    <a:pt x="4885" y="14629"/>
                  </a:cubicBezTo>
                  <a:cubicBezTo>
                    <a:pt x="6367" y="14629"/>
                    <a:pt x="7869" y="14232"/>
                    <a:pt x="9230" y="13400"/>
                  </a:cubicBezTo>
                  <a:cubicBezTo>
                    <a:pt x="13151" y="10997"/>
                    <a:pt x="14383" y="5852"/>
                    <a:pt x="11980" y="1931"/>
                  </a:cubicBezTo>
                  <a:cubicBezTo>
                    <a:pt x="11531" y="1198"/>
                    <a:pt x="10981" y="551"/>
                    <a:pt x="10356"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
            <p:cNvSpPr/>
            <p:nvPr/>
          </p:nvSpPr>
          <p:spPr>
            <a:xfrm>
              <a:off x="4418700" y="2981575"/>
              <a:ext cx="370950" cy="377050"/>
            </a:xfrm>
            <a:custGeom>
              <a:avLst/>
              <a:gdLst/>
              <a:ahLst/>
              <a:cxnLst/>
              <a:rect l="l" t="t" r="r" b="b"/>
              <a:pathLst>
                <a:path w="14838" h="15082" extrusionOk="0">
                  <a:moveTo>
                    <a:pt x="10701" y="0"/>
                  </a:moveTo>
                  <a:cubicBezTo>
                    <a:pt x="10630" y="62"/>
                    <a:pt x="10560" y="118"/>
                    <a:pt x="10494" y="179"/>
                  </a:cubicBezTo>
                  <a:cubicBezTo>
                    <a:pt x="11119" y="729"/>
                    <a:pt x="11669" y="1376"/>
                    <a:pt x="12118" y="2109"/>
                  </a:cubicBezTo>
                  <a:cubicBezTo>
                    <a:pt x="14521" y="6030"/>
                    <a:pt x="13289" y="11175"/>
                    <a:pt x="9368" y="13578"/>
                  </a:cubicBezTo>
                  <a:cubicBezTo>
                    <a:pt x="8007" y="14410"/>
                    <a:pt x="6505" y="14807"/>
                    <a:pt x="5023" y="14807"/>
                  </a:cubicBezTo>
                  <a:cubicBezTo>
                    <a:pt x="3282" y="14807"/>
                    <a:pt x="1564" y="14262"/>
                    <a:pt x="139" y="13237"/>
                  </a:cubicBezTo>
                  <a:cubicBezTo>
                    <a:pt x="88" y="13324"/>
                    <a:pt x="47" y="13401"/>
                    <a:pt x="1" y="13482"/>
                  </a:cubicBezTo>
                  <a:cubicBezTo>
                    <a:pt x="1468" y="14526"/>
                    <a:pt x="3230" y="15082"/>
                    <a:pt x="5017" y="15082"/>
                  </a:cubicBezTo>
                  <a:cubicBezTo>
                    <a:pt x="6551" y="15082"/>
                    <a:pt x="8104" y="14674"/>
                    <a:pt x="9510" y="13813"/>
                  </a:cubicBezTo>
                  <a:cubicBezTo>
                    <a:pt x="13564" y="11328"/>
                    <a:pt x="14838" y="6025"/>
                    <a:pt x="12352" y="1966"/>
                  </a:cubicBezTo>
                  <a:cubicBezTo>
                    <a:pt x="11888" y="1213"/>
                    <a:pt x="11328" y="555"/>
                    <a:pt x="107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
            <p:cNvSpPr/>
            <p:nvPr/>
          </p:nvSpPr>
          <p:spPr>
            <a:xfrm>
              <a:off x="4794975" y="2529775"/>
              <a:ext cx="658450" cy="577050"/>
            </a:xfrm>
            <a:custGeom>
              <a:avLst/>
              <a:gdLst/>
              <a:ahLst/>
              <a:cxnLst/>
              <a:rect l="l" t="t" r="r" b="b"/>
              <a:pathLst>
                <a:path w="26338" h="23082" extrusionOk="0">
                  <a:moveTo>
                    <a:pt x="13156" y="0"/>
                  </a:moveTo>
                  <a:cubicBezTo>
                    <a:pt x="11101" y="0"/>
                    <a:pt x="9020" y="550"/>
                    <a:pt x="7141" y="1703"/>
                  </a:cubicBezTo>
                  <a:cubicBezTo>
                    <a:pt x="1707" y="5034"/>
                    <a:pt x="1" y="12139"/>
                    <a:pt x="3327" y="17574"/>
                  </a:cubicBezTo>
                  <a:cubicBezTo>
                    <a:pt x="5505" y="21124"/>
                    <a:pt x="9297" y="23082"/>
                    <a:pt x="13180" y="23082"/>
                  </a:cubicBezTo>
                  <a:cubicBezTo>
                    <a:pt x="15235" y="23082"/>
                    <a:pt x="17316" y="22534"/>
                    <a:pt x="19197" y="21383"/>
                  </a:cubicBezTo>
                  <a:cubicBezTo>
                    <a:pt x="24631" y="18052"/>
                    <a:pt x="26338" y="10947"/>
                    <a:pt x="23007" y="5513"/>
                  </a:cubicBezTo>
                  <a:cubicBezTo>
                    <a:pt x="20829" y="1960"/>
                    <a:pt x="17038" y="0"/>
                    <a:pt x="1315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
            <p:cNvSpPr/>
            <p:nvPr/>
          </p:nvSpPr>
          <p:spPr>
            <a:xfrm>
              <a:off x="4872775" y="2666825"/>
              <a:ext cx="31850" cy="43950"/>
            </a:xfrm>
            <a:custGeom>
              <a:avLst/>
              <a:gdLst/>
              <a:ahLst/>
              <a:cxnLst/>
              <a:rect l="l" t="t" r="r" b="b"/>
              <a:pathLst>
                <a:path w="1274" h="1758" extrusionOk="0">
                  <a:moveTo>
                    <a:pt x="963" y="1"/>
                  </a:moveTo>
                  <a:cubicBezTo>
                    <a:pt x="875" y="1"/>
                    <a:pt x="788" y="41"/>
                    <a:pt x="734" y="118"/>
                  </a:cubicBezTo>
                  <a:cubicBezTo>
                    <a:pt x="434" y="560"/>
                    <a:pt x="204" y="988"/>
                    <a:pt x="56" y="1391"/>
                  </a:cubicBezTo>
                  <a:cubicBezTo>
                    <a:pt x="1" y="1533"/>
                    <a:pt x="72" y="1691"/>
                    <a:pt x="215" y="1742"/>
                  </a:cubicBezTo>
                  <a:cubicBezTo>
                    <a:pt x="245" y="1752"/>
                    <a:pt x="281" y="1758"/>
                    <a:pt x="311" y="1758"/>
                  </a:cubicBezTo>
                  <a:cubicBezTo>
                    <a:pt x="423" y="1758"/>
                    <a:pt x="525" y="1691"/>
                    <a:pt x="566" y="1584"/>
                  </a:cubicBezTo>
                  <a:cubicBezTo>
                    <a:pt x="704" y="1223"/>
                    <a:pt x="912" y="830"/>
                    <a:pt x="1187" y="428"/>
                  </a:cubicBezTo>
                  <a:cubicBezTo>
                    <a:pt x="1273" y="301"/>
                    <a:pt x="1243" y="132"/>
                    <a:pt x="1116" y="47"/>
                  </a:cubicBezTo>
                  <a:cubicBezTo>
                    <a:pt x="1070" y="16"/>
                    <a:pt x="1016" y="1"/>
                    <a:pt x="96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
            <p:cNvSpPr/>
            <p:nvPr/>
          </p:nvSpPr>
          <p:spPr>
            <a:xfrm>
              <a:off x="4913650" y="2620500"/>
              <a:ext cx="31350" cy="29775"/>
            </a:xfrm>
            <a:custGeom>
              <a:avLst/>
              <a:gdLst/>
              <a:ahLst/>
              <a:cxnLst/>
              <a:rect l="l" t="t" r="r" b="b"/>
              <a:pathLst>
                <a:path w="1254" h="1191" extrusionOk="0">
                  <a:moveTo>
                    <a:pt x="952" y="0"/>
                  </a:moveTo>
                  <a:cubicBezTo>
                    <a:pt x="887" y="0"/>
                    <a:pt x="821" y="23"/>
                    <a:pt x="769" y="71"/>
                  </a:cubicBezTo>
                  <a:cubicBezTo>
                    <a:pt x="759" y="81"/>
                    <a:pt x="479" y="325"/>
                    <a:pt x="102" y="727"/>
                  </a:cubicBezTo>
                  <a:cubicBezTo>
                    <a:pt x="0" y="840"/>
                    <a:pt x="5" y="1013"/>
                    <a:pt x="118" y="1115"/>
                  </a:cubicBezTo>
                  <a:cubicBezTo>
                    <a:pt x="169" y="1166"/>
                    <a:pt x="235" y="1191"/>
                    <a:pt x="301" y="1191"/>
                  </a:cubicBezTo>
                  <a:cubicBezTo>
                    <a:pt x="377" y="1191"/>
                    <a:pt x="449" y="1160"/>
                    <a:pt x="505" y="1099"/>
                  </a:cubicBezTo>
                  <a:cubicBezTo>
                    <a:pt x="856" y="723"/>
                    <a:pt x="1126" y="478"/>
                    <a:pt x="1131" y="478"/>
                  </a:cubicBezTo>
                  <a:cubicBezTo>
                    <a:pt x="1243" y="377"/>
                    <a:pt x="1253" y="203"/>
                    <a:pt x="1157" y="91"/>
                  </a:cubicBezTo>
                  <a:cubicBezTo>
                    <a:pt x="1102" y="31"/>
                    <a:pt x="1027"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
            <p:cNvSpPr/>
            <p:nvPr/>
          </p:nvSpPr>
          <p:spPr>
            <a:xfrm>
              <a:off x="4878375" y="2602975"/>
              <a:ext cx="491500" cy="430750"/>
            </a:xfrm>
            <a:custGeom>
              <a:avLst/>
              <a:gdLst/>
              <a:ahLst/>
              <a:cxnLst/>
              <a:rect l="l" t="t" r="r" b="b"/>
              <a:pathLst>
                <a:path w="19660" h="17230" extrusionOk="0">
                  <a:moveTo>
                    <a:pt x="9824" y="0"/>
                  </a:moveTo>
                  <a:cubicBezTo>
                    <a:pt x="8290" y="0"/>
                    <a:pt x="6736" y="410"/>
                    <a:pt x="5333" y="1271"/>
                  </a:cubicBezTo>
                  <a:cubicBezTo>
                    <a:pt x="1274" y="3756"/>
                    <a:pt x="1" y="9058"/>
                    <a:pt x="2486" y="13113"/>
                  </a:cubicBezTo>
                  <a:cubicBezTo>
                    <a:pt x="4111" y="15767"/>
                    <a:pt x="6941" y="17230"/>
                    <a:pt x="9840" y="17230"/>
                  </a:cubicBezTo>
                  <a:cubicBezTo>
                    <a:pt x="11374" y="17230"/>
                    <a:pt x="12928" y="16820"/>
                    <a:pt x="14333" y="15960"/>
                  </a:cubicBezTo>
                  <a:cubicBezTo>
                    <a:pt x="18387" y="13474"/>
                    <a:pt x="19660" y="8172"/>
                    <a:pt x="17175" y="4113"/>
                  </a:cubicBezTo>
                  <a:cubicBezTo>
                    <a:pt x="15550" y="1462"/>
                    <a:pt x="12721"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
            <p:cNvSpPr/>
            <p:nvPr/>
          </p:nvSpPr>
          <p:spPr>
            <a:xfrm>
              <a:off x="4870725" y="2596025"/>
              <a:ext cx="483400" cy="444525"/>
            </a:xfrm>
            <a:custGeom>
              <a:avLst/>
              <a:gdLst/>
              <a:ahLst/>
              <a:cxnLst/>
              <a:rect l="l" t="t" r="r" b="b"/>
              <a:pathLst>
                <a:path w="19336" h="17781" extrusionOk="0">
                  <a:moveTo>
                    <a:pt x="10121" y="550"/>
                  </a:moveTo>
                  <a:cubicBezTo>
                    <a:pt x="10779" y="550"/>
                    <a:pt x="11435" y="627"/>
                    <a:pt x="12086" y="780"/>
                  </a:cubicBezTo>
                  <a:cubicBezTo>
                    <a:pt x="14251" y="1304"/>
                    <a:pt x="16085" y="2634"/>
                    <a:pt x="17251" y="4534"/>
                  </a:cubicBezTo>
                  <a:cubicBezTo>
                    <a:pt x="18412" y="6433"/>
                    <a:pt x="18769" y="8674"/>
                    <a:pt x="18250" y="10839"/>
                  </a:cubicBezTo>
                  <a:cubicBezTo>
                    <a:pt x="17725" y="13008"/>
                    <a:pt x="16395" y="14842"/>
                    <a:pt x="14496" y="16003"/>
                  </a:cubicBezTo>
                  <a:cubicBezTo>
                    <a:pt x="13168" y="16818"/>
                    <a:pt x="11674" y="17236"/>
                    <a:pt x="10155" y="17236"/>
                  </a:cubicBezTo>
                  <a:cubicBezTo>
                    <a:pt x="9501" y="17236"/>
                    <a:pt x="8842" y="17158"/>
                    <a:pt x="8191" y="17002"/>
                  </a:cubicBezTo>
                  <a:cubicBezTo>
                    <a:pt x="6026" y="16482"/>
                    <a:pt x="4188" y="15147"/>
                    <a:pt x="3026" y="13253"/>
                  </a:cubicBezTo>
                  <a:cubicBezTo>
                    <a:pt x="622" y="9327"/>
                    <a:pt x="1860" y="4182"/>
                    <a:pt x="5782" y="1779"/>
                  </a:cubicBezTo>
                  <a:cubicBezTo>
                    <a:pt x="7111" y="968"/>
                    <a:pt x="8603" y="550"/>
                    <a:pt x="10121" y="550"/>
                  </a:cubicBezTo>
                  <a:close/>
                  <a:moveTo>
                    <a:pt x="10118" y="0"/>
                  </a:moveTo>
                  <a:cubicBezTo>
                    <a:pt x="8499" y="0"/>
                    <a:pt x="6910" y="446"/>
                    <a:pt x="5497" y="1314"/>
                  </a:cubicBezTo>
                  <a:cubicBezTo>
                    <a:pt x="1315" y="3876"/>
                    <a:pt x="1" y="9357"/>
                    <a:pt x="2558" y="13538"/>
                  </a:cubicBezTo>
                  <a:cubicBezTo>
                    <a:pt x="3800" y="15561"/>
                    <a:pt x="5756" y="16981"/>
                    <a:pt x="8064" y="17536"/>
                  </a:cubicBezTo>
                  <a:cubicBezTo>
                    <a:pt x="8756" y="17700"/>
                    <a:pt x="9458" y="17780"/>
                    <a:pt x="10151" y="17780"/>
                  </a:cubicBezTo>
                  <a:cubicBezTo>
                    <a:pt x="11771" y="17780"/>
                    <a:pt x="13365" y="17338"/>
                    <a:pt x="14782" y="16471"/>
                  </a:cubicBezTo>
                  <a:cubicBezTo>
                    <a:pt x="16804" y="15229"/>
                    <a:pt x="18224" y="13274"/>
                    <a:pt x="18779" y="10966"/>
                  </a:cubicBezTo>
                  <a:cubicBezTo>
                    <a:pt x="19335" y="8659"/>
                    <a:pt x="18957" y="6276"/>
                    <a:pt x="17715" y="4248"/>
                  </a:cubicBezTo>
                  <a:cubicBezTo>
                    <a:pt x="16477" y="2226"/>
                    <a:pt x="14521" y="806"/>
                    <a:pt x="12215" y="251"/>
                  </a:cubicBezTo>
                  <a:cubicBezTo>
                    <a:pt x="11518" y="83"/>
                    <a:pt x="10815" y="0"/>
                    <a:pt x="1011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
            <p:cNvSpPr/>
            <p:nvPr/>
          </p:nvSpPr>
          <p:spPr>
            <a:xfrm>
              <a:off x="5002375" y="2661100"/>
              <a:ext cx="337600" cy="365825"/>
            </a:xfrm>
            <a:custGeom>
              <a:avLst/>
              <a:gdLst/>
              <a:ahLst/>
              <a:cxnLst/>
              <a:rect l="l" t="t" r="r" b="b"/>
              <a:pathLst>
                <a:path w="13504" h="14633" extrusionOk="0">
                  <a:moveTo>
                    <a:pt x="10356" y="1"/>
                  </a:moveTo>
                  <a:cubicBezTo>
                    <a:pt x="5461" y="4151"/>
                    <a:pt x="1754" y="9993"/>
                    <a:pt x="1" y="13064"/>
                  </a:cubicBezTo>
                  <a:cubicBezTo>
                    <a:pt x="868" y="13685"/>
                    <a:pt x="1855" y="14143"/>
                    <a:pt x="2925" y="14399"/>
                  </a:cubicBezTo>
                  <a:cubicBezTo>
                    <a:pt x="3576" y="14556"/>
                    <a:pt x="4234" y="14632"/>
                    <a:pt x="4885" y="14632"/>
                  </a:cubicBezTo>
                  <a:cubicBezTo>
                    <a:pt x="6409" y="14632"/>
                    <a:pt x="7901" y="14215"/>
                    <a:pt x="9230" y="13400"/>
                  </a:cubicBezTo>
                  <a:cubicBezTo>
                    <a:pt x="11129" y="12239"/>
                    <a:pt x="12459" y="10405"/>
                    <a:pt x="12984" y="8236"/>
                  </a:cubicBezTo>
                  <a:cubicBezTo>
                    <a:pt x="13503" y="6071"/>
                    <a:pt x="13146" y="3830"/>
                    <a:pt x="11985" y="1931"/>
                  </a:cubicBezTo>
                  <a:cubicBezTo>
                    <a:pt x="11533" y="1197"/>
                    <a:pt x="10987" y="551"/>
                    <a:pt x="10356"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
            <p:cNvSpPr/>
            <p:nvPr/>
          </p:nvSpPr>
          <p:spPr>
            <a:xfrm>
              <a:off x="4998975" y="2656650"/>
              <a:ext cx="370900" cy="377025"/>
            </a:xfrm>
            <a:custGeom>
              <a:avLst/>
              <a:gdLst/>
              <a:ahLst/>
              <a:cxnLst/>
              <a:rect l="l" t="t" r="r" b="b"/>
              <a:pathLst>
                <a:path w="14836" h="15081" extrusionOk="0">
                  <a:moveTo>
                    <a:pt x="10701" y="0"/>
                  </a:moveTo>
                  <a:cubicBezTo>
                    <a:pt x="10630" y="61"/>
                    <a:pt x="10562" y="118"/>
                    <a:pt x="10492" y="179"/>
                  </a:cubicBezTo>
                  <a:cubicBezTo>
                    <a:pt x="11123" y="729"/>
                    <a:pt x="11669" y="1375"/>
                    <a:pt x="12121" y="2109"/>
                  </a:cubicBezTo>
                  <a:cubicBezTo>
                    <a:pt x="13282" y="4008"/>
                    <a:pt x="13639" y="6249"/>
                    <a:pt x="13120" y="8414"/>
                  </a:cubicBezTo>
                  <a:cubicBezTo>
                    <a:pt x="12595" y="10583"/>
                    <a:pt x="11265" y="12417"/>
                    <a:pt x="9366" y="13578"/>
                  </a:cubicBezTo>
                  <a:cubicBezTo>
                    <a:pt x="8037" y="14393"/>
                    <a:pt x="6545" y="14810"/>
                    <a:pt x="5021" y="14810"/>
                  </a:cubicBezTo>
                  <a:cubicBezTo>
                    <a:pt x="4370" y="14810"/>
                    <a:pt x="3712" y="14734"/>
                    <a:pt x="3061" y="14577"/>
                  </a:cubicBezTo>
                  <a:cubicBezTo>
                    <a:pt x="1991" y="14321"/>
                    <a:pt x="1004" y="13863"/>
                    <a:pt x="137" y="13242"/>
                  </a:cubicBezTo>
                  <a:cubicBezTo>
                    <a:pt x="87" y="13324"/>
                    <a:pt x="45" y="13400"/>
                    <a:pt x="0" y="13482"/>
                  </a:cubicBezTo>
                  <a:cubicBezTo>
                    <a:pt x="1467" y="14525"/>
                    <a:pt x="3228" y="15080"/>
                    <a:pt x="5017" y="15080"/>
                  </a:cubicBezTo>
                  <a:cubicBezTo>
                    <a:pt x="6549" y="15080"/>
                    <a:pt x="8103" y="14673"/>
                    <a:pt x="9509" y="13813"/>
                  </a:cubicBezTo>
                  <a:cubicBezTo>
                    <a:pt x="13563" y="11327"/>
                    <a:pt x="14836" y="6025"/>
                    <a:pt x="12351" y="1966"/>
                  </a:cubicBezTo>
                  <a:cubicBezTo>
                    <a:pt x="11892" y="1212"/>
                    <a:pt x="11333" y="555"/>
                    <a:pt x="107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
            <p:cNvSpPr/>
            <p:nvPr/>
          </p:nvSpPr>
          <p:spPr>
            <a:xfrm>
              <a:off x="5375200" y="2204825"/>
              <a:ext cx="658450" cy="577075"/>
            </a:xfrm>
            <a:custGeom>
              <a:avLst/>
              <a:gdLst/>
              <a:ahLst/>
              <a:cxnLst/>
              <a:rect l="l" t="t" r="r" b="b"/>
              <a:pathLst>
                <a:path w="26338" h="23083" extrusionOk="0">
                  <a:moveTo>
                    <a:pt x="13160" y="1"/>
                  </a:moveTo>
                  <a:cubicBezTo>
                    <a:pt x="11105" y="1"/>
                    <a:pt x="9023" y="550"/>
                    <a:pt x="7142" y="1703"/>
                  </a:cubicBezTo>
                  <a:cubicBezTo>
                    <a:pt x="1707" y="5034"/>
                    <a:pt x="1" y="12140"/>
                    <a:pt x="3332" y="17568"/>
                  </a:cubicBezTo>
                  <a:cubicBezTo>
                    <a:pt x="5510" y="21123"/>
                    <a:pt x="9301" y="23082"/>
                    <a:pt x="13184" y="23082"/>
                  </a:cubicBezTo>
                  <a:cubicBezTo>
                    <a:pt x="15238" y="23082"/>
                    <a:pt x="17317" y="22534"/>
                    <a:pt x="19197" y="21383"/>
                  </a:cubicBezTo>
                  <a:cubicBezTo>
                    <a:pt x="24631" y="18052"/>
                    <a:pt x="26338" y="10948"/>
                    <a:pt x="23007" y="5513"/>
                  </a:cubicBezTo>
                  <a:cubicBezTo>
                    <a:pt x="20832" y="1960"/>
                    <a:pt x="17043" y="1"/>
                    <a:pt x="1316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
            <p:cNvSpPr/>
            <p:nvPr/>
          </p:nvSpPr>
          <p:spPr>
            <a:xfrm>
              <a:off x="5461175" y="2332975"/>
              <a:ext cx="31700" cy="44075"/>
            </a:xfrm>
            <a:custGeom>
              <a:avLst/>
              <a:gdLst/>
              <a:ahLst/>
              <a:cxnLst/>
              <a:rect l="l" t="t" r="r" b="b"/>
              <a:pathLst>
                <a:path w="1268" h="1763" extrusionOk="0">
                  <a:moveTo>
                    <a:pt x="959" y="1"/>
                  </a:moveTo>
                  <a:cubicBezTo>
                    <a:pt x="873" y="1"/>
                    <a:pt x="788" y="41"/>
                    <a:pt x="734" y="117"/>
                  </a:cubicBezTo>
                  <a:cubicBezTo>
                    <a:pt x="433" y="560"/>
                    <a:pt x="203" y="988"/>
                    <a:pt x="50" y="1391"/>
                  </a:cubicBezTo>
                  <a:cubicBezTo>
                    <a:pt x="0" y="1533"/>
                    <a:pt x="71" y="1691"/>
                    <a:pt x="209" y="1742"/>
                  </a:cubicBezTo>
                  <a:cubicBezTo>
                    <a:pt x="245" y="1752"/>
                    <a:pt x="275" y="1763"/>
                    <a:pt x="306" y="1763"/>
                  </a:cubicBezTo>
                  <a:cubicBezTo>
                    <a:pt x="417" y="1763"/>
                    <a:pt x="525" y="1691"/>
                    <a:pt x="565" y="1584"/>
                  </a:cubicBezTo>
                  <a:cubicBezTo>
                    <a:pt x="698" y="1222"/>
                    <a:pt x="906" y="835"/>
                    <a:pt x="1187" y="428"/>
                  </a:cubicBezTo>
                  <a:cubicBezTo>
                    <a:pt x="1268" y="301"/>
                    <a:pt x="1237" y="132"/>
                    <a:pt x="1110" y="46"/>
                  </a:cubicBezTo>
                  <a:cubicBezTo>
                    <a:pt x="1064" y="16"/>
                    <a:pt x="1011" y="1"/>
                    <a:pt x="9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
            <p:cNvSpPr/>
            <p:nvPr/>
          </p:nvSpPr>
          <p:spPr>
            <a:xfrm>
              <a:off x="5501900" y="2286650"/>
              <a:ext cx="31475" cy="29775"/>
            </a:xfrm>
            <a:custGeom>
              <a:avLst/>
              <a:gdLst/>
              <a:ahLst/>
              <a:cxnLst/>
              <a:rect l="l" t="t" r="r" b="b"/>
              <a:pathLst>
                <a:path w="1259" h="1191" extrusionOk="0">
                  <a:moveTo>
                    <a:pt x="954" y="1"/>
                  </a:moveTo>
                  <a:cubicBezTo>
                    <a:pt x="890" y="1"/>
                    <a:pt x="826" y="24"/>
                    <a:pt x="774" y="71"/>
                  </a:cubicBezTo>
                  <a:cubicBezTo>
                    <a:pt x="760" y="81"/>
                    <a:pt x="480" y="330"/>
                    <a:pt x="108" y="732"/>
                  </a:cubicBezTo>
                  <a:cubicBezTo>
                    <a:pt x="1" y="840"/>
                    <a:pt x="10" y="1013"/>
                    <a:pt x="118" y="1115"/>
                  </a:cubicBezTo>
                  <a:cubicBezTo>
                    <a:pt x="174" y="1166"/>
                    <a:pt x="240" y="1190"/>
                    <a:pt x="306" y="1190"/>
                  </a:cubicBezTo>
                  <a:cubicBezTo>
                    <a:pt x="377" y="1190"/>
                    <a:pt x="454" y="1160"/>
                    <a:pt x="505" y="1105"/>
                  </a:cubicBezTo>
                  <a:cubicBezTo>
                    <a:pt x="861" y="722"/>
                    <a:pt x="1131" y="483"/>
                    <a:pt x="1131" y="478"/>
                  </a:cubicBezTo>
                  <a:cubicBezTo>
                    <a:pt x="1249" y="381"/>
                    <a:pt x="1258" y="208"/>
                    <a:pt x="1157" y="96"/>
                  </a:cubicBezTo>
                  <a:cubicBezTo>
                    <a:pt x="1105" y="33"/>
                    <a:pt x="1030" y="1"/>
                    <a:pt x="9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
            <p:cNvSpPr/>
            <p:nvPr/>
          </p:nvSpPr>
          <p:spPr>
            <a:xfrm>
              <a:off x="5458600" y="2278025"/>
              <a:ext cx="491650" cy="430750"/>
            </a:xfrm>
            <a:custGeom>
              <a:avLst/>
              <a:gdLst/>
              <a:ahLst/>
              <a:cxnLst/>
              <a:rect l="l" t="t" r="r" b="b"/>
              <a:pathLst>
                <a:path w="19666" h="17230" extrusionOk="0">
                  <a:moveTo>
                    <a:pt x="9826" y="1"/>
                  </a:moveTo>
                  <a:cubicBezTo>
                    <a:pt x="8291" y="1"/>
                    <a:pt x="6738" y="411"/>
                    <a:pt x="5334" y="1271"/>
                  </a:cubicBezTo>
                  <a:cubicBezTo>
                    <a:pt x="1274" y="3757"/>
                    <a:pt x="1" y="9059"/>
                    <a:pt x="2487" y="13112"/>
                  </a:cubicBezTo>
                  <a:cubicBezTo>
                    <a:pt x="4112" y="15767"/>
                    <a:pt x="6943" y="17230"/>
                    <a:pt x="9842" y="17230"/>
                  </a:cubicBezTo>
                  <a:cubicBezTo>
                    <a:pt x="11376" y="17230"/>
                    <a:pt x="12930" y="16820"/>
                    <a:pt x="14333" y="15959"/>
                  </a:cubicBezTo>
                  <a:cubicBezTo>
                    <a:pt x="18392" y="13474"/>
                    <a:pt x="19666" y="8173"/>
                    <a:pt x="17181" y="4113"/>
                  </a:cubicBezTo>
                  <a:cubicBezTo>
                    <a:pt x="15555" y="1463"/>
                    <a:pt x="12725" y="1"/>
                    <a:pt x="982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
            <p:cNvSpPr/>
            <p:nvPr/>
          </p:nvSpPr>
          <p:spPr>
            <a:xfrm>
              <a:off x="5450950" y="2271075"/>
              <a:ext cx="506950" cy="444425"/>
            </a:xfrm>
            <a:custGeom>
              <a:avLst/>
              <a:gdLst/>
              <a:ahLst/>
              <a:cxnLst/>
              <a:rect l="l" t="t" r="r" b="b"/>
              <a:pathLst>
                <a:path w="20278" h="17777" extrusionOk="0">
                  <a:moveTo>
                    <a:pt x="10122" y="546"/>
                  </a:moveTo>
                  <a:cubicBezTo>
                    <a:pt x="10778" y="546"/>
                    <a:pt x="11436" y="628"/>
                    <a:pt x="12088" y="781"/>
                  </a:cubicBezTo>
                  <a:cubicBezTo>
                    <a:pt x="14252" y="1300"/>
                    <a:pt x="16086" y="2634"/>
                    <a:pt x="17252" y="4533"/>
                  </a:cubicBezTo>
                  <a:cubicBezTo>
                    <a:pt x="19656" y="8456"/>
                    <a:pt x="18418" y="13599"/>
                    <a:pt x="14497" y="16004"/>
                  </a:cubicBezTo>
                  <a:cubicBezTo>
                    <a:pt x="13141" y="16835"/>
                    <a:pt x="11638" y="17231"/>
                    <a:pt x="10154" y="17231"/>
                  </a:cubicBezTo>
                  <a:cubicBezTo>
                    <a:pt x="7345" y="17231"/>
                    <a:pt x="4599" y="15814"/>
                    <a:pt x="3026" y="13249"/>
                  </a:cubicBezTo>
                  <a:cubicBezTo>
                    <a:pt x="623" y="9326"/>
                    <a:pt x="1860" y="4182"/>
                    <a:pt x="5783" y="1778"/>
                  </a:cubicBezTo>
                  <a:cubicBezTo>
                    <a:pt x="7111" y="969"/>
                    <a:pt x="8604" y="546"/>
                    <a:pt x="10122" y="546"/>
                  </a:cubicBezTo>
                  <a:close/>
                  <a:moveTo>
                    <a:pt x="10121" y="0"/>
                  </a:moveTo>
                  <a:cubicBezTo>
                    <a:pt x="8503" y="0"/>
                    <a:pt x="6910" y="446"/>
                    <a:pt x="5497" y="1315"/>
                  </a:cubicBezTo>
                  <a:cubicBezTo>
                    <a:pt x="1321" y="3877"/>
                    <a:pt x="1" y="9357"/>
                    <a:pt x="2563" y="13533"/>
                  </a:cubicBezTo>
                  <a:cubicBezTo>
                    <a:pt x="4239" y="16268"/>
                    <a:pt x="7163" y="17776"/>
                    <a:pt x="10153" y="17776"/>
                  </a:cubicBezTo>
                  <a:cubicBezTo>
                    <a:pt x="11736" y="17776"/>
                    <a:pt x="13336" y="17353"/>
                    <a:pt x="14782" y="16472"/>
                  </a:cubicBezTo>
                  <a:cubicBezTo>
                    <a:pt x="18963" y="13910"/>
                    <a:pt x="20277" y="8425"/>
                    <a:pt x="17715" y="4248"/>
                  </a:cubicBezTo>
                  <a:cubicBezTo>
                    <a:pt x="16478" y="2227"/>
                    <a:pt x="14523" y="805"/>
                    <a:pt x="12215" y="250"/>
                  </a:cubicBezTo>
                  <a:cubicBezTo>
                    <a:pt x="11520" y="83"/>
                    <a:pt x="10818" y="0"/>
                    <a:pt x="1012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
            <p:cNvSpPr/>
            <p:nvPr/>
          </p:nvSpPr>
          <p:spPr>
            <a:xfrm>
              <a:off x="5582650" y="2336150"/>
              <a:ext cx="359725" cy="365725"/>
            </a:xfrm>
            <a:custGeom>
              <a:avLst/>
              <a:gdLst/>
              <a:ahLst/>
              <a:cxnLst/>
              <a:rect l="l" t="t" r="r" b="b"/>
              <a:pathLst>
                <a:path w="14389" h="14629" extrusionOk="0">
                  <a:moveTo>
                    <a:pt x="10355" y="0"/>
                  </a:moveTo>
                  <a:cubicBezTo>
                    <a:pt x="5465" y="4151"/>
                    <a:pt x="1757" y="9983"/>
                    <a:pt x="0" y="13060"/>
                  </a:cubicBezTo>
                  <a:cubicBezTo>
                    <a:pt x="1431" y="14083"/>
                    <a:pt x="3148" y="14628"/>
                    <a:pt x="4885" y="14628"/>
                  </a:cubicBezTo>
                  <a:cubicBezTo>
                    <a:pt x="6371" y="14628"/>
                    <a:pt x="7873" y="14231"/>
                    <a:pt x="9229" y="13401"/>
                  </a:cubicBezTo>
                  <a:cubicBezTo>
                    <a:pt x="13150" y="10996"/>
                    <a:pt x="14388" y="5853"/>
                    <a:pt x="11984" y="1930"/>
                  </a:cubicBezTo>
                  <a:cubicBezTo>
                    <a:pt x="11536" y="1197"/>
                    <a:pt x="10985" y="550"/>
                    <a:pt x="1035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
            <p:cNvSpPr/>
            <p:nvPr/>
          </p:nvSpPr>
          <p:spPr>
            <a:xfrm>
              <a:off x="5579175" y="2331675"/>
              <a:ext cx="371075" cy="377075"/>
            </a:xfrm>
            <a:custGeom>
              <a:avLst/>
              <a:gdLst/>
              <a:ahLst/>
              <a:cxnLst/>
              <a:rect l="l" t="t" r="r" b="b"/>
              <a:pathLst>
                <a:path w="14843" h="15083" extrusionOk="0">
                  <a:moveTo>
                    <a:pt x="10702" y="1"/>
                  </a:moveTo>
                  <a:cubicBezTo>
                    <a:pt x="10635" y="62"/>
                    <a:pt x="10565" y="118"/>
                    <a:pt x="10494" y="179"/>
                  </a:cubicBezTo>
                  <a:cubicBezTo>
                    <a:pt x="11124" y="729"/>
                    <a:pt x="11675" y="1376"/>
                    <a:pt x="12123" y="2109"/>
                  </a:cubicBezTo>
                  <a:cubicBezTo>
                    <a:pt x="14527" y="6032"/>
                    <a:pt x="13289" y="11175"/>
                    <a:pt x="9368" y="13580"/>
                  </a:cubicBezTo>
                  <a:cubicBezTo>
                    <a:pt x="8012" y="14410"/>
                    <a:pt x="6510" y="14807"/>
                    <a:pt x="5024" y="14807"/>
                  </a:cubicBezTo>
                  <a:cubicBezTo>
                    <a:pt x="3287" y="14807"/>
                    <a:pt x="1570" y="14262"/>
                    <a:pt x="139" y="13239"/>
                  </a:cubicBezTo>
                  <a:cubicBezTo>
                    <a:pt x="93" y="13319"/>
                    <a:pt x="47" y="13401"/>
                    <a:pt x="1" y="13477"/>
                  </a:cubicBezTo>
                  <a:cubicBezTo>
                    <a:pt x="1473" y="14527"/>
                    <a:pt x="3235" y="15082"/>
                    <a:pt x="5018" y="15082"/>
                  </a:cubicBezTo>
                  <a:cubicBezTo>
                    <a:pt x="6556" y="15082"/>
                    <a:pt x="8104" y="14675"/>
                    <a:pt x="9510" y="13813"/>
                  </a:cubicBezTo>
                  <a:cubicBezTo>
                    <a:pt x="13569" y="11328"/>
                    <a:pt x="14843" y="6027"/>
                    <a:pt x="12358" y="1967"/>
                  </a:cubicBezTo>
                  <a:cubicBezTo>
                    <a:pt x="11893" y="1213"/>
                    <a:pt x="11333" y="557"/>
                    <a:pt x="1070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
            <p:cNvSpPr/>
            <p:nvPr/>
          </p:nvSpPr>
          <p:spPr>
            <a:xfrm>
              <a:off x="6312225" y="1453100"/>
              <a:ext cx="876050" cy="859900"/>
            </a:xfrm>
            <a:custGeom>
              <a:avLst/>
              <a:gdLst/>
              <a:ahLst/>
              <a:cxnLst/>
              <a:rect l="l" t="t" r="r" b="b"/>
              <a:pathLst>
                <a:path w="35042" h="34396" extrusionOk="0">
                  <a:moveTo>
                    <a:pt x="16196" y="1"/>
                  </a:moveTo>
                  <a:cubicBezTo>
                    <a:pt x="11236" y="1"/>
                    <a:pt x="5598" y="708"/>
                    <a:pt x="1" y="1784"/>
                  </a:cubicBezTo>
                  <a:lnTo>
                    <a:pt x="19987" y="34396"/>
                  </a:lnTo>
                  <a:cubicBezTo>
                    <a:pt x="28416" y="23568"/>
                    <a:pt x="35041" y="11552"/>
                    <a:pt x="31115" y="5146"/>
                  </a:cubicBezTo>
                  <a:cubicBezTo>
                    <a:pt x="28822" y="1402"/>
                    <a:pt x="23181" y="1"/>
                    <a:pt x="1619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
            <p:cNvSpPr/>
            <p:nvPr/>
          </p:nvSpPr>
          <p:spPr>
            <a:xfrm>
              <a:off x="6491650" y="1509925"/>
              <a:ext cx="506375" cy="55525"/>
            </a:xfrm>
            <a:custGeom>
              <a:avLst/>
              <a:gdLst/>
              <a:ahLst/>
              <a:cxnLst/>
              <a:rect l="l" t="t" r="r" b="b"/>
              <a:pathLst>
                <a:path w="20255" h="2221" extrusionOk="0">
                  <a:moveTo>
                    <a:pt x="7891" y="0"/>
                  </a:moveTo>
                  <a:cubicBezTo>
                    <a:pt x="4919" y="0"/>
                    <a:pt x="2215" y="219"/>
                    <a:pt x="260" y="438"/>
                  </a:cubicBezTo>
                  <a:cubicBezTo>
                    <a:pt x="107" y="454"/>
                    <a:pt x="0" y="586"/>
                    <a:pt x="15" y="739"/>
                  </a:cubicBezTo>
                  <a:cubicBezTo>
                    <a:pt x="35" y="877"/>
                    <a:pt x="152" y="980"/>
                    <a:pt x="293" y="980"/>
                  </a:cubicBezTo>
                  <a:cubicBezTo>
                    <a:pt x="302" y="980"/>
                    <a:pt x="311" y="979"/>
                    <a:pt x="321" y="978"/>
                  </a:cubicBezTo>
                  <a:cubicBezTo>
                    <a:pt x="2258" y="764"/>
                    <a:pt x="4938" y="547"/>
                    <a:pt x="7879" y="547"/>
                  </a:cubicBezTo>
                  <a:cubicBezTo>
                    <a:pt x="11788" y="547"/>
                    <a:pt x="16160" y="930"/>
                    <a:pt x="19864" y="2205"/>
                  </a:cubicBezTo>
                  <a:cubicBezTo>
                    <a:pt x="19888" y="2215"/>
                    <a:pt x="19919" y="2220"/>
                    <a:pt x="19949" y="2220"/>
                  </a:cubicBezTo>
                  <a:cubicBezTo>
                    <a:pt x="20062" y="2220"/>
                    <a:pt x="20169" y="2149"/>
                    <a:pt x="20210" y="2032"/>
                  </a:cubicBezTo>
                  <a:cubicBezTo>
                    <a:pt x="20255" y="1890"/>
                    <a:pt x="20184" y="1737"/>
                    <a:pt x="20041" y="1686"/>
                  </a:cubicBezTo>
                  <a:cubicBezTo>
                    <a:pt x="16278" y="389"/>
                    <a:pt x="11847" y="0"/>
                    <a:pt x="78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
            <p:cNvSpPr/>
            <p:nvPr/>
          </p:nvSpPr>
          <p:spPr>
            <a:xfrm>
              <a:off x="6391175" y="1527025"/>
              <a:ext cx="64825" cy="21750"/>
            </a:xfrm>
            <a:custGeom>
              <a:avLst/>
              <a:gdLst/>
              <a:ahLst/>
              <a:cxnLst/>
              <a:rect l="l" t="t" r="r" b="b"/>
              <a:pathLst>
                <a:path w="2593" h="870" extrusionOk="0">
                  <a:moveTo>
                    <a:pt x="2296" y="1"/>
                  </a:moveTo>
                  <a:cubicBezTo>
                    <a:pt x="2284" y="1"/>
                    <a:pt x="2273" y="2"/>
                    <a:pt x="2262" y="3"/>
                  </a:cubicBezTo>
                  <a:cubicBezTo>
                    <a:pt x="1009" y="182"/>
                    <a:pt x="255" y="325"/>
                    <a:pt x="245" y="325"/>
                  </a:cubicBezTo>
                  <a:cubicBezTo>
                    <a:pt x="97" y="355"/>
                    <a:pt x="0" y="497"/>
                    <a:pt x="26" y="645"/>
                  </a:cubicBezTo>
                  <a:cubicBezTo>
                    <a:pt x="52" y="778"/>
                    <a:pt x="169" y="870"/>
                    <a:pt x="296" y="870"/>
                  </a:cubicBezTo>
                  <a:cubicBezTo>
                    <a:pt x="311" y="870"/>
                    <a:pt x="332" y="864"/>
                    <a:pt x="346" y="864"/>
                  </a:cubicBezTo>
                  <a:cubicBezTo>
                    <a:pt x="357" y="859"/>
                    <a:pt x="1100" y="722"/>
                    <a:pt x="2339" y="548"/>
                  </a:cubicBezTo>
                  <a:cubicBezTo>
                    <a:pt x="2485" y="523"/>
                    <a:pt x="2593" y="386"/>
                    <a:pt x="2567" y="238"/>
                  </a:cubicBezTo>
                  <a:cubicBezTo>
                    <a:pt x="2548" y="102"/>
                    <a:pt x="2427" y="1"/>
                    <a:pt x="22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
            <p:cNvSpPr/>
            <p:nvPr/>
          </p:nvSpPr>
          <p:spPr>
            <a:xfrm>
              <a:off x="3511225" y="3117950"/>
              <a:ext cx="112600" cy="88650"/>
            </a:xfrm>
            <a:custGeom>
              <a:avLst/>
              <a:gdLst/>
              <a:ahLst/>
              <a:cxnLst/>
              <a:rect l="l" t="t" r="r" b="b"/>
              <a:pathLst>
                <a:path w="4504" h="3546" extrusionOk="0">
                  <a:moveTo>
                    <a:pt x="4504" y="1"/>
                  </a:moveTo>
                  <a:lnTo>
                    <a:pt x="2162" y="1844"/>
                  </a:lnTo>
                  <a:lnTo>
                    <a:pt x="2162" y="1844"/>
                  </a:lnTo>
                  <a:cubicBezTo>
                    <a:pt x="2288" y="1768"/>
                    <a:pt x="2426" y="1684"/>
                    <a:pt x="2579" y="1590"/>
                  </a:cubicBezTo>
                  <a:cubicBezTo>
                    <a:pt x="4034" y="688"/>
                    <a:pt x="4504" y="1"/>
                    <a:pt x="4504" y="1"/>
                  </a:cubicBezTo>
                  <a:close/>
                  <a:moveTo>
                    <a:pt x="2162" y="1844"/>
                  </a:moveTo>
                  <a:cubicBezTo>
                    <a:pt x="1074" y="2503"/>
                    <a:pt x="855" y="2605"/>
                    <a:pt x="1" y="3546"/>
                  </a:cubicBezTo>
                  <a:lnTo>
                    <a:pt x="2162" y="1844"/>
                  </a:ln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
            <p:cNvSpPr/>
            <p:nvPr/>
          </p:nvSpPr>
          <p:spPr>
            <a:xfrm>
              <a:off x="3503600" y="3111075"/>
              <a:ext cx="128000" cy="102250"/>
            </a:xfrm>
            <a:custGeom>
              <a:avLst/>
              <a:gdLst/>
              <a:ahLst/>
              <a:cxnLst/>
              <a:rect l="l" t="t" r="r" b="b"/>
              <a:pathLst>
                <a:path w="5120" h="4090" extrusionOk="0">
                  <a:moveTo>
                    <a:pt x="4807" y="0"/>
                  </a:moveTo>
                  <a:cubicBezTo>
                    <a:pt x="4719" y="0"/>
                    <a:pt x="4633" y="41"/>
                    <a:pt x="4579" y="117"/>
                  </a:cubicBezTo>
                  <a:cubicBezTo>
                    <a:pt x="4579" y="128"/>
                    <a:pt x="4116" y="779"/>
                    <a:pt x="2736" y="1630"/>
                  </a:cubicBezTo>
                  <a:cubicBezTo>
                    <a:pt x="2496" y="1783"/>
                    <a:pt x="2292" y="1905"/>
                    <a:pt x="2109" y="2012"/>
                  </a:cubicBezTo>
                  <a:cubicBezTo>
                    <a:pt x="1198" y="2568"/>
                    <a:pt x="923" y="2735"/>
                    <a:pt x="103" y="3631"/>
                  </a:cubicBezTo>
                  <a:cubicBezTo>
                    <a:pt x="0" y="3744"/>
                    <a:pt x="11" y="3917"/>
                    <a:pt x="122" y="4019"/>
                  </a:cubicBezTo>
                  <a:cubicBezTo>
                    <a:pt x="174" y="4070"/>
                    <a:pt x="240" y="4090"/>
                    <a:pt x="306" y="4090"/>
                  </a:cubicBezTo>
                  <a:cubicBezTo>
                    <a:pt x="383" y="4090"/>
                    <a:pt x="454" y="4059"/>
                    <a:pt x="510" y="4004"/>
                  </a:cubicBezTo>
                  <a:cubicBezTo>
                    <a:pt x="1274" y="3158"/>
                    <a:pt x="1488" y="3031"/>
                    <a:pt x="2395" y="2481"/>
                  </a:cubicBezTo>
                  <a:cubicBezTo>
                    <a:pt x="2578" y="2373"/>
                    <a:pt x="2781" y="2246"/>
                    <a:pt x="3025" y="2093"/>
                  </a:cubicBezTo>
                  <a:cubicBezTo>
                    <a:pt x="4513" y="1172"/>
                    <a:pt x="5012" y="459"/>
                    <a:pt x="5032" y="429"/>
                  </a:cubicBezTo>
                  <a:cubicBezTo>
                    <a:pt x="5119" y="300"/>
                    <a:pt x="5084" y="133"/>
                    <a:pt x="4962" y="46"/>
                  </a:cubicBezTo>
                  <a:cubicBezTo>
                    <a:pt x="4914" y="15"/>
                    <a:pt x="4860" y="0"/>
                    <a:pt x="480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
            <p:cNvSpPr/>
            <p:nvPr/>
          </p:nvSpPr>
          <p:spPr>
            <a:xfrm>
              <a:off x="4576725" y="1240725"/>
              <a:ext cx="438550" cy="829575"/>
            </a:xfrm>
            <a:custGeom>
              <a:avLst/>
              <a:gdLst/>
              <a:ahLst/>
              <a:cxnLst/>
              <a:rect l="l" t="t" r="r" b="b"/>
              <a:pathLst>
                <a:path w="17542" h="33183" extrusionOk="0">
                  <a:moveTo>
                    <a:pt x="3362" y="1"/>
                  </a:moveTo>
                  <a:cubicBezTo>
                    <a:pt x="3362" y="1"/>
                    <a:pt x="1" y="9577"/>
                    <a:pt x="1324" y="16116"/>
                  </a:cubicBezTo>
                  <a:cubicBezTo>
                    <a:pt x="1101" y="27056"/>
                    <a:pt x="5257" y="33168"/>
                    <a:pt x="5257" y="33168"/>
                  </a:cubicBezTo>
                  <a:cubicBezTo>
                    <a:pt x="5257" y="33168"/>
                    <a:pt x="5513" y="33182"/>
                    <a:pt x="5953" y="33182"/>
                  </a:cubicBezTo>
                  <a:cubicBezTo>
                    <a:pt x="8242" y="33182"/>
                    <a:pt x="15508" y="32795"/>
                    <a:pt x="17542" y="27993"/>
                  </a:cubicBezTo>
                  <a:cubicBezTo>
                    <a:pt x="16340" y="24570"/>
                    <a:pt x="14913" y="19192"/>
                    <a:pt x="14913" y="19192"/>
                  </a:cubicBezTo>
                  <a:cubicBezTo>
                    <a:pt x="14913" y="19192"/>
                    <a:pt x="14241" y="7294"/>
                    <a:pt x="12469" y="2038"/>
                  </a:cubicBezTo>
                  <a:lnTo>
                    <a:pt x="33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
            <p:cNvSpPr/>
            <p:nvPr/>
          </p:nvSpPr>
          <p:spPr>
            <a:xfrm>
              <a:off x="3590200" y="2035900"/>
              <a:ext cx="443600" cy="860125"/>
            </a:xfrm>
            <a:custGeom>
              <a:avLst/>
              <a:gdLst/>
              <a:ahLst/>
              <a:cxnLst/>
              <a:rect l="l" t="t" r="r" b="b"/>
              <a:pathLst>
                <a:path w="17744" h="34405" extrusionOk="0">
                  <a:moveTo>
                    <a:pt x="6514" y="0"/>
                  </a:moveTo>
                  <a:lnTo>
                    <a:pt x="3708" y="3602"/>
                  </a:lnTo>
                  <a:cubicBezTo>
                    <a:pt x="0" y="7941"/>
                    <a:pt x="856" y="32775"/>
                    <a:pt x="3463" y="34201"/>
                  </a:cubicBezTo>
                  <a:cubicBezTo>
                    <a:pt x="3724" y="34343"/>
                    <a:pt x="3970" y="34405"/>
                    <a:pt x="4218" y="34405"/>
                  </a:cubicBezTo>
                  <a:cubicBezTo>
                    <a:pt x="5417" y="34405"/>
                    <a:pt x="6670" y="32975"/>
                    <a:pt x="9860" y="32367"/>
                  </a:cubicBezTo>
                  <a:cubicBezTo>
                    <a:pt x="13710" y="31634"/>
                    <a:pt x="15830" y="28660"/>
                    <a:pt x="15830" y="28660"/>
                  </a:cubicBezTo>
                  <a:lnTo>
                    <a:pt x="15687" y="25787"/>
                  </a:lnTo>
                  <a:lnTo>
                    <a:pt x="14648" y="23852"/>
                  </a:lnTo>
                  <a:lnTo>
                    <a:pt x="13914" y="17964"/>
                  </a:lnTo>
                  <a:lnTo>
                    <a:pt x="17744" y="10304"/>
                  </a:lnTo>
                  <a:lnTo>
                    <a:pt x="14495" y="1681"/>
                  </a:lnTo>
                  <a:lnTo>
                    <a:pt x="651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
            <p:cNvSpPr/>
            <p:nvPr/>
          </p:nvSpPr>
          <p:spPr>
            <a:xfrm>
              <a:off x="3853875" y="1650375"/>
              <a:ext cx="197375" cy="305150"/>
            </a:xfrm>
            <a:custGeom>
              <a:avLst/>
              <a:gdLst/>
              <a:ahLst/>
              <a:cxnLst/>
              <a:rect l="l" t="t" r="r" b="b"/>
              <a:pathLst>
                <a:path w="7895" h="12206" extrusionOk="0">
                  <a:moveTo>
                    <a:pt x="1000" y="0"/>
                  </a:moveTo>
                  <a:lnTo>
                    <a:pt x="1" y="10894"/>
                  </a:lnTo>
                  <a:cubicBezTo>
                    <a:pt x="1088" y="11863"/>
                    <a:pt x="2427" y="12206"/>
                    <a:pt x="3689" y="12206"/>
                  </a:cubicBezTo>
                  <a:cubicBezTo>
                    <a:pt x="5863" y="12206"/>
                    <a:pt x="7807" y="11188"/>
                    <a:pt x="7839" y="10598"/>
                  </a:cubicBezTo>
                  <a:cubicBezTo>
                    <a:pt x="7895" y="9662"/>
                    <a:pt x="6836" y="7262"/>
                    <a:pt x="6836" y="7262"/>
                  </a:cubicBezTo>
                  <a:lnTo>
                    <a:pt x="6357" y="6315"/>
                  </a:lnTo>
                  <a:lnTo>
                    <a:pt x="6973" y="5520"/>
                  </a:lnTo>
                  <a:lnTo>
                    <a:pt x="6861" y="5017"/>
                  </a:lnTo>
                  <a:cubicBezTo>
                    <a:pt x="6774" y="4624"/>
                    <a:pt x="6206" y="4581"/>
                    <a:pt x="5958" y="4581"/>
                  </a:cubicBezTo>
                  <a:cubicBezTo>
                    <a:pt x="5887" y="4581"/>
                    <a:pt x="5843" y="4584"/>
                    <a:pt x="5843" y="4584"/>
                  </a:cubicBezTo>
                  <a:cubicBezTo>
                    <a:pt x="5843" y="4584"/>
                    <a:pt x="4111" y="3917"/>
                    <a:pt x="2980" y="1797"/>
                  </a:cubicBezTo>
                  <a:cubicBezTo>
                    <a:pt x="2415" y="739"/>
                    <a:pt x="1702" y="203"/>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
            <p:cNvSpPr/>
            <p:nvPr/>
          </p:nvSpPr>
          <p:spPr>
            <a:xfrm>
              <a:off x="3846250" y="1643425"/>
              <a:ext cx="211875" cy="319025"/>
            </a:xfrm>
            <a:custGeom>
              <a:avLst/>
              <a:gdLst/>
              <a:ahLst/>
              <a:cxnLst/>
              <a:rect l="l" t="t" r="r" b="b"/>
              <a:pathLst>
                <a:path w="8475" h="12761" extrusionOk="0">
                  <a:moveTo>
                    <a:pt x="1299" y="0"/>
                  </a:moveTo>
                  <a:cubicBezTo>
                    <a:pt x="1181" y="0"/>
                    <a:pt x="1076" y="80"/>
                    <a:pt x="1039" y="196"/>
                  </a:cubicBezTo>
                  <a:cubicBezTo>
                    <a:pt x="999" y="344"/>
                    <a:pt x="1080" y="497"/>
                    <a:pt x="1228" y="537"/>
                  </a:cubicBezTo>
                  <a:cubicBezTo>
                    <a:pt x="1956" y="751"/>
                    <a:pt x="2567" y="1311"/>
                    <a:pt x="3046" y="2203"/>
                  </a:cubicBezTo>
                  <a:cubicBezTo>
                    <a:pt x="4213" y="4388"/>
                    <a:pt x="5974" y="5091"/>
                    <a:pt x="6051" y="5116"/>
                  </a:cubicBezTo>
                  <a:cubicBezTo>
                    <a:pt x="6081" y="5129"/>
                    <a:pt x="6114" y="5138"/>
                    <a:pt x="6148" y="5138"/>
                  </a:cubicBezTo>
                  <a:cubicBezTo>
                    <a:pt x="6155" y="5138"/>
                    <a:pt x="6162" y="5138"/>
                    <a:pt x="6168" y="5137"/>
                  </a:cubicBezTo>
                  <a:cubicBezTo>
                    <a:pt x="6202" y="5134"/>
                    <a:pt x="6240" y="5133"/>
                    <a:pt x="6281" y="5133"/>
                  </a:cubicBezTo>
                  <a:cubicBezTo>
                    <a:pt x="6524" y="5133"/>
                    <a:pt x="6862" y="5190"/>
                    <a:pt x="6902" y="5356"/>
                  </a:cubicBezTo>
                  <a:lnTo>
                    <a:pt x="6982" y="5732"/>
                  </a:lnTo>
                  <a:lnTo>
                    <a:pt x="6448" y="6425"/>
                  </a:lnTo>
                  <a:cubicBezTo>
                    <a:pt x="6382" y="6506"/>
                    <a:pt x="6371" y="6624"/>
                    <a:pt x="6418" y="6715"/>
                  </a:cubicBezTo>
                  <a:lnTo>
                    <a:pt x="6891" y="7653"/>
                  </a:lnTo>
                  <a:cubicBezTo>
                    <a:pt x="7177" y="8304"/>
                    <a:pt x="7915" y="10149"/>
                    <a:pt x="7875" y="10861"/>
                  </a:cubicBezTo>
                  <a:cubicBezTo>
                    <a:pt x="7869" y="10948"/>
                    <a:pt x="7579" y="11315"/>
                    <a:pt x="6688" y="11682"/>
                  </a:cubicBezTo>
                  <a:cubicBezTo>
                    <a:pt x="6037" y="11950"/>
                    <a:pt x="5052" y="12201"/>
                    <a:pt x="3984" y="12201"/>
                  </a:cubicBezTo>
                  <a:cubicBezTo>
                    <a:pt x="2806" y="12201"/>
                    <a:pt x="1527" y="11895"/>
                    <a:pt x="484" y="10968"/>
                  </a:cubicBezTo>
                  <a:cubicBezTo>
                    <a:pt x="433" y="10921"/>
                    <a:pt x="368" y="10898"/>
                    <a:pt x="304" y="10898"/>
                  </a:cubicBezTo>
                  <a:cubicBezTo>
                    <a:pt x="229" y="10898"/>
                    <a:pt x="154" y="10930"/>
                    <a:pt x="102" y="10993"/>
                  </a:cubicBezTo>
                  <a:cubicBezTo>
                    <a:pt x="0" y="11106"/>
                    <a:pt x="10" y="11279"/>
                    <a:pt x="123" y="11376"/>
                  </a:cubicBezTo>
                  <a:cubicBezTo>
                    <a:pt x="1263" y="12389"/>
                    <a:pt x="2659" y="12761"/>
                    <a:pt x="3994" y="12761"/>
                  </a:cubicBezTo>
                  <a:cubicBezTo>
                    <a:pt x="5052" y="12761"/>
                    <a:pt x="6077" y="12526"/>
                    <a:pt x="6897" y="12185"/>
                  </a:cubicBezTo>
                  <a:cubicBezTo>
                    <a:pt x="7344" y="12002"/>
                    <a:pt x="8383" y="11508"/>
                    <a:pt x="8419" y="10892"/>
                  </a:cubicBezTo>
                  <a:cubicBezTo>
                    <a:pt x="8475" y="9919"/>
                    <a:pt x="7502" y="7683"/>
                    <a:pt x="7386" y="7418"/>
                  </a:cubicBezTo>
                  <a:lnTo>
                    <a:pt x="6989" y="6624"/>
                  </a:lnTo>
                  <a:lnTo>
                    <a:pt x="7492" y="5962"/>
                  </a:lnTo>
                  <a:cubicBezTo>
                    <a:pt x="7544" y="5901"/>
                    <a:pt x="7563" y="5819"/>
                    <a:pt x="7544" y="5737"/>
                  </a:cubicBezTo>
                  <a:lnTo>
                    <a:pt x="7431" y="5234"/>
                  </a:lnTo>
                  <a:cubicBezTo>
                    <a:pt x="7306" y="4658"/>
                    <a:pt x="6605" y="4585"/>
                    <a:pt x="6278" y="4585"/>
                  </a:cubicBezTo>
                  <a:cubicBezTo>
                    <a:pt x="6246" y="4585"/>
                    <a:pt x="6218" y="4586"/>
                    <a:pt x="6194" y="4587"/>
                  </a:cubicBezTo>
                  <a:cubicBezTo>
                    <a:pt x="5913" y="4459"/>
                    <a:pt x="4493" y="3756"/>
                    <a:pt x="3524" y="1943"/>
                  </a:cubicBezTo>
                  <a:cubicBezTo>
                    <a:pt x="2979" y="920"/>
                    <a:pt x="2257" y="267"/>
                    <a:pt x="1380" y="13"/>
                  </a:cubicBezTo>
                  <a:cubicBezTo>
                    <a:pt x="1353" y="4"/>
                    <a:pt x="1326" y="0"/>
                    <a:pt x="129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
            <p:cNvSpPr/>
            <p:nvPr/>
          </p:nvSpPr>
          <p:spPr>
            <a:xfrm>
              <a:off x="3751625" y="1840900"/>
              <a:ext cx="87900" cy="73575"/>
            </a:xfrm>
            <a:custGeom>
              <a:avLst/>
              <a:gdLst/>
              <a:ahLst/>
              <a:cxnLst/>
              <a:rect l="l" t="t" r="r" b="b"/>
              <a:pathLst>
                <a:path w="3516" h="2943" extrusionOk="0">
                  <a:moveTo>
                    <a:pt x="1357" y="0"/>
                  </a:moveTo>
                  <a:cubicBezTo>
                    <a:pt x="1192" y="0"/>
                    <a:pt x="1035" y="49"/>
                    <a:pt x="892" y="166"/>
                  </a:cubicBezTo>
                  <a:cubicBezTo>
                    <a:pt x="1" y="889"/>
                    <a:pt x="979" y="2911"/>
                    <a:pt x="2039" y="2942"/>
                  </a:cubicBezTo>
                  <a:cubicBezTo>
                    <a:pt x="2066" y="2942"/>
                    <a:pt x="2092" y="2943"/>
                    <a:pt x="2119" y="2943"/>
                  </a:cubicBezTo>
                  <a:cubicBezTo>
                    <a:pt x="3118" y="2943"/>
                    <a:pt x="3515" y="2478"/>
                    <a:pt x="3515" y="2478"/>
                  </a:cubicBezTo>
                  <a:lnTo>
                    <a:pt x="3266" y="1348"/>
                  </a:lnTo>
                  <a:cubicBezTo>
                    <a:pt x="3266" y="1348"/>
                    <a:pt x="2220" y="0"/>
                    <a:pt x="135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
            <p:cNvSpPr/>
            <p:nvPr/>
          </p:nvSpPr>
          <p:spPr>
            <a:xfrm>
              <a:off x="3755325" y="1834000"/>
              <a:ext cx="91825" cy="87325"/>
            </a:xfrm>
            <a:custGeom>
              <a:avLst/>
              <a:gdLst/>
              <a:ahLst/>
              <a:cxnLst/>
              <a:rect l="l" t="t" r="r" b="b"/>
              <a:pathLst>
                <a:path w="3673" h="3493" extrusionOk="0">
                  <a:moveTo>
                    <a:pt x="1204" y="1"/>
                  </a:moveTo>
                  <a:cubicBezTo>
                    <a:pt x="968" y="1"/>
                    <a:pt x="756" y="79"/>
                    <a:pt x="572" y="228"/>
                  </a:cubicBezTo>
                  <a:cubicBezTo>
                    <a:pt x="123" y="594"/>
                    <a:pt x="1" y="1252"/>
                    <a:pt x="250" y="1981"/>
                  </a:cubicBezTo>
                  <a:cubicBezTo>
                    <a:pt x="500" y="2714"/>
                    <a:pt x="1141" y="3473"/>
                    <a:pt x="1886" y="3488"/>
                  </a:cubicBezTo>
                  <a:cubicBezTo>
                    <a:pt x="1916" y="3493"/>
                    <a:pt x="1947" y="3493"/>
                    <a:pt x="1971" y="3493"/>
                  </a:cubicBezTo>
                  <a:cubicBezTo>
                    <a:pt x="3087" y="3493"/>
                    <a:pt x="3555" y="2959"/>
                    <a:pt x="3576" y="2933"/>
                  </a:cubicBezTo>
                  <a:cubicBezTo>
                    <a:pt x="3673" y="2820"/>
                    <a:pt x="3663" y="2653"/>
                    <a:pt x="3551" y="2550"/>
                  </a:cubicBezTo>
                  <a:cubicBezTo>
                    <a:pt x="3499" y="2506"/>
                    <a:pt x="3436" y="2485"/>
                    <a:pt x="3372" y="2485"/>
                  </a:cubicBezTo>
                  <a:cubicBezTo>
                    <a:pt x="3295" y="2485"/>
                    <a:pt x="3219" y="2515"/>
                    <a:pt x="3163" y="2576"/>
                  </a:cubicBezTo>
                  <a:cubicBezTo>
                    <a:pt x="3149" y="2591"/>
                    <a:pt x="2819" y="2944"/>
                    <a:pt x="1983" y="2944"/>
                  </a:cubicBezTo>
                  <a:cubicBezTo>
                    <a:pt x="1954" y="2944"/>
                    <a:pt x="1925" y="2943"/>
                    <a:pt x="1895" y="2943"/>
                  </a:cubicBezTo>
                  <a:cubicBezTo>
                    <a:pt x="1477" y="2933"/>
                    <a:pt x="979" y="2434"/>
                    <a:pt x="765" y="1802"/>
                  </a:cubicBezTo>
                  <a:cubicBezTo>
                    <a:pt x="704" y="1614"/>
                    <a:pt x="520" y="972"/>
                    <a:pt x="918" y="651"/>
                  </a:cubicBezTo>
                  <a:cubicBezTo>
                    <a:pt x="1003" y="583"/>
                    <a:pt x="1099" y="551"/>
                    <a:pt x="1212" y="551"/>
                  </a:cubicBezTo>
                  <a:cubicBezTo>
                    <a:pt x="1234" y="551"/>
                    <a:pt x="1256" y="552"/>
                    <a:pt x="1279" y="554"/>
                  </a:cubicBezTo>
                  <a:cubicBezTo>
                    <a:pt x="1875" y="620"/>
                    <a:pt x="2650" y="1471"/>
                    <a:pt x="2904" y="1792"/>
                  </a:cubicBezTo>
                  <a:cubicBezTo>
                    <a:pt x="2957" y="1863"/>
                    <a:pt x="3036" y="1900"/>
                    <a:pt x="3117" y="1900"/>
                  </a:cubicBezTo>
                  <a:cubicBezTo>
                    <a:pt x="3175" y="1900"/>
                    <a:pt x="3234" y="1881"/>
                    <a:pt x="3285" y="1842"/>
                  </a:cubicBezTo>
                  <a:cubicBezTo>
                    <a:pt x="3403" y="1746"/>
                    <a:pt x="3428" y="1578"/>
                    <a:pt x="3332" y="1456"/>
                  </a:cubicBezTo>
                  <a:cubicBezTo>
                    <a:pt x="3230" y="1323"/>
                    <a:pt x="2272" y="117"/>
                    <a:pt x="1341" y="9"/>
                  </a:cubicBezTo>
                  <a:cubicBezTo>
                    <a:pt x="1294" y="3"/>
                    <a:pt x="1249" y="1"/>
                    <a:pt x="120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
            <p:cNvSpPr/>
            <p:nvPr/>
          </p:nvSpPr>
          <p:spPr>
            <a:xfrm>
              <a:off x="3913600" y="1733950"/>
              <a:ext cx="28925" cy="38075"/>
            </a:xfrm>
            <a:custGeom>
              <a:avLst/>
              <a:gdLst/>
              <a:ahLst/>
              <a:cxnLst/>
              <a:rect l="l" t="t" r="r" b="b"/>
              <a:pathLst>
                <a:path w="1157" h="1523" extrusionOk="0">
                  <a:moveTo>
                    <a:pt x="283" y="1"/>
                  </a:moveTo>
                  <a:cubicBezTo>
                    <a:pt x="249" y="1"/>
                    <a:pt x="217" y="8"/>
                    <a:pt x="189" y="24"/>
                  </a:cubicBezTo>
                  <a:cubicBezTo>
                    <a:pt x="0" y="125"/>
                    <a:pt x="21" y="532"/>
                    <a:pt x="240" y="945"/>
                  </a:cubicBezTo>
                  <a:cubicBezTo>
                    <a:pt x="422" y="1291"/>
                    <a:pt x="684" y="1523"/>
                    <a:pt x="875" y="1523"/>
                  </a:cubicBezTo>
                  <a:cubicBezTo>
                    <a:pt x="909" y="1523"/>
                    <a:pt x="940" y="1516"/>
                    <a:pt x="969" y="1500"/>
                  </a:cubicBezTo>
                  <a:cubicBezTo>
                    <a:pt x="1157" y="1404"/>
                    <a:pt x="1136" y="991"/>
                    <a:pt x="917" y="583"/>
                  </a:cubicBezTo>
                  <a:cubicBezTo>
                    <a:pt x="736" y="234"/>
                    <a:pt x="473" y="1"/>
                    <a:pt x="28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
            <p:cNvSpPr/>
            <p:nvPr/>
          </p:nvSpPr>
          <p:spPr>
            <a:xfrm>
              <a:off x="3971025" y="1850200"/>
              <a:ext cx="67125" cy="23275"/>
            </a:xfrm>
            <a:custGeom>
              <a:avLst/>
              <a:gdLst/>
              <a:ahLst/>
              <a:cxnLst/>
              <a:rect l="l" t="t" r="r" b="b"/>
              <a:pathLst>
                <a:path w="2685" h="931" extrusionOk="0">
                  <a:moveTo>
                    <a:pt x="2373" y="1"/>
                  </a:moveTo>
                  <a:cubicBezTo>
                    <a:pt x="2332" y="1"/>
                    <a:pt x="2291" y="10"/>
                    <a:pt x="2252" y="28"/>
                  </a:cubicBezTo>
                  <a:cubicBezTo>
                    <a:pt x="2013" y="150"/>
                    <a:pt x="1413" y="386"/>
                    <a:pt x="942" y="386"/>
                  </a:cubicBezTo>
                  <a:cubicBezTo>
                    <a:pt x="759" y="386"/>
                    <a:pt x="595" y="351"/>
                    <a:pt x="479" y="258"/>
                  </a:cubicBezTo>
                  <a:cubicBezTo>
                    <a:pt x="428" y="218"/>
                    <a:pt x="367" y="199"/>
                    <a:pt x="306" y="199"/>
                  </a:cubicBezTo>
                  <a:cubicBezTo>
                    <a:pt x="226" y="199"/>
                    <a:pt x="147" y="232"/>
                    <a:pt x="92" y="299"/>
                  </a:cubicBezTo>
                  <a:cubicBezTo>
                    <a:pt x="0" y="416"/>
                    <a:pt x="21" y="588"/>
                    <a:pt x="138" y="686"/>
                  </a:cubicBezTo>
                  <a:cubicBezTo>
                    <a:pt x="362" y="869"/>
                    <a:pt x="653" y="930"/>
                    <a:pt x="948" y="930"/>
                  </a:cubicBezTo>
                  <a:cubicBezTo>
                    <a:pt x="1641" y="930"/>
                    <a:pt x="2384" y="574"/>
                    <a:pt x="2496" y="517"/>
                  </a:cubicBezTo>
                  <a:cubicBezTo>
                    <a:pt x="2628" y="451"/>
                    <a:pt x="2685" y="289"/>
                    <a:pt x="2619" y="151"/>
                  </a:cubicBezTo>
                  <a:cubicBezTo>
                    <a:pt x="2571" y="56"/>
                    <a:pt x="2474" y="1"/>
                    <a:pt x="237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
            <p:cNvSpPr/>
            <p:nvPr/>
          </p:nvSpPr>
          <p:spPr>
            <a:xfrm>
              <a:off x="2992125" y="1533700"/>
              <a:ext cx="962100" cy="771275"/>
            </a:xfrm>
            <a:custGeom>
              <a:avLst/>
              <a:gdLst/>
              <a:ahLst/>
              <a:cxnLst/>
              <a:rect l="l" t="t" r="r" b="b"/>
              <a:pathLst>
                <a:path w="38484" h="30851" extrusionOk="0">
                  <a:moveTo>
                    <a:pt x="28503" y="0"/>
                  </a:moveTo>
                  <a:cubicBezTo>
                    <a:pt x="28185" y="0"/>
                    <a:pt x="27835" y="29"/>
                    <a:pt x="27437" y="98"/>
                  </a:cubicBezTo>
                  <a:cubicBezTo>
                    <a:pt x="24794" y="556"/>
                    <a:pt x="24570" y="2900"/>
                    <a:pt x="24570" y="2900"/>
                  </a:cubicBezTo>
                  <a:cubicBezTo>
                    <a:pt x="24570" y="2900"/>
                    <a:pt x="24656" y="3053"/>
                    <a:pt x="24852" y="3053"/>
                  </a:cubicBezTo>
                  <a:cubicBezTo>
                    <a:pt x="25059" y="3053"/>
                    <a:pt x="25389" y="2881"/>
                    <a:pt x="25868" y="2171"/>
                  </a:cubicBezTo>
                  <a:cubicBezTo>
                    <a:pt x="26217" y="1661"/>
                    <a:pt x="26804" y="1461"/>
                    <a:pt x="27410" y="1461"/>
                  </a:cubicBezTo>
                  <a:cubicBezTo>
                    <a:pt x="27796" y="1461"/>
                    <a:pt x="28190" y="1542"/>
                    <a:pt x="28533" y="1677"/>
                  </a:cubicBezTo>
                  <a:cubicBezTo>
                    <a:pt x="28359" y="1748"/>
                    <a:pt x="28181" y="1819"/>
                    <a:pt x="28023" y="1906"/>
                  </a:cubicBezTo>
                  <a:cubicBezTo>
                    <a:pt x="26429" y="2787"/>
                    <a:pt x="25339" y="3699"/>
                    <a:pt x="24514" y="5237"/>
                  </a:cubicBezTo>
                  <a:cubicBezTo>
                    <a:pt x="23841" y="6493"/>
                    <a:pt x="24123" y="11008"/>
                    <a:pt x="22316" y="11008"/>
                  </a:cubicBezTo>
                  <a:cubicBezTo>
                    <a:pt x="22305" y="11008"/>
                    <a:pt x="22294" y="11008"/>
                    <a:pt x="22283" y="11008"/>
                  </a:cubicBezTo>
                  <a:cubicBezTo>
                    <a:pt x="20206" y="10944"/>
                    <a:pt x="15354" y="7046"/>
                    <a:pt x="10869" y="7046"/>
                  </a:cubicBezTo>
                  <a:cubicBezTo>
                    <a:pt x="10668" y="7046"/>
                    <a:pt x="10467" y="7054"/>
                    <a:pt x="10268" y="7070"/>
                  </a:cubicBezTo>
                  <a:cubicBezTo>
                    <a:pt x="5618" y="7458"/>
                    <a:pt x="0" y="12056"/>
                    <a:pt x="280" y="18041"/>
                  </a:cubicBezTo>
                  <a:cubicBezTo>
                    <a:pt x="296" y="21877"/>
                    <a:pt x="2796" y="28925"/>
                    <a:pt x="9372" y="30617"/>
                  </a:cubicBezTo>
                  <a:cubicBezTo>
                    <a:pt x="9997" y="30777"/>
                    <a:pt x="10587" y="30851"/>
                    <a:pt x="11143" y="30851"/>
                  </a:cubicBezTo>
                  <a:cubicBezTo>
                    <a:pt x="16444" y="30851"/>
                    <a:pt x="18747" y="24181"/>
                    <a:pt x="20332" y="22599"/>
                  </a:cubicBezTo>
                  <a:cubicBezTo>
                    <a:pt x="20849" y="22082"/>
                    <a:pt x="21427" y="21912"/>
                    <a:pt x="22074" y="21912"/>
                  </a:cubicBezTo>
                  <a:cubicBezTo>
                    <a:pt x="23313" y="21912"/>
                    <a:pt x="24805" y="22534"/>
                    <a:pt x="26613" y="22534"/>
                  </a:cubicBezTo>
                  <a:cubicBezTo>
                    <a:pt x="27053" y="22534"/>
                    <a:pt x="27510" y="22497"/>
                    <a:pt x="27988" y="22406"/>
                  </a:cubicBezTo>
                  <a:cubicBezTo>
                    <a:pt x="29866" y="22044"/>
                    <a:pt x="30543" y="20130"/>
                    <a:pt x="30778" y="18449"/>
                  </a:cubicBezTo>
                  <a:cubicBezTo>
                    <a:pt x="31349" y="17277"/>
                    <a:pt x="30875" y="15490"/>
                    <a:pt x="30921" y="13936"/>
                  </a:cubicBezTo>
                  <a:cubicBezTo>
                    <a:pt x="30987" y="11767"/>
                    <a:pt x="32525" y="12526"/>
                    <a:pt x="33667" y="11971"/>
                  </a:cubicBezTo>
                  <a:cubicBezTo>
                    <a:pt x="34802" y="11421"/>
                    <a:pt x="33396" y="9821"/>
                    <a:pt x="33355" y="8986"/>
                  </a:cubicBezTo>
                  <a:cubicBezTo>
                    <a:pt x="33319" y="8156"/>
                    <a:pt x="34511" y="8767"/>
                    <a:pt x="35622" y="7550"/>
                  </a:cubicBezTo>
                  <a:cubicBezTo>
                    <a:pt x="36732" y="6332"/>
                    <a:pt x="36518" y="5344"/>
                    <a:pt x="36518" y="5340"/>
                  </a:cubicBezTo>
                  <a:cubicBezTo>
                    <a:pt x="36518" y="5340"/>
                    <a:pt x="38484" y="4580"/>
                    <a:pt x="38373" y="2253"/>
                  </a:cubicBezTo>
                  <a:cubicBezTo>
                    <a:pt x="38311" y="912"/>
                    <a:pt x="37523" y="601"/>
                    <a:pt x="36358" y="601"/>
                  </a:cubicBezTo>
                  <a:cubicBezTo>
                    <a:pt x="35499" y="601"/>
                    <a:pt x="34435" y="770"/>
                    <a:pt x="33305" y="822"/>
                  </a:cubicBezTo>
                  <a:cubicBezTo>
                    <a:pt x="33181" y="828"/>
                    <a:pt x="33061" y="830"/>
                    <a:pt x="32946" y="830"/>
                  </a:cubicBezTo>
                  <a:cubicBezTo>
                    <a:pt x="30960" y="830"/>
                    <a:pt x="30202" y="0"/>
                    <a:pt x="2850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
            <p:cNvSpPr/>
            <p:nvPr/>
          </p:nvSpPr>
          <p:spPr>
            <a:xfrm>
              <a:off x="3785500" y="1924000"/>
              <a:ext cx="164425" cy="103925"/>
            </a:xfrm>
            <a:custGeom>
              <a:avLst/>
              <a:gdLst/>
              <a:ahLst/>
              <a:cxnLst/>
              <a:rect l="l" t="t" r="r" b="b"/>
              <a:pathLst>
                <a:path w="6577" h="4157" extrusionOk="0">
                  <a:moveTo>
                    <a:pt x="275" y="0"/>
                  </a:moveTo>
                  <a:cubicBezTo>
                    <a:pt x="272" y="0"/>
                    <a:pt x="269" y="0"/>
                    <a:pt x="266" y="0"/>
                  </a:cubicBezTo>
                  <a:cubicBezTo>
                    <a:pt x="118" y="5"/>
                    <a:pt x="0" y="132"/>
                    <a:pt x="6" y="285"/>
                  </a:cubicBezTo>
                  <a:lnTo>
                    <a:pt x="134" y="2944"/>
                  </a:lnTo>
                  <a:cubicBezTo>
                    <a:pt x="138" y="3061"/>
                    <a:pt x="214" y="3162"/>
                    <a:pt x="327" y="3193"/>
                  </a:cubicBezTo>
                  <a:cubicBezTo>
                    <a:pt x="989" y="3387"/>
                    <a:pt x="3735" y="4156"/>
                    <a:pt x="5329" y="4156"/>
                  </a:cubicBezTo>
                  <a:cubicBezTo>
                    <a:pt x="5771" y="4156"/>
                    <a:pt x="6128" y="4095"/>
                    <a:pt x="6321" y="3947"/>
                  </a:cubicBezTo>
                  <a:cubicBezTo>
                    <a:pt x="6469" y="3830"/>
                    <a:pt x="6546" y="3662"/>
                    <a:pt x="6535" y="3479"/>
                  </a:cubicBezTo>
                  <a:cubicBezTo>
                    <a:pt x="6485" y="2348"/>
                    <a:pt x="6566" y="1462"/>
                    <a:pt x="6566" y="1451"/>
                  </a:cubicBezTo>
                  <a:cubicBezTo>
                    <a:pt x="6577" y="1303"/>
                    <a:pt x="6469" y="1171"/>
                    <a:pt x="6316" y="1157"/>
                  </a:cubicBezTo>
                  <a:cubicBezTo>
                    <a:pt x="6307" y="1156"/>
                    <a:pt x="6298" y="1155"/>
                    <a:pt x="6288" y="1155"/>
                  </a:cubicBezTo>
                  <a:cubicBezTo>
                    <a:pt x="6152" y="1155"/>
                    <a:pt x="6035" y="1263"/>
                    <a:pt x="6020" y="1401"/>
                  </a:cubicBezTo>
                  <a:cubicBezTo>
                    <a:pt x="6016" y="1441"/>
                    <a:pt x="5935" y="2332"/>
                    <a:pt x="5990" y="3510"/>
                  </a:cubicBezTo>
                  <a:cubicBezTo>
                    <a:pt x="5934" y="3592"/>
                    <a:pt x="5736" y="3631"/>
                    <a:pt x="5430" y="3631"/>
                  </a:cubicBezTo>
                  <a:cubicBezTo>
                    <a:pt x="4517" y="3631"/>
                    <a:pt x="2639" y="3285"/>
                    <a:pt x="668" y="2725"/>
                  </a:cubicBezTo>
                  <a:lnTo>
                    <a:pt x="550" y="259"/>
                  </a:lnTo>
                  <a:cubicBezTo>
                    <a:pt x="546" y="110"/>
                    <a:pt x="424" y="0"/>
                    <a:pt x="27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
            <p:cNvSpPr/>
            <p:nvPr/>
          </p:nvSpPr>
          <p:spPr>
            <a:xfrm>
              <a:off x="3743100" y="1997325"/>
              <a:ext cx="248325" cy="86600"/>
            </a:xfrm>
            <a:custGeom>
              <a:avLst/>
              <a:gdLst/>
              <a:ahLst/>
              <a:cxnLst/>
              <a:rect l="l" t="t" r="r" b="b"/>
              <a:pathLst>
                <a:path w="9933" h="3464" extrusionOk="0">
                  <a:moveTo>
                    <a:pt x="2100" y="1"/>
                  </a:moveTo>
                  <a:lnTo>
                    <a:pt x="1" y="1432"/>
                  </a:lnTo>
                  <a:lnTo>
                    <a:pt x="9933" y="3464"/>
                  </a:lnTo>
                  <a:lnTo>
                    <a:pt x="8980" y="1009"/>
                  </a:lnTo>
                  <a:lnTo>
                    <a:pt x="2100"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
            <p:cNvSpPr/>
            <p:nvPr/>
          </p:nvSpPr>
          <p:spPr>
            <a:xfrm>
              <a:off x="3735725" y="1990475"/>
              <a:ext cx="262950" cy="100325"/>
            </a:xfrm>
            <a:custGeom>
              <a:avLst/>
              <a:gdLst/>
              <a:ahLst/>
              <a:cxnLst/>
              <a:rect l="l" t="t" r="r" b="b"/>
              <a:pathLst>
                <a:path w="10518" h="4013" extrusionOk="0">
                  <a:moveTo>
                    <a:pt x="2390" y="1"/>
                  </a:moveTo>
                  <a:cubicBezTo>
                    <a:pt x="2256" y="1"/>
                    <a:pt x="2142" y="101"/>
                    <a:pt x="2125" y="233"/>
                  </a:cubicBezTo>
                  <a:cubicBezTo>
                    <a:pt x="2104" y="381"/>
                    <a:pt x="2205" y="524"/>
                    <a:pt x="2353" y="545"/>
                  </a:cubicBezTo>
                  <a:lnTo>
                    <a:pt x="9076" y="1533"/>
                  </a:lnTo>
                  <a:lnTo>
                    <a:pt x="9790" y="3371"/>
                  </a:lnTo>
                  <a:lnTo>
                    <a:pt x="352" y="1436"/>
                  </a:lnTo>
                  <a:cubicBezTo>
                    <a:pt x="335" y="1433"/>
                    <a:pt x="319" y="1432"/>
                    <a:pt x="302" y="1432"/>
                  </a:cubicBezTo>
                  <a:cubicBezTo>
                    <a:pt x="172" y="1432"/>
                    <a:pt x="53" y="1519"/>
                    <a:pt x="31" y="1650"/>
                  </a:cubicBezTo>
                  <a:cubicBezTo>
                    <a:pt x="0" y="1798"/>
                    <a:pt x="92" y="1945"/>
                    <a:pt x="240" y="1970"/>
                  </a:cubicBezTo>
                  <a:lnTo>
                    <a:pt x="10171" y="4008"/>
                  </a:lnTo>
                  <a:cubicBezTo>
                    <a:pt x="10187" y="4008"/>
                    <a:pt x="10207" y="4013"/>
                    <a:pt x="10228" y="4013"/>
                  </a:cubicBezTo>
                  <a:cubicBezTo>
                    <a:pt x="10303" y="4013"/>
                    <a:pt x="10380" y="3977"/>
                    <a:pt x="10437" y="3916"/>
                  </a:cubicBezTo>
                  <a:cubicBezTo>
                    <a:pt x="10498" y="3839"/>
                    <a:pt x="10517" y="3733"/>
                    <a:pt x="10482" y="3641"/>
                  </a:cubicBezTo>
                  <a:lnTo>
                    <a:pt x="9530" y="1187"/>
                  </a:lnTo>
                  <a:cubicBezTo>
                    <a:pt x="9494" y="1095"/>
                    <a:pt x="9412" y="1028"/>
                    <a:pt x="9316" y="1013"/>
                  </a:cubicBezTo>
                  <a:lnTo>
                    <a:pt x="2435" y="5"/>
                  </a:lnTo>
                  <a:cubicBezTo>
                    <a:pt x="2420" y="2"/>
                    <a:pt x="2405" y="1"/>
                    <a:pt x="239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
            <p:cNvSpPr/>
            <p:nvPr/>
          </p:nvSpPr>
          <p:spPr>
            <a:xfrm>
              <a:off x="4166725" y="3125600"/>
              <a:ext cx="194700" cy="272900"/>
            </a:xfrm>
            <a:custGeom>
              <a:avLst/>
              <a:gdLst/>
              <a:ahLst/>
              <a:cxnLst/>
              <a:rect l="l" t="t" r="r" b="b"/>
              <a:pathLst>
                <a:path w="7788" h="10916" extrusionOk="0">
                  <a:moveTo>
                    <a:pt x="3276" y="0"/>
                  </a:moveTo>
                  <a:lnTo>
                    <a:pt x="0" y="4192"/>
                  </a:lnTo>
                  <a:lnTo>
                    <a:pt x="1325" y="5495"/>
                  </a:lnTo>
                  <a:lnTo>
                    <a:pt x="2537" y="5536"/>
                  </a:lnTo>
                  <a:lnTo>
                    <a:pt x="4034" y="7946"/>
                  </a:lnTo>
                  <a:cubicBezTo>
                    <a:pt x="4034" y="7946"/>
                    <a:pt x="6433" y="10915"/>
                    <a:pt x="7267" y="10915"/>
                  </a:cubicBezTo>
                  <a:cubicBezTo>
                    <a:pt x="7404" y="10915"/>
                    <a:pt x="7499" y="10835"/>
                    <a:pt x="7534" y="10650"/>
                  </a:cubicBezTo>
                  <a:cubicBezTo>
                    <a:pt x="7788" y="9331"/>
                    <a:pt x="5374" y="4879"/>
                    <a:pt x="5374" y="4879"/>
                  </a:cubicBezTo>
                  <a:lnTo>
                    <a:pt x="5883" y="2765"/>
                  </a:lnTo>
                  <a:lnTo>
                    <a:pt x="327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
            <p:cNvSpPr/>
            <p:nvPr/>
          </p:nvSpPr>
          <p:spPr>
            <a:xfrm>
              <a:off x="3952550" y="2347600"/>
              <a:ext cx="438800" cy="290200"/>
            </a:xfrm>
            <a:custGeom>
              <a:avLst/>
              <a:gdLst/>
              <a:ahLst/>
              <a:cxnLst/>
              <a:rect l="l" t="t" r="r" b="b"/>
              <a:pathLst>
                <a:path w="17552" h="11608" extrusionOk="0">
                  <a:moveTo>
                    <a:pt x="13024" y="0"/>
                  </a:moveTo>
                  <a:cubicBezTo>
                    <a:pt x="12844" y="0"/>
                    <a:pt x="12657" y="9"/>
                    <a:pt x="12464" y="26"/>
                  </a:cubicBezTo>
                  <a:cubicBezTo>
                    <a:pt x="8598" y="372"/>
                    <a:pt x="1" y="11608"/>
                    <a:pt x="1" y="11608"/>
                  </a:cubicBezTo>
                  <a:lnTo>
                    <a:pt x="17552" y="3006"/>
                  </a:lnTo>
                  <a:cubicBezTo>
                    <a:pt x="17552" y="3006"/>
                    <a:pt x="16444" y="0"/>
                    <a:pt x="130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
            <p:cNvSpPr/>
            <p:nvPr/>
          </p:nvSpPr>
          <p:spPr>
            <a:xfrm>
              <a:off x="3947100" y="2340700"/>
              <a:ext cx="450650" cy="301325"/>
            </a:xfrm>
            <a:custGeom>
              <a:avLst/>
              <a:gdLst/>
              <a:ahLst/>
              <a:cxnLst/>
              <a:rect l="l" t="t" r="r" b="b"/>
              <a:pathLst>
                <a:path w="18026" h="12053" extrusionOk="0">
                  <a:moveTo>
                    <a:pt x="13231" y="1"/>
                  </a:moveTo>
                  <a:cubicBezTo>
                    <a:pt x="13046" y="1"/>
                    <a:pt x="12855" y="9"/>
                    <a:pt x="12656" y="27"/>
                  </a:cubicBezTo>
                  <a:cubicBezTo>
                    <a:pt x="8719" y="384"/>
                    <a:pt x="357" y="11258"/>
                    <a:pt x="0" y="11721"/>
                  </a:cubicBezTo>
                  <a:lnTo>
                    <a:pt x="433" y="12053"/>
                  </a:lnTo>
                  <a:cubicBezTo>
                    <a:pt x="520" y="11940"/>
                    <a:pt x="9005" y="908"/>
                    <a:pt x="12703" y="572"/>
                  </a:cubicBezTo>
                  <a:cubicBezTo>
                    <a:pt x="12888" y="556"/>
                    <a:pt x="13067" y="548"/>
                    <a:pt x="13239" y="548"/>
                  </a:cubicBezTo>
                  <a:cubicBezTo>
                    <a:pt x="16419" y="548"/>
                    <a:pt x="17467" y="3258"/>
                    <a:pt x="17515" y="3379"/>
                  </a:cubicBezTo>
                  <a:lnTo>
                    <a:pt x="18025" y="3191"/>
                  </a:lnTo>
                  <a:cubicBezTo>
                    <a:pt x="18015" y="3156"/>
                    <a:pt x="16804" y="1"/>
                    <a:pt x="13231" y="1"/>
                  </a:cubicBezTo>
                  <a:close/>
                </a:path>
              </a:pathLst>
            </a:custGeom>
            <a:solidFill>
              <a:srgbClr val="3636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
            <p:cNvSpPr/>
            <p:nvPr/>
          </p:nvSpPr>
          <p:spPr>
            <a:xfrm>
              <a:off x="3664775" y="2400150"/>
              <a:ext cx="922650" cy="794600"/>
            </a:xfrm>
            <a:custGeom>
              <a:avLst/>
              <a:gdLst/>
              <a:ahLst/>
              <a:cxnLst/>
              <a:rect l="l" t="t" r="r" b="b"/>
              <a:pathLst>
                <a:path w="36906" h="31784" extrusionOk="0">
                  <a:moveTo>
                    <a:pt x="31086" y="1"/>
                  </a:moveTo>
                  <a:cubicBezTo>
                    <a:pt x="30852" y="1"/>
                    <a:pt x="30635" y="38"/>
                    <a:pt x="30444" y="115"/>
                  </a:cubicBezTo>
                  <a:cubicBezTo>
                    <a:pt x="18143" y="5060"/>
                    <a:pt x="12953" y="11579"/>
                    <a:pt x="12953" y="11579"/>
                  </a:cubicBezTo>
                  <a:lnTo>
                    <a:pt x="1" y="17966"/>
                  </a:lnTo>
                  <a:cubicBezTo>
                    <a:pt x="1" y="17966"/>
                    <a:pt x="1234" y="23512"/>
                    <a:pt x="3974" y="25051"/>
                  </a:cubicBezTo>
                  <a:cubicBezTo>
                    <a:pt x="5356" y="25824"/>
                    <a:pt x="6798" y="26300"/>
                    <a:pt x="8430" y="26300"/>
                  </a:cubicBezTo>
                  <a:cubicBezTo>
                    <a:pt x="10034" y="26300"/>
                    <a:pt x="11821" y="25840"/>
                    <a:pt x="13916" y="24750"/>
                  </a:cubicBezTo>
                  <a:cubicBezTo>
                    <a:pt x="18148" y="22555"/>
                    <a:pt x="27667" y="10830"/>
                    <a:pt x="27668" y="10830"/>
                  </a:cubicBezTo>
                  <a:lnTo>
                    <a:pt x="27668" y="10830"/>
                  </a:lnTo>
                  <a:cubicBezTo>
                    <a:pt x="27668" y="10831"/>
                    <a:pt x="23568" y="28666"/>
                    <a:pt x="23277" y="29517"/>
                  </a:cubicBezTo>
                  <a:lnTo>
                    <a:pt x="25961" y="31783"/>
                  </a:lnTo>
                  <a:cubicBezTo>
                    <a:pt x="25961" y="31783"/>
                    <a:pt x="35980" y="10439"/>
                    <a:pt x="36469" y="6582"/>
                  </a:cubicBezTo>
                  <a:cubicBezTo>
                    <a:pt x="36905" y="3105"/>
                    <a:pt x="33240" y="1"/>
                    <a:pt x="310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
            <p:cNvSpPr/>
            <p:nvPr/>
          </p:nvSpPr>
          <p:spPr>
            <a:xfrm>
              <a:off x="3658175" y="2393300"/>
              <a:ext cx="932575" cy="812400"/>
            </a:xfrm>
            <a:custGeom>
              <a:avLst/>
              <a:gdLst/>
              <a:ahLst/>
              <a:cxnLst/>
              <a:rect l="l" t="t" r="r" b="b"/>
              <a:pathLst>
                <a:path w="37303" h="32496" extrusionOk="0">
                  <a:moveTo>
                    <a:pt x="31350" y="1"/>
                  </a:moveTo>
                  <a:cubicBezTo>
                    <a:pt x="31078" y="1"/>
                    <a:pt x="30827" y="44"/>
                    <a:pt x="30605" y="133"/>
                  </a:cubicBezTo>
                  <a:cubicBezTo>
                    <a:pt x="18377" y="5048"/>
                    <a:pt x="13059" y="11618"/>
                    <a:pt x="13003" y="11684"/>
                  </a:cubicBezTo>
                  <a:lnTo>
                    <a:pt x="13431" y="12021"/>
                  </a:lnTo>
                  <a:cubicBezTo>
                    <a:pt x="13482" y="11959"/>
                    <a:pt x="18729" y="5497"/>
                    <a:pt x="30809" y="643"/>
                  </a:cubicBezTo>
                  <a:cubicBezTo>
                    <a:pt x="30970" y="577"/>
                    <a:pt x="31154" y="546"/>
                    <a:pt x="31357" y="546"/>
                  </a:cubicBezTo>
                  <a:cubicBezTo>
                    <a:pt x="32072" y="546"/>
                    <a:pt x="33014" y="938"/>
                    <a:pt x="33921" y="1637"/>
                  </a:cubicBezTo>
                  <a:cubicBezTo>
                    <a:pt x="35327" y="2721"/>
                    <a:pt x="36733" y="4651"/>
                    <a:pt x="36458" y="6826"/>
                  </a:cubicBezTo>
                  <a:cubicBezTo>
                    <a:pt x="36019" y="10335"/>
                    <a:pt x="27382" y="28931"/>
                    <a:pt x="26129" y="31620"/>
                  </a:cubicBezTo>
                  <a:lnTo>
                    <a:pt x="23852" y="29695"/>
                  </a:lnTo>
                  <a:cubicBezTo>
                    <a:pt x="24407" y="27657"/>
                    <a:pt x="28038" y="11863"/>
                    <a:pt x="28196" y="11165"/>
                  </a:cubicBezTo>
                  <a:lnTo>
                    <a:pt x="28461" y="10020"/>
                  </a:lnTo>
                  <a:lnTo>
                    <a:pt x="27718" y="10931"/>
                  </a:lnTo>
                  <a:cubicBezTo>
                    <a:pt x="27626" y="11049"/>
                    <a:pt x="18188" y="22636"/>
                    <a:pt x="14058" y="24784"/>
                  </a:cubicBezTo>
                  <a:cubicBezTo>
                    <a:pt x="12096" y="25801"/>
                    <a:pt x="10365" y="26308"/>
                    <a:pt x="8717" y="26308"/>
                  </a:cubicBezTo>
                  <a:cubicBezTo>
                    <a:pt x="7237" y="26308"/>
                    <a:pt x="5824" y="25899"/>
                    <a:pt x="4371" y="25085"/>
                  </a:cubicBezTo>
                  <a:cubicBezTo>
                    <a:pt x="1773" y="23623"/>
                    <a:pt x="546" y="18235"/>
                    <a:pt x="530" y="18179"/>
                  </a:cubicBezTo>
                  <a:lnTo>
                    <a:pt x="1" y="18296"/>
                  </a:lnTo>
                  <a:cubicBezTo>
                    <a:pt x="51" y="18530"/>
                    <a:pt x="1294" y="23980"/>
                    <a:pt x="4106" y="25558"/>
                  </a:cubicBezTo>
                  <a:cubicBezTo>
                    <a:pt x="5627" y="26414"/>
                    <a:pt x="7136" y="26843"/>
                    <a:pt x="8714" y="26843"/>
                  </a:cubicBezTo>
                  <a:cubicBezTo>
                    <a:pt x="10458" y="26843"/>
                    <a:pt x="12286" y="26319"/>
                    <a:pt x="14307" y="25268"/>
                  </a:cubicBezTo>
                  <a:cubicBezTo>
                    <a:pt x="17898" y="23404"/>
                    <a:pt x="25074" y="14980"/>
                    <a:pt x="27401" y="12173"/>
                  </a:cubicBezTo>
                  <a:lnTo>
                    <a:pt x="27401" y="12173"/>
                  </a:lnTo>
                  <a:cubicBezTo>
                    <a:pt x="25941" y="18546"/>
                    <a:pt x="23496" y="29079"/>
                    <a:pt x="23282" y="29699"/>
                  </a:cubicBezTo>
                  <a:lnTo>
                    <a:pt x="23221" y="29878"/>
                  </a:lnTo>
                  <a:lnTo>
                    <a:pt x="26322" y="32495"/>
                  </a:lnTo>
                  <a:lnTo>
                    <a:pt x="26470" y="32175"/>
                  </a:lnTo>
                  <a:cubicBezTo>
                    <a:pt x="26882" y="31303"/>
                    <a:pt x="36519" y="10748"/>
                    <a:pt x="37003" y="6893"/>
                  </a:cubicBezTo>
                  <a:cubicBezTo>
                    <a:pt x="37302" y="4493"/>
                    <a:pt x="35781" y="2380"/>
                    <a:pt x="34253" y="1203"/>
                  </a:cubicBezTo>
                  <a:cubicBezTo>
                    <a:pt x="33245" y="424"/>
                    <a:pt x="32197" y="1"/>
                    <a:pt x="3135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p:nvPr/>
          </p:nvSpPr>
          <p:spPr>
            <a:xfrm>
              <a:off x="3524600" y="2042900"/>
              <a:ext cx="516600" cy="820800"/>
            </a:xfrm>
            <a:custGeom>
              <a:avLst/>
              <a:gdLst/>
              <a:ahLst/>
              <a:cxnLst/>
              <a:rect l="l" t="t" r="r" b="b"/>
              <a:pathLst>
                <a:path w="20664" h="32832" extrusionOk="0">
                  <a:moveTo>
                    <a:pt x="8772" y="1"/>
                  </a:moveTo>
                  <a:cubicBezTo>
                    <a:pt x="8708" y="1"/>
                    <a:pt x="8644" y="23"/>
                    <a:pt x="8593" y="68"/>
                  </a:cubicBezTo>
                  <a:cubicBezTo>
                    <a:pt x="1" y="7661"/>
                    <a:pt x="4794" y="30723"/>
                    <a:pt x="5003" y="31701"/>
                  </a:cubicBezTo>
                  <a:cubicBezTo>
                    <a:pt x="5018" y="31762"/>
                    <a:pt x="5048" y="31812"/>
                    <a:pt x="5095" y="31854"/>
                  </a:cubicBezTo>
                  <a:cubicBezTo>
                    <a:pt x="5165" y="31910"/>
                    <a:pt x="6311" y="32832"/>
                    <a:pt x="8873" y="32832"/>
                  </a:cubicBezTo>
                  <a:cubicBezTo>
                    <a:pt x="9978" y="32832"/>
                    <a:pt x="11343" y="32658"/>
                    <a:pt x="13003" y="32174"/>
                  </a:cubicBezTo>
                  <a:cubicBezTo>
                    <a:pt x="18550" y="30550"/>
                    <a:pt x="18739" y="27723"/>
                    <a:pt x="18743" y="27616"/>
                  </a:cubicBezTo>
                  <a:cubicBezTo>
                    <a:pt x="18748" y="27540"/>
                    <a:pt x="18912" y="25711"/>
                    <a:pt x="17970" y="24515"/>
                  </a:cubicBezTo>
                  <a:cubicBezTo>
                    <a:pt x="17185" y="23521"/>
                    <a:pt x="16747" y="19172"/>
                    <a:pt x="17027" y="17786"/>
                  </a:cubicBezTo>
                  <a:cubicBezTo>
                    <a:pt x="17124" y="17313"/>
                    <a:pt x="17704" y="16288"/>
                    <a:pt x="18316" y="15209"/>
                  </a:cubicBezTo>
                  <a:cubicBezTo>
                    <a:pt x="19416" y="13274"/>
                    <a:pt x="20664" y="11079"/>
                    <a:pt x="20496" y="9866"/>
                  </a:cubicBezTo>
                  <a:cubicBezTo>
                    <a:pt x="20241" y="8028"/>
                    <a:pt x="17440" y="1554"/>
                    <a:pt x="17318" y="1279"/>
                  </a:cubicBezTo>
                  <a:cubicBezTo>
                    <a:pt x="17273" y="1178"/>
                    <a:pt x="17175" y="1118"/>
                    <a:pt x="17072" y="1118"/>
                  </a:cubicBezTo>
                  <a:cubicBezTo>
                    <a:pt x="17035" y="1118"/>
                    <a:pt x="16997" y="1126"/>
                    <a:pt x="16961" y="1142"/>
                  </a:cubicBezTo>
                  <a:cubicBezTo>
                    <a:pt x="16818" y="1198"/>
                    <a:pt x="16757" y="1361"/>
                    <a:pt x="16818" y="1498"/>
                  </a:cubicBezTo>
                  <a:cubicBezTo>
                    <a:pt x="16844" y="1565"/>
                    <a:pt x="19712" y="8176"/>
                    <a:pt x="19956" y="9938"/>
                  </a:cubicBezTo>
                  <a:cubicBezTo>
                    <a:pt x="20099" y="10971"/>
                    <a:pt x="18846" y="13171"/>
                    <a:pt x="17843" y="14939"/>
                  </a:cubicBezTo>
                  <a:cubicBezTo>
                    <a:pt x="17180" y="16111"/>
                    <a:pt x="16604" y="17119"/>
                    <a:pt x="16493" y="17679"/>
                  </a:cubicBezTo>
                  <a:cubicBezTo>
                    <a:pt x="16212" y="19064"/>
                    <a:pt x="16595" y="23653"/>
                    <a:pt x="17537" y="24856"/>
                  </a:cubicBezTo>
                  <a:cubicBezTo>
                    <a:pt x="18346" y="25879"/>
                    <a:pt x="18198" y="27550"/>
                    <a:pt x="18198" y="27576"/>
                  </a:cubicBezTo>
                  <a:cubicBezTo>
                    <a:pt x="18198" y="27601"/>
                    <a:pt x="17984" y="30147"/>
                    <a:pt x="12850" y="31650"/>
                  </a:cubicBezTo>
                  <a:cubicBezTo>
                    <a:pt x="11260" y="32114"/>
                    <a:pt x="9950" y="32276"/>
                    <a:pt x="8898" y="32276"/>
                  </a:cubicBezTo>
                  <a:cubicBezTo>
                    <a:pt x="6859" y="32276"/>
                    <a:pt x="5789" y="31669"/>
                    <a:pt x="5516" y="31487"/>
                  </a:cubicBezTo>
                  <a:cubicBezTo>
                    <a:pt x="5170" y="29776"/>
                    <a:pt x="882" y="7610"/>
                    <a:pt x="8955" y="480"/>
                  </a:cubicBezTo>
                  <a:cubicBezTo>
                    <a:pt x="9067" y="378"/>
                    <a:pt x="9077" y="205"/>
                    <a:pt x="8976" y="92"/>
                  </a:cubicBezTo>
                  <a:cubicBezTo>
                    <a:pt x="8923" y="32"/>
                    <a:pt x="8848" y="1"/>
                    <a:pt x="87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2987300" y="1685250"/>
              <a:ext cx="445025" cy="299775"/>
            </a:xfrm>
            <a:custGeom>
              <a:avLst/>
              <a:gdLst/>
              <a:ahLst/>
              <a:cxnLst/>
              <a:rect l="l" t="t" r="r" b="b"/>
              <a:pathLst>
                <a:path w="17801" h="11991" extrusionOk="0">
                  <a:moveTo>
                    <a:pt x="9708" y="0"/>
                  </a:moveTo>
                  <a:cubicBezTo>
                    <a:pt x="8889" y="0"/>
                    <a:pt x="8054" y="107"/>
                    <a:pt x="7227" y="362"/>
                  </a:cubicBezTo>
                  <a:cubicBezTo>
                    <a:pt x="1910" y="2007"/>
                    <a:pt x="0" y="8154"/>
                    <a:pt x="341" y="11990"/>
                  </a:cubicBezTo>
                  <a:lnTo>
                    <a:pt x="611" y="11969"/>
                  </a:lnTo>
                  <a:cubicBezTo>
                    <a:pt x="280" y="8220"/>
                    <a:pt x="2139" y="2221"/>
                    <a:pt x="7309" y="627"/>
                  </a:cubicBezTo>
                  <a:cubicBezTo>
                    <a:pt x="8110" y="380"/>
                    <a:pt x="8921" y="276"/>
                    <a:pt x="9717" y="276"/>
                  </a:cubicBezTo>
                  <a:cubicBezTo>
                    <a:pt x="13852" y="276"/>
                    <a:pt x="17595" y="3078"/>
                    <a:pt x="17638" y="3112"/>
                  </a:cubicBezTo>
                  <a:lnTo>
                    <a:pt x="17800" y="2893"/>
                  </a:lnTo>
                  <a:cubicBezTo>
                    <a:pt x="17757" y="2859"/>
                    <a:pt x="13945" y="0"/>
                    <a:pt x="970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3251750" y="2077975"/>
              <a:ext cx="415225" cy="258475"/>
            </a:xfrm>
            <a:custGeom>
              <a:avLst/>
              <a:gdLst/>
              <a:ahLst/>
              <a:cxnLst/>
              <a:rect l="l" t="t" r="r" b="b"/>
              <a:pathLst>
                <a:path w="16609" h="10339" extrusionOk="0">
                  <a:moveTo>
                    <a:pt x="13329" y="1"/>
                  </a:moveTo>
                  <a:cubicBezTo>
                    <a:pt x="12807" y="1"/>
                    <a:pt x="12180" y="79"/>
                    <a:pt x="11388" y="294"/>
                  </a:cubicBezTo>
                  <a:cubicBezTo>
                    <a:pt x="9484" y="814"/>
                    <a:pt x="9122" y="1806"/>
                    <a:pt x="8531" y="3456"/>
                  </a:cubicBezTo>
                  <a:cubicBezTo>
                    <a:pt x="8174" y="4450"/>
                    <a:pt x="7727" y="5687"/>
                    <a:pt x="6799" y="7236"/>
                  </a:cubicBezTo>
                  <a:cubicBezTo>
                    <a:pt x="5382" y="9591"/>
                    <a:pt x="3343" y="10085"/>
                    <a:pt x="1883" y="10085"/>
                  </a:cubicBezTo>
                  <a:cubicBezTo>
                    <a:pt x="883" y="10085"/>
                    <a:pt x="154" y="9853"/>
                    <a:pt x="81" y="9828"/>
                  </a:cubicBezTo>
                  <a:lnTo>
                    <a:pt x="1" y="10088"/>
                  </a:lnTo>
                  <a:cubicBezTo>
                    <a:pt x="15" y="10099"/>
                    <a:pt x="779" y="10338"/>
                    <a:pt x="1844" y="10338"/>
                  </a:cubicBezTo>
                  <a:cubicBezTo>
                    <a:pt x="3388" y="10338"/>
                    <a:pt x="5557" y="9833"/>
                    <a:pt x="7034" y="7374"/>
                  </a:cubicBezTo>
                  <a:cubicBezTo>
                    <a:pt x="7976" y="5804"/>
                    <a:pt x="8424" y="4552"/>
                    <a:pt x="8786" y="3548"/>
                  </a:cubicBezTo>
                  <a:cubicBezTo>
                    <a:pt x="9371" y="1928"/>
                    <a:pt x="9693" y="1037"/>
                    <a:pt x="11460" y="559"/>
                  </a:cubicBezTo>
                  <a:cubicBezTo>
                    <a:pt x="12232" y="349"/>
                    <a:pt x="12832" y="273"/>
                    <a:pt x="13331" y="273"/>
                  </a:cubicBezTo>
                  <a:cubicBezTo>
                    <a:pt x="14021" y="273"/>
                    <a:pt x="14517" y="419"/>
                    <a:pt x="15005" y="564"/>
                  </a:cubicBezTo>
                  <a:cubicBezTo>
                    <a:pt x="15456" y="698"/>
                    <a:pt x="15887" y="823"/>
                    <a:pt x="16432" y="823"/>
                  </a:cubicBezTo>
                  <a:cubicBezTo>
                    <a:pt x="16490" y="823"/>
                    <a:pt x="16549" y="821"/>
                    <a:pt x="16609" y="818"/>
                  </a:cubicBezTo>
                  <a:lnTo>
                    <a:pt x="16599" y="543"/>
                  </a:lnTo>
                  <a:cubicBezTo>
                    <a:pt x="16547" y="546"/>
                    <a:pt x="16497" y="547"/>
                    <a:pt x="16447" y="547"/>
                  </a:cubicBezTo>
                  <a:cubicBezTo>
                    <a:pt x="15930" y="547"/>
                    <a:pt x="15518" y="429"/>
                    <a:pt x="15081" y="299"/>
                  </a:cubicBezTo>
                  <a:cubicBezTo>
                    <a:pt x="14592" y="156"/>
                    <a:pt x="14065" y="1"/>
                    <a:pt x="13329" y="1"/>
                  </a:cubicBezTo>
                  <a:close/>
                </a:path>
              </a:pathLst>
            </a:custGeom>
            <a:solidFill>
              <a:srgbClr val="3636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p:nvPr/>
          </p:nvSpPr>
          <p:spPr>
            <a:xfrm>
              <a:off x="3663525" y="2112800"/>
              <a:ext cx="287175" cy="974100"/>
            </a:xfrm>
            <a:custGeom>
              <a:avLst/>
              <a:gdLst/>
              <a:ahLst/>
              <a:cxnLst/>
              <a:rect l="l" t="t" r="r" b="b"/>
              <a:pathLst>
                <a:path w="11487" h="38964" extrusionOk="0">
                  <a:moveTo>
                    <a:pt x="6513" y="1"/>
                  </a:moveTo>
                  <a:cubicBezTo>
                    <a:pt x="5990" y="1"/>
                    <a:pt x="5390" y="129"/>
                    <a:pt x="4860" y="566"/>
                  </a:cubicBezTo>
                  <a:cubicBezTo>
                    <a:pt x="3576" y="1626"/>
                    <a:pt x="3036" y="4320"/>
                    <a:pt x="3266" y="5645"/>
                  </a:cubicBezTo>
                  <a:cubicBezTo>
                    <a:pt x="3647" y="7855"/>
                    <a:pt x="2853" y="10671"/>
                    <a:pt x="2593" y="12871"/>
                  </a:cubicBezTo>
                  <a:cubicBezTo>
                    <a:pt x="1722" y="20236"/>
                    <a:pt x="1019" y="30280"/>
                    <a:pt x="1" y="38964"/>
                  </a:cubicBezTo>
                  <a:lnTo>
                    <a:pt x="3158" y="38811"/>
                  </a:lnTo>
                  <a:cubicBezTo>
                    <a:pt x="3158" y="38811"/>
                    <a:pt x="7834" y="17761"/>
                    <a:pt x="8680" y="14390"/>
                  </a:cubicBezTo>
                  <a:cubicBezTo>
                    <a:pt x="9519" y="11012"/>
                    <a:pt x="11486" y="6755"/>
                    <a:pt x="10869" y="4284"/>
                  </a:cubicBezTo>
                  <a:lnTo>
                    <a:pt x="7844" y="260"/>
                  </a:lnTo>
                  <a:cubicBezTo>
                    <a:pt x="7844" y="260"/>
                    <a:pt x="7257" y="1"/>
                    <a:pt x="651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
            <p:cNvSpPr/>
            <p:nvPr/>
          </p:nvSpPr>
          <p:spPr>
            <a:xfrm>
              <a:off x="3655775" y="2105900"/>
              <a:ext cx="297450" cy="988125"/>
            </a:xfrm>
            <a:custGeom>
              <a:avLst/>
              <a:gdLst/>
              <a:ahLst/>
              <a:cxnLst/>
              <a:rect l="l" t="t" r="r" b="b"/>
              <a:pathLst>
                <a:path w="11898" h="39525" extrusionOk="0">
                  <a:moveTo>
                    <a:pt x="6825" y="1"/>
                  </a:moveTo>
                  <a:cubicBezTo>
                    <a:pt x="6251" y="1"/>
                    <a:pt x="5587" y="144"/>
                    <a:pt x="4996" y="634"/>
                  </a:cubicBezTo>
                  <a:cubicBezTo>
                    <a:pt x="3621" y="1770"/>
                    <a:pt x="3071" y="4591"/>
                    <a:pt x="3306" y="5966"/>
                  </a:cubicBezTo>
                  <a:cubicBezTo>
                    <a:pt x="3570" y="7499"/>
                    <a:pt x="3254" y="9327"/>
                    <a:pt x="2949" y="11095"/>
                  </a:cubicBezTo>
                  <a:cubicBezTo>
                    <a:pt x="2822" y="11808"/>
                    <a:pt x="2709" y="12480"/>
                    <a:pt x="2633" y="13112"/>
                  </a:cubicBezTo>
                  <a:cubicBezTo>
                    <a:pt x="2210" y="16666"/>
                    <a:pt x="1834" y="20808"/>
                    <a:pt x="1437" y="25188"/>
                  </a:cubicBezTo>
                  <a:cubicBezTo>
                    <a:pt x="1009" y="29873"/>
                    <a:pt x="565" y="34712"/>
                    <a:pt x="36" y="39204"/>
                  </a:cubicBezTo>
                  <a:lnTo>
                    <a:pt x="0" y="39525"/>
                  </a:lnTo>
                  <a:lnTo>
                    <a:pt x="0" y="39525"/>
                  </a:lnTo>
                  <a:lnTo>
                    <a:pt x="3692" y="39352"/>
                  </a:lnTo>
                  <a:lnTo>
                    <a:pt x="3733" y="39148"/>
                  </a:lnTo>
                  <a:cubicBezTo>
                    <a:pt x="3784" y="38939"/>
                    <a:pt x="8419" y="18062"/>
                    <a:pt x="9254" y="14732"/>
                  </a:cubicBezTo>
                  <a:cubicBezTo>
                    <a:pt x="9498" y="13744"/>
                    <a:pt x="9850" y="12654"/>
                    <a:pt x="10191" y="11599"/>
                  </a:cubicBezTo>
                  <a:cubicBezTo>
                    <a:pt x="11032" y="9001"/>
                    <a:pt x="11898" y="6312"/>
                    <a:pt x="11444" y="4494"/>
                  </a:cubicBezTo>
                  <a:lnTo>
                    <a:pt x="11444" y="4494"/>
                  </a:lnTo>
                  <a:lnTo>
                    <a:pt x="10915" y="4626"/>
                  </a:lnTo>
                  <a:cubicBezTo>
                    <a:pt x="11327" y="6292"/>
                    <a:pt x="10487" y="8905"/>
                    <a:pt x="9672" y="11431"/>
                  </a:cubicBezTo>
                  <a:cubicBezTo>
                    <a:pt x="9326" y="12496"/>
                    <a:pt x="8974" y="13596"/>
                    <a:pt x="8719" y="14599"/>
                  </a:cubicBezTo>
                  <a:cubicBezTo>
                    <a:pt x="7935" y="17757"/>
                    <a:pt x="3733" y="36642"/>
                    <a:pt x="3249" y="38827"/>
                  </a:cubicBezTo>
                  <a:lnTo>
                    <a:pt x="616" y="38949"/>
                  </a:lnTo>
                  <a:cubicBezTo>
                    <a:pt x="1131" y="34543"/>
                    <a:pt x="1564" y="29812"/>
                    <a:pt x="1981" y="25239"/>
                  </a:cubicBezTo>
                  <a:cubicBezTo>
                    <a:pt x="2378" y="20864"/>
                    <a:pt x="2756" y="16728"/>
                    <a:pt x="3172" y="13178"/>
                  </a:cubicBezTo>
                  <a:cubicBezTo>
                    <a:pt x="3249" y="12557"/>
                    <a:pt x="3362" y="11894"/>
                    <a:pt x="3484" y="11187"/>
                  </a:cubicBezTo>
                  <a:cubicBezTo>
                    <a:pt x="3799" y="9374"/>
                    <a:pt x="4126" y="7499"/>
                    <a:pt x="3845" y="5869"/>
                  </a:cubicBezTo>
                  <a:cubicBezTo>
                    <a:pt x="3626" y="4612"/>
                    <a:pt x="4161" y="2034"/>
                    <a:pt x="5342" y="1051"/>
                  </a:cubicBezTo>
                  <a:cubicBezTo>
                    <a:pt x="5811" y="667"/>
                    <a:pt x="6351" y="554"/>
                    <a:pt x="6824" y="554"/>
                  </a:cubicBezTo>
                  <a:cubicBezTo>
                    <a:pt x="7498" y="554"/>
                    <a:pt x="8038" y="783"/>
                    <a:pt x="8047" y="787"/>
                  </a:cubicBezTo>
                  <a:lnTo>
                    <a:pt x="8266" y="287"/>
                  </a:lnTo>
                  <a:cubicBezTo>
                    <a:pt x="8222" y="267"/>
                    <a:pt x="7606" y="1"/>
                    <a:pt x="682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p:nvPr/>
          </p:nvSpPr>
          <p:spPr>
            <a:xfrm>
              <a:off x="3548425" y="3156275"/>
              <a:ext cx="55800" cy="52625"/>
            </a:xfrm>
            <a:custGeom>
              <a:avLst/>
              <a:gdLst/>
              <a:ahLst/>
              <a:cxnLst/>
              <a:rect l="l" t="t" r="r" b="b"/>
              <a:pathLst>
                <a:path w="2232" h="2105" extrusionOk="0">
                  <a:moveTo>
                    <a:pt x="2231" y="1"/>
                  </a:moveTo>
                  <a:cubicBezTo>
                    <a:pt x="2231" y="1"/>
                    <a:pt x="132" y="1432"/>
                    <a:pt x="0" y="2104"/>
                  </a:cubicBezTo>
                  <a:lnTo>
                    <a:pt x="2231" y="1"/>
                  </a:ln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
            <p:cNvSpPr/>
            <p:nvPr/>
          </p:nvSpPr>
          <p:spPr>
            <a:xfrm>
              <a:off x="3540900" y="3149450"/>
              <a:ext cx="71075" cy="66325"/>
            </a:xfrm>
            <a:custGeom>
              <a:avLst/>
              <a:gdLst/>
              <a:ahLst/>
              <a:cxnLst/>
              <a:rect l="l" t="t" r="r" b="b"/>
              <a:pathLst>
                <a:path w="2843" h="2653" extrusionOk="0">
                  <a:moveTo>
                    <a:pt x="2536" y="0"/>
                  </a:moveTo>
                  <a:cubicBezTo>
                    <a:pt x="2482" y="0"/>
                    <a:pt x="2428" y="16"/>
                    <a:pt x="2379" y="49"/>
                  </a:cubicBezTo>
                  <a:cubicBezTo>
                    <a:pt x="2013" y="299"/>
                    <a:pt x="179" y="1583"/>
                    <a:pt x="31" y="2326"/>
                  </a:cubicBezTo>
                  <a:cubicBezTo>
                    <a:pt x="1" y="2474"/>
                    <a:pt x="97" y="2616"/>
                    <a:pt x="245" y="2646"/>
                  </a:cubicBezTo>
                  <a:cubicBezTo>
                    <a:pt x="266" y="2652"/>
                    <a:pt x="280" y="2652"/>
                    <a:pt x="301" y="2652"/>
                  </a:cubicBezTo>
                  <a:cubicBezTo>
                    <a:pt x="428" y="2652"/>
                    <a:pt x="541" y="2561"/>
                    <a:pt x="566" y="2432"/>
                  </a:cubicBezTo>
                  <a:cubicBezTo>
                    <a:pt x="637" y="2086"/>
                    <a:pt x="1723" y="1160"/>
                    <a:pt x="2690" y="497"/>
                  </a:cubicBezTo>
                  <a:cubicBezTo>
                    <a:pt x="2812" y="415"/>
                    <a:pt x="2843" y="243"/>
                    <a:pt x="2762" y="121"/>
                  </a:cubicBezTo>
                  <a:cubicBezTo>
                    <a:pt x="2708" y="42"/>
                    <a:pt x="2623" y="0"/>
                    <a:pt x="253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3578225" y="3154750"/>
              <a:ext cx="59350" cy="69425"/>
            </a:xfrm>
            <a:custGeom>
              <a:avLst/>
              <a:gdLst/>
              <a:ahLst/>
              <a:cxnLst/>
              <a:rect l="l" t="t" r="r" b="b"/>
              <a:pathLst>
                <a:path w="2374" h="2777" extrusionOk="0">
                  <a:moveTo>
                    <a:pt x="2374" y="1"/>
                  </a:moveTo>
                  <a:cubicBezTo>
                    <a:pt x="2373" y="1"/>
                    <a:pt x="453" y="1757"/>
                    <a:pt x="0" y="2777"/>
                  </a:cubicBezTo>
                  <a:lnTo>
                    <a:pt x="2374" y="1"/>
                  </a:ln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p:nvPr/>
          </p:nvSpPr>
          <p:spPr>
            <a:xfrm>
              <a:off x="3570450" y="3147900"/>
              <a:ext cx="74650" cy="83150"/>
            </a:xfrm>
            <a:custGeom>
              <a:avLst/>
              <a:gdLst/>
              <a:ahLst/>
              <a:cxnLst/>
              <a:rect l="l" t="t" r="r" b="b"/>
              <a:pathLst>
                <a:path w="2986" h="3326" extrusionOk="0">
                  <a:moveTo>
                    <a:pt x="2678" y="0"/>
                  </a:moveTo>
                  <a:cubicBezTo>
                    <a:pt x="2613" y="0"/>
                    <a:pt x="2548" y="23"/>
                    <a:pt x="2497" y="70"/>
                  </a:cubicBezTo>
                  <a:cubicBezTo>
                    <a:pt x="2420" y="147"/>
                    <a:pt x="535" y="1878"/>
                    <a:pt x="62" y="2943"/>
                  </a:cubicBezTo>
                  <a:cubicBezTo>
                    <a:pt x="1" y="3081"/>
                    <a:pt x="67" y="3239"/>
                    <a:pt x="205" y="3300"/>
                  </a:cubicBezTo>
                  <a:cubicBezTo>
                    <a:pt x="240" y="3315"/>
                    <a:pt x="276" y="3326"/>
                    <a:pt x="311" y="3326"/>
                  </a:cubicBezTo>
                  <a:cubicBezTo>
                    <a:pt x="419" y="3326"/>
                    <a:pt x="520" y="3264"/>
                    <a:pt x="565" y="3162"/>
                  </a:cubicBezTo>
                  <a:cubicBezTo>
                    <a:pt x="988" y="2205"/>
                    <a:pt x="2847" y="493"/>
                    <a:pt x="2868" y="473"/>
                  </a:cubicBezTo>
                  <a:cubicBezTo>
                    <a:pt x="2979" y="371"/>
                    <a:pt x="2986" y="198"/>
                    <a:pt x="2883" y="91"/>
                  </a:cubicBezTo>
                  <a:cubicBezTo>
                    <a:pt x="2829" y="31"/>
                    <a:pt x="2753" y="0"/>
                    <a:pt x="267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
            <p:cNvSpPr/>
            <p:nvPr/>
          </p:nvSpPr>
          <p:spPr>
            <a:xfrm>
              <a:off x="3604200" y="3100000"/>
              <a:ext cx="137275" cy="143775"/>
            </a:xfrm>
            <a:custGeom>
              <a:avLst/>
              <a:gdLst/>
              <a:ahLst/>
              <a:cxnLst/>
              <a:rect l="l" t="t" r="r" b="b"/>
              <a:pathLst>
                <a:path w="5491" h="5751" extrusionOk="0">
                  <a:moveTo>
                    <a:pt x="5399" y="0"/>
                  </a:moveTo>
                  <a:lnTo>
                    <a:pt x="2777" y="2792"/>
                  </a:lnTo>
                  <a:lnTo>
                    <a:pt x="2777" y="2792"/>
                  </a:lnTo>
                  <a:cubicBezTo>
                    <a:pt x="3047" y="2596"/>
                    <a:pt x="3298" y="2459"/>
                    <a:pt x="3509" y="2419"/>
                  </a:cubicBezTo>
                  <a:cubicBezTo>
                    <a:pt x="3629" y="2397"/>
                    <a:pt x="3725" y="2386"/>
                    <a:pt x="3803" y="2386"/>
                  </a:cubicBezTo>
                  <a:cubicBezTo>
                    <a:pt x="4481" y="2386"/>
                    <a:pt x="3731" y="3213"/>
                    <a:pt x="3937" y="4401"/>
                  </a:cubicBezTo>
                  <a:cubicBezTo>
                    <a:pt x="4012" y="4833"/>
                    <a:pt x="4146" y="5013"/>
                    <a:pt x="4302" y="5013"/>
                  </a:cubicBezTo>
                  <a:cubicBezTo>
                    <a:pt x="4623" y="5013"/>
                    <a:pt x="5039" y="4246"/>
                    <a:pt x="5221" y="3341"/>
                  </a:cubicBezTo>
                  <a:cubicBezTo>
                    <a:pt x="5491" y="1991"/>
                    <a:pt x="5261" y="672"/>
                    <a:pt x="5399" y="0"/>
                  </a:cubicBezTo>
                  <a:close/>
                  <a:moveTo>
                    <a:pt x="2777" y="2792"/>
                  </a:moveTo>
                  <a:cubicBezTo>
                    <a:pt x="1572" y="3671"/>
                    <a:pt x="0" y="5750"/>
                    <a:pt x="0" y="5750"/>
                  </a:cubicBezTo>
                  <a:lnTo>
                    <a:pt x="2777" y="2792"/>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
            <p:cNvSpPr/>
            <p:nvPr/>
          </p:nvSpPr>
          <p:spPr>
            <a:xfrm>
              <a:off x="3596425" y="3093100"/>
              <a:ext cx="150125" cy="157550"/>
            </a:xfrm>
            <a:custGeom>
              <a:avLst/>
              <a:gdLst/>
              <a:ahLst/>
              <a:cxnLst/>
              <a:rect l="l" t="t" r="r" b="b"/>
              <a:pathLst>
                <a:path w="6005" h="6302" extrusionOk="0">
                  <a:moveTo>
                    <a:pt x="5706" y="0"/>
                  </a:moveTo>
                  <a:cubicBezTo>
                    <a:pt x="5580" y="0"/>
                    <a:pt x="5467" y="90"/>
                    <a:pt x="5440" y="220"/>
                  </a:cubicBezTo>
                  <a:cubicBezTo>
                    <a:pt x="5379" y="525"/>
                    <a:pt x="5384" y="934"/>
                    <a:pt x="5394" y="1407"/>
                  </a:cubicBezTo>
                  <a:cubicBezTo>
                    <a:pt x="5405" y="2028"/>
                    <a:pt x="5414" y="2803"/>
                    <a:pt x="5262" y="3562"/>
                  </a:cubicBezTo>
                  <a:cubicBezTo>
                    <a:pt x="5088" y="4437"/>
                    <a:pt x="4737" y="4972"/>
                    <a:pt x="4650" y="5029"/>
                  </a:cubicBezTo>
                  <a:cubicBezTo>
                    <a:pt x="4650" y="5029"/>
                    <a:pt x="4575" y="4961"/>
                    <a:pt x="4518" y="4631"/>
                  </a:cubicBezTo>
                  <a:cubicBezTo>
                    <a:pt x="4432" y="4142"/>
                    <a:pt x="4528" y="3724"/>
                    <a:pt x="4605" y="3383"/>
                  </a:cubicBezTo>
                  <a:cubicBezTo>
                    <a:pt x="4681" y="3042"/>
                    <a:pt x="4747" y="2746"/>
                    <a:pt x="4544" y="2542"/>
                  </a:cubicBezTo>
                  <a:cubicBezTo>
                    <a:pt x="4430" y="2426"/>
                    <a:pt x="4274" y="2389"/>
                    <a:pt x="4106" y="2389"/>
                  </a:cubicBezTo>
                  <a:cubicBezTo>
                    <a:pt x="3996" y="2389"/>
                    <a:pt x="3880" y="2405"/>
                    <a:pt x="3769" y="2425"/>
                  </a:cubicBezTo>
                  <a:cubicBezTo>
                    <a:pt x="2547" y="2660"/>
                    <a:pt x="342" y="5537"/>
                    <a:pt x="92" y="5863"/>
                  </a:cubicBezTo>
                  <a:cubicBezTo>
                    <a:pt x="1" y="5986"/>
                    <a:pt x="26" y="6153"/>
                    <a:pt x="148" y="6245"/>
                  </a:cubicBezTo>
                  <a:cubicBezTo>
                    <a:pt x="194" y="6282"/>
                    <a:pt x="255" y="6301"/>
                    <a:pt x="311" y="6301"/>
                  </a:cubicBezTo>
                  <a:cubicBezTo>
                    <a:pt x="393" y="6301"/>
                    <a:pt x="474" y="6266"/>
                    <a:pt x="530" y="6195"/>
                  </a:cubicBezTo>
                  <a:cubicBezTo>
                    <a:pt x="1167" y="5349"/>
                    <a:pt x="3010" y="3128"/>
                    <a:pt x="3872" y="2965"/>
                  </a:cubicBezTo>
                  <a:cubicBezTo>
                    <a:pt x="4009" y="2940"/>
                    <a:pt x="4086" y="2935"/>
                    <a:pt x="4131" y="2935"/>
                  </a:cubicBezTo>
                  <a:cubicBezTo>
                    <a:pt x="4126" y="3017"/>
                    <a:pt x="4095" y="3154"/>
                    <a:pt x="4070" y="3266"/>
                  </a:cubicBezTo>
                  <a:cubicBezTo>
                    <a:pt x="3988" y="3628"/>
                    <a:pt x="3877" y="4131"/>
                    <a:pt x="3978" y="4723"/>
                  </a:cubicBezTo>
                  <a:cubicBezTo>
                    <a:pt x="4075" y="5273"/>
                    <a:pt x="4284" y="5558"/>
                    <a:pt x="4605" y="5563"/>
                  </a:cubicBezTo>
                  <a:cubicBezTo>
                    <a:pt x="4608" y="5563"/>
                    <a:pt x="4610" y="5563"/>
                    <a:pt x="4612" y="5563"/>
                  </a:cubicBezTo>
                  <a:cubicBezTo>
                    <a:pt x="5234" y="5563"/>
                    <a:pt x="5669" y="4323"/>
                    <a:pt x="5802" y="3668"/>
                  </a:cubicBezTo>
                  <a:cubicBezTo>
                    <a:pt x="5964" y="2853"/>
                    <a:pt x="5950" y="2044"/>
                    <a:pt x="5939" y="1397"/>
                  </a:cubicBezTo>
                  <a:cubicBezTo>
                    <a:pt x="5934" y="958"/>
                    <a:pt x="5924" y="577"/>
                    <a:pt x="5974" y="327"/>
                  </a:cubicBezTo>
                  <a:cubicBezTo>
                    <a:pt x="6005" y="180"/>
                    <a:pt x="5908" y="37"/>
                    <a:pt x="5760" y="6"/>
                  </a:cubicBezTo>
                  <a:cubicBezTo>
                    <a:pt x="5742" y="2"/>
                    <a:pt x="5724" y="0"/>
                    <a:pt x="570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
            <p:cNvSpPr/>
            <p:nvPr/>
          </p:nvSpPr>
          <p:spPr>
            <a:xfrm>
              <a:off x="3933450" y="2771600"/>
              <a:ext cx="52750" cy="119200"/>
            </a:xfrm>
            <a:custGeom>
              <a:avLst/>
              <a:gdLst/>
              <a:ahLst/>
              <a:cxnLst/>
              <a:rect l="l" t="t" r="r" b="b"/>
              <a:pathLst>
                <a:path w="2110" h="4768" extrusionOk="0">
                  <a:moveTo>
                    <a:pt x="2110" y="1"/>
                  </a:moveTo>
                  <a:lnTo>
                    <a:pt x="1" y="4768"/>
                  </a:lnTo>
                  <a:cubicBezTo>
                    <a:pt x="2089" y="3169"/>
                    <a:pt x="2110" y="1"/>
                    <a:pt x="2110" y="1"/>
                  </a:cubicBez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
            <p:cNvSpPr/>
            <p:nvPr/>
          </p:nvSpPr>
          <p:spPr>
            <a:xfrm>
              <a:off x="3925700" y="2764850"/>
              <a:ext cx="67375" cy="132825"/>
            </a:xfrm>
            <a:custGeom>
              <a:avLst/>
              <a:gdLst/>
              <a:ahLst/>
              <a:cxnLst/>
              <a:rect l="l" t="t" r="r" b="b"/>
              <a:pathLst>
                <a:path w="2695" h="5313" extrusionOk="0">
                  <a:moveTo>
                    <a:pt x="2420" y="1"/>
                  </a:moveTo>
                  <a:cubicBezTo>
                    <a:pt x="2267" y="1"/>
                    <a:pt x="2144" y="123"/>
                    <a:pt x="2144" y="271"/>
                  </a:cubicBezTo>
                  <a:cubicBezTo>
                    <a:pt x="2144" y="301"/>
                    <a:pt x="2104" y="3327"/>
                    <a:pt x="143" y="4819"/>
                  </a:cubicBezTo>
                  <a:cubicBezTo>
                    <a:pt x="26" y="4911"/>
                    <a:pt x="0" y="5084"/>
                    <a:pt x="92" y="5207"/>
                  </a:cubicBezTo>
                  <a:cubicBezTo>
                    <a:pt x="148" y="5277"/>
                    <a:pt x="229" y="5313"/>
                    <a:pt x="311" y="5313"/>
                  </a:cubicBezTo>
                  <a:cubicBezTo>
                    <a:pt x="367" y="5313"/>
                    <a:pt x="428" y="5293"/>
                    <a:pt x="474" y="5257"/>
                  </a:cubicBezTo>
                  <a:cubicBezTo>
                    <a:pt x="2649" y="3597"/>
                    <a:pt x="2690" y="409"/>
                    <a:pt x="2695" y="276"/>
                  </a:cubicBezTo>
                  <a:cubicBezTo>
                    <a:pt x="2695" y="123"/>
                    <a:pt x="2572" y="1"/>
                    <a:pt x="242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
            <p:cNvSpPr/>
            <p:nvPr/>
          </p:nvSpPr>
          <p:spPr>
            <a:xfrm>
              <a:off x="3410525" y="1579450"/>
              <a:ext cx="297700" cy="212900"/>
            </a:xfrm>
            <a:custGeom>
              <a:avLst/>
              <a:gdLst/>
              <a:ahLst/>
              <a:cxnLst/>
              <a:rect l="l" t="t" r="r" b="b"/>
              <a:pathLst>
                <a:path w="11908" h="8516" extrusionOk="0">
                  <a:moveTo>
                    <a:pt x="11872" y="0"/>
                  </a:moveTo>
                  <a:cubicBezTo>
                    <a:pt x="11837" y="5"/>
                    <a:pt x="8532" y="473"/>
                    <a:pt x="7065" y="3376"/>
                  </a:cubicBezTo>
                  <a:cubicBezTo>
                    <a:pt x="6790" y="3912"/>
                    <a:pt x="6637" y="4538"/>
                    <a:pt x="6489" y="5144"/>
                  </a:cubicBezTo>
                  <a:cubicBezTo>
                    <a:pt x="6280" y="5990"/>
                    <a:pt x="6066" y="6860"/>
                    <a:pt x="5526" y="7502"/>
                  </a:cubicBezTo>
                  <a:cubicBezTo>
                    <a:pt x="5065" y="8053"/>
                    <a:pt x="4412" y="8249"/>
                    <a:pt x="3718" y="8249"/>
                  </a:cubicBezTo>
                  <a:cubicBezTo>
                    <a:pt x="2167" y="8249"/>
                    <a:pt x="412" y="7273"/>
                    <a:pt x="138" y="7116"/>
                  </a:cubicBezTo>
                  <a:lnTo>
                    <a:pt x="1" y="7354"/>
                  </a:lnTo>
                  <a:cubicBezTo>
                    <a:pt x="1116" y="7996"/>
                    <a:pt x="2501" y="8515"/>
                    <a:pt x="3699" y="8515"/>
                  </a:cubicBezTo>
                  <a:cubicBezTo>
                    <a:pt x="4508" y="8515"/>
                    <a:pt x="5236" y="8277"/>
                    <a:pt x="5735" y="7680"/>
                  </a:cubicBezTo>
                  <a:cubicBezTo>
                    <a:pt x="6316" y="6987"/>
                    <a:pt x="6541" y="6081"/>
                    <a:pt x="6754" y="5205"/>
                  </a:cubicBezTo>
                  <a:cubicBezTo>
                    <a:pt x="6907" y="4589"/>
                    <a:pt x="7049" y="4008"/>
                    <a:pt x="7305" y="3503"/>
                  </a:cubicBezTo>
                  <a:cubicBezTo>
                    <a:pt x="8710" y="729"/>
                    <a:pt x="11877" y="275"/>
                    <a:pt x="11908" y="270"/>
                  </a:cubicBezTo>
                  <a:lnTo>
                    <a:pt x="11872"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
            <p:cNvSpPr/>
            <p:nvPr/>
          </p:nvSpPr>
          <p:spPr>
            <a:xfrm>
              <a:off x="3117775" y="1735350"/>
              <a:ext cx="699350" cy="534475"/>
            </a:xfrm>
            <a:custGeom>
              <a:avLst/>
              <a:gdLst/>
              <a:ahLst/>
              <a:cxnLst/>
              <a:rect l="l" t="t" r="r" b="b"/>
              <a:pathLst>
                <a:path w="27974" h="21379" extrusionOk="0">
                  <a:moveTo>
                    <a:pt x="27784" y="1"/>
                  </a:moveTo>
                  <a:cubicBezTo>
                    <a:pt x="26989" y="1"/>
                    <a:pt x="23990" y="90"/>
                    <a:pt x="23068" y="1362"/>
                  </a:cubicBezTo>
                  <a:cubicBezTo>
                    <a:pt x="22574" y="2046"/>
                    <a:pt x="22767" y="3431"/>
                    <a:pt x="22992" y="5036"/>
                  </a:cubicBezTo>
                  <a:cubicBezTo>
                    <a:pt x="23237" y="6761"/>
                    <a:pt x="23507" y="8722"/>
                    <a:pt x="22788" y="9731"/>
                  </a:cubicBezTo>
                  <a:cubicBezTo>
                    <a:pt x="22496" y="10139"/>
                    <a:pt x="22052" y="10288"/>
                    <a:pt x="21503" y="10288"/>
                  </a:cubicBezTo>
                  <a:cubicBezTo>
                    <a:pt x="20827" y="10288"/>
                    <a:pt x="19993" y="10062"/>
                    <a:pt x="19090" y="9817"/>
                  </a:cubicBezTo>
                  <a:cubicBezTo>
                    <a:pt x="18039" y="9532"/>
                    <a:pt x="16897" y="9220"/>
                    <a:pt x="15807" y="9220"/>
                  </a:cubicBezTo>
                  <a:cubicBezTo>
                    <a:pt x="15208" y="9220"/>
                    <a:pt x="14624" y="9314"/>
                    <a:pt x="14079" y="9558"/>
                  </a:cubicBezTo>
                  <a:cubicBezTo>
                    <a:pt x="12505" y="10261"/>
                    <a:pt x="11787" y="12130"/>
                    <a:pt x="11023" y="14105"/>
                  </a:cubicBezTo>
                  <a:cubicBezTo>
                    <a:pt x="10280" y="16046"/>
                    <a:pt x="9434" y="18242"/>
                    <a:pt x="7651" y="19714"/>
                  </a:cubicBezTo>
                  <a:cubicBezTo>
                    <a:pt x="6373" y="20771"/>
                    <a:pt x="5036" y="21108"/>
                    <a:pt x="3851" y="21108"/>
                  </a:cubicBezTo>
                  <a:cubicBezTo>
                    <a:pt x="1782" y="21108"/>
                    <a:pt x="175" y="20081"/>
                    <a:pt x="149" y="20064"/>
                  </a:cubicBezTo>
                  <a:lnTo>
                    <a:pt x="1" y="20294"/>
                  </a:lnTo>
                  <a:cubicBezTo>
                    <a:pt x="26" y="20309"/>
                    <a:pt x="1697" y="21378"/>
                    <a:pt x="3857" y="21378"/>
                  </a:cubicBezTo>
                  <a:cubicBezTo>
                    <a:pt x="5094" y="21378"/>
                    <a:pt x="6490" y="21028"/>
                    <a:pt x="7824" y="19927"/>
                  </a:cubicBezTo>
                  <a:cubicBezTo>
                    <a:pt x="9663" y="18409"/>
                    <a:pt x="10524" y="16174"/>
                    <a:pt x="11283" y="14203"/>
                  </a:cubicBezTo>
                  <a:cubicBezTo>
                    <a:pt x="12052" y="12196"/>
                    <a:pt x="12719" y="10464"/>
                    <a:pt x="14191" y="9808"/>
                  </a:cubicBezTo>
                  <a:cubicBezTo>
                    <a:pt x="14696" y="9582"/>
                    <a:pt x="15243" y="9495"/>
                    <a:pt x="15809" y="9495"/>
                  </a:cubicBezTo>
                  <a:cubicBezTo>
                    <a:pt x="16866" y="9495"/>
                    <a:pt x="17988" y="9799"/>
                    <a:pt x="19019" y="10078"/>
                  </a:cubicBezTo>
                  <a:cubicBezTo>
                    <a:pt x="19944" y="10330"/>
                    <a:pt x="20802" y="10564"/>
                    <a:pt x="21517" y="10564"/>
                  </a:cubicBezTo>
                  <a:cubicBezTo>
                    <a:pt x="22141" y="10564"/>
                    <a:pt x="22656" y="10386"/>
                    <a:pt x="23012" y="9888"/>
                  </a:cubicBezTo>
                  <a:cubicBezTo>
                    <a:pt x="23796" y="8788"/>
                    <a:pt x="23521" y="6863"/>
                    <a:pt x="23262" y="4999"/>
                  </a:cubicBezTo>
                  <a:cubicBezTo>
                    <a:pt x="23053" y="3517"/>
                    <a:pt x="22859" y="2117"/>
                    <a:pt x="23293" y="1521"/>
                  </a:cubicBezTo>
                  <a:cubicBezTo>
                    <a:pt x="24250" y="201"/>
                    <a:pt x="27932" y="278"/>
                    <a:pt x="27968" y="273"/>
                  </a:cubicBezTo>
                  <a:lnTo>
                    <a:pt x="27973" y="3"/>
                  </a:lnTo>
                  <a:cubicBezTo>
                    <a:pt x="27955" y="3"/>
                    <a:pt x="27889" y="1"/>
                    <a:pt x="277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
            <p:cNvSpPr/>
            <p:nvPr/>
          </p:nvSpPr>
          <p:spPr>
            <a:xfrm>
              <a:off x="3026250" y="1638975"/>
              <a:ext cx="869425" cy="482275"/>
            </a:xfrm>
            <a:custGeom>
              <a:avLst/>
              <a:gdLst/>
              <a:ahLst/>
              <a:cxnLst/>
              <a:rect l="l" t="t" r="r" b="b"/>
              <a:pathLst>
                <a:path w="34777" h="19291" extrusionOk="0">
                  <a:moveTo>
                    <a:pt x="28912" y="0"/>
                  </a:moveTo>
                  <a:cubicBezTo>
                    <a:pt x="28517" y="0"/>
                    <a:pt x="28109" y="66"/>
                    <a:pt x="27702" y="201"/>
                  </a:cubicBezTo>
                  <a:cubicBezTo>
                    <a:pt x="26428" y="624"/>
                    <a:pt x="25415" y="1632"/>
                    <a:pt x="24987" y="2906"/>
                  </a:cubicBezTo>
                  <a:cubicBezTo>
                    <a:pt x="24667" y="3863"/>
                    <a:pt x="24646" y="4907"/>
                    <a:pt x="24631" y="5910"/>
                  </a:cubicBezTo>
                  <a:cubicBezTo>
                    <a:pt x="24601" y="7515"/>
                    <a:pt x="24580" y="8905"/>
                    <a:pt x="23348" y="9511"/>
                  </a:cubicBezTo>
                  <a:cubicBezTo>
                    <a:pt x="23097" y="9636"/>
                    <a:pt x="22818" y="9690"/>
                    <a:pt x="22511" y="9690"/>
                  </a:cubicBezTo>
                  <a:cubicBezTo>
                    <a:pt x="21699" y="9690"/>
                    <a:pt x="20695" y="9311"/>
                    <a:pt x="19512" y="8860"/>
                  </a:cubicBezTo>
                  <a:cubicBezTo>
                    <a:pt x="17897" y="8248"/>
                    <a:pt x="15945" y="7508"/>
                    <a:pt x="13744" y="7508"/>
                  </a:cubicBezTo>
                  <a:cubicBezTo>
                    <a:pt x="13344" y="7508"/>
                    <a:pt x="12935" y="7532"/>
                    <a:pt x="12519" y="7586"/>
                  </a:cubicBezTo>
                  <a:cubicBezTo>
                    <a:pt x="8134" y="8146"/>
                    <a:pt x="7141" y="10877"/>
                    <a:pt x="6183" y="13520"/>
                  </a:cubicBezTo>
                  <a:cubicBezTo>
                    <a:pt x="6040" y="13922"/>
                    <a:pt x="5893" y="14324"/>
                    <a:pt x="5735" y="14721"/>
                  </a:cubicBezTo>
                  <a:cubicBezTo>
                    <a:pt x="4874" y="16871"/>
                    <a:pt x="3015" y="18792"/>
                    <a:pt x="1584" y="18995"/>
                  </a:cubicBezTo>
                  <a:cubicBezTo>
                    <a:pt x="1495" y="19007"/>
                    <a:pt x="1409" y="19014"/>
                    <a:pt x="1325" y="19014"/>
                  </a:cubicBezTo>
                  <a:cubicBezTo>
                    <a:pt x="878" y="19014"/>
                    <a:pt x="506" y="18829"/>
                    <a:pt x="215" y="18460"/>
                  </a:cubicBezTo>
                  <a:lnTo>
                    <a:pt x="1" y="18628"/>
                  </a:lnTo>
                  <a:cubicBezTo>
                    <a:pt x="342" y="19067"/>
                    <a:pt x="800" y="19290"/>
                    <a:pt x="1329" y="19290"/>
                  </a:cubicBezTo>
                  <a:cubicBezTo>
                    <a:pt x="1426" y="19290"/>
                    <a:pt x="1523" y="19281"/>
                    <a:pt x="1620" y="19265"/>
                  </a:cubicBezTo>
                  <a:cubicBezTo>
                    <a:pt x="3163" y="19046"/>
                    <a:pt x="5083" y="17090"/>
                    <a:pt x="5990" y="14824"/>
                  </a:cubicBezTo>
                  <a:cubicBezTo>
                    <a:pt x="6148" y="14422"/>
                    <a:pt x="6296" y="14018"/>
                    <a:pt x="6443" y="13611"/>
                  </a:cubicBezTo>
                  <a:cubicBezTo>
                    <a:pt x="7416" y="10932"/>
                    <a:pt x="8332" y="8395"/>
                    <a:pt x="12554" y="7856"/>
                  </a:cubicBezTo>
                  <a:cubicBezTo>
                    <a:pt x="12954" y="7805"/>
                    <a:pt x="13348" y="7781"/>
                    <a:pt x="13733" y="7781"/>
                  </a:cubicBezTo>
                  <a:cubicBezTo>
                    <a:pt x="15892" y="7781"/>
                    <a:pt x="17816" y="8514"/>
                    <a:pt x="19415" y="9114"/>
                  </a:cubicBezTo>
                  <a:cubicBezTo>
                    <a:pt x="20623" y="9573"/>
                    <a:pt x="21650" y="9964"/>
                    <a:pt x="22513" y="9964"/>
                  </a:cubicBezTo>
                  <a:cubicBezTo>
                    <a:pt x="22858" y="9964"/>
                    <a:pt x="23176" y="9901"/>
                    <a:pt x="23470" y="9756"/>
                  </a:cubicBezTo>
                  <a:cubicBezTo>
                    <a:pt x="24850" y="9074"/>
                    <a:pt x="24876" y="7540"/>
                    <a:pt x="24900" y="5915"/>
                  </a:cubicBezTo>
                  <a:cubicBezTo>
                    <a:pt x="24921" y="4933"/>
                    <a:pt x="24937" y="3909"/>
                    <a:pt x="25242" y="2998"/>
                  </a:cubicBezTo>
                  <a:cubicBezTo>
                    <a:pt x="25645" y="1801"/>
                    <a:pt x="26597" y="854"/>
                    <a:pt x="27789" y="461"/>
                  </a:cubicBezTo>
                  <a:cubicBezTo>
                    <a:pt x="28166" y="337"/>
                    <a:pt x="28545" y="276"/>
                    <a:pt x="28913" y="276"/>
                  </a:cubicBezTo>
                  <a:cubicBezTo>
                    <a:pt x="29527" y="276"/>
                    <a:pt x="30108" y="447"/>
                    <a:pt x="30590" y="781"/>
                  </a:cubicBezTo>
                  <a:cubicBezTo>
                    <a:pt x="31302" y="1278"/>
                    <a:pt x="32071" y="1434"/>
                    <a:pt x="32753" y="1434"/>
                  </a:cubicBezTo>
                  <a:cubicBezTo>
                    <a:pt x="33848" y="1434"/>
                    <a:pt x="34720" y="1034"/>
                    <a:pt x="34777" y="1006"/>
                  </a:cubicBezTo>
                  <a:lnTo>
                    <a:pt x="34664" y="756"/>
                  </a:lnTo>
                  <a:cubicBezTo>
                    <a:pt x="34648" y="766"/>
                    <a:pt x="33802" y="1153"/>
                    <a:pt x="32749" y="1153"/>
                  </a:cubicBezTo>
                  <a:cubicBezTo>
                    <a:pt x="32112" y="1153"/>
                    <a:pt x="31399" y="1011"/>
                    <a:pt x="30748" y="558"/>
                  </a:cubicBezTo>
                  <a:cubicBezTo>
                    <a:pt x="30216" y="190"/>
                    <a:pt x="29582" y="0"/>
                    <a:pt x="289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
            <p:cNvSpPr/>
            <p:nvPr/>
          </p:nvSpPr>
          <p:spPr>
            <a:xfrm>
              <a:off x="4749150" y="852150"/>
              <a:ext cx="200050" cy="309200"/>
            </a:xfrm>
            <a:custGeom>
              <a:avLst/>
              <a:gdLst/>
              <a:ahLst/>
              <a:cxnLst/>
              <a:rect l="l" t="t" r="r" b="b"/>
              <a:pathLst>
                <a:path w="8002" h="12368" extrusionOk="0">
                  <a:moveTo>
                    <a:pt x="1014" y="0"/>
                  </a:moveTo>
                  <a:lnTo>
                    <a:pt x="0" y="11042"/>
                  </a:lnTo>
                  <a:cubicBezTo>
                    <a:pt x="1101" y="12021"/>
                    <a:pt x="2456" y="12368"/>
                    <a:pt x="3734" y="12368"/>
                  </a:cubicBezTo>
                  <a:cubicBezTo>
                    <a:pt x="5938" y="12368"/>
                    <a:pt x="7910" y="11336"/>
                    <a:pt x="7946" y="10736"/>
                  </a:cubicBezTo>
                  <a:cubicBezTo>
                    <a:pt x="8002" y="9789"/>
                    <a:pt x="6926" y="7360"/>
                    <a:pt x="6926" y="7360"/>
                  </a:cubicBezTo>
                  <a:lnTo>
                    <a:pt x="6443" y="6397"/>
                  </a:lnTo>
                  <a:lnTo>
                    <a:pt x="7064" y="5592"/>
                  </a:lnTo>
                  <a:lnTo>
                    <a:pt x="6952" y="5083"/>
                  </a:lnTo>
                  <a:cubicBezTo>
                    <a:pt x="6865" y="4685"/>
                    <a:pt x="6285" y="4642"/>
                    <a:pt x="6034" y="4642"/>
                  </a:cubicBezTo>
                  <a:cubicBezTo>
                    <a:pt x="5963" y="4642"/>
                    <a:pt x="5918" y="4645"/>
                    <a:pt x="5918" y="4645"/>
                  </a:cubicBezTo>
                  <a:cubicBezTo>
                    <a:pt x="5918" y="4645"/>
                    <a:pt x="4166" y="3968"/>
                    <a:pt x="3021" y="1818"/>
                  </a:cubicBezTo>
                  <a:cubicBezTo>
                    <a:pt x="2445" y="748"/>
                    <a:pt x="1726" y="203"/>
                    <a:pt x="101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
            <p:cNvSpPr/>
            <p:nvPr/>
          </p:nvSpPr>
          <p:spPr>
            <a:xfrm>
              <a:off x="4741500" y="845250"/>
              <a:ext cx="214575" cy="323075"/>
            </a:xfrm>
            <a:custGeom>
              <a:avLst/>
              <a:gdLst/>
              <a:ahLst/>
              <a:cxnLst/>
              <a:rect l="l" t="t" r="r" b="b"/>
              <a:pathLst>
                <a:path w="8583" h="12923" extrusionOk="0">
                  <a:moveTo>
                    <a:pt x="1316" y="1"/>
                  </a:moveTo>
                  <a:cubicBezTo>
                    <a:pt x="1199" y="1"/>
                    <a:pt x="1089" y="77"/>
                    <a:pt x="1054" y="199"/>
                  </a:cubicBezTo>
                  <a:cubicBezTo>
                    <a:pt x="1014" y="342"/>
                    <a:pt x="1096" y="495"/>
                    <a:pt x="1243" y="535"/>
                  </a:cubicBezTo>
                  <a:cubicBezTo>
                    <a:pt x="1982" y="754"/>
                    <a:pt x="2603" y="1320"/>
                    <a:pt x="3087" y="2227"/>
                  </a:cubicBezTo>
                  <a:cubicBezTo>
                    <a:pt x="4263" y="4437"/>
                    <a:pt x="6051" y="5150"/>
                    <a:pt x="6127" y="5175"/>
                  </a:cubicBezTo>
                  <a:cubicBezTo>
                    <a:pt x="6163" y="5191"/>
                    <a:pt x="6204" y="5196"/>
                    <a:pt x="6244" y="5196"/>
                  </a:cubicBezTo>
                  <a:cubicBezTo>
                    <a:pt x="6277" y="5193"/>
                    <a:pt x="6313" y="5192"/>
                    <a:pt x="6352" y="5192"/>
                  </a:cubicBezTo>
                  <a:cubicBezTo>
                    <a:pt x="6602" y="5192"/>
                    <a:pt x="6954" y="5253"/>
                    <a:pt x="6994" y="5420"/>
                  </a:cubicBezTo>
                  <a:lnTo>
                    <a:pt x="7074" y="5802"/>
                  </a:lnTo>
                  <a:lnTo>
                    <a:pt x="6535" y="6510"/>
                  </a:lnTo>
                  <a:cubicBezTo>
                    <a:pt x="6468" y="6591"/>
                    <a:pt x="6458" y="6703"/>
                    <a:pt x="6505" y="6795"/>
                  </a:cubicBezTo>
                  <a:lnTo>
                    <a:pt x="6983" y="7747"/>
                  </a:lnTo>
                  <a:cubicBezTo>
                    <a:pt x="7274" y="8405"/>
                    <a:pt x="8022" y="10274"/>
                    <a:pt x="7977" y="10997"/>
                  </a:cubicBezTo>
                  <a:cubicBezTo>
                    <a:pt x="7972" y="11089"/>
                    <a:pt x="7676" y="11461"/>
                    <a:pt x="6774" y="11837"/>
                  </a:cubicBezTo>
                  <a:cubicBezTo>
                    <a:pt x="6114" y="12108"/>
                    <a:pt x="5118" y="12362"/>
                    <a:pt x="4039" y="12362"/>
                  </a:cubicBezTo>
                  <a:cubicBezTo>
                    <a:pt x="2844" y="12362"/>
                    <a:pt x="1547" y="12051"/>
                    <a:pt x="490" y="11109"/>
                  </a:cubicBezTo>
                  <a:cubicBezTo>
                    <a:pt x="438" y="11064"/>
                    <a:pt x="374" y="11043"/>
                    <a:pt x="310" y="11043"/>
                  </a:cubicBezTo>
                  <a:cubicBezTo>
                    <a:pt x="233" y="11043"/>
                    <a:pt x="157" y="11073"/>
                    <a:pt x="102" y="11134"/>
                  </a:cubicBezTo>
                  <a:cubicBezTo>
                    <a:pt x="1" y="11247"/>
                    <a:pt x="10" y="11419"/>
                    <a:pt x="123" y="11522"/>
                  </a:cubicBezTo>
                  <a:cubicBezTo>
                    <a:pt x="1279" y="12545"/>
                    <a:pt x="2690" y="12923"/>
                    <a:pt x="4039" y="12923"/>
                  </a:cubicBezTo>
                  <a:cubicBezTo>
                    <a:pt x="5119" y="12923"/>
                    <a:pt x="6153" y="12683"/>
                    <a:pt x="6983" y="12342"/>
                  </a:cubicBezTo>
                  <a:cubicBezTo>
                    <a:pt x="7431" y="12153"/>
                    <a:pt x="8485" y="11654"/>
                    <a:pt x="8522" y="11028"/>
                  </a:cubicBezTo>
                  <a:cubicBezTo>
                    <a:pt x="8583" y="10044"/>
                    <a:pt x="7594" y="7778"/>
                    <a:pt x="7477" y="7514"/>
                  </a:cubicBezTo>
                  <a:lnTo>
                    <a:pt x="7070" y="6703"/>
                  </a:lnTo>
                  <a:lnTo>
                    <a:pt x="7589" y="6036"/>
                  </a:lnTo>
                  <a:cubicBezTo>
                    <a:pt x="7635" y="5970"/>
                    <a:pt x="7655" y="5888"/>
                    <a:pt x="7640" y="5807"/>
                  </a:cubicBezTo>
                  <a:lnTo>
                    <a:pt x="7523" y="5302"/>
                  </a:lnTo>
                  <a:cubicBezTo>
                    <a:pt x="7393" y="4717"/>
                    <a:pt x="6683" y="4644"/>
                    <a:pt x="6358" y="4644"/>
                  </a:cubicBezTo>
                  <a:cubicBezTo>
                    <a:pt x="6326" y="4644"/>
                    <a:pt x="6298" y="4645"/>
                    <a:pt x="6275" y="4646"/>
                  </a:cubicBezTo>
                  <a:cubicBezTo>
                    <a:pt x="5990" y="4519"/>
                    <a:pt x="4549" y="3805"/>
                    <a:pt x="3565" y="1967"/>
                  </a:cubicBezTo>
                  <a:cubicBezTo>
                    <a:pt x="3010" y="928"/>
                    <a:pt x="2282" y="271"/>
                    <a:pt x="1390" y="11"/>
                  </a:cubicBezTo>
                  <a:cubicBezTo>
                    <a:pt x="1366" y="4"/>
                    <a:pt x="1341" y="1"/>
                    <a:pt x="131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
            <p:cNvSpPr/>
            <p:nvPr/>
          </p:nvSpPr>
          <p:spPr>
            <a:xfrm>
              <a:off x="4491925" y="712125"/>
              <a:ext cx="335650" cy="407700"/>
            </a:xfrm>
            <a:custGeom>
              <a:avLst/>
              <a:gdLst/>
              <a:ahLst/>
              <a:cxnLst/>
              <a:rect l="l" t="t" r="r" b="b"/>
              <a:pathLst>
                <a:path w="13426" h="16308" extrusionOk="0">
                  <a:moveTo>
                    <a:pt x="8895" y="0"/>
                  </a:moveTo>
                  <a:cubicBezTo>
                    <a:pt x="8093" y="0"/>
                    <a:pt x="7475" y="335"/>
                    <a:pt x="6876" y="1067"/>
                  </a:cubicBezTo>
                  <a:cubicBezTo>
                    <a:pt x="5914" y="2245"/>
                    <a:pt x="6148" y="3013"/>
                    <a:pt x="4936" y="3345"/>
                  </a:cubicBezTo>
                  <a:cubicBezTo>
                    <a:pt x="3724" y="3671"/>
                    <a:pt x="2003" y="4847"/>
                    <a:pt x="1004" y="6803"/>
                  </a:cubicBezTo>
                  <a:cubicBezTo>
                    <a:pt x="1" y="8763"/>
                    <a:pt x="964" y="11723"/>
                    <a:pt x="2537" y="13286"/>
                  </a:cubicBezTo>
                  <a:cubicBezTo>
                    <a:pt x="3553" y="14295"/>
                    <a:pt x="6208" y="16307"/>
                    <a:pt x="7537" y="16307"/>
                  </a:cubicBezTo>
                  <a:cubicBezTo>
                    <a:pt x="8267" y="16307"/>
                    <a:pt x="8596" y="15700"/>
                    <a:pt x="8033" y="13984"/>
                  </a:cubicBezTo>
                  <a:cubicBezTo>
                    <a:pt x="8033" y="13984"/>
                    <a:pt x="9347" y="12966"/>
                    <a:pt x="9331" y="12558"/>
                  </a:cubicBezTo>
                  <a:cubicBezTo>
                    <a:pt x="9311" y="12151"/>
                    <a:pt x="9031" y="12023"/>
                    <a:pt x="9011" y="11616"/>
                  </a:cubicBezTo>
                  <a:cubicBezTo>
                    <a:pt x="8990" y="11208"/>
                    <a:pt x="11160" y="10832"/>
                    <a:pt x="10162" y="9925"/>
                  </a:cubicBezTo>
                  <a:cubicBezTo>
                    <a:pt x="9163" y="9013"/>
                    <a:pt x="8481" y="9049"/>
                    <a:pt x="8425" y="7821"/>
                  </a:cubicBezTo>
                  <a:cubicBezTo>
                    <a:pt x="8369" y="6594"/>
                    <a:pt x="11919" y="6701"/>
                    <a:pt x="12673" y="5300"/>
                  </a:cubicBezTo>
                  <a:cubicBezTo>
                    <a:pt x="13426" y="3900"/>
                    <a:pt x="13238" y="1481"/>
                    <a:pt x="11782" y="834"/>
                  </a:cubicBezTo>
                  <a:cubicBezTo>
                    <a:pt x="10565" y="296"/>
                    <a:pt x="9648" y="0"/>
                    <a:pt x="889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
            <p:cNvSpPr/>
            <p:nvPr/>
          </p:nvSpPr>
          <p:spPr>
            <a:xfrm>
              <a:off x="4644600" y="1024725"/>
              <a:ext cx="89175" cy="74600"/>
            </a:xfrm>
            <a:custGeom>
              <a:avLst/>
              <a:gdLst/>
              <a:ahLst/>
              <a:cxnLst/>
              <a:rect l="l" t="t" r="r" b="b"/>
              <a:pathLst>
                <a:path w="3567" h="2984" extrusionOk="0">
                  <a:moveTo>
                    <a:pt x="1371" y="0"/>
                  </a:moveTo>
                  <a:cubicBezTo>
                    <a:pt x="1205" y="0"/>
                    <a:pt x="1046" y="49"/>
                    <a:pt x="901" y="166"/>
                  </a:cubicBezTo>
                  <a:cubicBezTo>
                    <a:pt x="1" y="904"/>
                    <a:pt x="988" y="2952"/>
                    <a:pt x="2063" y="2982"/>
                  </a:cubicBezTo>
                  <a:cubicBezTo>
                    <a:pt x="2090" y="2983"/>
                    <a:pt x="2117" y="2983"/>
                    <a:pt x="2143" y="2983"/>
                  </a:cubicBezTo>
                  <a:cubicBezTo>
                    <a:pt x="3160" y="2983"/>
                    <a:pt x="3566" y="2514"/>
                    <a:pt x="3566" y="2514"/>
                  </a:cubicBezTo>
                  <a:lnTo>
                    <a:pt x="3306" y="1368"/>
                  </a:lnTo>
                  <a:cubicBezTo>
                    <a:pt x="3306" y="1368"/>
                    <a:pt x="2248" y="0"/>
                    <a:pt x="1371"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
            <p:cNvSpPr/>
            <p:nvPr/>
          </p:nvSpPr>
          <p:spPr>
            <a:xfrm>
              <a:off x="4648425" y="1017950"/>
              <a:ext cx="92825" cy="88225"/>
            </a:xfrm>
            <a:custGeom>
              <a:avLst/>
              <a:gdLst/>
              <a:ahLst/>
              <a:cxnLst/>
              <a:rect l="l" t="t" r="r" b="b"/>
              <a:pathLst>
                <a:path w="3713" h="3529" extrusionOk="0">
                  <a:moveTo>
                    <a:pt x="1216" y="1"/>
                  </a:moveTo>
                  <a:cubicBezTo>
                    <a:pt x="978" y="1"/>
                    <a:pt x="765" y="78"/>
                    <a:pt x="581" y="228"/>
                  </a:cubicBezTo>
                  <a:cubicBezTo>
                    <a:pt x="123" y="600"/>
                    <a:pt x="0" y="1262"/>
                    <a:pt x="250" y="1996"/>
                  </a:cubicBezTo>
                  <a:cubicBezTo>
                    <a:pt x="504" y="2745"/>
                    <a:pt x="1157" y="3509"/>
                    <a:pt x="1905" y="3523"/>
                  </a:cubicBezTo>
                  <a:cubicBezTo>
                    <a:pt x="1935" y="3523"/>
                    <a:pt x="1966" y="3528"/>
                    <a:pt x="1996" y="3528"/>
                  </a:cubicBezTo>
                  <a:cubicBezTo>
                    <a:pt x="3122" y="3528"/>
                    <a:pt x="3596" y="2983"/>
                    <a:pt x="3616" y="2964"/>
                  </a:cubicBezTo>
                  <a:cubicBezTo>
                    <a:pt x="3713" y="2851"/>
                    <a:pt x="3703" y="2678"/>
                    <a:pt x="3590" y="2581"/>
                  </a:cubicBezTo>
                  <a:cubicBezTo>
                    <a:pt x="3539" y="2535"/>
                    <a:pt x="3475" y="2512"/>
                    <a:pt x="3411" y="2512"/>
                  </a:cubicBezTo>
                  <a:cubicBezTo>
                    <a:pt x="3335" y="2512"/>
                    <a:pt x="3259" y="2543"/>
                    <a:pt x="3204" y="2602"/>
                  </a:cubicBezTo>
                  <a:cubicBezTo>
                    <a:pt x="3189" y="2622"/>
                    <a:pt x="2864" y="2980"/>
                    <a:pt x="2023" y="2980"/>
                  </a:cubicBezTo>
                  <a:cubicBezTo>
                    <a:pt x="1990" y="2980"/>
                    <a:pt x="1955" y="2979"/>
                    <a:pt x="1921" y="2978"/>
                  </a:cubicBezTo>
                  <a:cubicBezTo>
                    <a:pt x="1493" y="2969"/>
                    <a:pt x="988" y="2459"/>
                    <a:pt x="769" y="1822"/>
                  </a:cubicBezTo>
                  <a:cubicBezTo>
                    <a:pt x="703" y="1629"/>
                    <a:pt x="520" y="977"/>
                    <a:pt x="922" y="651"/>
                  </a:cubicBezTo>
                  <a:cubicBezTo>
                    <a:pt x="1011" y="579"/>
                    <a:pt x="1107" y="545"/>
                    <a:pt x="1222" y="545"/>
                  </a:cubicBezTo>
                  <a:cubicBezTo>
                    <a:pt x="1245" y="545"/>
                    <a:pt x="1269" y="547"/>
                    <a:pt x="1294" y="549"/>
                  </a:cubicBezTo>
                  <a:cubicBezTo>
                    <a:pt x="1895" y="620"/>
                    <a:pt x="2685" y="1481"/>
                    <a:pt x="2939" y="1807"/>
                  </a:cubicBezTo>
                  <a:cubicBezTo>
                    <a:pt x="2992" y="1876"/>
                    <a:pt x="3073" y="1913"/>
                    <a:pt x="3155" y="1913"/>
                  </a:cubicBezTo>
                  <a:cubicBezTo>
                    <a:pt x="3213" y="1913"/>
                    <a:pt x="3272" y="1893"/>
                    <a:pt x="3321" y="1853"/>
                  </a:cubicBezTo>
                  <a:cubicBezTo>
                    <a:pt x="3444" y="1761"/>
                    <a:pt x="3463" y="1593"/>
                    <a:pt x="3372" y="1471"/>
                  </a:cubicBezTo>
                  <a:cubicBezTo>
                    <a:pt x="3265" y="1333"/>
                    <a:pt x="2297" y="117"/>
                    <a:pt x="1355" y="9"/>
                  </a:cubicBezTo>
                  <a:cubicBezTo>
                    <a:pt x="1307" y="4"/>
                    <a:pt x="1261" y="1"/>
                    <a:pt x="121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
            <p:cNvSpPr/>
            <p:nvPr/>
          </p:nvSpPr>
          <p:spPr>
            <a:xfrm>
              <a:off x="4809625" y="936875"/>
              <a:ext cx="29425" cy="38575"/>
            </a:xfrm>
            <a:custGeom>
              <a:avLst/>
              <a:gdLst/>
              <a:ahLst/>
              <a:cxnLst/>
              <a:rect l="l" t="t" r="r" b="b"/>
              <a:pathLst>
                <a:path w="1177" h="1543" extrusionOk="0">
                  <a:moveTo>
                    <a:pt x="286" y="0"/>
                  </a:moveTo>
                  <a:cubicBezTo>
                    <a:pt x="253" y="0"/>
                    <a:pt x="221" y="8"/>
                    <a:pt x="193" y="23"/>
                  </a:cubicBezTo>
                  <a:cubicBezTo>
                    <a:pt x="0" y="125"/>
                    <a:pt x="26" y="537"/>
                    <a:pt x="245" y="955"/>
                  </a:cubicBezTo>
                  <a:cubicBezTo>
                    <a:pt x="431" y="1306"/>
                    <a:pt x="698" y="1543"/>
                    <a:pt x="890" y="1543"/>
                  </a:cubicBezTo>
                  <a:cubicBezTo>
                    <a:pt x="923" y="1543"/>
                    <a:pt x="955" y="1535"/>
                    <a:pt x="983" y="1520"/>
                  </a:cubicBezTo>
                  <a:cubicBezTo>
                    <a:pt x="1176" y="1419"/>
                    <a:pt x="1152" y="1001"/>
                    <a:pt x="932" y="589"/>
                  </a:cubicBezTo>
                  <a:cubicBezTo>
                    <a:pt x="745" y="237"/>
                    <a:pt x="478" y="0"/>
                    <a:pt x="2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
            <p:cNvSpPr/>
            <p:nvPr/>
          </p:nvSpPr>
          <p:spPr>
            <a:xfrm>
              <a:off x="4867925" y="1054775"/>
              <a:ext cx="67775" cy="23400"/>
            </a:xfrm>
            <a:custGeom>
              <a:avLst/>
              <a:gdLst/>
              <a:ahLst/>
              <a:cxnLst/>
              <a:rect l="l" t="t" r="r" b="b"/>
              <a:pathLst>
                <a:path w="2711" h="936" extrusionOk="0">
                  <a:moveTo>
                    <a:pt x="2399" y="1"/>
                  </a:moveTo>
                  <a:cubicBezTo>
                    <a:pt x="2358" y="1"/>
                    <a:pt x="2317" y="10"/>
                    <a:pt x="2278" y="29"/>
                  </a:cubicBezTo>
                  <a:cubicBezTo>
                    <a:pt x="2039" y="146"/>
                    <a:pt x="1428" y="387"/>
                    <a:pt x="948" y="387"/>
                  </a:cubicBezTo>
                  <a:cubicBezTo>
                    <a:pt x="762" y="387"/>
                    <a:pt x="596" y="351"/>
                    <a:pt x="480" y="257"/>
                  </a:cubicBezTo>
                  <a:cubicBezTo>
                    <a:pt x="429" y="218"/>
                    <a:pt x="368" y="198"/>
                    <a:pt x="307" y="198"/>
                  </a:cubicBezTo>
                  <a:cubicBezTo>
                    <a:pt x="228" y="198"/>
                    <a:pt x="149" y="232"/>
                    <a:pt x="97" y="299"/>
                  </a:cubicBezTo>
                  <a:cubicBezTo>
                    <a:pt x="1" y="416"/>
                    <a:pt x="21" y="589"/>
                    <a:pt x="139" y="685"/>
                  </a:cubicBezTo>
                  <a:cubicBezTo>
                    <a:pt x="367" y="868"/>
                    <a:pt x="658" y="936"/>
                    <a:pt x="959" y="936"/>
                  </a:cubicBezTo>
                  <a:cubicBezTo>
                    <a:pt x="1662" y="936"/>
                    <a:pt x="2410" y="574"/>
                    <a:pt x="2522" y="518"/>
                  </a:cubicBezTo>
                  <a:cubicBezTo>
                    <a:pt x="2659" y="452"/>
                    <a:pt x="2710" y="283"/>
                    <a:pt x="2644" y="151"/>
                  </a:cubicBezTo>
                  <a:cubicBezTo>
                    <a:pt x="2597" y="57"/>
                    <a:pt x="2500" y="1"/>
                    <a:pt x="23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
            <p:cNvSpPr/>
            <p:nvPr/>
          </p:nvSpPr>
          <p:spPr>
            <a:xfrm>
              <a:off x="4680000" y="1129450"/>
              <a:ext cx="169250" cy="105200"/>
            </a:xfrm>
            <a:custGeom>
              <a:avLst/>
              <a:gdLst/>
              <a:ahLst/>
              <a:cxnLst/>
              <a:rect l="l" t="t" r="r" b="b"/>
              <a:pathLst>
                <a:path w="6770" h="4208" extrusionOk="0">
                  <a:moveTo>
                    <a:pt x="284" y="0"/>
                  </a:moveTo>
                  <a:cubicBezTo>
                    <a:pt x="278" y="0"/>
                    <a:pt x="272" y="1"/>
                    <a:pt x="265" y="1"/>
                  </a:cubicBezTo>
                  <a:cubicBezTo>
                    <a:pt x="117" y="6"/>
                    <a:pt x="0" y="133"/>
                    <a:pt x="5" y="286"/>
                  </a:cubicBezTo>
                  <a:lnTo>
                    <a:pt x="133" y="2980"/>
                  </a:lnTo>
                  <a:cubicBezTo>
                    <a:pt x="138" y="3097"/>
                    <a:pt x="214" y="3199"/>
                    <a:pt x="326" y="3229"/>
                  </a:cubicBezTo>
                  <a:cubicBezTo>
                    <a:pt x="999" y="3428"/>
                    <a:pt x="3780" y="4207"/>
                    <a:pt x="5389" y="4207"/>
                  </a:cubicBezTo>
                  <a:cubicBezTo>
                    <a:pt x="5842" y="4207"/>
                    <a:pt x="6203" y="4146"/>
                    <a:pt x="6398" y="3993"/>
                  </a:cubicBezTo>
                  <a:cubicBezTo>
                    <a:pt x="6545" y="3877"/>
                    <a:pt x="6622" y="3708"/>
                    <a:pt x="6617" y="3520"/>
                  </a:cubicBezTo>
                  <a:cubicBezTo>
                    <a:pt x="6560" y="2394"/>
                    <a:pt x="6739" y="1513"/>
                    <a:pt x="6739" y="1503"/>
                  </a:cubicBezTo>
                  <a:cubicBezTo>
                    <a:pt x="6769" y="1355"/>
                    <a:pt x="6678" y="1212"/>
                    <a:pt x="6525" y="1182"/>
                  </a:cubicBezTo>
                  <a:cubicBezTo>
                    <a:pt x="6507" y="1178"/>
                    <a:pt x="6488" y="1176"/>
                    <a:pt x="6470" y="1176"/>
                  </a:cubicBezTo>
                  <a:cubicBezTo>
                    <a:pt x="6343" y="1176"/>
                    <a:pt x="6230" y="1267"/>
                    <a:pt x="6203" y="1396"/>
                  </a:cubicBezTo>
                  <a:cubicBezTo>
                    <a:pt x="6199" y="1432"/>
                    <a:pt x="6010" y="2349"/>
                    <a:pt x="6071" y="3551"/>
                  </a:cubicBezTo>
                  <a:cubicBezTo>
                    <a:pt x="6014" y="3639"/>
                    <a:pt x="5808" y="3681"/>
                    <a:pt x="5488" y="3681"/>
                  </a:cubicBezTo>
                  <a:cubicBezTo>
                    <a:pt x="4556" y="3681"/>
                    <a:pt x="2661" y="3330"/>
                    <a:pt x="667" y="2761"/>
                  </a:cubicBezTo>
                  <a:lnTo>
                    <a:pt x="550" y="260"/>
                  </a:lnTo>
                  <a:cubicBezTo>
                    <a:pt x="545" y="114"/>
                    <a:pt x="424" y="0"/>
                    <a:pt x="28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
            <p:cNvSpPr/>
            <p:nvPr/>
          </p:nvSpPr>
          <p:spPr>
            <a:xfrm>
              <a:off x="4660900" y="1203700"/>
              <a:ext cx="227550" cy="87750"/>
            </a:xfrm>
            <a:custGeom>
              <a:avLst/>
              <a:gdLst/>
              <a:ahLst/>
              <a:cxnLst/>
              <a:rect l="l" t="t" r="r" b="b"/>
              <a:pathLst>
                <a:path w="9102" h="3510" extrusionOk="0">
                  <a:moveTo>
                    <a:pt x="1166" y="0"/>
                  </a:moveTo>
                  <a:lnTo>
                    <a:pt x="0" y="1493"/>
                  </a:lnTo>
                  <a:lnTo>
                    <a:pt x="9102" y="3509"/>
                  </a:lnTo>
                  <a:lnTo>
                    <a:pt x="8140" y="1023"/>
                  </a:lnTo>
                  <a:lnTo>
                    <a:pt x="1166"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
            <p:cNvSpPr/>
            <p:nvPr/>
          </p:nvSpPr>
          <p:spPr>
            <a:xfrm>
              <a:off x="4653525" y="1196850"/>
              <a:ext cx="242200" cy="101475"/>
            </a:xfrm>
            <a:custGeom>
              <a:avLst/>
              <a:gdLst/>
              <a:ahLst/>
              <a:cxnLst/>
              <a:rect l="l" t="t" r="r" b="b"/>
              <a:pathLst>
                <a:path w="9688" h="4059" extrusionOk="0">
                  <a:moveTo>
                    <a:pt x="1459" y="0"/>
                  </a:moveTo>
                  <a:cubicBezTo>
                    <a:pt x="1328" y="0"/>
                    <a:pt x="1214" y="101"/>
                    <a:pt x="1192" y="234"/>
                  </a:cubicBezTo>
                  <a:cubicBezTo>
                    <a:pt x="1171" y="380"/>
                    <a:pt x="1273" y="523"/>
                    <a:pt x="1426" y="544"/>
                  </a:cubicBezTo>
                  <a:lnTo>
                    <a:pt x="8235" y="1542"/>
                  </a:lnTo>
                  <a:lnTo>
                    <a:pt x="8959" y="3406"/>
                  </a:lnTo>
                  <a:lnTo>
                    <a:pt x="8959" y="3406"/>
                  </a:lnTo>
                  <a:lnTo>
                    <a:pt x="356" y="1496"/>
                  </a:lnTo>
                  <a:cubicBezTo>
                    <a:pt x="337" y="1493"/>
                    <a:pt x="318" y="1491"/>
                    <a:pt x="299" y="1491"/>
                  </a:cubicBezTo>
                  <a:cubicBezTo>
                    <a:pt x="172" y="1491"/>
                    <a:pt x="58" y="1577"/>
                    <a:pt x="31" y="1705"/>
                  </a:cubicBezTo>
                  <a:cubicBezTo>
                    <a:pt x="0" y="1853"/>
                    <a:pt x="92" y="2000"/>
                    <a:pt x="239" y="2031"/>
                  </a:cubicBezTo>
                  <a:lnTo>
                    <a:pt x="9336" y="4054"/>
                  </a:lnTo>
                  <a:cubicBezTo>
                    <a:pt x="9356" y="4054"/>
                    <a:pt x="9376" y="4059"/>
                    <a:pt x="9397" y="4059"/>
                  </a:cubicBezTo>
                  <a:cubicBezTo>
                    <a:pt x="9474" y="4059"/>
                    <a:pt x="9550" y="4023"/>
                    <a:pt x="9606" y="3962"/>
                  </a:cubicBezTo>
                  <a:cubicBezTo>
                    <a:pt x="9667" y="3885"/>
                    <a:pt x="9688" y="3779"/>
                    <a:pt x="9651" y="3687"/>
                  </a:cubicBezTo>
                  <a:lnTo>
                    <a:pt x="8689" y="1196"/>
                  </a:lnTo>
                  <a:cubicBezTo>
                    <a:pt x="8654" y="1104"/>
                    <a:pt x="8572" y="1038"/>
                    <a:pt x="8475" y="1028"/>
                  </a:cubicBezTo>
                  <a:lnTo>
                    <a:pt x="1503" y="4"/>
                  </a:lnTo>
                  <a:cubicBezTo>
                    <a:pt x="1488" y="1"/>
                    <a:pt x="1473" y="0"/>
                    <a:pt x="14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
            <p:cNvSpPr/>
            <p:nvPr/>
          </p:nvSpPr>
          <p:spPr>
            <a:xfrm>
              <a:off x="5005725" y="1588775"/>
              <a:ext cx="399300" cy="281125"/>
            </a:xfrm>
            <a:custGeom>
              <a:avLst/>
              <a:gdLst/>
              <a:ahLst/>
              <a:cxnLst/>
              <a:rect l="l" t="t" r="r" b="b"/>
              <a:pathLst>
                <a:path w="15972" h="11245" extrusionOk="0">
                  <a:moveTo>
                    <a:pt x="12481" y="0"/>
                  </a:moveTo>
                  <a:cubicBezTo>
                    <a:pt x="11914" y="0"/>
                    <a:pt x="11266" y="105"/>
                    <a:pt x="10532" y="361"/>
                  </a:cubicBezTo>
                  <a:cubicBezTo>
                    <a:pt x="6493" y="1766"/>
                    <a:pt x="0" y="11244"/>
                    <a:pt x="0" y="11244"/>
                  </a:cubicBezTo>
                  <a:lnTo>
                    <a:pt x="15972" y="2117"/>
                  </a:lnTo>
                  <a:cubicBezTo>
                    <a:pt x="15972" y="2117"/>
                    <a:pt x="15034" y="0"/>
                    <a:pt x="12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p:nvPr/>
          </p:nvSpPr>
          <p:spPr>
            <a:xfrm>
              <a:off x="5000100" y="1581950"/>
              <a:ext cx="411150" cy="291775"/>
            </a:xfrm>
            <a:custGeom>
              <a:avLst/>
              <a:gdLst/>
              <a:ahLst/>
              <a:cxnLst/>
              <a:rect l="l" t="t" r="r" b="b"/>
              <a:pathLst>
                <a:path w="16446" h="11671" extrusionOk="0">
                  <a:moveTo>
                    <a:pt x="12695" y="1"/>
                  </a:moveTo>
                  <a:cubicBezTo>
                    <a:pt x="12101" y="1"/>
                    <a:pt x="11427" y="109"/>
                    <a:pt x="10665" y="373"/>
                  </a:cubicBezTo>
                  <a:cubicBezTo>
                    <a:pt x="6591" y="1795"/>
                    <a:pt x="265" y="10972"/>
                    <a:pt x="0" y="11365"/>
                  </a:cubicBezTo>
                  <a:lnTo>
                    <a:pt x="449" y="11670"/>
                  </a:lnTo>
                  <a:cubicBezTo>
                    <a:pt x="515" y="11579"/>
                    <a:pt x="6942" y="2253"/>
                    <a:pt x="10849" y="893"/>
                  </a:cubicBezTo>
                  <a:cubicBezTo>
                    <a:pt x="11554" y="647"/>
                    <a:pt x="12172" y="547"/>
                    <a:pt x="12712" y="547"/>
                  </a:cubicBezTo>
                  <a:cubicBezTo>
                    <a:pt x="15036" y="547"/>
                    <a:pt x="15906" y="2403"/>
                    <a:pt x="15952" y="2503"/>
                  </a:cubicBezTo>
                  <a:lnTo>
                    <a:pt x="16446" y="2279"/>
                  </a:lnTo>
                  <a:cubicBezTo>
                    <a:pt x="16438" y="2249"/>
                    <a:pt x="15399" y="1"/>
                    <a:pt x="1269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
            <p:cNvSpPr/>
            <p:nvPr/>
          </p:nvSpPr>
          <p:spPr>
            <a:xfrm>
              <a:off x="4708000" y="1611200"/>
              <a:ext cx="934825" cy="881325"/>
            </a:xfrm>
            <a:custGeom>
              <a:avLst/>
              <a:gdLst/>
              <a:ahLst/>
              <a:cxnLst/>
              <a:rect l="l" t="t" r="r" b="b"/>
              <a:pathLst>
                <a:path w="37393" h="35253" extrusionOk="0">
                  <a:moveTo>
                    <a:pt x="31491" y="0"/>
                  </a:moveTo>
                  <a:cubicBezTo>
                    <a:pt x="31254" y="0"/>
                    <a:pt x="31034" y="37"/>
                    <a:pt x="30840" y="115"/>
                  </a:cubicBezTo>
                  <a:cubicBezTo>
                    <a:pt x="18382" y="5122"/>
                    <a:pt x="13125" y="11732"/>
                    <a:pt x="13125" y="11732"/>
                  </a:cubicBezTo>
                  <a:lnTo>
                    <a:pt x="1" y="18201"/>
                  </a:lnTo>
                  <a:cubicBezTo>
                    <a:pt x="1" y="18201"/>
                    <a:pt x="1249" y="23819"/>
                    <a:pt x="4025" y="25378"/>
                  </a:cubicBezTo>
                  <a:cubicBezTo>
                    <a:pt x="5425" y="26164"/>
                    <a:pt x="6887" y="26648"/>
                    <a:pt x="8542" y="26648"/>
                  </a:cubicBezTo>
                  <a:cubicBezTo>
                    <a:pt x="10166" y="26648"/>
                    <a:pt x="11977" y="26182"/>
                    <a:pt x="14098" y="25077"/>
                  </a:cubicBezTo>
                  <a:cubicBezTo>
                    <a:pt x="18388" y="22851"/>
                    <a:pt x="28028" y="10974"/>
                    <a:pt x="28028" y="10973"/>
                  </a:cubicBezTo>
                  <a:lnTo>
                    <a:pt x="28028" y="10973"/>
                  </a:lnTo>
                  <a:cubicBezTo>
                    <a:pt x="28028" y="10974"/>
                    <a:pt x="22793" y="33516"/>
                    <a:pt x="22497" y="34372"/>
                  </a:cubicBezTo>
                  <a:lnTo>
                    <a:pt x="26016" y="35253"/>
                  </a:lnTo>
                  <a:cubicBezTo>
                    <a:pt x="26016" y="35253"/>
                    <a:pt x="36453" y="10576"/>
                    <a:pt x="36947" y="6671"/>
                  </a:cubicBezTo>
                  <a:cubicBezTo>
                    <a:pt x="37392" y="3147"/>
                    <a:pt x="33678" y="0"/>
                    <a:pt x="314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
            <p:cNvSpPr/>
            <p:nvPr/>
          </p:nvSpPr>
          <p:spPr>
            <a:xfrm>
              <a:off x="4701375" y="1604350"/>
              <a:ext cx="944700" cy="896200"/>
            </a:xfrm>
            <a:custGeom>
              <a:avLst/>
              <a:gdLst/>
              <a:ahLst/>
              <a:cxnLst/>
              <a:rect l="l" t="t" r="r" b="b"/>
              <a:pathLst>
                <a:path w="37788" h="35848" extrusionOk="0">
                  <a:moveTo>
                    <a:pt x="31761" y="1"/>
                  </a:moveTo>
                  <a:cubicBezTo>
                    <a:pt x="31485" y="1"/>
                    <a:pt x="31230" y="45"/>
                    <a:pt x="31003" y="135"/>
                  </a:cubicBezTo>
                  <a:cubicBezTo>
                    <a:pt x="18622" y="5111"/>
                    <a:pt x="13228" y="11767"/>
                    <a:pt x="13176" y="11834"/>
                  </a:cubicBezTo>
                  <a:lnTo>
                    <a:pt x="13604" y="12175"/>
                  </a:lnTo>
                  <a:cubicBezTo>
                    <a:pt x="13656" y="12109"/>
                    <a:pt x="18968" y="5563"/>
                    <a:pt x="31206" y="643"/>
                  </a:cubicBezTo>
                  <a:cubicBezTo>
                    <a:pt x="31370" y="577"/>
                    <a:pt x="31559" y="545"/>
                    <a:pt x="31766" y="545"/>
                  </a:cubicBezTo>
                  <a:cubicBezTo>
                    <a:pt x="32493" y="545"/>
                    <a:pt x="33449" y="942"/>
                    <a:pt x="34365" y="1647"/>
                  </a:cubicBezTo>
                  <a:cubicBezTo>
                    <a:pt x="35790" y="2747"/>
                    <a:pt x="37217" y="4708"/>
                    <a:pt x="36942" y="6908"/>
                  </a:cubicBezTo>
                  <a:cubicBezTo>
                    <a:pt x="36483" y="10544"/>
                    <a:pt x="27148" y="32761"/>
                    <a:pt x="26124" y="35201"/>
                  </a:cubicBezTo>
                  <a:lnTo>
                    <a:pt x="23103" y="34452"/>
                  </a:lnTo>
                  <a:cubicBezTo>
                    <a:pt x="23817" y="31728"/>
                    <a:pt x="28359" y="12185"/>
                    <a:pt x="28564" y="11308"/>
                  </a:cubicBezTo>
                  <a:lnTo>
                    <a:pt x="28829" y="10158"/>
                  </a:lnTo>
                  <a:lnTo>
                    <a:pt x="28084" y="11075"/>
                  </a:lnTo>
                  <a:cubicBezTo>
                    <a:pt x="27988" y="11192"/>
                    <a:pt x="18423" y="22932"/>
                    <a:pt x="14236" y="25111"/>
                  </a:cubicBezTo>
                  <a:cubicBezTo>
                    <a:pt x="12252" y="26141"/>
                    <a:pt x="10499" y="26654"/>
                    <a:pt x="8830" y="26654"/>
                  </a:cubicBezTo>
                  <a:cubicBezTo>
                    <a:pt x="7329" y="26654"/>
                    <a:pt x="5896" y="26239"/>
                    <a:pt x="4422" y="25412"/>
                  </a:cubicBezTo>
                  <a:cubicBezTo>
                    <a:pt x="1789" y="23935"/>
                    <a:pt x="546" y="18470"/>
                    <a:pt x="531" y="18414"/>
                  </a:cubicBezTo>
                  <a:lnTo>
                    <a:pt x="1" y="18536"/>
                  </a:lnTo>
                  <a:cubicBezTo>
                    <a:pt x="52" y="18771"/>
                    <a:pt x="1310" y="24291"/>
                    <a:pt x="4157" y="25891"/>
                  </a:cubicBezTo>
                  <a:cubicBezTo>
                    <a:pt x="5700" y="26756"/>
                    <a:pt x="7228" y="27190"/>
                    <a:pt x="8825" y="27190"/>
                  </a:cubicBezTo>
                  <a:cubicBezTo>
                    <a:pt x="10592" y="27190"/>
                    <a:pt x="12442" y="26660"/>
                    <a:pt x="14491" y="25595"/>
                  </a:cubicBezTo>
                  <a:cubicBezTo>
                    <a:pt x="18133" y="23701"/>
                    <a:pt x="25411" y="15154"/>
                    <a:pt x="27764" y="12323"/>
                  </a:cubicBezTo>
                  <a:lnTo>
                    <a:pt x="27764" y="12323"/>
                  </a:lnTo>
                  <a:cubicBezTo>
                    <a:pt x="25900" y="20339"/>
                    <a:pt x="22727" y="33922"/>
                    <a:pt x="22503" y="34559"/>
                  </a:cubicBezTo>
                  <a:lnTo>
                    <a:pt x="22405" y="34839"/>
                  </a:lnTo>
                  <a:lnTo>
                    <a:pt x="26445" y="35847"/>
                  </a:lnTo>
                  <a:lnTo>
                    <a:pt x="26537" y="35633"/>
                  </a:lnTo>
                  <a:cubicBezTo>
                    <a:pt x="26959" y="34620"/>
                    <a:pt x="36993" y="10876"/>
                    <a:pt x="37482" y="6980"/>
                  </a:cubicBezTo>
                  <a:cubicBezTo>
                    <a:pt x="37787" y="4550"/>
                    <a:pt x="36244" y="2411"/>
                    <a:pt x="34701" y="1214"/>
                  </a:cubicBezTo>
                  <a:cubicBezTo>
                    <a:pt x="33679" y="428"/>
                    <a:pt x="32619" y="1"/>
                    <a:pt x="3176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a:off x="4980100" y="1987650"/>
              <a:ext cx="53500" cy="120725"/>
            </a:xfrm>
            <a:custGeom>
              <a:avLst/>
              <a:gdLst/>
              <a:ahLst/>
              <a:cxnLst/>
              <a:rect l="l" t="t" r="r" b="b"/>
              <a:pathLst>
                <a:path w="2140" h="4829" extrusionOk="0">
                  <a:moveTo>
                    <a:pt x="2140" y="0"/>
                  </a:moveTo>
                  <a:lnTo>
                    <a:pt x="1" y="4829"/>
                  </a:lnTo>
                  <a:cubicBezTo>
                    <a:pt x="2125" y="3209"/>
                    <a:pt x="2140" y="1"/>
                    <a:pt x="2140" y="0"/>
                  </a:cubicBez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p:nvPr/>
          </p:nvSpPr>
          <p:spPr>
            <a:xfrm>
              <a:off x="4972475" y="1980775"/>
              <a:ext cx="68000" cy="134350"/>
            </a:xfrm>
            <a:custGeom>
              <a:avLst/>
              <a:gdLst/>
              <a:ahLst/>
              <a:cxnLst/>
              <a:rect l="l" t="t" r="r" b="b"/>
              <a:pathLst>
                <a:path w="2720" h="5374" extrusionOk="0">
                  <a:moveTo>
                    <a:pt x="2445" y="0"/>
                  </a:moveTo>
                  <a:cubicBezTo>
                    <a:pt x="2297" y="0"/>
                    <a:pt x="2175" y="123"/>
                    <a:pt x="2170" y="271"/>
                  </a:cubicBezTo>
                  <a:cubicBezTo>
                    <a:pt x="2170" y="301"/>
                    <a:pt x="2130" y="3367"/>
                    <a:pt x="143" y="4885"/>
                  </a:cubicBezTo>
                  <a:cubicBezTo>
                    <a:pt x="21" y="4977"/>
                    <a:pt x="0" y="5150"/>
                    <a:pt x="92" y="5266"/>
                  </a:cubicBezTo>
                  <a:cubicBezTo>
                    <a:pt x="143" y="5338"/>
                    <a:pt x="224" y="5374"/>
                    <a:pt x="306" y="5374"/>
                  </a:cubicBezTo>
                  <a:cubicBezTo>
                    <a:pt x="367" y="5374"/>
                    <a:pt x="423" y="5358"/>
                    <a:pt x="474" y="5318"/>
                  </a:cubicBezTo>
                  <a:cubicBezTo>
                    <a:pt x="2675" y="3637"/>
                    <a:pt x="2720" y="414"/>
                    <a:pt x="2720" y="275"/>
                  </a:cubicBezTo>
                  <a:cubicBezTo>
                    <a:pt x="2720" y="123"/>
                    <a:pt x="2598" y="0"/>
                    <a:pt x="24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
            <p:cNvSpPr/>
            <p:nvPr/>
          </p:nvSpPr>
          <p:spPr>
            <a:xfrm>
              <a:off x="4587550" y="1258250"/>
              <a:ext cx="433950" cy="812050"/>
            </a:xfrm>
            <a:custGeom>
              <a:avLst/>
              <a:gdLst/>
              <a:ahLst/>
              <a:cxnLst/>
              <a:rect l="l" t="t" r="r" b="b"/>
              <a:pathLst>
                <a:path w="17358" h="32482" extrusionOk="0">
                  <a:moveTo>
                    <a:pt x="2487" y="1"/>
                  </a:moveTo>
                  <a:cubicBezTo>
                    <a:pt x="2369" y="1"/>
                    <a:pt x="2265" y="81"/>
                    <a:pt x="2231" y="202"/>
                  </a:cubicBezTo>
                  <a:cubicBezTo>
                    <a:pt x="2217" y="247"/>
                    <a:pt x="928" y="4816"/>
                    <a:pt x="459" y="9435"/>
                  </a:cubicBezTo>
                  <a:cubicBezTo>
                    <a:pt x="0" y="13998"/>
                    <a:pt x="2139" y="28617"/>
                    <a:pt x="3260" y="30292"/>
                  </a:cubicBezTo>
                  <a:cubicBezTo>
                    <a:pt x="4345" y="31917"/>
                    <a:pt x="6387" y="32482"/>
                    <a:pt x="8364" y="32482"/>
                  </a:cubicBezTo>
                  <a:cubicBezTo>
                    <a:pt x="9168" y="32482"/>
                    <a:pt x="9963" y="32390"/>
                    <a:pt x="10676" y="32237"/>
                  </a:cubicBezTo>
                  <a:cubicBezTo>
                    <a:pt x="12240" y="31896"/>
                    <a:pt x="17200" y="29742"/>
                    <a:pt x="17322" y="27206"/>
                  </a:cubicBezTo>
                  <a:cubicBezTo>
                    <a:pt x="17358" y="26416"/>
                    <a:pt x="16798" y="24771"/>
                    <a:pt x="16147" y="22867"/>
                  </a:cubicBezTo>
                  <a:cubicBezTo>
                    <a:pt x="15555" y="21149"/>
                    <a:pt x="14887" y="19200"/>
                    <a:pt x="14694" y="17879"/>
                  </a:cubicBezTo>
                  <a:cubicBezTo>
                    <a:pt x="14562" y="17004"/>
                    <a:pt x="14450" y="15608"/>
                    <a:pt x="14323" y="13989"/>
                  </a:cubicBezTo>
                  <a:cubicBezTo>
                    <a:pt x="14053" y="10648"/>
                    <a:pt x="13691" y="6069"/>
                    <a:pt x="12882" y="2769"/>
                  </a:cubicBezTo>
                  <a:cubicBezTo>
                    <a:pt x="12851" y="2643"/>
                    <a:pt x="12740" y="2561"/>
                    <a:pt x="12617" y="2561"/>
                  </a:cubicBezTo>
                  <a:cubicBezTo>
                    <a:pt x="12595" y="2561"/>
                    <a:pt x="12573" y="2564"/>
                    <a:pt x="12550" y="2569"/>
                  </a:cubicBezTo>
                  <a:cubicBezTo>
                    <a:pt x="12402" y="2606"/>
                    <a:pt x="12316" y="2753"/>
                    <a:pt x="12351" y="2896"/>
                  </a:cubicBezTo>
                  <a:cubicBezTo>
                    <a:pt x="13146" y="6161"/>
                    <a:pt x="13512" y="10709"/>
                    <a:pt x="13778" y="14035"/>
                  </a:cubicBezTo>
                  <a:cubicBezTo>
                    <a:pt x="13905" y="15660"/>
                    <a:pt x="14017" y="17070"/>
                    <a:pt x="14149" y="17961"/>
                  </a:cubicBezTo>
                  <a:cubicBezTo>
                    <a:pt x="14353" y="19332"/>
                    <a:pt x="15000" y="21221"/>
                    <a:pt x="15627" y="23044"/>
                  </a:cubicBezTo>
                  <a:cubicBezTo>
                    <a:pt x="16232" y="24822"/>
                    <a:pt x="16808" y="26497"/>
                    <a:pt x="16777" y="27180"/>
                  </a:cubicBezTo>
                  <a:cubicBezTo>
                    <a:pt x="16681" y="29176"/>
                    <a:pt x="12412" y="31301"/>
                    <a:pt x="10564" y="31703"/>
                  </a:cubicBezTo>
                  <a:cubicBezTo>
                    <a:pt x="9881" y="31850"/>
                    <a:pt x="9120" y="31940"/>
                    <a:pt x="8351" y="31940"/>
                  </a:cubicBezTo>
                  <a:cubicBezTo>
                    <a:pt x="6536" y="31940"/>
                    <a:pt x="4680" y="31437"/>
                    <a:pt x="3714" y="29992"/>
                  </a:cubicBezTo>
                  <a:cubicBezTo>
                    <a:pt x="2762" y="28565"/>
                    <a:pt x="536" y="14167"/>
                    <a:pt x="1004" y="9487"/>
                  </a:cubicBezTo>
                  <a:cubicBezTo>
                    <a:pt x="1462" y="4922"/>
                    <a:pt x="2741" y="395"/>
                    <a:pt x="2756" y="350"/>
                  </a:cubicBezTo>
                  <a:cubicBezTo>
                    <a:pt x="2797" y="207"/>
                    <a:pt x="2715" y="54"/>
                    <a:pt x="2567" y="13"/>
                  </a:cubicBezTo>
                  <a:cubicBezTo>
                    <a:pt x="2540" y="5"/>
                    <a:pt x="2513" y="1"/>
                    <a:pt x="248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
            <p:cNvSpPr/>
            <p:nvPr/>
          </p:nvSpPr>
          <p:spPr>
            <a:xfrm>
              <a:off x="4633500" y="698550"/>
              <a:ext cx="215625" cy="150800"/>
            </a:xfrm>
            <a:custGeom>
              <a:avLst/>
              <a:gdLst/>
              <a:ahLst/>
              <a:cxnLst/>
              <a:rect l="l" t="t" r="r" b="b"/>
              <a:pathLst>
                <a:path w="8625" h="6032" extrusionOk="0">
                  <a:moveTo>
                    <a:pt x="3039" y="0"/>
                  </a:moveTo>
                  <a:cubicBezTo>
                    <a:pt x="1503" y="0"/>
                    <a:pt x="403" y="830"/>
                    <a:pt x="1" y="1453"/>
                  </a:cubicBezTo>
                  <a:lnTo>
                    <a:pt x="231" y="1601"/>
                  </a:lnTo>
                  <a:cubicBezTo>
                    <a:pt x="599" y="1030"/>
                    <a:pt x="1611" y="272"/>
                    <a:pt x="3033" y="272"/>
                  </a:cubicBezTo>
                  <a:cubicBezTo>
                    <a:pt x="3754" y="272"/>
                    <a:pt x="4580" y="467"/>
                    <a:pt x="5482" y="980"/>
                  </a:cubicBezTo>
                  <a:cubicBezTo>
                    <a:pt x="8013" y="2416"/>
                    <a:pt x="6892" y="5766"/>
                    <a:pt x="6883" y="5797"/>
                  </a:cubicBezTo>
                  <a:lnTo>
                    <a:pt x="6801" y="6032"/>
                  </a:lnTo>
                  <a:lnTo>
                    <a:pt x="7045" y="5975"/>
                  </a:lnTo>
                  <a:cubicBezTo>
                    <a:pt x="7071" y="5971"/>
                    <a:pt x="7732" y="5808"/>
                    <a:pt x="8160" y="5059"/>
                  </a:cubicBezTo>
                  <a:cubicBezTo>
                    <a:pt x="8618" y="4249"/>
                    <a:pt x="8625" y="3108"/>
                    <a:pt x="8176" y="1657"/>
                  </a:cubicBezTo>
                  <a:lnTo>
                    <a:pt x="8176" y="1657"/>
                  </a:lnTo>
                  <a:lnTo>
                    <a:pt x="7916" y="1739"/>
                  </a:lnTo>
                  <a:cubicBezTo>
                    <a:pt x="8339" y="3108"/>
                    <a:pt x="8343" y="4177"/>
                    <a:pt x="7927" y="4917"/>
                  </a:cubicBezTo>
                  <a:cubicBezTo>
                    <a:pt x="7713" y="5298"/>
                    <a:pt x="7422" y="5502"/>
                    <a:pt x="7219" y="5609"/>
                  </a:cubicBezTo>
                  <a:cubicBezTo>
                    <a:pt x="7438" y="4738"/>
                    <a:pt x="7901" y="2038"/>
                    <a:pt x="5614" y="740"/>
                  </a:cubicBezTo>
                  <a:cubicBezTo>
                    <a:pt x="4670" y="205"/>
                    <a:pt x="3801" y="0"/>
                    <a:pt x="303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a:off x="4660250" y="740725"/>
              <a:ext cx="144300" cy="124675"/>
            </a:xfrm>
            <a:custGeom>
              <a:avLst/>
              <a:gdLst/>
              <a:ahLst/>
              <a:cxnLst/>
              <a:rect l="l" t="t" r="r" b="b"/>
              <a:pathLst>
                <a:path w="5772" h="4987" extrusionOk="0">
                  <a:moveTo>
                    <a:pt x="3412" y="0"/>
                  </a:moveTo>
                  <a:cubicBezTo>
                    <a:pt x="1858" y="0"/>
                    <a:pt x="78" y="1394"/>
                    <a:pt x="0" y="1457"/>
                  </a:cubicBezTo>
                  <a:lnTo>
                    <a:pt x="169" y="1671"/>
                  </a:lnTo>
                  <a:cubicBezTo>
                    <a:pt x="189" y="1656"/>
                    <a:pt x="1933" y="271"/>
                    <a:pt x="3402" y="271"/>
                  </a:cubicBezTo>
                  <a:cubicBezTo>
                    <a:pt x="3487" y="271"/>
                    <a:pt x="3570" y="276"/>
                    <a:pt x="3653" y="285"/>
                  </a:cubicBezTo>
                  <a:cubicBezTo>
                    <a:pt x="4090" y="337"/>
                    <a:pt x="4452" y="535"/>
                    <a:pt x="4722" y="882"/>
                  </a:cubicBezTo>
                  <a:cubicBezTo>
                    <a:pt x="5287" y="1599"/>
                    <a:pt x="5481" y="2307"/>
                    <a:pt x="5277" y="2913"/>
                  </a:cubicBezTo>
                  <a:cubicBezTo>
                    <a:pt x="5007" y="3713"/>
                    <a:pt x="4081" y="4354"/>
                    <a:pt x="2665" y="4721"/>
                  </a:cubicBezTo>
                  <a:lnTo>
                    <a:pt x="2731" y="4986"/>
                  </a:lnTo>
                  <a:cubicBezTo>
                    <a:pt x="4238" y="4594"/>
                    <a:pt x="5237" y="3891"/>
                    <a:pt x="5532" y="3005"/>
                  </a:cubicBezTo>
                  <a:cubicBezTo>
                    <a:pt x="5771" y="2302"/>
                    <a:pt x="5562" y="1508"/>
                    <a:pt x="4936" y="708"/>
                  </a:cubicBezTo>
                  <a:cubicBezTo>
                    <a:pt x="4621" y="311"/>
                    <a:pt x="4198" y="76"/>
                    <a:pt x="3683" y="15"/>
                  </a:cubicBezTo>
                  <a:cubicBezTo>
                    <a:pt x="3594" y="5"/>
                    <a:pt x="3503" y="0"/>
                    <a:pt x="341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p:nvPr/>
          </p:nvSpPr>
          <p:spPr>
            <a:xfrm>
              <a:off x="4588200" y="796700"/>
              <a:ext cx="174325" cy="73275"/>
            </a:xfrm>
            <a:custGeom>
              <a:avLst/>
              <a:gdLst/>
              <a:ahLst/>
              <a:cxnLst/>
              <a:rect l="l" t="t" r="r" b="b"/>
              <a:pathLst>
                <a:path w="6973" h="2931" extrusionOk="0">
                  <a:moveTo>
                    <a:pt x="4671" y="1"/>
                  </a:moveTo>
                  <a:cubicBezTo>
                    <a:pt x="3161" y="1"/>
                    <a:pt x="1205" y="875"/>
                    <a:pt x="0" y="2096"/>
                  </a:cubicBezTo>
                  <a:lnTo>
                    <a:pt x="193" y="2284"/>
                  </a:lnTo>
                  <a:cubicBezTo>
                    <a:pt x="1354" y="1113"/>
                    <a:pt x="3230" y="272"/>
                    <a:pt x="4680" y="272"/>
                  </a:cubicBezTo>
                  <a:cubicBezTo>
                    <a:pt x="4711" y="272"/>
                    <a:pt x="4737" y="272"/>
                    <a:pt x="4767" y="277"/>
                  </a:cubicBezTo>
                  <a:cubicBezTo>
                    <a:pt x="5465" y="293"/>
                    <a:pt x="5994" y="496"/>
                    <a:pt x="6347" y="888"/>
                  </a:cubicBezTo>
                  <a:cubicBezTo>
                    <a:pt x="6591" y="1163"/>
                    <a:pt x="6678" y="1408"/>
                    <a:pt x="6601" y="1627"/>
                  </a:cubicBezTo>
                  <a:cubicBezTo>
                    <a:pt x="6397" y="2218"/>
                    <a:pt x="5094" y="2574"/>
                    <a:pt x="4610" y="2661"/>
                  </a:cubicBezTo>
                  <a:lnTo>
                    <a:pt x="4655" y="2931"/>
                  </a:lnTo>
                  <a:cubicBezTo>
                    <a:pt x="4737" y="2916"/>
                    <a:pt x="6565" y="2580"/>
                    <a:pt x="6861" y="1713"/>
                  </a:cubicBezTo>
                  <a:cubicBezTo>
                    <a:pt x="6972" y="1398"/>
                    <a:pt x="6866" y="1057"/>
                    <a:pt x="6549" y="710"/>
                  </a:cubicBezTo>
                  <a:cubicBezTo>
                    <a:pt x="6152" y="262"/>
                    <a:pt x="5536" y="18"/>
                    <a:pt x="4772" y="2"/>
                  </a:cubicBezTo>
                  <a:cubicBezTo>
                    <a:pt x="4739" y="1"/>
                    <a:pt x="4705" y="1"/>
                    <a:pt x="46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
            <p:cNvSpPr/>
            <p:nvPr/>
          </p:nvSpPr>
          <p:spPr>
            <a:xfrm>
              <a:off x="4629950" y="905225"/>
              <a:ext cx="75025" cy="129125"/>
            </a:xfrm>
            <a:custGeom>
              <a:avLst/>
              <a:gdLst/>
              <a:ahLst/>
              <a:cxnLst/>
              <a:rect l="l" t="t" r="r" b="b"/>
              <a:pathLst>
                <a:path w="3001" h="5165" extrusionOk="0">
                  <a:moveTo>
                    <a:pt x="2808" y="0"/>
                  </a:moveTo>
                  <a:cubicBezTo>
                    <a:pt x="2705" y="103"/>
                    <a:pt x="429" y="2496"/>
                    <a:pt x="1" y="5120"/>
                  </a:cubicBezTo>
                  <a:lnTo>
                    <a:pt x="271" y="5165"/>
                  </a:lnTo>
                  <a:cubicBezTo>
                    <a:pt x="683" y="2624"/>
                    <a:pt x="2980" y="214"/>
                    <a:pt x="3001" y="189"/>
                  </a:cubicBezTo>
                  <a:lnTo>
                    <a:pt x="2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
            <p:cNvSpPr/>
            <p:nvPr/>
          </p:nvSpPr>
          <p:spPr>
            <a:xfrm>
              <a:off x="4579150" y="934900"/>
              <a:ext cx="65225" cy="131675"/>
            </a:xfrm>
            <a:custGeom>
              <a:avLst/>
              <a:gdLst/>
              <a:ahLst/>
              <a:cxnLst/>
              <a:rect l="l" t="t" r="r" b="b"/>
              <a:pathLst>
                <a:path w="2609" h="5267" extrusionOk="0">
                  <a:moveTo>
                    <a:pt x="2461" y="0"/>
                  </a:moveTo>
                  <a:cubicBezTo>
                    <a:pt x="2435" y="16"/>
                    <a:pt x="0" y="1575"/>
                    <a:pt x="1004" y="5266"/>
                  </a:cubicBezTo>
                  <a:lnTo>
                    <a:pt x="1269" y="5195"/>
                  </a:lnTo>
                  <a:cubicBezTo>
                    <a:pt x="317" y="1707"/>
                    <a:pt x="2511" y="291"/>
                    <a:pt x="2609" y="230"/>
                  </a:cubicBezTo>
                  <a:lnTo>
                    <a:pt x="24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
            <p:cNvSpPr/>
            <p:nvPr/>
          </p:nvSpPr>
          <p:spPr>
            <a:xfrm>
              <a:off x="4663300" y="1329775"/>
              <a:ext cx="234725" cy="996100"/>
            </a:xfrm>
            <a:custGeom>
              <a:avLst/>
              <a:gdLst/>
              <a:ahLst/>
              <a:cxnLst/>
              <a:rect l="l" t="t" r="r" b="b"/>
              <a:pathLst>
                <a:path w="9389" h="39844" extrusionOk="0">
                  <a:moveTo>
                    <a:pt x="4129" y="0"/>
                  </a:moveTo>
                  <a:cubicBezTo>
                    <a:pt x="3549" y="0"/>
                    <a:pt x="2844" y="144"/>
                    <a:pt x="2262" y="692"/>
                  </a:cubicBezTo>
                  <a:cubicBezTo>
                    <a:pt x="1040" y="1854"/>
                    <a:pt x="679" y="4614"/>
                    <a:pt x="1004" y="5933"/>
                  </a:cubicBezTo>
                  <a:cubicBezTo>
                    <a:pt x="1540" y="8149"/>
                    <a:pt x="933" y="11046"/>
                    <a:pt x="821" y="13288"/>
                  </a:cubicBezTo>
                  <a:cubicBezTo>
                    <a:pt x="449" y="20794"/>
                    <a:pt x="435" y="30996"/>
                    <a:pt x="1" y="39843"/>
                  </a:cubicBezTo>
                  <a:lnTo>
                    <a:pt x="3185" y="39472"/>
                  </a:lnTo>
                  <a:cubicBezTo>
                    <a:pt x="3185" y="39472"/>
                    <a:pt x="6460" y="17866"/>
                    <a:pt x="7076" y="14402"/>
                  </a:cubicBezTo>
                  <a:cubicBezTo>
                    <a:pt x="7692" y="10935"/>
                    <a:pt x="9388" y="6492"/>
                    <a:pt x="8594" y="4038"/>
                  </a:cubicBezTo>
                  <a:lnTo>
                    <a:pt x="5263" y="178"/>
                  </a:lnTo>
                  <a:cubicBezTo>
                    <a:pt x="5263" y="178"/>
                    <a:pt x="4772" y="0"/>
                    <a:pt x="4129"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
            <p:cNvSpPr/>
            <p:nvPr/>
          </p:nvSpPr>
          <p:spPr>
            <a:xfrm>
              <a:off x="4656050" y="1322875"/>
              <a:ext cx="243225" cy="1010625"/>
            </a:xfrm>
            <a:custGeom>
              <a:avLst/>
              <a:gdLst/>
              <a:ahLst/>
              <a:cxnLst/>
              <a:rect l="l" t="t" r="r" b="b"/>
              <a:pathLst>
                <a:path w="9729" h="40425" extrusionOk="0">
                  <a:moveTo>
                    <a:pt x="4417" y="1"/>
                  </a:moveTo>
                  <a:cubicBezTo>
                    <a:pt x="3784" y="1"/>
                    <a:pt x="3011" y="162"/>
                    <a:pt x="2364" y="774"/>
                  </a:cubicBezTo>
                  <a:cubicBezTo>
                    <a:pt x="1055" y="2012"/>
                    <a:pt x="694" y="4904"/>
                    <a:pt x="1024" y="6275"/>
                  </a:cubicBezTo>
                  <a:cubicBezTo>
                    <a:pt x="1402" y="7807"/>
                    <a:pt x="1207" y="9678"/>
                    <a:pt x="1019" y="11486"/>
                  </a:cubicBezTo>
                  <a:cubicBezTo>
                    <a:pt x="943" y="12214"/>
                    <a:pt x="871" y="12901"/>
                    <a:pt x="841" y="13548"/>
                  </a:cubicBezTo>
                  <a:cubicBezTo>
                    <a:pt x="657" y="17169"/>
                    <a:pt x="561" y="21382"/>
                    <a:pt x="459" y="25837"/>
                  </a:cubicBezTo>
                  <a:cubicBezTo>
                    <a:pt x="352" y="30600"/>
                    <a:pt x="240" y="35524"/>
                    <a:pt x="16" y="40103"/>
                  </a:cubicBezTo>
                  <a:lnTo>
                    <a:pt x="1" y="40425"/>
                  </a:lnTo>
                  <a:lnTo>
                    <a:pt x="1" y="40425"/>
                  </a:lnTo>
                  <a:lnTo>
                    <a:pt x="3713" y="39997"/>
                  </a:lnTo>
                  <a:lnTo>
                    <a:pt x="3744" y="39788"/>
                  </a:lnTo>
                  <a:cubicBezTo>
                    <a:pt x="3774" y="39574"/>
                    <a:pt x="7025" y="18147"/>
                    <a:pt x="7636" y="14725"/>
                  </a:cubicBezTo>
                  <a:cubicBezTo>
                    <a:pt x="7814" y="13711"/>
                    <a:pt x="8094" y="12586"/>
                    <a:pt x="8369" y="11495"/>
                  </a:cubicBezTo>
                  <a:cubicBezTo>
                    <a:pt x="9037" y="8811"/>
                    <a:pt x="9728" y="6035"/>
                    <a:pt x="9143" y="4227"/>
                  </a:cubicBezTo>
                  <a:lnTo>
                    <a:pt x="9143" y="4227"/>
                  </a:lnTo>
                  <a:lnTo>
                    <a:pt x="8623" y="4396"/>
                  </a:lnTo>
                  <a:cubicBezTo>
                    <a:pt x="9159" y="6056"/>
                    <a:pt x="8487" y="8755"/>
                    <a:pt x="7834" y="11363"/>
                  </a:cubicBezTo>
                  <a:cubicBezTo>
                    <a:pt x="7564" y="12463"/>
                    <a:pt x="7279" y="13599"/>
                    <a:pt x="7095" y="14628"/>
                  </a:cubicBezTo>
                  <a:cubicBezTo>
                    <a:pt x="6520" y="17877"/>
                    <a:pt x="3571" y="37272"/>
                    <a:pt x="3235" y="39503"/>
                  </a:cubicBezTo>
                  <a:lnTo>
                    <a:pt x="577" y="39809"/>
                  </a:lnTo>
                  <a:cubicBezTo>
                    <a:pt x="791" y="35317"/>
                    <a:pt x="902" y="30503"/>
                    <a:pt x="1009" y="25848"/>
                  </a:cubicBezTo>
                  <a:cubicBezTo>
                    <a:pt x="1111" y="21396"/>
                    <a:pt x="1207" y="17189"/>
                    <a:pt x="1386" y="13573"/>
                  </a:cubicBezTo>
                  <a:cubicBezTo>
                    <a:pt x="1416" y="12941"/>
                    <a:pt x="1489" y="12264"/>
                    <a:pt x="1559" y="11542"/>
                  </a:cubicBezTo>
                  <a:cubicBezTo>
                    <a:pt x="1753" y="9687"/>
                    <a:pt x="1957" y="7772"/>
                    <a:pt x="1559" y="6148"/>
                  </a:cubicBezTo>
                  <a:cubicBezTo>
                    <a:pt x="1249" y="4885"/>
                    <a:pt x="1611" y="2241"/>
                    <a:pt x="2741" y="1166"/>
                  </a:cubicBezTo>
                  <a:cubicBezTo>
                    <a:pt x="3257" y="680"/>
                    <a:pt x="3892" y="551"/>
                    <a:pt x="4419" y="551"/>
                  </a:cubicBezTo>
                  <a:cubicBezTo>
                    <a:pt x="4999" y="551"/>
                    <a:pt x="5447" y="708"/>
                    <a:pt x="5455" y="713"/>
                  </a:cubicBezTo>
                  <a:lnTo>
                    <a:pt x="5645" y="198"/>
                  </a:lnTo>
                  <a:cubicBezTo>
                    <a:pt x="5605" y="183"/>
                    <a:pt x="5090" y="1"/>
                    <a:pt x="44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
            <p:cNvSpPr/>
            <p:nvPr/>
          </p:nvSpPr>
          <p:spPr>
            <a:xfrm>
              <a:off x="4555725" y="2325850"/>
              <a:ext cx="107600" cy="97275"/>
            </a:xfrm>
            <a:custGeom>
              <a:avLst/>
              <a:gdLst/>
              <a:ahLst/>
              <a:cxnLst/>
              <a:rect l="l" t="t" r="r" b="b"/>
              <a:pathLst>
                <a:path w="4304" h="3891" extrusionOk="0">
                  <a:moveTo>
                    <a:pt x="4304" y="0"/>
                  </a:moveTo>
                  <a:lnTo>
                    <a:pt x="2077" y="2014"/>
                  </a:lnTo>
                  <a:lnTo>
                    <a:pt x="2077" y="2014"/>
                  </a:lnTo>
                  <a:cubicBezTo>
                    <a:pt x="2195" y="1930"/>
                    <a:pt x="2324" y="1839"/>
                    <a:pt x="2465" y="1737"/>
                  </a:cubicBezTo>
                  <a:cubicBezTo>
                    <a:pt x="3876" y="729"/>
                    <a:pt x="4303" y="0"/>
                    <a:pt x="4304" y="0"/>
                  </a:cubicBezTo>
                  <a:close/>
                  <a:moveTo>
                    <a:pt x="2077" y="2014"/>
                  </a:moveTo>
                  <a:cubicBezTo>
                    <a:pt x="1014" y="2765"/>
                    <a:pt x="798" y="2882"/>
                    <a:pt x="1" y="3891"/>
                  </a:cubicBezTo>
                  <a:lnTo>
                    <a:pt x="2077" y="2014"/>
                  </a:ln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
            <p:cNvSpPr/>
            <p:nvPr/>
          </p:nvSpPr>
          <p:spPr>
            <a:xfrm>
              <a:off x="4547950" y="2318925"/>
              <a:ext cx="123175" cy="111075"/>
            </a:xfrm>
            <a:custGeom>
              <a:avLst/>
              <a:gdLst/>
              <a:ahLst/>
              <a:cxnLst/>
              <a:rect l="l" t="t" r="r" b="b"/>
              <a:pathLst>
                <a:path w="4927" h="4443" extrusionOk="0">
                  <a:moveTo>
                    <a:pt x="4614" y="0"/>
                  </a:moveTo>
                  <a:cubicBezTo>
                    <a:pt x="4519" y="0"/>
                    <a:pt x="4427" y="49"/>
                    <a:pt x="4376" y="134"/>
                  </a:cubicBezTo>
                  <a:cubicBezTo>
                    <a:pt x="4376" y="144"/>
                    <a:pt x="3953" y="837"/>
                    <a:pt x="2618" y="1794"/>
                  </a:cubicBezTo>
                  <a:cubicBezTo>
                    <a:pt x="2384" y="1963"/>
                    <a:pt x="2186" y="2100"/>
                    <a:pt x="2012" y="2222"/>
                  </a:cubicBezTo>
                  <a:cubicBezTo>
                    <a:pt x="1126" y="2844"/>
                    <a:pt x="862" y="3032"/>
                    <a:pt x="98" y="4000"/>
                  </a:cubicBezTo>
                  <a:cubicBezTo>
                    <a:pt x="0" y="4117"/>
                    <a:pt x="21" y="4290"/>
                    <a:pt x="138" y="4382"/>
                  </a:cubicBezTo>
                  <a:cubicBezTo>
                    <a:pt x="190" y="4422"/>
                    <a:pt x="251" y="4443"/>
                    <a:pt x="312" y="4443"/>
                  </a:cubicBezTo>
                  <a:cubicBezTo>
                    <a:pt x="388" y="4443"/>
                    <a:pt x="470" y="4408"/>
                    <a:pt x="526" y="4337"/>
                  </a:cubicBezTo>
                  <a:cubicBezTo>
                    <a:pt x="1238" y="3435"/>
                    <a:pt x="1447" y="3287"/>
                    <a:pt x="2329" y="2671"/>
                  </a:cubicBezTo>
                  <a:cubicBezTo>
                    <a:pt x="2501" y="2548"/>
                    <a:pt x="2700" y="2405"/>
                    <a:pt x="2934" y="2238"/>
                  </a:cubicBezTo>
                  <a:cubicBezTo>
                    <a:pt x="4376" y="1204"/>
                    <a:pt x="4829" y="445"/>
                    <a:pt x="4849" y="414"/>
                  </a:cubicBezTo>
                  <a:cubicBezTo>
                    <a:pt x="4926" y="282"/>
                    <a:pt x="4880" y="120"/>
                    <a:pt x="4753" y="38"/>
                  </a:cubicBezTo>
                  <a:cubicBezTo>
                    <a:pt x="4709" y="12"/>
                    <a:pt x="4661" y="0"/>
                    <a:pt x="461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
            <p:cNvSpPr/>
            <p:nvPr/>
          </p:nvSpPr>
          <p:spPr>
            <a:xfrm>
              <a:off x="5501250" y="747825"/>
              <a:ext cx="202100" cy="183925"/>
            </a:xfrm>
            <a:custGeom>
              <a:avLst/>
              <a:gdLst/>
              <a:ahLst/>
              <a:cxnLst/>
              <a:rect l="l" t="t" r="r" b="b"/>
              <a:pathLst>
                <a:path w="8084" h="7357" extrusionOk="0">
                  <a:moveTo>
                    <a:pt x="7237" y="1"/>
                  </a:moveTo>
                  <a:cubicBezTo>
                    <a:pt x="7219" y="1"/>
                    <a:pt x="7208" y="1"/>
                    <a:pt x="7208" y="1"/>
                  </a:cubicBezTo>
                  <a:cubicBezTo>
                    <a:pt x="7208" y="1"/>
                    <a:pt x="4188" y="1601"/>
                    <a:pt x="3134" y="2375"/>
                  </a:cubicBezTo>
                  <a:cubicBezTo>
                    <a:pt x="2079" y="3154"/>
                    <a:pt x="1" y="5436"/>
                    <a:pt x="1" y="5436"/>
                  </a:cubicBezTo>
                  <a:lnTo>
                    <a:pt x="1728" y="7356"/>
                  </a:lnTo>
                  <a:cubicBezTo>
                    <a:pt x="1728" y="7356"/>
                    <a:pt x="4993" y="7025"/>
                    <a:pt x="6256" y="6780"/>
                  </a:cubicBezTo>
                  <a:cubicBezTo>
                    <a:pt x="7518" y="6541"/>
                    <a:pt x="7509" y="6357"/>
                    <a:pt x="7657" y="5624"/>
                  </a:cubicBezTo>
                  <a:cubicBezTo>
                    <a:pt x="7729" y="5263"/>
                    <a:pt x="7291" y="5188"/>
                    <a:pt x="6761" y="5188"/>
                  </a:cubicBezTo>
                  <a:cubicBezTo>
                    <a:pt x="6386" y="5188"/>
                    <a:pt x="5966" y="5225"/>
                    <a:pt x="5645" y="5225"/>
                  </a:cubicBezTo>
                  <a:cubicBezTo>
                    <a:pt x="5491" y="5225"/>
                    <a:pt x="5360" y="5217"/>
                    <a:pt x="5268" y="5191"/>
                  </a:cubicBezTo>
                  <a:cubicBezTo>
                    <a:pt x="4718" y="5034"/>
                    <a:pt x="4672" y="4127"/>
                    <a:pt x="4993" y="3200"/>
                  </a:cubicBezTo>
                  <a:cubicBezTo>
                    <a:pt x="5313" y="2274"/>
                    <a:pt x="7457" y="1442"/>
                    <a:pt x="7789" y="699"/>
                  </a:cubicBezTo>
                  <a:cubicBezTo>
                    <a:pt x="8084" y="37"/>
                    <a:pt x="7391" y="1"/>
                    <a:pt x="72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
            <p:cNvSpPr/>
            <p:nvPr/>
          </p:nvSpPr>
          <p:spPr>
            <a:xfrm>
              <a:off x="4555325" y="2400075"/>
              <a:ext cx="52875" cy="57075"/>
            </a:xfrm>
            <a:custGeom>
              <a:avLst/>
              <a:gdLst/>
              <a:ahLst/>
              <a:cxnLst/>
              <a:rect l="l" t="t" r="r" b="b"/>
              <a:pathLst>
                <a:path w="2115" h="2283" extrusionOk="0">
                  <a:moveTo>
                    <a:pt x="2114" y="0"/>
                  </a:moveTo>
                  <a:cubicBezTo>
                    <a:pt x="2114" y="1"/>
                    <a:pt x="93" y="1594"/>
                    <a:pt x="1" y="2282"/>
                  </a:cubicBezTo>
                  <a:lnTo>
                    <a:pt x="2114" y="0"/>
                  </a:ln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
            <p:cNvSpPr/>
            <p:nvPr/>
          </p:nvSpPr>
          <p:spPr>
            <a:xfrm>
              <a:off x="4548100" y="2393300"/>
              <a:ext cx="67850" cy="70725"/>
            </a:xfrm>
            <a:custGeom>
              <a:avLst/>
              <a:gdLst/>
              <a:ahLst/>
              <a:cxnLst/>
              <a:rect l="l" t="t" r="r" b="b"/>
              <a:pathLst>
                <a:path w="2714" h="2829" extrusionOk="0">
                  <a:moveTo>
                    <a:pt x="2403" y="0"/>
                  </a:moveTo>
                  <a:cubicBezTo>
                    <a:pt x="2345" y="0"/>
                    <a:pt x="2285" y="19"/>
                    <a:pt x="2236" y="57"/>
                  </a:cubicBezTo>
                  <a:cubicBezTo>
                    <a:pt x="1884" y="332"/>
                    <a:pt x="123" y="1759"/>
                    <a:pt x="20" y="2517"/>
                  </a:cubicBezTo>
                  <a:cubicBezTo>
                    <a:pt x="0" y="2670"/>
                    <a:pt x="107" y="2803"/>
                    <a:pt x="255" y="2822"/>
                  </a:cubicBezTo>
                  <a:cubicBezTo>
                    <a:pt x="269" y="2828"/>
                    <a:pt x="280" y="2828"/>
                    <a:pt x="290" y="2828"/>
                  </a:cubicBezTo>
                  <a:cubicBezTo>
                    <a:pt x="428" y="2828"/>
                    <a:pt x="544" y="2726"/>
                    <a:pt x="560" y="2589"/>
                  </a:cubicBezTo>
                  <a:cubicBezTo>
                    <a:pt x="611" y="2232"/>
                    <a:pt x="1639" y="1219"/>
                    <a:pt x="2572" y="485"/>
                  </a:cubicBezTo>
                  <a:cubicBezTo>
                    <a:pt x="2694" y="394"/>
                    <a:pt x="2714" y="220"/>
                    <a:pt x="2617" y="103"/>
                  </a:cubicBezTo>
                  <a:cubicBezTo>
                    <a:pt x="2564" y="35"/>
                    <a:pt x="2484" y="0"/>
                    <a:pt x="240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
            <p:cNvSpPr/>
            <p:nvPr/>
          </p:nvSpPr>
          <p:spPr>
            <a:xfrm>
              <a:off x="4586650" y="2396250"/>
              <a:ext cx="55050" cy="74250"/>
            </a:xfrm>
            <a:custGeom>
              <a:avLst/>
              <a:gdLst/>
              <a:ahLst/>
              <a:cxnLst/>
              <a:rect l="l" t="t" r="r" b="b"/>
              <a:pathLst>
                <a:path w="2202" h="2970" extrusionOk="0">
                  <a:moveTo>
                    <a:pt x="2201" y="1"/>
                  </a:moveTo>
                  <a:lnTo>
                    <a:pt x="2201" y="1"/>
                  </a:lnTo>
                  <a:cubicBezTo>
                    <a:pt x="2201" y="1"/>
                    <a:pt x="388" y="1905"/>
                    <a:pt x="1" y="2970"/>
                  </a:cubicBezTo>
                  <a:lnTo>
                    <a:pt x="2201" y="1"/>
                  </a:lnTo>
                  <a:close/>
                </a:path>
              </a:pathLst>
            </a:custGeom>
            <a:solidFill>
              <a:srgbClr val="D2D7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
            <p:cNvSpPr/>
            <p:nvPr/>
          </p:nvSpPr>
          <p:spPr>
            <a:xfrm>
              <a:off x="4578900" y="2389400"/>
              <a:ext cx="70425" cy="87975"/>
            </a:xfrm>
            <a:custGeom>
              <a:avLst/>
              <a:gdLst/>
              <a:ahLst/>
              <a:cxnLst/>
              <a:rect l="l" t="t" r="r" b="b"/>
              <a:pathLst>
                <a:path w="2817" h="3519" extrusionOk="0">
                  <a:moveTo>
                    <a:pt x="2512" y="0"/>
                  </a:moveTo>
                  <a:cubicBezTo>
                    <a:pt x="2440" y="0"/>
                    <a:pt x="2368" y="29"/>
                    <a:pt x="2313" y="86"/>
                  </a:cubicBezTo>
                  <a:cubicBezTo>
                    <a:pt x="2236" y="162"/>
                    <a:pt x="454" y="2047"/>
                    <a:pt x="52" y="3152"/>
                  </a:cubicBezTo>
                  <a:cubicBezTo>
                    <a:pt x="0" y="3295"/>
                    <a:pt x="71" y="3448"/>
                    <a:pt x="214" y="3498"/>
                  </a:cubicBezTo>
                  <a:cubicBezTo>
                    <a:pt x="245" y="3514"/>
                    <a:pt x="280" y="3519"/>
                    <a:pt x="311" y="3519"/>
                  </a:cubicBezTo>
                  <a:cubicBezTo>
                    <a:pt x="423" y="3519"/>
                    <a:pt x="525" y="3448"/>
                    <a:pt x="565" y="3335"/>
                  </a:cubicBezTo>
                  <a:cubicBezTo>
                    <a:pt x="927" y="2343"/>
                    <a:pt x="2695" y="479"/>
                    <a:pt x="2710" y="463"/>
                  </a:cubicBezTo>
                  <a:cubicBezTo>
                    <a:pt x="2817" y="350"/>
                    <a:pt x="2812" y="178"/>
                    <a:pt x="2699" y="75"/>
                  </a:cubicBezTo>
                  <a:cubicBezTo>
                    <a:pt x="2648" y="26"/>
                    <a:pt x="2580" y="0"/>
                    <a:pt x="251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
            <p:cNvSpPr/>
            <p:nvPr/>
          </p:nvSpPr>
          <p:spPr>
            <a:xfrm>
              <a:off x="4614175" y="2333850"/>
              <a:ext cx="132300" cy="154750"/>
            </a:xfrm>
            <a:custGeom>
              <a:avLst/>
              <a:gdLst/>
              <a:ahLst/>
              <a:cxnLst/>
              <a:rect l="l" t="t" r="r" b="b"/>
              <a:pathLst>
                <a:path w="5292" h="6190" extrusionOk="0">
                  <a:moveTo>
                    <a:pt x="5058" y="0"/>
                  </a:moveTo>
                  <a:lnTo>
                    <a:pt x="2594" y="3016"/>
                  </a:lnTo>
                  <a:lnTo>
                    <a:pt x="2594" y="3016"/>
                  </a:lnTo>
                  <a:cubicBezTo>
                    <a:pt x="2858" y="2793"/>
                    <a:pt x="3107" y="2634"/>
                    <a:pt x="3321" y="2578"/>
                  </a:cubicBezTo>
                  <a:cubicBezTo>
                    <a:pt x="3467" y="2540"/>
                    <a:pt x="3580" y="2521"/>
                    <a:pt x="3666" y="2521"/>
                  </a:cubicBezTo>
                  <a:cubicBezTo>
                    <a:pt x="4262" y="2521"/>
                    <a:pt x="3606" y="3397"/>
                    <a:pt x="3886" y="4549"/>
                  </a:cubicBezTo>
                  <a:cubicBezTo>
                    <a:pt x="3988" y="4969"/>
                    <a:pt x="4130" y="5144"/>
                    <a:pt x="4283" y="5144"/>
                  </a:cubicBezTo>
                  <a:cubicBezTo>
                    <a:pt x="4611" y="5144"/>
                    <a:pt x="4986" y="4330"/>
                    <a:pt x="5108" y="3388"/>
                  </a:cubicBezTo>
                  <a:cubicBezTo>
                    <a:pt x="5292" y="2008"/>
                    <a:pt x="4966" y="689"/>
                    <a:pt x="5058" y="0"/>
                  </a:cubicBezTo>
                  <a:close/>
                  <a:moveTo>
                    <a:pt x="2594" y="3016"/>
                  </a:moveTo>
                  <a:cubicBezTo>
                    <a:pt x="1436" y="3992"/>
                    <a:pt x="0" y="6189"/>
                    <a:pt x="0" y="6189"/>
                  </a:cubicBezTo>
                  <a:lnTo>
                    <a:pt x="2594" y="3016"/>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
            <p:cNvSpPr/>
            <p:nvPr/>
          </p:nvSpPr>
          <p:spPr>
            <a:xfrm>
              <a:off x="4606400" y="2326925"/>
              <a:ext cx="145050" cy="168425"/>
            </a:xfrm>
            <a:custGeom>
              <a:avLst/>
              <a:gdLst/>
              <a:ahLst/>
              <a:cxnLst/>
              <a:rect l="l" t="t" r="r" b="b"/>
              <a:pathLst>
                <a:path w="5802" h="6737" extrusionOk="0">
                  <a:moveTo>
                    <a:pt x="5370" y="0"/>
                  </a:moveTo>
                  <a:cubicBezTo>
                    <a:pt x="5235" y="0"/>
                    <a:pt x="5117" y="101"/>
                    <a:pt x="5099" y="242"/>
                  </a:cubicBezTo>
                  <a:cubicBezTo>
                    <a:pt x="5057" y="557"/>
                    <a:pt x="5094" y="966"/>
                    <a:pt x="5134" y="1439"/>
                  </a:cubicBezTo>
                  <a:cubicBezTo>
                    <a:pt x="5186" y="2071"/>
                    <a:pt x="5252" y="2849"/>
                    <a:pt x="5149" y="3629"/>
                  </a:cubicBezTo>
                  <a:cubicBezTo>
                    <a:pt x="5033" y="4515"/>
                    <a:pt x="4712" y="5101"/>
                    <a:pt x="4630" y="5157"/>
                  </a:cubicBezTo>
                  <a:cubicBezTo>
                    <a:pt x="4630" y="5157"/>
                    <a:pt x="4544" y="5096"/>
                    <a:pt x="4462" y="4760"/>
                  </a:cubicBezTo>
                  <a:cubicBezTo>
                    <a:pt x="4345" y="4276"/>
                    <a:pt x="4411" y="3843"/>
                    <a:pt x="4462" y="3497"/>
                  </a:cubicBezTo>
                  <a:cubicBezTo>
                    <a:pt x="4518" y="3145"/>
                    <a:pt x="4564" y="2844"/>
                    <a:pt x="4350" y="2651"/>
                  </a:cubicBezTo>
                  <a:cubicBezTo>
                    <a:pt x="4246" y="2558"/>
                    <a:pt x="4115" y="2525"/>
                    <a:pt x="3974" y="2525"/>
                  </a:cubicBezTo>
                  <a:cubicBezTo>
                    <a:pt x="3839" y="2525"/>
                    <a:pt x="3695" y="2555"/>
                    <a:pt x="3560" y="2590"/>
                  </a:cubicBezTo>
                  <a:cubicBezTo>
                    <a:pt x="2338" y="2910"/>
                    <a:pt x="311" y="5966"/>
                    <a:pt x="82" y="6313"/>
                  </a:cubicBezTo>
                  <a:cubicBezTo>
                    <a:pt x="1" y="6441"/>
                    <a:pt x="36" y="6608"/>
                    <a:pt x="163" y="6695"/>
                  </a:cubicBezTo>
                  <a:cubicBezTo>
                    <a:pt x="210" y="6725"/>
                    <a:pt x="260" y="6736"/>
                    <a:pt x="311" y="6736"/>
                  </a:cubicBezTo>
                  <a:cubicBezTo>
                    <a:pt x="398" y="6736"/>
                    <a:pt x="490" y="6695"/>
                    <a:pt x="541" y="6614"/>
                  </a:cubicBezTo>
                  <a:cubicBezTo>
                    <a:pt x="1126" y="5717"/>
                    <a:pt x="2838" y="3344"/>
                    <a:pt x="3698" y="3119"/>
                  </a:cubicBezTo>
                  <a:cubicBezTo>
                    <a:pt x="3841" y="3084"/>
                    <a:pt x="3917" y="3074"/>
                    <a:pt x="3963" y="3069"/>
                  </a:cubicBezTo>
                  <a:lnTo>
                    <a:pt x="3963" y="3069"/>
                  </a:lnTo>
                  <a:cubicBezTo>
                    <a:pt x="3963" y="3150"/>
                    <a:pt x="3943" y="3298"/>
                    <a:pt x="3922" y="3415"/>
                  </a:cubicBezTo>
                  <a:cubicBezTo>
                    <a:pt x="3866" y="3787"/>
                    <a:pt x="3790" y="4301"/>
                    <a:pt x="3933" y="4892"/>
                  </a:cubicBezTo>
                  <a:cubicBezTo>
                    <a:pt x="4061" y="5426"/>
                    <a:pt x="4286" y="5692"/>
                    <a:pt x="4593" y="5692"/>
                  </a:cubicBezTo>
                  <a:cubicBezTo>
                    <a:pt x="4602" y="5692"/>
                    <a:pt x="4611" y="5692"/>
                    <a:pt x="4620" y="5691"/>
                  </a:cubicBezTo>
                  <a:cubicBezTo>
                    <a:pt x="5266" y="5656"/>
                    <a:pt x="5603" y="4372"/>
                    <a:pt x="5694" y="3700"/>
                  </a:cubicBezTo>
                  <a:cubicBezTo>
                    <a:pt x="5802" y="2865"/>
                    <a:pt x="5730" y="2050"/>
                    <a:pt x="5680" y="1393"/>
                  </a:cubicBezTo>
                  <a:cubicBezTo>
                    <a:pt x="5638" y="950"/>
                    <a:pt x="5608" y="568"/>
                    <a:pt x="5638" y="313"/>
                  </a:cubicBezTo>
                  <a:cubicBezTo>
                    <a:pt x="5659" y="160"/>
                    <a:pt x="5553" y="23"/>
                    <a:pt x="5405" y="2"/>
                  </a:cubicBezTo>
                  <a:cubicBezTo>
                    <a:pt x="5393" y="1"/>
                    <a:pt x="5381" y="0"/>
                    <a:pt x="53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
            <p:cNvSpPr/>
            <p:nvPr/>
          </p:nvSpPr>
          <p:spPr>
            <a:xfrm>
              <a:off x="5232750" y="2470475"/>
              <a:ext cx="222200" cy="145550"/>
            </a:xfrm>
            <a:custGeom>
              <a:avLst/>
              <a:gdLst/>
              <a:ahLst/>
              <a:cxnLst/>
              <a:rect l="l" t="t" r="r" b="b"/>
              <a:pathLst>
                <a:path w="8888" h="5822" extrusionOk="0">
                  <a:moveTo>
                    <a:pt x="1507" y="1"/>
                  </a:moveTo>
                  <a:cubicBezTo>
                    <a:pt x="1507" y="1"/>
                    <a:pt x="1456" y="41"/>
                    <a:pt x="1370" y="113"/>
                  </a:cubicBezTo>
                  <a:cubicBezTo>
                    <a:pt x="998" y="424"/>
                    <a:pt x="0" y="1324"/>
                    <a:pt x="179" y="1916"/>
                  </a:cubicBezTo>
                  <a:cubicBezTo>
                    <a:pt x="392" y="2634"/>
                    <a:pt x="784" y="3158"/>
                    <a:pt x="784" y="3158"/>
                  </a:cubicBezTo>
                  <a:lnTo>
                    <a:pt x="2995" y="3785"/>
                  </a:lnTo>
                  <a:lnTo>
                    <a:pt x="3707" y="3388"/>
                  </a:lnTo>
                  <a:lnTo>
                    <a:pt x="5037" y="4600"/>
                  </a:lnTo>
                  <a:cubicBezTo>
                    <a:pt x="5037" y="4600"/>
                    <a:pt x="7358" y="5822"/>
                    <a:pt x="8240" y="5822"/>
                  </a:cubicBezTo>
                  <a:cubicBezTo>
                    <a:pt x="8389" y="5822"/>
                    <a:pt x="8497" y="5787"/>
                    <a:pt x="8546" y="5705"/>
                  </a:cubicBezTo>
                  <a:cubicBezTo>
                    <a:pt x="8888" y="5144"/>
                    <a:pt x="5292" y="2222"/>
                    <a:pt x="5292" y="2222"/>
                  </a:cubicBezTo>
                  <a:lnTo>
                    <a:pt x="5026" y="882"/>
                  </a:lnTo>
                  <a:lnTo>
                    <a:pt x="150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
            <p:cNvSpPr/>
            <p:nvPr/>
          </p:nvSpPr>
          <p:spPr>
            <a:xfrm>
              <a:off x="4890600" y="883700"/>
              <a:ext cx="663800" cy="545500"/>
            </a:xfrm>
            <a:custGeom>
              <a:avLst/>
              <a:gdLst/>
              <a:ahLst/>
              <a:cxnLst/>
              <a:rect l="l" t="t" r="r" b="b"/>
              <a:pathLst>
                <a:path w="26552" h="21820" extrusionOk="0">
                  <a:moveTo>
                    <a:pt x="24427" y="1"/>
                  </a:moveTo>
                  <a:lnTo>
                    <a:pt x="20179" y="2568"/>
                  </a:lnTo>
                  <a:cubicBezTo>
                    <a:pt x="20179" y="2568"/>
                    <a:pt x="10461" y="8853"/>
                    <a:pt x="8877" y="10019"/>
                  </a:cubicBezTo>
                  <a:cubicBezTo>
                    <a:pt x="7294" y="11185"/>
                    <a:pt x="1" y="14801"/>
                    <a:pt x="1" y="14801"/>
                  </a:cubicBezTo>
                  <a:lnTo>
                    <a:pt x="1788" y="21820"/>
                  </a:lnTo>
                  <a:cubicBezTo>
                    <a:pt x="1788" y="21820"/>
                    <a:pt x="10350" y="18138"/>
                    <a:pt x="12066" y="15877"/>
                  </a:cubicBezTo>
                  <a:cubicBezTo>
                    <a:pt x="13778" y="13609"/>
                    <a:pt x="26551" y="2634"/>
                    <a:pt x="26551" y="2634"/>
                  </a:cubicBezTo>
                  <a:lnTo>
                    <a:pt x="24427"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
            <p:cNvSpPr/>
            <p:nvPr/>
          </p:nvSpPr>
          <p:spPr>
            <a:xfrm>
              <a:off x="4882850" y="876875"/>
              <a:ext cx="679175" cy="559200"/>
            </a:xfrm>
            <a:custGeom>
              <a:avLst/>
              <a:gdLst/>
              <a:ahLst/>
              <a:cxnLst/>
              <a:rect l="l" t="t" r="r" b="b"/>
              <a:pathLst>
                <a:path w="27167" h="22368" extrusionOk="0">
                  <a:moveTo>
                    <a:pt x="24734" y="1"/>
                  </a:moveTo>
                  <a:cubicBezTo>
                    <a:pt x="24686" y="1"/>
                    <a:pt x="24638" y="13"/>
                    <a:pt x="24595" y="39"/>
                  </a:cubicBezTo>
                  <a:lnTo>
                    <a:pt x="20341" y="2612"/>
                  </a:lnTo>
                  <a:cubicBezTo>
                    <a:pt x="19944" y="2866"/>
                    <a:pt x="10599" y="8912"/>
                    <a:pt x="9025" y="10069"/>
                  </a:cubicBezTo>
                  <a:cubicBezTo>
                    <a:pt x="7476" y="11209"/>
                    <a:pt x="259" y="14794"/>
                    <a:pt x="188" y="14830"/>
                  </a:cubicBezTo>
                  <a:cubicBezTo>
                    <a:pt x="56" y="14902"/>
                    <a:pt x="0" y="15064"/>
                    <a:pt x="66" y="15196"/>
                  </a:cubicBezTo>
                  <a:cubicBezTo>
                    <a:pt x="112" y="15293"/>
                    <a:pt x="207" y="15350"/>
                    <a:pt x="306" y="15350"/>
                  </a:cubicBezTo>
                  <a:cubicBezTo>
                    <a:pt x="349" y="15350"/>
                    <a:pt x="392" y="15340"/>
                    <a:pt x="433" y="15319"/>
                  </a:cubicBezTo>
                  <a:cubicBezTo>
                    <a:pt x="729" y="15172"/>
                    <a:pt x="7767" y="11677"/>
                    <a:pt x="9351" y="10511"/>
                  </a:cubicBezTo>
                  <a:cubicBezTo>
                    <a:pt x="10910" y="9360"/>
                    <a:pt x="20541" y="3132"/>
                    <a:pt x="20632" y="3075"/>
                  </a:cubicBezTo>
                  <a:lnTo>
                    <a:pt x="24676" y="631"/>
                  </a:lnTo>
                  <a:lnTo>
                    <a:pt x="26484" y="2871"/>
                  </a:lnTo>
                  <a:cubicBezTo>
                    <a:pt x="24793" y="4328"/>
                    <a:pt x="13771" y="13852"/>
                    <a:pt x="12158" y="15981"/>
                  </a:cubicBezTo>
                  <a:cubicBezTo>
                    <a:pt x="10507" y="18167"/>
                    <a:pt x="2073" y="21803"/>
                    <a:pt x="1986" y="21844"/>
                  </a:cubicBezTo>
                  <a:cubicBezTo>
                    <a:pt x="1848" y="21900"/>
                    <a:pt x="1787" y="22062"/>
                    <a:pt x="1843" y="22200"/>
                  </a:cubicBezTo>
                  <a:cubicBezTo>
                    <a:pt x="1890" y="22302"/>
                    <a:pt x="1991" y="22368"/>
                    <a:pt x="2098" y="22368"/>
                  </a:cubicBezTo>
                  <a:cubicBezTo>
                    <a:pt x="2134" y="22368"/>
                    <a:pt x="2170" y="22358"/>
                    <a:pt x="2205" y="22342"/>
                  </a:cubicBezTo>
                  <a:cubicBezTo>
                    <a:pt x="2556" y="22189"/>
                    <a:pt x="10853" y="18609"/>
                    <a:pt x="12595" y="16312"/>
                  </a:cubicBezTo>
                  <a:cubicBezTo>
                    <a:pt x="14271" y="14096"/>
                    <a:pt x="26912" y="3223"/>
                    <a:pt x="27040" y="3111"/>
                  </a:cubicBezTo>
                  <a:cubicBezTo>
                    <a:pt x="27151" y="3019"/>
                    <a:pt x="27167" y="2851"/>
                    <a:pt x="27075" y="2734"/>
                  </a:cubicBezTo>
                  <a:lnTo>
                    <a:pt x="24951" y="100"/>
                  </a:lnTo>
                  <a:cubicBezTo>
                    <a:pt x="24896" y="36"/>
                    <a:pt x="24815" y="1"/>
                    <a:pt x="2473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
            <p:cNvSpPr/>
            <p:nvPr/>
          </p:nvSpPr>
          <p:spPr>
            <a:xfrm>
              <a:off x="5493625" y="740975"/>
              <a:ext cx="212675" cy="197650"/>
            </a:xfrm>
            <a:custGeom>
              <a:avLst/>
              <a:gdLst/>
              <a:ahLst/>
              <a:cxnLst/>
              <a:rect l="l" t="t" r="r" b="b"/>
              <a:pathLst>
                <a:path w="8507" h="7906" extrusionOk="0">
                  <a:moveTo>
                    <a:pt x="7525" y="0"/>
                  </a:moveTo>
                  <a:cubicBezTo>
                    <a:pt x="7515" y="0"/>
                    <a:pt x="7508" y="0"/>
                    <a:pt x="7503" y="0"/>
                  </a:cubicBezTo>
                  <a:cubicBezTo>
                    <a:pt x="7462" y="5"/>
                    <a:pt x="7421" y="16"/>
                    <a:pt x="7386" y="31"/>
                  </a:cubicBezTo>
                  <a:cubicBezTo>
                    <a:pt x="7264" y="97"/>
                    <a:pt x="4335" y="1650"/>
                    <a:pt x="3275" y="2430"/>
                  </a:cubicBezTo>
                  <a:cubicBezTo>
                    <a:pt x="2212" y="3214"/>
                    <a:pt x="189" y="5435"/>
                    <a:pt x="103" y="5526"/>
                  </a:cubicBezTo>
                  <a:cubicBezTo>
                    <a:pt x="0" y="5639"/>
                    <a:pt x="11" y="5811"/>
                    <a:pt x="123" y="5914"/>
                  </a:cubicBezTo>
                  <a:cubicBezTo>
                    <a:pt x="175" y="5961"/>
                    <a:pt x="240" y="5984"/>
                    <a:pt x="305" y="5984"/>
                  </a:cubicBezTo>
                  <a:cubicBezTo>
                    <a:pt x="381" y="5984"/>
                    <a:pt x="456" y="5953"/>
                    <a:pt x="510" y="5893"/>
                  </a:cubicBezTo>
                  <a:cubicBezTo>
                    <a:pt x="531" y="5872"/>
                    <a:pt x="2578" y="3622"/>
                    <a:pt x="3601" y="2873"/>
                  </a:cubicBezTo>
                  <a:cubicBezTo>
                    <a:pt x="4549" y="2175"/>
                    <a:pt x="7156" y="775"/>
                    <a:pt x="7584" y="550"/>
                  </a:cubicBezTo>
                  <a:cubicBezTo>
                    <a:pt x="7696" y="555"/>
                    <a:pt x="7844" y="586"/>
                    <a:pt x="7880" y="642"/>
                  </a:cubicBezTo>
                  <a:cubicBezTo>
                    <a:pt x="7900" y="668"/>
                    <a:pt x="7900" y="739"/>
                    <a:pt x="7844" y="867"/>
                  </a:cubicBezTo>
                  <a:cubicBezTo>
                    <a:pt x="7722" y="1136"/>
                    <a:pt x="7172" y="1509"/>
                    <a:pt x="6683" y="1834"/>
                  </a:cubicBezTo>
                  <a:cubicBezTo>
                    <a:pt x="5975" y="2308"/>
                    <a:pt x="5242" y="2802"/>
                    <a:pt x="5038" y="3382"/>
                  </a:cubicBezTo>
                  <a:cubicBezTo>
                    <a:pt x="4779" y="4146"/>
                    <a:pt x="4753" y="4859"/>
                    <a:pt x="4977" y="5292"/>
                  </a:cubicBezTo>
                  <a:cubicBezTo>
                    <a:pt x="5094" y="5512"/>
                    <a:pt x="5277" y="5665"/>
                    <a:pt x="5501" y="5726"/>
                  </a:cubicBezTo>
                  <a:cubicBezTo>
                    <a:pt x="5621" y="5761"/>
                    <a:pt x="5776" y="5771"/>
                    <a:pt x="5956" y="5771"/>
                  </a:cubicBezTo>
                  <a:cubicBezTo>
                    <a:pt x="6115" y="5771"/>
                    <a:pt x="6293" y="5763"/>
                    <a:pt x="6484" y="5756"/>
                  </a:cubicBezTo>
                  <a:cubicBezTo>
                    <a:pt x="6629" y="5750"/>
                    <a:pt x="6838" y="5740"/>
                    <a:pt x="7043" y="5740"/>
                  </a:cubicBezTo>
                  <a:cubicBezTo>
                    <a:pt x="7341" y="5740"/>
                    <a:pt x="7628" y="5761"/>
                    <a:pt x="7691" y="5842"/>
                  </a:cubicBezTo>
                  <a:lnTo>
                    <a:pt x="7676" y="5919"/>
                  </a:lnTo>
                  <a:cubicBezTo>
                    <a:pt x="7559" y="6525"/>
                    <a:pt x="7544" y="6591"/>
                    <a:pt x="6509" y="6784"/>
                  </a:cubicBezTo>
                  <a:cubicBezTo>
                    <a:pt x="5272" y="7024"/>
                    <a:pt x="2038" y="7355"/>
                    <a:pt x="2007" y="7360"/>
                  </a:cubicBezTo>
                  <a:cubicBezTo>
                    <a:pt x="1855" y="7376"/>
                    <a:pt x="1747" y="7508"/>
                    <a:pt x="1763" y="7661"/>
                  </a:cubicBezTo>
                  <a:cubicBezTo>
                    <a:pt x="1778" y="7804"/>
                    <a:pt x="1895" y="7905"/>
                    <a:pt x="2033" y="7905"/>
                  </a:cubicBezTo>
                  <a:lnTo>
                    <a:pt x="2064" y="7905"/>
                  </a:lnTo>
                  <a:cubicBezTo>
                    <a:pt x="2196" y="7889"/>
                    <a:pt x="5348" y="7564"/>
                    <a:pt x="6612" y="7325"/>
                  </a:cubicBezTo>
                  <a:cubicBezTo>
                    <a:pt x="7880" y="7080"/>
                    <a:pt x="8048" y="6861"/>
                    <a:pt x="8216" y="6025"/>
                  </a:cubicBezTo>
                  <a:lnTo>
                    <a:pt x="8226" y="5949"/>
                  </a:lnTo>
                  <a:cubicBezTo>
                    <a:pt x="8277" y="5720"/>
                    <a:pt x="8190" y="5567"/>
                    <a:pt x="8114" y="5475"/>
                  </a:cubicBezTo>
                  <a:cubicBezTo>
                    <a:pt x="7915" y="5245"/>
                    <a:pt x="7533" y="5190"/>
                    <a:pt x="7079" y="5190"/>
                  </a:cubicBezTo>
                  <a:cubicBezTo>
                    <a:pt x="6883" y="5190"/>
                    <a:pt x="6673" y="5200"/>
                    <a:pt x="6459" y="5211"/>
                  </a:cubicBezTo>
                  <a:cubicBezTo>
                    <a:pt x="6294" y="5219"/>
                    <a:pt x="6119" y="5227"/>
                    <a:pt x="5969" y="5227"/>
                  </a:cubicBezTo>
                  <a:cubicBezTo>
                    <a:pt x="5831" y="5227"/>
                    <a:pt x="5715" y="5220"/>
                    <a:pt x="5649" y="5200"/>
                  </a:cubicBezTo>
                  <a:cubicBezTo>
                    <a:pt x="5598" y="5185"/>
                    <a:pt x="5527" y="5155"/>
                    <a:pt x="5466" y="5038"/>
                  </a:cubicBezTo>
                  <a:cubicBezTo>
                    <a:pt x="5313" y="4742"/>
                    <a:pt x="5348" y="4167"/>
                    <a:pt x="5557" y="3561"/>
                  </a:cubicBezTo>
                  <a:cubicBezTo>
                    <a:pt x="5700" y="3153"/>
                    <a:pt x="6382" y="2694"/>
                    <a:pt x="6984" y="2287"/>
                  </a:cubicBezTo>
                  <a:cubicBezTo>
                    <a:pt x="7614" y="1864"/>
                    <a:pt x="8160" y="1502"/>
                    <a:pt x="8343" y="1086"/>
                  </a:cubicBezTo>
                  <a:cubicBezTo>
                    <a:pt x="8507" y="714"/>
                    <a:pt x="8430" y="474"/>
                    <a:pt x="8333" y="331"/>
                  </a:cubicBezTo>
                  <a:cubicBezTo>
                    <a:pt x="8112" y="13"/>
                    <a:pt x="7641" y="0"/>
                    <a:pt x="75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
            <p:cNvSpPr/>
            <p:nvPr/>
          </p:nvSpPr>
          <p:spPr>
            <a:xfrm>
              <a:off x="5015000" y="3888800"/>
              <a:ext cx="108000" cy="64700"/>
            </a:xfrm>
            <a:custGeom>
              <a:avLst/>
              <a:gdLst/>
              <a:ahLst/>
              <a:cxnLst/>
              <a:rect l="l" t="t" r="r" b="b"/>
              <a:pathLst>
                <a:path w="4320" h="2588" extrusionOk="0">
                  <a:moveTo>
                    <a:pt x="4070" y="1"/>
                  </a:moveTo>
                  <a:lnTo>
                    <a:pt x="1" y="2098"/>
                  </a:lnTo>
                  <a:lnTo>
                    <a:pt x="250" y="2587"/>
                  </a:lnTo>
                  <a:lnTo>
                    <a:pt x="4319" y="484"/>
                  </a:lnTo>
                  <a:lnTo>
                    <a:pt x="40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
            <p:cNvSpPr/>
            <p:nvPr/>
          </p:nvSpPr>
          <p:spPr>
            <a:xfrm>
              <a:off x="5163450" y="3599500"/>
              <a:ext cx="519925" cy="277350"/>
            </a:xfrm>
            <a:custGeom>
              <a:avLst/>
              <a:gdLst/>
              <a:ahLst/>
              <a:cxnLst/>
              <a:rect l="l" t="t" r="r" b="b"/>
              <a:pathLst>
                <a:path w="20797" h="11094" extrusionOk="0">
                  <a:moveTo>
                    <a:pt x="20546" y="1"/>
                  </a:moveTo>
                  <a:lnTo>
                    <a:pt x="1" y="10605"/>
                  </a:lnTo>
                  <a:lnTo>
                    <a:pt x="255" y="11094"/>
                  </a:lnTo>
                  <a:lnTo>
                    <a:pt x="20797" y="490"/>
                  </a:lnTo>
                  <a:lnTo>
                    <a:pt x="20546"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
            <p:cNvSpPr/>
            <p:nvPr/>
          </p:nvSpPr>
          <p:spPr>
            <a:xfrm>
              <a:off x="4456775" y="4681300"/>
              <a:ext cx="108000" cy="64700"/>
            </a:xfrm>
            <a:custGeom>
              <a:avLst/>
              <a:gdLst/>
              <a:ahLst/>
              <a:cxnLst/>
              <a:rect l="l" t="t" r="r" b="b"/>
              <a:pathLst>
                <a:path w="4320" h="2588" extrusionOk="0">
                  <a:moveTo>
                    <a:pt x="4070" y="0"/>
                  </a:moveTo>
                  <a:lnTo>
                    <a:pt x="1" y="2104"/>
                  </a:lnTo>
                  <a:lnTo>
                    <a:pt x="250" y="2588"/>
                  </a:lnTo>
                  <a:lnTo>
                    <a:pt x="4319" y="489"/>
                  </a:lnTo>
                  <a:lnTo>
                    <a:pt x="407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
            <p:cNvSpPr/>
            <p:nvPr/>
          </p:nvSpPr>
          <p:spPr>
            <a:xfrm>
              <a:off x="4605250" y="4392100"/>
              <a:ext cx="519925" cy="277225"/>
            </a:xfrm>
            <a:custGeom>
              <a:avLst/>
              <a:gdLst/>
              <a:ahLst/>
              <a:cxnLst/>
              <a:rect l="l" t="t" r="r" b="b"/>
              <a:pathLst>
                <a:path w="20797" h="11089" extrusionOk="0">
                  <a:moveTo>
                    <a:pt x="20547" y="1"/>
                  </a:moveTo>
                  <a:lnTo>
                    <a:pt x="0" y="10605"/>
                  </a:lnTo>
                  <a:lnTo>
                    <a:pt x="256" y="11089"/>
                  </a:lnTo>
                  <a:lnTo>
                    <a:pt x="20796" y="485"/>
                  </a:lnTo>
                  <a:lnTo>
                    <a:pt x="2054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
            <p:cNvSpPr/>
            <p:nvPr/>
          </p:nvSpPr>
          <p:spPr>
            <a:xfrm>
              <a:off x="3605200" y="1218725"/>
              <a:ext cx="108025" cy="64700"/>
            </a:xfrm>
            <a:custGeom>
              <a:avLst/>
              <a:gdLst/>
              <a:ahLst/>
              <a:cxnLst/>
              <a:rect l="l" t="t" r="r" b="b"/>
              <a:pathLst>
                <a:path w="4321" h="2588" extrusionOk="0">
                  <a:moveTo>
                    <a:pt x="4071" y="1"/>
                  </a:moveTo>
                  <a:lnTo>
                    <a:pt x="0" y="2103"/>
                  </a:lnTo>
                  <a:lnTo>
                    <a:pt x="251" y="2587"/>
                  </a:lnTo>
                  <a:lnTo>
                    <a:pt x="4320" y="489"/>
                  </a:lnTo>
                  <a:lnTo>
                    <a:pt x="407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
            <p:cNvSpPr/>
            <p:nvPr/>
          </p:nvSpPr>
          <p:spPr>
            <a:xfrm>
              <a:off x="3753675" y="929550"/>
              <a:ext cx="519900" cy="277225"/>
            </a:xfrm>
            <a:custGeom>
              <a:avLst/>
              <a:gdLst/>
              <a:ahLst/>
              <a:cxnLst/>
              <a:rect l="l" t="t" r="r" b="b"/>
              <a:pathLst>
                <a:path w="20796" h="11089" extrusionOk="0">
                  <a:moveTo>
                    <a:pt x="20546" y="0"/>
                  </a:moveTo>
                  <a:lnTo>
                    <a:pt x="1" y="10604"/>
                  </a:lnTo>
                  <a:lnTo>
                    <a:pt x="255" y="11088"/>
                  </a:lnTo>
                  <a:lnTo>
                    <a:pt x="20796" y="484"/>
                  </a:lnTo>
                  <a:lnTo>
                    <a:pt x="2054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
            <p:cNvSpPr/>
            <p:nvPr/>
          </p:nvSpPr>
          <p:spPr>
            <a:xfrm>
              <a:off x="6093625" y="4038275"/>
              <a:ext cx="108100" cy="64725"/>
            </a:xfrm>
            <a:custGeom>
              <a:avLst/>
              <a:gdLst/>
              <a:ahLst/>
              <a:cxnLst/>
              <a:rect l="l" t="t" r="r" b="b"/>
              <a:pathLst>
                <a:path w="4324" h="2589" extrusionOk="0">
                  <a:moveTo>
                    <a:pt x="4074" y="0"/>
                  </a:moveTo>
                  <a:lnTo>
                    <a:pt x="0" y="2104"/>
                  </a:lnTo>
                  <a:lnTo>
                    <a:pt x="254" y="2588"/>
                  </a:lnTo>
                  <a:lnTo>
                    <a:pt x="4324" y="489"/>
                  </a:lnTo>
                  <a:lnTo>
                    <a:pt x="407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
            <p:cNvSpPr/>
            <p:nvPr/>
          </p:nvSpPr>
          <p:spPr>
            <a:xfrm>
              <a:off x="6242200" y="3749125"/>
              <a:ext cx="519925" cy="277225"/>
            </a:xfrm>
            <a:custGeom>
              <a:avLst/>
              <a:gdLst/>
              <a:ahLst/>
              <a:cxnLst/>
              <a:rect l="l" t="t" r="r" b="b"/>
              <a:pathLst>
                <a:path w="20797" h="11089" extrusionOk="0">
                  <a:moveTo>
                    <a:pt x="20546" y="0"/>
                  </a:moveTo>
                  <a:lnTo>
                    <a:pt x="0" y="10604"/>
                  </a:lnTo>
                  <a:lnTo>
                    <a:pt x="250" y="11088"/>
                  </a:lnTo>
                  <a:lnTo>
                    <a:pt x="20796" y="484"/>
                  </a:lnTo>
                  <a:lnTo>
                    <a:pt x="2054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
            <p:cNvSpPr/>
            <p:nvPr/>
          </p:nvSpPr>
          <p:spPr>
            <a:xfrm>
              <a:off x="1928425" y="3429500"/>
              <a:ext cx="108000" cy="64725"/>
            </a:xfrm>
            <a:custGeom>
              <a:avLst/>
              <a:gdLst/>
              <a:ahLst/>
              <a:cxnLst/>
              <a:rect l="l" t="t" r="r" b="b"/>
              <a:pathLst>
                <a:path w="4320" h="2589" extrusionOk="0">
                  <a:moveTo>
                    <a:pt x="4070" y="1"/>
                  </a:moveTo>
                  <a:lnTo>
                    <a:pt x="0" y="2104"/>
                  </a:lnTo>
                  <a:lnTo>
                    <a:pt x="250" y="2588"/>
                  </a:lnTo>
                  <a:lnTo>
                    <a:pt x="4319" y="490"/>
                  </a:lnTo>
                  <a:lnTo>
                    <a:pt x="4070"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
            <p:cNvSpPr/>
            <p:nvPr/>
          </p:nvSpPr>
          <p:spPr>
            <a:xfrm>
              <a:off x="2076875" y="3140350"/>
              <a:ext cx="519900" cy="277225"/>
            </a:xfrm>
            <a:custGeom>
              <a:avLst/>
              <a:gdLst/>
              <a:ahLst/>
              <a:cxnLst/>
              <a:rect l="l" t="t" r="r" b="b"/>
              <a:pathLst>
                <a:path w="20796" h="11089" extrusionOk="0">
                  <a:moveTo>
                    <a:pt x="20546" y="1"/>
                  </a:moveTo>
                  <a:lnTo>
                    <a:pt x="1" y="10605"/>
                  </a:lnTo>
                  <a:lnTo>
                    <a:pt x="255" y="11089"/>
                  </a:lnTo>
                  <a:lnTo>
                    <a:pt x="20795" y="485"/>
                  </a:lnTo>
                  <a:lnTo>
                    <a:pt x="20546" y="1"/>
                  </a:lnTo>
                  <a:close/>
                </a:path>
              </a:pathLst>
            </a:custGeom>
            <a:solidFill>
              <a:srgbClr val="3636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
            <p:cNvSpPr/>
            <p:nvPr/>
          </p:nvSpPr>
          <p:spPr>
            <a:xfrm>
              <a:off x="6131950" y="1092925"/>
              <a:ext cx="107975" cy="64700"/>
            </a:xfrm>
            <a:custGeom>
              <a:avLst/>
              <a:gdLst/>
              <a:ahLst/>
              <a:cxnLst/>
              <a:rect l="l" t="t" r="r" b="b"/>
              <a:pathLst>
                <a:path w="4319" h="2588" extrusionOk="0">
                  <a:moveTo>
                    <a:pt x="4069" y="0"/>
                  </a:moveTo>
                  <a:lnTo>
                    <a:pt x="0" y="2099"/>
                  </a:lnTo>
                  <a:lnTo>
                    <a:pt x="249" y="2588"/>
                  </a:lnTo>
                  <a:lnTo>
                    <a:pt x="4319" y="484"/>
                  </a:lnTo>
                  <a:lnTo>
                    <a:pt x="4069"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
            <p:cNvSpPr/>
            <p:nvPr/>
          </p:nvSpPr>
          <p:spPr>
            <a:xfrm>
              <a:off x="6280525" y="803625"/>
              <a:ext cx="519925" cy="277225"/>
            </a:xfrm>
            <a:custGeom>
              <a:avLst/>
              <a:gdLst/>
              <a:ahLst/>
              <a:cxnLst/>
              <a:rect l="l" t="t" r="r" b="b"/>
              <a:pathLst>
                <a:path w="20797" h="11089" extrusionOk="0">
                  <a:moveTo>
                    <a:pt x="20547" y="0"/>
                  </a:moveTo>
                  <a:lnTo>
                    <a:pt x="0" y="10604"/>
                  </a:lnTo>
                  <a:lnTo>
                    <a:pt x="249" y="11088"/>
                  </a:lnTo>
                  <a:lnTo>
                    <a:pt x="20796" y="484"/>
                  </a:lnTo>
                  <a:lnTo>
                    <a:pt x="2054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
            <p:cNvSpPr/>
            <p:nvPr/>
          </p:nvSpPr>
          <p:spPr>
            <a:xfrm>
              <a:off x="5678900" y="2838725"/>
              <a:ext cx="1702650" cy="1193575"/>
            </a:xfrm>
            <a:custGeom>
              <a:avLst/>
              <a:gdLst/>
              <a:ahLst/>
              <a:cxnLst/>
              <a:rect l="l" t="t" r="r" b="b"/>
              <a:pathLst>
                <a:path w="68106" h="47743" extrusionOk="0">
                  <a:moveTo>
                    <a:pt x="52914" y="1"/>
                  </a:moveTo>
                  <a:cubicBezTo>
                    <a:pt x="52339" y="1"/>
                    <a:pt x="51759" y="90"/>
                    <a:pt x="51176" y="285"/>
                  </a:cubicBezTo>
                  <a:cubicBezTo>
                    <a:pt x="43878" y="2729"/>
                    <a:pt x="51008" y="10966"/>
                    <a:pt x="45406" y="13864"/>
                  </a:cubicBezTo>
                  <a:cubicBezTo>
                    <a:pt x="44025" y="14580"/>
                    <a:pt x="42703" y="14803"/>
                    <a:pt x="41470" y="14803"/>
                  </a:cubicBezTo>
                  <a:cubicBezTo>
                    <a:pt x="39425" y="14803"/>
                    <a:pt x="37622" y="14190"/>
                    <a:pt x="36185" y="14190"/>
                  </a:cubicBezTo>
                  <a:cubicBezTo>
                    <a:pt x="34972" y="14190"/>
                    <a:pt x="34021" y="14626"/>
                    <a:pt x="33406" y="16237"/>
                  </a:cubicBezTo>
                  <a:cubicBezTo>
                    <a:pt x="31618" y="20907"/>
                    <a:pt x="34975" y="24804"/>
                    <a:pt x="30243" y="26866"/>
                  </a:cubicBezTo>
                  <a:cubicBezTo>
                    <a:pt x="28928" y="27440"/>
                    <a:pt x="27619" y="27584"/>
                    <a:pt x="26367" y="27584"/>
                  </a:cubicBezTo>
                  <a:cubicBezTo>
                    <a:pt x="25106" y="27584"/>
                    <a:pt x="23902" y="27438"/>
                    <a:pt x="22809" y="27438"/>
                  </a:cubicBezTo>
                  <a:cubicBezTo>
                    <a:pt x="21086" y="27438"/>
                    <a:pt x="19636" y="27801"/>
                    <a:pt x="18661" y="29673"/>
                  </a:cubicBezTo>
                  <a:cubicBezTo>
                    <a:pt x="16456" y="33911"/>
                    <a:pt x="16416" y="36473"/>
                    <a:pt x="14261" y="37719"/>
                  </a:cubicBezTo>
                  <a:cubicBezTo>
                    <a:pt x="13920" y="37916"/>
                    <a:pt x="13571" y="37985"/>
                    <a:pt x="13211" y="37985"/>
                  </a:cubicBezTo>
                  <a:cubicBezTo>
                    <a:pt x="12362" y="37985"/>
                    <a:pt x="11452" y="37602"/>
                    <a:pt x="10446" y="37602"/>
                  </a:cubicBezTo>
                  <a:cubicBezTo>
                    <a:pt x="9172" y="37602"/>
                    <a:pt x="7743" y="38217"/>
                    <a:pt x="6092" y="41005"/>
                  </a:cubicBezTo>
                  <a:cubicBezTo>
                    <a:pt x="3830" y="44820"/>
                    <a:pt x="1957" y="46515"/>
                    <a:pt x="909" y="47239"/>
                  </a:cubicBezTo>
                  <a:lnTo>
                    <a:pt x="909" y="47239"/>
                  </a:lnTo>
                  <a:cubicBezTo>
                    <a:pt x="8926" y="42791"/>
                    <a:pt x="67330" y="10390"/>
                    <a:pt x="68106" y="9962"/>
                  </a:cubicBezTo>
                  <a:lnTo>
                    <a:pt x="68106" y="9962"/>
                  </a:lnTo>
                  <a:cubicBezTo>
                    <a:pt x="67938" y="10055"/>
                    <a:pt x="67757" y="10098"/>
                    <a:pt x="67566" y="10098"/>
                  </a:cubicBezTo>
                  <a:cubicBezTo>
                    <a:pt x="66535" y="10098"/>
                    <a:pt x="65170" y="8844"/>
                    <a:pt x="63568" y="7217"/>
                  </a:cubicBezTo>
                  <a:cubicBezTo>
                    <a:pt x="60624" y="4232"/>
                    <a:pt x="56879" y="1"/>
                    <a:pt x="52914" y="1"/>
                  </a:cubicBezTo>
                  <a:close/>
                  <a:moveTo>
                    <a:pt x="909" y="47239"/>
                  </a:moveTo>
                  <a:lnTo>
                    <a:pt x="909" y="47239"/>
                  </a:lnTo>
                  <a:cubicBezTo>
                    <a:pt x="318" y="47567"/>
                    <a:pt x="1" y="47743"/>
                    <a:pt x="1" y="47743"/>
                  </a:cubicBezTo>
                  <a:cubicBezTo>
                    <a:pt x="1" y="47743"/>
                    <a:pt x="328" y="47640"/>
                    <a:pt x="909" y="4723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
            <p:cNvSpPr/>
            <p:nvPr/>
          </p:nvSpPr>
          <p:spPr>
            <a:xfrm>
              <a:off x="238225" y="3569850"/>
              <a:ext cx="1153750" cy="808800"/>
            </a:xfrm>
            <a:custGeom>
              <a:avLst/>
              <a:gdLst/>
              <a:ahLst/>
              <a:cxnLst/>
              <a:rect l="l" t="t" r="r" b="b"/>
              <a:pathLst>
                <a:path w="46150" h="32352" extrusionOk="0">
                  <a:moveTo>
                    <a:pt x="46150" y="6748"/>
                  </a:moveTo>
                  <a:cubicBezTo>
                    <a:pt x="46149" y="6749"/>
                    <a:pt x="46149" y="6749"/>
                    <a:pt x="46148" y="6750"/>
                  </a:cubicBezTo>
                  <a:lnTo>
                    <a:pt x="46148" y="6750"/>
                  </a:lnTo>
                  <a:cubicBezTo>
                    <a:pt x="46148" y="6749"/>
                    <a:pt x="46149" y="6749"/>
                    <a:pt x="46150" y="6748"/>
                  </a:cubicBezTo>
                  <a:close/>
                  <a:moveTo>
                    <a:pt x="35857" y="0"/>
                  </a:moveTo>
                  <a:cubicBezTo>
                    <a:pt x="35468" y="0"/>
                    <a:pt x="35075" y="61"/>
                    <a:pt x="34680" y="193"/>
                  </a:cubicBezTo>
                  <a:cubicBezTo>
                    <a:pt x="29735" y="1849"/>
                    <a:pt x="34563" y="7431"/>
                    <a:pt x="30769" y="9391"/>
                  </a:cubicBezTo>
                  <a:cubicBezTo>
                    <a:pt x="29834" y="9876"/>
                    <a:pt x="28939" y="10027"/>
                    <a:pt x="28104" y="10027"/>
                  </a:cubicBezTo>
                  <a:cubicBezTo>
                    <a:pt x="26719" y="10027"/>
                    <a:pt x="25497" y="9612"/>
                    <a:pt x="24523" y="9612"/>
                  </a:cubicBezTo>
                  <a:cubicBezTo>
                    <a:pt x="23700" y="9612"/>
                    <a:pt x="23054" y="9908"/>
                    <a:pt x="22635" y="11001"/>
                  </a:cubicBezTo>
                  <a:cubicBezTo>
                    <a:pt x="21428" y="14164"/>
                    <a:pt x="23700" y="16807"/>
                    <a:pt x="20496" y="18203"/>
                  </a:cubicBezTo>
                  <a:cubicBezTo>
                    <a:pt x="19603" y="18593"/>
                    <a:pt x="18714" y="18691"/>
                    <a:pt x="17864" y="18691"/>
                  </a:cubicBezTo>
                  <a:cubicBezTo>
                    <a:pt x="17011" y="18691"/>
                    <a:pt x="16197" y="18592"/>
                    <a:pt x="15457" y="18592"/>
                  </a:cubicBezTo>
                  <a:cubicBezTo>
                    <a:pt x="14289" y="18592"/>
                    <a:pt x="13307" y="18838"/>
                    <a:pt x="12647" y="20108"/>
                  </a:cubicBezTo>
                  <a:cubicBezTo>
                    <a:pt x="11150" y="22975"/>
                    <a:pt x="11124" y="24712"/>
                    <a:pt x="9662" y="25557"/>
                  </a:cubicBezTo>
                  <a:cubicBezTo>
                    <a:pt x="9432" y="25690"/>
                    <a:pt x="9195" y="25737"/>
                    <a:pt x="8951" y="25737"/>
                  </a:cubicBezTo>
                  <a:cubicBezTo>
                    <a:pt x="8377" y="25737"/>
                    <a:pt x="7761" y="25478"/>
                    <a:pt x="7080" y="25478"/>
                  </a:cubicBezTo>
                  <a:cubicBezTo>
                    <a:pt x="6216" y="25478"/>
                    <a:pt x="5247" y="25895"/>
                    <a:pt x="4126" y="27788"/>
                  </a:cubicBezTo>
                  <a:cubicBezTo>
                    <a:pt x="2594" y="30373"/>
                    <a:pt x="1324" y="31522"/>
                    <a:pt x="614" y="32012"/>
                  </a:cubicBezTo>
                  <a:lnTo>
                    <a:pt x="614" y="32012"/>
                  </a:lnTo>
                  <a:cubicBezTo>
                    <a:pt x="6032" y="29006"/>
                    <a:pt x="45531" y="7092"/>
                    <a:pt x="46148" y="6750"/>
                  </a:cubicBezTo>
                  <a:lnTo>
                    <a:pt x="46148" y="6750"/>
                  </a:lnTo>
                  <a:cubicBezTo>
                    <a:pt x="46035" y="6812"/>
                    <a:pt x="45913" y="6842"/>
                    <a:pt x="45784" y="6842"/>
                  </a:cubicBezTo>
                  <a:cubicBezTo>
                    <a:pt x="45088" y="6842"/>
                    <a:pt x="44165" y="5992"/>
                    <a:pt x="43079" y="4889"/>
                  </a:cubicBezTo>
                  <a:cubicBezTo>
                    <a:pt x="41082" y="2870"/>
                    <a:pt x="38542" y="0"/>
                    <a:pt x="35857" y="0"/>
                  </a:cubicBezTo>
                  <a:close/>
                  <a:moveTo>
                    <a:pt x="614" y="32012"/>
                  </a:moveTo>
                  <a:lnTo>
                    <a:pt x="614" y="32012"/>
                  </a:lnTo>
                  <a:cubicBezTo>
                    <a:pt x="215" y="32233"/>
                    <a:pt x="1" y="32352"/>
                    <a:pt x="1" y="32352"/>
                  </a:cubicBezTo>
                  <a:cubicBezTo>
                    <a:pt x="1" y="32352"/>
                    <a:pt x="222" y="32282"/>
                    <a:pt x="614" y="32012"/>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
            <p:cNvSpPr/>
            <p:nvPr/>
          </p:nvSpPr>
          <p:spPr>
            <a:xfrm>
              <a:off x="2931775" y="665275"/>
              <a:ext cx="1174775" cy="823525"/>
            </a:xfrm>
            <a:custGeom>
              <a:avLst/>
              <a:gdLst/>
              <a:ahLst/>
              <a:cxnLst/>
              <a:rect l="l" t="t" r="r" b="b"/>
              <a:pathLst>
                <a:path w="46991" h="32941" extrusionOk="0">
                  <a:moveTo>
                    <a:pt x="36512" y="0"/>
                  </a:moveTo>
                  <a:cubicBezTo>
                    <a:pt x="36114" y="0"/>
                    <a:pt x="35713" y="62"/>
                    <a:pt x="35311" y="197"/>
                  </a:cubicBezTo>
                  <a:cubicBezTo>
                    <a:pt x="30274" y="1883"/>
                    <a:pt x="35194" y="7562"/>
                    <a:pt x="31328" y="9563"/>
                  </a:cubicBezTo>
                  <a:cubicBezTo>
                    <a:pt x="30376" y="10057"/>
                    <a:pt x="29466" y="10210"/>
                    <a:pt x="28615" y="10210"/>
                  </a:cubicBezTo>
                  <a:cubicBezTo>
                    <a:pt x="27204" y="10210"/>
                    <a:pt x="25959" y="9787"/>
                    <a:pt x="24967" y="9787"/>
                  </a:cubicBezTo>
                  <a:cubicBezTo>
                    <a:pt x="24131" y="9787"/>
                    <a:pt x="23475" y="10088"/>
                    <a:pt x="23051" y="11198"/>
                  </a:cubicBezTo>
                  <a:cubicBezTo>
                    <a:pt x="21819" y="14422"/>
                    <a:pt x="24132" y="17111"/>
                    <a:pt x="20867" y="18537"/>
                  </a:cubicBezTo>
                  <a:cubicBezTo>
                    <a:pt x="19962" y="18931"/>
                    <a:pt x="19062" y="19030"/>
                    <a:pt x="18202" y="19030"/>
                  </a:cubicBezTo>
                  <a:cubicBezTo>
                    <a:pt x="17327" y="19030"/>
                    <a:pt x="16493" y="18928"/>
                    <a:pt x="15736" y="18928"/>
                  </a:cubicBezTo>
                  <a:cubicBezTo>
                    <a:pt x="14548" y="18928"/>
                    <a:pt x="13548" y="19180"/>
                    <a:pt x="12875" y="20472"/>
                  </a:cubicBezTo>
                  <a:cubicBezTo>
                    <a:pt x="11358" y="23391"/>
                    <a:pt x="11328" y="25164"/>
                    <a:pt x="9840" y="26024"/>
                  </a:cubicBezTo>
                  <a:cubicBezTo>
                    <a:pt x="9606" y="26160"/>
                    <a:pt x="9366" y="26207"/>
                    <a:pt x="9118" y="26207"/>
                  </a:cubicBezTo>
                  <a:cubicBezTo>
                    <a:pt x="8532" y="26207"/>
                    <a:pt x="7903" y="25942"/>
                    <a:pt x="7208" y="25942"/>
                  </a:cubicBezTo>
                  <a:cubicBezTo>
                    <a:pt x="6328" y="25942"/>
                    <a:pt x="5342" y="26367"/>
                    <a:pt x="4201" y="28291"/>
                  </a:cubicBezTo>
                  <a:cubicBezTo>
                    <a:pt x="2639" y="30927"/>
                    <a:pt x="1345" y="32097"/>
                    <a:pt x="623" y="32595"/>
                  </a:cubicBezTo>
                  <a:lnTo>
                    <a:pt x="623" y="32595"/>
                  </a:lnTo>
                  <a:cubicBezTo>
                    <a:pt x="6139" y="29535"/>
                    <a:pt x="46458" y="7167"/>
                    <a:pt x="46990" y="6869"/>
                  </a:cubicBezTo>
                  <a:lnTo>
                    <a:pt x="46990" y="6869"/>
                  </a:lnTo>
                  <a:cubicBezTo>
                    <a:pt x="46873" y="6934"/>
                    <a:pt x="46748" y="6965"/>
                    <a:pt x="46614" y="6965"/>
                  </a:cubicBezTo>
                  <a:cubicBezTo>
                    <a:pt x="45904" y="6965"/>
                    <a:pt x="44964" y="6099"/>
                    <a:pt x="43862" y="4979"/>
                  </a:cubicBezTo>
                  <a:cubicBezTo>
                    <a:pt x="41830" y="2921"/>
                    <a:pt x="39247" y="0"/>
                    <a:pt x="36512" y="0"/>
                  </a:cubicBezTo>
                  <a:close/>
                  <a:moveTo>
                    <a:pt x="623" y="32595"/>
                  </a:moveTo>
                  <a:lnTo>
                    <a:pt x="623" y="32595"/>
                  </a:lnTo>
                  <a:cubicBezTo>
                    <a:pt x="218" y="32820"/>
                    <a:pt x="0" y="32940"/>
                    <a:pt x="0" y="32940"/>
                  </a:cubicBezTo>
                  <a:cubicBezTo>
                    <a:pt x="0" y="32940"/>
                    <a:pt x="225" y="32870"/>
                    <a:pt x="623" y="32595"/>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6" name="Google Shape;366;p2"/>
          <p:cNvSpPr txBox="1">
            <a:spLocks noGrp="1"/>
          </p:cNvSpPr>
          <p:nvPr>
            <p:ph type="title" idx="9"/>
          </p:nvPr>
        </p:nvSpPr>
        <p:spPr>
          <a:xfrm>
            <a:off x="4217225" y="3605572"/>
            <a:ext cx="2241600" cy="4215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400"/>
              <a:buNone/>
            </a:pPr>
            <a:r>
              <a:rPr lang="en-US"/>
              <a:t>PIPE AND FILTER PATTERN</a:t>
            </a:r>
            <a:endParaRPr>
              <a:solidFill>
                <a:srgbClr val="434343"/>
              </a:solidFill>
            </a:endParaRPr>
          </a:p>
        </p:txBody>
      </p:sp>
      <p:sp>
        <p:nvSpPr>
          <p:cNvPr id="367" name="Google Shape;367;p2"/>
          <p:cNvSpPr txBox="1">
            <a:spLocks noGrp="1"/>
          </p:cNvSpPr>
          <p:nvPr>
            <p:ph type="title" idx="14"/>
          </p:nvPr>
        </p:nvSpPr>
        <p:spPr>
          <a:xfrm>
            <a:off x="4217225" y="2983997"/>
            <a:ext cx="2241600" cy="6978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7200"/>
              <a:buNone/>
            </a:pPr>
            <a:r>
              <a:rPr lang="en-US">
                <a:solidFill>
                  <a:srgbClr val="434343"/>
                </a:solidFill>
              </a:rPr>
              <a:t>03</a:t>
            </a:r>
            <a:endParaRPr>
              <a:solidFill>
                <a:srgbClr val="434343"/>
              </a:solidFill>
            </a:endParaRPr>
          </a:p>
        </p:txBody>
      </p:sp>
      <p:sp>
        <p:nvSpPr>
          <p:cNvPr id="368" name="Google Shape;368;p2"/>
          <p:cNvSpPr txBox="1">
            <a:spLocks noGrp="1"/>
          </p:cNvSpPr>
          <p:nvPr>
            <p:ph type="title"/>
          </p:nvPr>
        </p:nvSpPr>
        <p:spPr>
          <a:xfrm>
            <a:off x="4294627" y="1483522"/>
            <a:ext cx="2164198" cy="4215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400"/>
              <a:buNone/>
            </a:pPr>
            <a:r>
              <a:rPr lang="en-US"/>
              <a:t>REPOSITORY PATTERN</a:t>
            </a:r>
            <a:endParaRPr>
              <a:solidFill>
                <a:srgbClr val="434343"/>
              </a:solidFill>
            </a:endParaRPr>
          </a:p>
        </p:txBody>
      </p:sp>
      <p:sp>
        <p:nvSpPr>
          <p:cNvPr id="369" name="Google Shape;369;p2"/>
          <p:cNvSpPr txBox="1">
            <a:spLocks noGrp="1"/>
          </p:cNvSpPr>
          <p:nvPr>
            <p:ph type="subTitle" idx="1"/>
          </p:nvPr>
        </p:nvSpPr>
        <p:spPr>
          <a:xfrm>
            <a:off x="4546925" y="1905022"/>
            <a:ext cx="1911900" cy="330300"/>
          </a:xfrm>
          <a:prstGeom prst="rect">
            <a:avLst/>
          </a:prstGeom>
          <a:noFill/>
          <a:ln>
            <a:noFill/>
          </a:ln>
        </p:spPr>
        <p:txBody>
          <a:bodyPr spcFirstLastPara="1" wrap="square" lIns="0" tIns="0" rIns="0" bIns="0" anchor="t" anchorCtr="0">
            <a:noAutofit/>
          </a:bodyPr>
          <a:lstStyle/>
          <a:p>
            <a:pPr marL="457200" lvl="0" indent="-228600" algn="r" rtl="0">
              <a:lnSpc>
                <a:spcPct val="100000"/>
              </a:lnSpc>
              <a:spcBef>
                <a:spcPts val="0"/>
              </a:spcBef>
              <a:spcAft>
                <a:spcPts val="0"/>
              </a:spcAft>
              <a:buSzPts val="1200"/>
              <a:buNone/>
            </a:pPr>
            <a:endParaRPr/>
          </a:p>
        </p:txBody>
      </p:sp>
      <p:sp>
        <p:nvSpPr>
          <p:cNvPr id="370" name="Google Shape;370;p2"/>
          <p:cNvSpPr txBox="1">
            <a:spLocks noGrp="1"/>
          </p:cNvSpPr>
          <p:nvPr>
            <p:ph type="subTitle" idx="3"/>
          </p:nvPr>
        </p:nvSpPr>
        <p:spPr>
          <a:xfrm>
            <a:off x="6940150" y="1905022"/>
            <a:ext cx="1911900" cy="33030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200"/>
              <a:buNone/>
            </a:pPr>
            <a:endParaRPr/>
          </a:p>
        </p:txBody>
      </p:sp>
      <p:sp>
        <p:nvSpPr>
          <p:cNvPr id="371" name="Google Shape;371;p2"/>
          <p:cNvSpPr txBox="1">
            <a:spLocks noGrp="1"/>
          </p:cNvSpPr>
          <p:nvPr>
            <p:ph type="subTitle" idx="13"/>
          </p:nvPr>
        </p:nvSpPr>
        <p:spPr>
          <a:xfrm>
            <a:off x="4546925" y="4027072"/>
            <a:ext cx="1911900" cy="330300"/>
          </a:xfrm>
          <a:prstGeom prst="rect">
            <a:avLst/>
          </a:prstGeom>
          <a:noFill/>
          <a:ln>
            <a:noFill/>
          </a:ln>
        </p:spPr>
        <p:txBody>
          <a:bodyPr spcFirstLastPara="1" wrap="square" lIns="0" tIns="0" rIns="0" bIns="0" anchor="t" anchorCtr="0">
            <a:noAutofit/>
          </a:bodyPr>
          <a:lstStyle/>
          <a:p>
            <a:pPr marL="457200" lvl="0" indent="-228600" algn="r" rtl="0">
              <a:lnSpc>
                <a:spcPct val="100000"/>
              </a:lnSpc>
              <a:spcBef>
                <a:spcPts val="0"/>
              </a:spcBef>
              <a:spcAft>
                <a:spcPts val="0"/>
              </a:spcAft>
              <a:buSzPts val="1200"/>
              <a:buNone/>
            </a:pPr>
            <a:endParaRPr/>
          </a:p>
        </p:txBody>
      </p:sp>
      <p:sp>
        <p:nvSpPr>
          <p:cNvPr id="372" name="Google Shape;372;p2"/>
          <p:cNvSpPr txBox="1">
            <a:spLocks noGrp="1"/>
          </p:cNvSpPr>
          <p:nvPr>
            <p:ph type="subTitle" idx="5"/>
          </p:nvPr>
        </p:nvSpPr>
        <p:spPr>
          <a:xfrm>
            <a:off x="6940150" y="4027072"/>
            <a:ext cx="1911900" cy="33030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376"/>
        <p:cNvGrpSpPr/>
        <p:nvPr/>
      </p:nvGrpSpPr>
      <p:grpSpPr>
        <a:xfrm>
          <a:off x="0" y="0"/>
          <a:ext cx="0" cy="0"/>
          <a:chOff x="0" y="0"/>
          <a:chExt cx="0" cy="0"/>
        </a:xfrm>
      </p:grpSpPr>
      <p:grpSp>
        <p:nvGrpSpPr>
          <p:cNvPr id="377" name="Google Shape;377;p3"/>
          <p:cNvGrpSpPr/>
          <p:nvPr/>
        </p:nvGrpSpPr>
        <p:grpSpPr>
          <a:xfrm>
            <a:off x="0" y="962950"/>
            <a:ext cx="9144015" cy="4191831"/>
            <a:chOff x="0" y="962950"/>
            <a:chExt cx="9144015" cy="4191831"/>
          </a:xfrm>
        </p:grpSpPr>
        <p:sp>
          <p:nvSpPr>
            <p:cNvPr id="378" name="Google Shape;378;p3"/>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81" name="Google Shape;381;p3"/>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82" name="Google Shape;382;p3"/>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7" name="Google Shape;387;p3"/>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6000"/>
              <a:buNone/>
            </a:pPr>
            <a:r>
              <a:rPr lang="en-US" b="1">
                <a:latin typeface="Oswald"/>
                <a:ea typeface="Oswald"/>
                <a:cs typeface="Oswald"/>
                <a:sym typeface="Oswald"/>
              </a:rPr>
              <a:t>REPOSITORY PATTERN</a:t>
            </a:r>
            <a:endParaRPr b="1">
              <a:solidFill>
                <a:srgbClr val="434343"/>
              </a:solidFill>
              <a:latin typeface="Oswald"/>
              <a:ea typeface="Oswald"/>
              <a:cs typeface="Oswald"/>
              <a:sym typeface="Oswald"/>
            </a:endParaRPr>
          </a:p>
        </p:txBody>
      </p:sp>
      <p:sp>
        <p:nvSpPr>
          <p:cNvPr id="388" name="Google Shape;388;p3"/>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100"/>
              <a:buFont typeface="Arial"/>
              <a:buNone/>
            </a:pP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
          <p:cNvSpPr txBox="1">
            <a:spLocks noGrp="1"/>
          </p:cNvSpPr>
          <p:nvPr>
            <p:ph type="subTitle" idx="1"/>
          </p:nvPr>
        </p:nvSpPr>
        <p:spPr>
          <a:xfrm>
            <a:off x="703500" y="2579800"/>
            <a:ext cx="3647109" cy="1449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Font typeface="Arial"/>
              <a:buNone/>
            </a:pPr>
            <a:r>
              <a:rPr lang="en-US"/>
              <a:t>Before going into repository design pattern lets first understand what is repository:</a:t>
            </a:r>
            <a:endParaRPr/>
          </a:p>
          <a:p>
            <a:pPr marL="0" lvl="0" indent="0" algn="l" rtl="0">
              <a:lnSpc>
                <a:spcPct val="115000"/>
              </a:lnSpc>
              <a:spcBef>
                <a:spcPts val="0"/>
              </a:spcBef>
              <a:spcAft>
                <a:spcPts val="0"/>
              </a:spcAft>
              <a:buClr>
                <a:schemeClr val="dk1"/>
              </a:buClr>
              <a:buSzPts val="600"/>
              <a:buFont typeface="Arial"/>
              <a:buNone/>
            </a:pPr>
            <a:r>
              <a:rPr lang="en-US"/>
              <a:t>In generic terms repository simply means a place where things are or can be stored.</a:t>
            </a:r>
            <a:endParaRPr/>
          </a:p>
          <a:p>
            <a:pPr marL="0" lvl="0" indent="0" algn="l" rtl="0">
              <a:lnSpc>
                <a:spcPct val="115000"/>
              </a:lnSpc>
              <a:spcBef>
                <a:spcPts val="0"/>
              </a:spcBef>
              <a:spcAft>
                <a:spcPts val="0"/>
              </a:spcAft>
              <a:buClr>
                <a:schemeClr val="dk1"/>
              </a:buClr>
              <a:buSzPts val="600"/>
              <a:buFont typeface="Arial"/>
              <a:buNone/>
            </a:pPr>
            <a:r>
              <a:rPr lang="en-US"/>
              <a:t>This term has wide array of use in computer science for example code repository.</a:t>
            </a:r>
            <a:endParaRPr/>
          </a:p>
          <a:p>
            <a:pPr marL="0" lvl="0" indent="0" algn="l" rtl="0">
              <a:lnSpc>
                <a:spcPct val="115000"/>
              </a:lnSpc>
              <a:spcBef>
                <a:spcPts val="0"/>
              </a:spcBef>
              <a:spcAft>
                <a:spcPts val="0"/>
              </a:spcAft>
              <a:buClr>
                <a:schemeClr val="dk1"/>
              </a:buClr>
              <a:buSzPts val="600"/>
              <a:buFont typeface="Arial"/>
              <a:buNone/>
            </a:pPr>
            <a:r>
              <a:rPr lang="en-US"/>
              <a:t>We are all familiar with GITHUB. it’s a code repository</a:t>
            </a:r>
            <a:endParaRPr/>
          </a:p>
          <a:p>
            <a:pPr marL="0" lvl="0" indent="0" algn="l" rtl="0">
              <a:lnSpc>
                <a:spcPct val="115000"/>
              </a:lnSpc>
              <a:spcBef>
                <a:spcPts val="0"/>
              </a:spcBef>
              <a:spcAft>
                <a:spcPts val="0"/>
              </a:spcAft>
              <a:buClr>
                <a:schemeClr val="dk1"/>
              </a:buClr>
              <a:buSzPts val="600"/>
              <a:buFont typeface="Arial"/>
              <a:buNone/>
            </a:pPr>
            <a:endParaRPr sz="1100">
              <a:solidFill>
                <a:srgbClr val="434343"/>
              </a:solidFill>
            </a:endParaRPr>
          </a:p>
        </p:txBody>
      </p:sp>
      <p:sp>
        <p:nvSpPr>
          <p:cNvPr id="394" name="Google Shape;394;p4"/>
          <p:cNvSpPr txBox="1">
            <a:spLocks noGrp="1"/>
          </p:cNvSpPr>
          <p:nvPr>
            <p:ph type="title"/>
          </p:nvPr>
        </p:nvSpPr>
        <p:spPr>
          <a:xfrm>
            <a:off x="703500" y="1403875"/>
            <a:ext cx="3189000" cy="10329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700"/>
              <a:buNone/>
            </a:pPr>
            <a:r>
              <a:rPr lang="en-US"/>
              <a:t>REPOSITORY</a:t>
            </a:r>
            <a:endParaRPr>
              <a:solidFill>
                <a:srgbClr val="434343"/>
              </a:solidFill>
            </a:endParaRPr>
          </a:p>
        </p:txBody>
      </p:sp>
      <p:grpSp>
        <p:nvGrpSpPr>
          <p:cNvPr id="395" name="Google Shape;395;p4"/>
          <p:cNvGrpSpPr/>
          <p:nvPr/>
        </p:nvGrpSpPr>
        <p:grpSpPr>
          <a:xfrm>
            <a:off x="4646550" y="1170475"/>
            <a:ext cx="3581800" cy="2800120"/>
            <a:chOff x="4646550" y="1170475"/>
            <a:chExt cx="3581800" cy="2800120"/>
          </a:xfrm>
        </p:grpSpPr>
        <p:sp>
          <p:nvSpPr>
            <p:cNvPr id="396" name="Google Shape;396;p4"/>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4"/>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4"/>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4"/>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4"/>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4"/>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4"/>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4"/>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4"/>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4"/>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4"/>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4"/>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4"/>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4"/>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4"/>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4"/>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4"/>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4"/>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39F"/>
        </a:solidFill>
        <a:effectLst/>
      </p:bgPr>
    </p:bg>
    <p:spTree>
      <p:nvGrpSpPr>
        <p:cNvPr id="1" name="Shape 611"/>
        <p:cNvGrpSpPr/>
        <p:nvPr/>
      </p:nvGrpSpPr>
      <p:grpSpPr>
        <a:xfrm>
          <a:off x="0" y="0"/>
          <a:ext cx="0" cy="0"/>
          <a:chOff x="0" y="0"/>
          <a:chExt cx="0" cy="0"/>
        </a:xfrm>
      </p:grpSpPr>
      <p:sp>
        <p:nvSpPr>
          <p:cNvPr id="612" name="Google Shape;612;p5"/>
          <p:cNvSpPr txBox="1">
            <a:spLocks noGrp="1"/>
          </p:cNvSpPr>
          <p:nvPr>
            <p:ph type="subTitle" idx="1"/>
          </p:nvPr>
        </p:nvSpPr>
        <p:spPr>
          <a:xfrm>
            <a:off x="499621" y="1370538"/>
            <a:ext cx="3487917" cy="2658862"/>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600"/>
              <a:buFont typeface="Arial"/>
              <a:buNone/>
            </a:pPr>
            <a:r>
              <a:rPr lang="en-US"/>
              <a:t>So now we have a idea of what repository means lets think how that is connected to software architecture</a:t>
            </a:r>
            <a:r>
              <a:rPr lang="en-US" sz="1100">
                <a:solidFill>
                  <a:srgbClr val="434343"/>
                </a:solidFill>
              </a:rPr>
              <a:t>:</a:t>
            </a:r>
            <a:endParaRPr/>
          </a:p>
          <a:p>
            <a:pPr marL="171450" lvl="0" indent="-171450" algn="l" rtl="0">
              <a:lnSpc>
                <a:spcPct val="115000"/>
              </a:lnSpc>
              <a:spcBef>
                <a:spcPts val="0"/>
              </a:spcBef>
              <a:spcAft>
                <a:spcPts val="0"/>
              </a:spcAft>
              <a:buClr>
                <a:schemeClr val="dk1"/>
              </a:buClr>
              <a:buSzPts val="781"/>
              <a:buFont typeface="Noto Sans Symbols"/>
              <a:buChar char="⮚"/>
            </a:pPr>
            <a:r>
              <a:rPr lang="en-US"/>
              <a:t>Here we will have multiple sub systems.</a:t>
            </a:r>
            <a:endParaRPr/>
          </a:p>
          <a:p>
            <a:pPr marL="171450" lvl="0" indent="-171450" algn="l" rtl="0">
              <a:lnSpc>
                <a:spcPct val="115000"/>
              </a:lnSpc>
              <a:spcBef>
                <a:spcPts val="0"/>
              </a:spcBef>
              <a:spcAft>
                <a:spcPts val="0"/>
              </a:spcAft>
              <a:buClr>
                <a:schemeClr val="dk1"/>
              </a:buClr>
              <a:buSzPts val="781"/>
              <a:buFont typeface="Noto Sans Symbols"/>
              <a:buChar char="⮚"/>
            </a:pPr>
            <a:r>
              <a:rPr lang="en-US"/>
              <a:t>Sub-systems must exchange data. This may be done in two ways:</a:t>
            </a:r>
            <a:endParaRPr/>
          </a:p>
          <a:p>
            <a:pPr marL="914400" lvl="1" indent="-228600" algn="l" rtl="0">
              <a:lnSpc>
                <a:spcPct val="90000"/>
              </a:lnSpc>
              <a:spcBef>
                <a:spcPts val="0"/>
              </a:spcBef>
              <a:spcAft>
                <a:spcPts val="0"/>
              </a:spcAft>
              <a:buSzPts val="1200"/>
              <a:buFont typeface="Arial"/>
              <a:buChar char="•"/>
            </a:pPr>
            <a:r>
              <a:rPr lang="en-US"/>
              <a:t>Shared data is held in a central database or repository and may be accessed by all sub-systems;</a:t>
            </a:r>
            <a:endParaRPr/>
          </a:p>
          <a:p>
            <a:pPr marL="914400" lvl="1" indent="-228600" algn="l" rtl="0">
              <a:lnSpc>
                <a:spcPct val="90000"/>
              </a:lnSpc>
              <a:spcBef>
                <a:spcPts val="0"/>
              </a:spcBef>
              <a:spcAft>
                <a:spcPts val="0"/>
              </a:spcAft>
              <a:buSzPts val="1200"/>
              <a:buFont typeface="Arial"/>
              <a:buChar char="•"/>
            </a:pPr>
            <a:r>
              <a:rPr lang="en-US"/>
              <a:t>Each sub-system maintains its own database and passes data explicitly to other sub-systems.</a:t>
            </a:r>
            <a:endParaRPr/>
          </a:p>
          <a:p>
            <a:pPr marL="457200" lvl="0" indent="-228600" algn="l" rtl="0">
              <a:lnSpc>
                <a:spcPct val="90000"/>
              </a:lnSpc>
              <a:spcBef>
                <a:spcPts val="0"/>
              </a:spcBef>
              <a:spcAft>
                <a:spcPts val="0"/>
              </a:spcAft>
              <a:buSzPts val="1200"/>
              <a:buFont typeface="Noto Sans Symbols"/>
              <a:buChar char="⮚"/>
            </a:pPr>
            <a:r>
              <a:rPr lang="en-US"/>
              <a:t>When large amounts of data are to be shared, the repository model of sharing is most commonly used as this is an efficient data sharing mechanism.</a:t>
            </a:r>
            <a:endParaRPr/>
          </a:p>
          <a:p>
            <a:pPr marL="457200" lvl="0" indent="-228600" algn="l" rtl="0">
              <a:lnSpc>
                <a:spcPct val="90000"/>
              </a:lnSpc>
              <a:spcBef>
                <a:spcPts val="0"/>
              </a:spcBef>
              <a:spcAft>
                <a:spcPts val="0"/>
              </a:spcAft>
              <a:buSzPts val="1200"/>
              <a:buFont typeface="Noto Sans Symbols"/>
              <a:buChar char="⮚"/>
            </a:pPr>
            <a:r>
              <a:rPr lang="en-US"/>
              <a:t>SO lets define repository pattern formally</a:t>
            </a:r>
            <a:endParaRPr/>
          </a:p>
        </p:txBody>
      </p:sp>
      <p:sp>
        <p:nvSpPr>
          <p:cNvPr id="613" name="Google Shape;613;p5"/>
          <p:cNvSpPr txBox="1">
            <a:spLocks noGrp="1"/>
          </p:cNvSpPr>
          <p:nvPr>
            <p:ph type="title"/>
          </p:nvPr>
        </p:nvSpPr>
        <p:spPr>
          <a:xfrm>
            <a:off x="703499" y="432914"/>
            <a:ext cx="4609179" cy="4814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sz="2800">
                <a:solidFill>
                  <a:srgbClr val="434343"/>
                </a:solidFill>
              </a:rPr>
              <a:t>DEFINING REPOSITORY PATTERN</a:t>
            </a:r>
            <a:endParaRPr sz="2800">
              <a:solidFill>
                <a:srgbClr val="434343"/>
              </a:solidFill>
            </a:endParaRPr>
          </a:p>
        </p:txBody>
      </p:sp>
      <p:grpSp>
        <p:nvGrpSpPr>
          <p:cNvPr id="614" name="Google Shape;614;p5"/>
          <p:cNvGrpSpPr/>
          <p:nvPr/>
        </p:nvGrpSpPr>
        <p:grpSpPr>
          <a:xfrm>
            <a:off x="4646550" y="1170475"/>
            <a:ext cx="3581800" cy="2800120"/>
            <a:chOff x="4646550" y="1170475"/>
            <a:chExt cx="3581800" cy="2800120"/>
          </a:xfrm>
        </p:grpSpPr>
        <p:sp>
          <p:nvSpPr>
            <p:cNvPr id="615" name="Google Shape;615;p5"/>
            <p:cNvSpPr/>
            <p:nvPr/>
          </p:nvSpPr>
          <p:spPr>
            <a:xfrm>
              <a:off x="4646550" y="1170475"/>
              <a:ext cx="3581800" cy="2409043"/>
            </a:xfrm>
            <a:custGeom>
              <a:avLst/>
              <a:gdLst/>
              <a:ahLst/>
              <a:cxnLst/>
              <a:rect l="l" t="t" r="r" b="b"/>
              <a:pathLst>
                <a:path w="99453" h="66890" extrusionOk="0">
                  <a:moveTo>
                    <a:pt x="63363" y="1"/>
                  </a:moveTo>
                  <a:cubicBezTo>
                    <a:pt x="59315" y="1"/>
                    <a:pt x="55387" y="905"/>
                    <a:pt x="52122" y="2508"/>
                  </a:cubicBezTo>
                  <a:cubicBezTo>
                    <a:pt x="43177" y="6898"/>
                    <a:pt x="40623" y="20137"/>
                    <a:pt x="32959" y="22628"/>
                  </a:cubicBezTo>
                  <a:cubicBezTo>
                    <a:pt x="31602" y="23068"/>
                    <a:pt x="30461" y="23239"/>
                    <a:pt x="29434" y="23239"/>
                  </a:cubicBezTo>
                  <a:cubicBezTo>
                    <a:pt x="27685" y="23239"/>
                    <a:pt x="26266" y="22745"/>
                    <a:pt x="24675" y="22252"/>
                  </a:cubicBezTo>
                  <a:cubicBezTo>
                    <a:pt x="23084" y="21759"/>
                    <a:pt x="21320" y="21264"/>
                    <a:pt x="18876" y="21264"/>
                  </a:cubicBezTo>
                  <a:cubicBezTo>
                    <a:pt x="17097" y="21264"/>
                    <a:pt x="14958" y="21526"/>
                    <a:pt x="12264" y="22242"/>
                  </a:cubicBezTo>
                  <a:cubicBezTo>
                    <a:pt x="1" y="25501"/>
                    <a:pt x="6326" y="43322"/>
                    <a:pt x="6326" y="43322"/>
                  </a:cubicBezTo>
                  <a:lnTo>
                    <a:pt x="30085" y="36040"/>
                  </a:lnTo>
                  <a:lnTo>
                    <a:pt x="88528" y="66890"/>
                  </a:lnTo>
                  <a:cubicBezTo>
                    <a:pt x="88528" y="66890"/>
                    <a:pt x="99452" y="57308"/>
                    <a:pt x="99452" y="44661"/>
                  </a:cubicBezTo>
                  <a:cubicBezTo>
                    <a:pt x="99452" y="32014"/>
                    <a:pt x="92362" y="32014"/>
                    <a:pt x="86228" y="15729"/>
                  </a:cubicBezTo>
                  <a:cubicBezTo>
                    <a:pt x="81997" y="4487"/>
                    <a:pt x="72381" y="1"/>
                    <a:pt x="6336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
            <p:cNvSpPr/>
            <p:nvPr/>
          </p:nvSpPr>
          <p:spPr>
            <a:xfrm>
              <a:off x="6481718" y="3227392"/>
              <a:ext cx="871131" cy="99654"/>
            </a:xfrm>
            <a:custGeom>
              <a:avLst/>
              <a:gdLst/>
              <a:ahLst/>
              <a:cxnLst/>
              <a:rect l="l" t="t" r="r" b="b"/>
              <a:pathLst>
                <a:path w="24188" h="2767" extrusionOk="0">
                  <a:moveTo>
                    <a:pt x="18819" y="1"/>
                  </a:moveTo>
                  <a:lnTo>
                    <a:pt x="1" y="849"/>
                  </a:lnTo>
                  <a:lnTo>
                    <a:pt x="24187" y="2766"/>
                  </a:lnTo>
                  <a:lnTo>
                    <a:pt x="18819"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
            <p:cNvSpPr/>
            <p:nvPr/>
          </p:nvSpPr>
          <p:spPr>
            <a:xfrm>
              <a:off x="6419448" y="2930161"/>
              <a:ext cx="258516" cy="59425"/>
            </a:xfrm>
            <a:custGeom>
              <a:avLst/>
              <a:gdLst/>
              <a:ahLst/>
              <a:cxnLst/>
              <a:rect l="l" t="t" r="r" b="b"/>
              <a:pathLst>
                <a:path w="7178" h="1650" extrusionOk="0">
                  <a:moveTo>
                    <a:pt x="905" y="1"/>
                  </a:moveTo>
                  <a:lnTo>
                    <a:pt x="0" y="1062"/>
                  </a:lnTo>
                  <a:lnTo>
                    <a:pt x="7178" y="1650"/>
                  </a:lnTo>
                  <a:lnTo>
                    <a:pt x="5031"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5"/>
            <p:cNvSpPr/>
            <p:nvPr/>
          </p:nvSpPr>
          <p:spPr>
            <a:xfrm>
              <a:off x="5025209" y="3060967"/>
              <a:ext cx="1284115" cy="754982"/>
            </a:xfrm>
            <a:custGeom>
              <a:avLst/>
              <a:gdLst/>
              <a:ahLst/>
              <a:cxnLst/>
              <a:rect l="l" t="t" r="r" b="b"/>
              <a:pathLst>
                <a:path w="35655" h="20963" extrusionOk="0">
                  <a:moveTo>
                    <a:pt x="12546" y="1"/>
                  </a:moveTo>
                  <a:lnTo>
                    <a:pt x="0" y="1817"/>
                  </a:lnTo>
                  <a:lnTo>
                    <a:pt x="19150" y="20963"/>
                  </a:lnTo>
                  <a:lnTo>
                    <a:pt x="35655" y="14359"/>
                  </a:lnTo>
                  <a:lnTo>
                    <a:pt x="12546"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5"/>
            <p:cNvSpPr/>
            <p:nvPr/>
          </p:nvSpPr>
          <p:spPr>
            <a:xfrm>
              <a:off x="6897832" y="3703040"/>
              <a:ext cx="285491" cy="190231"/>
            </a:xfrm>
            <a:custGeom>
              <a:avLst/>
              <a:gdLst/>
              <a:ahLst/>
              <a:cxnLst/>
              <a:rect l="l" t="t" r="r" b="b"/>
              <a:pathLst>
                <a:path w="7927" h="5282" extrusionOk="0">
                  <a:moveTo>
                    <a:pt x="3963" y="0"/>
                  </a:moveTo>
                  <a:cubicBezTo>
                    <a:pt x="1775" y="0"/>
                    <a:pt x="0" y="1183"/>
                    <a:pt x="0" y="2641"/>
                  </a:cubicBezTo>
                  <a:cubicBezTo>
                    <a:pt x="0" y="4099"/>
                    <a:pt x="1775" y="5281"/>
                    <a:pt x="3963" y="5281"/>
                  </a:cubicBezTo>
                  <a:cubicBezTo>
                    <a:pt x="6152" y="5281"/>
                    <a:pt x="7926" y="4099"/>
                    <a:pt x="7926" y="2641"/>
                  </a:cubicBezTo>
                  <a:cubicBezTo>
                    <a:pt x="7926" y="1183"/>
                    <a:pt x="6152" y="0"/>
                    <a:pt x="396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
            <p:cNvSpPr/>
            <p:nvPr/>
          </p:nvSpPr>
          <p:spPr>
            <a:xfrm>
              <a:off x="7325867" y="3750507"/>
              <a:ext cx="362671" cy="220088"/>
            </a:xfrm>
            <a:custGeom>
              <a:avLst/>
              <a:gdLst/>
              <a:ahLst/>
              <a:cxnLst/>
              <a:rect l="l" t="t" r="r" b="b"/>
              <a:pathLst>
                <a:path w="10070" h="6111" extrusionOk="0">
                  <a:moveTo>
                    <a:pt x="5035" y="0"/>
                  </a:moveTo>
                  <a:cubicBezTo>
                    <a:pt x="2255" y="0"/>
                    <a:pt x="1" y="1368"/>
                    <a:pt x="1" y="3056"/>
                  </a:cubicBezTo>
                  <a:cubicBezTo>
                    <a:pt x="1" y="4743"/>
                    <a:pt x="2255" y="6110"/>
                    <a:pt x="5035" y="6110"/>
                  </a:cubicBezTo>
                  <a:cubicBezTo>
                    <a:pt x="7818" y="6110"/>
                    <a:pt x="10069" y="4743"/>
                    <a:pt x="10069" y="3056"/>
                  </a:cubicBezTo>
                  <a:cubicBezTo>
                    <a:pt x="10069" y="1368"/>
                    <a:pt x="7818" y="0"/>
                    <a:pt x="5035"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
            <p:cNvSpPr/>
            <p:nvPr/>
          </p:nvSpPr>
          <p:spPr>
            <a:xfrm>
              <a:off x="5882756" y="2557119"/>
              <a:ext cx="1882216" cy="986955"/>
            </a:xfrm>
            <a:custGeom>
              <a:avLst/>
              <a:gdLst/>
              <a:ahLst/>
              <a:cxnLst/>
              <a:rect l="l" t="t" r="r" b="b"/>
              <a:pathLst>
                <a:path w="52262" h="27404" extrusionOk="0">
                  <a:moveTo>
                    <a:pt x="140" y="1"/>
                  </a:moveTo>
                  <a:cubicBezTo>
                    <a:pt x="95" y="1"/>
                    <a:pt x="54" y="24"/>
                    <a:pt x="33" y="67"/>
                  </a:cubicBezTo>
                  <a:cubicBezTo>
                    <a:pt x="1" y="126"/>
                    <a:pt x="22" y="203"/>
                    <a:pt x="84" y="234"/>
                  </a:cubicBezTo>
                  <a:lnTo>
                    <a:pt x="52060" y="27389"/>
                  </a:lnTo>
                  <a:cubicBezTo>
                    <a:pt x="52081" y="27400"/>
                    <a:pt x="52098" y="27403"/>
                    <a:pt x="52119" y="27403"/>
                  </a:cubicBezTo>
                  <a:cubicBezTo>
                    <a:pt x="52164" y="27403"/>
                    <a:pt x="52206" y="27379"/>
                    <a:pt x="52227" y="27337"/>
                  </a:cubicBezTo>
                  <a:cubicBezTo>
                    <a:pt x="52262" y="27275"/>
                    <a:pt x="52237" y="27201"/>
                    <a:pt x="52174" y="27170"/>
                  </a:cubicBezTo>
                  <a:lnTo>
                    <a:pt x="200" y="15"/>
                  </a:lnTo>
                  <a:cubicBezTo>
                    <a:pt x="180" y="5"/>
                    <a:pt x="160" y="1"/>
                    <a:pt x="14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5"/>
            <p:cNvSpPr/>
            <p:nvPr/>
          </p:nvSpPr>
          <p:spPr>
            <a:xfrm>
              <a:off x="7802126" y="3559953"/>
              <a:ext cx="87120" cy="49124"/>
            </a:xfrm>
            <a:custGeom>
              <a:avLst/>
              <a:gdLst/>
              <a:ahLst/>
              <a:cxnLst/>
              <a:rect l="l" t="t" r="r" b="b"/>
              <a:pathLst>
                <a:path w="2419" h="1364" extrusionOk="0">
                  <a:moveTo>
                    <a:pt x="145" y="0"/>
                  </a:moveTo>
                  <a:cubicBezTo>
                    <a:pt x="100" y="0"/>
                    <a:pt x="57" y="25"/>
                    <a:pt x="36" y="66"/>
                  </a:cubicBezTo>
                  <a:cubicBezTo>
                    <a:pt x="1" y="125"/>
                    <a:pt x="25" y="202"/>
                    <a:pt x="88" y="233"/>
                  </a:cubicBezTo>
                  <a:lnTo>
                    <a:pt x="2220" y="1350"/>
                  </a:lnTo>
                  <a:cubicBezTo>
                    <a:pt x="2238" y="1357"/>
                    <a:pt x="2259" y="1364"/>
                    <a:pt x="2276" y="1364"/>
                  </a:cubicBezTo>
                  <a:cubicBezTo>
                    <a:pt x="2321" y="1364"/>
                    <a:pt x="2366" y="1339"/>
                    <a:pt x="2387" y="1294"/>
                  </a:cubicBezTo>
                  <a:cubicBezTo>
                    <a:pt x="2419" y="1235"/>
                    <a:pt x="2395" y="1162"/>
                    <a:pt x="2335" y="1127"/>
                  </a:cubicBezTo>
                  <a:lnTo>
                    <a:pt x="203" y="14"/>
                  </a:lnTo>
                  <a:cubicBezTo>
                    <a:pt x="184" y="5"/>
                    <a:pt x="164" y="0"/>
                    <a:pt x="1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
            <p:cNvSpPr/>
            <p:nvPr/>
          </p:nvSpPr>
          <p:spPr>
            <a:xfrm>
              <a:off x="5719754" y="2650470"/>
              <a:ext cx="392491" cy="101562"/>
            </a:xfrm>
            <a:custGeom>
              <a:avLst/>
              <a:gdLst/>
              <a:ahLst/>
              <a:cxnLst/>
              <a:rect l="l" t="t" r="r" b="b"/>
              <a:pathLst>
                <a:path w="10898" h="2820" extrusionOk="0">
                  <a:moveTo>
                    <a:pt x="141" y="1"/>
                  </a:moveTo>
                  <a:cubicBezTo>
                    <a:pt x="32" y="1"/>
                    <a:pt x="0" y="22"/>
                    <a:pt x="0" y="22"/>
                  </a:cubicBezTo>
                  <a:lnTo>
                    <a:pt x="477" y="1268"/>
                  </a:lnTo>
                  <a:cubicBezTo>
                    <a:pt x="477" y="1268"/>
                    <a:pt x="766" y="1459"/>
                    <a:pt x="1629" y="1846"/>
                  </a:cubicBezTo>
                  <a:cubicBezTo>
                    <a:pt x="2368" y="2173"/>
                    <a:pt x="3611" y="2819"/>
                    <a:pt x="5637" y="2819"/>
                  </a:cubicBezTo>
                  <a:cubicBezTo>
                    <a:pt x="5977" y="2819"/>
                    <a:pt x="6340" y="2801"/>
                    <a:pt x="6725" y="2760"/>
                  </a:cubicBezTo>
                  <a:cubicBezTo>
                    <a:pt x="9408" y="2472"/>
                    <a:pt x="10897" y="2493"/>
                    <a:pt x="10529" y="1003"/>
                  </a:cubicBezTo>
                  <a:cubicBezTo>
                    <a:pt x="10433" y="614"/>
                    <a:pt x="10021" y="476"/>
                    <a:pt x="9402" y="476"/>
                  </a:cubicBezTo>
                  <a:cubicBezTo>
                    <a:pt x="8649" y="476"/>
                    <a:pt x="7589" y="681"/>
                    <a:pt x="6420" y="885"/>
                  </a:cubicBezTo>
                  <a:cubicBezTo>
                    <a:pt x="5581" y="1031"/>
                    <a:pt x="4978" y="1147"/>
                    <a:pt x="4383" y="1147"/>
                  </a:cubicBezTo>
                  <a:cubicBezTo>
                    <a:pt x="3720" y="1147"/>
                    <a:pt x="3066" y="1003"/>
                    <a:pt x="2105" y="600"/>
                  </a:cubicBezTo>
                  <a:cubicBezTo>
                    <a:pt x="890" y="86"/>
                    <a:pt x="359" y="1"/>
                    <a:pt x="1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
            <p:cNvSpPr/>
            <p:nvPr/>
          </p:nvSpPr>
          <p:spPr>
            <a:xfrm>
              <a:off x="5714748" y="2646076"/>
              <a:ext cx="392347" cy="110458"/>
            </a:xfrm>
            <a:custGeom>
              <a:avLst/>
              <a:gdLst/>
              <a:ahLst/>
              <a:cxnLst/>
              <a:rect l="l" t="t" r="r" b="b"/>
              <a:pathLst>
                <a:path w="10894" h="3067" extrusionOk="0">
                  <a:moveTo>
                    <a:pt x="310" y="248"/>
                  </a:moveTo>
                  <a:lnTo>
                    <a:pt x="310" y="248"/>
                  </a:lnTo>
                  <a:cubicBezTo>
                    <a:pt x="512" y="256"/>
                    <a:pt x="1027" y="343"/>
                    <a:pt x="2199" y="833"/>
                  </a:cubicBezTo>
                  <a:cubicBezTo>
                    <a:pt x="3180" y="1246"/>
                    <a:pt x="3848" y="1392"/>
                    <a:pt x="4525" y="1392"/>
                  </a:cubicBezTo>
                  <a:cubicBezTo>
                    <a:pt x="5079" y="1392"/>
                    <a:pt x="5639" y="1294"/>
                    <a:pt x="6381" y="1163"/>
                  </a:cubicBezTo>
                  <a:lnTo>
                    <a:pt x="6983" y="1059"/>
                  </a:lnTo>
                  <a:cubicBezTo>
                    <a:pt x="7972" y="883"/>
                    <a:pt x="8888" y="721"/>
                    <a:pt x="9546" y="721"/>
                  </a:cubicBezTo>
                  <a:cubicBezTo>
                    <a:pt x="10099" y="721"/>
                    <a:pt x="10470" y="836"/>
                    <a:pt x="10549" y="1153"/>
                  </a:cubicBezTo>
                  <a:cubicBezTo>
                    <a:pt x="10636" y="1504"/>
                    <a:pt x="10612" y="1769"/>
                    <a:pt x="10480" y="1957"/>
                  </a:cubicBezTo>
                  <a:cubicBezTo>
                    <a:pt x="10149" y="2427"/>
                    <a:pt x="9091" y="2531"/>
                    <a:pt x="7627" y="2677"/>
                  </a:cubicBezTo>
                  <a:cubicBezTo>
                    <a:pt x="7380" y="2705"/>
                    <a:pt x="7122" y="2729"/>
                    <a:pt x="6851" y="2757"/>
                  </a:cubicBezTo>
                  <a:cubicBezTo>
                    <a:pt x="6467" y="2798"/>
                    <a:pt x="6107" y="2816"/>
                    <a:pt x="5769" y="2816"/>
                  </a:cubicBezTo>
                  <a:cubicBezTo>
                    <a:pt x="3941" y="2816"/>
                    <a:pt x="2763" y="2280"/>
                    <a:pt x="2011" y="1939"/>
                  </a:cubicBezTo>
                  <a:lnTo>
                    <a:pt x="1817" y="1852"/>
                  </a:lnTo>
                  <a:cubicBezTo>
                    <a:pt x="1135" y="1550"/>
                    <a:pt x="815" y="1365"/>
                    <a:pt x="717" y="1306"/>
                  </a:cubicBezTo>
                  <a:lnTo>
                    <a:pt x="310" y="248"/>
                  </a:lnTo>
                  <a:close/>
                  <a:moveTo>
                    <a:pt x="282" y="1"/>
                  </a:moveTo>
                  <a:cubicBezTo>
                    <a:pt x="155" y="1"/>
                    <a:pt x="96" y="25"/>
                    <a:pt x="70" y="43"/>
                  </a:cubicBezTo>
                  <a:cubicBezTo>
                    <a:pt x="22" y="75"/>
                    <a:pt x="1" y="137"/>
                    <a:pt x="22" y="189"/>
                  </a:cubicBezTo>
                  <a:lnTo>
                    <a:pt x="502" y="1435"/>
                  </a:lnTo>
                  <a:cubicBezTo>
                    <a:pt x="512" y="1459"/>
                    <a:pt x="526" y="1480"/>
                    <a:pt x="547" y="1494"/>
                  </a:cubicBezTo>
                  <a:cubicBezTo>
                    <a:pt x="560" y="1501"/>
                    <a:pt x="852" y="1696"/>
                    <a:pt x="1716" y="2079"/>
                  </a:cubicBezTo>
                  <a:lnTo>
                    <a:pt x="1907" y="2165"/>
                  </a:lnTo>
                  <a:cubicBezTo>
                    <a:pt x="2679" y="2517"/>
                    <a:pt x="3887" y="3066"/>
                    <a:pt x="5766" y="3066"/>
                  </a:cubicBezTo>
                  <a:cubicBezTo>
                    <a:pt x="6113" y="3066"/>
                    <a:pt x="6482" y="3046"/>
                    <a:pt x="6875" y="3004"/>
                  </a:cubicBezTo>
                  <a:cubicBezTo>
                    <a:pt x="7147" y="2976"/>
                    <a:pt x="7404" y="2949"/>
                    <a:pt x="7651" y="2924"/>
                  </a:cubicBezTo>
                  <a:cubicBezTo>
                    <a:pt x="9237" y="2767"/>
                    <a:pt x="10285" y="2663"/>
                    <a:pt x="10681" y="2099"/>
                  </a:cubicBezTo>
                  <a:cubicBezTo>
                    <a:pt x="10859" y="1849"/>
                    <a:pt x="10893" y="1518"/>
                    <a:pt x="10789" y="1094"/>
                  </a:cubicBezTo>
                  <a:cubicBezTo>
                    <a:pt x="10674" y="635"/>
                    <a:pt x="10218" y="476"/>
                    <a:pt x="9539" y="476"/>
                  </a:cubicBezTo>
                  <a:cubicBezTo>
                    <a:pt x="8857" y="476"/>
                    <a:pt x="7951" y="636"/>
                    <a:pt x="6938" y="815"/>
                  </a:cubicBezTo>
                  <a:lnTo>
                    <a:pt x="6339" y="920"/>
                  </a:lnTo>
                  <a:cubicBezTo>
                    <a:pt x="5597" y="1050"/>
                    <a:pt x="5050" y="1146"/>
                    <a:pt x="4517" y="1146"/>
                  </a:cubicBezTo>
                  <a:cubicBezTo>
                    <a:pt x="3867" y="1146"/>
                    <a:pt x="3236" y="1004"/>
                    <a:pt x="2293" y="606"/>
                  </a:cubicBezTo>
                  <a:cubicBezTo>
                    <a:pt x="1111" y="108"/>
                    <a:pt x="548" y="1"/>
                    <a:pt x="28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
            <p:cNvSpPr/>
            <p:nvPr/>
          </p:nvSpPr>
          <p:spPr>
            <a:xfrm>
              <a:off x="5565718" y="2598716"/>
              <a:ext cx="167866" cy="157494"/>
            </a:xfrm>
            <a:custGeom>
              <a:avLst/>
              <a:gdLst/>
              <a:ahLst/>
              <a:cxnLst/>
              <a:rect l="l" t="t" r="r" b="b"/>
              <a:pathLst>
                <a:path w="4661" h="4373" extrusionOk="0">
                  <a:moveTo>
                    <a:pt x="2889" y="0"/>
                  </a:moveTo>
                  <a:cubicBezTo>
                    <a:pt x="1716" y="0"/>
                    <a:pt x="1" y="1145"/>
                    <a:pt x="155" y="2228"/>
                  </a:cubicBezTo>
                  <a:cubicBezTo>
                    <a:pt x="155" y="2228"/>
                    <a:pt x="2006" y="4372"/>
                    <a:pt x="3170" y="4372"/>
                  </a:cubicBezTo>
                  <a:cubicBezTo>
                    <a:pt x="3331" y="4372"/>
                    <a:pt x="3478" y="4331"/>
                    <a:pt x="3606" y="4239"/>
                  </a:cubicBezTo>
                  <a:cubicBezTo>
                    <a:pt x="4661" y="3474"/>
                    <a:pt x="4563" y="982"/>
                    <a:pt x="3606" y="214"/>
                  </a:cubicBezTo>
                  <a:cubicBezTo>
                    <a:pt x="3420" y="66"/>
                    <a:pt x="3170" y="0"/>
                    <a:pt x="28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5"/>
            <p:cNvSpPr/>
            <p:nvPr/>
          </p:nvSpPr>
          <p:spPr>
            <a:xfrm>
              <a:off x="5562873" y="2594286"/>
              <a:ext cx="165057" cy="166281"/>
            </a:xfrm>
            <a:custGeom>
              <a:avLst/>
              <a:gdLst/>
              <a:ahLst/>
              <a:cxnLst/>
              <a:rect l="l" t="t" r="r" b="b"/>
              <a:pathLst>
                <a:path w="4583" h="4617" extrusionOk="0">
                  <a:moveTo>
                    <a:pt x="2965" y="249"/>
                  </a:moveTo>
                  <a:cubicBezTo>
                    <a:pt x="3227" y="249"/>
                    <a:pt x="3451" y="310"/>
                    <a:pt x="3608" y="434"/>
                  </a:cubicBezTo>
                  <a:cubicBezTo>
                    <a:pt x="4051" y="789"/>
                    <a:pt x="4335" y="1617"/>
                    <a:pt x="4315" y="2494"/>
                  </a:cubicBezTo>
                  <a:cubicBezTo>
                    <a:pt x="4297" y="3294"/>
                    <a:pt x="4033" y="3955"/>
                    <a:pt x="3612" y="4261"/>
                  </a:cubicBezTo>
                  <a:cubicBezTo>
                    <a:pt x="3508" y="4338"/>
                    <a:pt x="3384" y="4372"/>
                    <a:pt x="3247" y="4372"/>
                  </a:cubicBezTo>
                  <a:cubicBezTo>
                    <a:pt x="2366" y="4372"/>
                    <a:pt x="930" y="2958"/>
                    <a:pt x="352" y="2299"/>
                  </a:cubicBezTo>
                  <a:cubicBezTo>
                    <a:pt x="286" y="1648"/>
                    <a:pt x="961" y="1018"/>
                    <a:pt x="1567" y="674"/>
                  </a:cubicBezTo>
                  <a:cubicBezTo>
                    <a:pt x="2055" y="395"/>
                    <a:pt x="2557" y="249"/>
                    <a:pt x="2965" y="249"/>
                  </a:cubicBezTo>
                  <a:close/>
                  <a:moveTo>
                    <a:pt x="2972" y="1"/>
                  </a:moveTo>
                  <a:cubicBezTo>
                    <a:pt x="2477" y="1"/>
                    <a:pt x="1911" y="193"/>
                    <a:pt x="1445" y="458"/>
                  </a:cubicBezTo>
                  <a:cubicBezTo>
                    <a:pt x="727" y="869"/>
                    <a:pt x="1" y="1585"/>
                    <a:pt x="112" y="2368"/>
                  </a:cubicBezTo>
                  <a:cubicBezTo>
                    <a:pt x="115" y="2389"/>
                    <a:pt x="126" y="2414"/>
                    <a:pt x="140" y="2431"/>
                  </a:cubicBezTo>
                  <a:cubicBezTo>
                    <a:pt x="231" y="2532"/>
                    <a:pt x="2043" y="4616"/>
                    <a:pt x="3257" y="4616"/>
                  </a:cubicBezTo>
                  <a:cubicBezTo>
                    <a:pt x="3441" y="4616"/>
                    <a:pt x="3608" y="4570"/>
                    <a:pt x="3758" y="4463"/>
                  </a:cubicBezTo>
                  <a:cubicBezTo>
                    <a:pt x="4242" y="4111"/>
                    <a:pt x="4541" y="3377"/>
                    <a:pt x="4562" y="2500"/>
                  </a:cubicBezTo>
                  <a:cubicBezTo>
                    <a:pt x="4583" y="1533"/>
                    <a:pt x="4269" y="646"/>
                    <a:pt x="3762" y="243"/>
                  </a:cubicBezTo>
                  <a:cubicBezTo>
                    <a:pt x="3551" y="72"/>
                    <a:pt x="3274" y="1"/>
                    <a:pt x="29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
            <p:cNvSpPr/>
            <p:nvPr/>
          </p:nvSpPr>
          <p:spPr>
            <a:xfrm>
              <a:off x="5364252" y="2295507"/>
              <a:ext cx="472805" cy="501293"/>
            </a:xfrm>
            <a:custGeom>
              <a:avLst/>
              <a:gdLst/>
              <a:ahLst/>
              <a:cxnLst/>
              <a:rect l="l" t="t" r="r" b="b"/>
              <a:pathLst>
                <a:path w="13128" h="13919" extrusionOk="0">
                  <a:moveTo>
                    <a:pt x="7971" y="1"/>
                  </a:moveTo>
                  <a:cubicBezTo>
                    <a:pt x="6575" y="1"/>
                    <a:pt x="4701" y="113"/>
                    <a:pt x="3164" y="1065"/>
                  </a:cubicBezTo>
                  <a:cubicBezTo>
                    <a:pt x="1153" y="2311"/>
                    <a:pt x="1" y="7005"/>
                    <a:pt x="290" y="9113"/>
                  </a:cubicBezTo>
                  <a:cubicBezTo>
                    <a:pt x="562" y="11120"/>
                    <a:pt x="2574" y="13733"/>
                    <a:pt x="4336" y="13733"/>
                  </a:cubicBezTo>
                  <a:cubicBezTo>
                    <a:pt x="4425" y="13733"/>
                    <a:pt x="4513" y="13726"/>
                    <a:pt x="4601" y="13712"/>
                  </a:cubicBezTo>
                  <a:cubicBezTo>
                    <a:pt x="6420" y="13423"/>
                    <a:pt x="5558" y="11029"/>
                    <a:pt x="5558" y="11029"/>
                  </a:cubicBezTo>
                  <a:lnTo>
                    <a:pt x="8720" y="9113"/>
                  </a:lnTo>
                  <a:lnTo>
                    <a:pt x="8720" y="9113"/>
                  </a:lnTo>
                  <a:cubicBezTo>
                    <a:pt x="8720" y="9113"/>
                    <a:pt x="8529" y="11986"/>
                    <a:pt x="8431" y="12752"/>
                  </a:cubicBezTo>
                  <a:cubicBezTo>
                    <a:pt x="8356" y="13366"/>
                    <a:pt x="8341" y="13918"/>
                    <a:pt x="8826" y="13918"/>
                  </a:cubicBezTo>
                  <a:cubicBezTo>
                    <a:pt x="8948" y="13918"/>
                    <a:pt x="9102" y="13883"/>
                    <a:pt x="9294" y="13806"/>
                  </a:cubicBezTo>
                  <a:cubicBezTo>
                    <a:pt x="10255" y="13423"/>
                    <a:pt x="10157" y="12084"/>
                    <a:pt x="10348" y="11124"/>
                  </a:cubicBezTo>
                  <a:cubicBezTo>
                    <a:pt x="10539" y="10167"/>
                    <a:pt x="11785" y="9019"/>
                    <a:pt x="12456" y="7293"/>
                  </a:cubicBezTo>
                  <a:cubicBezTo>
                    <a:pt x="13128" y="5568"/>
                    <a:pt x="13031" y="2982"/>
                    <a:pt x="13031" y="2982"/>
                  </a:cubicBezTo>
                  <a:cubicBezTo>
                    <a:pt x="12456" y="968"/>
                    <a:pt x="10446" y="12"/>
                    <a:pt x="9102" y="12"/>
                  </a:cubicBezTo>
                  <a:cubicBezTo>
                    <a:pt x="8787" y="12"/>
                    <a:pt x="8402" y="1"/>
                    <a:pt x="797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
            <p:cNvSpPr/>
            <p:nvPr/>
          </p:nvSpPr>
          <p:spPr>
            <a:xfrm>
              <a:off x="5359138" y="2291077"/>
              <a:ext cx="482097" cy="510188"/>
            </a:xfrm>
            <a:custGeom>
              <a:avLst/>
              <a:gdLst/>
              <a:ahLst/>
              <a:cxnLst/>
              <a:rect l="l" t="t" r="r" b="b"/>
              <a:pathLst>
                <a:path w="13386" h="14166" extrusionOk="0">
                  <a:moveTo>
                    <a:pt x="8092" y="246"/>
                  </a:moveTo>
                  <a:cubicBezTo>
                    <a:pt x="8329" y="246"/>
                    <a:pt x="8555" y="249"/>
                    <a:pt x="8764" y="252"/>
                  </a:cubicBezTo>
                  <a:cubicBezTo>
                    <a:pt x="8939" y="256"/>
                    <a:pt x="9098" y="260"/>
                    <a:pt x="9244" y="260"/>
                  </a:cubicBezTo>
                  <a:cubicBezTo>
                    <a:pt x="10483" y="260"/>
                    <a:pt x="12477" y="1147"/>
                    <a:pt x="13051" y="3123"/>
                  </a:cubicBezTo>
                  <a:cubicBezTo>
                    <a:pt x="13058" y="3335"/>
                    <a:pt x="13110" y="5757"/>
                    <a:pt x="12484" y="7371"/>
                  </a:cubicBezTo>
                  <a:cubicBezTo>
                    <a:pt x="12146" y="8237"/>
                    <a:pt x="11662" y="8954"/>
                    <a:pt x="11238" y="9587"/>
                  </a:cubicBezTo>
                  <a:cubicBezTo>
                    <a:pt x="10824" y="10200"/>
                    <a:pt x="10469" y="10728"/>
                    <a:pt x="10368" y="11222"/>
                  </a:cubicBezTo>
                  <a:cubicBezTo>
                    <a:pt x="10326" y="11441"/>
                    <a:pt x="10299" y="11671"/>
                    <a:pt x="10267" y="11915"/>
                  </a:cubicBezTo>
                  <a:cubicBezTo>
                    <a:pt x="10170" y="12715"/>
                    <a:pt x="10069" y="13543"/>
                    <a:pt x="9390" y="13814"/>
                  </a:cubicBezTo>
                  <a:cubicBezTo>
                    <a:pt x="9259" y="13867"/>
                    <a:pt x="9101" y="13917"/>
                    <a:pt x="8971" y="13917"/>
                  </a:cubicBezTo>
                  <a:cubicBezTo>
                    <a:pt x="8901" y="13917"/>
                    <a:pt x="8839" y="13903"/>
                    <a:pt x="8793" y="13866"/>
                  </a:cubicBezTo>
                  <a:cubicBezTo>
                    <a:pt x="8618" y="13734"/>
                    <a:pt x="8646" y="13299"/>
                    <a:pt x="8698" y="12892"/>
                  </a:cubicBezTo>
                  <a:cubicBezTo>
                    <a:pt x="8793" y="12130"/>
                    <a:pt x="8977" y="9361"/>
                    <a:pt x="8987" y="9243"/>
                  </a:cubicBezTo>
                  <a:cubicBezTo>
                    <a:pt x="8987" y="9198"/>
                    <a:pt x="8966" y="9156"/>
                    <a:pt x="8928" y="9132"/>
                  </a:cubicBezTo>
                  <a:cubicBezTo>
                    <a:pt x="8907" y="9117"/>
                    <a:pt x="8883" y="9111"/>
                    <a:pt x="8862" y="9111"/>
                  </a:cubicBezTo>
                  <a:cubicBezTo>
                    <a:pt x="8841" y="9111"/>
                    <a:pt x="8817" y="9117"/>
                    <a:pt x="8799" y="9132"/>
                  </a:cubicBezTo>
                  <a:lnTo>
                    <a:pt x="5637" y="11045"/>
                  </a:lnTo>
                  <a:cubicBezTo>
                    <a:pt x="5584" y="11076"/>
                    <a:pt x="5564" y="11139"/>
                    <a:pt x="5584" y="11194"/>
                  </a:cubicBezTo>
                  <a:cubicBezTo>
                    <a:pt x="5588" y="11205"/>
                    <a:pt x="6023" y="12440"/>
                    <a:pt x="5584" y="13181"/>
                  </a:cubicBezTo>
                  <a:cubicBezTo>
                    <a:pt x="5414" y="13469"/>
                    <a:pt x="5125" y="13651"/>
                    <a:pt x="4722" y="13713"/>
                  </a:cubicBezTo>
                  <a:cubicBezTo>
                    <a:pt x="4642" y="13726"/>
                    <a:pt x="4559" y="13733"/>
                    <a:pt x="4476" y="13733"/>
                  </a:cubicBezTo>
                  <a:cubicBezTo>
                    <a:pt x="4000" y="13733"/>
                    <a:pt x="3472" y="13525"/>
                    <a:pt x="2937" y="13129"/>
                  </a:cubicBezTo>
                  <a:cubicBezTo>
                    <a:pt x="1764" y="12255"/>
                    <a:pt x="738" y="10575"/>
                    <a:pt x="554" y="9218"/>
                  </a:cubicBezTo>
                  <a:cubicBezTo>
                    <a:pt x="261" y="7072"/>
                    <a:pt x="1455" y="2479"/>
                    <a:pt x="3372" y="1293"/>
                  </a:cubicBezTo>
                  <a:cubicBezTo>
                    <a:pt x="4877" y="359"/>
                    <a:pt x="6693" y="246"/>
                    <a:pt x="8092" y="246"/>
                  </a:cubicBezTo>
                  <a:close/>
                  <a:moveTo>
                    <a:pt x="8158" y="0"/>
                  </a:moveTo>
                  <a:cubicBezTo>
                    <a:pt x="6764" y="0"/>
                    <a:pt x="4816" y="106"/>
                    <a:pt x="3240" y="1084"/>
                  </a:cubicBezTo>
                  <a:cubicBezTo>
                    <a:pt x="1218" y="2336"/>
                    <a:pt x="1" y="6992"/>
                    <a:pt x="306" y="9253"/>
                  </a:cubicBezTo>
                  <a:cubicBezTo>
                    <a:pt x="505" y="10690"/>
                    <a:pt x="1549" y="12402"/>
                    <a:pt x="2791" y="13328"/>
                  </a:cubicBezTo>
                  <a:cubicBezTo>
                    <a:pt x="3369" y="13758"/>
                    <a:pt x="3948" y="13978"/>
                    <a:pt x="4479" y="13978"/>
                  </a:cubicBezTo>
                  <a:cubicBezTo>
                    <a:pt x="4575" y="13978"/>
                    <a:pt x="4668" y="13971"/>
                    <a:pt x="4760" y="13957"/>
                  </a:cubicBezTo>
                  <a:cubicBezTo>
                    <a:pt x="5240" y="13880"/>
                    <a:pt x="5588" y="13662"/>
                    <a:pt x="5797" y="13307"/>
                  </a:cubicBezTo>
                  <a:cubicBezTo>
                    <a:pt x="6225" y="12586"/>
                    <a:pt x="5950" y="11532"/>
                    <a:pt x="5849" y="11208"/>
                  </a:cubicBezTo>
                  <a:lnTo>
                    <a:pt x="8722" y="9466"/>
                  </a:lnTo>
                  <a:lnTo>
                    <a:pt x="8722" y="9466"/>
                  </a:lnTo>
                  <a:cubicBezTo>
                    <a:pt x="8674" y="10171"/>
                    <a:pt x="8531" y="12235"/>
                    <a:pt x="8451" y="12861"/>
                  </a:cubicBezTo>
                  <a:cubicBezTo>
                    <a:pt x="8393" y="13348"/>
                    <a:pt x="8354" y="13845"/>
                    <a:pt x="8639" y="14065"/>
                  </a:cubicBezTo>
                  <a:cubicBezTo>
                    <a:pt x="8727" y="14131"/>
                    <a:pt x="8838" y="14166"/>
                    <a:pt x="8970" y="14166"/>
                  </a:cubicBezTo>
                  <a:cubicBezTo>
                    <a:pt x="9112" y="14166"/>
                    <a:pt x="9283" y="14124"/>
                    <a:pt x="9485" y="14044"/>
                  </a:cubicBezTo>
                  <a:cubicBezTo>
                    <a:pt x="10296" y="13720"/>
                    <a:pt x="10413" y="12777"/>
                    <a:pt x="10514" y="11942"/>
                  </a:cubicBezTo>
                  <a:cubicBezTo>
                    <a:pt x="10543" y="11706"/>
                    <a:pt x="10570" y="11480"/>
                    <a:pt x="10612" y="11271"/>
                  </a:cubicBezTo>
                  <a:cubicBezTo>
                    <a:pt x="10702" y="10826"/>
                    <a:pt x="11047" y="10314"/>
                    <a:pt x="11444" y="9726"/>
                  </a:cubicBezTo>
                  <a:cubicBezTo>
                    <a:pt x="11875" y="9082"/>
                    <a:pt x="12369" y="8352"/>
                    <a:pt x="12714" y="7462"/>
                  </a:cubicBezTo>
                  <a:cubicBezTo>
                    <a:pt x="13385" y="5732"/>
                    <a:pt x="13302" y="3206"/>
                    <a:pt x="13298" y="3099"/>
                  </a:cubicBezTo>
                  <a:cubicBezTo>
                    <a:pt x="13298" y="3088"/>
                    <a:pt x="13294" y="3081"/>
                    <a:pt x="13294" y="3070"/>
                  </a:cubicBezTo>
                  <a:cubicBezTo>
                    <a:pt x="12689" y="959"/>
                    <a:pt x="10564" y="9"/>
                    <a:pt x="9244" y="9"/>
                  </a:cubicBezTo>
                  <a:cubicBezTo>
                    <a:pt x="9102" y="9"/>
                    <a:pt x="8942" y="9"/>
                    <a:pt x="8768" y="5"/>
                  </a:cubicBezTo>
                  <a:cubicBezTo>
                    <a:pt x="8581" y="3"/>
                    <a:pt x="8376" y="0"/>
                    <a:pt x="815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
            <p:cNvSpPr/>
            <p:nvPr/>
          </p:nvSpPr>
          <p:spPr>
            <a:xfrm>
              <a:off x="5484397" y="2295903"/>
              <a:ext cx="145429" cy="144096"/>
            </a:xfrm>
            <a:custGeom>
              <a:avLst/>
              <a:gdLst/>
              <a:ahLst/>
              <a:cxnLst/>
              <a:rect l="l" t="t" r="r" b="b"/>
              <a:pathLst>
                <a:path w="4038" h="4001" extrusionOk="0">
                  <a:moveTo>
                    <a:pt x="4038" y="1"/>
                  </a:moveTo>
                  <a:lnTo>
                    <a:pt x="2061" y="309"/>
                  </a:lnTo>
                  <a:cubicBezTo>
                    <a:pt x="2061" y="309"/>
                    <a:pt x="1567" y="557"/>
                    <a:pt x="701" y="1917"/>
                  </a:cubicBezTo>
                  <a:cubicBezTo>
                    <a:pt x="1" y="3018"/>
                    <a:pt x="1007" y="4000"/>
                    <a:pt x="1907" y="4000"/>
                  </a:cubicBezTo>
                  <a:cubicBezTo>
                    <a:pt x="2116" y="4000"/>
                    <a:pt x="2319" y="3947"/>
                    <a:pt x="2493" y="3831"/>
                  </a:cubicBezTo>
                  <a:cubicBezTo>
                    <a:pt x="3422" y="3211"/>
                    <a:pt x="2618" y="1917"/>
                    <a:pt x="3296" y="1298"/>
                  </a:cubicBezTo>
                  <a:cubicBezTo>
                    <a:pt x="3975" y="682"/>
                    <a:pt x="4038" y="1"/>
                    <a:pt x="403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5"/>
            <p:cNvSpPr/>
            <p:nvPr/>
          </p:nvSpPr>
          <p:spPr>
            <a:xfrm>
              <a:off x="5429115" y="2360766"/>
              <a:ext cx="62594" cy="73218"/>
            </a:xfrm>
            <a:custGeom>
              <a:avLst/>
              <a:gdLst/>
              <a:ahLst/>
              <a:cxnLst/>
              <a:rect l="l" t="t" r="r" b="b"/>
              <a:pathLst>
                <a:path w="1738" h="2033" extrusionOk="0">
                  <a:moveTo>
                    <a:pt x="1577" y="0"/>
                  </a:moveTo>
                  <a:cubicBezTo>
                    <a:pt x="1331" y="0"/>
                    <a:pt x="817" y="422"/>
                    <a:pt x="817" y="422"/>
                  </a:cubicBezTo>
                  <a:cubicBezTo>
                    <a:pt x="817" y="422"/>
                    <a:pt x="75" y="917"/>
                    <a:pt x="13" y="1783"/>
                  </a:cubicBezTo>
                  <a:cubicBezTo>
                    <a:pt x="1" y="1958"/>
                    <a:pt x="54" y="2032"/>
                    <a:pt x="150" y="2032"/>
                  </a:cubicBezTo>
                  <a:cubicBezTo>
                    <a:pt x="523" y="2032"/>
                    <a:pt x="1533" y="891"/>
                    <a:pt x="1683" y="300"/>
                  </a:cubicBezTo>
                  <a:cubicBezTo>
                    <a:pt x="1738" y="78"/>
                    <a:pt x="1682" y="0"/>
                    <a:pt x="15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5"/>
            <p:cNvSpPr/>
            <p:nvPr/>
          </p:nvSpPr>
          <p:spPr>
            <a:xfrm>
              <a:off x="5630041" y="2299829"/>
              <a:ext cx="196606" cy="151263"/>
            </a:xfrm>
            <a:custGeom>
              <a:avLst/>
              <a:gdLst/>
              <a:ahLst/>
              <a:cxnLst/>
              <a:rect l="l" t="t" r="r" b="b"/>
              <a:pathLst>
                <a:path w="5459" h="4200" extrusionOk="0">
                  <a:moveTo>
                    <a:pt x="1522" y="0"/>
                  </a:moveTo>
                  <a:cubicBezTo>
                    <a:pt x="1243" y="0"/>
                    <a:pt x="985" y="54"/>
                    <a:pt x="766" y="180"/>
                  </a:cubicBezTo>
                  <a:cubicBezTo>
                    <a:pt x="766" y="180"/>
                    <a:pt x="1" y="1425"/>
                    <a:pt x="860" y="2765"/>
                  </a:cubicBezTo>
                  <a:cubicBezTo>
                    <a:pt x="1427" y="3649"/>
                    <a:pt x="2451" y="4199"/>
                    <a:pt x="3303" y="4199"/>
                  </a:cubicBezTo>
                  <a:cubicBezTo>
                    <a:pt x="3746" y="4199"/>
                    <a:pt x="4143" y="4050"/>
                    <a:pt x="4405" y="3722"/>
                  </a:cubicBezTo>
                  <a:cubicBezTo>
                    <a:pt x="5174" y="2765"/>
                    <a:pt x="5459" y="2285"/>
                    <a:pt x="5174" y="1808"/>
                  </a:cubicBezTo>
                  <a:cubicBezTo>
                    <a:pt x="4933" y="1406"/>
                    <a:pt x="2949" y="0"/>
                    <a:pt x="1522"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
            <p:cNvSpPr/>
            <p:nvPr/>
          </p:nvSpPr>
          <p:spPr>
            <a:xfrm>
              <a:off x="5625035" y="2295219"/>
              <a:ext cx="207626" cy="160339"/>
            </a:xfrm>
            <a:custGeom>
              <a:avLst/>
              <a:gdLst/>
              <a:ahLst/>
              <a:cxnLst/>
              <a:rect l="l" t="t" r="r" b="b"/>
              <a:pathLst>
                <a:path w="5765" h="4452" extrusionOk="0">
                  <a:moveTo>
                    <a:pt x="1667" y="249"/>
                  </a:moveTo>
                  <a:cubicBezTo>
                    <a:pt x="3041" y="249"/>
                    <a:pt x="4993" y="1645"/>
                    <a:pt x="5205" y="1998"/>
                  </a:cubicBezTo>
                  <a:cubicBezTo>
                    <a:pt x="5445" y="2403"/>
                    <a:pt x="5215" y="2813"/>
                    <a:pt x="4446" y="3773"/>
                  </a:cubicBezTo>
                  <a:cubicBezTo>
                    <a:pt x="4171" y="4121"/>
                    <a:pt x="3770" y="4204"/>
                    <a:pt x="3446" y="4204"/>
                  </a:cubicBezTo>
                  <a:cubicBezTo>
                    <a:pt x="3411" y="4204"/>
                    <a:pt x="3377" y="4203"/>
                    <a:pt x="3343" y="4201"/>
                  </a:cubicBezTo>
                  <a:cubicBezTo>
                    <a:pt x="2505" y="4156"/>
                    <a:pt x="1604" y="3606"/>
                    <a:pt x="1103" y="2827"/>
                  </a:cubicBezTo>
                  <a:cubicBezTo>
                    <a:pt x="355" y="1661"/>
                    <a:pt x="891" y="586"/>
                    <a:pt x="995" y="399"/>
                  </a:cubicBezTo>
                  <a:cubicBezTo>
                    <a:pt x="1192" y="294"/>
                    <a:pt x="1420" y="249"/>
                    <a:pt x="1667" y="249"/>
                  </a:cubicBezTo>
                  <a:close/>
                  <a:moveTo>
                    <a:pt x="1671" y="1"/>
                  </a:moveTo>
                  <a:cubicBezTo>
                    <a:pt x="1369" y="1"/>
                    <a:pt x="1087" y="60"/>
                    <a:pt x="843" y="200"/>
                  </a:cubicBezTo>
                  <a:cubicBezTo>
                    <a:pt x="825" y="211"/>
                    <a:pt x="811" y="224"/>
                    <a:pt x="801" y="242"/>
                  </a:cubicBezTo>
                  <a:cubicBezTo>
                    <a:pt x="766" y="294"/>
                    <a:pt x="0" y="1571"/>
                    <a:pt x="894" y="2959"/>
                  </a:cubicBezTo>
                  <a:cubicBezTo>
                    <a:pt x="1437" y="3801"/>
                    <a:pt x="2418" y="4399"/>
                    <a:pt x="3333" y="4448"/>
                  </a:cubicBezTo>
                  <a:cubicBezTo>
                    <a:pt x="3372" y="4452"/>
                    <a:pt x="3406" y="4452"/>
                    <a:pt x="3444" y="4452"/>
                  </a:cubicBezTo>
                  <a:cubicBezTo>
                    <a:pt x="3949" y="4452"/>
                    <a:pt x="4370" y="4267"/>
                    <a:pt x="4642" y="3930"/>
                  </a:cubicBezTo>
                  <a:cubicBezTo>
                    <a:pt x="5358" y="3036"/>
                    <a:pt x="5765" y="2451"/>
                    <a:pt x="5418" y="1870"/>
                  </a:cubicBezTo>
                  <a:cubicBezTo>
                    <a:pt x="5177" y="1473"/>
                    <a:pt x="3176" y="1"/>
                    <a:pt x="167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
            <p:cNvSpPr/>
            <p:nvPr/>
          </p:nvSpPr>
          <p:spPr>
            <a:xfrm>
              <a:off x="5602345" y="2016212"/>
              <a:ext cx="441724" cy="394760"/>
            </a:xfrm>
            <a:custGeom>
              <a:avLst/>
              <a:gdLst/>
              <a:ahLst/>
              <a:cxnLst/>
              <a:rect l="l" t="t" r="r" b="b"/>
              <a:pathLst>
                <a:path w="12265" h="10961" extrusionOk="0">
                  <a:moveTo>
                    <a:pt x="4437" y="1"/>
                  </a:moveTo>
                  <a:cubicBezTo>
                    <a:pt x="4427" y="1"/>
                    <a:pt x="4418" y="2"/>
                    <a:pt x="4408" y="4"/>
                  </a:cubicBezTo>
                  <a:cubicBezTo>
                    <a:pt x="4026" y="101"/>
                    <a:pt x="2683" y="2882"/>
                    <a:pt x="2683" y="2882"/>
                  </a:cubicBezTo>
                  <a:cubicBezTo>
                    <a:pt x="2683" y="2882"/>
                    <a:pt x="383" y="3073"/>
                    <a:pt x="192" y="3741"/>
                  </a:cubicBezTo>
                  <a:cubicBezTo>
                    <a:pt x="0" y="4412"/>
                    <a:pt x="1055" y="7574"/>
                    <a:pt x="1918" y="8915"/>
                  </a:cubicBezTo>
                  <a:cubicBezTo>
                    <a:pt x="2780" y="10257"/>
                    <a:pt x="4408" y="10929"/>
                    <a:pt x="5557" y="10929"/>
                  </a:cubicBezTo>
                  <a:cubicBezTo>
                    <a:pt x="5939" y="10929"/>
                    <a:pt x="6575" y="10960"/>
                    <a:pt x="7272" y="10960"/>
                  </a:cubicBezTo>
                  <a:cubicBezTo>
                    <a:pt x="8672" y="10960"/>
                    <a:pt x="10316" y="10833"/>
                    <a:pt x="10637" y="10066"/>
                  </a:cubicBezTo>
                  <a:cubicBezTo>
                    <a:pt x="11117" y="8915"/>
                    <a:pt x="10730" y="5466"/>
                    <a:pt x="10730" y="5466"/>
                  </a:cubicBezTo>
                  <a:cubicBezTo>
                    <a:pt x="10730" y="5466"/>
                    <a:pt x="12265" y="3932"/>
                    <a:pt x="11593" y="3647"/>
                  </a:cubicBezTo>
                  <a:cubicBezTo>
                    <a:pt x="10925" y="3358"/>
                    <a:pt x="8625" y="3358"/>
                    <a:pt x="8625" y="3358"/>
                  </a:cubicBezTo>
                  <a:cubicBezTo>
                    <a:pt x="8625" y="3358"/>
                    <a:pt x="8525" y="3376"/>
                    <a:pt x="8359" y="3376"/>
                  </a:cubicBezTo>
                  <a:cubicBezTo>
                    <a:pt x="7985" y="3376"/>
                    <a:pt x="7276" y="3284"/>
                    <a:pt x="6611" y="2686"/>
                  </a:cubicBezTo>
                  <a:cubicBezTo>
                    <a:pt x="5677" y="1848"/>
                    <a:pt x="4833" y="1"/>
                    <a:pt x="44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
            <p:cNvSpPr/>
            <p:nvPr/>
          </p:nvSpPr>
          <p:spPr>
            <a:xfrm>
              <a:off x="5597195" y="2011782"/>
              <a:ext cx="436610" cy="403692"/>
            </a:xfrm>
            <a:custGeom>
              <a:avLst/>
              <a:gdLst/>
              <a:ahLst/>
              <a:cxnLst/>
              <a:rect l="l" t="t" r="r" b="b"/>
              <a:pathLst>
                <a:path w="12123" h="11209" extrusionOk="0">
                  <a:moveTo>
                    <a:pt x="4583" y="249"/>
                  </a:moveTo>
                  <a:cubicBezTo>
                    <a:pt x="4715" y="249"/>
                    <a:pt x="5098" y="823"/>
                    <a:pt x="5380" y="1244"/>
                  </a:cubicBezTo>
                  <a:cubicBezTo>
                    <a:pt x="5762" y="1825"/>
                    <a:pt x="6201" y="2479"/>
                    <a:pt x="6674" y="2904"/>
                  </a:cubicBezTo>
                  <a:cubicBezTo>
                    <a:pt x="7365" y="3526"/>
                    <a:pt x="8098" y="3625"/>
                    <a:pt x="8495" y="3625"/>
                  </a:cubicBezTo>
                  <a:cubicBezTo>
                    <a:pt x="8642" y="3625"/>
                    <a:pt x="8743" y="3612"/>
                    <a:pt x="8779" y="3606"/>
                  </a:cubicBezTo>
                  <a:cubicBezTo>
                    <a:pt x="8943" y="3606"/>
                    <a:pt x="11072" y="3617"/>
                    <a:pt x="11687" y="3885"/>
                  </a:cubicBezTo>
                  <a:cubicBezTo>
                    <a:pt x="11757" y="3912"/>
                    <a:pt x="11774" y="3951"/>
                    <a:pt x="11778" y="3986"/>
                  </a:cubicBezTo>
                  <a:cubicBezTo>
                    <a:pt x="11840" y="4306"/>
                    <a:pt x="11204" y="5085"/>
                    <a:pt x="10786" y="5502"/>
                  </a:cubicBezTo>
                  <a:cubicBezTo>
                    <a:pt x="10762" y="5531"/>
                    <a:pt x="10748" y="5565"/>
                    <a:pt x="10751" y="5603"/>
                  </a:cubicBezTo>
                  <a:cubicBezTo>
                    <a:pt x="10755" y="5638"/>
                    <a:pt x="11127" y="9033"/>
                    <a:pt x="10664" y="10140"/>
                  </a:cubicBezTo>
                  <a:cubicBezTo>
                    <a:pt x="10372" y="10841"/>
                    <a:pt x="8767" y="10960"/>
                    <a:pt x="7413" y="10960"/>
                  </a:cubicBezTo>
                  <a:cubicBezTo>
                    <a:pt x="7013" y="10960"/>
                    <a:pt x="6635" y="10949"/>
                    <a:pt x="6319" y="10941"/>
                  </a:cubicBezTo>
                  <a:cubicBezTo>
                    <a:pt x="6075" y="10933"/>
                    <a:pt x="5867" y="10926"/>
                    <a:pt x="5700" y="10926"/>
                  </a:cubicBezTo>
                  <a:cubicBezTo>
                    <a:pt x="4569" y="10926"/>
                    <a:pt x="2989" y="10255"/>
                    <a:pt x="2165" y="8971"/>
                  </a:cubicBezTo>
                  <a:cubicBezTo>
                    <a:pt x="1264" y="7569"/>
                    <a:pt x="286" y="4490"/>
                    <a:pt x="457" y="3898"/>
                  </a:cubicBezTo>
                  <a:cubicBezTo>
                    <a:pt x="579" y="3471"/>
                    <a:pt x="1980" y="3199"/>
                    <a:pt x="2836" y="3126"/>
                  </a:cubicBezTo>
                  <a:cubicBezTo>
                    <a:pt x="2881" y="3123"/>
                    <a:pt x="2920" y="3095"/>
                    <a:pt x="2937" y="3057"/>
                  </a:cubicBezTo>
                  <a:cubicBezTo>
                    <a:pt x="3564" y="1766"/>
                    <a:pt x="4367" y="325"/>
                    <a:pt x="4580" y="249"/>
                  </a:cubicBezTo>
                  <a:close/>
                  <a:moveTo>
                    <a:pt x="4584" y="1"/>
                  </a:moveTo>
                  <a:cubicBezTo>
                    <a:pt x="4563" y="1"/>
                    <a:pt x="4542" y="3"/>
                    <a:pt x="4521" y="9"/>
                  </a:cubicBezTo>
                  <a:cubicBezTo>
                    <a:pt x="4127" y="106"/>
                    <a:pt x="3101" y="2156"/>
                    <a:pt x="2746" y="2886"/>
                  </a:cubicBezTo>
                  <a:cubicBezTo>
                    <a:pt x="2300" y="2928"/>
                    <a:pt x="412" y="3147"/>
                    <a:pt x="217" y="3832"/>
                  </a:cubicBezTo>
                  <a:cubicBezTo>
                    <a:pt x="1" y="4580"/>
                    <a:pt x="1142" y="7840"/>
                    <a:pt x="1956" y="9107"/>
                  </a:cubicBezTo>
                  <a:cubicBezTo>
                    <a:pt x="2830" y="10464"/>
                    <a:pt x="4500" y="11174"/>
                    <a:pt x="5700" y="11174"/>
                  </a:cubicBezTo>
                  <a:cubicBezTo>
                    <a:pt x="5863" y="11174"/>
                    <a:pt x="6072" y="11180"/>
                    <a:pt x="6312" y="11188"/>
                  </a:cubicBezTo>
                  <a:cubicBezTo>
                    <a:pt x="6646" y="11198"/>
                    <a:pt x="7036" y="11209"/>
                    <a:pt x="7440" y="11209"/>
                  </a:cubicBezTo>
                  <a:cubicBezTo>
                    <a:pt x="8887" y="11209"/>
                    <a:pt x="10546" y="11069"/>
                    <a:pt x="10894" y="10238"/>
                  </a:cubicBezTo>
                  <a:cubicBezTo>
                    <a:pt x="11350" y="9138"/>
                    <a:pt x="11054" y="6111"/>
                    <a:pt x="11005" y="5635"/>
                  </a:cubicBezTo>
                  <a:cubicBezTo>
                    <a:pt x="11231" y="5401"/>
                    <a:pt x="12122" y="4452"/>
                    <a:pt x="12021" y="3940"/>
                  </a:cubicBezTo>
                  <a:cubicBezTo>
                    <a:pt x="11997" y="3808"/>
                    <a:pt x="11917" y="3710"/>
                    <a:pt x="11785" y="3655"/>
                  </a:cubicBezTo>
                  <a:cubicBezTo>
                    <a:pt x="11100" y="3363"/>
                    <a:pt x="8863" y="3360"/>
                    <a:pt x="8768" y="3360"/>
                  </a:cubicBezTo>
                  <a:lnTo>
                    <a:pt x="8744" y="3360"/>
                  </a:lnTo>
                  <a:cubicBezTo>
                    <a:pt x="8741" y="3361"/>
                    <a:pt x="8653" y="3375"/>
                    <a:pt x="8507" y="3375"/>
                  </a:cubicBezTo>
                  <a:cubicBezTo>
                    <a:pt x="8157" y="3375"/>
                    <a:pt x="7472" y="3290"/>
                    <a:pt x="6838" y="2719"/>
                  </a:cubicBezTo>
                  <a:cubicBezTo>
                    <a:pt x="6388" y="2316"/>
                    <a:pt x="5961" y="1675"/>
                    <a:pt x="5585" y="1108"/>
                  </a:cubicBezTo>
                  <a:cubicBezTo>
                    <a:pt x="5101" y="380"/>
                    <a:pt x="4835" y="1"/>
                    <a:pt x="458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
            <p:cNvSpPr/>
            <p:nvPr/>
          </p:nvSpPr>
          <p:spPr>
            <a:xfrm>
              <a:off x="5760990" y="2275159"/>
              <a:ext cx="167038" cy="102931"/>
            </a:xfrm>
            <a:custGeom>
              <a:avLst/>
              <a:gdLst/>
              <a:ahLst/>
              <a:cxnLst/>
              <a:rect l="l" t="t" r="r" b="b"/>
              <a:pathLst>
                <a:path w="4638" h="2858" extrusionOk="0">
                  <a:moveTo>
                    <a:pt x="2473" y="0"/>
                  </a:moveTo>
                  <a:cubicBezTo>
                    <a:pt x="2326" y="0"/>
                    <a:pt x="2161" y="25"/>
                    <a:pt x="1977" y="82"/>
                  </a:cubicBezTo>
                  <a:cubicBezTo>
                    <a:pt x="804" y="455"/>
                    <a:pt x="0" y="1564"/>
                    <a:pt x="1298" y="2493"/>
                  </a:cubicBezTo>
                  <a:cubicBezTo>
                    <a:pt x="1647" y="2743"/>
                    <a:pt x="2095" y="2858"/>
                    <a:pt x="2529" y="2858"/>
                  </a:cubicBezTo>
                  <a:cubicBezTo>
                    <a:pt x="3627" y="2858"/>
                    <a:pt x="4637" y="2122"/>
                    <a:pt x="3748" y="962"/>
                  </a:cubicBezTo>
                  <a:cubicBezTo>
                    <a:pt x="3632" y="813"/>
                    <a:pt x="3518" y="660"/>
                    <a:pt x="3414" y="500"/>
                  </a:cubicBezTo>
                  <a:cubicBezTo>
                    <a:pt x="3270" y="292"/>
                    <a:pt x="2980" y="0"/>
                    <a:pt x="24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
            <p:cNvSpPr/>
            <p:nvPr/>
          </p:nvSpPr>
          <p:spPr>
            <a:xfrm>
              <a:off x="5695552" y="2016068"/>
              <a:ext cx="106136" cy="123423"/>
            </a:xfrm>
            <a:custGeom>
              <a:avLst/>
              <a:gdLst/>
              <a:ahLst/>
              <a:cxnLst/>
              <a:rect l="l" t="t" r="r" b="b"/>
              <a:pathLst>
                <a:path w="2947" h="3427" extrusionOk="0">
                  <a:moveTo>
                    <a:pt x="1877" y="0"/>
                  </a:moveTo>
                  <a:cubicBezTo>
                    <a:pt x="1859" y="0"/>
                    <a:pt x="1840" y="3"/>
                    <a:pt x="1820" y="8"/>
                  </a:cubicBezTo>
                  <a:cubicBezTo>
                    <a:pt x="1149" y="200"/>
                    <a:pt x="1" y="1640"/>
                    <a:pt x="95" y="2886"/>
                  </a:cubicBezTo>
                  <a:cubicBezTo>
                    <a:pt x="95" y="2886"/>
                    <a:pt x="1045" y="3427"/>
                    <a:pt x="1803" y="3427"/>
                  </a:cubicBezTo>
                  <a:cubicBezTo>
                    <a:pt x="1946" y="3427"/>
                    <a:pt x="2082" y="3408"/>
                    <a:pt x="2204" y="3362"/>
                  </a:cubicBezTo>
                  <a:cubicBezTo>
                    <a:pt x="2947" y="3085"/>
                    <a:pt x="2518" y="0"/>
                    <a:pt x="187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
            <p:cNvSpPr/>
            <p:nvPr/>
          </p:nvSpPr>
          <p:spPr>
            <a:xfrm>
              <a:off x="5690942" y="2011566"/>
              <a:ext cx="109053" cy="132355"/>
            </a:xfrm>
            <a:custGeom>
              <a:avLst/>
              <a:gdLst/>
              <a:ahLst/>
              <a:cxnLst/>
              <a:rect l="l" t="t" r="r" b="b"/>
              <a:pathLst>
                <a:path w="3028" h="3675" extrusionOk="0">
                  <a:moveTo>
                    <a:pt x="2006" y="252"/>
                  </a:moveTo>
                  <a:cubicBezTo>
                    <a:pt x="2101" y="252"/>
                    <a:pt x="2245" y="427"/>
                    <a:pt x="2377" y="822"/>
                  </a:cubicBezTo>
                  <a:cubicBezTo>
                    <a:pt x="2687" y="1758"/>
                    <a:pt x="2697" y="3220"/>
                    <a:pt x="2290" y="3372"/>
                  </a:cubicBezTo>
                  <a:cubicBezTo>
                    <a:pt x="2182" y="3413"/>
                    <a:pt x="2060" y="3430"/>
                    <a:pt x="1931" y="3430"/>
                  </a:cubicBezTo>
                  <a:cubicBezTo>
                    <a:pt x="1322" y="3430"/>
                    <a:pt x="557" y="3046"/>
                    <a:pt x="344" y="2934"/>
                  </a:cubicBezTo>
                  <a:cubicBezTo>
                    <a:pt x="296" y="1751"/>
                    <a:pt x="1399" y="422"/>
                    <a:pt x="1984" y="255"/>
                  </a:cubicBezTo>
                  <a:cubicBezTo>
                    <a:pt x="1991" y="253"/>
                    <a:pt x="1998" y="252"/>
                    <a:pt x="2006" y="252"/>
                  </a:cubicBezTo>
                  <a:close/>
                  <a:moveTo>
                    <a:pt x="2010" y="1"/>
                  </a:moveTo>
                  <a:cubicBezTo>
                    <a:pt x="1977" y="1"/>
                    <a:pt x="1944" y="6"/>
                    <a:pt x="1914" y="15"/>
                  </a:cubicBezTo>
                  <a:cubicBezTo>
                    <a:pt x="1163" y="230"/>
                    <a:pt x="0" y="1723"/>
                    <a:pt x="101" y="3017"/>
                  </a:cubicBezTo>
                  <a:cubicBezTo>
                    <a:pt x="105" y="3059"/>
                    <a:pt x="126" y="3098"/>
                    <a:pt x="164" y="3115"/>
                  </a:cubicBezTo>
                  <a:cubicBezTo>
                    <a:pt x="209" y="3143"/>
                    <a:pt x="1152" y="3675"/>
                    <a:pt x="1935" y="3675"/>
                  </a:cubicBezTo>
                  <a:cubicBezTo>
                    <a:pt x="2091" y="3675"/>
                    <a:pt x="2241" y="3654"/>
                    <a:pt x="2377" y="3605"/>
                  </a:cubicBezTo>
                  <a:cubicBezTo>
                    <a:pt x="3027" y="3358"/>
                    <a:pt x="2899" y="1615"/>
                    <a:pt x="2610" y="745"/>
                  </a:cubicBezTo>
                  <a:cubicBezTo>
                    <a:pt x="2416" y="153"/>
                    <a:pt x="2191" y="1"/>
                    <a:pt x="201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5"/>
            <p:cNvSpPr/>
            <p:nvPr/>
          </p:nvSpPr>
          <p:spPr>
            <a:xfrm>
              <a:off x="5919852" y="2147414"/>
              <a:ext cx="113375" cy="97096"/>
            </a:xfrm>
            <a:custGeom>
              <a:avLst/>
              <a:gdLst/>
              <a:ahLst/>
              <a:cxnLst/>
              <a:rect l="l" t="t" r="r" b="b"/>
              <a:pathLst>
                <a:path w="3148" h="2696" extrusionOk="0">
                  <a:moveTo>
                    <a:pt x="2662" y="0"/>
                  </a:moveTo>
                  <a:cubicBezTo>
                    <a:pt x="2336" y="0"/>
                    <a:pt x="1391" y="65"/>
                    <a:pt x="766" y="769"/>
                  </a:cubicBezTo>
                  <a:cubicBezTo>
                    <a:pt x="0" y="1632"/>
                    <a:pt x="477" y="2495"/>
                    <a:pt x="1532" y="2686"/>
                  </a:cubicBezTo>
                  <a:cubicBezTo>
                    <a:pt x="1566" y="2693"/>
                    <a:pt x="1599" y="2696"/>
                    <a:pt x="1632" y="2696"/>
                  </a:cubicBezTo>
                  <a:cubicBezTo>
                    <a:pt x="2622" y="2696"/>
                    <a:pt x="3148" y="4"/>
                    <a:pt x="2777" y="4"/>
                  </a:cubicBezTo>
                  <a:cubicBezTo>
                    <a:pt x="2777" y="4"/>
                    <a:pt x="2735" y="0"/>
                    <a:pt x="26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5"/>
            <p:cNvSpPr/>
            <p:nvPr/>
          </p:nvSpPr>
          <p:spPr>
            <a:xfrm>
              <a:off x="5926370" y="2142876"/>
              <a:ext cx="107037" cy="106064"/>
            </a:xfrm>
            <a:custGeom>
              <a:avLst/>
              <a:gdLst/>
              <a:ahLst/>
              <a:cxnLst/>
              <a:rect l="l" t="t" r="r" b="b"/>
              <a:pathLst>
                <a:path w="2972" h="2945" extrusionOk="0">
                  <a:moveTo>
                    <a:pt x="2568" y="252"/>
                  </a:moveTo>
                  <a:cubicBezTo>
                    <a:pt x="2658" y="436"/>
                    <a:pt x="2516" y="1494"/>
                    <a:pt x="2088" y="2196"/>
                  </a:cubicBezTo>
                  <a:cubicBezTo>
                    <a:pt x="1945" y="2433"/>
                    <a:pt x="1723" y="2698"/>
                    <a:pt x="1451" y="2698"/>
                  </a:cubicBezTo>
                  <a:cubicBezTo>
                    <a:pt x="1426" y="2698"/>
                    <a:pt x="1401" y="2695"/>
                    <a:pt x="1375" y="2691"/>
                  </a:cubicBezTo>
                  <a:cubicBezTo>
                    <a:pt x="867" y="2596"/>
                    <a:pt x="492" y="2336"/>
                    <a:pt x="373" y="1991"/>
                  </a:cubicBezTo>
                  <a:cubicBezTo>
                    <a:pt x="265" y="1678"/>
                    <a:pt x="373" y="1320"/>
                    <a:pt x="679" y="979"/>
                  </a:cubicBezTo>
                  <a:cubicBezTo>
                    <a:pt x="1274" y="307"/>
                    <a:pt x="2196" y="252"/>
                    <a:pt x="2491" y="252"/>
                  </a:cubicBezTo>
                  <a:close/>
                  <a:moveTo>
                    <a:pt x="2478" y="1"/>
                  </a:moveTo>
                  <a:cubicBezTo>
                    <a:pt x="2128" y="1"/>
                    <a:pt x="1152" y="72"/>
                    <a:pt x="492" y="815"/>
                  </a:cubicBezTo>
                  <a:cubicBezTo>
                    <a:pt x="126" y="1226"/>
                    <a:pt x="1" y="1671"/>
                    <a:pt x="140" y="2071"/>
                  </a:cubicBezTo>
                  <a:cubicBezTo>
                    <a:pt x="290" y="2503"/>
                    <a:pt x="735" y="2826"/>
                    <a:pt x="1330" y="2934"/>
                  </a:cubicBezTo>
                  <a:cubicBezTo>
                    <a:pt x="1368" y="2941"/>
                    <a:pt x="1406" y="2944"/>
                    <a:pt x="1452" y="2944"/>
                  </a:cubicBezTo>
                  <a:cubicBezTo>
                    <a:pt x="1653" y="2944"/>
                    <a:pt x="1918" y="2854"/>
                    <a:pt x="2182" y="2499"/>
                  </a:cubicBezTo>
                  <a:cubicBezTo>
                    <a:pt x="2679" y="1838"/>
                    <a:pt x="2972" y="502"/>
                    <a:pt x="2784" y="133"/>
                  </a:cubicBezTo>
                  <a:cubicBezTo>
                    <a:pt x="2746" y="54"/>
                    <a:pt x="2679" y="8"/>
                    <a:pt x="2603" y="4"/>
                  </a:cubicBezTo>
                  <a:cubicBezTo>
                    <a:pt x="2588" y="3"/>
                    <a:pt x="2544" y="1"/>
                    <a:pt x="247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
            <p:cNvSpPr/>
            <p:nvPr/>
          </p:nvSpPr>
          <p:spPr>
            <a:xfrm>
              <a:off x="5713271" y="2323166"/>
              <a:ext cx="65151" cy="37960"/>
            </a:xfrm>
            <a:custGeom>
              <a:avLst/>
              <a:gdLst/>
              <a:ahLst/>
              <a:cxnLst/>
              <a:rect l="l" t="t" r="r" b="b"/>
              <a:pathLst>
                <a:path w="1809" h="1054" extrusionOk="0">
                  <a:moveTo>
                    <a:pt x="147" y="0"/>
                  </a:moveTo>
                  <a:cubicBezTo>
                    <a:pt x="44" y="0"/>
                    <a:pt x="1" y="78"/>
                    <a:pt x="83" y="297"/>
                  </a:cubicBezTo>
                  <a:cubicBezTo>
                    <a:pt x="291" y="849"/>
                    <a:pt x="596" y="1053"/>
                    <a:pt x="930" y="1053"/>
                  </a:cubicBezTo>
                  <a:cubicBezTo>
                    <a:pt x="1060" y="1053"/>
                    <a:pt x="1194" y="1022"/>
                    <a:pt x="1328" y="969"/>
                  </a:cubicBezTo>
                  <a:cubicBezTo>
                    <a:pt x="1809" y="777"/>
                    <a:pt x="1040" y="489"/>
                    <a:pt x="1040" y="489"/>
                  </a:cubicBezTo>
                  <a:cubicBezTo>
                    <a:pt x="1040" y="489"/>
                    <a:pt x="404" y="0"/>
                    <a:pt x="14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
            <p:cNvSpPr/>
            <p:nvPr/>
          </p:nvSpPr>
          <p:spPr>
            <a:xfrm>
              <a:off x="5707833" y="2318773"/>
              <a:ext cx="63458" cy="46819"/>
            </a:xfrm>
            <a:custGeom>
              <a:avLst/>
              <a:gdLst/>
              <a:ahLst/>
              <a:cxnLst/>
              <a:rect l="l" t="t" r="r" b="b"/>
              <a:pathLst>
                <a:path w="1762" h="1300" extrusionOk="0">
                  <a:moveTo>
                    <a:pt x="314" y="246"/>
                  </a:moveTo>
                  <a:lnTo>
                    <a:pt x="314" y="246"/>
                  </a:lnTo>
                  <a:cubicBezTo>
                    <a:pt x="439" y="256"/>
                    <a:pt x="794" y="461"/>
                    <a:pt x="1118" y="708"/>
                  </a:cubicBezTo>
                  <a:cubicBezTo>
                    <a:pt x="1125" y="715"/>
                    <a:pt x="1139" y="722"/>
                    <a:pt x="1149" y="726"/>
                  </a:cubicBezTo>
                  <a:cubicBezTo>
                    <a:pt x="1320" y="792"/>
                    <a:pt x="1497" y="899"/>
                    <a:pt x="1518" y="927"/>
                  </a:cubicBezTo>
                  <a:cubicBezTo>
                    <a:pt x="1518" y="927"/>
                    <a:pt x="1504" y="948"/>
                    <a:pt x="1434" y="976"/>
                  </a:cubicBezTo>
                  <a:cubicBezTo>
                    <a:pt x="1309" y="1026"/>
                    <a:pt x="1191" y="1050"/>
                    <a:pt x="1083" y="1050"/>
                  </a:cubicBezTo>
                  <a:cubicBezTo>
                    <a:pt x="994" y="1050"/>
                    <a:pt x="911" y="1033"/>
                    <a:pt x="836" y="1000"/>
                  </a:cubicBezTo>
                  <a:cubicBezTo>
                    <a:pt x="638" y="914"/>
                    <a:pt x="474" y="702"/>
                    <a:pt x="349" y="374"/>
                  </a:cubicBezTo>
                  <a:cubicBezTo>
                    <a:pt x="325" y="308"/>
                    <a:pt x="318" y="266"/>
                    <a:pt x="314" y="246"/>
                  </a:cubicBezTo>
                  <a:close/>
                  <a:moveTo>
                    <a:pt x="293" y="0"/>
                  </a:moveTo>
                  <a:cubicBezTo>
                    <a:pt x="239" y="0"/>
                    <a:pt x="192" y="13"/>
                    <a:pt x="154" y="40"/>
                  </a:cubicBezTo>
                  <a:cubicBezTo>
                    <a:pt x="1" y="155"/>
                    <a:pt x="88" y="384"/>
                    <a:pt x="119" y="461"/>
                  </a:cubicBezTo>
                  <a:cubicBezTo>
                    <a:pt x="265" y="854"/>
                    <a:pt x="474" y="1112"/>
                    <a:pt x="735" y="1227"/>
                  </a:cubicBezTo>
                  <a:cubicBezTo>
                    <a:pt x="843" y="1275"/>
                    <a:pt x="958" y="1299"/>
                    <a:pt x="1079" y="1299"/>
                  </a:cubicBezTo>
                  <a:cubicBezTo>
                    <a:pt x="1219" y="1299"/>
                    <a:pt x="1368" y="1268"/>
                    <a:pt x="1525" y="1206"/>
                  </a:cubicBezTo>
                  <a:cubicBezTo>
                    <a:pt x="1682" y="1143"/>
                    <a:pt x="1762" y="1052"/>
                    <a:pt x="1762" y="938"/>
                  </a:cubicBezTo>
                  <a:cubicBezTo>
                    <a:pt x="1758" y="722"/>
                    <a:pt x="1417" y="565"/>
                    <a:pt x="1253" y="503"/>
                  </a:cubicBezTo>
                  <a:cubicBezTo>
                    <a:pt x="934" y="258"/>
                    <a:pt x="539" y="0"/>
                    <a:pt x="29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5"/>
            <p:cNvSpPr/>
            <p:nvPr/>
          </p:nvSpPr>
          <p:spPr>
            <a:xfrm>
              <a:off x="5700306" y="2234066"/>
              <a:ext cx="28488" cy="33890"/>
            </a:xfrm>
            <a:custGeom>
              <a:avLst/>
              <a:gdLst/>
              <a:ahLst/>
              <a:cxnLst/>
              <a:rect l="l" t="t" r="r" b="b"/>
              <a:pathLst>
                <a:path w="791" h="941" extrusionOk="0">
                  <a:moveTo>
                    <a:pt x="462" y="0"/>
                  </a:moveTo>
                  <a:cubicBezTo>
                    <a:pt x="300" y="0"/>
                    <a:pt x="135" y="157"/>
                    <a:pt x="71" y="382"/>
                  </a:cubicBezTo>
                  <a:cubicBezTo>
                    <a:pt x="1" y="635"/>
                    <a:pt x="89" y="883"/>
                    <a:pt x="266" y="931"/>
                  </a:cubicBezTo>
                  <a:cubicBezTo>
                    <a:pt x="287" y="937"/>
                    <a:pt x="310" y="940"/>
                    <a:pt x="332" y="940"/>
                  </a:cubicBezTo>
                  <a:cubicBezTo>
                    <a:pt x="491" y="940"/>
                    <a:pt x="654" y="785"/>
                    <a:pt x="718" y="562"/>
                  </a:cubicBezTo>
                  <a:cubicBezTo>
                    <a:pt x="791" y="308"/>
                    <a:pt x="704" y="61"/>
                    <a:pt x="527" y="9"/>
                  </a:cubicBezTo>
                  <a:cubicBezTo>
                    <a:pt x="506" y="3"/>
                    <a:pt x="484" y="0"/>
                    <a:pt x="46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5"/>
            <p:cNvSpPr/>
            <p:nvPr/>
          </p:nvSpPr>
          <p:spPr>
            <a:xfrm>
              <a:off x="5808098" y="2311714"/>
              <a:ext cx="36591" cy="27191"/>
            </a:xfrm>
            <a:custGeom>
              <a:avLst/>
              <a:gdLst/>
              <a:ahLst/>
              <a:cxnLst/>
              <a:rect l="l" t="t" r="r" b="b"/>
              <a:pathLst>
                <a:path w="1016" h="755" extrusionOk="0">
                  <a:moveTo>
                    <a:pt x="645" y="0"/>
                  </a:moveTo>
                  <a:cubicBezTo>
                    <a:pt x="548" y="0"/>
                    <a:pt x="440" y="30"/>
                    <a:pt x="338" y="90"/>
                  </a:cubicBezTo>
                  <a:cubicBezTo>
                    <a:pt x="112" y="222"/>
                    <a:pt x="1" y="462"/>
                    <a:pt x="94" y="619"/>
                  </a:cubicBezTo>
                  <a:cubicBezTo>
                    <a:pt x="147" y="708"/>
                    <a:pt x="252" y="754"/>
                    <a:pt x="374" y="754"/>
                  </a:cubicBezTo>
                  <a:cubicBezTo>
                    <a:pt x="470" y="754"/>
                    <a:pt x="578" y="726"/>
                    <a:pt x="679" y="668"/>
                  </a:cubicBezTo>
                  <a:cubicBezTo>
                    <a:pt x="908" y="532"/>
                    <a:pt x="1016" y="295"/>
                    <a:pt x="922" y="135"/>
                  </a:cubicBezTo>
                  <a:cubicBezTo>
                    <a:pt x="870" y="46"/>
                    <a:pt x="766" y="0"/>
                    <a:pt x="64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
            <p:cNvSpPr/>
            <p:nvPr/>
          </p:nvSpPr>
          <p:spPr>
            <a:xfrm>
              <a:off x="5512633" y="2540840"/>
              <a:ext cx="127745" cy="272850"/>
            </a:xfrm>
            <a:custGeom>
              <a:avLst/>
              <a:gdLst/>
              <a:ahLst/>
              <a:cxnLst/>
              <a:rect l="l" t="t" r="r" b="b"/>
              <a:pathLst>
                <a:path w="3547" h="7576" extrusionOk="0">
                  <a:moveTo>
                    <a:pt x="3546" y="1"/>
                  </a:moveTo>
                  <a:lnTo>
                    <a:pt x="290" y="384"/>
                  </a:lnTo>
                  <a:cubicBezTo>
                    <a:pt x="290" y="384"/>
                    <a:pt x="1" y="2492"/>
                    <a:pt x="383" y="3355"/>
                  </a:cubicBezTo>
                  <a:cubicBezTo>
                    <a:pt x="770" y="4217"/>
                    <a:pt x="1152" y="7474"/>
                    <a:pt x="1918" y="7572"/>
                  </a:cubicBezTo>
                  <a:cubicBezTo>
                    <a:pt x="1937" y="7574"/>
                    <a:pt x="1956" y="7575"/>
                    <a:pt x="1974" y="7575"/>
                  </a:cubicBezTo>
                  <a:cubicBezTo>
                    <a:pt x="2669" y="7575"/>
                    <a:pt x="2398" y="5838"/>
                    <a:pt x="2398" y="5558"/>
                  </a:cubicBezTo>
                  <a:cubicBezTo>
                    <a:pt x="2398" y="5272"/>
                    <a:pt x="2491" y="2207"/>
                    <a:pt x="2491" y="2207"/>
                  </a:cubicBezTo>
                  <a:cubicBezTo>
                    <a:pt x="2491" y="2207"/>
                    <a:pt x="3163" y="766"/>
                    <a:pt x="3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
            <p:cNvSpPr/>
            <p:nvPr/>
          </p:nvSpPr>
          <p:spPr>
            <a:xfrm>
              <a:off x="5508239" y="2536446"/>
              <a:ext cx="137253" cy="281601"/>
            </a:xfrm>
            <a:custGeom>
              <a:avLst/>
              <a:gdLst/>
              <a:ahLst/>
              <a:cxnLst/>
              <a:rect l="l" t="t" r="r" b="b"/>
              <a:pathLst>
                <a:path w="3811" h="7819" extrusionOk="0">
                  <a:moveTo>
                    <a:pt x="3670" y="0"/>
                  </a:moveTo>
                  <a:cubicBezTo>
                    <a:pt x="3623" y="0"/>
                    <a:pt x="3579" y="25"/>
                    <a:pt x="3556" y="67"/>
                  </a:cubicBezTo>
                  <a:cubicBezTo>
                    <a:pt x="3177" y="826"/>
                    <a:pt x="2509" y="2259"/>
                    <a:pt x="2502" y="2277"/>
                  </a:cubicBezTo>
                  <a:cubicBezTo>
                    <a:pt x="2495" y="2290"/>
                    <a:pt x="2492" y="2308"/>
                    <a:pt x="2492" y="2322"/>
                  </a:cubicBezTo>
                  <a:cubicBezTo>
                    <a:pt x="2488" y="2447"/>
                    <a:pt x="2395" y="5394"/>
                    <a:pt x="2395" y="5680"/>
                  </a:cubicBezTo>
                  <a:cubicBezTo>
                    <a:pt x="2395" y="5725"/>
                    <a:pt x="2401" y="5808"/>
                    <a:pt x="2411" y="5916"/>
                  </a:cubicBezTo>
                  <a:cubicBezTo>
                    <a:pt x="2443" y="6316"/>
                    <a:pt x="2523" y="7252"/>
                    <a:pt x="2252" y="7512"/>
                  </a:cubicBezTo>
                  <a:cubicBezTo>
                    <a:pt x="2209" y="7552"/>
                    <a:pt x="2160" y="7571"/>
                    <a:pt x="2098" y="7571"/>
                  </a:cubicBezTo>
                  <a:cubicBezTo>
                    <a:pt x="2084" y="7571"/>
                    <a:pt x="2069" y="7570"/>
                    <a:pt x="2053" y="7568"/>
                  </a:cubicBezTo>
                  <a:cubicBezTo>
                    <a:pt x="1629" y="7517"/>
                    <a:pt x="1263" y="5940"/>
                    <a:pt x="1024" y="4896"/>
                  </a:cubicBezTo>
                  <a:cubicBezTo>
                    <a:pt x="878" y="4267"/>
                    <a:pt x="752" y="3724"/>
                    <a:pt x="620" y="3428"/>
                  </a:cubicBezTo>
                  <a:cubicBezTo>
                    <a:pt x="255" y="2607"/>
                    <a:pt x="529" y="544"/>
                    <a:pt x="533" y="523"/>
                  </a:cubicBezTo>
                  <a:cubicBezTo>
                    <a:pt x="544" y="457"/>
                    <a:pt x="495" y="394"/>
                    <a:pt x="428" y="384"/>
                  </a:cubicBezTo>
                  <a:cubicBezTo>
                    <a:pt x="424" y="384"/>
                    <a:pt x="419" y="383"/>
                    <a:pt x="415" y="383"/>
                  </a:cubicBezTo>
                  <a:cubicBezTo>
                    <a:pt x="351" y="383"/>
                    <a:pt x="296" y="427"/>
                    <a:pt x="290" y="492"/>
                  </a:cubicBezTo>
                  <a:cubicBezTo>
                    <a:pt x="275" y="579"/>
                    <a:pt x="1" y="2642"/>
                    <a:pt x="394" y="3525"/>
                  </a:cubicBezTo>
                  <a:cubicBezTo>
                    <a:pt x="516" y="3804"/>
                    <a:pt x="645" y="4360"/>
                    <a:pt x="783" y="4952"/>
                  </a:cubicBezTo>
                  <a:cubicBezTo>
                    <a:pt x="1159" y="6584"/>
                    <a:pt x="1469" y="7746"/>
                    <a:pt x="2026" y="7815"/>
                  </a:cubicBezTo>
                  <a:cubicBezTo>
                    <a:pt x="2050" y="7819"/>
                    <a:pt x="2071" y="7819"/>
                    <a:pt x="2095" y="7819"/>
                  </a:cubicBezTo>
                  <a:cubicBezTo>
                    <a:pt x="2220" y="7819"/>
                    <a:pt x="2335" y="7777"/>
                    <a:pt x="2422" y="7690"/>
                  </a:cubicBezTo>
                  <a:cubicBezTo>
                    <a:pt x="2777" y="7350"/>
                    <a:pt x="2700" y="6403"/>
                    <a:pt x="2655" y="5895"/>
                  </a:cubicBezTo>
                  <a:cubicBezTo>
                    <a:pt x="2649" y="5797"/>
                    <a:pt x="2641" y="5721"/>
                    <a:pt x="2641" y="5680"/>
                  </a:cubicBezTo>
                  <a:cubicBezTo>
                    <a:pt x="2641" y="5411"/>
                    <a:pt x="2729" y="2653"/>
                    <a:pt x="2739" y="2356"/>
                  </a:cubicBezTo>
                  <a:cubicBezTo>
                    <a:pt x="2826" y="2168"/>
                    <a:pt x="3428" y="882"/>
                    <a:pt x="3779" y="179"/>
                  </a:cubicBezTo>
                  <a:cubicBezTo>
                    <a:pt x="3810" y="116"/>
                    <a:pt x="3786" y="43"/>
                    <a:pt x="3723" y="12"/>
                  </a:cubicBezTo>
                  <a:cubicBezTo>
                    <a:pt x="3706" y="4"/>
                    <a:pt x="3688" y="0"/>
                    <a:pt x="36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
            <p:cNvSpPr/>
            <p:nvPr/>
          </p:nvSpPr>
          <p:spPr>
            <a:xfrm>
              <a:off x="5404120" y="2543397"/>
              <a:ext cx="113303" cy="88201"/>
            </a:xfrm>
            <a:custGeom>
              <a:avLst/>
              <a:gdLst/>
              <a:ahLst/>
              <a:cxnLst/>
              <a:rect l="l" t="t" r="r" b="b"/>
              <a:pathLst>
                <a:path w="3146" h="2449" extrusionOk="0">
                  <a:moveTo>
                    <a:pt x="877" y="0"/>
                  </a:moveTo>
                  <a:cubicBezTo>
                    <a:pt x="451" y="0"/>
                    <a:pt x="130" y="93"/>
                    <a:pt x="105" y="101"/>
                  </a:cubicBezTo>
                  <a:cubicBezTo>
                    <a:pt x="39" y="117"/>
                    <a:pt x="0" y="188"/>
                    <a:pt x="21" y="254"/>
                  </a:cubicBezTo>
                  <a:cubicBezTo>
                    <a:pt x="38" y="308"/>
                    <a:pt x="87" y="342"/>
                    <a:pt x="141" y="342"/>
                  </a:cubicBezTo>
                  <a:cubicBezTo>
                    <a:pt x="152" y="342"/>
                    <a:pt x="163" y="340"/>
                    <a:pt x="175" y="337"/>
                  </a:cubicBezTo>
                  <a:cubicBezTo>
                    <a:pt x="180" y="335"/>
                    <a:pt x="478" y="250"/>
                    <a:pt x="875" y="250"/>
                  </a:cubicBezTo>
                  <a:cubicBezTo>
                    <a:pt x="1223" y="250"/>
                    <a:pt x="1647" y="316"/>
                    <a:pt x="2015" y="563"/>
                  </a:cubicBezTo>
                  <a:cubicBezTo>
                    <a:pt x="2513" y="901"/>
                    <a:pt x="2808" y="1495"/>
                    <a:pt x="2892" y="2338"/>
                  </a:cubicBezTo>
                  <a:cubicBezTo>
                    <a:pt x="2898" y="2400"/>
                    <a:pt x="2951" y="2449"/>
                    <a:pt x="3014" y="2449"/>
                  </a:cubicBezTo>
                  <a:lnTo>
                    <a:pt x="3027" y="2449"/>
                  </a:lnTo>
                  <a:cubicBezTo>
                    <a:pt x="3094" y="2442"/>
                    <a:pt x="3146" y="2383"/>
                    <a:pt x="3139" y="2314"/>
                  </a:cubicBezTo>
                  <a:cubicBezTo>
                    <a:pt x="3045" y="1395"/>
                    <a:pt x="2714" y="734"/>
                    <a:pt x="2150" y="358"/>
                  </a:cubicBezTo>
                  <a:cubicBezTo>
                    <a:pt x="1732" y="76"/>
                    <a:pt x="1261" y="0"/>
                    <a:pt x="87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5"/>
            <p:cNvSpPr/>
            <p:nvPr/>
          </p:nvSpPr>
          <p:spPr>
            <a:xfrm>
              <a:off x="5673150" y="2488115"/>
              <a:ext cx="92487" cy="140134"/>
            </a:xfrm>
            <a:custGeom>
              <a:avLst/>
              <a:gdLst/>
              <a:ahLst/>
              <a:cxnLst/>
              <a:rect l="l" t="t" r="r" b="b"/>
              <a:pathLst>
                <a:path w="2568" h="3891" extrusionOk="0">
                  <a:moveTo>
                    <a:pt x="2446" y="0"/>
                  </a:moveTo>
                  <a:cubicBezTo>
                    <a:pt x="2387" y="0"/>
                    <a:pt x="2321" y="53"/>
                    <a:pt x="2317" y="119"/>
                  </a:cubicBezTo>
                  <a:cubicBezTo>
                    <a:pt x="2227" y="2505"/>
                    <a:pt x="108" y="3643"/>
                    <a:pt x="87" y="3653"/>
                  </a:cubicBezTo>
                  <a:cubicBezTo>
                    <a:pt x="24" y="3688"/>
                    <a:pt x="0" y="3761"/>
                    <a:pt x="35" y="3823"/>
                  </a:cubicBezTo>
                  <a:cubicBezTo>
                    <a:pt x="56" y="3865"/>
                    <a:pt x="98" y="3890"/>
                    <a:pt x="143" y="3890"/>
                  </a:cubicBezTo>
                  <a:cubicBezTo>
                    <a:pt x="164" y="3890"/>
                    <a:pt x="181" y="3883"/>
                    <a:pt x="202" y="3876"/>
                  </a:cubicBezTo>
                  <a:cubicBezTo>
                    <a:pt x="223" y="3862"/>
                    <a:pt x="2471" y="2662"/>
                    <a:pt x="2568" y="129"/>
                  </a:cubicBezTo>
                  <a:cubicBezTo>
                    <a:pt x="2568" y="59"/>
                    <a:pt x="2516" y="3"/>
                    <a:pt x="2446"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5"/>
            <p:cNvSpPr/>
            <p:nvPr/>
          </p:nvSpPr>
          <p:spPr>
            <a:xfrm>
              <a:off x="5209028" y="2977196"/>
              <a:ext cx="1302807" cy="740432"/>
            </a:xfrm>
            <a:custGeom>
              <a:avLst/>
              <a:gdLst/>
              <a:ahLst/>
              <a:cxnLst/>
              <a:rect l="l" t="t" r="r" b="b"/>
              <a:pathLst>
                <a:path w="36174" h="20559" extrusionOk="0">
                  <a:moveTo>
                    <a:pt x="13343" y="0"/>
                  </a:moveTo>
                  <a:cubicBezTo>
                    <a:pt x="13282" y="0"/>
                    <a:pt x="13220" y="3"/>
                    <a:pt x="13158" y="10"/>
                  </a:cubicBezTo>
                  <a:lnTo>
                    <a:pt x="1" y="3743"/>
                  </a:lnTo>
                  <a:lnTo>
                    <a:pt x="17532" y="20558"/>
                  </a:lnTo>
                  <a:lnTo>
                    <a:pt x="35540" y="14949"/>
                  </a:lnTo>
                  <a:cubicBezTo>
                    <a:pt x="36027" y="14883"/>
                    <a:pt x="36174" y="14246"/>
                    <a:pt x="35759" y="13978"/>
                  </a:cubicBezTo>
                  <a:lnTo>
                    <a:pt x="14348" y="299"/>
                  </a:lnTo>
                  <a:cubicBezTo>
                    <a:pt x="14049" y="103"/>
                    <a:pt x="13698" y="0"/>
                    <a:pt x="13343"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5"/>
            <p:cNvSpPr/>
            <p:nvPr/>
          </p:nvSpPr>
          <p:spPr>
            <a:xfrm>
              <a:off x="5204274" y="2972875"/>
              <a:ext cx="1307453" cy="749112"/>
            </a:xfrm>
            <a:custGeom>
              <a:avLst/>
              <a:gdLst/>
              <a:ahLst/>
              <a:cxnLst/>
              <a:rect l="l" t="t" r="r" b="b"/>
              <a:pathLst>
                <a:path w="36303" h="20800" extrusionOk="0">
                  <a:moveTo>
                    <a:pt x="13475" y="243"/>
                  </a:moveTo>
                  <a:cubicBezTo>
                    <a:pt x="13807" y="243"/>
                    <a:pt x="14135" y="339"/>
                    <a:pt x="14414" y="523"/>
                  </a:cubicBezTo>
                  <a:lnTo>
                    <a:pt x="35825" y="14203"/>
                  </a:lnTo>
                  <a:cubicBezTo>
                    <a:pt x="35999" y="14315"/>
                    <a:pt x="36031" y="14499"/>
                    <a:pt x="35999" y="14634"/>
                  </a:cubicBezTo>
                  <a:cubicBezTo>
                    <a:pt x="35968" y="14766"/>
                    <a:pt x="35864" y="14920"/>
                    <a:pt x="35638" y="14951"/>
                  </a:cubicBezTo>
                  <a:lnTo>
                    <a:pt x="17698" y="20535"/>
                  </a:lnTo>
                  <a:lnTo>
                    <a:pt x="372" y="3922"/>
                  </a:lnTo>
                  <a:lnTo>
                    <a:pt x="13305" y="252"/>
                  </a:lnTo>
                  <a:cubicBezTo>
                    <a:pt x="13361" y="246"/>
                    <a:pt x="13418" y="243"/>
                    <a:pt x="13475" y="243"/>
                  </a:cubicBezTo>
                  <a:close/>
                  <a:moveTo>
                    <a:pt x="13479" y="0"/>
                  </a:moveTo>
                  <a:cubicBezTo>
                    <a:pt x="13406" y="0"/>
                    <a:pt x="13333" y="4"/>
                    <a:pt x="13260" y="12"/>
                  </a:cubicBezTo>
                  <a:lnTo>
                    <a:pt x="97" y="3741"/>
                  </a:lnTo>
                  <a:cubicBezTo>
                    <a:pt x="56" y="3755"/>
                    <a:pt x="21" y="3790"/>
                    <a:pt x="11" y="3832"/>
                  </a:cubicBezTo>
                  <a:cubicBezTo>
                    <a:pt x="1" y="3874"/>
                    <a:pt x="14" y="3922"/>
                    <a:pt x="46" y="3950"/>
                  </a:cubicBezTo>
                  <a:lnTo>
                    <a:pt x="17581" y="20765"/>
                  </a:lnTo>
                  <a:cubicBezTo>
                    <a:pt x="17602" y="20789"/>
                    <a:pt x="17632" y="20799"/>
                    <a:pt x="17664" y="20799"/>
                  </a:cubicBezTo>
                  <a:cubicBezTo>
                    <a:pt x="17678" y="20799"/>
                    <a:pt x="17688" y="20799"/>
                    <a:pt x="17703" y="20796"/>
                  </a:cubicBezTo>
                  <a:lnTo>
                    <a:pt x="35689" y="15191"/>
                  </a:lnTo>
                  <a:cubicBezTo>
                    <a:pt x="35964" y="15156"/>
                    <a:pt x="36180" y="14958"/>
                    <a:pt x="36243" y="14687"/>
                  </a:cubicBezTo>
                  <a:cubicBezTo>
                    <a:pt x="36302" y="14419"/>
                    <a:pt x="36190" y="14148"/>
                    <a:pt x="35957" y="13994"/>
                  </a:cubicBezTo>
                  <a:lnTo>
                    <a:pt x="14550" y="314"/>
                  </a:lnTo>
                  <a:cubicBezTo>
                    <a:pt x="14234" y="109"/>
                    <a:pt x="13864" y="0"/>
                    <a:pt x="1347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5"/>
            <p:cNvSpPr/>
            <p:nvPr/>
          </p:nvSpPr>
          <p:spPr>
            <a:xfrm>
              <a:off x="5486558" y="3118519"/>
              <a:ext cx="144780" cy="68032"/>
            </a:xfrm>
            <a:custGeom>
              <a:avLst/>
              <a:gdLst/>
              <a:ahLst/>
              <a:cxnLst/>
              <a:rect l="l" t="t" r="r" b="b"/>
              <a:pathLst>
                <a:path w="4020" h="1889" extrusionOk="0">
                  <a:moveTo>
                    <a:pt x="2154" y="0"/>
                  </a:moveTo>
                  <a:lnTo>
                    <a:pt x="1" y="605"/>
                  </a:lnTo>
                  <a:lnTo>
                    <a:pt x="1865" y="1889"/>
                  </a:lnTo>
                  <a:lnTo>
                    <a:pt x="4020" y="1280"/>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5"/>
            <p:cNvSpPr/>
            <p:nvPr/>
          </p:nvSpPr>
          <p:spPr>
            <a:xfrm>
              <a:off x="5383700" y="3223502"/>
              <a:ext cx="144780" cy="68068"/>
            </a:xfrm>
            <a:custGeom>
              <a:avLst/>
              <a:gdLst/>
              <a:ahLst/>
              <a:cxnLst/>
              <a:rect l="l" t="t" r="r" b="b"/>
              <a:pathLst>
                <a:path w="4020" h="1890" extrusionOk="0">
                  <a:moveTo>
                    <a:pt x="2154" y="0"/>
                  </a:moveTo>
                  <a:lnTo>
                    <a:pt x="0" y="605"/>
                  </a:lnTo>
                  <a:lnTo>
                    <a:pt x="1861" y="1890"/>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5"/>
            <p:cNvSpPr/>
            <p:nvPr/>
          </p:nvSpPr>
          <p:spPr>
            <a:xfrm>
              <a:off x="5655359" y="3146682"/>
              <a:ext cx="144636" cy="68212"/>
            </a:xfrm>
            <a:custGeom>
              <a:avLst/>
              <a:gdLst/>
              <a:ahLst/>
              <a:cxnLst/>
              <a:rect l="l" t="t" r="r" b="b"/>
              <a:pathLst>
                <a:path w="4016" h="1894" extrusionOk="0">
                  <a:moveTo>
                    <a:pt x="2154" y="1"/>
                  </a:moveTo>
                  <a:lnTo>
                    <a:pt x="1" y="609"/>
                  </a:lnTo>
                  <a:lnTo>
                    <a:pt x="1862" y="1893"/>
                  </a:lnTo>
                  <a:lnTo>
                    <a:pt x="4015" y="1285"/>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5"/>
            <p:cNvSpPr/>
            <p:nvPr/>
          </p:nvSpPr>
          <p:spPr>
            <a:xfrm>
              <a:off x="5733403" y="3200560"/>
              <a:ext cx="144780" cy="68212"/>
            </a:xfrm>
            <a:custGeom>
              <a:avLst/>
              <a:gdLst/>
              <a:ahLst/>
              <a:cxnLst/>
              <a:rect l="l" t="t" r="r" b="b"/>
              <a:pathLst>
                <a:path w="4020" h="1894" extrusionOk="0">
                  <a:moveTo>
                    <a:pt x="2155" y="1"/>
                  </a:moveTo>
                  <a:lnTo>
                    <a:pt x="0" y="610"/>
                  </a:lnTo>
                  <a:lnTo>
                    <a:pt x="1866" y="1894"/>
                  </a:lnTo>
                  <a:lnTo>
                    <a:pt x="4019"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5"/>
            <p:cNvSpPr/>
            <p:nvPr/>
          </p:nvSpPr>
          <p:spPr>
            <a:xfrm>
              <a:off x="5564746" y="3172253"/>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
            <p:cNvSpPr/>
            <p:nvPr/>
          </p:nvSpPr>
          <p:spPr>
            <a:xfrm>
              <a:off x="5396125" y="3144053"/>
              <a:ext cx="144600" cy="68068"/>
            </a:xfrm>
            <a:custGeom>
              <a:avLst/>
              <a:gdLst/>
              <a:ahLst/>
              <a:cxnLst/>
              <a:rect l="l" t="t" r="r" b="b"/>
              <a:pathLst>
                <a:path w="4015" h="1890" extrusionOk="0">
                  <a:moveTo>
                    <a:pt x="2154" y="1"/>
                  </a:moveTo>
                  <a:lnTo>
                    <a:pt x="0" y="610"/>
                  </a:lnTo>
                  <a:lnTo>
                    <a:pt x="1861" y="1890"/>
                  </a:lnTo>
                  <a:lnTo>
                    <a:pt x="4015" y="1284"/>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5"/>
            <p:cNvSpPr/>
            <p:nvPr/>
          </p:nvSpPr>
          <p:spPr>
            <a:xfrm>
              <a:off x="5786921" y="3413336"/>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
            <p:cNvSpPr/>
            <p:nvPr/>
          </p:nvSpPr>
          <p:spPr>
            <a:xfrm>
              <a:off x="5696308" y="3438907"/>
              <a:ext cx="144780" cy="68212"/>
            </a:xfrm>
            <a:custGeom>
              <a:avLst/>
              <a:gdLst/>
              <a:ahLst/>
              <a:cxnLst/>
              <a:rect l="l" t="t" r="r" b="b"/>
              <a:pathLst>
                <a:path w="4020" h="1894" extrusionOk="0">
                  <a:moveTo>
                    <a:pt x="2154" y="0"/>
                  </a:moveTo>
                  <a:lnTo>
                    <a:pt x="1" y="609"/>
                  </a:lnTo>
                  <a:lnTo>
                    <a:pt x="1862" y="1893"/>
                  </a:lnTo>
                  <a:lnTo>
                    <a:pt x="4020"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5"/>
            <p:cNvSpPr/>
            <p:nvPr/>
          </p:nvSpPr>
          <p:spPr>
            <a:xfrm>
              <a:off x="5461888" y="3277272"/>
              <a:ext cx="144636" cy="68212"/>
            </a:xfrm>
            <a:custGeom>
              <a:avLst/>
              <a:gdLst/>
              <a:ahLst/>
              <a:cxnLst/>
              <a:rect l="l" t="t" r="r" b="b"/>
              <a:pathLst>
                <a:path w="4016" h="1894" extrusionOk="0">
                  <a:moveTo>
                    <a:pt x="2154" y="0"/>
                  </a:moveTo>
                  <a:lnTo>
                    <a:pt x="0" y="609"/>
                  </a:lnTo>
                  <a:lnTo>
                    <a:pt x="1861" y="1893"/>
                  </a:lnTo>
                  <a:lnTo>
                    <a:pt x="4016" y="1283"/>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5"/>
            <p:cNvSpPr/>
            <p:nvPr/>
          </p:nvSpPr>
          <p:spPr>
            <a:xfrm>
              <a:off x="5864965" y="3467214"/>
              <a:ext cx="144780" cy="68176"/>
            </a:xfrm>
            <a:custGeom>
              <a:avLst/>
              <a:gdLst/>
              <a:ahLst/>
              <a:cxnLst/>
              <a:rect l="l" t="t" r="r" b="b"/>
              <a:pathLst>
                <a:path w="4020" h="1893" extrusionOk="0">
                  <a:moveTo>
                    <a:pt x="2158" y="1"/>
                  </a:moveTo>
                  <a:lnTo>
                    <a:pt x="1" y="609"/>
                  </a:lnTo>
                  <a:lnTo>
                    <a:pt x="1866" y="1893"/>
                  </a:lnTo>
                  <a:lnTo>
                    <a:pt x="4019" y="1284"/>
                  </a:lnTo>
                  <a:lnTo>
                    <a:pt x="215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5"/>
            <p:cNvSpPr/>
            <p:nvPr/>
          </p:nvSpPr>
          <p:spPr>
            <a:xfrm>
              <a:off x="5540076" y="3331150"/>
              <a:ext cx="144636" cy="68176"/>
            </a:xfrm>
            <a:custGeom>
              <a:avLst/>
              <a:gdLst/>
              <a:ahLst/>
              <a:cxnLst/>
              <a:rect l="l" t="t" r="r" b="b"/>
              <a:pathLst>
                <a:path w="4016" h="1893" extrusionOk="0">
                  <a:moveTo>
                    <a:pt x="2154" y="0"/>
                  </a:moveTo>
                  <a:lnTo>
                    <a:pt x="0" y="609"/>
                  </a:lnTo>
                  <a:lnTo>
                    <a:pt x="1861" y="1893"/>
                  </a:lnTo>
                  <a:lnTo>
                    <a:pt x="4016"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5"/>
            <p:cNvSpPr/>
            <p:nvPr/>
          </p:nvSpPr>
          <p:spPr>
            <a:xfrm>
              <a:off x="5618120" y="3384993"/>
              <a:ext cx="144780" cy="68212"/>
            </a:xfrm>
            <a:custGeom>
              <a:avLst/>
              <a:gdLst/>
              <a:ahLst/>
              <a:cxnLst/>
              <a:rect l="l" t="t" r="r" b="b"/>
              <a:pathLst>
                <a:path w="4020" h="1894" extrusionOk="0">
                  <a:moveTo>
                    <a:pt x="2154" y="1"/>
                  </a:moveTo>
                  <a:lnTo>
                    <a:pt x="1" y="610"/>
                  </a:lnTo>
                  <a:lnTo>
                    <a:pt x="1865" y="1894"/>
                  </a:lnTo>
                  <a:lnTo>
                    <a:pt x="4020" y="1285"/>
                  </a:lnTo>
                  <a:lnTo>
                    <a:pt x="215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5"/>
            <p:cNvSpPr/>
            <p:nvPr/>
          </p:nvSpPr>
          <p:spPr>
            <a:xfrm>
              <a:off x="5811591" y="3254475"/>
              <a:ext cx="144780" cy="68176"/>
            </a:xfrm>
            <a:custGeom>
              <a:avLst/>
              <a:gdLst/>
              <a:ahLst/>
              <a:cxnLst/>
              <a:rect l="l" t="t" r="r" b="b"/>
              <a:pathLst>
                <a:path w="4020" h="1893" extrusionOk="0">
                  <a:moveTo>
                    <a:pt x="2155" y="0"/>
                  </a:moveTo>
                  <a:lnTo>
                    <a:pt x="0" y="609"/>
                  </a:lnTo>
                  <a:lnTo>
                    <a:pt x="1862" y="1892"/>
                  </a:lnTo>
                  <a:lnTo>
                    <a:pt x="4019" y="1284"/>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5"/>
            <p:cNvSpPr/>
            <p:nvPr/>
          </p:nvSpPr>
          <p:spPr>
            <a:xfrm>
              <a:off x="5474313" y="3197823"/>
              <a:ext cx="144600" cy="68176"/>
            </a:xfrm>
            <a:custGeom>
              <a:avLst/>
              <a:gdLst/>
              <a:ahLst/>
              <a:cxnLst/>
              <a:rect l="l" t="t" r="r" b="b"/>
              <a:pathLst>
                <a:path w="4015" h="1893" extrusionOk="0">
                  <a:moveTo>
                    <a:pt x="2154" y="0"/>
                  </a:moveTo>
                  <a:lnTo>
                    <a:pt x="0" y="609"/>
                  </a:lnTo>
                  <a:lnTo>
                    <a:pt x="1861" y="1893"/>
                  </a:lnTo>
                  <a:lnTo>
                    <a:pt x="4015"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5"/>
            <p:cNvSpPr/>
            <p:nvPr/>
          </p:nvSpPr>
          <p:spPr>
            <a:xfrm>
              <a:off x="5955578" y="3441680"/>
              <a:ext cx="144636" cy="68176"/>
            </a:xfrm>
            <a:custGeom>
              <a:avLst/>
              <a:gdLst/>
              <a:ahLst/>
              <a:cxnLst/>
              <a:rect l="l" t="t" r="r" b="b"/>
              <a:pathLst>
                <a:path w="4016" h="1893" extrusionOk="0">
                  <a:moveTo>
                    <a:pt x="2154" y="0"/>
                  </a:moveTo>
                  <a:lnTo>
                    <a:pt x="0"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5"/>
            <p:cNvSpPr/>
            <p:nvPr/>
          </p:nvSpPr>
          <p:spPr>
            <a:xfrm>
              <a:off x="5721122" y="3280009"/>
              <a:ext cx="144636" cy="68212"/>
            </a:xfrm>
            <a:custGeom>
              <a:avLst/>
              <a:gdLst/>
              <a:ahLst/>
              <a:cxnLst/>
              <a:rect l="l" t="t" r="r" b="b"/>
              <a:pathLst>
                <a:path w="4016" h="1894" extrusionOk="0">
                  <a:moveTo>
                    <a:pt x="2154" y="1"/>
                  </a:moveTo>
                  <a:lnTo>
                    <a:pt x="1" y="610"/>
                  </a:lnTo>
                  <a:lnTo>
                    <a:pt x="1862" y="1893"/>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5"/>
            <p:cNvSpPr/>
            <p:nvPr/>
          </p:nvSpPr>
          <p:spPr>
            <a:xfrm>
              <a:off x="5552357" y="3251702"/>
              <a:ext cx="144744" cy="68212"/>
            </a:xfrm>
            <a:custGeom>
              <a:avLst/>
              <a:gdLst/>
              <a:ahLst/>
              <a:cxnLst/>
              <a:rect l="l" t="t" r="r" b="b"/>
              <a:pathLst>
                <a:path w="4019" h="1894" extrusionOk="0">
                  <a:moveTo>
                    <a:pt x="2154" y="0"/>
                  </a:moveTo>
                  <a:lnTo>
                    <a:pt x="1" y="609"/>
                  </a:lnTo>
                  <a:lnTo>
                    <a:pt x="1865" y="1893"/>
                  </a:lnTo>
                  <a:lnTo>
                    <a:pt x="4019" y="1284"/>
                  </a:lnTo>
                  <a:lnTo>
                    <a:pt x="215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5"/>
            <p:cNvSpPr/>
            <p:nvPr/>
          </p:nvSpPr>
          <p:spPr>
            <a:xfrm>
              <a:off x="5279689" y="3134941"/>
              <a:ext cx="92414" cy="44370"/>
            </a:xfrm>
            <a:custGeom>
              <a:avLst/>
              <a:gdLst/>
              <a:ahLst/>
              <a:cxnLst/>
              <a:rect l="l" t="t" r="r" b="b"/>
              <a:pathLst>
                <a:path w="2566" h="1232" extrusionOk="0">
                  <a:moveTo>
                    <a:pt x="1476" y="0"/>
                  </a:moveTo>
                  <a:lnTo>
                    <a:pt x="1" y="413"/>
                  </a:lnTo>
                  <a:lnTo>
                    <a:pt x="863" y="1232"/>
                  </a:lnTo>
                  <a:lnTo>
                    <a:pt x="2565" y="752"/>
                  </a:lnTo>
                  <a:lnTo>
                    <a:pt x="1476"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5"/>
            <p:cNvSpPr/>
            <p:nvPr/>
          </p:nvSpPr>
          <p:spPr>
            <a:xfrm>
              <a:off x="5319558" y="3169624"/>
              <a:ext cx="130734" cy="68176"/>
            </a:xfrm>
            <a:custGeom>
              <a:avLst/>
              <a:gdLst/>
              <a:ahLst/>
              <a:cxnLst/>
              <a:rect l="l" t="t" r="r" b="b"/>
              <a:pathLst>
                <a:path w="3630" h="1893" extrusionOk="0">
                  <a:moveTo>
                    <a:pt x="1764" y="1"/>
                  </a:moveTo>
                  <a:lnTo>
                    <a:pt x="0" y="498"/>
                  </a:lnTo>
                  <a:lnTo>
                    <a:pt x="1458" y="1879"/>
                  </a:lnTo>
                  <a:lnTo>
                    <a:pt x="1476" y="1893"/>
                  </a:lnTo>
                  <a:lnTo>
                    <a:pt x="3629" y="1284"/>
                  </a:lnTo>
                  <a:lnTo>
                    <a:pt x="1764"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5"/>
            <p:cNvSpPr/>
            <p:nvPr/>
          </p:nvSpPr>
          <p:spPr>
            <a:xfrm>
              <a:off x="5642934" y="3226131"/>
              <a:ext cx="144636" cy="68212"/>
            </a:xfrm>
            <a:custGeom>
              <a:avLst/>
              <a:gdLst/>
              <a:ahLst/>
              <a:cxnLst/>
              <a:rect l="l" t="t" r="r" b="b"/>
              <a:pathLst>
                <a:path w="4016" h="1894" extrusionOk="0">
                  <a:moveTo>
                    <a:pt x="2154" y="1"/>
                  </a:moveTo>
                  <a:lnTo>
                    <a:pt x="1" y="609"/>
                  </a:lnTo>
                  <a:lnTo>
                    <a:pt x="1862" y="1894"/>
                  </a:lnTo>
                  <a:lnTo>
                    <a:pt x="4015"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5"/>
            <p:cNvSpPr/>
            <p:nvPr/>
          </p:nvSpPr>
          <p:spPr>
            <a:xfrm>
              <a:off x="5630545" y="3305580"/>
              <a:ext cx="144744" cy="68176"/>
            </a:xfrm>
            <a:custGeom>
              <a:avLst/>
              <a:gdLst/>
              <a:ahLst/>
              <a:cxnLst/>
              <a:rect l="l" t="t" r="r" b="b"/>
              <a:pathLst>
                <a:path w="4019" h="1893" extrusionOk="0">
                  <a:moveTo>
                    <a:pt x="2154" y="1"/>
                  </a:moveTo>
                  <a:lnTo>
                    <a:pt x="1" y="609"/>
                  </a:lnTo>
                  <a:lnTo>
                    <a:pt x="1862" y="1893"/>
                  </a:lnTo>
                  <a:lnTo>
                    <a:pt x="4019"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5"/>
            <p:cNvSpPr/>
            <p:nvPr/>
          </p:nvSpPr>
          <p:spPr>
            <a:xfrm>
              <a:off x="5967967" y="3362195"/>
              <a:ext cx="144636" cy="68212"/>
            </a:xfrm>
            <a:custGeom>
              <a:avLst/>
              <a:gdLst/>
              <a:ahLst/>
              <a:cxnLst/>
              <a:rect l="l" t="t" r="r" b="b"/>
              <a:pathLst>
                <a:path w="4016" h="1894" extrusionOk="0">
                  <a:moveTo>
                    <a:pt x="2155" y="1"/>
                  </a:moveTo>
                  <a:lnTo>
                    <a:pt x="0" y="610"/>
                  </a:lnTo>
                  <a:lnTo>
                    <a:pt x="1862" y="1894"/>
                  </a:lnTo>
                  <a:lnTo>
                    <a:pt x="4016" y="1284"/>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5"/>
            <p:cNvSpPr/>
            <p:nvPr/>
          </p:nvSpPr>
          <p:spPr>
            <a:xfrm>
              <a:off x="5889779" y="3308317"/>
              <a:ext cx="144636" cy="68212"/>
            </a:xfrm>
            <a:custGeom>
              <a:avLst/>
              <a:gdLst/>
              <a:ahLst/>
              <a:cxnLst/>
              <a:rect l="l" t="t" r="r" b="b"/>
              <a:pathLst>
                <a:path w="4016" h="1894" extrusionOk="0">
                  <a:moveTo>
                    <a:pt x="2155" y="1"/>
                  </a:moveTo>
                  <a:lnTo>
                    <a:pt x="0" y="609"/>
                  </a:lnTo>
                  <a:lnTo>
                    <a:pt x="1862" y="1894"/>
                  </a:lnTo>
                  <a:lnTo>
                    <a:pt x="4016" y="1285"/>
                  </a:lnTo>
                  <a:lnTo>
                    <a:pt x="215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5"/>
            <p:cNvSpPr/>
            <p:nvPr/>
          </p:nvSpPr>
          <p:spPr>
            <a:xfrm>
              <a:off x="5877390" y="3387766"/>
              <a:ext cx="144744" cy="68212"/>
            </a:xfrm>
            <a:custGeom>
              <a:avLst/>
              <a:gdLst/>
              <a:ahLst/>
              <a:cxnLst/>
              <a:rect l="l" t="t" r="r" b="b"/>
              <a:pathLst>
                <a:path w="4019" h="1894" extrusionOk="0">
                  <a:moveTo>
                    <a:pt x="2154" y="1"/>
                  </a:moveTo>
                  <a:lnTo>
                    <a:pt x="0" y="609"/>
                  </a:lnTo>
                  <a:lnTo>
                    <a:pt x="1862" y="1894"/>
                  </a:lnTo>
                  <a:lnTo>
                    <a:pt x="4018"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5"/>
            <p:cNvSpPr/>
            <p:nvPr/>
          </p:nvSpPr>
          <p:spPr>
            <a:xfrm>
              <a:off x="5799202" y="3333887"/>
              <a:ext cx="144744" cy="68212"/>
            </a:xfrm>
            <a:custGeom>
              <a:avLst/>
              <a:gdLst/>
              <a:ahLst/>
              <a:cxnLst/>
              <a:rect l="l" t="t" r="r" b="b"/>
              <a:pathLst>
                <a:path w="4019" h="1894" extrusionOk="0">
                  <a:moveTo>
                    <a:pt x="2154" y="0"/>
                  </a:moveTo>
                  <a:lnTo>
                    <a:pt x="0" y="609"/>
                  </a:lnTo>
                  <a:lnTo>
                    <a:pt x="1865" y="1893"/>
                  </a:lnTo>
                  <a:lnTo>
                    <a:pt x="4018" y="1285"/>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5"/>
            <p:cNvSpPr/>
            <p:nvPr/>
          </p:nvSpPr>
          <p:spPr>
            <a:xfrm>
              <a:off x="5708733" y="3359458"/>
              <a:ext cx="144636" cy="68212"/>
            </a:xfrm>
            <a:custGeom>
              <a:avLst/>
              <a:gdLst/>
              <a:ahLst/>
              <a:cxnLst/>
              <a:rect l="l" t="t" r="r" b="b"/>
              <a:pathLst>
                <a:path w="4016" h="1894" extrusionOk="0">
                  <a:moveTo>
                    <a:pt x="2154" y="0"/>
                  </a:moveTo>
                  <a:lnTo>
                    <a:pt x="1" y="609"/>
                  </a:lnTo>
                  <a:lnTo>
                    <a:pt x="1862" y="1893"/>
                  </a:lnTo>
                  <a:lnTo>
                    <a:pt x="4015"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5"/>
            <p:cNvSpPr/>
            <p:nvPr/>
          </p:nvSpPr>
          <p:spPr>
            <a:xfrm>
              <a:off x="5442944" y="3302951"/>
              <a:ext cx="73110" cy="51898"/>
            </a:xfrm>
            <a:custGeom>
              <a:avLst/>
              <a:gdLst/>
              <a:ahLst/>
              <a:cxnLst/>
              <a:rect l="l" t="t" r="r" b="b"/>
              <a:pathLst>
                <a:path w="2030" h="1441" extrusionOk="0">
                  <a:moveTo>
                    <a:pt x="165" y="0"/>
                  </a:moveTo>
                  <a:lnTo>
                    <a:pt x="1" y="45"/>
                  </a:lnTo>
                  <a:lnTo>
                    <a:pt x="1469" y="1441"/>
                  </a:lnTo>
                  <a:lnTo>
                    <a:pt x="2029" y="1280"/>
                  </a:lnTo>
                  <a:lnTo>
                    <a:pt x="165"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5"/>
            <p:cNvSpPr/>
            <p:nvPr/>
          </p:nvSpPr>
          <p:spPr>
            <a:xfrm>
              <a:off x="6033766" y="3495522"/>
              <a:ext cx="156017" cy="77360"/>
            </a:xfrm>
            <a:custGeom>
              <a:avLst/>
              <a:gdLst/>
              <a:ahLst/>
              <a:cxnLst/>
              <a:rect l="l" t="t" r="r" b="b"/>
              <a:pathLst>
                <a:path w="4332" h="2148" extrusionOk="0">
                  <a:moveTo>
                    <a:pt x="2154" y="1"/>
                  </a:moveTo>
                  <a:lnTo>
                    <a:pt x="0" y="606"/>
                  </a:lnTo>
                  <a:lnTo>
                    <a:pt x="2234" y="2147"/>
                  </a:lnTo>
                  <a:lnTo>
                    <a:pt x="4332" y="1500"/>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5"/>
            <p:cNvSpPr/>
            <p:nvPr/>
          </p:nvSpPr>
          <p:spPr>
            <a:xfrm>
              <a:off x="5943153" y="3521093"/>
              <a:ext cx="158430" cy="78981"/>
            </a:xfrm>
            <a:custGeom>
              <a:avLst/>
              <a:gdLst/>
              <a:ahLst/>
              <a:cxnLst/>
              <a:rect l="l" t="t" r="r" b="b"/>
              <a:pathLst>
                <a:path w="4399" h="2193" extrusionOk="0">
                  <a:moveTo>
                    <a:pt x="2155" y="0"/>
                  </a:moveTo>
                  <a:lnTo>
                    <a:pt x="1" y="609"/>
                  </a:lnTo>
                  <a:lnTo>
                    <a:pt x="2301" y="2192"/>
                  </a:lnTo>
                  <a:lnTo>
                    <a:pt x="4398" y="1545"/>
                  </a:lnTo>
                  <a:lnTo>
                    <a:pt x="215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5"/>
            <p:cNvSpPr/>
            <p:nvPr/>
          </p:nvSpPr>
          <p:spPr>
            <a:xfrm>
              <a:off x="5566259" y="3410563"/>
              <a:ext cx="106028" cy="61334"/>
            </a:xfrm>
            <a:custGeom>
              <a:avLst/>
              <a:gdLst/>
              <a:ahLst/>
              <a:cxnLst/>
              <a:rect l="l" t="t" r="r" b="b"/>
              <a:pathLst>
                <a:path w="2944" h="1703" extrusionOk="0">
                  <a:moveTo>
                    <a:pt x="1083" y="1"/>
                  </a:moveTo>
                  <a:lnTo>
                    <a:pt x="0" y="307"/>
                  </a:lnTo>
                  <a:lnTo>
                    <a:pt x="1473" y="1702"/>
                  </a:lnTo>
                  <a:lnTo>
                    <a:pt x="2944" y="1285"/>
                  </a:lnTo>
                  <a:lnTo>
                    <a:pt x="1083"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5"/>
            <p:cNvSpPr/>
            <p:nvPr/>
          </p:nvSpPr>
          <p:spPr>
            <a:xfrm>
              <a:off x="6046047" y="3416109"/>
              <a:ext cx="144744" cy="68068"/>
            </a:xfrm>
            <a:custGeom>
              <a:avLst/>
              <a:gdLst/>
              <a:ahLst/>
              <a:cxnLst/>
              <a:rect l="l" t="t" r="r" b="b"/>
              <a:pathLst>
                <a:path w="4019" h="1890" extrusionOk="0">
                  <a:moveTo>
                    <a:pt x="2154" y="0"/>
                  </a:moveTo>
                  <a:lnTo>
                    <a:pt x="0" y="609"/>
                  </a:lnTo>
                  <a:lnTo>
                    <a:pt x="1865" y="1889"/>
                  </a:lnTo>
                  <a:lnTo>
                    <a:pt x="4019" y="1284"/>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5"/>
            <p:cNvSpPr/>
            <p:nvPr/>
          </p:nvSpPr>
          <p:spPr>
            <a:xfrm>
              <a:off x="5628024" y="3464441"/>
              <a:ext cx="122451" cy="65979"/>
            </a:xfrm>
            <a:custGeom>
              <a:avLst/>
              <a:gdLst/>
              <a:ahLst/>
              <a:cxnLst/>
              <a:rect l="l" t="t" r="r" b="b"/>
              <a:pathLst>
                <a:path w="3400" h="1832" extrusionOk="0">
                  <a:moveTo>
                    <a:pt x="1539" y="1"/>
                  </a:moveTo>
                  <a:lnTo>
                    <a:pt x="1" y="436"/>
                  </a:lnTo>
                  <a:lnTo>
                    <a:pt x="1469" y="1831"/>
                  </a:lnTo>
                  <a:lnTo>
                    <a:pt x="3400" y="1284"/>
                  </a:lnTo>
                  <a:lnTo>
                    <a:pt x="1539"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5"/>
            <p:cNvSpPr/>
            <p:nvPr/>
          </p:nvSpPr>
          <p:spPr>
            <a:xfrm>
              <a:off x="5689681" y="3518356"/>
              <a:ext cx="138982" cy="70553"/>
            </a:xfrm>
            <a:custGeom>
              <a:avLst/>
              <a:gdLst/>
              <a:ahLst/>
              <a:cxnLst/>
              <a:rect l="l" t="t" r="r" b="b"/>
              <a:pathLst>
                <a:path w="3859" h="1959" extrusionOk="0">
                  <a:moveTo>
                    <a:pt x="1994" y="0"/>
                  </a:moveTo>
                  <a:lnTo>
                    <a:pt x="0" y="564"/>
                  </a:lnTo>
                  <a:lnTo>
                    <a:pt x="1469" y="1958"/>
                  </a:lnTo>
                  <a:lnTo>
                    <a:pt x="3859" y="1284"/>
                  </a:lnTo>
                  <a:lnTo>
                    <a:pt x="199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5"/>
            <p:cNvSpPr/>
            <p:nvPr/>
          </p:nvSpPr>
          <p:spPr>
            <a:xfrm>
              <a:off x="5774496" y="3492785"/>
              <a:ext cx="144636" cy="68176"/>
            </a:xfrm>
            <a:custGeom>
              <a:avLst/>
              <a:gdLst/>
              <a:ahLst/>
              <a:cxnLst/>
              <a:rect l="l" t="t" r="r" b="b"/>
              <a:pathLst>
                <a:path w="4016" h="1893" extrusionOk="0">
                  <a:moveTo>
                    <a:pt x="2154" y="1"/>
                  </a:moveTo>
                  <a:lnTo>
                    <a:pt x="1" y="609"/>
                  </a:lnTo>
                  <a:lnTo>
                    <a:pt x="1862" y="1893"/>
                  </a:lnTo>
                  <a:lnTo>
                    <a:pt x="4016" y="1284"/>
                  </a:lnTo>
                  <a:lnTo>
                    <a:pt x="2154"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5"/>
            <p:cNvSpPr/>
            <p:nvPr/>
          </p:nvSpPr>
          <p:spPr>
            <a:xfrm>
              <a:off x="6214812" y="3438511"/>
              <a:ext cx="157169" cy="79989"/>
            </a:xfrm>
            <a:custGeom>
              <a:avLst/>
              <a:gdLst/>
              <a:ahLst/>
              <a:cxnLst/>
              <a:rect l="l" t="t" r="r" b="b"/>
              <a:pathLst>
                <a:path w="4364" h="2221" extrusionOk="0">
                  <a:moveTo>
                    <a:pt x="2728" y="0"/>
                  </a:moveTo>
                  <a:lnTo>
                    <a:pt x="1" y="769"/>
                  </a:lnTo>
                  <a:lnTo>
                    <a:pt x="2106" y="2221"/>
                  </a:lnTo>
                  <a:lnTo>
                    <a:pt x="3744" y="1716"/>
                  </a:lnTo>
                  <a:cubicBezTo>
                    <a:pt x="4221" y="1654"/>
                    <a:pt x="4364" y="1037"/>
                    <a:pt x="3960" y="777"/>
                  </a:cubicBezTo>
                  <a:lnTo>
                    <a:pt x="2728"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5"/>
            <p:cNvSpPr/>
            <p:nvPr/>
          </p:nvSpPr>
          <p:spPr>
            <a:xfrm>
              <a:off x="5751338" y="3572198"/>
              <a:ext cx="173808" cy="91010"/>
            </a:xfrm>
            <a:custGeom>
              <a:avLst/>
              <a:gdLst/>
              <a:ahLst/>
              <a:cxnLst/>
              <a:rect l="l" t="t" r="r" b="b"/>
              <a:pathLst>
                <a:path w="4826" h="2527" extrusionOk="0">
                  <a:moveTo>
                    <a:pt x="2453" y="1"/>
                  </a:moveTo>
                  <a:lnTo>
                    <a:pt x="0" y="693"/>
                  </a:lnTo>
                  <a:lnTo>
                    <a:pt x="1931" y="2527"/>
                  </a:lnTo>
                  <a:lnTo>
                    <a:pt x="4826" y="1637"/>
                  </a:lnTo>
                  <a:lnTo>
                    <a:pt x="24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5"/>
            <p:cNvSpPr/>
            <p:nvPr/>
          </p:nvSpPr>
          <p:spPr>
            <a:xfrm>
              <a:off x="6136624" y="3386037"/>
              <a:ext cx="164697" cy="72570"/>
            </a:xfrm>
            <a:custGeom>
              <a:avLst/>
              <a:gdLst/>
              <a:ahLst/>
              <a:cxnLst/>
              <a:rect l="l" t="t" r="r" b="b"/>
              <a:pathLst>
                <a:path w="4573" h="2015" extrusionOk="0">
                  <a:moveTo>
                    <a:pt x="2596" y="0"/>
                  </a:moveTo>
                  <a:lnTo>
                    <a:pt x="1" y="731"/>
                  </a:lnTo>
                  <a:lnTo>
                    <a:pt x="1862" y="2014"/>
                  </a:lnTo>
                  <a:lnTo>
                    <a:pt x="4573" y="1249"/>
                  </a:lnTo>
                  <a:lnTo>
                    <a:pt x="2596"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5"/>
            <p:cNvSpPr/>
            <p:nvPr/>
          </p:nvSpPr>
          <p:spPr>
            <a:xfrm>
              <a:off x="6124235" y="3469844"/>
              <a:ext cx="153784" cy="75848"/>
            </a:xfrm>
            <a:custGeom>
              <a:avLst/>
              <a:gdLst/>
              <a:ahLst/>
              <a:cxnLst/>
              <a:rect l="l" t="t" r="r" b="b"/>
              <a:pathLst>
                <a:path w="4270" h="2106" extrusionOk="0">
                  <a:moveTo>
                    <a:pt x="2154" y="0"/>
                  </a:moveTo>
                  <a:lnTo>
                    <a:pt x="0" y="609"/>
                  </a:lnTo>
                  <a:lnTo>
                    <a:pt x="2171" y="2105"/>
                  </a:lnTo>
                  <a:lnTo>
                    <a:pt x="4269" y="1458"/>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5"/>
            <p:cNvSpPr/>
            <p:nvPr/>
          </p:nvSpPr>
          <p:spPr>
            <a:xfrm>
              <a:off x="5617904" y="3037773"/>
              <a:ext cx="102139" cy="43794"/>
            </a:xfrm>
            <a:custGeom>
              <a:avLst/>
              <a:gdLst/>
              <a:ahLst/>
              <a:cxnLst/>
              <a:rect l="l" t="t" r="r" b="b"/>
              <a:pathLst>
                <a:path w="2836" h="1216" extrusionOk="0">
                  <a:moveTo>
                    <a:pt x="1698" y="1"/>
                  </a:moveTo>
                  <a:lnTo>
                    <a:pt x="0" y="478"/>
                  </a:lnTo>
                  <a:lnTo>
                    <a:pt x="1075" y="1216"/>
                  </a:lnTo>
                  <a:lnTo>
                    <a:pt x="2836" y="718"/>
                  </a:lnTo>
                  <a:lnTo>
                    <a:pt x="1698"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5"/>
            <p:cNvSpPr/>
            <p:nvPr/>
          </p:nvSpPr>
          <p:spPr>
            <a:xfrm>
              <a:off x="5852684" y="3546663"/>
              <a:ext cx="160699" cy="80566"/>
            </a:xfrm>
            <a:custGeom>
              <a:avLst/>
              <a:gdLst/>
              <a:ahLst/>
              <a:cxnLst/>
              <a:rect l="l" t="t" r="r" b="b"/>
              <a:pathLst>
                <a:path w="4462" h="2237" extrusionOk="0">
                  <a:moveTo>
                    <a:pt x="2154" y="0"/>
                  </a:moveTo>
                  <a:lnTo>
                    <a:pt x="1" y="609"/>
                  </a:lnTo>
                  <a:lnTo>
                    <a:pt x="2363" y="2237"/>
                  </a:lnTo>
                  <a:lnTo>
                    <a:pt x="4461" y="1590"/>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5"/>
            <p:cNvSpPr/>
            <p:nvPr/>
          </p:nvSpPr>
          <p:spPr>
            <a:xfrm>
              <a:off x="5667640" y="3071123"/>
              <a:ext cx="135488" cy="64323"/>
            </a:xfrm>
            <a:custGeom>
              <a:avLst/>
              <a:gdLst/>
              <a:ahLst/>
              <a:cxnLst/>
              <a:rect l="l" t="t" r="r" b="b"/>
              <a:pathLst>
                <a:path w="3762" h="1786" extrusionOk="0">
                  <a:moveTo>
                    <a:pt x="1781" y="1"/>
                  </a:moveTo>
                  <a:lnTo>
                    <a:pt x="0" y="502"/>
                  </a:lnTo>
                  <a:lnTo>
                    <a:pt x="1865" y="1785"/>
                  </a:lnTo>
                  <a:lnTo>
                    <a:pt x="3761" y="1250"/>
                  </a:lnTo>
                  <a:lnTo>
                    <a:pt x="1781"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5"/>
            <p:cNvSpPr/>
            <p:nvPr/>
          </p:nvSpPr>
          <p:spPr>
            <a:xfrm>
              <a:off x="5824016" y="3175998"/>
              <a:ext cx="145248" cy="67240"/>
            </a:xfrm>
            <a:custGeom>
              <a:avLst/>
              <a:gdLst/>
              <a:ahLst/>
              <a:cxnLst/>
              <a:rect l="l" t="t" r="r" b="b"/>
              <a:pathLst>
                <a:path w="4033" h="1867" extrusionOk="0">
                  <a:moveTo>
                    <a:pt x="2053" y="1"/>
                  </a:moveTo>
                  <a:lnTo>
                    <a:pt x="0" y="582"/>
                  </a:lnTo>
                  <a:lnTo>
                    <a:pt x="1861" y="1866"/>
                  </a:lnTo>
                  <a:lnTo>
                    <a:pt x="4032" y="1253"/>
                  </a:lnTo>
                  <a:lnTo>
                    <a:pt x="2053"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5"/>
            <p:cNvSpPr/>
            <p:nvPr/>
          </p:nvSpPr>
          <p:spPr>
            <a:xfrm>
              <a:off x="5745828" y="3123489"/>
              <a:ext cx="140386" cy="65835"/>
            </a:xfrm>
            <a:custGeom>
              <a:avLst/>
              <a:gdLst/>
              <a:ahLst/>
              <a:cxnLst/>
              <a:rect l="l" t="t" r="r" b="b"/>
              <a:pathLst>
                <a:path w="3898" h="1828" extrusionOk="0">
                  <a:moveTo>
                    <a:pt x="1917" y="1"/>
                  </a:moveTo>
                  <a:lnTo>
                    <a:pt x="0" y="543"/>
                  </a:lnTo>
                  <a:lnTo>
                    <a:pt x="1861" y="1828"/>
                  </a:lnTo>
                  <a:lnTo>
                    <a:pt x="3897" y="1253"/>
                  </a:lnTo>
                  <a:lnTo>
                    <a:pt x="19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5"/>
            <p:cNvSpPr/>
            <p:nvPr/>
          </p:nvSpPr>
          <p:spPr>
            <a:xfrm>
              <a:off x="5902204" y="3228508"/>
              <a:ext cx="150002" cy="68573"/>
            </a:xfrm>
            <a:custGeom>
              <a:avLst/>
              <a:gdLst/>
              <a:ahLst/>
              <a:cxnLst/>
              <a:rect l="l" t="t" r="r" b="b"/>
              <a:pathLst>
                <a:path w="4165" h="1904" extrusionOk="0">
                  <a:moveTo>
                    <a:pt x="2185" y="1"/>
                  </a:moveTo>
                  <a:lnTo>
                    <a:pt x="0" y="620"/>
                  </a:lnTo>
                  <a:lnTo>
                    <a:pt x="1861" y="1904"/>
                  </a:lnTo>
                  <a:lnTo>
                    <a:pt x="4164" y="1253"/>
                  </a:lnTo>
                  <a:lnTo>
                    <a:pt x="2185"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5"/>
            <p:cNvSpPr/>
            <p:nvPr/>
          </p:nvSpPr>
          <p:spPr>
            <a:xfrm>
              <a:off x="5980248" y="3281018"/>
              <a:ext cx="155045" cy="69941"/>
            </a:xfrm>
            <a:custGeom>
              <a:avLst/>
              <a:gdLst/>
              <a:ahLst/>
              <a:cxnLst/>
              <a:rect l="l" t="t" r="r" b="b"/>
              <a:pathLst>
                <a:path w="4305" h="1942" extrusionOk="0">
                  <a:moveTo>
                    <a:pt x="2325" y="0"/>
                  </a:moveTo>
                  <a:lnTo>
                    <a:pt x="1" y="658"/>
                  </a:lnTo>
                  <a:lnTo>
                    <a:pt x="1865" y="1942"/>
                  </a:lnTo>
                  <a:lnTo>
                    <a:pt x="4305" y="1253"/>
                  </a:lnTo>
                  <a:lnTo>
                    <a:pt x="2325"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5"/>
            <p:cNvSpPr/>
            <p:nvPr/>
          </p:nvSpPr>
          <p:spPr>
            <a:xfrm>
              <a:off x="6058436" y="3333527"/>
              <a:ext cx="159907" cy="71346"/>
            </a:xfrm>
            <a:custGeom>
              <a:avLst/>
              <a:gdLst/>
              <a:ahLst/>
              <a:cxnLst/>
              <a:rect l="l" t="t" r="r" b="b"/>
              <a:pathLst>
                <a:path w="4440" h="1981" extrusionOk="0">
                  <a:moveTo>
                    <a:pt x="2461" y="0"/>
                  </a:moveTo>
                  <a:lnTo>
                    <a:pt x="1" y="696"/>
                  </a:lnTo>
                  <a:lnTo>
                    <a:pt x="1862" y="1980"/>
                  </a:lnTo>
                  <a:lnTo>
                    <a:pt x="4440" y="1250"/>
                  </a:lnTo>
                  <a:lnTo>
                    <a:pt x="2461"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5"/>
            <p:cNvSpPr/>
            <p:nvPr/>
          </p:nvSpPr>
          <p:spPr>
            <a:xfrm>
              <a:off x="5577171" y="3092840"/>
              <a:ext cx="144636" cy="68176"/>
            </a:xfrm>
            <a:custGeom>
              <a:avLst/>
              <a:gdLst/>
              <a:ahLst/>
              <a:cxnLst/>
              <a:rect l="l" t="t" r="r" b="b"/>
              <a:pathLst>
                <a:path w="4016" h="1893" extrusionOk="0">
                  <a:moveTo>
                    <a:pt x="2154" y="0"/>
                  </a:moveTo>
                  <a:lnTo>
                    <a:pt x="1" y="609"/>
                  </a:lnTo>
                  <a:lnTo>
                    <a:pt x="1862" y="1892"/>
                  </a:lnTo>
                  <a:lnTo>
                    <a:pt x="4015" y="1283"/>
                  </a:lnTo>
                  <a:lnTo>
                    <a:pt x="2154"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5"/>
            <p:cNvSpPr/>
            <p:nvPr/>
          </p:nvSpPr>
          <p:spPr>
            <a:xfrm>
              <a:off x="5420543" y="3283287"/>
              <a:ext cx="17323" cy="13037"/>
            </a:xfrm>
            <a:custGeom>
              <a:avLst/>
              <a:gdLst/>
              <a:ahLst/>
              <a:cxnLst/>
              <a:rect l="l" t="t" r="r" b="b"/>
              <a:pathLst>
                <a:path w="481" h="362" extrusionOk="0">
                  <a:moveTo>
                    <a:pt x="0" y="0"/>
                  </a:moveTo>
                  <a:lnTo>
                    <a:pt x="379" y="362"/>
                  </a:lnTo>
                  <a:lnTo>
                    <a:pt x="480" y="334"/>
                  </a:lnTo>
                  <a:lnTo>
                    <a:pt x="0"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5"/>
            <p:cNvSpPr/>
            <p:nvPr/>
          </p:nvSpPr>
          <p:spPr>
            <a:xfrm>
              <a:off x="5345740" y="3109479"/>
              <a:ext cx="116941" cy="48908"/>
            </a:xfrm>
            <a:custGeom>
              <a:avLst/>
              <a:gdLst/>
              <a:ahLst/>
              <a:cxnLst/>
              <a:rect l="l" t="t" r="r" b="b"/>
              <a:pathLst>
                <a:path w="3247" h="1358" extrusionOk="0">
                  <a:moveTo>
                    <a:pt x="2161" y="1"/>
                  </a:moveTo>
                  <a:lnTo>
                    <a:pt x="0" y="606"/>
                  </a:lnTo>
                  <a:lnTo>
                    <a:pt x="1089" y="1357"/>
                  </a:lnTo>
                  <a:lnTo>
                    <a:pt x="3246" y="749"/>
                  </a:lnTo>
                  <a:lnTo>
                    <a:pt x="2161"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
            <p:cNvSpPr/>
            <p:nvPr/>
          </p:nvSpPr>
          <p:spPr>
            <a:xfrm>
              <a:off x="5436426" y="3084052"/>
              <a:ext cx="116725" cy="48764"/>
            </a:xfrm>
            <a:custGeom>
              <a:avLst/>
              <a:gdLst/>
              <a:ahLst/>
              <a:cxnLst/>
              <a:rect l="l" t="t" r="r" b="b"/>
              <a:pathLst>
                <a:path w="3241" h="1354" extrusionOk="0">
                  <a:moveTo>
                    <a:pt x="2162" y="0"/>
                  </a:moveTo>
                  <a:lnTo>
                    <a:pt x="1" y="606"/>
                  </a:lnTo>
                  <a:lnTo>
                    <a:pt x="1086" y="1354"/>
                  </a:lnTo>
                  <a:lnTo>
                    <a:pt x="3241" y="745"/>
                  </a:lnTo>
                  <a:lnTo>
                    <a:pt x="2162"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5"/>
            <p:cNvSpPr/>
            <p:nvPr/>
          </p:nvSpPr>
          <p:spPr>
            <a:xfrm>
              <a:off x="5527147" y="3058590"/>
              <a:ext cx="116581" cy="48548"/>
            </a:xfrm>
            <a:custGeom>
              <a:avLst/>
              <a:gdLst/>
              <a:ahLst/>
              <a:cxnLst/>
              <a:rect l="l" t="t" r="r" b="b"/>
              <a:pathLst>
                <a:path w="3237" h="1348" extrusionOk="0">
                  <a:moveTo>
                    <a:pt x="2162" y="1"/>
                  </a:moveTo>
                  <a:lnTo>
                    <a:pt x="1" y="606"/>
                  </a:lnTo>
                  <a:lnTo>
                    <a:pt x="1080" y="1348"/>
                  </a:lnTo>
                  <a:lnTo>
                    <a:pt x="3237" y="742"/>
                  </a:lnTo>
                  <a:lnTo>
                    <a:pt x="2162" y="1"/>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5"/>
            <p:cNvSpPr/>
            <p:nvPr/>
          </p:nvSpPr>
          <p:spPr>
            <a:xfrm>
              <a:off x="5504601" y="3356721"/>
              <a:ext cx="89641" cy="56652"/>
            </a:xfrm>
            <a:custGeom>
              <a:avLst/>
              <a:gdLst/>
              <a:ahLst/>
              <a:cxnLst/>
              <a:rect l="l" t="t" r="r" b="b"/>
              <a:pathLst>
                <a:path w="2489" h="1573" extrusionOk="0">
                  <a:moveTo>
                    <a:pt x="624" y="0"/>
                  </a:moveTo>
                  <a:lnTo>
                    <a:pt x="1" y="177"/>
                  </a:lnTo>
                  <a:lnTo>
                    <a:pt x="1469" y="1572"/>
                  </a:lnTo>
                  <a:lnTo>
                    <a:pt x="2488" y="1284"/>
                  </a:lnTo>
                  <a:lnTo>
                    <a:pt x="624"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5"/>
            <p:cNvSpPr/>
            <p:nvPr/>
          </p:nvSpPr>
          <p:spPr>
            <a:xfrm>
              <a:off x="5026290" y="2318413"/>
              <a:ext cx="814191" cy="1399219"/>
            </a:xfrm>
            <a:custGeom>
              <a:avLst/>
              <a:gdLst/>
              <a:ahLst/>
              <a:cxnLst/>
              <a:rect l="l" t="t" r="r" b="b"/>
              <a:pathLst>
                <a:path w="22607" h="38851" extrusionOk="0">
                  <a:moveTo>
                    <a:pt x="477" y="1"/>
                  </a:moveTo>
                  <a:cubicBezTo>
                    <a:pt x="230" y="1"/>
                    <a:pt x="1" y="225"/>
                    <a:pt x="68" y="513"/>
                  </a:cubicBezTo>
                  <a:lnTo>
                    <a:pt x="5075" y="22035"/>
                  </a:lnTo>
                  <a:lnTo>
                    <a:pt x="22606" y="38850"/>
                  </a:lnTo>
                  <a:lnTo>
                    <a:pt x="16914" y="15797"/>
                  </a:lnTo>
                  <a:cubicBezTo>
                    <a:pt x="16785" y="15271"/>
                    <a:pt x="16503" y="14795"/>
                    <a:pt x="16111" y="14426"/>
                  </a:cubicBezTo>
                  <a:lnTo>
                    <a:pt x="757" y="113"/>
                  </a:lnTo>
                  <a:cubicBezTo>
                    <a:pt x="672" y="35"/>
                    <a:pt x="573" y="1"/>
                    <a:pt x="477"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
            <p:cNvSpPr/>
            <p:nvPr/>
          </p:nvSpPr>
          <p:spPr>
            <a:xfrm>
              <a:off x="5022328" y="2313983"/>
              <a:ext cx="823015" cy="1408006"/>
            </a:xfrm>
            <a:custGeom>
              <a:avLst/>
              <a:gdLst/>
              <a:ahLst/>
              <a:cxnLst/>
              <a:rect l="l" t="t" r="r" b="b"/>
              <a:pathLst>
                <a:path w="22852" h="39095" extrusionOk="0">
                  <a:moveTo>
                    <a:pt x="586" y="247"/>
                  </a:moveTo>
                  <a:cubicBezTo>
                    <a:pt x="650" y="247"/>
                    <a:pt x="718" y="269"/>
                    <a:pt x="780" y="326"/>
                  </a:cubicBezTo>
                  <a:lnTo>
                    <a:pt x="16137" y="14640"/>
                  </a:lnTo>
                  <a:cubicBezTo>
                    <a:pt x="16513" y="14994"/>
                    <a:pt x="16780" y="15447"/>
                    <a:pt x="16902" y="15948"/>
                  </a:cubicBezTo>
                  <a:lnTo>
                    <a:pt x="22493" y="38587"/>
                  </a:lnTo>
                  <a:lnTo>
                    <a:pt x="5296" y="22092"/>
                  </a:lnTo>
                  <a:lnTo>
                    <a:pt x="296" y="608"/>
                  </a:lnTo>
                  <a:cubicBezTo>
                    <a:pt x="261" y="451"/>
                    <a:pt x="345" y="340"/>
                    <a:pt x="435" y="288"/>
                  </a:cubicBezTo>
                  <a:cubicBezTo>
                    <a:pt x="478" y="263"/>
                    <a:pt x="530" y="247"/>
                    <a:pt x="586" y="247"/>
                  </a:cubicBezTo>
                  <a:close/>
                  <a:moveTo>
                    <a:pt x="586" y="0"/>
                  </a:moveTo>
                  <a:cubicBezTo>
                    <a:pt x="493" y="0"/>
                    <a:pt x="398" y="25"/>
                    <a:pt x="310" y="76"/>
                  </a:cubicBezTo>
                  <a:cubicBezTo>
                    <a:pt x="101" y="197"/>
                    <a:pt x="1" y="427"/>
                    <a:pt x="56" y="663"/>
                  </a:cubicBezTo>
                  <a:lnTo>
                    <a:pt x="5063" y="22185"/>
                  </a:lnTo>
                  <a:cubicBezTo>
                    <a:pt x="5069" y="22206"/>
                    <a:pt x="5080" y="22231"/>
                    <a:pt x="5098" y="22245"/>
                  </a:cubicBezTo>
                  <a:lnTo>
                    <a:pt x="22633" y="39060"/>
                  </a:lnTo>
                  <a:cubicBezTo>
                    <a:pt x="22657" y="39084"/>
                    <a:pt x="22684" y="39094"/>
                    <a:pt x="22716" y="39094"/>
                  </a:cubicBezTo>
                  <a:cubicBezTo>
                    <a:pt x="22737" y="39094"/>
                    <a:pt x="22761" y="39091"/>
                    <a:pt x="22779" y="39078"/>
                  </a:cubicBezTo>
                  <a:cubicBezTo>
                    <a:pt x="22827" y="39049"/>
                    <a:pt x="22851" y="38994"/>
                    <a:pt x="22838" y="38941"/>
                  </a:cubicBezTo>
                  <a:lnTo>
                    <a:pt x="17143" y="15889"/>
                  </a:lnTo>
                  <a:cubicBezTo>
                    <a:pt x="17006" y="15338"/>
                    <a:pt x="16718" y="14845"/>
                    <a:pt x="16304" y="14458"/>
                  </a:cubicBezTo>
                  <a:lnTo>
                    <a:pt x="950" y="146"/>
                  </a:lnTo>
                  <a:cubicBezTo>
                    <a:pt x="847" y="50"/>
                    <a:pt x="718" y="0"/>
                    <a:pt x="58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5"/>
            <p:cNvSpPr/>
            <p:nvPr/>
          </p:nvSpPr>
          <p:spPr>
            <a:xfrm>
              <a:off x="5528047" y="2801804"/>
              <a:ext cx="107649" cy="162356"/>
            </a:xfrm>
            <a:custGeom>
              <a:avLst/>
              <a:gdLst/>
              <a:ahLst/>
              <a:cxnLst/>
              <a:rect l="l" t="t" r="r" b="b"/>
              <a:pathLst>
                <a:path w="2989" h="4508" extrusionOk="0">
                  <a:moveTo>
                    <a:pt x="70" y="1"/>
                  </a:moveTo>
                  <a:cubicBezTo>
                    <a:pt x="53" y="1"/>
                    <a:pt x="36" y="8"/>
                    <a:pt x="24" y="23"/>
                  </a:cubicBezTo>
                  <a:cubicBezTo>
                    <a:pt x="0" y="47"/>
                    <a:pt x="4" y="86"/>
                    <a:pt x="29" y="110"/>
                  </a:cubicBezTo>
                  <a:lnTo>
                    <a:pt x="1782" y="1644"/>
                  </a:lnTo>
                  <a:cubicBezTo>
                    <a:pt x="1789" y="1652"/>
                    <a:pt x="1799" y="1655"/>
                    <a:pt x="1810" y="1658"/>
                  </a:cubicBezTo>
                  <a:cubicBezTo>
                    <a:pt x="1813" y="1658"/>
                    <a:pt x="2338" y="1846"/>
                    <a:pt x="2860" y="4459"/>
                  </a:cubicBezTo>
                  <a:cubicBezTo>
                    <a:pt x="2863" y="4486"/>
                    <a:pt x="2892" y="4507"/>
                    <a:pt x="2919" y="4507"/>
                  </a:cubicBezTo>
                  <a:lnTo>
                    <a:pt x="2934" y="4507"/>
                  </a:lnTo>
                  <a:cubicBezTo>
                    <a:pt x="2964" y="4501"/>
                    <a:pt x="2989" y="4470"/>
                    <a:pt x="2982" y="4435"/>
                  </a:cubicBezTo>
                  <a:cubicBezTo>
                    <a:pt x="2478" y="1915"/>
                    <a:pt x="1970" y="1585"/>
                    <a:pt x="1855" y="1543"/>
                  </a:cubicBezTo>
                  <a:lnTo>
                    <a:pt x="112" y="16"/>
                  </a:lnTo>
                  <a:cubicBezTo>
                    <a:pt x="101" y="6"/>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5"/>
            <p:cNvSpPr/>
            <p:nvPr/>
          </p:nvSpPr>
          <p:spPr>
            <a:xfrm>
              <a:off x="5642574" y="3011014"/>
              <a:ext cx="121443" cy="509612"/>
            </a:xfrm>
            <a:custGeom>
              <a:avLst/>
              <a:gdLst/>
              <a:ahLst/>
              <a:cxnLst/>
              <a:rect l="l" t="t" r="r" b="b"/>
              <a:pathLst>
                <a:path w="3372" h="14150" extrusionOk="0">
                  <a:moveTo>
                    <a:pt x="73" y="0"/>
                  </a:moveTo>
                  <a:cubicBezTo>
                    <a:pt x="67" y="0"/>
                    <a:pt x="62" y="1"/>
                    <a:pt x="56" y="3"/>
                  </a:cubicBezTo>
                  <a:cubicBezTo>
                    <a:pt x="22" y="10"/>
                    <a:pt x="1" y="42"/>
                    <a:pt x="7" y="76"/>
                  </a:cubicBezTo>
                  <a:lnTo>
                    <a:pt x="3243" y="14101"/>
                  </a:lnTo>
                  <a:cubicBezTo>
                    <a:pt x="3250" y="14129"/>
                    <a:pt x="3274" y="14150"/>
                    <a:pt x="3302" y="14150"/>
                  </a:cubicBezTo>
                  <a:cubicBezTo>
                    <a:pt x="3309" y="14150"/>
                    <a:pt x="3312" y="14150"/>
                    <a:pt x="3316" y="14146"/>
                  </a:cubicBezTo>
                  <a:cubicBezTo>
                    <a:pt x="3351" y="14139"/>
                    <a:pt x="3372" y="14108"/>
                    <a:pt x="3365" y="14073"/>
                  </a:cubicBezTo>
                  <a:lnTo>
                    <a:pt x="129" y="48"/>
                  </a:lnTo>
                  <a:cubicBezTo>
                    <a:pt x="123" y="20"/>
                    <a:pt x="99" y="0"/>
                    <a:pt x="7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5"/>
            <p:cNvSpPr/>
            <p:nvPr/>
          </p:nvSpPr>
          <p:spPr>
            <a:xfrm>
              <a:off x="5165919" y="2681694"/>
              <a:ext cx="165165" cy="245154"/>
            </a:xfrm>
            <a:custGeom>
              <a:avLst/>
              <a:gdLst/>
              <a:ahLst/>
              <a:cxnLst/>
              <a:rect l="l" t="t" r="r" b="b"/>
              <a:pathLst>
                <a:path w="4586" h="6807" extrusionOk="0">
                  <a:moveTo>
                    <a:pt x="1226" y="0"/>
                  </a:moveTo>
                  <a:cubicBezTo>
                    <a:pt x="1117" y="0"/>
                    <a:pt x="1013" y="20"/>
                    <a:pt x="915" y="60"/>
                  </a:cubicBezTo>
                  <a:cubicBezTo>
                    <a:pt x="70" y="407"/>
                    <a:pt x="1" y="2189"/>
                    <a:pt x="759" y="4033"/>
                  </a:cubicBezTo>
                  <a:cubicBezTo>
                    <a:pt x="1433" y="5667"/>
                    <a:pt x="2532" y="6806"/>
                    <a:pt x="3362" y="6806"/>
                  </a:cubicBezTo>
                  <a:cubicBezTo>
                    <a:pt x="3470" y="6806"/>
                    <a:pt x="3573" y="6787"/>
                    <a:pt x="3671" y="6747"/>
                  </a:cubicBezTo>
                  <a:cubicBezTo>
                    <a:pt x="4517" y="6399"/>
                    <a:pt x="4586" y="4617"/>
                    <a:pt x="3828" y="2770"/>
                  </a:cubicBezTo>
                  <a:cubicBezTo>
                    <a:pt x="3153" y="1139"/>
                    <a:pt x="2058" y="0"/>
                    <a:pt x="1226"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5"/>
            <p:cNvSpPr/>
            <p:nvPr/>
          </p:nvSpPr>
          <p:spPr>
            <a:xfrm>
              <a:off x="5184358" y="2712523"/>
              <a:ext cx="128321" cy="183352"/>
            </a:xfrm>
            <a:custGeom>
              <a:avLst/>
              <a:gdLst/>
              <a:ahLst/>
              <a:cxnLst/>
              <a:rect l="l" t="t" r="r" b="b"/>
              <a:pathLst>
                <a:path w="3563" h="5091" extrusionOk="0">
                  <a:moveTo>
                    <a:pt x="1023" y="251"/>
                  </a:moveTo>
                  <a:cubicBezTo>
                    <a:pt x="1238" y="251"/>
                    <a:pt x="1503" y="386"/>
                    <a:pt x="1778" y="637"/>
                  </a:cubicBezTo>
                  <a:cubicBezTo>
                    <a:pt x="2153" y="992"/>
                    <a:pt x="2502" y="1524"/>
                    <a:pt x="2759" y="2143"/>
                  </a:cubicBezTo>
                  <a:cubicBezTo>
                    <a:pt x="3263" y="3372"/>
                    <a:pt x="3242" y="4593"/>
                    <a:pt x="2714" y="4812"/>
                  </a:cubicBezTo>
                  <a:cubicBezTo>
                    <a:pt x="2661" y="4833"/>
                    <a:pt x="2604" y="4844"/>
                    <a:pt x="2543" y="4844"/>
                  </a:cubicBezTo>
                  <a:cubicBezTo>
                    <a:pt x="2325" y="4844"/>
                    <a:pt x="2060" y="4710"/>
                    <a:pt x="1789" y="4457"/>
                  </a:cubicBezTo>
                  <a:cubicBezTo>
                    <a:pt x="1409" y="4102"/>
                    <a:pt x="1061" y="3567"/>
                    <a:pt x="807" y="2947"/>
                  </a:cubicBezTo>
                  <a:cubicBezTo>
                    <a:pt x="299" y="1722"/>
                    <a:pt x="320" y="502"/>
                    <a:pt x="849" y="282"/>
                  </a:cubicBezTo>
                  <a:cubicBezTo>
                    <a:pt x="901" y="261"/>
                    <a:pt x="960" y="251"/>
                    <a:pt x="1023" y="251"/>
                  </a:cubicBezTo>
                  <a:close/>
                  <a:moveTo>
                    <a:pt x="1022" y="1"/>
                  </a:moveTo>
                  <a:cubicBezTo>
                    <a:pt x="929" y="1"/>
                    <a:pt x="839" y="18"/>
                    <a:pt x="755" y="52"/>
                  </a:cubicBezTo>
                  <a:cubicBezTo>
                    <a:pt x="80" y="331"/>
                    <a:pt x="0" y="1646"/>
                    <a:pt x="578" y="3045"/>
                  </a:cubicBezTo>
                  <a:cubicBezTo>
                    <a:pt x="846" y="3695"/>
                    <a:pt x="1214" y="4259"/>
                    <a:pt x="1618" y="4638"/>
                  </a:cubicBezTo>
                  <a:cubicBezTo>
                    <a:pt x="1941" y="4937"/>
                    <a:pt x="2258" y="5091"/>
                    <a:pt x="2540" y="5091"/>
                  </a:cubicBezTo>
                  <a:cubicBezTo>
                    <a:pt x="2634" y="5091"/>
                    <a:pt x="2725" y="5073"/>
                    <a:pt x="2808" y="5038"/>
                  </a:cubicBezTo>
                  <a:cubicBezTo>
                    <a:pt x="3483" y="4760"/>
                    <a:pt x="3563" y="3448"/>
                    <a:pt x="2988" y="2050"/>
                  </a:cubicBezTo>
                  <a:cubicBezTo>
                    <a:pt x="2717" y="1399"/>
                    <a:pt x="2349" y="832"/>
                    <a:pt x="1945" y="457"/>
                  </a:cubicBezTo>
                  <a:cubicBezTo>
                    <a:pt x="1624" y="156"/>
                    <a:pt x="1304" y="1"/>
                    <a:pt x="102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
            <p:cNvSpPr/>
            <p:nvPr/>
          </p:nvSpPr>
          <p:spPr>
            <a:xfrm>
              <a:off x="5254263" y="3005792"/>
              <a:ext cx="106028" cy="128970"/>
            </a:xfrm>
            <a:custGeom>
              <a:avLst/>
              <a:gdLst/>
              <a:ahLst/>
              <a:cxnLst/>
              <a:rect l="l" t="t" r="r" b="b"/>
              <a:pathLst>
                <a:path w="2944" h="3581" extrusionOk="0">
                  <a:moveTo>
                    <a:pt x="1051" y="1"/>
                  </a:moveTo>
                  <a:cubicBezTo>
                    <a:pt x="950" y="1"/>
                    <a:pt x="852" y="19"/>
                    <a:pt x="759" y="58"/>
                  </a:cubicBezTo>
                  <a:cubicBezTo>
                    <a:pt x="164" y="301"/>
                    <a:pt x="0" y="1276"/>
                    <a:pt x="394" y="2236"/>
                  </a:cubicBezTo>
                  <a:cubicBezTo>
                    <a:pt x="728" y="3043"/>
                    <a:pt x="1350" y="3580"/>
                    <a:pt x="1894" y="3580"/>
                  </a:cubicBezTo>
                  <a:cubicBezTo>
                    <a:pt x="1995" y="3580"/>
                    <a:pt x="2093" y="3562"/>
                    <a:pt x="2186" y="3523"/>
                  </a:cubicBezTo>
                  <a:cubicBezTo>
                    <a:pt x="2780" y="3280"/>
                    <a:pt x="2944" y="2305"/>
                    <a:pt x="2550" y="1348"/>
                  </a:cubicBezTo>
                  <a:cubicBezTo>
                    <a:pt x="2216" y="538"/>
                    <a:pt x="1594" y="1"/>
                    <a:pt x="10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
            <p:cNvSpPr/>
            <p:nvPr/>
          </p:nvSpPr>
          <p:spPr>
            <a:xfrm>
              <a:off x="5274431" y="3027833"/>
              <a:ext cx="69221" cy="84923"/>
            </a:xfrm>
            <a:custGeom>
              <a:avLst/>
              <a:gdLst/>
              <a:ahLst/>
              <a:cxnLst/>
              <a:rect l="l" t="t" r="r" b="b"/>
              <a:pathLst>
                <a:path w="1922" h="2358" extrusionOk="0">
                  <a:moveTo>
                    <a:pt x="665" y="249"/>
                  </a:moveTo>
                  <a:cubicBezTo>
                    <a:pt x="929" y="249"/>
                    <a:pt x="1257" y="542"/>
                    <a:pt x="1430" y="966"/>
                  </a:cubicBezTo>
                  <a:cubicBezTo>
                    <a:pt x="1632" y="1457"/>
                    <a:pt x="1566" y="1968"/>
                    <a:pt x="1284" y="2083"/>
                  </a:cubicBezTo>
                  <a:cubicBezTo>
                    <a:pt x="1244" y="2100"/>
                    <a:pt x="1202" y="2108"/>
                    <a:pt x="1157" y="2108"/>
                  </a:cubicBezTo>
                  <a:cubicBezTo>
                    <a:pt x="891" y="2108"/>
                    <a:pt x="567" y="1815"/>
                    <a:pt x="394" y="1394"/>
                  </a:cubicBezTo>
                  <a:cubicBezTo>
                    <a:pt x="290" y="1140"/>
                    <a:pt x="255" y="882"/>
                    <a:pt x="290" y="664"/>
                  </a:cubicBezTo>
                  <a:cubicBezTo>
                    <a:pt x="324" y="465"/>
                    <a:pt x="411" y="326"/>
                    <a:pt x="540" y="274"/>
                  </a:cubicBezTo>
                  <a:cubicBezTo>
                    <a:pt x="578" y="256"/>
                    <a:pt x="620" y="249"/>
                    <a:pt x="665" y="249"/>
                  </a:cubicBezTo>
                  <a:close/>
                  <a:moveTo>
                    <a:pt x="665" y="1"/>
                  </a:moveTo>
                  <a:cubicBezTo>
                    <a:pt x="590" y="1"/>
                    <a:pt x="516" y="15"/>
                    <a:pt x="446" y="44"/>
                  </a:cubicBezTo>
                  <a:cubicBezTo>
                    <a:pt x="234" y="131"/>
                    <a:pt x="94" y="336"/>
                    <a:pt x="46" y="622"/>
                  </a:cubicBezTo>
                  <a:cubicBezTo>
                    <a:pt x="1" y="887"/>
                    <a:pt x="42" y="1192"/>
                    <a:pt x="164" y="1488"/>
                  </a:cubicBezTo>
                  <a:cubicBezTo>
                    <a:pt x="383" y="2017"/>
                    <a:pt x="787" y="2358"/>
                    <a:pt x="1159" y="2358"/>
                  </a:cubicBezTo>
                  <a:cubicBezTo>
                    <a:pt x="1236" y="2358"/>
                    <a:pt x="1309" y="2344"/>
                    <a:pt x="1378" y="2313"/>
                  </a:cubicBezTo>
                  <a:cubicBezTo>
                    <a:pt x="1799" y="2142"/>
                    <a:pt x="1921" y="1505"/>
                    <a:pt x="1660" y="872"/>
                  </a:cubicBezTo>
                  <a:cubicBezTo>
                    <a:pt x="1443" y="342"/>
                    <a:pt x="1036" y="1"/>
                    <a:pt x="665"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
            <p:cNvSpPr/>
            <p:nvPr/>
          </p:nvSpPr>
          <p:spPr>
            <a:xfrm>
              <a:off x="5451732" y="3059706"/>
              <a:ext cx="191024" cy="262477"/>
            </a:xfrm>
            <a:custGeom>
              <a:avLst/>
              <a:gdLst/>
              <a:ahLst/>
              <a:cxnLst/>
              <a:rect l="l" t="t" r="r" b="b"/>
              <a:pathLst>
                <a:path w="5304" h="7288" extrusionOk="0">
                  <a:moveTo>
                    <a:pt x="1762" y="1"/>
                  </a:moveTo>
                  <a:cubicBezTo>
                    <a:pt x="1653" y="1"/>
                    <a:pt x="1545" y="53"/>
                    <a:pt x="1480" y="158"/>
                  </a:cubicBezTo>
                  <a:lnTo>
                    <a:pt x="70" y="2381"/>
                  </a:lnTo>
                  <a:cubicBezTo>
                    <a:pt x="1" y="2492"/>
                    <a:pt x="4" y="2635"/>
                    <a:pt x="77" y="2746"/>
                  </a:cubicBezTo>
                  <a:lnTo>
                    <a:pt x="3097" y="7144"/>
                  </a:lnTo>
                  <a:cubicBezTo>
                    <a:pt x="3160" y="7238"/>
                    <a:pt x="3265" y="7288"/>
                    <a:pt x="3371" y="7288"/>
                  </a:cubicBezTo>
                  <a:cubicBezTo>
                    <a:pt x="3445" y="7288"/>
                    <a:pt x="3519" y="7264"/>
                    <a:pt x="3580" y="7213"/>
                  </a:cubicBezTo>
                  <a:lnTo>
                    <a:pt x="5143" y="5937"/>
                  </a:lnTo>
                  <a:cubicBezTo>
                    <a:pt x="5271" y="5832"/>
                    <a:pt x="5303" y="5651"/>
                    <a:pt x="5220" y="5508"/>
                  </a:cubicBezTo>
                  <a:lnTo>
                    <a:pt x="2047" y="164"/>
                  </a:lnTo>
                  <a:cubicBezTo>
                    <a:pt x="1983" y="55"/>
                    <a:pt x="1873" y="1"/>
                    <a:pt x="176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
            <p:cNvSpPr/>
            <p:nvPr/>
          </p:nvSpPr>
          <p:spPr>
            <a:xfrm>
              <a:off x="5405777" y="3134185"/>
              <a:ext cx="272021" cy="211876"/>
            </a:xfrm>
            <a:custGeom>
              <a:avLst/>
              <a:gdLst/>
              <a:ahLst/>
              <a:cxnLst/>
              <a:rect l="l" t="t" r="r" b="b"/>
              <a:pathLst>
                <a:path w="7553" h="5883" extrusionOk="0">
                  <a:moveTo>
                    <a:pt x="0" y="0"/>
                  </a:moveTo>
                  <a:lnTo>
                    <a:pt x="306" y="1040"/>
                  </a:lnTo>
                  <a:cubicBezTo>
                    <a:pt x="306" y="1040"/>
                    <a:pt x="448" y="1016"/>
                    <a:pt x="697" y="1016"/>
                  </a:cubicBezTo>
                  <a:cubicBezTo>
                    <a:pt x="1753" y="1016"/>
                    <a:pt x="4727" y="1440"/>
                    <a:pt x="6889" y="5883"/>
                  </a:cubicBezTo>
                  <a:lnTo>
                    <a:pt x="7553" y="5065"/>
                  </a:lnTo>
                  <a:cubicBezTo>
                    <a:pt x="7553" y="5065"/>
                    <a:pt x="4972" y="765"/>
                    <a:pt x="2870" y="383"/>
                  </a:cubicBezTo>
                  <a:cubicBezTo>
                    <a:pt x="765" y="0"/>
                    <a:pt x="0" y="0"/>
                    <a:pt x="0"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
            <p:cNvSpPr/>
            <p:nvPr/>
          </p:nvSpPr>
          <p:spPr>
            <a:xfrm>
              <a:off x="4805807" y="2688249"/>
              <a:ext cx="239140" cy="60757"/>
            </a:xfrm>
            <a:custGeom>
              <a:avLst/>
              <a:gdLst/>
              <a:ahLst/>
              <a:cxnLst/>
              <a:rect l="l" t="t" r="r" b="b"/>
              <a:pathLst>
                <a:path w="6640" h="1687" extrusionOk="0">
                  <a:moveTo>
                    <a:pt x="6501" y="1"/>
                  </a:moveTo>
                  <a:cubicBezTo>
                    <a:pt x="6493" y="1"/>
                    <a:pt x="6484" y="1"/>
                    <a:pt x="6475" y="3"/>
                  </a:cubicBezTo>
                  <a:lnTo>
                    <a:pt x="109" y="1439"/>
                  </a:lnTo>
                  <a:cubicBezTo>
                    <a:pt x="43" y="1457"/>
                    <a:pt x="1" y="1523"/>
                    <a:pt x="14" y="1590"/>
                  </a:cubicBezTo>
                  <a:cubicBezTo>
                    <a:pt x="28" y="1645"/>
                    <a:pt x="77" y="1687"/>
                    <a:pt x="136" y="1687"/>
                  </a:cubicBezTo>
                  <a:cubicBezTo>
                    <a:pt x="143" y="1687"/>
                    <a:pt x="154" y="1683"/>
                    <a:pt x="164" y="1683"/>
                  </a:cubicBezTo>
                  <a:lnTo>
                    <a:pt x="6527" y="246"/>
                  </a:lnTo>
                  <a:cubicBezTo>
                    <a:pt x="6597" y="229"/>
                    <a:pt x="6639" y="163"/>
                    <a:pt x="6622" y="97"/>
                  </a:cubicBezTo>
                  <a:cubicBezTo>
                    <a:pt x="6609" y="40"/>
                    <a:pt x="6558" y="1"/>
                    <a:pt x="650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
            <p:cNvSpPr/>
            <p:nvPr/>
          </p:nvSpPr>
          <p:spPr>
            <a:xfrm>
              <a:off x="4714222" y="2747385"/>
              <a:ext cx="68573" cy="22329"/>
            </a:xfrm>
            <a:custGeom>
              <a:avLst/>
              <a:gdLst/>
              <a:ahLst/>
              <a:cxnLst/>
              <a:rect l="l" t="t" r="r" b="b"/>
              <a:pathLst>
                <a:path w="1904" h="620" extrusionOk="0">
                  <a:moveTo>
                    <a:pt x="1765" y="0"/>
                  </a:moveTo>
                  <a:cubicBezTo>
                    <a:pt x="1756" y="0"/>
                    <a:pt x="1748" y="1"/>
                    <a:pt x="1740" y="3"/>
                  </a:cubicBezTo>
                  <a:lnTo>
                    <a:pt x="108" y="372"/>
                  </a:lnTo>
                  <a:cubicBezTo>
                    <a:pt x="42" y="389"/>
                    <a:pt x="0" y="455"/>
                    <a:pt x="14" y="521"/>
                  </a:cubicBezTo>
                  <a:cubicBezTo>
                    <a:pt x="28" y="581"/>
                    <a:pt x="76" y="619"/>
                    <a:pt x="136" y="619"/>
                  </a:cubicBezTo>
                  <a:cubicBezTo>
                    <a:pt x="143" y="619"/>
                    <a:pt x="153" y="616"/>
                    <a:pt x="160" y="616"/>
                  </a:cubicBezTo>
                  <a:lnTo>
                    <a:pt x="1796" y="247"/>
                  </a:lnTo>
                  <a:cubicBezTo>
                    <a:pt x="1862" y="233"/>
                    <a:pt x="1903" y="163"/>
                    <a:pt x="1886" y="97"/>
                  </a:cubicBezTo>
                  <a:cubicBezTo>
                    <a:pt x="1873" y="40"/>
                    <a:pt x="1821" y="0"/>
                    <a:pt x="17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
            <p:cNvSpPr/>
            <p:nvPr/>
          </p:nvSpPr>
          <p:spPr>
            <a:xfrm>
              <a:off x="6917892" y="3467358"/>
              <a:ext cx="269176" cy="341602"/>
            </a:xfrm>
            <a:custGeom>
              <a:avLst/>
              <a:gdLst/>
              <a:ahLst/>
              <a:cxnLst/>
              <a:rect l="l" t="t" r="r" b="b"/>
              <a:pathLst>
                <a:path w="7474" h="9485" extrusionOk="0">
                  <a:moveTo>
                    <a:pt x="7474" y="0"/>
                  </a:moveTo>
                  <a:lnTo>
                    <a:pt x="0" y="73"/>
                  </a:lnTo>
                  <a:lnTo>
                    <a:pt x="658" y="6979"/>
                  </a:lnTo>
                  <a:lnTo>
                    <a:pt x="658" y="7710"/>
                  </a:lnTo>
                  <a:cubicBezTo>
                    <a:pt x="658" y="8691"/>
                    <a:pt x="2049" y="9484"/>
                    <a:pt x="3765" y="9484"/>
                  </a:cubicBezTo>
                  <a:cubicBezTo>
                    <a:pt x="5484" y="9484"/>
                    <a:pt x="6875" y="8691"/>
                    <a:pt x="6875" y="7710"/>
                  </a:cubicBezTo>
                  <a:lnTo>
                    <a:pt x="6875" y="6979"/>
                  </a:lnTo>
                  <a:lnTo>
                    <a:pt x="747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
            <p:cNvSpPr/>
            <p:nvPr/>
          </p:nvSpPr>
          <p:spPr>
            <a:xfrm>
              <a:off x="6913390" y="3462821"/>
              <a:ext cx="278180" cy="350642"/>
            </a:xfrm>
            <a:custGeom>
              <a:avLst/>
              <a:gdLst/>
              <a:ahLst/>
              <a:cxnLst/>
              <a:rect l="l" t="t" r="r" b="b"/>
              <a:pathLst>
                <a:path w="7724" h="9736" extrusionOk="0">
                  <a:moveTo>
                    <a:pt x="7463" y="251"/>
                  </a:moveTo>
                  <a:lnTo>
                    <a:pt x="6878" y="7105"/>
                  </a:lnTo>
                  <a:lnTo>
                    <a:pt x="6878" y="7836"/>
                  </a:lnTo>
                  <a:cubicBezTo>
                    <a:pt x="6878" y="8748"/>
                    <a:pt x="5539" y="9488"/>
                    <a:pt x="3890" y="9488"/>
                  </a:cubicBezTo>
                  <a:cubicBezTo>
                    <a:pt x="2244" y="9488"/>
                    <a:pt x="904" y="8748"/>
                    <a:pt x="904" y="7836"/>
                  </a:cubicBezTo>
                  <a:lnTo>
                    <a:pt x="904" y="7091"/>
                  </a:lnTo>
                  <a:lnTo>
                    <a:pt x="261" y="321"/>
                  </a:lnTo>
                  <a:lnTo>
                    <a:pt x="7463" y="251"/>
                  </a:lnTo>
                  <a:close/>
                  <a:moveTo>
                    <a:pt x="7599" y="1"/>
                  </a:moveTo>
                  <a:lnTo>
                    <a:pt x="125" y="74"/>
                  </a:lnTo>
                  <a:cubicBezTo>
                    <a:pt x="90" y="74"/>
                    <a:pt x="56" y="88"/>
                    <a:pt x="35" y="115"/>
                  </a:cubicBezTo>
                  <a:cubicBezTo>
                    <a:pt x="10" y="139"/>
                    <a:pt x="0" y="175"/>
                    <a:pt x="3" y="210"/>
                  </a:cubicBezTo>
                  <a:lnTo>
                    <a:pt x="657" y="7105"/>
                  </a:lnTo>
                  <a:lnTo>
                    <a:pt x="657" y="7836"/>
                  </a:lnTo>
                  <a:cubicBezTo>
                    <a:pt x="657" y="8883"/>
                    <a:pt x="2108" y="9735"/>
                    <a:pt x="3890" y="9735"/>
                  </a:cubicBezTo>
                  <a:cubicBezTo>
                    <a:pt x="5675" y="9735"/>
                    <a:pt x="7125" y="8883"/>
                    <a:pt x="7125" y="7836"/>
                  </a:cubicBezTo>
                  <a:lnTo>
                    <a:pt x="7125" y="7116"/>
                  </a:lnTo>
                  <a:lnTo>
                    <a:pt x="7721" y="136"/>
                  </a:lnTo>
                  <a:cubicBezTo>
                    <a:pt x="7724" y="102"/>
                    <a:pt x="7713" y="67"/>
                    <a:pt x="7689" y="43"/>
                  </a:cubicBezTo>
                  <a:cubicBezTo>
                    <a:pt x="7665" y="18"/>
                    <a:pt x="7637" y="8"/>
                    <a:pt x="7599"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
            <p:cNvSpPr/>
            <p:nvPr/>
          </p:nvSpPr>
          <p:spPr>
            <a:xfrm>
              <a:off x="6926140" y="3556315"/>
              <a:ext cx="252897" cy="180327"/>
            </a:xfrm>
            <a:custGeom>
              <a:avLst/>
              <a:gdLst/>
              <a:ahLst/>
              <a:cxnLst/>
              <a:rect l="l" t="t" r="r" b="b"/>
              <a:pathLst>
                <a:path w="7022" h="5007" extrusionOk="0">
                  <a:moveTo>
                    <a:pt x="1" y="0"/>
                  </a:moveTo>
                  <a:lnTo>
                    <a:pt x="391" y="4123"/>
                  </a:lnTo>
                  <a:cubicBezTo>
                    <a:pt x="1024" y="4652"/>
                    <a:pt x="2196" y="5007"/>
                    <a:pt x="3543" y="5007"/>
                  </a:cubicBezTo>
                  <a:cubicBezTo>
                    <a:pt x="4879" y="5007"/>
                    <a:pt x="6044" y="4655"/>
                    <a:pt x="6678" y="4133"/>
                  </a:cubicBezTo>
                  <a:lnTo>
                    <a:pt x="7022" y="119"/>
                  </a:lnTo>
                  <a:lnTo>
                    <a:pt x="7022" y="119"/>
                  </a:lnTo>
                  <a:cubicBezTo>
                    <a:pt x="6559" y="838"/>
                    <a:pt x="5175" y="1364"/>
                    <a:pt x="3543" y="1364"/>
                  </a:cubicBezTo>
                  <a:cubicBezTo>
                    <a:pt x="1824" y="1364"/>
                    <a:pt x="383" y="783"/>
                    <a:pt x="1"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
            <p:cNvSpPr/>
            <p:nvPr/>
          </p:nvSpPr>
          <p:spPr>
            <a:xfrm>
              <a:off x="6921530" y="3551849"/>
              <a:ext cx="262153" cy="189295"/>
            </a:xfrm>
            <a:custGeom>
              <a:avLst/>
              <a:gdLst/>
              <a:ahLst/>
              <a:cxnLst/>
              <a:rect l="l" t="t" r="r" b="b"/>
              <a:pathLst>
                <a:path w="7279" h="5256" extrusionOk="0">
                  <a:moveTo>
                    <a:pt x="293" y="562"/>
                  </a:moveTo>
                  <a:cubicBezTo>
                    <a:pt x="916" y="1195"/>
                    <a:pt x="2210" y="1610"/>
                    <a:pt x="3671" y="1610"/>
                  </a:cubicBezTo>
                  <a:cubicBezTo>
                    <a:pt x="5086" y="1610"/>
                    <a:pt x="6350" y="1224"/>
                    <a:pt x="6994" y="618"/>
                  </a:cubicBezTo>
                  <a:lnTo>
                    <a:pt x="6994" y="618"/>
                  </a:lnTo>
                  <a:lnTo>
                    <a:pt x="6687" y="4195"/>
                  </a:lnTo>
                  <a:cubicBezTo>
                    <a:pt x="6043" y="4696"/>
                    <a:pt x="4895" y="5009"/>
                    <a:pt x="3671" y="5009"/>
                  </a:cubicBezTo>
                  <a:cubicBezTo>
                    <a:pt x="2432" y="5009"/>
                    <a:pt x="1277" y="4692"/>
                    <a:pt x="637" y="4185"/>
                  </a:cubicBezTo>
                  <a:lnTo>
                    <a:pt x="293" y="562"/>
                  </a:lnTo>
                  <a:close/>
                  <a:moveTo>
                    <a:pt x="128" y="1"/>
                  </a:moveTo>
                  <a:cubicBezTo>
                    <a:pt x="117" y="1"/>
                    <a:pt x="106" y="2"/>
                    <a:pt x="94" y="5"/>
                  </a:cubicBezTo>
                  <a:cubicBezTo>
                    <a:pt x="35" y="23"/>
                    <a:pt x="0" y="79"/>
                    <a:pt x="4" y="138"/>
                  </a:cubicBezTo>
                  <a:lnTo>
                    <a:pt x="397" y="4257"/>
                  </a:lnTo>
                  <a:cubicBezTo>
                    <a:pt x="400" y="4292"/>
                    <a:pt x="415" y="4320"/>
                    <a:pt x="439" y="4341"/>
                  </a:cubicBezTo>
                  <a:cubicBezTo>
                    <a:pt x="1124" y="4915"/>
                    <a:pt x="2331" y="5256"/>
                    <a:pt x="3671" y="5256"/>
                  </a:cubicBezTo>
                  <a:cubicBezTo>
                    <a:pt x="4996" y="5256"/>
                    <a:pt x="6200" y="4919"/>
                    <a:pt x="6886" y="4355"/>
                  </a:cubicBezTo>
                  <a:cubicBezTo>
                    <a:pt x="6910" y="4334"/>
                    <a:pt x="6928" y="4302"/>
                    <a:pt x="6931" y="4268"/>
                  </a:cubicBezTo>
                  <a:lnTo>
                    <a:pt x="7275" y="253"/>
                  </a:lnTo>
                  <a:cubicBezTo>
                    <a:pt x="7278" y="198"/>
                    <a:pt x="7244" y="145"/>
                    <a:pt x="7191" y="124"/>
                  </a:cubicBezTo>
                  <a:cubicBezTo>
                    <a:pt x="7178" y="120"/>
                    <a:pt x="7165" y="118"/>
                    <a:pt x="7152" y="118"/>
                  </a:cubicBezTo>
                  <a:cubicBezTo>
                    <a:pt x="7110" y="118"/>
                    <a:pt x="7070" y="139"/>
                    <a:pt x="7045" y="177"/>
                  </a:cubicBezTo>
                  <a:cubicBezTo>
                    <a:pt x="6597" y="876"/>
                    <a:pt x="5208" y="1362"/>
                    <a:pt x="3671" y="1362"/>
                  </a:cubicBezTo>
                  <a:cubicBezTo>
                    <a:pt x="2049" y="1362"/>
                    <a:pt x="609" y="820"/>
                    <a:pt x="240" y="72"/>
                  </a:cubicBezTo>
                  <a:cubicBezTo>
                    <a:pt x="218" y="27"/>
                    <a:pt x="175" y="1"/>
                    <a:pt x="1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
            <p:cNvSpPr/>
            <p:nvPr/>
          </p:nvSpPr>
          <p:spPr>
            <a:xfrm>
              <a:off x="6921242" y="3505174"/>
              <a:ext cx="1188" cy="11705"/>
            </a:xfrm>
            <a:custGeom>
              <a:avLst/>
              <a:gdLst/>
              <a:ahLst/>
              <a:cxnLst/>
              <a:rect l="l" t="t" r="r" b="b"/>
              <a:pathLst>
                <a:path w="33" h="325" extrusionOk="0">
                  <a:moveTo>
                    <a:pt x="1" y="1"/>
                  </a:moveTo>
                  <a:lnTo>
                    <a:pt x="33" y="325"/>
                  </a:lnTo>
                  <a:lnTo>
                    <a:pt x="33" y="275"/>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
            <p:cNvSpPr/>
            <p:nvPr/>
          </p:nvSpPr>
          <p:spPr>
            <a:xfrm>
              <a:off x="6916632" y="3500636"/>
              <a:ext cx="10192" cy="20601"/>
            </a:xfrm>
            <a:custGeom>
              <a:avLst/>
              <a:gdLst/>
              <a:ahLst/>
              <a:cxnLst/>
              <a:rect l="l" t="t" r="r" b="b"/>
              <a:pathLst>
                <a:path w="283" h="572" extrusionOk="0">
                  <a:moveTo>
                    <a:pt x="127" y="1"/>
                  </a:moveTo>
                  <a:cubicBezTo>
                    <a:pt x="123" y="1"/>
                    <a:pt x="119" y="1"/>
                    <a:pt x="116" y="1"/>
                  </a:cubicBezTo>
                  <a:cubicBezTo>
                    <a:pt x="50" y="8"/>
                    <a:pt x="0" y="67"/>
                    <a:pt x="4" y="137"/>
                  </a:cubicBezTo>
                  <a:lnTo>
                    <a:pt x="35" y="461"/>
                  </a:lnTo>
                  <a:cubicBezTo>
                    <a:pt x="42" y="523"/>
                    <a:pt x="95" y="572"/>
                    <a:pt x="161" y="572"/>
                  </a:cubicBezTo>
                  <a:lnTo>
                    <a:pt x="164" y="572"/>
                  </a:lnTo>
                  <a:cubicBezTo>
                    <a:pt x="230" y="568"/>
                    <a:pt x="283" y="516"/>
                    <a:pt x="283" y="451"/>
                  </a:cubicBezTo>
                  <a:lnTo>
                    <a:pt x="251" y="112"/>
                  </a:lnTo>
                  <a:cubicBezTo>
                    <a:pt x="245" y="47"/>
                    <a:pt x="186" y="1"/>
                    <a:pt x="12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
            <p:cNvSpPr/>
            <p:nvPr/>
          </p:nvSpPr>
          <p:spPr>
            <a:xfrm>
              <a:off x="6902226" y="3382111"/>
              <a:ext cx="302634" cy="172944"/>
            </a:xfrm>
            <a:custGeom>
              <a:avLst/>
              <a:gdLst/>
              <a:ahLst/>
              <a:cxnLst/>
              <a:rect l="l" t="t" r="r" b="b"/>
              <a:pathLst>
                <a:path w="8403" h="4802" extrusionOk="0">
                  <a:moveTo>
                    <a:pt x="4200" y="1"/>
                  </a:moveTo>
                  <a:cubicBezTo>
                    <a:pt x="2499" y="1"/>
                    <a:pt x="1034" y="582"/>
                    <a:pt x="376" y="1414"/>
                  </a:cubicBezTo>
                  <a:lnTo>
                    <a:pt x="0" y="1414"/>
                  </a:lnTo>
                  <a:lnTo>
                    <a:pt x="0" y="2401"/>
                  </a:lnTo>
                  <a:cubicBezTo>
                    <a:pt x="0" y="3727"/>
                    <a:pt x="1882" y="4802"/>
                    <a:pt x="4200" y="4802"/>
                  </a:cubicBezTo>
                  <a:cubicBezTo>
                    <a:pt x="6520" y="4802"/>
                    <a:pt x="8403" y="3727"/>
                    <a:pt x="8403" y="2401"/>
                  </a:cubicBezTo>
                  <a:lnTo>
                    <a:pt x="8403" y="1414"/>
                  </a:lnTo>
                  <a:lnTo>
                    <a:pt x="8027" y="1414"/>
                  </a:lnTo>
                  <a:cubicBezTo>
                    <a:pt x="7369" y="582"/>
                    <a:pt x="5905" y="1"/>
                    <a:pt x="420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
            <p:cNvSpPr/>
            <p:nvPr/>
          </p:nvSpPr>
          <p:spPr>
            <a:xfrm>
              <a:off x="6897724" y="3377609"/>
              <a:ext cx="311674" cy="181840"/>
            </a:xfrm>
            <a:custGeom>
              <a:avLst/>
              <a:gdLst/>
              <a:ahLst/>
              <a:cxnLst/>
              <a:rect l="l" t="t" r="r" b="b"/>
              <a:pathLst>
                <a:path w="8654" h="5049" extrusionOk="0">
                  <a:moveTo>
                    <a:pt x="4325" y="248"/>
                  </a:moveTo>
                  <a:cubicBezTo>
                    <a:pt x="5935" y="248"/>
                    <a:pt x="7401" y="787"/>
                    <a:pt x="8058" y="1615"/>
                  </a:cubicBezTo>
                  <a:cubicBezTo>
                    <a:pt x="8079" y="1646"/>
                    <a:pt x="8117" y="1664"/>
                    <a:pt x="8152" y="1664"/>
                  </a:cubicBezTo>
                  <a:lnTo>
                    <a:pt x="8403" y="1664"/>
                  </a:lnTo>
                  <a:lnTo>
                    <a:pt x="8403" y="2526"/>
                  </a:lnTo>
                  <a:cubicBezTo>
                    <a:pt x="8403" y="3783"/>
                    <a:pt x="6576" y="4802"/>
                    <a:pt x="4325" y="4802"/>
                  </a:cubicBezTo>
                  <a:cubicBezTo>
                    <a:pt x="2078" y="4802"/>
                    <a:pt x="247" y="3783"/>
                    <a:pt x="247" y="2526"/>
                  </a:cubicBezTo>
                  <a:lnTo>
                    <a:pt x="247" y="1664"/>
                  </a:lnTo>
                  <a:lnTo>
                    <a:pt x="501" y="1664"/>
                  </a:lnTo>
                  <a:cubicBezTo>
                    <a:pt x="536" y="1664"/>
                    <a:pt x="575" y="1646"/>
                    <a:pt x="599" y="1615"/>
                  </a:cubicBezTo>
                  <a:cubicBezTo>
                    <a:pt x="1253" y="787"/>
                    <a:pt x="2717" y="248"/>
                    <a:pt x="4325" y="248"/>
                  </a:cubicBezTo>
                  <a:close/>
                  <a:moveTo>
                    <a:pt x="4325" y="0"/>
                  </a:moveTo>
                  <a:cubicBezTo>
                    <a:pt x="2675" y="0"/>
                    <a:pt x="1159" y="554"/>
                    <a:pt x="442" y="1413"/>
                  </a:cubicBezTo>
                  <a:lnTo>
                    <a:pt x="125" y="1413"/>
                  </a:lnTo>
                  <a:cubicBezTo>
                    <a:pt x="56" y="1413"/>
                    <a:pt x="0" y="1469"/>
                    <a:pt x="0" y="1539"/>
                  </a:cubicBezTo>
                  <a:lnTo>
                    <a:pt x="0" y="2526"/>
                  </a:lnTo>
                  <a:cubicBezTo>
                    <a:pt x="0" y="3918"/>
                    <a:pt x="1941" y="5049"/>
                    <a:pt x="4325" y="5049"/>
                  </a:cubicBezTo>
                  <a:cubicBezTo>
                    <a:pt x="6712" y="5049"/>
                    <a:pt x="8653" y="3918"/>
                    <a:pt x="8653" y="2526"/>
                  </a:cubicBezTo>
                  <a:lnTo>
                    <a:pt x="8653" y="1539"/>
                  </a:lnTo>
                  <a:cubicBezTo>
                    <a:pt x="8653" y="1469"/>
                    <a:pt x="8597" y="1413"/>
                    <a:pt x="8528" y="1413"/>
                  </a:cubicBezTo>
                  <a:lnTo>
                    <a:pt x="8211" y="1413"/>
                  </a:lnTo>
                  <a:cubicBezTo>
                    <a:pt x="7494" y="554"/>
                    <a:pt x="5977" y="0"/>
                    <a:pt x="4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
            <p:cNvSpPr/>
            <p:nvPr/>
          </p:nvSpPr>
          <p:spPr>
            <a:xfrm>
              <a:off x="6902226" y="3346529"/>
              <a:ext cx="302634" cy="172980"/>
            </a:xfrm>
            <a:custGeom>
              <a:avLst/>
              <a:gdLst/>
              <a:ahLst/>
              <a:cxnLst/>
              <a:rect l="l" t="t" r="r" b="b"/>
              <a:pathLst>
                <a:path w="8403" h="4803" extrusionOk="0">
                  <a:moveTo>
                    <a:pt x="4200" y="1"/>
                  </a:moveTo>
                  <a:cubicBezTo>
                    <a:pt x="1882" y="1"/>
                    <a:pt x="0" y="1076"/>
                    <a:pt x="0" y="2402"/>
                  </a:cubicBezTo>
                  <a:cubicBezTo>
                    <a:pt x="0" y="3728"/>
                    <a:pt x="1882" y="4802"/>
                    <a:pt x="4200" y="4802"/>
                  </a:cubicBezTo>
                  <a:cubicBezTo>
                    <a:pt x="6520" y="4802"/>
                    <a:pt x="8403" y="3728"/>
                    <a:pt x="8403" y="2402"/>
                  </a:cubicBezTo>
                  <a:cubicBezTo>
                    <a:pt x="8403" y="1076"/>
                    <a:pt x="6520" y="1"/>
                    <a:pt x="42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
            <p:cNvSpPr/>
            <p:nvPr/>
          </p:nvSpPr>
          <p:spPr>
            <a:xfrm>
              <a:off x="6897724" y="3342027"/>
              <a:ext cx="311674" cy="181984"/>
            </a:xfrm>
            <a:custGeom>
              <a:avLst/>
              <a:gdLst/>
              <a:ahLst/>
              <a:cxnLst/>
              <a:rect l="l" t="t" r="r" b="b"/>
              <a:pathLst>
                <a:path w="8654" h="5053" extrusionOk="0">
                  <a:moveTo>
                    <a:pt x="4325" y="251"/>
                  </a:moveTo>
                  <a:cubicBezTo>
                    <a:pt x="6576" y="251"/>
                    <a:pt x="8403" y="1271"/>
                    <a:pt x="8403" y="2527"/>
                  </a:cubicBezTo>
                  <a:cubicBezTo>
                    <a:pt x="8403" y="3782"/>
                    <a:pt x="6576" y="4802"/>
                    <a:pt x="4325" y="4802"/>
                  </a:cubicBezTo>
                  <a:cubicBezTo>
                    <a:pt x="2078" y="4802"/>
                    <a:pt x="247" y="3782"/>
                    <a:pt x="247" y="2527"/>
                  </a:cubicBezTo>
                  <a:cubicBezTo>
                    <a:pt x="247" y="1271"/>
                    <a:pt x="2078" y="251"/>
                    <a:pt x="4325" y="251"/>
                  </a:cubicBezTo>
                  <a:close/>
                  <a:moveTo>
                    <a:pt x="4325" y="1"/>
                  </a:moveTo>
                  <a:cubicBezTo>
                    <a:pt x="1941" y="1"/>
                    <a:pt x="0" y="1135"/>
                    <a:pt x="0" y="2527"/>
                  </a:cubicBezTo>
                  <a:cubicBezTo>
                    <a:pt x="0" y="3918"/>
                    <a:pt x="1941" y="5052"/>
                    <a:pt x="4325" y="5052"/>
                  </a:cubicBezTo>
                  <a:cubicBezTo>
                    <a:pt x="6712" y="5052"/>
                    <a:pt x="8653" y="3918"/>
                    <a:pt x="8653" y="2527"/>
                  </a:cubicBezTo>
                  <a:cubicBezTo>
                    <a:pt x="8653" y="1135"/>
                    <a:pt x="6712" y="1"/>
                    <a:pt x="432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
            <p:cNvSpPr/>
            <p:nvPr/>
          </p:nvSpPr>
          <p:spPr>
            <a:xfrm>
              <a:off x="6921422" y="3340298"/>
              <a:ext cx="264278" cy="151011"/>
            </a:xfrm>
            <a:custGeom>
              <a:avLst/>
              <a:gdLst/>
              <a:ahLst/>
              <a:cxnLst/>
              <a:rect l="l" t="t" r="r" b="b"/>
              <a:pathLst>
                <a:path w="7338" h="4193" extrusionOk="0">
                  <a:moveTo>
                    <a:pt x="3667" y="0"/>
                  </a:moveTo>
                  <a:cubicBezTo>
                    <a:pt x="2181" y="0"/>
                    <a:pt x="901" y="505"/>
                    <a:pt x="327" y="1235"/>
                  </a:cubicBezTo>
                  <a:lnTo>
                    <a:pt x="0" y="1235"/>
                  </a:lnTo>
                  <a:lnTo>
                    <a:pt x="0" y="2094"/>
                  </a:lnTo>
                  <a:cubicBezTo>
                    <a:pt x="0" y="3253"/>
                    <a:pt x="1642" y="4193"/>
                    <a:pt x="3667" y="4193"/>
                  </a:cubicBezTo>
                  <a:cubicBezTo>
                    <a:pt x="5695" y="4193"/>
                    <a:pt x="7337" y="3253"/>
                    <a:pt x="7337" y="2094"/>
                  </a:cubicBezTo>
                  <a:lnTo>
                    <a:pt x="7337" y="1235"/>
                  </a:lnTo>
                  <a:lnTo>
                    <a:pt x="7010" y="1235"/>
                  </a:lnTo>
                  <a:cubicBezTo>
                    <a:pt x="6436" y="505"/>
                    <a:pt x="5156" y="0"/>
                    <a:pt x="366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5"/>
            <p:cNvSpPr/>
            <p:nvPr/>
          </p:nvSpPr>
          <p:spPr>
            <a:xfrm>
              <a:off x="6916884" y="3335760"/>
              <a:ext cx="273318" cy="160087"/>
            </a:xfrm>
            <a:custGeom>
              <a:avLst/>
              <a:gdLst/>
              <a:ahLst/>
              <a:cxnLst/>
              <a:rect l="l" t="t" r="r" b="b"/>
              <a:pathLst>
                <a:path w="7589" h="4445" extrusionOk="0">
                  <a:moveTo>
                    <a:pt x="3793" y="248"/>
                  </a:moveTo>
                  <a:cubicBezTo>
                    <a:pt x="5195" y="248"/>
                    <a:pt x="6468" y="714"/>
                    <a:pt x="7039" y="1438"/>
                  </a:cubicBezTo>
                  <a:cubicBezTo>
                    <a:pt x="7063" y="1466"/>
                    <a:pt x="7098" y="1483"/>
                    <a:pt x="7136" y="1483"/>
                  </a:cubicBezTo>
                  <a:lnTo>
                    <a:pt x="7338" y="1483"/>
                  </a:lnTo>
                  <a:lnTo>
                    <a:pt x="7338" y="2220"/>
                  </a:lnTo>
                  <a:cubicBezTo>
                    <a:pt x="7338" y="3309"/>
                    <a:pt x="5748" y="4194"/>
                    <a:pt x="3793" y="4194"/>
                  </a:cubicBezTo>
                  <a:cubicBezTo>
                    <a:pt x="1841" y="4194"/>
                    <a:pt x="247" y="3309"/>
                    <a:pt x="247" y="2220"/>
                  </a:cubicBezTo>
                  <a:lnTo>
                    <a:pt x="247" y="1483"/>
                  </a:lnTo>
                  <a:lnTo>
                    <a:pt x="453" y="1483"/>
                  </a:lnTo>
                  <a:cubicBezTo>
                    <a:pt x="491" y="1483"/>
                    <a:pt x="526" y="1466"/>
                    <a:pt x="550" y="1438"/>
                  </a:cubicBezTo>
                  <a:cubicBezTo>
                    <a:pt x="1121" y="714"/>
                    <a:pt x="2394" y="248"/>
                    <a:pt x="3793" y="248"/>
                  </a:cubicBezTo>
                  <a:close/>
                  <a:moveTo>
                    <a:pt x="3793" y="1"/>
                  </a:moveTo>
                  <a:cubicBezTo>
                    <a:pt x="2352" y="1"/>
                    <a:pt x="1027" y="484"/>
                    <a:pt x="393" y="1236"/>
                  </a:cubicBezTo>
                  <a:lnTo>
                    <a:pt x="126" y="1236"/>
                  </a:lnTo>
                  <a:cubicBezTo>
                    <a:pt x="56" y="1236"/>
                    <a:pt x="1" y="1292"/>
                    <a:pt x="1" y="1361"/>
                  </a:cubicBezTo>
                  <a:lnTo>
                    <a:pt x="1" y="2220"/>
                  </a:lnTo>
                  <a:cubicBezTo>
                    <a:pt x="1" y="3445"/>
                    <a:pt x="1702" y="4444"/>
                    <a:pt x="3793" y="4444"/>
                  </a:cubicBezTo>
                  <a:cubicBezTo>
                    <a:pt x="5888" y="4444"/>
                    <a:pt x="7588" y="3445"/>
                    <a:pt x="7588" y="2220"/>
                  </a:cubicBezTo>
                  <a:lnTo>
                    <a:pt x="7588" y="1361"/>
                  </a:lnTo>
                  <a:cubicBezTo>
                    <a:pt x="7588" y="1292"/>
                    <a:pt x="7533" y="1236"/>
                    <a:pt x="7463" y="1236"/>
                  </a:cubicBezTo>
                  <a:lnTo>
                    <a:pt x="7195" y="1236"/>
                  </a:lnTo>
                  <a:cubicBezTo>
                    <a:pt x="6562" y="484"/>
                    <a:pt x="5236"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5"/>
            <p:cNvSpPr/>
            <p:nvPr/>
          </p:nvSpPr>
          <p:spPr>
            <a:xfrm>
              <a:off x="6921422" y="3309181"/>
              <a:ext cx="264278" cy="151047"/>
            </a:xfrm>
            <a:custGeom>
              <a:avLst/>
              <a:gdLst/>
              <a:ahLst/>
              <a:cxnLst/>
              <a:rect l="l" t="t" r="r" b="b"/>
              <a:pathLst>
                <a:path w="7338" h="4194" extrusionOk="0">
                  <a:moveTo>
                    <a:pt x="3667" y="1"/>
                  </a:moveTo>
                  <a:cubicBezTo>
                    <a:pt x="1642" y="1"/>
                    <a:pt x="0" y="940"/>
                    <a:pt x="0" y="2099"/>
                  </a:cubicBezTo>
                  <a:cubicBezTo>
                    <a:pt x="0" y="3254"/>
                    <a:pt x="1642" y="4193"/>
                    <a:pt x="3667" y="4193"/>
                  </a:cubicBezTo>
                  <a:cubicBezTo>
                    <a:pt x="5695" y="4193"/>
                    <a:pt x="7337" y="3254"/>
                    <a:pt x="7337" y="2099"/>
                  </a:cubicBezTo>
                  <a:cubicBezTo>
                    <a:pt x="7337" y="940"/>
                    <a:pt x="5695" y="1"/>
                    <a:pt x="36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
            <p:cNvSpPr/>
            <p:nvPr/>
          </p:nvSpPr>
          <p:spPr>
            <a:xfrm>
              <a:off x="6916884" y="3304679"/>
              <a:ext cx="273318" cy="160051"/>
            </a:xfrm>
            <a:custGeom>
              <a:avLst/>
              <a:gdLst/>
              <a:ahLst/>
              <a:cxnLst/>
              <a:rect l="l" t="t" r="r" b="b"/>
              <a:pathLst>
                <a:path w="7589" h="4444" extrusionOk="0">
                  <a:moveTo>
                    <a:pt x="3793" y="251"/>
                  </a:moveTo>
                  <a:cubicBezTo>
                    <a:pt x="5748" y="251"/>
                    <a:pt x="7338" y="1135"/>
                    <a:pt x="7338" y="2224"/>
                  </a:cubicBezTo>
                  <a:cubicBezTo>
                    <a:pt x="7338" y="3310"/>
                    <a:pt x="5748" y="4196"/>
                    <a:pt x="3793" y="4196"/>
                  </a:cubicBezTo>
                  <a:cubicBezTo>
                    <a:pt x="1841" y="4196"/>
                    <a:pt x="247" y="3310"/>
                    <a:pt x="247" y="2224"/>
                  </a:cubicBezTo>
                  <a:cubicBezTo>
                    <a:pt x="247" y="1135"/>
                    <a:pt x="1841" y="251"/>
                    <a:pt x="3793" y="251"/>
                  </a:cubicBezTo>
                  <a:close/>
                  <a:moveTo>
                    <a:pt x="3793" y="1"/>
                  </a:moveTo>
                  <a:cubicBezTo>
                    <a:pt x="1702" y="1"/>
                    <a:pt x="1" y="999"/>
                    <a:pt x="1" y="2224"/>
                  </a:cubicBezTo>
                  <a:cubicBezTo>
                    <a:pt x="1" y="3449"/>
                    <a:pt x="1702" y="4444"/>
                    <a:pt x="3793" y="4444"/>
                  </a:cubicBezTo>
                  <a:cubicBezTo>
                    <a:pt x="5888" y="4444"/>
                    <a:pt x="7588" y="3449"/>
                    <a:pt x="7588" y="2224"/>
                  </a:cubicBezTo>
                  <a:cubicBezTo>
                    <a:pt x="7588" y="999"/>
                    <a:pt x="5888" y="1"/>
                    <a:pt x="379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
            <p:cNvSpPr/>
            <p:nvPr/>
          </p:nvSpPr>
          <p:spPr>
            <a:xfrm>
              <a:off x="7513576" y="3425581"/>
              <a:ext cx="5798" cy="30901"/>
            </a:xfrm>
            <a:custGeom>
              <a:avLst/>
              <a:gdLst/>
              <a:ahLst/>
              <a:cxnLst/>
              <a:rect l="l" t="t" r="r" b="b"/>
              <a:pathLst>
                <a:path w="161" h="858" extrusionOk="0">
                  <a:moveTo>
                    <a:pt x="71" y="0"/>
                  </a:moveTo>
                  <a:cubicBezTo>
                    <a:pt x="67" y="0"/>
                    <a:pt x="63" y="0"/>
                    <a:pt x="59" y="1"/>
                  </a:cubicBezTo>
                  <a:cubicBezTo>
                    <a:pt x="24" y="4"/>
                    <a:pt x="0" y="36"/>
                    <a:pt x="3" y="67"/>
                  </a:cubicBezTo>
                  <a:cubicBezTo>
                    <a:pt x="3" y="71"/>
                    <a:pt x="35" y="325"/>
                    <a:pt x="18" y="794"/>
                  </a:cubicBezTo>
                  <a:cubicBezTo>
                    <a:pt x="18" y="829"/>
                    <a:pt x="45" y="857"/>
                    <a:pt x="80" y="857"/>
                  </a:cubicBezTo>
                  <a:cubicBezTo>
                    <a:pt x="115" y="857"/>
                    <a:pt x="143" y="833"/>
                    <a:pt x="143" y="798"/>
                  </a:cubicBezTo>
                  <a:cubicBezTo>
                    <a:pt x="160" y="318"/>
                    <a:pt x="129" y="64"/>
                    <a:pt x="129" y="54"/>
                  </a:cubicBezTo>
                  <a:cubicBezTo>
                    <a:pt x="123" y="23"/>
                    <a:pt x="100" y="0"/>
                    <a:pt x="71"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5"/>
            <p:cNvSpPr/>
            <p:nvPr/>
          </p:nvSpPr>
          <p:spPr>
            <a:xfrm>
              <a:off x="6344033" y="3655932"/>
              <a:ext cx="300005" cy="202260"/>
            </a:xfrm>
            <a:custGeom>
              <a:avLst/>
              <a:gdLst/>
              <a:ahLst/>
              <a:cxnLst/>
              <a:rect l="l" t="t" r="r" b="b"/>
              <a:pathLst>
                <a:path w="8330" h="5616" extrusionOk="0">
                  <a:moveTo>
                    <a:pt x="2710" y="0"/>
                  </a:moveTo>
                  <a:lnTo>
                    <a:pt x="0" y="4453"/>
                  </a:lnTo>
                  <a:lnTo>
                    <a:pt x="6005" y="5616"/>
                  </a:lnTo>
                  <a:lnTo>
                    <a:pt x="8329" y="1162"/>
                  </a:lnTo>
                  <a:lnTo>
                    <a:pt x="27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
            <p:cNvSpPr/>
            <p:nvPr/>
          </p:nvSpPr>
          <p:spPr>
            <a:xfrm>
              <a:off x="6339351" y="3651394"/>
              <a:ext cx="309297" cy="211336"/>
            </a:xfrm>
            <a:custGeom>
              <a:avLst/>
              <a:gdLst/>
              <a:ahLst/>
              <a:cxnLst/>
              <a:rect l="l" t="t" r="r" b="b"/>
              <a:pathLst>
                <a:path w="8588" h="5868" extrusionOk="0">
                  <a:moveTo>
                    <a:pt x="2902" y="265"/>
                  </a:moveTo>
                  <a:lnTo>
                    <a:pt x="8271" y="1375"/>
                  </a:lnTo>
                  <a:lnTo>
                    <a:pt x="6065" y="5602"/>
                  </a:lnTo>
                  <a:lnTo>
                    <a:pt x="328" y="4493"/>
                  </a:lnTo>
                  <a:lnTo>
                    <a:pt x="2902" y="265"/>
                  </a:lnTo>
                  <a:close/>
                  <a:moveTo>
                    <a:pt x="2838" y="0"/>
                  </a:moveTo>
                  <a:cubicBezTo>
                    <a:pt x="2796" y="0"/>
                    <a:pt x="2758" y="23"/>
                    <a:pt x="2735" y="60"/>
                  </a:cubicBezTo>
                  <a:lnTo>
                    <a:pt x="26" y="4514"/>
                  </a:lnTo>
                  <a:cubicBezTo>
                    <a:pt x="1" y="4548"/>
                    <a:pt x="1" y="4594"/>
                    <a:pt x="15" y="4628"/>
                  </a:cubicBezTo>
                  <a:cubicBezTo>
                    <a:pt x="32" y="4666"/>
                    <a:pt x="67" y="4694"/>
                    <a:pt x="105" y="4701"/>
                  </a:cubicBezTo>
                  <a:lnTo>
                    <a:pt x="6110" y="5863"/>
                  </a:lnTo>
                  <a:cubicBezTo>
                    <a:pt x="6117" y="5863"/>
                    <a:pt x="6125" y="5867"/>
                    <a:pt x="6135" y="5867"/>
                  </a:cubicBezTo>
                  <a:cubicBezTo>
                    <a:pt x="6180" y="5867"/>
                    <a:pt x="6221" y="5839"/>
                    <a:pt x="6242" y="5797"/>
                  </a:cubicBezTo>
                  <a:lnTo>
                    <a:pt x="8567" y="1344"/>
                  </a:lnTo>
                  <a:cubicBezTo>
                    <a:pt x="8584" y="1309"/>
                    <a:pt x="8588" y="1267"/>
                    <a:pt x="8570" y="1233"/>
                  </a:cubicBezTo>
                  <a:cubicBezTo>
                    <a:pt x="8553" y="1198"/>
                    <a:pt x="8522" y="1174"/>
                    <a:pt x="8483" y="1166"/>
                  </a:cubicBezTo>
                  <a:lnTo>
                    <a:pt x="2868" y="5"/>
                  </a:lnTo>
                  <a:cubicBezTo>
                    <a:pt x="2858" y="2"/>
                    <a:pt x="2848" y="0"/>
                    <a:pt x="283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5"/>
            <p:cNvSpPr/>
            <p:nvPr/>
          </p:nvSpPr>
          <p:spPr>
            <a:xfrm>
              <a:off x="6511394" y="3474489"/>
              <a:ext cx="285995" cy="209283"/>
            </a:xfrm>
            <a:custGeom>
              <a:avLst/>
              <a:gdLst/>
              <a:ahLst/>
              <a:cxnLst/>
              <a:rect l="l" t="t" r="r" b="b"/>
              <a:pathLst>
                <a:path w="7941" h="5811" extrusionOk="0">
                  <a:moveTo>
                    <a:pt x="2711" y="0"/>
                  </a:moveTo>
                  <a:lnTo>
                    <a:pt x="1" y="4067"/>
                  </a:lnTo>
                  <a:lnTo>
                    <a:pt x="5616" y="5811"/>
                  </a:lnTo>
                  <a:lnTo>
                    <a:pt x="7941" y="1743"/>
                  </a:lnTo>
                  <a:lnTo>
                    <a:pt x="2711"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5"/>
            <p:cNvSpPr/>
            <p:nvPr/>
          </p:nvSpPr>
          <p:spPr>
            <a:xfrm>
              <a:off x="6506784" y="3470060"/>
              <a:ext cx="295359" cy="218251"/>
            </a:xfrm>
            <a:custGeom>
              <a:avLst/>
              <a:gdLst/>
              <a:ahLst/>
              <a:cxnLst/>
              <a:rect l="l" t="t" r="r" b="b"/>
              <a:pathLst>
                <a:path w="8201" h="6060" extrusionOk="0">
                  <a:moveTo>
                    <a:pt x="2892" y="272"/>
                  </a:moveTo>
                  <a:lnTo>
                    <a:pt x="7887" y="1936"/>
                  </a:lnTo>
                  <a:lnTo>
                    <a:pt x="5689" y="5788"/>
                  </a:lnTo>
                  <a:lnTo>
                    <a:pt x="324" y="4121"/>
                  </a:lnTo>
                  <a:lnTo>
                    <a:pt x="2892" y="272"/>
                  </a:lnTo>
                  <a:close/>
                  <a:moveTo>
                    <a:pt x="2845" y="0"/>
                  </a:moveTo>
                  <a:cubicBezTo>
                    <a:pt x="2804" y="0"/>
                    <a:pt x="2763" y="19"/>
                    <a:pt x="2738" y="54"/>
                  </a:cubicBezTo>
                  <a:lnTo>
                    <a:pt x="24" y="4124"/>
                  </a:lnTo>
                  <a:cubicBezTo>
                    <a:pt x="3" y="4155"/>
                    <a:pt x="0" y="4197"/>
                    <a:pt x="11" y="4232"/>
                  </a:cubicBezTo>
                  <a:cubicBezTo>
                    <a:pt x="24" y="4270"/>
                    <a:pt x="56" y="4298"/>
                    <a:pt x="90" y="4309"/>
                  </a:cubicBezTo>
                  <a:lnTo>
                    <a:pt x="5710" y="6052"/>
                  </a:lnTo>
                  <a:cubicBezTo>
                    <a:pt x="5720" y="6055"/>
                    <a:pt x="5734" y="6059"/>
                    <a:pt x="5744" y="6059"/>
                  </a:cubicBezTo>
                  <a:cubicBezTo>
                    <a:pt x="5789" y="6059"/>
                    <a:pt x="5831" y="6034"/>
                    <a:pt x="5852" y="5996"/>
                  </a:cubicBezTo>
                  <a:lnTo>
                    <a:pt x="8176" y="1929"/>
                  </a:lnTo>
                  <a:cubicBezTo>
                    <a:pt x="8197" y="1897"/>
                    <a:pt x="8201" y="1856"/>
                    <a:pt x="8186" y="1821"/>
                  </a:cubicBezTo>
                  <a:cubicBezTo>
                    <a:pt x="8173" y="1790"/>
                    <a:pt x="8145" y="1762"/>
                    <a:pt x="8110" y="1748"/>
                  </a:cubicBezTo>
                  <a:lnTo>
                    <a:pt x="2881" y="5"/>
                  </a:lnTo>
                  <a:cubicBezTo>
                    <a:pt x="2869" y="2"/>
                    <a:pt x="2857" y="0"/>
                    <a:pt x="28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5"/>
            <p:cNvSpPr/>
            <p:nvPr/>
          </p:nvSpPr>
          <p:spPr>
            <a:xfrm>
              <a:off x="6650879" y="3753497"/>
              <a:ext cx="272201" cy="160447"/>
            </a:xfrm>
            <a:custGeom>
              <a:avLst/>
              <a:gdLst/>
              <a:ahLst/>
              <a:cxnLst/>
              <a:rect l="l" t="t" r="r" b="b"/>
              <a:pathLst>
                <a:path w="7558" h="4455" extrusionOk="0">
                  <a:moveTo>
                    <a:pt x="4843" y="1"/>
                  </a:moveTo>
                  <a:lnTo>
                    <a:pt x="0" y="1358"/>
                  </a:lnTo>
                  <a:lnTo>
                    <a:pt x="1938" y="4455"/>
                  </a:lnTo>
                  <a:lnTo>
                    <a:pt x="7557" y="3101"/>
                  </a:lnTo>
                  <a:lnTo>
                    <a:pt x="4843" y="1"/>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5"/>
            <p:cNvSpPr/>
            <p:nvPr/>
          </p:nvSpPr>
          <p:spPr>
            <a:xfrm>
              <a:off x="6646233" y="3749067"/>
              <a:ext cx="281457" cy="169415"/>
            </a:xfrm>
            <a:custGeom>
              <a:avLst/>
              <a:gdLst/>
              <a:ahLst/>
              <a:cxnLst/>
              <a:rect l="l" t="t" r="r" b="b"/>
              <a:pathLst>
                <a:path w="7815" h="4704" extrusionOk="0">
                  <a:moveTo>
                    <a:pt x="4931" y="263"/>
                  </a:moveTo>
                  <a:lnTo>
                    <a:pt x="7457" y="3151"/>
                  </a:lnTo>
                  <a:lnTo>
                    <a:pt x="2126" y="4438"/>
                  </a:lnTo>
                  <a:lnTo>
                    <a:pt x="324" y="1554"/>
                  </a:lnTo>
                  <a:lnTo>
                    <a:pt x="4931" y="263"/>
                  </a:lnTo>
                  <a:close/>
                  <a:moveTo>
                    <a:pt x="4976" y="1"/>
                  </a:moveTo>
                  <a:cubicBezTo>
                    <a:pt x="4964" y="1"/>
                    <a:pt x="4952" y="3"/>
                    <a:pt x="4941" y="6"/>
                  </a:cubicBezTo>
                  <a:lnTo>
                    <a:pt x="98" y="1360"/>
                  </a:lnTo>
                  <a:cubicBezTo>
                    <a:pt x="59" y="1370"/>
                    <a:pt x="28" y="1397"/>
                    <a:pt x="14" y="1436"/>
                  </a:cubicBezTo>
                  <a:cubicBezTo>
                    <a:pt x="1" y="1471"/>
                    <a:pt x="4" y="1513"/>
                    <a:pt x="25" y="1543"/>
                  </a:cubicBezTo>
                  <a:lnTo>
                    <a:pt x="1963" y="4644"/>
                  </a:lnTo>
                  <a:cubicBezTo>
                    <a:pt x="1987" y="4682"/>
                    <a:pt x="2026" y="4703"/>
                    <a:pt x="2067" y="4703"/>
                  </a:cubicBezTo>
                  <a:cubicBezTo>
                    <a:pt x="2077" y="4703"/>
                    <a:pt x="2088" y="4703"/>
                    <a:pt x="2095" y="4700"/>
                  </a:cubicBezTo>
                  <a:lnTo>
                    <a:pt x="7714" y="3343"/>
                  </a:lnTo>
                  <a:cubicBezTo>
                    <a:pt x="7755" y="3332"/>
                    <a:pt x="7791" y="3301"/>
                    <a:pt x="7801" y="3259"/>
                  </a:cubicBezTo>
                  <a:cubicBezTo>
                    <a:pt x="7815" y="3221"/>
                    <a:pt x="7804" y="3176"/>
                    <a:pt x="7776" y="3141"/>
                  </a:cubicBezTo>
                  <a:lnTo>
                    <a:pt x="5066" y="45"/>
                  </a:lnTo>
                  <a:cubicBezTo>
                    <a:pt x="5043" y="16"/>
                    <a:pt x="5010" y="1"/>
                    <a:pt x="497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
            <p:cNvSpPr/>
            <p:nvPr/>
          </p:nvSpPr>
          <p:spPr>
            <a:xfrm>
              <a:off x="7355183" y="1746172"/>
              <a:ext cx="714502" cy="1479100"/>
            </a:xfrm>
            <a:custGeom>
              <a:avLst/>
              <a:gdLst/>
              <a:ahLst/>
              <a:cxnLst/>
              <a:rect l="l" t="t" r="r" b="b"/>
              <a:pathLst>
                <a:path w="19839" h="41069" extrusionOk="0">
                  <a:moveTo>
                    <a:pt x="5626" y="1"/>
                  </a:moveTo>
                  <a:lnTo>
                    <a:pt x="2877" y="2043"/>
                  </a:lnTo>
                  <a:cubicBezTo>
                    <a:pt x="2877" y="2043"/>
                    <a:pt x="4218" y="4726"/>
                    <a:pt x="3261" y="7311"/>
                  </a:cubicBezTo>
                  <a:cubicBezTo>
                    <a:pt x="2301" y="9900"/>
                    <a:pt x="1" y="10665"/>
                    <a:pt x="1" y="13253"/>
                  </a:cubicBezTo>
                  <a:cubicBezTo>
                    <a:pt x="1" y="15838"/>
                    <a:pt x="2109" y="16990"/>
                    <a:pt x="3738" y="18809"/>
                  </a:cubicBezTo>
                  <a:cubicBezTo>
                    <a:pt x="5369" y="20629"/>
                    <a:pt x="4409" y="23409"/>
                    <a:pt x="2686" y="27719"/>
                  </a:cubicBezTo>
                  <a:cubicBezTo>
                    <a:pt x="1257" y="31289"/>
                    <a:pt x="2217" y="35906"/>
                    <a:pt x="5007" y="38561"/>
                  </a:cubicBezTo>
                  <a:cubicBezTo>
                    <a:pt x="6539" y="40016"/>
                    <a:pt x="8742" y="41069"/>
                    <a:pt x="10868" y="41069"/>
                  </a:cubicBezTo>
                  <a:cubicBezTo>
                    <a:pt x="12189" y="41069"/>
                    <a:pt x="13481" y="40663"/>
                    <a:pt x="14564" y="39695"/>
                  </a:cubicBezTo>
                  <a:cubicBezTo>
                    <a:pt x="17247" y="37301"/>
                    <a:pt x="15139" y="34041"/>
                    <a:pt x="14662" y="31742"/>
                  </a:cubicBezTo>
                  <a:cubicBezTo>
                    <a:pt x="14178" y="29431"/>
                    <a:pt x="17745" y="28569"/>
                    <a:pt x="18548" y="26648"/>
                  </a:cubicBezTo>
                  <a:cubicBezTo>
                    <a:pt x="19839" y="23559"/>
                    <a:pt x="18559" y="20723"/>
                    <a:pt x="16088" y="18712"/>
                  </a:cubicBezTo>
                  <a:cubicBezTo>
                    <a:pt x="14982" y="17815"/>
                    <a:pt x="13190" y="16437"/>
                    <a:pt x="13799" y="14784"/>
                  </a:cubicBezTo>
                  <a:cubicBezTo>
                    <a:pt x="14471" y="12964"/>
                    <a:pt x="15908" y="7694"/>
                    <a:pt x="13893" y="4343"/>
                  </a:cubicBezTo>
                  <a:cubicBezTo>
                    <a:pt x="11882" y="989"/>
                    <a:pt x="5626" y="1"/>
                    <a:pt x="562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5"/>
            <p:cNvSpPr/>
            <p:nvPr/>
          </p:nvSpPr>
          <p:spPr>
            <a:xfrm>
              <a:off x="7350826" y="1741743"/>
              <a:ext cx="719616" cy="1488176"/>
            </a:xfrm>
            <a:custGeom>
              <a:avLst/>
              <a:gdLst/>
              <a:ahLst/>
              <a:cxnLst/>
              <a:rect l="l" t="t" r="r" b="b"/>
              <a:pathLst>
                <a:path w="19981" h="41321" extrusionOk="0">
                  <a:moveTo>
                    <a:pt x="5779" y="256"/>
                  </a:moveTo>
                  <a:cubicBezTo>
                    <a:pt x="6377" y="358"/>
                    <a:pt x="12045" y="1422"/>
                    <a:pt x="13909" y="4528"/>
                  </a:cubicBezTo>
                  <a:cubicBezTo>
                    <a:pt x="16140" y="8244"/>
                    <a:pt x="14049" y="14198"/>
                    <a:pt x="13805" y="14866"/>
                  </a:cubicBezTo>
                  <a:cubicBezTo>
                    <a:pt x="13185" y="16546"/>
                    <a:pt x="14891" y="17927"/>
                    <a:pt x="16018" y="18842"/>
                  </a:cubicBezTo>
                  <a:lnTo>
                    <a:pt x="16129" y="18932"/>
                  </a:lnTo>
                  <a:cubicBezTo>
                    <a:pt x="18822" y="21121"/>
                    <a:pt x="19709" y="23960"/>
                    <a:pt x="18555" y="26723"/>
                  </a:cubicBezTo>
                  <a:cubicBezTo>
                    <a:pt x="18237" y="27481"/>
                    <a:pt x="17444" y="28090"/>
                    <a:pt x="16676" y="28677"/>
                  </a:cubicBezTo>
                  <a:cubicBezTo>
                    <a:pt x="15538" y="29551"/>
                    <a:pt x="14362" y="30452"/>
                    <a:pt x="14661" y="31892"/>
                  </a:cubicBezTo>
                  <a:cubicBezTo>
                    <a:pt x="14769" y="32417"/>
                    <a:pt x="14960" y="32981"/>
                    <a:pt x="15162" y="33583"/>
                  </a:cubicBezTo>
                  <a:cubicBezTo>
                    <a:pt x="15847" y="35619"/>
                    <a:pt x="16623" y="37925"/>
                    <a:pt x="14605" y="39728"/>
                  </a:cubicBezTo>
                  <a:cubicBezTo>
                    <a:pt x="13545" y="40672"/>
                    <a:pt x="12278" y="41073"/>
                    <a:pt x="10978" y="41073"/>
                  </a:cubicBezTo>
                  <a:cubicBezTo>
                    <a:pt x="8907" y="41073"/>
                    <a:pt x="6752" y="40055"/>
                    <a:pt x="5215" y="38593"/>
                  </a:cubicBezTo>
                  <a:cubicBezTo>
                    <a:pt x="2497" y="36012"/>
                    <a:pt x="1513" y="31409"/>
                    <a:pt x="2923" y="27887"/>
                  </a:cubicBezTo>
                  <a:cubicBezTo>
                    <a:pt x="4673" y="23508"/>
                    <a:pt x="5619" y="20711"/>
                    <a:pt x="3952" y="18849"/>
                  </a:cubicBezTo>
                  <a:cubicBezTo>
                    <a:pt x="3545" y="18397"/>
                    <a:pt x="3110" y="17983"/>
                    <a:pt x="2690" y="17586"/>
                  </a:cubicBezTo>
                  <a:cubicBezTo>
                    <a:pt x="1433" y="16396"/>
                    <a:pt x="247" y="15269"/>
                    <a:pt x="247" y="13376"/>
                  </a:cubicBezTo>
                  <a:cubicBezTo>
                    <a:pt x="247" y="11943"/>
                    <a:pt x="960" y="11101"/>
                    <a:pt x="1788" y="10127"/>
                  </a:cubicBezTo>
                  <a:cubicBezTo>
                    <a:pt x="2425" y="9379"/>
                    <a:pt x="3079" y="8606"/>
                    <a:pt x="3496" y="7479"/>
                  </a:cubicBezTo>
                  <a:cubicBezTo>
                    <a:pt x="4373" y="5113"/>
                    <a:pt x="3385" y="2712"/>
                    <a:pt x="3152" y="2205"/>
                  </a:cubicBezTo>
                  <a:lnTo>
                    <a:pt x="5779" y="256"/>
                  </a:lnTo>
                  <a:close/>
                  <a:moveTo>
                    <a:pt x="5744" y="0"/>
                  </a:moveTo>
                  <a:cubicBezTo>
                    <a:pt x="5719" y="0"/>
                    <a:pt x="5694" y="10"/>
                    <a:pt x="5675" y="24"/>
                  </a:cubicBezTo>
                  <a:lnTo>
                    <a:pt x="2923" y="2065"/>
                  </a:lnTo>
                  <a:cubicBezTo>
                    <a:pt x="2873" y="2100"/>
                    <a:pt x="2860" y="2166"/>
                    <a:pt x="2887" y="2222"/>
                  </a:cubicBezTo>
                  <a:cubicBezTo>
                    <a:pt x="2902" y="2246"/>
                    <a:pt x="4193" y="4883"/>
                    <a:pt x="3263" y="7392"/>
                  </a:cubicBezTo>
                  <a:cubicBezTo>
                    <a:pt x="2860" y="8481"/>
                    <a:pt x="2219" y="9236"/>
                    <a:pt x="1600" y="9967"/>
                  </a:cubicBezTo>
                  <a:cubicBezTo>
                    <a:pt x="776" y="10937"/>
                    <a:pt x="0" y="11852"/>
                    <a:pt x="0" y="13376"/>
                  </a:cubicBezTo>
                  <a:cubicBezTo>
                    <a:pt x="0" y="15377"/>
                    <a:pt x="1224" y="16539"/>
                    <a:pt x="2523" y="17767"/>
                  </a:cubicBezTo>
                  <a:cubicBezTo>
                    <a:pt x="2936" y="18160"/>
                    <a:pt x="3368" y="18571"/>
                    <a:pt x="3768" y="19016"/>
                  </a:cubicBezTo>
                  <a:cubicBezTo>
                    <a:pt x="5336" y="20769"/>
                    <a:pt x="4408" y="23504"/>
                    <a:pt x="2693" y="27797"/>
                  </a:cubicBezTo>
                  <a:cubicBezTo>
                    <a:pt x="1224" y="31465"/>
                    <a:pt x="2213" y="36081"/>
                    <a:pt x="5044" y="38774"/>
                  </a:cubicBezTo>
                  <a:cubicBezTo>
                    <a:pt x="6624" y="40274"/>
                    <a:pt x="8843" y="41321"/>
                    <a:pt x="10980" y="41321"/>
                  </a:cubicBezTo>
                  <a:cubicBezTo>
                    <a:pt x="12337" y="41321"/>
                    <a:pt x="13659" y="40900"/>
                    <a:pt x="14769" y="39911"/>
                  </a:cubicBezTo>
                  <a:cubicBezTo>
                    <a:pt x="16909" y="37998"/>
                    <a:pt x="16070" y="35507"/>
                    <a:pt x="15395" y="33503"/>
                  </a:cubicBezTo>
                  <a:cubicBezTo>
                    <a:pt x="15197" y="32912"/>
                    <a:pt x="15009" y="32351"/>
                    <a:pt x="14905" y="31840"/>
                  </a:cubicBezTo>
                  <a:cubicBezTo>
                    <a:pt x="14637" y="30556"/>
                    <a:pt x="15701" y="29739"/>
                    <a:pt x="16829" y="28876"/>
                  </a:cubicBezTo>
                  <a:cubicBezTo>
                    <a:pt x="17622" y="28267"/>
                    <a:pt x="18439" y="27637"/>
                    <a:pt x="18784" y="26820"/>
                  </a:cubicBezTo>
                  <a:cubicBezTo>
                    <a:pt x="19981" y="23950"/>
                    <a:pt x="19072" y="21003"/>
                    <a:pt x="16286" y="18738"/>
                  </a:cubicBezTo>
                  <a:lnTo>
                    <a:pt x="16175" y="18647"/>
                  </a:lnTo>
                  <a:cubicBezTo>
                    <a:pt x="15099" y="17777"/>
                    <a:pt x="13478" y="16462"/>
                    <a:pt x="14035" y="14952"/>
                  </a:cubicBezTo>
                  <a:cubicBezTo>
                    <a:pt x="14285" y="14274"/>
                    <a:pt x="16411" y="8217"/>
                    <a:pt x="14122" y="4400"/>
                  </a:cubicBezTo>
                  <a:cubicBezTo>
                    <a:pt x="12104" y="1036"/>
                    <a:pt x="6025" y="44"/>
                    <a:pt x="5765" y="3"/>
                  </a:cubicBezTo>
                  <a:cubicBezTo>
                    <a:pt x="5758" y="1"/>
                    <a:pt x="5751" y="0"/>
                    <a:pt x="57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
            <p:cNvSpPr/>
            <p:nvPr/>
          </p:nvSpPr>
          <p:spPr>
            <a:xfrm>
              <a:off x="7708020" y="1903701"/>
              <a:ext cx="220448" cy="896449"/>
            </a:xfrm>
            <a:custGeom>
              <a:avLst/>
              <a:gdLst/>
              <a:ahLst/>
              <a:cxnLst/>
              <a:rect l="l" t="t" r="r" b="b"/>
              <a:pathLst>
                <a:path w="6121" h="24891" extrusionOk="0">
                  <a:moveTo>
                    <a:pt x="1772" y="0"/>
                  </a:moveTo>
                  <a:lnTo>
                    <a:pt x="1623" y="195"/>
                  </a:lnTo>
                  <a:cubicBezTo>
                    <a:pt x="3181" y="1375"/>
                    <a:pt x="3810" y="3003"/>
                    <a:pt x="3501" y="5038"/>
                  </a:cubicBezTo>
                  <a:cubicBezTo>
                    <a:pt x="3171" y="7209"/>
                    <a:pt x="2294" y="8493"/>
                    <a:pt x="1587" y="9529"/>
                  </a:cubicBezTo>
                  <a:cubicBezTo>
                    <a:pt x="666" y="10876"/>
                    <a:pt x="1" y="11851"/>
                    <a:pt x="1430" y="13736"/>
                  </a:cubicBezTo>
                  <a:cubicBezTo>
                    <a:pt x="2398" y="15010"/>
                    <a:pt x="3327" y="15559"/>
                    <a:pt x="4075" y="16001"/>
                  </a:cubicBezTo>
                  <a:cubicBezTo>
                    <a:pt x="5185" y="16655"/>
                    <a:pt x="5856" y="17052"/>
                    <a:pt x="5599" y="19382"/>
                  </a:cubicBezTo>
                  <a:cubicBezTo>
                    <a:pt x="5167" y="23255"/>
                    <a:pt x="3773" y="24699"/>
                    <a:pt x="3758" y="24716"/>
                  </a:cubicBezTo>
                  <a:lnTo>
                    <a:pt x="3932" y="24890"/>
                  </a:lnTo>
                  <a:cubicBezTo>
                    <a:pt x="3991" y="24831"/>
                    <a:pt x="5404" y="23380"/>
                    <a:pt x="5843" y="19411"/>
                  </a:cubicBezTo>
                  <a:cubicBezTo>
                    <a:pt x="6121" y="16919"/>
                    <a:pt x="5355" y="16467"/>
                    <a:pt x="4200" y="15785"/>
                  </a:cubicBezTo>
                  <a:cubicBezTo>
                    <a:pt x="3473" y="15358"/>
                    <a:pt x="2565" y="14822"/>
                    <a:pt x="1626" y="13587"/>
                  </a:cubicBezTo>
                  <a:cubicBezTo>
                    <a:pt x="307" y="11843"/>
                    <a:pt x="864" y="11026"/>
                    <a:pt x="1790" y="9669"/>
                  </a:cubicBezTo>
                  <a:cubicBezTo>
                    <a:pt x="2509" y="8615"/>
                    <a:pt x="3407" y="7300"/>
                    <a:pt x="3748" y="5073"/>
                  </a:cubicBezTo>
                  <a:cubicBezTo>
                    <a:pt x="4152" y="2419"/>
                    <a:pt x="2896" y="850"/>
                    <a:pt x="17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5"/>
            <p:cNvSpPr/>
            <p:nvPr/>
          </p:nvSpPr>
          <p:spPr>
            <a:xfrm>
              <a:off x="7674706" y="1858935"/>
              <a:ext cx="53266" cy="26363"/>
            </a:xfrm>
            <a:custGeom>
              <a:avLst/>
              <a:gdLst/>
              <a:ahLst/>
              <a:cxnLst/>
              <a:rect l="l" t="t" r="r" b="b"/>
              <a:pathLst>
                <a:path w="1479" h="732" extrusionOk="0">
                  <a:moveTo>
                    <a:pt x="53" y="1"/>
                  </a:moveTo>
                  <a:lnTo>
                    <a:pt x="1" y="241"/>
                  </a:lnTo>
                  <a:cubicBezTo>
                    <a:pt x="7" y="245"/>
                    <a:pt x="616" y="373"/>
                    <a:pt x="1374" y="732"/>
                  </a:cubicBezTo>
                  <a:lnTo>
                    <a:pt x="1479" y="509"/>
                  </a:lnTo>
                  <a:cubicBezTo>
                    <a:pt x="693" y="137"/>
                    <a:pt x="77" y="5"/>
                    <a:pt x="5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
            <p:cNvSpPr/>
            <p:nvPr/>
          </p:nvSpPr>
          <p:spPr>
            <a:xfrm>
              <a:off x="7630732" y="1910580"/>
              <a:ext cx="179571" cy="366561"/>
            </a:xfrm>
            <a:custGeom>
              <a:avLst/>
              <a:gdLst/>
              <a:ahLst/>
              <a:cxnLst/>
              <a:rect l="l" t="t" r="r" b="b"/>
              <a:pathLst>
                <a:path w="4986" h="10178" extrusionOk="0">
                  <a:moveTo>
                    <a:pt x="66" y="1"/>
                  </a:moveTo>
                  <a:lnTo>
                    <a:pt x="0" y="241"/>
                  </a:lnTo>
                  <a:cubicBezTo>
                    <a:pt x="32" y="248"/>
                    <a:pt x="3152" y="1139"/>
                    <a:pt x="4109" y="3696"/>
                  </a:cubicBezTo>
                  <a:cubicBezTo>
                    <a:pt x="4700" y="5268"/>
                    <a:pt x="3438" y="6702"/>
                    <a:pt x="2324" y="7965"/>
                  </a:cubicBezTo>
                  <a:cubicBezTo>
                    <a:pt x="1611" y="8779"/>
                    <a:pt x="992" y="9478"/>
                    <a:pt x="904" y="10143"/>
                  </a:cubicBezTo>
                  <a:lnTo>
                    <a:pt x="1148" y="10178"/>
                  </a:lnTo>
                  <a:cubicBezTo>
                    <a:pt x="1228" y="9586"/>
                    <a:pt x="1851" y="8879"/>
                    <a:pt x="2512" y="8128"/>
                  </a:cubicBezTo>
                  <a:cubicBezTo>
                    <a:pt x="3671" y="6813"/>
                    <a:pt x="4986" y="5320"/>
                    <a:pt x="4342" y="3609"/>
                  </a:cubicBezTo>
                  <a:cubicBezTo>
                    <a:pt x="3337" y="933"/>
                    <a:pt x="199" y="39"/>
                    <a:pt x="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
            <p:cNvSpPr/>
            <p:nvPr/>
          </p:nvSpPr>
          <p:spPr>
            <a:xfrm>
              <a:off x="7217103" y="2651226"/>
              <a:ext cx="621295" cy="818909"/>
            </a:xfrm>
            <a:custGeom>
              <a:avLst/>
              <a:gdLst/>
              <a:ahLst/>
              <a:cxnLst/>
              <a:rect l="l" t="t" r="r" b="b"/>
              <a:pathLst>
                <a:path w="17251" h="22738" extrusionOk="0">
                  <a:moveTo>
                    <a:pt x="6326" y="1"/>
                  </a:moveTo>
                  <a:cubicBezTo>
                    <a:pt x="1472" y="3191"/>
                    <a:pt x="290" y="12467"/>
                    <a:pt x="1" y="16795"/>
                  </a:cubicBezTo>
                  <a:lnTo>
                    <a:pt x="11377" y="22737"/>
                  </a:lnTo>
                  <a:cubicBezTo>
                    <a:pt x="11332" y="21221"/>
                    <a:pt x="11312" y="19196"/>
                    <a:pt x="11405" y="17056"/>
                  </a:cubicBezTo>
                  <a:cubicBezTo>
                    <a:pt x="11596" y="12648"/>
                    <a:pt x="16868" y="6806"/>
                    <a:pt x="17059" y="5752"/>
                  </a:cubicBezTo>
                  <a:cubicBezTo>
                    <a:pt x="17250" y="4698"/>
                    <a:pt x="16770" y="4507"/>
                    <a:pt x="16770" y="4507"/>
                  </a:cubicBezTo>
                  <a:lnTo>
                    <a:pt x="6326"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
            <p:cNvSpPr/>
            <p:nvPr/>
          </p:nvSpPr>
          <p:spPr>
            <a:xfrm>
              <a:off x="7212601" y="2646832"/>
              <a:ext cx="630695" cy="827805"/>
            </a:xfrm>
            <a:custGeom>
              <a:avLst/>
              <a:gdLst/>
              <a:ahLst/>
              <a:cxnLst/>
              <a:rect l="l" t="t" r="r" b="b"/>
              <a:pathLst>
                <a:path w="17512" h="22985" extrusionOk="0">
                  <a:moveTo>
                    <a:pt x="6465" y="266"/>
                  </a:moveTo>
                  <a:lnTo>
                    <a:pt x="16846" y="4740"/>
                  </a:lnTo>
                  <a:cubicBezTo>
                    <a:pt x="16850" y="4744"/>
                    <a:pt x="17229" y="4927"/>
                    <a:pt x="17062" y="5850"/>
                  </a:cubicBezTo>
                  <a:cubicBezTo>
                    <a:pt x="17007" y="6142"/>
                    <a:pt x="16471" y="6918"/>
                    <a:pt x="15796" y="7899"/>
                  </a:cubicBezTo>
                  <a:cubicBezTo>
                    <a:pt x="14205" y="10206"/>
                    <a:pt x="11541" y="14064"/>
                    <a:pt x="11405" y="17174"/>
                  </a:cubicBezTo>
                  <a:cubicBezTo>
                    <a:pt x="11332" y="18897"/>
                    <a:pt x="11321" y="20737"/>
                    <a:pt x="11374" y="22650"/>
                  </a:cubicBezTo>
                  <a:lnTo>
                    <a:pt x="254" y="16844"/>
                  </a:lnTo>
                  <a:cubicBezTo>
                    <a:pt x="526" y="12857"/>
                    <a:pt x="1674" y="3477"/>
                    <a:pt x="6465" y="266"/>
                  </a:cubicBezTo>
                  <a:close/>
                  <a:moveTo>
                    <a:pt x="6452" y="1"/>
                  </a:moveTo>
                  <a:cubicBezTo>
                    <a:pt x="6428" y="1"/>
                    <a:pt x="6405" y="8"/>
                    <a:pt x="6385" y="22"/>
                  </a:cubicBezTo>
                  <a:cubicBezTo>
                    <a:pt x="1420" y="3278"/>
                    <a:pt x="268" y="12916"/>
                    <a:pt x="4" y="16906"/>
                  </a:cubicBezTo>
                  <a:cubicBezTo>
                    <a:pt x="0" y="16956"/>
                    <a:pt x="25" y="17004"/>
                    <a:pt x="70" y="17025"/>
                  </a:cubicBezTo>
                  <a:lnTo>
                    <a:pt x="11443" y="22971"/>
                  </a:lnTo>
                  <a:cubicBezTo>
                    <a:pt x="11464" y="22978"/>
                    <a:pt x="11482" y="22984"/>
                    <a:pt x="11502" y="22984"/>
                  </a:cubicBezTo>
                  <a:cubicBezTo>
                    <a:pt x="11523" y="22984"/>
                    <a:pt x="11548" y="22978"/>
                    <a:pt x="11568" y="22963"/>
                  </a:cubicBezTo>
                  <a:cubicBezTo>
                    <a:pt x="11604" y="22943"/>
                    <a:pt x="11628" y="22901"/>
                    <a:pt x="11624" y="22856"/>
                  </a:cubicBezTo>
                  <a:cubicBezTo>
                    <a:pt x="11568" y="20873"/>
                    <a:pt x="11575" y="18963"/>
                    <a:pt x="11655" y="17185"/>
                  </a:cubicBezTo>
                  <a:cubicBezTo>
                    <a:pt x="11784" y="14144"/>
                    <a:pt x="14422" y="10324"/>
                    <a:pt x="15997" y="8042"/>
                  </a:cubicBezTo>
                  <a:cubicBezTo>
                    <a:pt x="16749" y="6957"/>
                    <a:pt x="17243" y="6239"/>
                    <a:pt x="17306" y="5895"/>
                  </a:cubicBezTo>
                  <a:cubicBezTo>
                    <a:pt x="17511" y="4754"/>
                    <a:pt x="16965" y="4521"/>
                    <a:pt x="16944" y="4514"/>
                  </a:cubicBezTo>
                  <a:lnTo>
                    <a:pt x="6502" y="12"/>
                  </a:lnTo>
                  <a:cubicBezTo>
                    <a:pt x="6487" y="4"/>
                    <a:pt x="6469" y="1"/>
                    <a:pt x="645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
            <p:cNvSpPr/>
            <p:nvPr/>
          </p:nvSpPr>
          <p:spPr>
            <a:xfrm>
              <a:off x="7623817" y="2821576"/>
              <a:ext cx="173736" cy="300437"/>
            </a:xfrm>
            <a:custGeom>
              <a:avLst/>
              <a:gdLst/>
              <a:ahLst/>
              <a:cxnLst/>
              <a:rect l="l" t="t" r="r" b="b"/>
              <a:pathLst>
                <a:path w="4824" h="8342" extrusionOk="0">
                  <a:moveTo>
                    <a:pt x="4344" y="0"/>
                  </a:moveTo>
                  <a:cubicBezTo>
                    <a:pt x="4323" y="0"/>
                    <a:pt x="4304" y="10"/>
                    <a:pt x="4290" y="30"/>
                  </a:cubicBezTo>
                  <a:cubicBezTo>
                    <a:pt x="4274" y="59"/>
                    <a:pt x="4284" y="96"/>
                    <a:pt x="4311" y="114"/>
                  </a:cubicBezTo>
                  <a:cubicBezTo>
                    <a:pt x="4315" y="117"/>
                    <a:pt x="4629" y="316"/>
                    <a:pt x="4666" y="657"/>
                  </a:cubicBezTo>
                  <a:cubicBezTo>
                    <a:pt x="4698" y="907"/>
                    <a:pt x="4573" y="1172"/>
                    <a:pt x="4301" y="1443"/>
                  </a:cubicBezTo>
                  <a:cubicBezTo>
                    <a:pt x="3404" y="2341"/>
                    <a:pt x="992" y="6081"/>
                    <a:pt x="15" y="8255"/>
                  </a:cubicBezTo>
                  <a:cubicBezTo>
                    <a:pt x="1" y="8287"/>
                    <a:pt x="15" y="8325"/>
                    <a:pt x="46" y="8339"/>
                  </a:cubicBezTo>
                  <a:cubicBezTo>
                    <a:pt x="53" y="8342"/>
                    <a:pt x="60" y="8342"/>
                    <a:pt x="70" y="8342"/>
                  </a:cubicBezTo>
                  <a:cubicBezTo>
                    <a:pt x="94" y="8342"/>
                    <a:pt x="115" y="8329"/>
                    <a:pt x="126" y="8308"/>
                  </a:cubicBezTo>
                  <a:cubicBezTo>
                    <a:pt x="1101" y="6143"/>
                    <a:pt x="3497" y="2421"/>
                    <a:pt x="4388" y="1530"/>
                  </a:cubicBezTo>
                  <a:cubicBezTo>
                    <a:pt x="4687" y="1231"/>
                    <a:pt x="4823" y="931"/>
                    <a:pt x="4791" y="643"/>
                  </a:cubicBezTo>
                  <a:cubicBezTo>
                    <a:pt x="4746" y="242"/>
                    <a:pt x="4391" y="20"/>
                    <a:pt x="4378" y="10"/>
                  </a:cubicBezTo>
                  <a:cubicBezTo>
                    <a:pt x="4367" y="3"/>
                    <a:pt x="4355" y="0"/>
                    <a:pt x="43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5"/>
            <p:cNvSpPr/>
            <p:nvPr/>
          </p:nvSpPr>
          <p:spPr>
            <a:xfrm>
              <a:off x="7580744" y="3157018"/>
              <a:ext cx="32377" cy="253221"/>
            </a:xfrm>
            <a:custGeom>
              <a:avLst/>
              <a:gdLst/>
              <a:ahLst/>
              <a:cxnLst/>
              <a:rect l="l" t="t" r="r" b="b"/>
              <a:pathLst>
                <a:path w="899" h="7031" extrusionOk="0">
                  <a:moveTo>
                    <a:pt x="828" y="1"/>
                  </a:moveTo>
                  <a:cubicBezTo>
                    <a:pt x="804" y="1"/>
                    <a:pt x="783" y="14"/>
                    <a:pt x="773" y="37"/>
                  </a:cubicBezTo>
                  <a:cubicBezTo>
                    <a:pt x="762" y="55"/>
                    <a:pt x="0" y="1825"/>
                    <a:pt x="108" y="3572"/>
                  </a:cubicBezTo>
                  <a:cubicBezTo>
                    <a:pt x="216" y="5305"/>
                    <a:pt x="219" y="6950"/>
                    <a:pt x="219" y="6968"/>
                  </a:cubicBezTo>
                  <a:cubicBezTo>
                    <a:pt x="219" y="7002"/>
                    <a:pt x="247" y="7031"/>
                    <a:pt x="278" y="7031"/>
                  </a:cubicBezTo>
                  <a:cubicBezTo>
                    <a:pt x="314" y="7031"/>
                    <a:pt x="341" y="7002"/>
                    <a:pt x="341" y="6968"/>
                  </a:cubicBezTo>
                  <a:cubicBezTo>
                    <a:pt x="341" y="6950"/>
                    <a:pt x="341" y="5301"/>
                    <a:pt x="233" y="3565"/>
                  </a:cubicBezTo>
                  <a:cubicBezTo>
                    <a:pt x="126" y="1850"/>
                    <a:pt x="877" y="107"/>
                    <a:pt x="884" y="89"/>
                  </a:cubicBezTo>
                  <a:cubicBezTo>
                    <a:pt x="898" y="58"/>
                    <a:pt x="884" y="20"/>
                    <a:pt x="852" y="6"/>
                  </a:cubicBezTo>
                  <a:cubicBezTo>
                    <a:pt x="844" y="2"/>
                    <a:pt x="836" y="1"/>
                    <a:pt x="82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
            <p:cNvSpPr/>
            <p:nvPr/>
          </p:nvSpPr>
          <p:spPr>
            <a:xfrm>
              <a:off x="6845611" y="1955167"/>
              <a:ext cx="700600" cy="1371883"/>
            </a:xfrm>
            <a:custGeom>
              <a:avLst/>
              <a:gdLst/>
              <a:ahLst/>
              <a:cxnLst/>
              <a:rect l="l" t="t" r="r" b="b"/>
              <a:pathLst>
                <a:path w="19453" h="38092" extrusionOk="0">
                  <a:moveTo>
                    <a:pt x="14386" y="1"/>
                  </a:moveTo>
                  <a:lnTo>
                    <a:pt x="9505" y="2949"/>
                  </a:lnTo>
                  <a:cubicBezTo>
                    <a:pt x="9505" y="2949"/>
                    <a:pt x="8952" y="5621"/>
                    <a:pt x="8398" y="6263"/>
                  </a:cubicBezTo>
                  <a:cubicBezTo>
                    <a:pt x="7846" y="6911"/>
                    <a:pt x="3333" y="7829"/>
                    <a:pt x="2042" y="9489"/>
                  </a:cubicBezTo>
                  <a:cubicBezTo>
                    <a:pt x="755" y="11148"/>
                    <a:pt x="1214" y="16214"/>
                    <a:pt x="1214" y="16489"/>
                  </a:cubicBezTo>
                  <a:cubicBezTo>
                    <a:pt x="1214" y="16768"/>
                    <a:pt x="292" y="20542"/>
                    <a:pt x="755" y="21739"/>
                  </a:cubicBezTo>
                  <a:cubicBezTo>
                    <a:pt x="1214" y="22939"/>
                    <a:pt x="1767" y="25518"/>
                    <a:pt x="1399" y="26989"/>
                  </a:cubicBezTo>
                  <a:cubicBezTo>
                    <a:pt x="1207" y="27755"/>
                    <a:pt x="570" y="29362"/>
                    <a:pt x="0" y="30733"/>
                  </a:cubicBezTo>
                  <a:lnTo>
                    <a:pt x="14083" y="38091"/>
                  </a:lnTo>
                  <a:cubicBezTo>
                    <a:pt x="14070" y="35159"/>
                    <a:pt x="14108" y="30531"/>
                    <a:pt x="14480" y="29661"/>
                  </a:cubicBezTo>
                  <a:cubicBezTo>
                    <a:pt x="15030" y="28374"/>
                    <a:pt x="19452" y="16214"/>
                    <a:pt x="19177" y="13449"/>
                  </a:cubicBezTo>
                  <a:cubicBezTo>
                    <a:pt x="18899" y="10686"/>
                    <a:pt x="13558" y="6727"/>
                    <a:pt x="13558" y="6727"/>
                  </a:cubicBezTo>
                  <a:lnTo>
                    <a:pt x="143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5"/>
            <p:cNvSpPr/>
            <p:nvPr/>
          </p:nvSpPr>
          <p:spPr>
            <a:xfrm>
              <a:off x="6840569" y="1950737"/>
              <a:ext cx="710252" cy="1380707"/>
            </a:xfrm>
            <a:custGeom>
              <a:avLst/>
              <a:gdLst/>
              <a:ahLst/>
              <a:cxnLst/>
              <a:rect l="l" t="t" r="r" b="b"/>
              <a:pathLst>
                <a:path w="19721" h="38337" extrusionOk="0">
                  <a:moveTo>
                    <a:pt x="14373" y="361"/>
                  </a:moveTo>
                  <a:lnTo>
                    <a:pt x="13576" y="6832"/>
                  </a:lnTo>
                  <a:cubicBezTo>
                    <a:pt x="13569" y="6877"/>
                    <a:pt x="13587" y="6923"/>
                    <a:pt x="13625" y="6947"/>
                  </a:cubicBezTo>
                  <a:cubicBezTo>
                    <a:pt x="13677" y="6989"/>
                    <a:pt x="18924" y="10910"/>
                    <a:pt x="19191" y="13585"/>
                  </a:cubicBezTo>
                  <a:cubicBezTo>
                    <a:pt x="19470" y="16344"/>
                    <a:pt x="15051" y="28462"/>
                    <a:pt x="14505" y="29736"/>
                  </a:cubicBezTo>
                  <a:cubicBezTo>
                    <a:pt x="14147" y="30574"/>
                    <a:pt x="14085" y="34648"/>
                    <a:pt x="14098" y="38009"/>
                  </a:cubicBezTo>
                  <a:lnTo>
                    <a:pt x="300" y="30797"/>
                  </a:lnTo>
                  <a:cubicBezTo>
                    <a:pt x="1044" y="28994"/>
                    <a:pt x="1504" y="27767"/>
                    <a:pt x="1661" y="27144"/>
                  </a:cubicBezTo>
                  <a:cubicBezTo>
                    <a:pt x="2019" y="25707"/>
                    <a:pt x="1514" y="23128"/>
                    <a:pt x="1009" y="21821"/>
                  </a:cubicBezTo>
                  <a:cubicBezTo>
                    <a:pt x="662" y="20915"/>
                    <a:pt x="1155" y="18348"/>
                    <a:pt x="1368" y="17249"/>
                  </a:cubicBezTo>
                  <a:cubicBezTo>
                    <a:pt x="1444" y="16859"/>
                    <a:pt x="1479" y="16682"/>
                    <a:pt x="1479" y="16612"/>
                  </a:cubicBezTo>
                  <a:cubicBezTo>
                    <a:pt x="1479" y="16584"/>
                    <a:pt x="1473" y="16508"/>
                    <a:pt x="1465" y="16390"/>
                  </a:cubicBezTo>
                  <a:cubicBezTo>
                    <a:pt x="1205" y="12054"/>
                    <a:pt x="1765" y="10353"/>
                    <a:pt x="2279" y="9689"/>
                  </a:cubicBezTo>
                  <a:cubicBezTo>
                    <a:pt x="3059" y="8687"/>
                    <a:pt x="5126" y="7931"/>
                    <a:pt x="6635" y="7382"/>
                  </a:cubicBezTo>
                  <a:cubicBezTo>
                    <a:pt x="7662" y="7009"/>
                    <a:pt x="8403" y="6738"/>
                    <a:pt x="8633" y="6467"/>
                  </a:cubicBezTo>
                  <a:cubicBezTo>
                    <a:pt x="9161" y="5851"/>
                    <a:pt x="9669" y="3541"/>
                    <a:pt x="9753" y="3151"/>
                  </a:cubicBezTo>
                  <a:lnTo>
                    <a:pt x="14373" y="361"/>
                  </a:lnTo>
                  <a:close/>
                  <a:moveTo>
                    <a:pt x="14526" y="0"/>
                  </a:moveTo>
                  <a:cubicBezTo>
                    <a:pt x="14504" y="0"/>
                    <a:pt x="14482" y="6"/>
                    <a:pt x="14464" y="20"/>
                  </a:cubicBezTo>
                  <a:lnTo>
                    <a:pt x="9579" y="2967"/>
                  </a:lnTo>
                  <a:cubicBezTo>
                    <a:pt x="9551" y="2984"/>
                    <a:pt x="9530" y="3012"/>
                    <a:pt x="9523" y="3046"/>
                  </a:cubicBezTo>
                  <a:cubicBezTo>
                    <a:pt x="9516" y="3075"/>
                    <a:pt x="8970" y="5694"/>
                    <a:pt x="8445" y="6307"/>
                  </a:cubicBezTo>
                  <a:cubicBezTo>
                    <a:pt x="8257" y="6526"/>
                    <a:pt x="7429" y="6829"/>
                    <a:pt x="6552" y="7149"/>
                  </a:cubicBezTo>
                  <a:cubicBezTo>
                    <a:pt x="4927" y="7740"/>
                    <a:pt x="2909" y="8478"/>
                    <a:pt x="2085" y="9535"/>
                  </a:cubicBezTo>
                  <a:cubicBezTo>
                    <a:pt x="1542" y="10235"/>
                    <a:pt x="951" y="11992"/>
                    <a:pt x="1218" y="16406"/>
                  </a:cubicBezTo>
                  <a:cubicBezTo>
                    <a:pt x="1226" y="16515"/>
                    <a:pt x="1229" y="16588"/>
                    <a:pt x="1229" y="16612"/>
                  </a:cubicBezTo>
                  <a:cubicBezTo>
                    <a:pt x="1229" y="16661"/>
                    <a:pt x="1180" y="16925"/>
                    <a:pt x="1124" y="17204"/>
                  </a:cubicBezTo>
                  <a:cubicBezTo>
                    <a:pt x="892" y="18415"/>
                    <a:pt x="404" y="20936"/>
                    <a:pt x="776" y="21907"/>
                  </a:cubicBezTo>
                  <a:cubicBezTo>
                    <a:pt x="1271" y="23184"/>
                    <a:pt x="1765" y="25696"/>
                    <a:pt x="1417" y="27084"/>
                  </a:cubicBezTo>
                  <a:cubicBezTo>
                    <a:pt x="1264" y="27697"/>
                    <a:pt x="784" y="28984"/>
                    <a:pt x="25" y="30807"/>
                  </a:cubicBezTo>
                  <a:cubicBezTo>
                    <a:pt x="1" y="30866"/>
                    <a:pt x="25" y="30935"/>
                    <a:pt x="84" y="30964"/>
                  </a:cubicBezTo>
                  <a:lnTo>
                    <a:pt x="14165" y="38322"/>
                  </a:lnTo>
                  <a:cubicBezTo>
                    <a:pt x="14186" y="38333"/>
                    <a:pt x="14202" y="38336"/>
                    <a:pt x="14223" y="38336"/>
                  </a:cubicBezTo>
                  <a:cubicBezTo>
                    <a:pt x="14244" y="38336"/>
                    <a:pt x="14269" y="38329"/>
                    <a:pt x="14286" y="38319"/>
                  </a:cubicBezTo>
                  <a:cubicBezTo>
                    <a:pt x="14324" y="38294"/>
                    <a:pt x="14348" y="38256"/>
                    <a:pt x="14348" y="38211"/>
                  </a:cubicBezTo>
                  <a:cubicBezTo>
                    <a:pt x="14324" y="33445"/>
                    <a:pt x="14460" y="30470"/>
                    <a:pt x="14732" y="29833"/>
                  </a:cubicBezTo>
                  <a:cubicBezTo>
                    <a:pt x="15281" y="28552"/>
                    <a:pt x="19721" y="16358"/>
                    <a:pt x="19439" y="13561"/>
                  </a:cubicBezTo>
                  <a:cubicBezTo>
                    <a:pt x="19175" y="10900"/>
                    <a:pt x="14443" y="7253"/>
                    <a:pt x="13831" y="6794"/>
                  </a:cubicBezTo>
                  <a:lnTo>
                    <a:pt x="14648" y="138"/>
                  </a:lnTo>
                  <a:cubicBezTo>
                    <a:pt x="14655" y="93"/>
                    <a:pt x="14634" y="48"/>
                    <a:pt x="14596" y="20"/>
                  </a:cubicBezTo>
                  <a:cubicBezTo>
                    <a:pt x="14574" y="7"/>
                    <a:pt x="14550" y="0"/>
                    <a:pt x="14526"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5"/>
            <p:cNvSpPr/>
            <p:nvPr/>
          </p:nvSpPr>
          <p:spPr>
            <a:xfrm>
              <a:off x="7178531" y="2002814"/>
              <a:ext cx="211120" cy="278828"/>
            </a:xfrm>
            <a:custGeom>
              <a:avLst/>
              <a:gdLst/>
              <a:ahLst/>
              <a:cxnLst/>
              <a:rect l="l" t="t" r="r" b="b"/>
              <a:pathLst>
                <a:path w="5862" h="7742" extrusionOk="0">
                  <a:moveTo>
                    <a:pt x="4853" y="1"/>
                  </a:moveTo>
                  <a:lnTo>
                    <a:pt x="4853" y="1"/>
                  </a:lnTo>
                  <a:cubicBezTo>
                    <a:pt x="3440" y="964"/>
                    <a:pt x="1659" y="1966"/>
                    <a:pt x="212" y="2394"/>
                  </a:cubicBezTo>
                  <a:cubicBezTo>
                    <a:pt x="153" y="2634"/>
                    <a:pt x="80" y="2912"/>
                    <a:pt x="0" y="3198"/>
                  </a:cubicBezTo>
                  <a:cubicBezTo>
                    <a:pt x="278" y="3170"/>
                    <a:pt x="588" y="3129"/>
                    <a:pt x="929" y="3069"/>
                  </a:cubicBezTo>
                  <a:cubicBezTo>
                    <a:pt x="2790" y="2742"/>
                    <a:pt x="3778" y="2085"/>
                    <a:pt x="3779" y="2085"/>
                  </a:cubicBezTo>
                  <a:lnTo>
                    <a:pt x="3779" y="2085"/>
                  </a:lnTo>
                  <a:lnTo>
                    <a:pt x="2790" y="6249"/>
                  </a:lnTo>
                  <a:cubicBezTo>
                    <a:pt x="2790" y="6249"/>
                    <a:pt x="3747" y="6809"/>
                    <a:pt x="4933" y="7742"/>
                  </a:cubicBezTo>
                  <a:cubicBezTo>
                    <a:pt x="5295" y="7411"/>
                    <a:pt x="5608" y="7098"/>
                    <a:pt x="5862" y="6830"/>
                  </a:cubicBezTo>
                  <a:cubicBezTo>
                    <a:pt x="4961" y="6040"/>
                    <a:pt x="4259" y="5515"/>
                    <a:pt x="4241" y="5501"/>
                  </a:cubicBezTo>
                  <a:cubicBezTo>
                    <a:pt x="4203" y="5477"/>
                    <a:pt x="4185" y="5431"/>
                    <a:pt x="4192" y="5386"/>
                  </a:cubicBezTo>
                  <a:lnTo>
                    <a:pt x="4853" y="1"/>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
            <p:cNvSpPr/>
            <p:nvPr/>
          </p:nvSpPr>
          <p:spPr>
            <a:xfrm>
              <a:off x="6845611" y="2217211"/>
              <a:ext cx="700600" cy="1109838"/>
            </a:xfrm>
            <a:custGeom>
              <a:avLst/>
              <a:gdLst/>
              <a:ahLst/>
              <a:cxnLst/>
              <a:rect l="l" t="t" r="r" b="b"/>
              <a:pathLst>
                <a:path w="19453" h="30816" extrusionOk="0">
                  <a:moveTo>
                    <a:pt x="6088" y="0"/>
                  </a:moveTo>
                  <a:cubicBezTo>
                    <a:pt x="4585" y="553"/>
                    <a:pt x="2783" y="1263"/>
                    <a:pt x="2042" y="2213"/>
                  </a:cubicBezTo>
                  <a:cubicBezTo>
                    <a:pt x="755" y="3872"/>
                    <a:pt x="1214" y="8938"/>
                    <a:pt x="1214" y="9213"/>
                  </a:cubicBezTo>
                  <a:cubicBezTo>
                    <a:pt x="1214" y="9492"/>
                    <a:pt x="292" y="13266"/>
                    <a:pt x="755" y="14463"/>
                  </a:cubicBezTo>
                  <a:cubicBezTo>
                    <a:pt x="1214" y="15663"/>
                    <a:pt x="1767" y="18242"/>
                    <a:pt x="1399" y="19713"/>
                  </a:cubicBezTo>
                  <a:cubicBezTo>
                    <a:pt x="1207" y="20479"/>
                    <a:pt x="570" y="22086"/>
                    <a:pt x="0" y="23457"/>
                  </a:cubicBezTo>
                  <a:lnTo>
                    <a:pt x="14083" y="30815"/>
                  </a:lnTo>
                  <a:cubicBezTo>
                    <a:pt x="14070" y="27883"/>
                    <a:pt x="14108" y="23255"/>
                    <a:pt x="14480" y="22385"/>
                  </a:cubicBezTo>
                  <a:cubicBezTo>
                    <a:pt x="15030" y="21098"/>
                    <a:pt x="19452" y="8938"/>
                    <a:pt x="19177" y="6173"/>
                  </a:cubicBezTo>
                  <a:cubicBezTo>
                    <a:pt x="19003" y="4453"/>
                    <a:pt x="16874" y="2272"/>
                    <a:pt x="15284" y="870"/>
                  </a:cubicBezTo>
                  <a:cubicBezTo>
                    <a:pt x="13994" y="2235"/>
                    <a:pt x="11450" y="4582"/>
                    <a:pt x="9209" y="4582"/>
                  </a:cubicBezTo>
                  <a:cubicBezTo>
                    <a:pt x="8736" y="4582"/>
                    <a:pt x="8277" y="4478"/>
                    <a:pt x="7846" y="4238"/>
                  </a:cubicBezTo>
                  <a:cubicBezTo>
                    <a:pt x="5629" y="3006"/>
                    <a:pt x="5758" y="1117"/>
                    <a:pt x="608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5"/>
            <p:cNvSpPr/>
            <p:nvPr/>
          </p:nvSpPr>
          <p:spPr>
            <a:xfrm>
              <a:off x="6840569" y="2212781"/>
              <a:ext cx="710252" cy="1118662"/>
            </a:xfrm>
            <a:custGeom>
              <a:avLst/>
              <a:gdLst/>
              <a:ahLst/>
              <a:cxnLst/>
              <a:rect l="l" t="t" r="r" b="b"/>
              <a:pathLst>
                <a:path w="19721" h="31061" extrusionOk="0">
                  <a:moveTo>
                    <a:pt x="6048" y="321"/>
                  </a:moveTo>
                  <a:lnTo>
                    <a:pt x="6048" y="321"/>
                  </a:lnTo>
                  <a:cubicBezTo>
                    <a:pt x="5776" y="1442"/>
                    <a:pt x="5762" y="3269"/>
                    <a:pt x="7926" y="4472"/>
                  </a:cubicBezTo>
                  <a:cubicBezTo>
                    <a:pt x="8381" y="4724"/>
                    <a:pt x="8863" y="4834"/>
                    <a:pt x="9357" y="4834"/>
                  </a:cubicBezTo>
                  <a:cubicBezTo>
                    <a:pt x="11543" y="4834"/>
                    <a:pt x="13981" y="2684"/>
                    <a:pt x="15434" y="1164"/>
                  </a:cubicBezTo>
                  <a:cubicBezTo>
                    <a:pt x="17080" y="2632"/>
                    <a:pt x="19032" y="4692"/>
                    <a:pt x="19191" y="6309"/>
                  </a:cubicBezTo>
                  <a:cubicBezTo>
                    <a:pt x="19470" y="9068"/>
                    <a:pt x="15051" y="21186"/>
                    <a:pt x="14505" y="22460"/>
                  </a:cubicBezTo>
                  <a:cubicBezTo>
                    <a:pt x="14147" y="23298"/>
                    <a:pt x="14085" y="27372"/>
                    <a:pt x="14098" y="30733"/>
                  </a:cubicBezTo>
                  <a:lnTo>
                    <a:pt x="300" y="23521"/>
                  </a:lnTo>
                  <a:cubicBezTo>
                    <a:pt x="1044" y="21718"/>
                    <a:pt x="1504" y="20491"/>
                    <a:pt x="1661" y="19868"/>
                  </a:cubicBezTo>
                  <a:cubicBezTo>
                    <a:pt x="2019" y="18431"/>
                    <a:pt x="1514" y="15852"/>
                    <a:pt x="1009" y="14545"/>
                  </a:cubicBezTo>
                  <a:cubicBezTo>
                    <a:pt x="662" y="13639"/>
                    <a:pt x="1155" y="11072"/>
                    <a:pt x="1368" y="9973"/>
                  </a:cubicBezTo>
                  <a:cubicBezTo>
                    <a:pt x="1444" y="9583"/>
                    <a:pt x="1479" y="9406"/>
                    <a:pt x="1479" y="9336"/>
                  </a:cubicBezTo>
                  <a:cubicBezTo>
                    <a:pt x="1479" y="9308"/>
                    <a:pt x="1473" y="9232"/>
                    <a:pt x="1465" y="9114"/>
                  </a:cubicBezTo>
                  <a:cubicBezTo>
                    <a:pt x="1205" y="4778"/>
                    <a:pt x="1765" y="3077"/>
                    <a:pt x="2279" y="2413"/>
                  </a:cubicBezTo>
                  <a:cubicBezTo>
                    <a:pt x="2958" y="1543"/>
                    <a:pt x="4551" y="878"/>
                    <a:pt x="6048" y="321"/>
                  </a:cubicBezTo>
                  <a:close/>
                  <a:moveTo>
                    <a:pt x="6231" y="0"/>
                  </a:moveTo>
                  <a:cubicBezTo>
                    <a:pt x="6216" y="0"/>
                    <a:pt x="6201" y="3"/>
                    <a:pt x="6186" y="8"/>
                  </a:cubicBezTo>
                  <a:cubicBezTo>
                    <a:pt x="4596" y="593"/>
                    <a:pt x="2836" y="1296"/>
                    <a:pt x="2085" y="2259"/>
                  </a:cubicBezTo>
                  <a:cubicBezTo>
                    <a:pt x="1542" y="2959"/>
                    <a:pt x="951" y="4716"/>
                    <a:pt x="1218" y="9130"/>
                  </a:cubicBezTo>
                  <a:cubicBezTo>
                    <a:pt x="1226" y="9239"/>
                    <a:pt x="1229" y="9312"/>
                    <a:pt x="1229" y="9336"/>
                  </a:cubicBezTo>
                  <a:cubicBezTo>
                    <a:pt x="1229" y="9385"/>
                    <a:pt x="1180" y="9649"/>
                    <a:pt x="1124" y="9928"/>
                  </a:cubicBezTo>
                  <a:cubicBezTo>
                    <a:pt x="892" y="11139"/>
                    <a:pt x="404" y="13660"/>
                    <a:pt x="776" y="14631"/>
                  </a:cubicBezTo>
                  <a:cubicBezTo>
                    <a:pt x="1271" y="15908"/>
                    <a:pt x="1765" y="18420"/>
                    <a:pt x="1417" y="19808"/>
                  </a:cubicBezTo>
                  <a:cubicBezTo>
                    <a:pt x="1264" y="20421"/>
                    <a:pt x="784" y="21708"/>
                    <a:pt x="25" y="23531"/>
                  </a:cubicBezTo>
                  <a:cubicBezTo>
                    <a:pt x="1" y="23590"/>
                    <a:pt x="25" y="23659"/>
                    <a:pt x="84" y="23688"/>
                  </a:cubicBezTo>
                  <a:lnTo>
                    <a:pt x="14165" y="31046"/>
                  </a:lnTo>
                  <a:cubicBezTo>
                    <a:pt x="14186" y="31057"/>
                    <a:pt x="14202" y="31060"/>
                    <a:pt x="14223" y="31060"/>
                  </a:cubicBezTo>
                  <a:cubicBezTo>
                    <a:pt x="14244" y="31060"/>
                    <a:pt x="14269" y="31053"/>
                    <a:pt x="14286" y="31043"/>
                  </a:cubicBezTo>
                  <a:cubicBezTo>
                    <a:pt x="14324" y="31018"/>
                    <a:pt x="14348" y="30980"/>
                    <a:pt x="14348" y="30935"/>
                  </a:cubicBezTo>
                  <a:cubicBezTo>
                    <a:pt x="14324" y="26169"/>
                    <a:pt x="14460" y="23194"/>
                    <a:pt x="14732" y="22557"/>
                  </a:cubicBezTo>
                  <a:cubicBezTo>
                    <a:pt x="15281" y="21276"/>
                    <a:pt x="19721" y="9082"/>
                    <a:pt x="19439" y="6285"/>
                  </a:cubicBezTo>
                  <a:cubicBezTo>
                    <a:pt x="19268" y="4556"/>
                    <a:pt x="17205" y="2402"/>
                    <a:pt x="15507" y="899"/>
                  </a:cubicBezTo>
                  <a:cubicBezTo>
                    <a:pt x="15484" y="878"/>
                    <a:pt x="15455" y="867"/>
                    <a:pt x="15426" y="867"/>
                  </a:cubicBezTo>
                  <a:cubicBezTo>
                    <a:pt x="15393" y="867"/>
                    <a:pt x="15361" y="880"/>
                    <a:pt x="15337" y="906"/>
                  </a:cubicBezTo>
                  <a:cubicBezTo>
                    <a:pt x="14186" y="2121"/>
                    <a:pt x="11585" y="4578"/>
                    <a:pt x="9339" y="4578"/>
                  </a:cubicBezTo>
                  <a:cubicBezTo>
                    <a:pt x="8890" y="4578"/>
                    <a:pt x="8455" y="4479"/>
                    <a:pt x="8048" y="4253"/>
                  </a:cubicBezTo>
                  <a:cubicBezTo>
                    <a:pt x="5982" y="3108"/>
                    <a:pt x="5985" y="1393"/>
                    <a:pt x="6347" y="158"/>
                  </a:cubicBezTo>
                  <a:cubicBezTo>
                    <a:pt x="6361" y="112"/>
                    <a:pt x="6347" y="64"/>
                    <a:pt x="6316" y="33"/>
                  </a:cubicBezTo>
                  <a:cubicBezTo>
                    <a:pt x="6292" y="12"/>
                    <a:pt x="6262" y="0"/>
                    <a:pt x="623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5"/>
            <p:cNvSpPr/>
            <p:nvPr/>
          </p:nvSpPr>
          <p:spPr>
            <a:xfrm>
              <a:off x="6923907" y="2516674"/>
              <a:ext cx="314051" cy="296728"/>
            </a:xfrm>
            <a:custGeom>
              <a:avLst/>
              <a:gdLst/>
              <a:ahLst/>
              <a:cxnLst/>
              <a:rect l="l" t="t" r="r" b="b"/>
              <a:pathLst>
                <a:path w="8720" h="8239" extrusionOk="0">
                  <a:moveTo>
                    <a:pt x="2398" y="0"/>
                  </a:moveTo>
                  <a:cubicBezTo>
                    <a:pt x="1918" y="0"/>
                    <a:pt x="1629" y="2015"/>
                    <a:pt x="1629" y="2015"/>
                  </a:cubicBezTo>
                  <a:cubicBezTo>
                    <a:pt x="1629" y="2015"/>
                    <a:pt x="0" y="3546"/>
                    <a:pt x="574" y="5080"/>
                  </a:cubicBezTo>
                  <a:cubicBezTo>
                    <a:pt x="1065" y="6381"/>
                    <a:pt x="2662" y="8238"/>
                    <a:pt x="4718" y="8238"/>
                  </a:cubicBezTo>
                  <a:cubicBezTo>
                    <a:pt x="5081" y="8238"/>
                    <a:pt x="5458" y="8180"/>
                    <a:pt x="5845" y="8051"/>
                  </a:cubicBezTo>
                  <a:cubicBezTo>
                    <a:pt x="8434" y="7189"/>
                    <a:pt x="7665" y="4506"/>
                    <a:pt x="7665" y="4506"/>
                  </a:cubicBezTo>
                  <a:cubicBezTo>
                    <a:pt x="7665" y="4506"/>
                    <a:pt x="8719" y="2683"/>
                    <a:pt x="8719" y="2300"/>
                  </a:cubicBezTo>
                  <a:cubicBezTo>
                    <a:pt x="8719" y="2236"/>
                    <a:pt x="8667" y="2210"/>
                    <a:pt x="8578" y="2210"/>
                  </a:cubicBezTo>
                  <a:cubicBezTo>
                    <a:pt x="8136" y="2210"/>
                    <a:pt x="6802" y="2878"/>
                    <a:pt x="6802" y="2878"/>
                  </a:cubicBezTo>
                  <a:lnTo>
                    <a:pt x="3737" y="1437"/>
                  </a:lnTo>
                  <a:cubicBezTo>
                    <a:pt x="3737" y="1437"/>
                    <a:pt x="2874" y="0"/>
                    <a:pt x="23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
            <p:cNvSpPr/>
            <p:nvPr/>
          </p:nvSpPr>
          <p:spPr>
            <a:xfrm>
              <a:off x="6920377" y="2512281"/>
              <a:ext cx="322082" cy="305551"/>
            </a:xfrm>
            <a:custGeom>
              <a:avLst/>
              <a:gdLst/>
              <a:ahLst/>
              <a:cxnLst/>
              <a:rect l="l" t="t" r="r" b="b"/>
              <a:pathLst>
                <a:path w="8943" h="8484" extrusionOk="0">
                  <a:moveTo>
                    <a:pt x="2496" y="248"/>
                  </a:moveTo>
                  <a:cubicBezTo>
                    <a:pt x="2777" y="248"/>
                    <a:pt x="3386" y="1052"/>
                    <a:pt x="3731" y="1625"/>
                  </a:cubicBezTo>
                  <a:cubicBezTo>
                    <a:pt x="3741" y="1646"/>
                    <a:pt x="3762" y="1664"/>
                    <a:pt x="3782" y="1675"/>
                  </a:cubicBezTo>
                  <a:lnTo>
                    <a:pt x="6848" y="3111"/>
                  </a:lnTo>
                  <a:cubicBezTo>
                    <a:pt x="6864" y="3117"/>
                    <a:pt x="6882" y="3121"/>
                    <a:pt x="6900" y="3121"/>
                  </a:cubicBezTo>
                  <a:cubicBezTo>
                    <a:pt x="6920" y="3121"/>
                    <a:pt x="6939" y="3117"/>
                    <a:pt x="6955" y="3107"/>
                  </a:cubicBezTo>
                  <a:cubicBezTo>
                    <a:pt x="7631" y="2774"/>
                    <a:pt x="8433" y="2453"/>
                    <a:pt x="8672" y="2453"/>
                  </a:cubicBezTo>
                  <a:cubicBezTo>
                    <a:pt x="8679" y="2453"/>
                    <a:pt x="8686" y="2453"/>
                    <a:pt x="8692" y="2454"/>
                  </a:cubicBezTo>
                  <a:cubicBezTo>
                    <a:pt x="8646" y="2763"/>
                    <a:pt x="8045" y="3897"/>
                    <a:pt x="7655" y="4565"/>
                  </a:cubicBezTo>
                  <a:cubicBezTo>
                    <a:pt x="7641" y="4593"/>
                    <a:pt x="7634" y="4628"/>
                    <a:pt x="7644" y="4660"/>
                  </a:cubicBezTo>
                  <a:cubicBezTo>
                    <a:pt x="7676" y="4767"/>
                    <a:pt x="8351" y="7237"/>
                    <a:pt x="5905" y="8055"/>
                  </a:cubicBezTo>
                  <a:cubicBezTo>
                    <a:pt x="5532" y="8179"/>
                    <a:pt x="5170" y="8235"/>
                    <a:pt x="4821" y="8235"/>
                  </a:cubicBezTo>
                  <a:cubicBezTo>
                    <a:pt x="2804" y="8235"/>
                    <a:pt x="1245" y="6373"/>
                    <a:pt x="791" y="5156"/>
                  </a:cubicBezTo>
                  <a:cubicBezTo>
                    <a:pt x="251" y="3720"/>
                    <a:pt x="1796" y="2241"/>
                    <a:pt x="1813" y="2227"/>
                  </a:cubicBezTo>
                  <a:cubicBezTo>
                    <a:pt x="1834" y="2206"/>
                    <a:pt x="1845" y="2182"/>
                    <a:pt x="1852" y="2155"/>
                  </a:cubicBezTo>
                  <a:cubicBezTo>
                    <a:pt x="1980" y="1253"/>
                    <a:pt x="2276" y="248"/>
                    <a:pt x="2496" y="248"/>
                  </a:cubicBezTo>
                  <a:close/>
                  <a:moveTo>
                    <a:pt x="2496" y="0"/>
                  </a:moveTo>
                  <a:cubicBezTo>
                    <a:pt x="1963" y="0"/>
                    <a:pt x="1692" y="1535"/>
                    <a:pt x="1611" y="2078"/>
                  </a:cubicBezTo>
                  <a:cubicBezTo>
                    <a:pt x="1375" y="2311"/>
                    <a:pt x="1" y="3755"/>
                    <a:pt x="558" y="5244"/>
                  </a:cubicBezTo>
                  <a:cubicBezTo>
                    <a:pt x="1038" y="6524"/>
                    <a:pt x="2684" y="8483"/>
                    <a:pt x="4819" y="8483"/>
                  </a:cubicBezTo>
                  <a:cubicBezTo>
                    <a:pt x="5195" y="8483"/>
                    <a:pt x="5582" y="8424"/>
                    <a:pt x="5982" y="8288"/>
                  </a:cubicBezTo>
                  <a:cubicBezTo>
                    <a:pt x="8448" y="7467"/>
                    <a:pt x="7986" y="5035"/>
                    <a:pt x="7895" y="4645"/>
                  </a:cubicBezTo>
                  <a:cubicBezTo>
                    <a:pt x="8121" y="4256"/>
                    <a:pt x="8943" y="2805"/>
                    <a:pt x="8943" y="2422"/>
                  </a:cubicBezTo>
                  <a:cubicBezTo>
                    <a:pt x="8943" y="2349"/>
                    <a:pt x="8908" y="2287"/>
                    <a:pt x="8845" y="2248"/>
                  </a:cubicBezTo>
                  <a:cubicBezTo>
                    <a:pt x="8806" y="2224"/>
                    <a:pt x="8751" y="2213"/>
                    <a:pt x="8684" y="2213"/>
                  </a:cubicBezTo>
                  <a:cubicBezTo>
                    <a:pt x="8262" y="2213"/>
                    <a:pt x="7359" y="2633"/>
                    <a:pt x="6900" y="2860"/>
                  </a:cubicBezTo>
                  <a:lnTo>
                    <a:pt x="3922" y="1466"/>
                  </a:lnTo>
                  <a:cubicBezTo>
                    <a:pt x="3734" y="1156"/>
                    <a:pt x="2997" y="0"/>
                    <a:pt x="2496" y="0"/>
                  </a:cubicBez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
            <p:cNvSpPr/>
            <p:nvPr/>
          </p:nvSpPr>
          <p:spPr>
            <a:xfrm>
              <a:off x="6915875" y="1365964"/>
              <a:ext cx="563995" cy="726278"/>
            </a:xfrm>
            <a:custGeom>
              <a:avLst/>
              <a:gdLst/>
              <a:ahLst/>
              <a:cxnLst/>
              <a:rect l="l" t="t" r="r" b="b"/>
              <a:pathLst>
                <a:path w="15660" h="20166" extrusionOk="0">
                  <a:moveTo>
                    <a:pt x="7180" y="0"/>
                  </a:moveTo>
                  <a:cubicBezTo>
                    <a:pt x="4303" y="0"/>
                    <a:pt x="1253" y="1502"/>
                    <a:pt x="460" y="5124"/>
                  </a:cubicBezTo>
                  <a:cubicBezTo>
                    <a:pt x="460" y="5124"/>
                    <a:pt x="1107" y="8439"/>
                    <a:pt x="1013" y="10742"/>
                  </a:cubicBezTo>
                  <a:cubicBezTo>
                    <a:pt x="922" y="13046"/>
                    <a:pt x="0" y="13968"/>
                    <a:pt x="275" y="14980"/>
                  </a:cubicBezTo>
                  <a:cubicBezTo>
                    <a:pt x="554" y="15993"/>
                    <a:pt x="3870" y="19771"/>
                    <a:pt x="5895" y="20136"/>
                  </a:cubicBezTo>
                  <a:cubicBezTo>
                    <a:pt x="6006" y="20156"/>
                    <a:pt x="6126" y="20166"/>
                    <a:pt x="6253" y="20166"/>
                  </a:cubicBezTo>
                  <a:cubicBezTo>
                    <a:pt x="8439" y="20166"/>
                    <a:pt x="12789" y="17298"/>
                    <a:pt x="14094" y="15993"/>
                  </a:cubicBezTo>
                  <a:cubicBezTo>
                    <a:pt x="15476" y="14612"/>
                    <a:pt x="15660" y="12583"/>
                    <a:pt x="15476" y="11755"/>
                  </a:cubicBezTo>
                  <a:cubicBezTo>
                    <a:pt x="15292" y="10927"/>
                    <a:pt x="14554" y="4295"/>
                    <a:pt x="11791" y="1623"/>
                  </a:cubicBezTo>
                  <a:cubicBezTo>
                    <a:pt x="10725" y="592"/>
                    <a:pt x="8987" y="0"/>
                    <a:pt x="718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5"/>
            <p:cNvSpPr/>
            <p:nvPr/>
          </p:nvSpPr>
          <p:spPr>
            <a:xfrm>
              <a:off x="6916272" y="1361606"/>
              <a:ext cx="567632" cy="735210"/>
            </a:xfrm>
            <a:custGeom>
              <a:avLst/>
              <a:gdLst/>
              <a:ahLst/>
              <a:cxnLst/>
              <a:rect l="l" t="t" r="r" b="b"/>
              <a:pathLst>
                <a:path w="15761" h="20414" extrusionOk="0">
                  <a:moveTo>
                    <a:pt x="7172" y="246"/>
                  </a:moveTo>
                  <a:cubicBezTo>
                    <a:pt x="8930" y="246"/>
                    <a:pt x="10640" y="812"/>
                    <a:pt x="11694" y="1832"/>
                  </a:cubicBezTo>
                  <a:cubicBezTo>
                    <a:pt x="14077" y="4135"/>
                    <a:pt x="14953" y="9541"/>
                    <a:pt x="15242" y="11316"/>
                  </a:cubicBezTo>
                  <a:cubicBezTo>
                    <a:pt x="15287" y="11594"/>
                    <a:pt x="15319" y="11796"/>
                    <a:pt x="15343" y="11904"/>
                  </a:cubicBezTo>
                  <a:cubicBezTo>
                    <a:pt x="15503" y="12613"/>
                    <a:pt x="15382" y="14638"/>
                    <a:pt x="13997" y="16027"/>
                  </a:cubicBezTo>
                  <a:cubicBezTo>
                    <a:pt x="12663" y="17360"/>
                    <a:pt x="8351" y="20167"/>
                    <a:pt x="6244" y="20167"/>
                  </a:cubicBezTo>
                  <a:cubicBezTo>
                    <a:pt x="6125" y="20167"/>
                    <a:pt x="6012" y="20158"/>
                    <a:pt x="5908" y="20139"/>
                  </a:cubicBezTo>
                  <a:cubicBezTo>
                    <a:pt x="3970" y="19784"/>
                    <a:pt x="654" y="16054"/>
                    <a:pt x="386" y="15067"/>
                  </a:cubicBezTo>
                  <a:cubicBezTo>
                    <a:pt x="257" y="14607"/>
                    <a:pt x="404" y="14158"/>
                    <a:pt x="602" y="13539"/>
                  </a:cubicBezTo>
                  <a:cubicBezTo>
                    <a:pt x="814" y="12878"/>
                    <a:pt x="1078" y="12056"/>
                    <a:pt x="1128" y="10867"/>
                  </a:cubicBezTo>
                  <a:cubicBezTo>
                    <a:pt x="1214" y="8682"/>
                    <a:pt x="637" y="5561"/>
                    <a:pt x="577" y="5245"/>
                  </a:cubicBezTo>
                  <a:cubicBezTo>
                    <a:pt x="1092" y="2921"/>
                    <a:pt x="2631" y="1261"/>
                    <a:pt x="4913" y="572"/>
                  </a:cubicBezTo>
                  <a:cubicBezTo>
                    <a:pt x="5642" y="351"/>
                    <a:pt x="6412" y="246"/>
                    <a:pt x="7172" y="246"/>
                  </a:cubicBezTo>
                  <a:close/>
                  <a:moveTo>
                    <a:pt x="7165" y="0"/>
                  </a:moveTo>
                  <a:cubicBezTo>
                    <a:pt x="6382" y="0"/>
                    <a:pt x="5590" y="109"/>
                    <a:pt x="4840" y="336"/>
                  </a:cubicBezTo>
                  <a:cubicBezTo>
                    <a:pt x="2464" y="1055"/>
                    <a:pt x="859" y="2788"/>
                    <a:pt x="327" y="5217"/>
                  </a:cubicBezTo>
                  <a:cubicBezTo>
                    <a:pt x="323" y="5235"/>
                    <a:pt x="323" y="5251"/>
                    <a:pt x="327" y="5269"/>
                  </a:cubicBezTo>
                  <a:cubicBezTo>
                    <a:pt x="334" y="5300"/>
                    <a:pt x="971" y="8595"/>
                    <a:pt x="880" y="10860"/>
                  </a:cubicBezTo>
                  <a:cubicBezTo>
                    <a:pt x="832" y="12015"/>
                    <a:pt x="574" y="12819"/>
                    <a:pt x="365" y="13463"/>
                  </a:cubicBezTo>
                  <a:cubicBezTo>
                    <a:pt x="164" y="14099"/>
                    <a:pt x="0" y="14600"/>
                    <a:pt x="146" y="15133"/>
                  </a:cubicBezTo>
                  <a:cubicBezTo>
                    <a:pt x="431" y="16183"/>
                    <a:pt x="3803" y="20007"/>
                    <a:pt x="5863" y="20382"/>
                  </a:cubicBezTo>
                  <a:cubicBezTo>
                    <a:pt x="5981" y="20403"/>
                    <a:pt x="6106" y="20414"/>
                    <a:pt x="6242" y="20414"/>
                  </a:cubicBezTo>
                  <a:cubicBezTo>
                    <a:pt x="8493" y="20414"/>
                    <a:pt x="12859" y="17512"/>
                    <a:pt x="14171" y="16201"/>
                  </a:cubicBezTo>
                  <a:cubicBezTo>
                    <a:pt x="15642" y="14728"/>
                    <a:pt x="15761" y="12634"/>
                    <a:pt x="15586" y="11848"/>
                  </a:cubicBezTo>
                  <a:cubicBezTo>
                    <a:pt x="15562" y="11748"/>
                    <a:pt x="15531" y="11549"/>
                    <a:pt x="15486" y="11277"/>
                  </a:cubicBezTo>
                  <a:cubicBezTo>
                    <a:pt x="15162" y="9291"/>
                    <a:pt x="14306" y="4013"/>
                    <a:pt x="11867" y="1654"/>
                  </a:cubicBezTo>
                  <a:cubicBezTo>
                    <a:pt x="10767" y="590"/>
                    <a:pt x="8989" y="0"/>
                    <a:pt x="716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
            <p:cNvSpPr/>
            <p:nvPr/>
          </p:nvSpPr>
          <p:spPr>
            <a:xfrm>
              <a:off x="7147414" y="1370538"/>
              <a:ext cx="327196" cy="717167"/>
            </a:xfrm>
            <a:custGeom>
              <a:avLst/>
              <a:gdLst/>
              <a:ahLst/>
              <a:cxnLst/>
              <a:rect l="l" t="t" r="r" b="b"/>
              <a:pathLst>
                <a:path w="9085" h="19913" extrusionOk="0">
                  <a:moveTo>
                    <a:pt x="916" y="1"/>
                  </a:moveTo>
                  <a:lnTo>
                    <a:pt x="805" y="3309"/>
                  </a:lnTo>
                  <a:cubicBezTo>
                    <a:pt x="805" y="3309"/>
                    <a:pt x="259" y="6708"/>
                    <a:pt x="2231" y="9446"/>
                  </a:cubicBezTo>
                  <a:cubicBezTo>
                    <a:pt x="4204" y="12188"/>
                    <a:pt x="5958" y="12953"/>
                    <a:pt x="6177" y="14050"/>
                  </a:cubicBezTo>
                  <a:cubicBezTo>
                    <a:pt x="6396" y="15145"/>
                    <a:pt x="5408" y="16241"/>
                    <a:pt x="2889" y="18106"/>
                  </a:cubicBezTo>
                  <a:cubicBezTo>
                    <a:pt x="1678" y="19000"/>
                    <a:pt x="697" y="19564"/>
                    <a:pt x="1" y="19912"/>
                  </a:cubicBezTo>
                  <a:cubicBezTo>
                    <a:pt x="2165" y="19766"/>
                    <a:pt x="6281" y="17076"/>
                    <a:pt x="7579" y="15779"/>
                  </a:cubicBezTo>
                  <a:cubicBezTo>
                    <a:pt x="8964" y="14390"/>
                    <a:pt x="9085" y="12365"/>
                    <a:pt x="8925" y="11656"/>
                  </a:cubicBezTo>
                  <a:cubicBezTo>
                    <a:pt x="8901" y="11548"/>
                    <a:pt x="8869" y="11346"/>
                    <a:pt x="8824" y="11068"/>
                  </a:cubicBezTo>
                  <a:cubicBezTo>
                    <a:pt x="8535" y="9293"/>
                    <a:pt x="7659" y="3887"/>
                    <a:pt x="5276" y="1584"/>
                  </a:cubicBezTo>
                  <a:cubicBezTo>
                    <a:pt x="4253" y="595"/>
                    <a:pt x="2618" y="35"/>
                    <a:pt x="916"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
            <p:cNvSpPr/>
            <p:nvPr/>
          </p:nvSpPr>
          <p:spPr>
            <a:xfrm>
              <a:off x="7138050" y="1366036"/>
              <a:ext cx="341818" cy="726170"/>
            </a:xfrm>
            <a:custGeom>
              <a:avLst/>
              <a:gdLst/>
              <a:ahLst/>
              <a:cxnLst/>
              <a:rect l="l" t="t" r="r" b="b"/>
              <a:pathLst>
                <a:path w="9491" h="20163" extrusionOk="0">
                  <a:moveTo>
                    <a:pt x="1179" y="0"/>
                  </a:moveTo>
                  <a:lnTo>
                    <a:pt x="1176" y="126"/>
                  </a:lnTo>
                  <a:cubicBezTo>
                    <a:pt x="2878" y="160"/>
                    <a:pt x="4513" y="720"/>
                    <a:pt x="5536" y="1709"/>
                  </a:cubicBezTo>
                  <a:cubicBezTo>
                    <a:pt x="7919" y="4012"/>
                    <a:pt x="8795" y="9418"/>
                    <a:pt x="9084" y="11193"/>
                  </a:cubicBezTo>
                  <a:cubicBezTo>
                    <a:pt x="9129" y="11471"/>
                    <a:pt x="9161" y="11673"/>
                    <a:pt x="9185" y="11781"/>
                  </a:cubicBezTo>
                  <a:cubicBezTo>
                    <a:pt x="9345" y="12490"/>
                    <a:pt x="9224" y="14515"/>
                    <a:pt x="7839" y="15904"/>
                  </a:cubicBezTo>
                  <a:cubicBezTo>
                    <a:pt x="6541" y="17201"/>
                    <a:pt x="2425" y="19891"/>
                    <a:pt x="261" y="20037"/>
                  </a:cubicBezTo>
                  <a:cubicBezTo>
                    <a:pt x="171" y="20082"/>
                    <a:pt x="84" y="20124"/>
                    <a:pt x="0" y="20162"/>
                  </a:cubicBezTo>
                  <a:lnTo>
                    <a:pt x="87" y="20162"/>
                  </a:lnTo>
                  <a:cubicBezTo>
                    <a:pt x="2268" y="20162"/>
                    <a:pt x="6618" y="17295"/>
                    <a:pt x="7925" y="15991"/>
                  </a:cubicBezTo>
                  <a:cubicBezTo>
                    <a:pt x="9307" y="14610"/>
                    <a:pt x="9491" y="12581"/>
                    <a:pt x="9307" y="11753"/>
                  </a:cubicBezTo>
                  <a:cubicBezTo>
                    <a:pt x="9123" y="10925"/>
                    <a:pt x="8385" y="4293"/>
                    <a:pt x="5622" y="1621"/>
                  </a:cubicBezTo>
                  <a:cubicBezTo>
                    <a:pt x="4590" y="623"/>
                    <a:pt x="2926" y="35"/>
                    <a:pt x="1179" y="0"/>
                  </a:cubicBezTo>
                  <a:close/>
                </a:path>
              </a:pathLst>
            </a:custGeom>
            <a:solidFill>
              <a:srgbClr val="2A2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
            <p:cNvSpPr/>
            <p:nvPr/>
          </p:nvSpPr>
          <p:spPr>
            <a:xfrm>
              <a:off x="7027017" y="1791515"/>
              <a:ext cx="56183" cy="111719"/>
            </a:xfrm>
            <a:custGeom>
              <a:avLst/>
              <a:gdLst/>
              <a:ahLst/>
              <a:cxnLst/>
              <a:rect l="l" t="t" r="r" b="b"/>
              <a:pathLst>
                <a:path w="1560" h="3102" extrusionOk="0">
                  <a:moveTo>
                    <a:pt x="875" y="0"/>
                  </a:moveTo>
                  <a:cubicBezTo>
                    <a:pt x="816" y="0"/>
                    <a:pt x="762" y="43"/>
                    <a:pt x="752" y="106"/>
                  </a:cubicBezTo>
                  <a:cubicBezTo>
                    <a:pt x="749" y="119"/>
                    <a:pt x="477" y="1828"/>
                    <a:pt x="42" y="2346"/>
                  </a:cubicBezTo>
                  <a:cubicBezTo>
                    <a:pt x="1" y="2395"/>
                    <a:pt x="4" y="2468"/>
                    <a:pt x="49" y="2513"/>
                  </a:cubicBezTo>
                  <a:cubicBezTo>
                    <a:pt x="70" y="2534"/>
                    <a:pt x="550" y="3008"/>
                    <a:pt x="1413" y="3101"/>
                  </a:cubicBezTo>
                  <a:lnTo>
                    <a:pt x="1427" y="3101"/>
                  </a:lnTo>
                  <a:cubicBezTo>
                    <a:pt x="1489" y="3101"/>
                    <a:pt x="1545" y="3056"/>
                    <a:pt x="1552" y="2994"/>
                  </a:cubicBezTo>
                  <a:cubicBezTo>
                    <a:pt x="1560" y="2924"/>
                    <a:pt x="1510" y="2865"/>
                    <a:pt x="1441" y="2854"/>
                  </a:cubicBezTo>
                  <a:cubicBezTo>
                    <a:pt x="860" y="2791"/>
                    <a:pt x="467" y="2534"/>
                    <a:pt x="307" y="2406"/>
                  </a:cubicBezTo>
                  <a:cubicBezTo>
                    <a:pt x="738" y="1759"/>
                    <a:pt x="985" y="214"/>
                    <a:pt x="996" y="145"/>
                  </a:cubicBezTo>
                  <a:cubicBezTo>
                    <a:pt x="1009" y="74"/>
                    <a:pt x="961" y="12"/>
                    <a:pt x="895" y="2"/>
                  </a:cubicBezTo>
                  <a:cubicBezTo>
                    <a:pt x="888" y="1"/>
                    <a:pt x="882" y="0"/>
                    <a:pt x="87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
            <p:cNvSpPr/>
            <p:nvPr/>
          </p:nvSpPr>
          <p:spPr>
            <a:xfrm>
              <a:off x="7060115" y="1944110"/>
              <a:ext cx="146113" cy="28668"/>
            </a:xfrm>
            <a:custGeom>
              <a:avLst/>
              <a:gdLst/>
              <a:ahLst/>
              <a:cxnLst/>
              <a:rect l="l" t="t" r="r" b="b"/>
              <a:pathLst>
                <a:path w="4057" h="796" extrusionOk="0">
                  <a:moveTo>
                    <a:pt x="3917" y="0"/>
                  </a:moveTo>
                  <a:cubicBezTo>
                    <a:pt x="3897" y="0"/>
                    <a:pt x="3877" y="5"/>
                    <a:pt x="3859" y="16"/>
                  </a:cubicBezTo>
                  <a:cubicBezTo>
                    <a:pt x="3124" y="416"/>
                    <a:pt x="2424" y="541"/>
                    <a:pt x="1836" y="541"/>
                  </a:cubicBezTo>
                  <a:cubicBezTo>
                    <a:pt x="871" y="541"/>
                    <a:pt x="209" y="204"/>
                    <a:pt x="199" y="197"/>
                  </a:cubicBezTo>
                  <a:cubicBezTo>
                    <a:pt x="180" y="188"/>
                    <a:pt x="161" y="183"/>
                    <a:pt x="142" y="183"/>
                  </a:cubicBezTo>
                  <a:cubicBezTo>
                    <a:pt x="96" y="183"/>
                    <a:pt x="54" y="208"/>
                    <a:pt x="32" y="250"/>
                  </a:cubicBezTo>
                  <a:cubicBezTo>
                    <a:pt x="0" y="312"/>
                    <a:pt x="21" y="385"/>
                    <a:pt x="84" y="417"/>
                  </a:cubicBezTo>
                  <a:cubicBezTo>
                    <a:pt x="129" y="441"/>
                    <a:pt x="818" y="796"/>
                    <a:pt x="1827" y="796"/>
                  </a:cubicBezTo>
                  <a:cubicBezTo>
                    <a:pt x="2449" y="796"/>
                    <a:pt x="3191" y="660"/>
                    <a:pt x="3977" y="232"/>
                  </a:cubicBezTo>
                  <a:cubicBezTo>
                    <a:pt x="4036" y="200"/>
                    <a:pt x="4056" y="124"/>
                    <a:pt x="4026" y="65"/>
                  </a:cubicBezTo>
                  <a:cubicBezTo>
                    <a:pt x="4004" y="24"/>
                    <a:pt x="3961" y="0"/>
                    <a:pt x="391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
            <p:cNvSpPr/>
            <p:nvPr/>
          </p:nvSpPr>
          <p:spPr>
            <a:xfrm>
              <a:off x="7161352" y="1742931"/>
              <a:ext cx="23230" cy="39761"/>
            </a:xfrm>
            <a:custGeom>
              <a:avLst/>
              <a:gdLst/>
              <a:ahLst/>
              <a:cxnLst/>
              <a:rect l="l" t="t" r="r" b="b"/>
              <a:pathLst>
                <a:path w="645" h="1104" extrusionOk="0">
                  <a:moveTo>
                    <a:pt x="324" y="1"/>
                  </a:moveTo>
                  <a:cubicBezTo>
                    <a:pt x="147" y="1"/>
                    <a:pt x="1" y="248"/>
                    <a:pt x="1" y="550"/>
                  </a:cubicBezTo>
                  <a:cubicBezTo>
                    <a:pt x="1" y="856"/>
                    <a:pt x="147" y="1104"/>
                    <a:pt x="324" y="1104"/>
                  </a:cubicBezTo>
                  <a:cubicBezTo>
                    <a:pt x="502" y="1104"/>
                    <a:pt x="644" y="856"/>
                    <a:pt x="644" y="550"/>
                  </a:cubicBezTo>
                  <a:cubicBezTo>
                    <a:pt x="644" y="248"/>
                    <a:pt x="502" y="1"/>
                    <a:pt x="32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5"/>
            <p:cNvSpPr/>
            <p:nvPr/>
          </p:nvSpPr>
          <p:spPr>
            <a:xfrm>
              <a:off x="6997053" y="1716388"/>
              <a:ext cx="23374" cy="39761"/>
            </a:xfrm>
            <a:custGeom>
              <a:avLst/>
              <a:gdLst/>
              <a:ahLst/>
              <a:cxnLst/>
              <a:rect l="l" t="t" r="r" b="b"/>
              <a:pathLst>
                <a:path w="649" h="1104" extrusionOk="0">
                  <a:moveTo>
                    <a:pt x="325" y="0"/>
                  </a:moveTo>
                  <a:cubicBezTo>
                    <a:pt x="147" y="0"/>
                    <a:pt x="1" y="247"/>
                    <a:pt x="1" y="553"/>
                  </a:cubicBezTo>
                  <a:cubicBezTo>
                    <a:pt x="1" y="856"/>
                    <a:pt x="147" y="1103"/>
                    <a:pt x="325" y="1103"/>
                  </a:cubicBezTo>
                  <a:cubicBezTo>
                    <a:pt x="502" y="1103"/>
                    <a:pt x="648" y="856"/>
                    <a:pt x="648" y="553"/>
                  </a:cubicBezTo>
                  <a:cubicBezTo>
                    <a:pt x="648" y="247"/>
                    <a:pt x="502" y="0"/>
                    <a:pt x="32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
            <p:cNvSpPr/>
            <p:nvPr/>
          </p:nvSpPr>
          <p:spPr>
            <a:xfrm>
              <a:off x="6970510" y="1632762"/>
              <a:ext cx="73074" cy="21717"/>
            </a:xfrm>
            <a:custGeom>
              <a:avLst/>
              <a:gdLst/>
              <a:ahLst/>
              <a:cxnLst/>
              <a:rect l="l" t="t" r="r" b="b"/>
              <a:pathLst>
                <a:path w="2029" h="603" extrusionOk="0">
                  <a:moveTo>
                    <a:pt x="1351" y="1"/>
                  </a:moveTo>
                  <a:cubicBezTo>
                    <a:pt x="644" y="1"/>
                    <a:pt x="101" y="358"/>
                    <a:pt x="73" y="378"/>
                  </a:cubicBezTo>
                  <a:cubicBezTo>
                    <a:pt x="15" y="412"/>
                    <a:pt x="1" y="492"/>
                    <a:pt x="39" y="548"/>
                  </a:cubicBezTo>
                  <a:cubicBezTo>
                    <a:pt x="63" y="582"/>
                    <a:pt x="102" y="603"/>
                    <a:pt x="140" y="603"/>
                  </a:cubicBezTo>
                  <a:cubicBezTo>
                    <a:pt x="164" y="603"/>
                    <a:pt x="188" y="596"/>
                    <a:pt x="209" y="582"/>
                  </a:cubicBezTo>
                  <a:cubicBezTo>
                    <a:pt x="215" y="577"/>
                    <a:pt x="718" y="249"/>
                    <a:pt x="1355" y="249"/>
                  </a:cubicBezTo>
                  <a:cubicBezTo>
                    <a:pt x="1515" y="249"/>
                    <a:pt x="1684" y="270"/>
                    <a:pt x="1855" y="322"/>
                  </a:cubicBezTo>
                  <a:cubicBezTo>
                    <a:pt x="1867" y="325"/>
                    <a:pt x="1878" y="326"/>
                    <a:pt x="1889" y="326"/>
                  </a:cubicBezTo>
                  <a:cubicBezTo>
                    <a:pt x="1944" y="326"/>
                    <a:pt x="1993" y="293"/>
                    <a:pt x="2008" y="238"/>
                  </a:cubicBezTo>
                  <a:cubicBezTo>
                    <a:pt x="2029" y="172"/>
                    <a:pt x="1990" y="102"/>
                    <a:pt x="1928" y="85"/>
                  </a:cubicBezTo>
                  <a:cubicBezTo>
                    <a:pt x="1728" y="25"/>
                    <a:pt x="1534" y="1"/>
                    <a:pt x="135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
            <p:cNvSpPr/>
            <p:nvPr/>
          </p:nvSpPr>
          <p:spPr>
            <a:xfrm>
              <a:off x="7126490" y="1647060"/>
              <a:ext cx="73110" cy="27371"/>
            </a:xfrm>
            <a:custGeom>
              <a:avLst/>
              <a:gdLst/>
              <a:ahLst/>
              <a:cxnLst/>
              <a:rect l="l" t="t" r="r" b="b"/>
              <a:pathLst>
                <a:path w="2030" h="760" extrusionOk="0">
                  <a:moveTo>
                    <a:pt x="451" y="0"/>
                  </a:moveTo>
                  <a:cubicBezTo>
                    <a:pt x="216" y="0"/>
                    <a:pt x="95" y="58"/>
                    <a:pt x="84" y="64"/>
                  </a:cubicBezTo>
                  <a:cubicBezTo>
                    <a:pt x="22" y="92"/>
                    <a:pt x="1" y="164"/>
                    <a:pt x="29" y="227"/>
                  </a:cubicBezTo>
                  <a:cubicBezTo>
                    <a:pt x="49" y="270"/>
                    <a:pt x="96" y="297"/>
                    <a:pt x="143" y="297"/>
                  </a:cubicBezTo>
                  <a:cubicBezTo>
                    <a:pt x="160" y="297"/>
                    <a:pt x="177" y="294"/>
                    <a:pt x="193" y="286"/>
                  </a:cubicBezTo>
                  <a:cubicBezTo>
                    <a:pt x="195" y="285"/>
                    <a:pt x="281" y="248"/>
                    <a:pt x="453" y="248"/>
                  </a:cubicBezTo>
                  <a:cubicBezTo>
                    <a:pt x="711" y="248"/>
                    <a:pt x="1162" y="330"/>
                    <a:pt x="1824" y="739"/>
                  </a:cubicBezTo>
                  <a:cubicBezTo>
                    <a:pt x="1845" y="753"/>
                    <a:pt x="1866" y="760"/>
                    <a:pt x="1890" y="760"/>
                  </a:cubicBezTo>
                  <a:cubicBezTo>
                    <a:pt x="1932" y="760"/>
                    <a:pt x="1971" y="739"/>
                    <a:pt x="1995" y="700"/>
                  </a:cubicBezTo>
                  <a:cubicBezTo>
                    <a:pt x="2030" y="641"/>
                    <a:pt x="2012" y="565"/>
                    <a:pt x="1953" y="530"/>
                  </a:cubicBezTo>
                  <a:cubicBezTo>
                    <a:pt x="1253" y="97"/>
                    <a:pt x="756" y="0"/>
                    <a:pt x="45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5"/>
            <p:cNvSpPr/>
            <p:nvPr/>
          </p:nvSpPr>
          <p:spPr>
            <a:xfrm>
              <a:off x="6756618" y="1246899"/>
              <a:ext cx="816136" cy="607825"/>
            </a:xfrm>
            <a:custGeom>
              <a:avLst/>
              <a:gdLst/>
              <a:ahLst/>
              <a:cxnLst/>
              <a:rect l="l" t="t" r="r" b="b"/>
              <a:pathLst>
                <a:path w="22661" h="16877" extrusionOk="0">
                  <a:moveTo>
                    <a:pt x="10831" y="1"/>
                  </a:moveTo>
                  <a:cubicBezTo>
                    <a:pt x="7465" y="1"/>
                    <a:pt x="4416" y="1214"/>
                    <a:pt x="2579" y="3639"/>
                  </a:cubicBezTo>
                  <a:cubicBezTo>
                    <a:pt x="0" y="7048"/>
                    <a:pt x="1382" y="9905"/>
                    <a:pt x="3316" y="10732"/>
                  </a:cubicBezTo>
                  <a:cubicBezTo>
                    <a:pt x="3827" y="10951"/>
                    <a:pt x="4242" y="11048"/>
                    <a:pt x="4599" y="11048"/>
                  </a:cubicBezTo>
                  <a:cubicBezTo>
                    <a:pt x="5594" y="11048"/>
                    <a:pt x="6145" y="10299"/>
                    <a:pt x="7094" y="9351"/>
                  </a:cubicBezTo>
                  <a:cubicBezTo>
                    <a:pt x="8382" y="8060"/>
                    <a:pt x="10964" y="5942"/>
                    <a:pt x="10964" y="5942"/>
                  </a:cubicBezTo>
                  <a:cubicBezTo>
                    <a:pt x="10964" y="5942"/>
                    <a:pt x="11791" y="8430"/>
                    <a:pt x="13172" y="11008"/>
                  </a:cubicBezTo>
                  <a:cubicBezTo>
                    <a:pt x="14409" y="13317"/>
                    <a:pt x="17635" y="16877"/>
                    <a:pt x="19554" y="16877"/>
                  </a:cubicBezTo>
                  <a:cubicBezTo>
                    <a:pt x="19780" y="16877"/>
                    <a:pt x="19988" y="16827"/>
                    <a:pt x="20173" y="16720"/>
                  </a:cubicBezTo>
                  <a:cubicBezTo>
                    <a:pt x="21923" y="15708"/>
                    <a:pt x="22660" y="11930"/>
                    <a:pt x="22291" y="8520"/>
                  </a:cubicBezTo>
                  <a:cubicBezTo>
                    <a:pt x="21923" y="5114"/>
                    <a:pt x="19898" y="1982"/>
                    <a:pt x="15017" y="598"/>
                  </a:cubicBezTo>
                  <a:cubicBezTo>
                    <a:pt x="13609" y="200"/>
                    <a:pt x="12194" y="1"/>
                    <a:pt x="108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5"/>
            <p:cNvSpPr/>
            <p:nvPr/>
          </p:nvSpPr>
          <p:spPr>
            <a:xfrm>
              <a:off x="6789212" y="1242469"/>
              <a:ext cx="787288" cy="616685"/>
            </a:xfrm>
            <a:custGeom>
              <a:avLst/>
              <a:gdLst/>
              <a:ahLst/>
              <a:cxnLst/>
              <a:rect l="l" t="t" r="r" b="b"/>
              <a:pathLst>
                <a:path w="21860" h="17123" extrusionOk="0">
                  <a:moveTo>
                    <a:pt x="9926" y="247"/>
                  </a:moveTo>
                  <a:cubicBezTo>
                    <a:pt x="11262" y="247"/>
                    <a:pt x="12662" y="442"/>
                    <a:pt x="14077" y="843"/>
                  </a:cubicBezTo>
                  <a:cubicBezTo>
                    <a:pt x="19483" y="2374"/>
                    <a:pt x="20969" y="5936"/>
                    <a:pt x="21264" y="8657"/>
                  </a:cubicBezTo>
                  <a:cubicBezTo>
                    <a:pt x="21603" y="11799"/>
                    <a:pt x="20997" y="15698"/>
                    <a:pt x="19205" y="16736"/>
                  </a:cubicBezTo>
                  <a:cubicBezTo>
                    <a:pt x="19047" y="16829"/>
                    <a:pt x="18861" y="16876"/>
                    <a:pt x="18651" y="16876"/>
                  </a:cubicBezTo>
                  <a:cubicBezTo>
                    <a:pt x="18492" y="16876"/>
                    <a:pt x="18319" y="16849"/>
                    <a:pt x="18133" y="16795"/>
                  </a:cubicBezTo>
                  <a:cubicBezTo>
                    <a:pt x="16196" y="16245"/>
                    <a:pt x="13430" y="13037"/>
                    <a:pt x="12376" y="11072"/>
                  </a:cubicBezTo>
                  <a:cubicBezTo>
                    <a:pt x="11015" y="8532"/>
                    <a:pt x="10184" y="6051"/>
                    <a:pt x="10173" y="6027"/>
                  </a:cubicBezTo>
                  <a:cubicBezTo>
                    <a:pt x="10163" y="5988"/>
                    <a:pt x="10131" y="5957"/>
                    <a:pt x="10093" y="5946"/>
                  </a:cubicBezTo>
                  <a:cubicBezTo>
                    <a:pt x="10080" y="5943"/>
                    <a:pt x="10069" y="5940"/>
                    <a:pt x="10059" y="5940"/>
                  </a:cubicBezTo>
                  <a:cubicBezTo>
                    <a:pt x="10030" y="5940"/>
                    <a:pt x="10003" y="5950"/>
                    <a:pt x="9979" y="5971"/>
                  </a:cubicBezTo>
                  <a:cubicBezTo>
                    <a:pt x="9954" y="5992"/>
                    <a:pt x="7379" y="8107"/>
                    <a:pt x="6099" y="9384"/>
                  </a:cubicBezTo>
                  <a:cubicBezTo>
                    <a:pt x="5960" y="9527"/>
                    <a:pt x="5825" y="9666"/>
                    <a:pt x="5699" y="9798"/>
                  </a:cubicBezTo>
                  <a:cubicBezTo>
                    <a:pt x="4980" y="10539"/>
                    <a:pt x="4486" y="11048"/>
                    <a:pt x="3695" y="11048"/>
                  </a:cubicBezTo>
                  <a:cubicBezTo>
                    <a:pt x="3353" y="11048"/>
                    <a:pt x="2956" y="10953"/>
                    <a:pt x="2460" y="10741"/>
                  </a:cubicBezTo>
                  <a:cubicBezTo>
                    <a:pt x="1517" y="10338"/>
                    <a:pt x="790" y="9474"/>
                    <a:pt x="515" y="8431"/>
                  </a:cubicBezTo>
                  <a:cubicBezTo>
                    <a:pt x="251" y="7439"/>
                    <a:pt x="258" y="5839"/>
                    <a:pt x="1775" y="3838"/>
                  </a:cubicBezTo>
                  <a:cubicBezTo>
                    <a:pt x="3536" y="1510"/>
                    <a:pt x="6523" y="247"/>
                    <a:pt x="9926" y="247"/>
                  </a:cubicBezTo>
                  <a:close/>
                  <a:moveTo>
                    <a:pt x="9932" y="0"/>
                  </a:moveTo>
                  <a:cubicBezTo>
                    <a:pt x="6449" y="0"/>
                    <a:pt x="3387" y="1297"/>
                    <a:pt x="1576" y="3689"/>
                  </a:cubicBezTo>
                  <a:cubicBezTo>
                    <a:pt x="0" y="5769"/>
                    <a:pt x="0" y="7449"/>
                    <a:pt x="275" y="8493"/>
                  </a:cubicBezTo>
                  <a:cubicBezTo>
                    <a:pt x="571" y="9610"/>
                    <a:pt x="1350" y="10536"/>
                    <a:pt x="2363" y="10967"/>
                  </a:cubicBezTo>
                  <a:cubicBezTo>
                    <a:pt x="2893" y="11195"/>
                    <a:pt x="3326" y="11294"/>
                    <a:pt x="3700" y="11294"/>
                  </a:cubicBezTo>
                  <a:cubicBezTo>
                    <a:pt x="4595" y="11294"/>
                    <a:pt x="5147" y="10722"/>
                    <a:pt x="5876" y="9969"/>
                  </a:cubicBezTo>
                  <a:cubicBezTo>
                    <a:pt x="6002" y="9840"/>
                    <a:pt x="6134" y="9701"/>
                    <a:pt x="6276" y="9561"/>
                  </a:cubicBezTo>
                  <a:cubicBezTo>
                    <a:pt x="7376" y="8459"/>
                    <a:pt x="9446" y="6730"/>
                    <a:pt x="10000" y="6274"/>
                  </a:cubicBezTo>
                  <a:cubicBezTo>
                    <a:pt x="10212" y="6879"/>
                    <a:pt x="10994" y="9015"/>
                    <a:pt x="12160" y="11189"/>
                  </a:cubicBezTo>
                  <a:cubicBezTo>
                    <a:pt x="13259" y="13243"/>
                    <a:pt x="16036" y="16457"/>
                    <a:pt x="18064" y="17034"/>
                  </a:cubicBezTo>
                  <a:cubicBezTo>
                    <a:pt x="18273" y="17094"/>
                    <a:pt x="18467" y="17122"/>
                    <a:pt x="18648" y="17122"/>
                  </a:cubicBezTo>
                  <a:cubicBezTo>
                    <a:pt x="18902" y="17122"/>
                    <a:pt x="19132" y="17066"/>
                    <a:pt x="19331" y="16951"/>
                  </a:cubicBezTo>
                  <a:cubicBezTo>
                    <a:pt x="21213" y="15859"/>
                    <a:pt x="21860" y="11851"/>
                    <a:pt x="21512" y="8633"/>
                  </a:cubicBezTo>
                  <a:cubicBezTo>
                    <a:pt x="21209" y="5835"/>
                    <a:pt x="19686" y="2171"/>
                    <a:pt x="14143" y="602"/>
                  </a:cubicBezTo>
                  <a:cubicBezTo>
                    <a:pt x="12708" y="197"/>
                    <a:pt x="11288" y="0"/>
                    <a:pt x="993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5"/>
            <p:cNvSpPr/>
            <p:nvPr/>
          </p:nvSpPr>
          <p:spPr>
            <a:xfrm>
              <a:off x="6881409" y="1456505"/>
              <a:ext cx="270689" cy="143268"/>
            </a:xfrm>
            <a:custGeom>
              <a:avLst/>
              <a:gdLst/>
              <a:ahLst/>
              <a:cxnLst/>
              <a:rect l="l" t="t" r="r" b="b"/>
              <a:pathLst>
                <a:path w="7516" h="3978" extrusionOk="0">
                  <a:moveTo>
                    <a:pt x="7478" y="0"/>
                  </a:moveTo>
                  <a:cubicBezTo>
                    <a:pt x="6757" y="105"/>
                    <a:pt x="429" y="1082"/>
                    <a:pt x="92" y="2665"/>
                  </a:cubicBezTo>
                  <a:cubicBezTo>
                    <a:pt x="1" y="3086"/>
                    <a:pt x="71" y="3414"/>
                    <a:pt x="297" y="3643"/>
                  </a:cubicBezTo>
                  <a:cubicBezTo>
                    <a:pt x="564" y="3910"/>
                    <a:pt x="999" y="3977"/>
                    <a:pt x="1365" y="3977"/>
                  </a:cubicBezTo>
                  <a:cubicBezTo>
                    <a:pt x="1702" y="3977"/>
                    <a:pt x="1977" y="3921"/>
                    <a:pt x="2001" y="3915"/>
                  </a:cubicBezTo>
                  <a:lnTo>
                    <a:pt x="1949" y="3674"/>
                  </a:lnTo>
                  <a:cubicBezTo>
                    <a:pt x="1828" y="3699"/>
                    <a:pt x="1612" y="3728"/>
                    <a:pt x="1377" y="3728"/>
                  </a:cubicBezTo>
                  <a:cubicBezTo>
                    <a:pt x="1046" y="3728"/>
                    <a:pt x="676" y="3671"/>
                    <a:pt x="471" y="3465"/>
                  </a:cubicBezTo>
                  <a:cubicBezTo>
                    <a:pt x="307" y="3302"/>
                    <a:pt x="262" y="3051"/>
                    <a:pt x="331" y="2717"/>
                  </a:cubicBezTo>
                  <a:cubicBezTo>
                    <a:pt x="589" y="1517"/>
                    <a:pt x="5606" y="525"/>
                    <a:pt x="7516" y="244"/>
                  </a:cubicBezTo>
                  <a:lnTo>
                    <a:pt x="747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5"/>
            <p:cNvSpPr/>
            <p:nvPr/>
          </p:nvSpPr>
          <p:spPr>
            <a:xfrm>
              <a:off x="6834950" y="1495581"/>
              <a:ext cx="25823" cy="64071"/>
            </a:xfrm>
            <a:custGeom>
              <a:avLst/>
              <a:gdLst/>
              <a:ahLst/>
              <a:cxnLst/>
              <a:rect l="l" t="t" r="r" b="b"/>
              <a:pathLst>
                <a:path w="717" h="1779" extrusionOk="0">
                  <a:moveTo>
                    <a:pt x="491" y="1"/>
                  </a:moveTo>
                  <a:cubicBezTo>
                    <a:pt x="0" y="1055"/>
                    <a:pt x="383" y="1747"/>
                    <a:pt x="400" y="1778"/>
                  </a:cubicBezTo>
                  <a:lnTo>
                    <a:pt x="616" y="1656"/>
                  </a:lnTo>
                  <a:cubicBezTo>
                    <a:pt x="602" y="1629"/>
                    <a:pt x="282" y="1038"/>
                    <a:pt x="717" y="108"/>
                  </a:cubicBezTo>
                  <a:lnTo>
                    <a:pt x="49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
            <p:cNvSpPr/>
            <p:nvPr/>
          </p:nvSpPr>
          <p:spPr>
            <a:xfrm>
              <a:off x="6874278" y="1331065"/>
              <a:ext cx="527944" cy="137901"/>
            </a:xfrm>
            <a:custGeom>
              <a:avLst/>
              <a:gdLst/>
              <a:ahLst/>
              <a:cxnLst/>
              <a:rect l="l" t="t" r="r" b="b"/>
              <a:pathLst>
                <a:path w="14659" h="3829" extrusionOk="0">
                  <a:moveTo>
                    <a:pt x="12022" y="1"/>
                  </a:moveTo>
                  <a:cubicBezTo>
                    <a:pt x="10701" y="1"/>
                    <a:pt x="9215" y="180"/>
                    <a:pt x="8402" y="870"/>
                  </a:cubicBezTo>
                  <a:cubicBezTo>
                    <a:pt x="8037" y="1180"/>
                    <a:pt x="7832" y="1569"/>
                    <a:pt x="7794" y="2033"/>
                  </a:cubicBezTo>
                  <a:cubicBezTo>
                    <a:pt x="7370" y="1902"/>
                    <a:pt x="6168" y="1571"/>
                    <a:pt x="4774" y="1571"/>
                  </a:cubicBezTo>
                  <a:cubicBezTo>
                    <a:pt x="3570" y="1571"/>
                    <a:pt x="2221" y="1818"/>
                    <a:pt x="1107" y="2655"/>
                  </a:cubicBezTo>
                  <a:cubicBezTo>
                    <a:pt x="665" y="2985"/>
                    <a:pt x="296" y="3323"/>
                    <a:pt x="1" y="3664"/>
                  </a:cubicBezTo>
                  <a:lnTo>
                    <a:pt x="188" y="3828"/>
                  </a:lnTo>
                  <a:cubicBezTo>
                    <a:pt x="470" y="3501"/>
                    <a:pt x="829" y="3173"/>
                    <a:pt x="1256" y="2854"/>
                  </a:cubicBezTo>
                  <a:cubicBezTo>
                    <a:pt x="2310" y="2063"/>
                    <a:pt x="3608" y="1829"/>
                    <a:pt x="4773" y="1829"/>
                  </a:cubicBezTo>
                  <a:cubicBezTo>
                    <a:pt x="6445" y="1829"/>
                    <a:pt x="7846" y="2310"/>
                    <a:pt x="7870" y="2317"/>
                  </a:cubicBezTo>
                  <a:lnTo>
                    <a:pt x="8034" y="2377"/>
                  </a:lnTo>
                  <a:lnTo>
                    <a:pt x="8034" y="2203"/>
                  </a:lnTo>
                  <a:cubicBezTo>
                    <a:pt x="8034" y="1733"/>
                    <a:pt x="8208" y="1361"/>
                    <a:pt x="8563" y="1058"/>
                  </a:cubicBezTo>
                  <a:cubicBezTo>
                    <a:pt x="9315" y="420"/>
                    <a:pt x="10738" y="253"/>
                    <a:pt x="12016" y="253"/>
                  </a:cubicBezTo>
                  <a:cubicBezTo>
                    <a:pt x="13390" y="253"/>
                    <a:pt x="14596" y="446"/>
                    <a:pt x="14620" y="450"/>
                  </a:cubicBezTo>
                  <a:lnTo>
                    <a:pt x="14658" y="206"/>
                  </a:lnTo>
                  <a:cubicBezTo>
                    <a:pt x="14565" y="190"/>
                    <a:pt x="13381" y="1"/>
                    <a:pt x="1202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5"/>
            <p:cNvSpPr/>
            <p:nvPr/>
          </p:nvSpPr>
          <p:spPr>
            <a:xfrm>
              <a:off x="7166862" y="1432951"/>
              <a:ext cx="196642" cy="255779"/>
            </a:xfrm>
            <a:custGeom>
              <a:avLst/>
              <a:gdLst/>
              <a:ahLst/>
              <a:cxnLst/>
              <a:rect l="l" t="t" r="r" b="b"/>
              <a:pathLst>
                <a:path w="5460" h="7102" extrusionOk="0">
                  <a:moveTo>
                    <a:pt x="237" y="0"/>
                  </a:moveTo>
                  <a:lnTo>
                    <a:pt x="0" y="73"/>
                  </a:lnTo>
                  <a:cubicBezTo>
                    <a:pt x="70" y="299"/>
                    <a:pt x="1775" y="5682"/>
                    <a:pt x="5365" y="7101"/>
                  </a:cubicBezTo>
                  <a:lnTo>
                    <a:pt x="5460" y="6872"/>
                  </a:lnTo>
                  <a:cubicBezTo>
                    <a:pt x="1977" y="5494"/>
                    <a:pt x="254" y="52"/>
                    <a:pt x="2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5"/>
            <p:cNvSpPr/>
            <p:nvPr/>
          </p:nvSpPr>
          <p:spPr>
            <a:xfrm>
              <a:off x="7297056" y="1484308"/>
              <a:ext cx="208023" cy="85752"/>
            </a:xfrm>
            <a:custGeom>
              <a:avLst/>
              <a:gdLst/>
              <a:ahLst/>
              <a:cxnLst/>
              <a:rect l="l" t="t" r="r" b="b"/>
              <a:pathLst>
                <a:path w="5776" h="2381" extrusionOk="0">
                  <a:moveTo>
                    <a:pt x="157" y="1"/>
                  </a:moveTo>
                  <a:lnTo>
                    <a:pt x="0" y="192"/>
                  </a:lnTo>
                  <a:cubicBezTo>
                    <a:pt x="1225" y="1205"/>
                    <a:pt x="3145" y="2380"/>
                    <a:pt x="5452" y="2380"/>
                  </a:cubicBezTo>
                  <a:cubicBezTo>
                    <a:pt x="5560" y="2380"/>
                    <a:pt x="5668" y="2377"/>
                    <a:pt x="5776" y="2374"/>
                  </a:cubicBezTo>
                  <a:lnTo>
                    <a:pt x="5762" y="2126"/>
                  </a:lnTo>
                  <a:cubicBezTo>
                    <a:pt x="5659" y="2131"/>
                    <a:pt x="5557" y="2134"/>
                    <a:pt x="5456" y="2134"/>
                  </a:cubicBezTo>
                  <a:cubicBezTo>
                    <a:pt x="3222" y="2134"/>
                    <a:pt x="1352" y="989"/>
                    <a:pt x="15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
            <p:cNvSpPr/>
            <p:nvPr/>
          </p:nvSpPr>
          <p:spPr>
            <a:xfrm>
              <a:off x="7219120" y="1403851"/>
              <a:ext cx="44983" cy="50925"/>
            </a:xfrm>
            <a:custGeom>
              <a:avLst/>
              <a:gdLst/>
              <a:ahLst/>
              <a:cxnLst/>
              <a:rect l="l" t="t" r="r" b="b"/>
              <a:pathLst>
                <a:path w="1249" h="1414" extrusionOk="0">
                  <a:moveTo>
                    <a:pt x="202" y="1"/>
                  </a:moveTo>
                  <a:lnTo>
                    <a:pt x="1" y="140"/>
                  </a:lnTo>
                  <a:cubicBezTo>
                    <a:pt x="14" y="165"/>
                    <a:pt x="390" y="704"/>
                    <a:pt x="1072" y="1414"/>
                  </a:cubicBezTo>
                  <a:lnTo>
                    <a:pt x="1249" y="1239"/>
                  </a:lnTo>
                  <a:cubicBezTo>
                    <a:pt x="585" y="547"/>
                    <a:pt x="205" y="4"/>
                    <a:pt x="2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5"/>
            <p:cNvSpPr/>
            <p:nvPr/>
          </p:nvSpPr>
          <p:spPr>
            <a:xfrm>
              <a:off x="6881553" y="1662042"/>
              <a:ext cx="420295" cy="194841"/>
            </a:xfrm>
            <a:custGeom>
              <a:avLst/>
              <a:gdLst/>
              <a:ahLst/>
              <a:cxnLst/>
              <a:rect l="l" t="t" r="r" b="b"/>
              <a:pathLst>
                <a:path w="11670" h="5410" extrusionOk="0">
                  <a:moveTo>
                    <a:pt x="752" y="249"/>
                  </a:moveTo>
                  <a:lnTo>
                    <a:pt x="11423" y="2073"/>
                  </a:lnTo>
                  <a:cubicBezTo>
                    <a:pt x="11412" y="2441"/>
                    <a:pt x="11352" y="3704"/>
                    <a:pt x="10977" y="4376"/>
                  </a:cubicBezTo>
                  <a:cubicBezTo>
                    <a:pt x="10563" y="5124"/>
                    <a:pt x="10114" y="5162"/>
                    <a:pt x="8876" y="5162"/>
                  </a:cubicBezTo>
                  <a:cubicBezTo>
                    <a:pt x="7686" y="5162"/>
                    <a:pt x="6130" y="4432"/>
                    <a:pt x="6047" y="4236"/>
                  </a:cubicBezTo>
                  <a:cubicBezTo>
                    <a:pt x="5862" y="3610"/>
                    <a:pt x="5988" y="1488"/>
                    <a:pt x="5988" y="1467"/>
                  </a:cubicBezTo>
                  <a:cubicBezTo>
                    <a:pt x="5995" y="1405"/>
                    <a:pt x="5950" y="1349"/>
                    <a:pt x="5887" y="1339"/>
                  </a:cubicBezTo>
                  <a:lnTo>
                    <a:pt x="5024" y="1203"/>
                  </a:lnTo>
                  <a:cubicBezTo>
                    <a:pt x="5021" y="1199"/>
                    <a:pt x="5014" y="1199"/>
                    <a:pt x="5007" y="1199"/>
                  </a:cubicBezTo>
                  <a:cubicBezTo>
                    <a:pt x="4976" y="1199"/>
                    <a:pt x="4948" y="1209"/>
                    <a:pt x="4923" y="1230"/>
                  </a:cubicBezTo>
                  <a:cubicBezTo>
                    <a:pt x="4895" y="1255"/>
                    <a:pt x="4881" y="1293"/>
                    <a:pt x="4881" y="1328"/>
                  </a:cubicBezTo>
                  <a:cubicBezTo>
                    <a:pt x="4927" y="2341"/>
                    <a:pt x="4868" y="3844"/>
                    <a:pt x="4593" y="4007"/>
                  </a:cubicBezTo>
                  <a:cubicBezTo>
                    <a:pt x="4525" y="4047"/>
                    <a:pt x="4388" y="4066"/>
                    <a:pt x="4204" y="4066"/>
                  </a:cubicBezTo>
                  <a:cubicBezTo>
                    <a:pt x="3268" y="4066"/>
                    <a:pt x="1119" y="3581"/>
                    <a:pt x="703" y="3026"/>
                  </a:cubicBezTo>
                  <a:cubicBezTo>
                    <a:pt x="359" y="2571"/>
                    <a:pt x="401" y="1397"/>
                    <a:pt x="557" y="726"/>
                  </a:cubicBezTo>
                  <a:cubicBezTo>
                    <a:pt x="637" y="392"/>
                    <a:pt x="720" y="274"/>
                    <a:pt x="752" y="249"/>
                  </a:cubicBezTo>
                  <a:close/>
                  <a:moveTo>
                    <a:pt x="746" y="1"/>
                  </a:moveTo>
                  <a:cubicBezTo>
                    <a:pt x="682" y="1"/>
                    <a:pt x="593" y="30"/>
                    <a:pt x="512" y="156"/>
                  </a:cubicBezTo>
                  <a:cubicBezTo>
                    <a:pt x="192" y="636"/>
                    <a:pt x="1" y="2500"/>
                    <a:pt x="505" y="3176"/>
                  </a:cubicBezTo>
                  <a:cubicBezTo>
                    <a:pt x="984" y="3815"/>
                    <a:pt x="3119" y="4304"/>
                    <a:pt x="4185" y="4304"/>
                  </a:cubicBezTo>
                  <a:cubicBezTo>
                    <a:pt x="4434" y="4304"/>
                    <a:pt x="4625" y="4278"/>
                    <a:pt x="4722" y="4220"/>
                  </a:cubicBezTo>
                  <a:cubicBezTo>
                    <a:pt x="5174" y="3948"/>
                    <a:pt x="5157" y="2118"/>
                    <a:pt x="5136" y="1471"/>
                  </a:cubicBezTo>
                  <a:lnTo>
                    <a:pt x="5136" y="1471"/>
                  </a:lnTo>
                  <a:lnTo>
                    <a:pt x="5737" y="1564"/>
                  </a:lnTo>
                  <a:cubicBezTo>
                    <a:pt x="5713" y="2024"/>
                    <a:pt x="5637" y="3719"/>
                    <a:pt x="5807" y="4306"/>
                  </a:cubicBezTo>
                  <a:cubicBezTo>
                    <a:pt x="5925" y="4706"/>
                    <a:pt x="7717" y="5410"/>
                    <a:pt x="8876" y="5410"/>
                  </a:cubicBezTo>
                  <a:cubicBezTo>
                    <a:pt x="10045" y="5410"/>
                    <a:pt x="10689" y="5410"/>
                    <a:pt x="11193" y="4498"/>
                  </a:cubicBezTo>
                  <a:cubicBezTo>
                    <a:pt x="11666" y="3648"/>
                    <a:pt x="11670" y="2038"/>
                    <a:pt x="11670" y="1968"/>
                  </a:cubicBezTo>
                  <a:cubicBezTo>
                    <a:pt x="11670" y="1909"/>
                    <a:pt x="11628" y="1857"/>
                    <a:pt x="11569" y="1847"/>
                  </a:cubicBezTo>
                  <a:lnTo>
                    <a:pt x="794" y="6"/>
                  </a:lnTo>
                  <a:cubicBezTo>
                    <a:pt x="780" y="3"/>
                    <a:pt x="764" y="1"/>
                    <a:pt x="74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5"/>
            <p:cNvSpPr/>
            <p:nvPr/>
          </p:nvSpPr>
          <p:spPr>
            <a:xfrm>
              <a:off x="7297416" y="1703099"/>
              <a:ext cx="172440" cy="66304"/>
            </a:xfrm>
            <a:custGeom>
              <a:avLst/>
              <a:gdLst/>
              <a:ahLst/>
              <a:cxnLst/>
              <a:rect l="l" t="t" r="r" b="b"/>
              <a:pathLst>
                <a:path w="4788" h="1841" extrusionOk="0">
                  <a:moveTo>
                    <a:pt x="4788" y="0"/>
                  </a:moveTo>
                  <a:lnTo>
                    <a:pt x="1" y="828"/>
                  </a:lnTo>
                  <a:lnTo>
                    <a:pt x="1" y="1840"/>
                  </a:lnTo>
                  <a:lnTo>
                    <a:pt x="4788" y="644"/>
                  </a:lnTo>
                  <a:lnTo>
                    <a:pt x="4788" y="0"/>
                  </a:ln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
            <p:cNvSpPr/>
            <p:nvPr/>
          </p:nvSpPr>
          <p:spPr>
            <a:xfrm>
              <a:off x="7292914" y="1698633"/>
              <a:ext cx="181480" cy="75271"/>
            </a:xfrm>
            <a:custGeom>
              <a:avLst/>
              <a:gdLst/>
              <a:ahLst/>
              <a:cxnLst/>
              <a:rect l="l" t="t" r="r" b="b"/>
              <a:pathLst>
                <a:path w="5039" h="2090" extrusionOk="0">
                  <a:moveTo>
                    <a:pt x="4791" y="270"/>
                  </a:moveTo>
                  <a:lnTo>
                    <a:pt x="4791" y="670"/>
                  </a:lnTo>
                  <a:lnTo>
                    <a:pt x="248" y="1808"/>
                  </a:lnTo>
                  <a:lnTo>
                    <a:pt x="248" y="1057"/>
                  </a:lnTo>
                  <a:lnTo>
                    <a:pt x="4791" y="270"/>
                  </a:lnTo>
                  <a:close/>
                  <a:moveTo>
                    <a:pt x="4915" y="0"/>
                  </a:moveTo>
                  <a:cubicBezTo>
                    <a:pt x="4907" y="0"/>
                    <a:pt x="4900" y="1"/>
                    <a:pt x="4892" y="2"/>
                  </a:cubicBezTo>
                  <a:lnTo>
                    <a:pt x="105" y="831"/>
                  </a:lnTo>
                  <a:cubicBezTo>
                    <a:pt x="42" y="841"/>
                    <a:pt x="1" y="893"/>
                    <a:pt x="1" y="952"/>
                  </a:cubicBezTo>
                  <a:lnTo>
                    <a:pt x="1" y="1964"/>
                  </a:lnTo>
                  <a:cubicBezTo>
                    <a:pt x="1" y="2003"/>
                    <a:pt x="18" y="2041"/>
                    <a:pt x="49" y="2062"/>
                  </a:cubicBezTo>
                  <a:cubicBezTo>
                    <a:pt x="70" y="2080"/>
                    <a:pt x="97" y="2090"/>
                    <a:pt x="126" y="2090"/>
                  </a:cubicBezTo>
                  <a:cubicBezTo>
                    <a:pt x="133" y="2090"/>
                    <a:pt x="143" y="2090"/>
                    <a:pt x="153" y="2086"/>
                  </a:cubicBezTo>
                  <a:lnTo>
                    <a:pt x="4945" y="890"/>
                  </a:lnTo>
                  <a:cubicBezTo>
                    <a:pt x="5000" y="876"/>
                    <a:pt x="5038" y="824"/>
                    <a:pt x="5038" y="768"/>
                  </a:cubicBezTo>
                  <a:lnTo>
                    <a:pt x="5038" y="124"/>
                  </a:lnTo>
                  <a:cubicBezTo>
                    <a:pt x="5038" y="86"/>
                    <a:pt x="5021" y="52"/>
                    <a:pt x="4993" y="31"/>
                  </a:cubicBezTo>
                  <a:cubicBezTo>
                    <a:pt x="4971" y="11"/>
                    <a:pt x="4944" y="0"/>
                    <a:pt x="491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5"/>
            <p:cNvSpPr/>
            <p:nvPr/>
          </p:nvSpPr>
          <p:spPr>
            <a:xfrm>
              <a:off x="7393647" y="1585654"/>
              <a:ext cx="216918" cy="305335"/>
            </a:xfrm>
            <a:custGeom>
              <a:avLst/>
              <a:gdLst/>
              <a:ahLst/>
              <a:cxnLst/>
              <a:rect l="l" t="t" r="r" b="b"/>
              <a:pathLst>
                <a:path w="6023" h="8478" extrusionOk="0">
                  <a:moveTo>
                    <a:pt x="3423" y="1"/>
                  </a:moveTo>
                  <a:cubicBezTo>
                    <a:pt x="2056" y="1"/>
                    <a:pt x="726" y="1630"/>
                    <a:pt x="377" y="3815"/>
                  </a:cubicBezTo>
                  <a:cubicBezTo>
                    <a:pt x="1" y="6145"/>
                    <a:pt x="878" y="8223"/>
                    <a:pt x="2336" y="8456"/>
                  </a:cubicBezTo>
                  <a:cubicBezTo>
                    <a:pt x="2425" y="8470"/>
                    <a:pt x="2515" y="8477"/>
                    <a:pt x="2605" y="8477"/>
                  </a:cubicBezTo>
                  <a:cubicBezTo>
                    <a:pt x="3971" y="8477"/>
                    <a:pt x="5298" y="6848"/>
                    <a:pt x="5650" y="4663"/>
                  </a:cubicBezTo>
                  <a:cubicBezTo>
                    <a:pt x="6023" y="2333"/>
                    <a:pt x="5146" y="255"/>
                    <a:pt x="3692" y="22"/>
                  </a:cubicBezTo>
                  <a:cubicBezTo>
                    <a:pt x="3603" y="8"/>
                    <a:pt x="3513" y="1"/>
                    <a:pt x="342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5"/>
            <p:cNvSpPr/>
            <p:nvPr/>
          </p:nvSpPr>
          <p:spPr>
            <a:xfrm>
              <a:off x="7396168" y="1581188"/>
              <a:ext cx="212020" cy="314267"/>
            </a:xfrm>
            <a:custGeom>
              <a:avLst/>
              <a:gdLst/>
              <a:ahLst/>
              <a:cxnLst/>
              <a:rect l="l" t="t" r="r" b="b"/>
              <a:pathLst>
                <a:path w="5887" h="8726" extrusionOk="0">
                  <a:moveTo>
                    <a:pt x="3351" y="247"/>
                  </a:moveTo>
                  <a:cubicBezTo>
                    <a:pt x="3435" y="247"/>
                    <a:pt x="3518" y="254"/>
                    <a:pt x="3602" y="268"/>
                  </a:cubicBezTo>
                  <a:cubicBezTo>
                    <a:pt x="4262" y="376"/>
                    <a:pt x="4819" y="894"/>
                    <a:pt x="5174" y="1729"/>
                  </a:cubicBezTo>
                  <a:cubicBezTo>
                    <a:pt x="5535" y="2585"/>
                    <a:pt x="5636" y="3663"/>
                    <a:pt x="5459" y="4766"/>
                  </a:cubicBezTo>
                  <a:cubicBezTo>
                    <a:pt x="5116" y="6886"/>
                    <a:pt x="3841" y="8478"/>
                    <a:pt x="2541" y="8478"/>
                  </a:cubicBezTo>
                  <a:cubicBezTo>
                    <a:pt x="2456" y="8478"/>
                    <a:pt x="2371" y="8472"/>
                    <a:pt x="2286" y="8458"/>
                  </a:cubicBezTo>
                  <a:cubicBezTo>
                    <a:pt x="1625" y="8350"/>
                    <a:pt x="1065" y="7832"/>
                    <a:pt x="713" y="6997"/>
                  </a:cubicBezTo>
                  <a:cubicBezTo>
                    <a:pt x="352" y="6141"/>
                    <a:pt x="251" y="5062"/>
                    <a:pt x="429" y="3960"/>
                  </a:cubicBezTo>
                  <a:cubicBezTo>
                    <a:pt x="606" y="2857"/>
                    <a:pt x="1041" y="1861"/>
                    <a:pt x="1649" y="1162"/>
                  </a:cubicBezTo>
                  <a:cubicBezTo>
                    <a:pt x="2171" y="567"/>
                    <a:pt x="2767" y="247"/>
                    <a:pt x="3351" y="247"/>
                  </a:cubicBezTo>
                  <a:close/>
                  <a:moveTo>
                    <a:pt x="3345" y="0"/>
                  </a:moveTo>
                  <a:cubicBezTo>
                    <a:pt x="2692" y="0"/>
                    <a:pt x="2034" y="349"/>
                    <a:pt x="1465" y="999"/>
                  </a:cubicBezTo>
                  <a:cubicBezTo>
                    <a:pt x="821" y="1733"/>
                    <a:pt x="369" y="2770"/>
                    <a:pt x="185" y="3921"/>
                  </a:cubicBezTo>
                  <a:cubicBezTo>
                    <a:pt x="0" y="5069"/>
                    <a:pt x="105" y="6197"/>
                    <a:pt x="484" y="7094"/>
                  </a:cubicBezTo>
                  <a:cubicBezTo>
                    <a:pt x="874" y="8009"/>
                    <a:pt x="1497" y="8583"/>
                    <a:pt x="2245" y="8702"/>
                  </a:cubicBezTo>
                  <a:cubicBezTo>
                    <a:pt x="2342" y="8719"/>
                    <a:pt x="2436" y="8726"/>
                    <a:pt x="2533" y="8726"/>
                  </a:cubicBezTo>
                  <a:cubicBezTo>
                    <a:pt x="3956" y="8726"/>
                    <a:pt x="5341" y="7049"/>
                    <a:pt x="5702" y="4805"/>
                  </a:cubicBezTo>
                  <a:cubicBezTo>
                    <a:pt x="5887" y="3657"/>
                    <a:pt x="5779" y="2529"/>
                    <a:pt x="5400" y="1632"/>
                  </a:cubicBezTo>
                  <a:cubicBezTo>
                    <a:pt x="5014" y="716"/>
                    <a:pt x="4387" y="143"/>
                    <a:pt x="3639" y="24"/>
                  </a:cubicBezTo>
                  <a:cubicBezTo>
                    <a:pt x="3541" y="8"/>
                    <a:pt x="3443" y="0"/>
                    <a:pt x="334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
            <p:cNvSpPr/>
            <p:nvPr/>
          </p:nvSpPr>
          <p:spPr>
            <a:xfrm>
              <a:off x="7479362" y="1617924"/>
              <a:ext cx="156881" cy="256463"/>
            </a:xfrm>
            <a:custGeom>
              <a:avLst/>
              <a:gdLst/>
              <a:ahLst/>
              <a:cxnLst/>
              <a:rect l="l" t="t" r="r" b="b"/>
              <a:pathLst>
                <a:path w="4356" h="7121" extrusionOk="0">
                  <a:moveTo>
                    <a:pt x="2590" y="1"/>
                  </a:moveTo>
                  <a:cubicBezTo>
                    <a:pt x="1609" y="1"/>
                    <a:pt x="614" y="1404"/>
                    <a:pt x="314" y="3263"/>
                  </a:cubicBezTo>
                  <a:cubicBezTo>
                    <a:pt x="1" y="5222"/>
                    <a:pt x="578" y="6943"/>
                    <a:pt x="1608" y="7107"/>
                  </a:cubicBezTo>
                  <a:cubicBezTo>
                    <a:pt x="1662" y="7116"/>
                    <a:pt x="1716" y="7120"/>
                    <a:pt x="1770" y="7120"/>
                  </a:cubicBezTo>
                  <a:cubicBezTo>
                    <a:pt x="2750" y="7120"/>
                    <a:pt x="3743" y="5718"/>
                    <a:pt x="4043" y="3861"/>
                  </a:cubicBezTo>
                  <a:cubicBezTo>
                    <a:pt x="4356" y="1903"/>
                    <a:pt x="3779" y="180"/>
                    <a:pt x="2749" y="13"/>
                  </a:cubicBezTo>
                  <a:cubicBezTo>
                    <a:pt x="2696" y="5"/>
                    <a:pt x="2643" y="1"/>
                    <a:pt x="259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5"/>
            <p:cNvSpPr/>
            <p:nvPr/>
          </p:nvSpPr>
          <p:spPr>
            <a:xfrm>
              <a:off x="7474356" y="1613494"/>
              <a:ext cx="166930" cy="265431"/>
            </a:xfrm>
            <a:custGeom>
              <a:avLst/>
              <a:gdLst/>
              <a:ahLst/>
              <a:cxnLst/>
              <a:rect l="l" t="t" r="r" b="b"/>
              <a:pathLst>
                <a:path w="4635" h="7370" extrusionOk="0">
                  <a:moveTo>
                    <a:pt x="2725" y="248"/>
                  </a:moveTo>
                  <a:cubicBezTo>
                    <a:pt x="2773" y="248"/>
                    <a:pt x="2822" y="251"/>
                    <a:pt x="2867" y="261"/>
                  </a:cubicBezTo>
                  <a:cubicBezTo>
                    <a:pt x="3827" y="415"/>
                    <a:pt x="4363" y="2077"/>
                    <a:pt x="4061" y="3964"/>
                  </a:cubicBezTo>
                  <a:cubicBezTo>
                    <a:pt x="3770" y="5756"/>
                    <a:pt x="2831" y="7120"/>
                    <a:pt x="1915" y="7120"/>
                  </a:cubicBezTo>
                  <a:cubicBezTo>
                    <a:pt x="1866" y="7120"/>
                    <a:pt x="1817" y="7116"/>
                    <a:pt x="1768" y="7108"/>
                  </a:cubicBezTo>
                  <a:cubicBezTo>
                    <a:pt x="808" y="6955"/>
                    <a:pt x="272" y="5292"/>
                    <a:pt x="575" y="3407"/>
                  </a:cubicBezTo>
                  <a:cubicBezTo>
                    <a:pt x="724" y="2478"/>
                    <a:pt x="1055" y="1636"/>
                    <a:pt x="1500" y="1041"/>
                  </a:cubicBezTo>
                  <a:cubicBezTo>
                    <a:pt x="1886" y="526"/>
                    <a:pt x="2317" y="248"/>
                    <a:pt x="2725" y="248"/>
                  </a:cubicBezTo>
                  <a:close/>
                  <a:moveTo>
                    <a:pt x="2723" y="0"/>
                  </a:moveTo>
                  <a:cubicBezTo>
                    <a:pt x="2237" y="0"/>
                    <a:pt x="1738" y="310"/>
                    <a:pt x="1301" y="892"/>
                  </a:cubicBezTo>
                  <a:cubicBezTo>
                    <a:pt x="832" y="1521"/>
                    <a:pt x="487" y="2398"/>
                    <a:pt x="331" y="3365"/>
                  </a:cubicBezTo>
                  <a:cubicBezTo>
                    <a:pt x="0" y="5425"/>
                    <a:pt x="612" y="7175"/>
                    <a:pt x="1726" y="7355"/>
                  </a:cubicBezTo>
                  <a:cubicBezTo>
                    <a:pt x="1789" y="7363"/>
                    <a:pt x="1851" y="7370"/>
                    <a:pt x="1914" y="7370"/>
                  </a:cubicBezTo>
                  <a:cubicBezTo>
                    <a:pt x="2964" y="7370"/>
                    <a:pt x="3991" y="5947"/>
                    <a:pt x="4304" y="4005"/>
                  </a:cubicBezTo>
                  <a:cubicBezTo>
                    <a:pt x="4634" y="1945"/>
                    <a:pt x="4022" y="195"/>
                    <a:pt x="2905" y="15"/>
                  </a:cubicBezTo>
                  <a:cubicBezTo>
                    <a:pt x="2845" y="5"/>
                    <a:pt x="2784" y="0"/>
                    <a:pt x="272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5"/>
            <p:cNvSpPr/>
            <p:nvPr/>
          </p:nvSpPr>
          <p:spPr>
            <a:xfrm>
              <a:off x="7540623" y="1404067"/>
              <a:ext cx="98537" cy="367965"/>
            </a:xfrm>
            <a:custGeom>
              <a:avLst/>
              <a:gdLst/>
              <a:ahLst/>
              <a:cxnLst/>
              <a:rect l="l" t="t" r="r" b="b"/>
              <a:pathLst>
                <a:path w="2736" h="10217" extrusionOk="0">
                  <a:moveTo>
                    <a:pt x="1497" y="0"/>
                  </a:moveTo>
                  <a:cubicBezTo>
                    <a:pt x="1046" y="0"/>
                    <a:pt x="641" y="625"/>
                    <a:pt x="891" y="1578"/>
                  </a:cubicBezTo>
                  <a:cubicBezTo>
                    <a:pt x="891" y="1578"/>
                    <a:pt x="1261" y="5356"/>
                    <a:pt x="63" y="9225"/>
                  </a:cubicBezTo>
                  <a:cubicBezTo>
                    <a:pt x="63" y="9225"/>
                    <a:pt x="0" y="10216"/>
                    <a:pt x="741" y="10216"/>
                  </a:cubicBezTo>
                  <a:cubicBezTo>
                    <a:pt x="903" y="10216"/>
                    <a:pt x="1103" y="10169"/>
                    <a:pt x="1351" y="10053"/>
                  </a:cubicBezTo>
                  <a:cubicBezTo>
                    <a:pt x="2735" y="9410"/>
                    <a:pt x="2551" y="3787"/>
                    <a:pt x="2367" y="1488"/>
                  </a:cubicBezTo>
                  <a:cubicBezTo>
                    <a:pt x="2283" y="438"/>
                    <a:pt x="1874" y="0"/>
                    <a:pt x="149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
            <p:cNvSpPr/>
            <p:nvPr/>
          </p:nvSpPr>
          <p:spPr>
            <a:xfrm>
              <a:off x="7536986" y="1399529"/>
              <a:ext cx="114312" cy="376897"/>
            </a:xfrm>
            <a:custGeom>
              <a:avLst/>
              <a:gdLst/>
              <a:ahLst/>
              <a:cxnLst/>
              <a:rect l="l" t="t" r="r" b="b"/>
              <a:pathLst>
                <a:path w="3174" h="10465" extrusionOk="0">
                  <a:moveTo>
                    <a:pt x="1597" y="250"/>
                  </a:moveTo>
                  <a:cubicBezTo>
                    <a:pt x="1646" y="250"/>
                    <a:pt x="1695" y="259"/>
                    <a:pt x="1744" y="278"/>
                  </a:cubicBezTo>
                  <a:cubicBezTo>
                    <a:pt x="2060" y="406"/>
                    <a:pt x="2287" y="911"/>
                    <a:pt x="2343" y="1621"/>
                  </a:cubicBezTo>
                  <a:cubicBezTo>
                    <a:pt x="2558" y="4293"/>
                    <a:pt x="2635" y="9490"/>
                    <a:pt x="1399" y="10068"/>
                  </a:cubicBezTo>
                  <a:cubicBezTo>
                    <a:pt x="1183" y="10169"/>
                    <a:pt x="997" y="10220"/>
                    <a:pt x="844" y="10220"/>
                  </a:cubicBezTo>
                  <a:cubicBezTo>
                    <a:pt x="734" y="10220"/>
                    <a:pt x="640" y="10193"/>
                    <a:pt x="564" y="10141"/>
                  </a:cubicBezTo>
                  <a:cubicBezTo>
                    <a:pt x="283" y="9950"/>
                    <a:pt x="283" y="9459"/>
                    <a:pt x="286" y="9372"/>
                  </a:cubicBezTo>
                  <a:cubicBezTo>
                    <a:pt x="1473" y="5528"/>
                    <a:pt x="1121" y="1728"/>
                    <a:pt x="1118" y="1693"/>
                  </a:cubicBezTo>
                  <a:cubicBezTo>
                    <a:pt x="1114" y="1687"/>
                    <a:pt x="1114" y="1680"/>
                    <a:pt x="1114" y="1672"/>
                  </a:cubicBezTo>
                  <a:cubicBezTo>
                    <a:pt x="933" y="998"/>
                    <a:pt x="1114" y="545"/>
                    <a:pt x="1320" y="361"/>
                  </a:cubicBezTo>
                  <a:cubicBezTo>
                    <a:pt x="1405" y="287"/>
                    <a:pt x="1500" y="250"/>
                    <a:pt x="1597" y="250"/>
                  </a:cubicBezTo>
                  <a:close/>
                  <a:moveTo>
                    <a:pt x="1598" y="1"/>
                  </a:moveTo>
                  <a:cubicBezTo>
                    <a:pt x="1443" y="1"/>
                    <a:pt x="1290" y="61"/>
                    <a:pt x="1156" y="177"/>
                  </a:cubicBezTo>
                  <a:cubicBezTo>
                    <a:pt x="885" y="416"/>
                    <a:pt x="668" y="949"/>
                    <a:pt x="871" y="1725"/>
                  </a:cubicBezTo>
                  <a:cubicBezTo>
                    <a:pt x="888" y="1937"/>
                    <a:pt x="1195" y="5604"/>
                    <a:pt x="46" y="9313"/>
                  </a:cubicBezTo>
                  <a:cubicBezTo>
                    <a:pt x="42" y="9323"/>
                    <a:pt x="42" y="9333"/>
                    <a:pt x="39" y="9341"/>
                  </a:cubicBezTo>
                  <a:cubicBezTo>
                    <a:pt x="39" y="9372"/>
                    <a:pt x="0" y="10057"/>
                    <a:pt x="422" y="10346"/>
                  </a:cubicBezTo>
                  <a:cubicBezTo>
                    <a:pt x="540" y="10426"/>
                    <a:pt x="683" y="10465"/>
                    <a:pt x="843" y="10465"/>
                  </a:cubicBezTo>
                  <a:cubicBezTo>
                    <a:pt x="1034" y="10465"/>
                    <a:pt x="1257" y="10409"/>
                    <a:pt x="1508" y="10290"/>
                  </a:cubicBezTo>
                  <a:cubicBezTo>
                    <a:pt x="3173" y="9511"/>
                    <a:pt x="2656" y="2410"/>
                    <a:pt x="2589" y="1603"/>
                  </a:cubicBezTo>
                  <a:cubicBezTo>
                    <a:pt x="2523" y="782"/>
                    <a:pt x="2248" y="219"/>
                    <a:pt x="1834" y="48"/>
                  </a:cubicBezTo>
                  <a:cubicBezTo>
                    <a:pt x="1757" y="16"/>
                    <a:pt x="1677" y="1"/>
                    <a:pt x="159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5"/>
            <p:cNvSpPr/>
            <p:nvPr/>
          </p:nvSpPr>
          <p:spPr>
            <a:xfrm>
              <a:off x="7313983" y="1211604"/>
              <a:ext cx="336992" cy="283006"/>
            </a:xfrm>
            <a:custGeom>
              <a:avLst/>
              <a:gdLst/>
              <a:ahLst/>
              <a:cxnLst/>
              <a:rect l="l" t="t" r="r" b="b"/>
              <a:pathLst>
                <a:path w="9357" h="7858" extrusionOk="0">
                  <a:moveTo>
                    <a:pt x="3274" y="0"/>
                  </a:moveTo>
                  <a:cubicBezTo>
                    <a:pt x="1090" y="0"/>
                    <a:pt x="0" y="1763"/>
                    <a:pt x="0" y="1763"/>
                  </a:cubicBezTo>
                  <a:cubicBezTo>
                    <a:pt x="0" y="1763"/>
                    <a:pt x="1291" y="1947"/>
                    <a:pt x="2025" y="2594"/>
                  </a:cubicBezTo>
                  <a:cubicBezTo>
                    <a:pt x="2025" y="2594"/>
                    <a:pt x="2306" y="2521"/>
                    <a:pt x="2716" y="2521"/>
                  </a:cubicBezTo>
                  <a:cubicBezTo>
                    <a:pt x="3433" y="2521"/>
                    <a:pt x="4546" y="2745"/>
                    <a:pt x="5250" y="3975"/>
                  </a:cubicBezTo>
                  <a:cubicBezTo>
                    <a:pt x="6356" y="5909"/>
                    <a:pt x="6172" y="7659"/>
                    <a:pt x="7737" y="7844"/>
                  </a:cubicBezTo>
                  <a:cubicBezTo>
                    <a:pt x="7813" y="7853"/>
                    <a:pt x="7886" y="7857"/>
                    <a:pt x="7955" y="7857"/>
                  </a:cubicBezTo>
                  <a:cubicBezTo>
                    <a:pt x="9310" y="7857"/>
                    <a:pt x="9357" y="6171"/>
                    <a:pt x="8566" y="4066"/>
                  </a:cubicBezTo>
                  <a:cubicBezTo>
                    <a:pt x="7737" y="1856"/>
                    <a:pt x="5988" y="197"/>
                    <a:pt x="3594" y="12"/>
                  </a:cubicBezTo>
                  <a:cubicBezTo>
                    <a:pt x="3485" y="4"/>
                    <a:pt x="3378" y="0"/>
                    <a:pt x="327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
            <p:cNvSpPr/>
            <p:nvPr/>
          </p:nvSpPr>
          <p:spPr>
            <a:xfrm>
              <a:off x="7309337" y="1207174"/>
              <a:ext cx="342215" cy="291866"/>
            </a:xfrm>
            <a:custGeom>
              <a:avLst/>
              <a:gdLst/>
              <a:ahLst/>
              <a:cxnLst/>
              <a:rect l="l" t="t" r="r" b="b"/>
              <a:pathLst>
                <a:path w="9502" h="8104" extrusionOk="0">
                  <a:moveTo>
                    <a:pt x="3407" y="249"/>
                  </a:moveTo>
                  <a:cubicBezTo>
                    <a:pt x="3506" y="249"/>
                    <a:pt x="3608" y="253"/>
                    <a:pt x="3712" y="261"/>
                  </a:cubicBezTo>
                  <a:cubicBezTo>
                    <a:pt x="5891" y="428"/>
                    <a:pt x="7710" y="1913"/>
                    <a:pt x="8580" y="4234"/>
                  </a:cubicBezTo>
                  <a:cubicBezTo>
                    <a:pt x="9154" y="5765"/>
                    <a:pt x="9244" y="7000"/>
                    <a:pt x="8826" y="7535"/>
                  </a:cubicBezTo>
                  <a:cubicBezTo>
                    <a:pt x="8662" y="7747"/>
                    <a:pt x="8413" y="7855"/>
                    <a:pt x="8087" y="7855"/>
                  </a:cubicBezTo>
                  <a:cubicBezTo>
                    <a:pt x="8021" y="7855"/>
                    <a:pt x="7952" y="7851"/>
                    <a:pt x="7880" y="7842"/>
                  </a:cubicBezTo>
                  <a:cubicBezTo>
                    <a:pt x="6934" y="7731"/>
                    <a:pt x="6687" y="7021"/>
                    <a:pt x="6308" y="5949"/>
                  </a:cubicBezTo>
                  <a:cubicBezTo>
                    <a:pt x="6106" y="5372"/>
                    <a:pt x="5876" y="4717"/>
                    <a:pt x="5486" y="4036"/>
                  </a:cubicBezTo>
                  <a:cubicBezTo>
                    <a:pt x="4753" y="2755"/>
                    <a:pt x="3580" y="2522"/>
                    <a:pt x="2832" y="2522"/>
                  </a:cubicBezTo>
                  <a:cubicBezTo>
                    <a:pt x="2530" y="2522"/>
                    <a:pt x="2297" y="2560"/>
                    <a:pt x="2188" y="2581"/>
                  </a:cubicBezTo>
                  <a:cubicBezTo>
                    <a:pt x="1600" y="2094"/>
                    <a:pt x="731" y="1875"/>
                    <a:pt x="345" y="1799"/>
                  </a:cubicBezTo>
                  <a:cubicBezTo>
                    <a:pt x="666" y="1381"/>
                    <a:pt x="1698" y="249"/>
                    <a:pt x="3407" y="249"/>
                  </a:cubicBezTo>
                  <a:close/>
                  <a:moveTo>
                    <a:pt x="3406" y="1"/>
                  </a:moveTo>
                  <a:cubicBezTo>
                    <a:pt x="1183" y="1"/>
                    <a:pt x="34" y="1803"/>
                    <a:pt x="25" y="1823"/>
                  </a:cubicBezTo>
                  <a:cubicBezTo>
                    <a:pt x="1" y="1857"/>
                    <a:pt x="1" y="1903"/>
                    <a:pt x="17" y="1937"/>
                  </a:cubicBezTo>
                  <a:cubicBezTo>
                    <a:pt x="35" y="1976"/>
                    <a:pt x="70" y="2003"/>
                    <a:pt x="112" y="2011"/>
                  </a:cubicBezTo>
                  <a:cubicBezTo>
                    <a:pt x="122" y="2011"/>
                    <a:pt x="1374" y="2195"/>
                    <a:pt x="2074" y="2807"/>
                  </a:cubicBezTo>
                  <a:cubicBezTo>
                    <a:pt x="2097" y="2828"/>
                    <a:pt x="2126" y="2839"/>
                    <a:pt x="2155" y="2839"/>
                  </a:cubicBezTo>
                  <a:cubicBezTo>
                    <a:pt x="2165" y="2839"/>
                    <a:pt x="2175" y="2838"/>
                    <a:pt x="2185" y="2835"/>
                  </a:cubicBezTo>
                  <a:cubicBezTo>
                    <a:pt x="2215" y="2828"/>
                    <a:pt x="2480" y="2762"/>
                    <a:pt x="2858" y="2762"/>
                  </a:cubicBezTo>
                  <a:cubicBezTo>
                    <a:pt x="3543" y="2762"/>
                    <a:pt x="4598" y="2979"/>
                    <a:pt x="5271" y="4158"/>
                  </a:cubicBezTo>
                  <a:cubicBezTo>
                    <a:pt x="5650" y="4821"/>
                    <a:pt x="5876" y="5462"/>
                    <a:pt x="6075" y="6029"/>
                  </a:cubicBezTo>
                  <a:cubicBezTo>
                    <a:pt x="6454" y="7108"/>
                    <a:pt x="6753" y="7960"/>
                    <a:pt x="7853" y="8089"/>
                  </a:cubicBezTo>
                  <a:cubicBezTo>
                    <a:pt x="7933" y="8099"/>
                    <a:pt x="8012" y="8103"/>
                    <a:pt x="8086" y="8103"/>
                  </a:cubicBezTo>
                  <a:cubicBezTo>
                    <a:pt x="8492" y="8103"/>
                    <a:pt x="8806" y="7964"/>
                    <a:pt x="9022" y="7689"/>
                  </a:cubicBezTo>
                  <a:cubicBezTo>
                    <a:pt x="9502" y="7076"/>
                    <a:pt x="9425" y="5782"/>
                    <a:pt x="8813" y="4147"/>
                  </a:cubicBezTo>
                  <a:cubicBezTo>
                    <a:pt x="7905" y="1732"/>
                    <a:pt x="6008" y="187"/>
                    <a:pt x="3730" y="14"/>
                  </a:cubicBezTo>
                  <a:cubicBezTo>
                    <a:pt x="3619" y="5"/>
                    <a:pt x="3511" y="1"/>
                    <a:pt x="340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
            <p:cNvSpPr/>
            <p:nvPr/>
          </p:nvSpPr>
          <p:spPr>
            <a:xfrm>
              <a:off x="6122470" y="3243922"/>
              <a:ext cx="144384" cy="43290"/>
            </a:xfrm>
            <a:custGeom>
              <a:avLst/>
              <a:gdLst/>
              <a:ahLst/>
              <a:cxnLst/>
              <a:rect l="l" t="t" r="r" b="b"/>
              <a:pathLst>
                <a:path w="4009" h="1202" extrusionOk="0">
                  <a:moveTo>
                    <a:pt x="4009" y="1"/>
                  </a:moveTo>
                  <a:cubicBezTo>
                    <a:pt x="4008" y="1"/>
                    <a:pt x="2902" y="185"/>
                    <a:pt x="1706" y="231"/>
                  </a:cubicBezTo>
                  <a:cubicBezTo>
                    <a:pt x="508" y="276"/>
                    <a:pt x="1" y="276"/>
                    <a:pt x="185" y="554"/>
                  </a:cubicBezTo>
                  <a:cubicBezTo>
                    <a:pt x="370" y="828"/>
                    <a:pt x="1796" y="1103"/>
                    <a:pt x="2304" y="1197"/>
                  </a:cubicBezTo>
                  <a:cubicBezTo>
                    <a:pt x="2321" y="1201"/>
                    <a:pt x="2339" y="1202"/>
                    <a:pt x="2358" y="1202"/>
                  </a:cubicBezTo>
                  <a:cubicBezTo>
                    <a:pt x="2892" y="1202"/>
                    <a:pt x="4009" y="1"/>
                    <a:pt x="40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5"/>
            <p:cNvSpPr/>
            <p:nvPr/>
          </p:nvSpPr>
          <p:spPr>
            <a:xfrm>
              <a:off x="6122579" y="3237296"/>
              <a:ext cx="156413" cy="54419"/>
            </a:xfrm>
            <a:custGeom>
              <a:avLst/>
              <a:gdLst/>
              <a:ahLst/>
              <a:cxnLst/>
              <a:rect l="l" t="t" r="r" b="b"/>
              <a:pathLst>
                <a:path w="4343" h="1511" extrusionOk="0">
                  <a:moveTo>
                    <a:pt x="3661" y="359"/>
                  </a:moveTo>
                  <a:lnTo>
                    <a:pt x="3661" y="359"/>
                  </a:lnTo>
                  <a:cubicBezTo>
                    <a:pt x="3226" y="787"/>
                    <a:pt x="2645" y="1263"/>
                    <a:pt x="2360" y="1263"/>
                  </a:cubicBezTo>
                  <a:cubicBezTo>
                    <a:pt x="2346" y="1263"/>
                    <a:pt x="2334" y="1262"/>
                    <a:pt x="2321" y="1260"/>
                  </a:cubicBezTo>
                  <a:cubicBezTo>
                    <a:pt x="944" y="1009"/>
                    <a:pt x="363" y="783"/>
                    <a:pt x="287" y="668"/>
                  </a:cubicBezTo>
                  <a:cubicBezTo>
                    <a:pt x="279" y="661"/>
                    <a:pt x="279" y="658"/>
                    <a:pt x="276" y="654"/>
                  </a:cubicBezTo>
                  <a:cubicBezTo>
                    <a:pt x="394" y="588"/>
                    <a:pt x="902" y="567"/>
                    <a:pt x="1490" y="546"/>
                  </a:cubicBezTo>
                  <a:lnTo>
                    <a:pt x="1706" y="536"/>
                  </a:lnTo>
                  <a:cubicBezTo>
                    <a:pt x="2485" y="508"/>
                    <a:pt x="3233" y="418"/>
                    <a:pt x="3661" y="359"/>
                  </a:cubicBezTo>
                  <a:close/>
                  <a:moveTo>
                    <a:pt x="4343" y="0"/>
                  </a:moveTo>
                  <a:lnTo>
                    <a:pt x="3985" y="63"/>
                  </a:lnTo>
                  <a:cubicBezTo>
                    <a:pt x="3974" y="63"/>
                    <a:pt x="2875" y="243"/>
                    <a:pt x="1699" y="289"/>
                  </a:cubicBezTo>
                  <a:lnTo>
                    <a:pt x="1480" y="299"/>
                  </a:lnTo>
                  <a:cubicBezTo>
                    <a:pt x="509" y="334"/>
                    <a:pt x="144" y="348"/>
                    <a:pt x="43" y="546"/>
                  </a:cubicBezTo>
                  <a:cubicBezTo>
                    <a:pt x="15" y="598"/>
                    <a:pt x="1" y="686"/>
                    <a:pt x="78" y="804"/>
                  </a:cubicBezTo>
                  <a:cubicBezTo>
                    <a:pt x="227" y="1030"/>
                    <a:pt x="968" y="1263"/>
                    <a:pt x="2280" y="1503"/>
                  </a:cubicBezTo>
                  <a:cubicBezTo>
                    <a:pt x="2301" y="1507"/>
                    <a:pt x="2325" y="1510"/>
                    <a:pt x="2353" y="1510"/>
                  </a:cubicBezTo>
                  <a:cubicBezTo>
                    <a:pt x="2913" y="1510"/>
                    <a:pt x="3898" y="480"/>
                    <a:pt x="4096" y="268"/>
                  </a:cubicBezTo>
                  <a:lnTo>
                    <a:pt x="4343" y="0"/>
                  </a:ln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5"/>
            <p:cNvSpPr/>
            <p:nvPr/>
          </p:nvSpPr>
          <p:spPr>
            <a:xfrm>
              <a:off x="6030381" y="2409674"/>
              <a:ext cx="1565572" cy="1017388"/>
            </a:xfrm>
            <a:custGeom>
              <a:avLst/>
              <a:gdLst/>
              <a:ahLst/>
              <a:cxnLst/>
              <a:rect l="l" t="t" r="r" b="b"/>
              <a:pathLst>
                <a:path w="43470" h="28249" extrusionOk="0">
                  <a:moveTo>
                    <a:pt x="41629" y="0"/>
                  </a:moveTo>
                  <a:lnTo>
                    <a:pt x="37481" y="3779"/>
                  </a:lnTo>
                  <a:lnTo>
                    <a:pt x="31129" y="18238"/>
                  </a:lnTo>
                  <a:cubicBezTo>
                    <a:pt x="31129" y="18238"/>
                    <a:pt x="13809" y="21463"/>
                    <a:pt x="12244" y="21463"/>
                  </a:cubicBezTo>
                  <a:cubicBezTo>
                    <a:pt x="10678" y="21463"/>
                    <a:pt x="7547" y="22570"/>
                    <a:pt x="6900" y="22939"/>
                  </a:cubicBezTo>
                  <a:cubicBezTo>
                    <a:pt x="6256" y="23307"/>
                    <a:pt x="0" y="26192"/>
                    <a:pt x="1197" y="26372"/>
                  </a:cubicBezTo>
                  <a:cubicBezTo>
                    <a:pt x="1234" y="26378"/>
                    <a:pt x="1274" y="26380"/>
                    <a:pt x="1317" y="26380"/>
                  </a:cubicBezTo>
                  <a:cubicBezTo>
                    <a:pt x="1812" y="26380"/>
                    <a:pt x="2657" y="26021"/>
                    <a:pt x="3237" y="25744"/>
                  </a:cubicBezTo>
                  <a:lnTo>
                    <a:pt x="3237" y="25744"/>
                  </a:lnTo>
                  <a:cubicBezTo>
                    <a:pt x="2363" y="26203"/>
                    <a:pt x="902" y="27033"/>
                    <a:pt x="1096" y="27361"/>
                  </a:cubicBezTo>
                  <a:cubicBezTo>
                    <a:pt x="1127" y="27412"/>
                    <a:pt x="1200" y="27434"/>
                    <a:pt x="1304" y="27434"/>
                  </a:cubicBezTo>
                  <a:cubicBezTo>
                    <a:pt x="2145" y="27434"/>
                    <a:pt x="5059" y="25976"/>
                    <a:pt x="5059" y="25976"/>
                  </a:cubicBezTo>
                  <a:lnTo>
                    <a:pt x="5059" y="25976"/>
                  </a:lnTo>
                  <a:cubicBezTo>
                    <a:pt x="5059" y="25976"/>
                    <a:pt x="1688" y="27949"/>
                    <a:pt x="2380" y="28071"/>
                  </a:cubicBezTo>
                  <a:cubicBezTo>
                    <a:pt x="2457" y="28084"/>
                    <a:pt x="2537" y="28091"/>
                    <a:pt x="2618" y="28091"/>
                  </a:cubicBezTo>
                  <a:cubicBezTo>
                    <a:pt x="3193" y="28091"/>
                    <a:pt x="3848" y="27763"/>
                    <a:pt x="4416" y="27361"/>
                  </a:cubicBezTo>
                  <a:cubicBezTo>
                    <a:pt x="5059" y="26897"/>
                    <a:pt x="6221" y="26557"/>
                    <a:pt x="6221" y="26557"/>
                  </a:cubicBezTo>
                  <a:lnTo>
                    <a:pt x="6221" y="26557"/>
                  </a:lnTo>
                  <a:cubicBezTo>
                    <a:pt x="6221" y="26557"/>
                    <a:pt x="4743" y="27538"/>
                    <a:pt x="4558" y="27997"/>
                  </a:cubicBezTo>
                  <a:cubicBezTo>
                    <a:pt x="4484" y="28183"/>
                    <a:pt x="4530" y="28249"/>
                    <a:pt x="4648" y="28249"/>
                  </a:cubicBezTo>
                  <a:cubicBezTo>
                    <a:pt x="4822" y="28249"/>
                    <a:pt x="5151" y="28107"/>
                    <a:pt x="5480" y="27997"/>
                  </a:cubicBezTo>
                  <a:cubicBezTo>
                    <a:pt x="6033" y="27813"/>
                    <a:pt x="8100" y="26714"/>
                    <a:pt x="8469" y="26438"/>
                  </a:cubicBezTo>
                  <a:cubicBezTo>
                    <a:pt x="8834" y="26160"/>
                    <a:pt x="9941" y="25611"/>
                    <a:pt x="10678" y="24963"/>
                  </a:cubicBezTo>
                  <a:cubicBezTo>
                    <a:pt x="11415" y="24320"/>
                    <a:pt x="12153" y="23676"/>
                    <a:pt x="12153" y="23676"/>
                  </a:cubicBezTo>
                  <a:cubicBezTo>
                    <a:pt x="12153" y="23676"/>
                    <a:pt x="17677" y="23830"/>
                    <a:pt x="22347" y="23830"/>
                  </a:cubicBezTo>
                  <a:cubicBezTo>
                    <a:pt x="23915" y="23830"/>
                    <a:pt x="25388" y="23813"/>
                    <a:pt x="26522" y="23766"/>
                  </a:cubicBezTo>
                  <a:cubicBezTo>
                    <a:pt x="31034" y="23582"/>
                    <a:pt x="33247" y="23123"/>
                    <a:pt x="34903" y="21463"/>
                  </a:cubicBezTo>
                  <a:cubicBezTo>
                    <a:pt x="36563" y="19807"/>
                    <a:pt x="41260" y="9304"/>
                    <a:pt x="42366" y="6451"/>
                  </a:cubicBezTo>
                  <a:cubicBezTo>
                    <a:pt x="43469" y="3594"/>
                    <a:pt x="42735" y="1935"/>
                    <a:pt x="416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
            <p:cNvSpPr/>
            <p:nvPr/>
          </p:nvSpPr>
          <p:spPr>
            <a:xfrm>
              <a:off x="6061570" y="2407549"/>
              <a:ext cx="1539137" cy="1023978"/>
            </a:xfrm>
            <a:custGeom>
              <a:avLst/>
              <a:gdLst/>
              <a:ahLst/>
              <a:cxnLst/>
              <a:rect l="l" t="t" r="r" b="b"/>
              <a:pathLst>
                <a:path w="42736" h="28432" extrusionOk="0">
                  <a:moveTo>
                    <a:pt x="40871" y="0"/>
                  </a:moveTo>
                  <a:lnTo>
                    <a:pt x="40654" y="122"/>
                  </a:lnTo>
                  <a:cubicBezTo>
                    <a:pt x="41765" y="2067"/>
                    <a:pt x="42467" y="3660"/>
                    <a:pt x="41385" y="6465"/>
                  </a:cubicBezTo>
                  <a:cubicBezTo>
                    <a:pt x="40195" y="9530"/>
                    <a:pt x="35544" y="19842"/>
                    <a:pt x="33950" y="21435"/>
                  </a:cubicBezTo>
                  <a:cubicBezTo>
                    <a:pt x="32242" y="23144"/>
                    <a:pt x="29911" y="23530"/>
                    <a:pt x="25649" y="23704"/>
                  </a:cubicBezTo>
                  <a:cubicBezTo>
                    <a:pt x="24539" y="23749"/>
                    <a:pt x="23098" y="23766"/>
                    <a:pt x="21557" y="23766"/>
                  </a:cubicBezTo>
                  <a:cubicBezTo>
                    <a:pt x="16911" y="23766"/>
                    <a:pt x="11364" y="23612"/>
                    <a:pt x="11291" y="23610"/>
                  </a:cubicBezTo>
                  <a:lnTo>
                    <a:pt x="11242" y="23610"/>
                  </a:lnTo>
                  <a:lnTo>
                    <a:pt x="9732" y="24928"/>
                  </a:lnTo>
                  <a:cubicBezTo>
                    <a:pt x="9255" y="25346"/>
                    <a:pt x="8608" y="25732"/>
                    <a:pt x="8135" y="26014"/>
                  </a:cubicBezTo>
                  <a:cubicBezTo>
                    <a:pt x="7867" y="26174"/>
                    <a:pt x="7659" y="26299"/>
                    <a:pt x="7526" y="26397"/>
                  </a:cubicBezTo>
                  <a:cubicBezTo>
                    <a:pt x="7164" y="26672"/>
                    <a:pt x="5101" y="27764"/>
                    <a:pt x="4576" y="27937"/>
                  </a:cubicBezTo>
                  <a:cubicBezTo>
                    <a:pt x="4482" y="27969"/>
                    <a:pt x="4391" y="28000"/>
                    <a:pt x="4304" y="28035"/>
                  </a:cubicBezTo>
                  <a:cubicBezTo>
                    <a:pt x="4134" y="28094"/>
                    <a:pt x="3884" y="28185"/>
                    <a:pt x="3786" y="28185"/>
                  </a:cubicBezTo>
                  <a:lnTo>
                    <a:pt x="3782" y="28185"/>
                  </a:lnTo>
                  <a:cubicBezTo>
                    <a:pt x="3786" y="28167"/>
                    <a:pt x="3793" y="28143"/>
                    <a:pt x="3807" y="28101"/>
                  </a:cubicBezTo>
                  <a:cubicBezTo>
                    <a:pt x="3946" y="27754"/>
                    <a:pt x="5021" y="26985"/>
                    <a:pt x="5425" y="26720"/>
                  </a:cubicBezTo>
                  <a:lnTo>
                    <a:pt x="6106" y="26264"/>
                  </a:lnTo>
                  <a:lnTo>
                    <a:pt x="5321" y="26497"/>
                  </a:lnTo>
                  <a:cubicBezTo>
                    <a:pt x="5271" y="26511"/>
                    <a:pt x="4131" y="26849"/>
                    <a:pt x="3476" y="27319"/>
                  </a:cubicBezTo>
                  <a:cubicBezTo>
                    <a:pt x="2831" y="27779"/>
                    <a:pt x="2228" y="28023"/>
                    <a:pt x="1741" y="28023"/>
                  </a:cubicBezTo>
                  <a:cubicBezTo>
                    <a:pt x="1680" y="28023"/>
                    <a:pt x="1620" y="28019"/>
                    <a:pt x="1563" y="28011"/>
                  </a:cubicBezTo>
                  <a:cubicBezTo>
                    <a:pt x="1748" y="27722"/>
                    <a:pt x="3059" y="26842"/>
                    <a:pt x="4256" y="26142"/>
                  </a:cubicBezTo>
                  <a:lnTo>
                    <a:pt x="4137" y="25927"/>
                  </a:lnTo>
                  <a:cubicBezTo>
                    <a:pt x="2637" y="26677"/>
                    <a:pt x="922" y="27379"/>
                    <a:pt x="447" y="27379"/>
                  </a:cubicBezTo>
                  <a:cubicBezTo>
                    <a:pt x="396" y="27379"/>
                    <a:pt x="359" y="27370"/>
                    <a:pt x="338" y="27353"/>
                  </a:cubicBezTo>
                  <a:cubicBezTo>
                    <a:pt x="296" y="27176"/>
                    <a:pt x="1187" y="26564"/>
                    <a:pt x="2366" y="25941"/>
                  </a:cubicBezTo>
                  <a:cubicBezTo>
                    <a:pt x="2745" y="25763"/>
                    <a:pt x="3024" y="25610"/>
                    <a:pt x="3055" y="25593"/>
                  </a:cubicBezTo>
                  <a:lnTo>
                    <a:pt x="2941" y="25374"/>
                  </a:lnTo>
                  <a:cubicBezTo>
                    <a:pt x="2819" y="25429"/>
                    <a:pt x="2565" y="25554"/>
                    <a:pt x="2259" y="25718"/>
                  </a:cubicBezTo>
                  <a:cubicBezTo>
                    <a:pt x="1653" y="26005"/>
                    <a:pt x="875" y="26315"/>
                    <a:pt x="445" y="26315"/>
                  </a:cubicBezTo>
                  <a:cubicBezTo>
                    <a:pt x="411" y="26315"/>
                    <a:pt x="379" y="26313"/>
                    <a:pt x="349" y="26309"/>
                  </a:cubicBezTo>
                  <a:cubicBezTo>
                    <a:pt x="335" y="26306"/>
                    <a:pt x="321" y="26303"/>
                    <a:pt x="314" y="26303"/>
                  </a:cubicBezTo>
                  <a:cubicBezTo>
                    <a:pt x="544" y="25850"/>
                    <a:pt x="3845" y="24226"/>
                    <a:pt x="5104" y="23603"/>
                  </a:cubicBezTo>
                  <a:cubicBezTo>
                    <a:pt x="5602" y="23359"/>
                    <a:pt x="5960" y="23182"/>
                    <a:pt x="6096" y="23105"/>
                  </a:cubicBezTo>
                  <a:cubicBezTo>
                    <a:pt x="6695" y="22760"/>
                    <a:pt x="9812" y="21647"/>
                    <a:pt x="11378" y="21647"/>
                  </a:cubicBezTo>
                  <a:cubicBezTo>
                    <a:pt x="12937" y="21647"/>
                    <a:pt x="29577" y="18551"/>
                    <a:pt x="30284" y="18418"/>
                  </a:cubicBezTo>
                  <a:lnTo>
                    <a:pt x="30350" y="18408"/>
                  </a:lnTo>
                  <a:lnTo>
                    <a:pt x="36730" y="3886"/>
                  </a:lnTo>
                  <a:lnTo>
                    <a:pt x="36504" y="3785"/>
                  </a:lnTo>
                  <a:lnTo>
                    <a:pt x="30175" y="18189"/>
                  </a:lnTo>
                  <a:cubicBezTo>
                    <a:pt x="29014" y="18405"/>
                    <a:pt x="12866" y="21400"/>
                    <a:pt x="11378" y="21400"/>
                  </a:cubicBezTo>
                  <a:cubicBezTo>
                    <a:pt x="9743" y="21400"/>
                    <a:pt x="6604" y="22528"/>
                    <a:pt x="5974" y="22890"/>
                  </a:cubicBezTo>
                  <a:cubicBezTo>
                    <a:pt x="5846" y="22963"/>
                    <a:pt x="5470" y="23147"/>
                    <a:pt x="4993" y="23380"/>
                  </a:cubicBezTo>
                  <a:cubicBezTo>
                    <a:pt x="1247" y="25231"/>
                    <a:pt x="1" y="25979"/>
                    <a:pt x="57" y="26358"/>
                  </a:cubicBezTo>
                  <a:cubicBezTo>
                    <a:pt x="70" y="26431"/>
                    <a:pt x="123" y="26525"/>
                    <a:pt x="314" y="26553"/>
                  </a:cubicBezTo>
                  <a:cubicBezTo>
                    <a:pt x="354" y="26559"/>
                    <a:pt x="397" y="26562"/>
                    <a:pt x="443" y="26562"/>
                  </a:cubicBezTo>
                  <a:cubicBezTo>
                    <a:pt x="583" y="26562"/>
                    <a:pt x="748" y="26535"/>
                    <a:pt x="926" y="26490"/>
                  </a:cubicBezTo>
                  <a:lnTo>
                    <a:pt x="926" y="26490"/>
                  </a:lnTo>
                  <a:cubicBezTo>
                    <a:pt x="502" y="26776"/>
                    <a:pt x="168" y="27054"/>
                    <a:pt x="105" y="27266"/>
                  </a:cubicBezTo>
                  <a:cubicBezTo>
                    <a:pt x="73" y="27364"/>
                    <a:pt x="98" y="27436"/>
                    <a:pt x="126" y="27482"/>
                  </a:cubicBezTo>
                  <a:cubicBezTo>
                    <a:pt x="176" y="27564"/>
                    <a:pt x="287" y="27600"/>
                    <a:pt x="443" y="27600"/>
                  </a:cubicBezTo>
                  <a:cubicBezTo>
                    <a:pt x="866" y="27600"/>
                    <a:pt x="1623" y="27337"/>
                    <a:pt x="2416" y="27002"/>
                  </a:cubicBezTo>
                  <a:lnTo>
                    <a:pt x="2416" y="27002"/>
                  </a:lnTo>
                  <a:cubicBezTo>
                    <a:pt x="1748" y="27462"/>
                    <a:pt x="1260" y="27875"/>
                    <a:pt x="1298" y="28088"/>
                  </a:cubicBezTo>
                  <a:cubicBezTo>
                    <a:pt x="1305" y="28125"/>
                    <a:pt x="1340" y="28223"/>
                    <a:pt x="1493" y="28251"/>
                  </a:cubicBezTo>
                  <a:cubicBezTo>
                    <a:pt x="1579" y="28266"/>
                    <a:pt x="1666" y="28273"/>
                    <a:pt x="1754" y="28273"/>
                  </a:cubicBezTo>
                  <a:cubicBezTo>
                    <a:pt x="2413" y="28273"/>
                    <a:pt x="3119" y="27876"/>
                    <a:pt x="3619" y="27520"/>
                  </a:cubicBezTo>
                  <a:cubicBezTo>
                    <a:pt x="3884" y="27332"/>
                    <a:pt x="4238" y="27162"/>
                    <a:pt x="4558" y="27030"/>
                  </a:cubicBezTo>
                  <a:lnTo>
                    <a:pt x="4558" y="27030"/>
                  </a:lnTo>
                  <a:cubicBezTo>
                    <a:pt x="4141" y="27350"/>
                    <a:pt x="3685" y="27746"/>
                    <a:pt x="3577" y="28011"/>
                  </a:cubicBezTo>
                  <a:cubicBezTo>
                    <a:pt x="3553" y="28070"/>
                    <a:pt x="3484" y="28247"/>
                    <a:pt x="3591" y="28362"/>
                  </a:cubicBezTo>
                  <a:cubicBezTo>
                    <a:pt x="3640" y="28411"/>
                    <a:pt x="3702" y="28432"/>
                    <a:pt x="3782" y="28432"/>
                  </a:cubicBezTo>
                  <a:cubicBezTo>
                    <a:pt x="3929" y="28432"/>
                    <a:pt x="4131" y="28359"/>
                    <a:pt x="4388" y="28268"/>
                  </a:cubicBezTo>
                  <a:cubicBezTo>
                    <a:pt x="4475" y="28237"/>
                    <a:pt x="4562" y="28202"/>
                    <a:pt x="4653" y="28175"/>
                  </a:cubicBezTo>
                  <a:cubicBezTo>
                    <a:pt x="5205" y="27990"/>
                    <a:pt x="7289" y="26887"/>
                    <a:pt x="7676" y="26595"/>
                  </a:cubicBezTo>
                  <a:cubicBezTo>
                    <a:pt x="7797" y="26505"/>
                    <a:pt x="8013" y="26376"/>
                    <a:pt x="8261" y="26226"/>
                  </a:cubicBezTo>
                  <a:cubicBezTo>
                    <a:pt x="8744" y="25941"/>
                    <a:pt x="9401" y="25548"/>
                    <a:pt x="9892" y="25116"/>
                  </a:cubicBezTo>
                  <a:lnTo>
                    <a:pt x="11333" y="23857"/>
                  </a:lnTo>
                  <a:cubicBezTo>
                    <a:pt x="11893" y="23872"/>
                    <a:pt x="17138" y="24012"/>
                    <a:pt x="21566" y="24012"/>
                  </a:cubicBezTo>
                  <a:cubicBezTo>
                    <a:pt x="23107" y="24012"/>
                    <a:pt x="24549" y="23995"/>
                    <a:pt x="25659" y="23950"/>
                  </a:cubicBezTo>
                  <a:cubicBezTo>
                    <a:pt x="29987" y="23773"/>
                    <a:pt x="32357" y="23377"/>
                    <a:pt x="34125" y="21609"/>
                  </a:cubicBezTo>
                  <a:cubicBezTo>
                    <a:pt x="35850" y="19887"/>
                    <a:pt x="40592" y="9196"/>
                    <a:pt x="41615" y="6551"/>
                  </a:cubicBezTo>
                  <a:cubicBezTo>
                    <a:pt x="42735" y="3653"/>
                    <a:pt x="41977" y="1938"/>
                    <a:pt x="4087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
            <p:cNvSpPr/>
            <p:nvPr/>
          </p:nvSpPr>
          <p:spPr>
            <a:xfrm>
              <a:off x="6481718" y="2523949"/>
              <a:ext cx="1092551" cy="739568"/>
            </a:xfrm>
            <a:custGeom>
              <a:avLst/>
              <a:gdLst/>
              <a:ahLst/>
              <a:cxnLst/>
              <a:rect l="l" t="t" r="r" b="b"/>
              <a:pathLst>
                <a:path w="30336" h="20535" extrusionOk="0">
                  <a:moveTo>
                    <a:pt x="30217" y="0"/>
                  </a:moveTo>
                  <a:lnTo>
                    <a:pt x="29698" y="328"/>
                  </a:lnTo>
                  <a:cubicBezTo>
                    <a:pt x="29698" y="328"/>
                    <a:pt x="28164" y="4492"/>
                    <a:pt x="25207" y="10080"/>
                  </a:cubicBezTo>
                  <a:cubicBezTo>
                    <a:pt x="22250" y="15667"/>
                    <a:pt x="19727" y="17420"/>
                    <a:pt x="17097" y="18735"/>
                  </a:cubicBezTo>
                  <a:cubicBezTo>
                    <a:pt x="14467" y="20050"/>
                    <a:pt x="1" y="20381"/>
                    <a:pt x="1" y="20381"/>
                  </a:cubicBezTo>
                  <a:cubicBezTo>
                    <a:pt x="1" y="20381"/>
                    <a:pt x="11" y="20384"/>
                    <a:pt x="35" y="20389"/>
                  </a:cubicBezTo>
                  <a:cubicBezTo>
                    <a:pt x="1402" y="20423"/>
                    <a:pt x="5942" y="20535"/>
                    <a:pt x="9857" y="20535"/>
                  </a:cubicBezTo>
                  <a:cubicBezTo>
                    <a:pt x="11412" y="20535"/>
                    <a:pt x="12866" y="20517"/>
                    <a:pt x="13983" y="20472"/>
                  </a:cubicBezTo>
                  <a:cubicBezTo>
                    <a:pt x="18245" y="20298"/>
                    <a:pt x="20576" y="19912"/>
                    <a:pt x="22284" y="18203"/>
                  </a:cubicBezTo>
                  <a:cubicBezTo>
                    <a:pt x="23878" y="16610"/>
                    <a:pt x="28529" y="6298"/>
                    <a:pt x="29719" y="3233"/>
                  </a:cubicBezTo>
                  <a:cubicBezTo>
                    <a:pt x="30213" y="1952"/>
                    <a:pt x="30335" y="926"/>
                    <a:pt x="30217" y="0"/>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5"/>
            <p:cNvSpPr/>
            <p:nvPr/>
          </p:nvSpPr>
          <p:spPr>
            <a:xfrm>
              <a:off x="7306816" y="2409674"/>
              <a:ext cx="289128" cy="303246"/>
            </a:xfrm>
            <a:custGeom>
              <a:avLst/>
              <a:gdLst/>
              <a:ahLst/>
              <a:cxnLst/>
              <a:rect l="l" t="t" r="r" b="b"/>
              <a:pathLst>
                <a:path w="8028" h="8420" extrusionOk="0">
                  <a:moveTo>
                    <a:pt x="6187" y="0"/>
                  </a:moveTo>
                  <a:lnTo>
                    <a:pt x="1928" y="3413"/>
                  </a:lnTo>
                  <a:lnTo>
                    <a:pt x="0" y="8420"/>
                  </a:lnTo>
                  <a:cubicBezTo>
                    <a:pt x="882" y="7949"/>
                    <a:pt x="2245" y="7379"/>
                    <a:pt x="3660" y="7379"/>
                  </a:cubicBezTo>
                  <a:cubicBezTo>
                    <a:pt x="4524" y="7379"/>
                    <a:pt x="5408" y="7591"/>
                    <a:pt x="6214" y="8169"/>
                  </a:cubicBezTo>
                  <a:cubicBezTo>
                    <a:pt x="6517" y="7467"/>
                    <a:pt x="6761" y="6872"/>
                    <a:pt x="6924" y="6451"/>
                  </a:cubicBezTo>
                  <a:cubicBezTo>
                    <a:pt x="8027" y="3594"/>
                    <a:pt x="7293" y="1935"/>
                    <a:pt x="618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
            <p:cNvSpPr/>
            <p:nvPr/>
          </p:nvSpPr>
          <p:spPr>
            <a:xfrm>
              <a:off x="7302062" y="2405244"/>
              <a:ext cx="298636" cy="312178"/>
            </a:xfrm>
            <a:custGeom>
              <a:avLst/>
              <a:gdLst/>
              <a:ahLst/>
              <a:cxnLst/>
              <a:rect l="l" t="t" r="r" b="b"/>
              <a:pathLst>
                <a:path w="8292" h="8668" extrusionOk="0">
                  <a:moveTo>
                    <a:pt x="6317" y="0"/>
                  </a:moveTo>
                  <a:cubicBezTo>
                    <a:pt x="6296" y="0"/>
                    <a:pt x="6275" y="5"/>
                    <a:pt x="6256" y="16"/>
                  </a:cubicBezTo>
                  <a:cubicBezTo>
                    <a:pt x="6197" y="50"/>
                    <a:pt x="6176" y="127"/>
                    <a:pt x="6210" y="186"/>
                  </a:cubicBezTo>
                  <a:cubicBezTo>
                    <a:pt x="7321" y="2131"/>
                    <a:pt x="8023" y="3724"/>
                    <a:pt x="6941" y="6529"/>
                  </a:cubicBezTo>
                  <a:cubicBezTo>
                    <a:pt x="6788" y="6922"/>
                    <a:pt x="6565" y="7465"/>
                    <a:pt x="6294" y="8104"/>
                  </a:cubicBezTo>
                  <a:cubicBezTo>
                    <a:pt x="5497" y="7575"/>
                    <a:pt x="4636" y="7378"/>
                    <a:pt x="3795" y="7378"/>
                  </a:cubicBezTo>
                  <a:cubicBezTo>
                    <a:pt x="2498" y="7378"/>
                    <a:pt x="1250" y="7846"/>
                    <a:pt x="365" y="8285"/>
                  </a:cubicBezTo>
                  <a:lnTo>
                    <a:pt x="2178" y="3582"/>
                  </a:lnTo>
                  <a:cubicBezTo>
                    <a:pt x="2202" y="3515"/>
                    <a:pt x="2171" y="3446"/>
                    <a:pt x="2106" y="3422"/>
                  </a:cubicBezTo>
                  <a:cubicBezTo>
                    <a:pt x="2091" y="3416"/>
                    <a:pt x="2076" y="3413"/>
                    <a:pt x="2061" y="3413"/>
                  </a:cubicBezTo>
                  <a:cubicBezTo>
                    <a:pt x="2012" y="3413"/>
                    <a:pt x="1964" y="3443"/>
                    <a:pt x="1945" y="3491"/>
                  </a:cubicBezTo>
                  <a:lnTo>
                    <a:pt x="18" y="8498"/>
                  </a:lnTo>
                  <a:cubicBezTo>
                    <a:pt x="0" y="8546"/>
                    <a:pt x="10" y="8602"/>
                    <a:pt x="52" y="8637"/>
                  </a:cubicBezTo>
                  <a:cubicBezTo>
                    <a:pt x="73" y="8658"/>
                    <a:pt x="105" y="8668"/>
                    <a:pt x="132" y="8668"/>
                  </a:cubicBezTo>
                  <a:cubicBezTo>
                    <a:pt x="153" y="8668"/>
                    <a:pt x="174" y="8661"/>
                    <a:pt x="192" y="8650"/>
                  </a:cubicBezTo>
                  <a:cubicBezTo>
                    <a:pt x="1051" y="8193"/>
                    <a:pt x="2396" y="7627"/>
                    <a:pt x="3791" y="7627"/>
                  </a:cubicBezTo>
                  <a:cubicBezTo>
                    <a:pt x="4634" y="7627"/>
                    <a:pt x="5494" y="7833"/>
                    <a:pt x="6277" y="8393"/>
                  </a:cubicBezTo>
                  <a:cubicBezTo>
                    <a:pt x="6298" y="8409"/>
                    <a:pt x="6327" y="8417"/>
                    <a:pt x="6355" y="8417"/>
                  </a:cubicBezTo>
                  <a:cubicBezTo>
                    <a:pt x="6364" y="8417"/>
                    <a:pt x="6373" y="8416"/>
                    <a:pt x="6382" y="8414"/>
                  </a:cubicBezTo>
                  <a:cubicBezTo>
                    <a:pt x="6416" y="8404"/>
                    <a:pt x="6448" y="8376"/>
                    <a:pt x="6461" y="8341"/>
                  </a:cubicBezTo>
                  <a:cubicBezTo>
                    <a:pt x="6761" y="7638"/>
                    <a:pt x="7008" y="7040"/>
                    <a:pt x="7171" y="6615"/>
                  </a:cubicBezTo>
                  <a:cubicBezTo>
                    <a:pt x="8291" y="3717"/>
                    <a:pt x="7533" y="2002"/>
                    <a:pt x="6427" y="64"/>
                  </a:cubicBezTo>
                  <a:cubicBezTo>
                    <a:pt x="6403" y="22"/>
                    <a:pt x="6360" y="0"/>
                    <a:pt x="631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5"/>
            <p:cNvSpPr/>
            <p:nvPr/>
          </p:nvSpPr>
          <p:spPr>
            <a:xfrm>
              <a:off x="5937031" y="2844734"/>
              <a:ext cx="716879" cy="353487"/>
            </a:xfrm>
            <a:custGeom>
              <a:avLst/>
              <a:gdLst/>
              <a:ahLst/>
              <a:cxnLst/>
              <a:rect l="l" t="t" r="r" b="b"/>
              <a:pathLst>
                <a:path w="19905" h="9815" extrusionOk="0">
                  <a:moveTo>
                    <a:pt x="7807" y="0"/>
                  </a:moveTo>
                  <a:lnTo>
                    <a:pt x="0" y="2772"/>
                  </a:lnTo>
                  <a:lnTo>
                    <a:pt x="10925" y="9815"/>
                  </a:lnTo>
                  <a:lnTo>
                    <a:pt x="19905" y="6151"/>
                  </a:lnTo>
                  <a:lnTo>
                    <a:pt x="7807"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5"/>
            <p:cNvSpPr/>
            <p:nvPr/>
          </p:nvSpPr>
          <p:spPr>
            <a:xfrm>
              <a:off x="5932493" y="2840232"/>
              <a:ext cx="726062" cy="362527"/>
            </a:xfrm>
            <a:custGeom>
              <a:avLst/>
              <a:gdLst/>
              <a:ahLst/>
              <a:cxnLst/>
              <a:rect l="l" t="t" r="r" b="b"/>
              <a:pathLst>
                <a:path w="20160" h="10066" extrusionOk="0">
                  <a:moveTo>
                    <a:pt x="7923" y="261"/>
                  </a:moveTo>
                  <a:lnTo>
                    <a:pt x="19735" y="6263"/>
                  </a:lnTo>
                  <a:lnTo>
                    <a:pt x="11061" y="9800"/>
                  </a:lnTo>
                  <a:lnTo>
                    <a:pt x="408" y="2929"/>
                  </a:lnTo>
                  <a:lnTo>
                    <a:pt x="7923" y="261"/>
                  </a:lnTo>
                  <a:close/>
                  <a:moveTo>
                    <a:pt x="7930" y="1"/>
                  </a:moveTo>
                  <a:cubicBezTo>
                    <a:pt x="7917" y="1"/>
                    <a:pt x="7904" y="2"/>
                    <a:pt x="7892" y="7"/>
                  </a:cubicBezTo>
                  <a:lnTo>
                    <a:pt x="84" y="2783"/>
                  </a:lnTo>
                  <a:cubicBezTo>
                    <a:pt x="43" y="2797"/>
                    <a:pt x="12" y="2835"/>
                    <a:pt x="4" y="2884"/>
                  </a:cubicBezTo>
                  <a:cubicBezTo>
                    <a:pt x="1" y="2929"/>
                    <a:pt x="22" y="2978"/>
                    <a:pt x="60" y="3002"/>
                  </a:cubicBezTo>
                  <a:lnTo>
                    <a:pt x="10981" y="10044"/>
                  </a:lnTo>
                  <a:cubicBezTo>
                    <a:pt x="11002" y="10058"/>
                    <a:pt x="11026" y="10065"/>
                    <a:pt x="11051" y="10065"/>
                  </a:cubicBezTo>
                  <a:cubicBezTo>
                    <a:pt x="11065" y="10065"/>
                    <a:pt x="11082" y="10062"/>
                    <a:pt x="11096" y="10054"/>
                  </a:cubicBezTo>
                  <a:lnTo>
                    <a:pt x="20079" y="6391"/>
                  </a:lnTo>
                  <a:cubicBezTo>
                    <a:pt x="20124" y="6370"/>
                    <a:pt x="20153" y="6328"/>
                    <a:pt x="20156" y="6279"/>
                  </a:cubicBezTo>
                  <a:cubicBezTo>
                    <a:pt x="20159" y="6231"/>
                    <a:pt x="20132" y="6186"/>
                    <a:pt x="20090" y="6165"/>
                  </a:cubicBezTo>
                  <a:lnTo>
                    <a:pt x="7989" y="13"/>
                  </a:lnTo>
                  <a:cubicBezTo>
                    <a:pt x="7970" y="5"/>
                    <a:pt x="7950" y="1"/>
                    <a:pt x="793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5"/>
            <p:cNvSpPr/>
            <p:nvPr/>
          </p:nvSpPr>
          <p:spPr>
            <a:xfrm>
              <a:off x="6030633" y="2889536"/>
              <a:ext cx="161779" cy="59857"/>
            </a:xfrm>
            <a:custGeom>
              <a:avLst/>
              <a:gdLst/>
              <a:ahLst/>
              <a:cxnLst/>
              <a:rect l="l" t="t" r="r" b="b"/>
              <a:pathLst>
                <a:path w="4492" h="1662" extrusionOk="0">
                  <a:moveTo>
                    <a:pt x="4424" y="0"/>
                  </a:moveTo>
                  <a:cubicBezTo>
                    <a:pt x="4417" y="0"/>
                    <a:pt x="4409" y="2"/>
                    <a:pt x="4402" y="5"/>
                  </a:cubicBezTo>
                  <a:lnTo>
                    <a:pt x="49" y="1539"/>
                  </a:lnTo>
                  <a:cubicBezTo>
                    <a:pt x="18" y="1549"/>
                    <a:pt x="1" y="1588"/>
                    <a:pt x="11" y="1619"/>
                  </a:cubicBezTo>
                  <a:cubicBezTo>
                    <a:pt x="21" y="1644"/>
                    <a:pt x="42" y="1661"/>
                    <a:pt x="70" y="1661"/>
                  </a:cubicBezTo>
                  <a:cubicBezTo>
                    <a:pt x="77" y="1661"/>
                    <a:pt x="84" y="1658"/>
                    <a:pt x="91" y="1658"/>
                  </a:cubicBezTo>
                  <a:lnTo>
                    <a:pt x="4444" y="120"/>
                  </a:lnTo>
                  <a:cubicBezTo>
                    <a:pt x="4474" y="109"/>
                    <a:pt x="4492" y="75"/>
                    <a:pt x="4481" y="40"/>
                  </a:cubicBezTo>
                  <a:cubicBezTo>
                    <a:pt x="4473" y="16"/>
                    <a:pt x="4449" y="0"/>
                    <a:pt x="44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
            <p:cNvSpPr/>
            <p:nvPr/>
          </p:nvSpPr>
          <p:spPr>
            <a:xfrm>
              <a:off x="6055159" y="2963295"/>
              <a:ext cx="518544" cy="182776"/>
            </a:xfrm>
            <a:custGeom>
              <a:avLst/>
              <a:gdLst/>
              <a:ahLst/>
              <a:cxnLst/>
              <a:rect l="l" t="t" r="r" b="b"/>
              <a:pathLst>
                <a:path w="14398" h="5075" extrusionOk="0">
                  <a:moveTo>
                    <a:pt x="70" y="0"/>
                  </a:moveTo>
                  <a:cubicBezTo>
                    <a:pt x="49" y="0"/>
                    <a:pt x="30" y="10"/>
                    <a:pt x="18" y="31"/>
                  </a:cubicBezTo>
                  <a:cubicBezTo>
                    <a:pt x="1" y="58"/>
                    <a:pt x="8" y="97"/>
                    <a:pt x="39" y="114"/>
                  </a:cubicBezTo>
                  <a:lnTo>
                    <a:pt x="7892" y="5065"/>
                  </a:lnTo>
                  <a:cubicBezTo>
                    <a:pt x="7903" y="5072"/>
                    <a:pt x="7913" y="5075"/>
                    <a:pt x="7923" y="5075"/>
                  </a:cubicBezTo>
                  <a:cubicBezTo>
                    <a:pt x="7933" y="5075"/>
                    <a:pt x="7941" y="5075"/>
                    <a:pt x="7948" y="5072"/>
                  </a:cubicBezTo>
                  <a:lnTo>
                    <a:pt x="14350" y="2595"/>
                  </a:lnTo>
                  <a:cubicBezTo>
                    <a:pt x="14380" y="2584"/>
                    <a:pt x="14398" y="2549"/>
                    <a:pt x="14384" y="2515"/>
                  </a:cubicBezTo>
                  <a:cubicBezTo>
                    <a:pt x="14376" y="2490"/>
                    <a:pt x="14351" y="2477"/>
                    <a:pt x="14325" y="2477"/>
                  </a:cubicBezTo>
                  <a:cubicBezTo>
                    <a:pt x="14318" y="2477"/>
                    <a:pt x="14311" y="2478"/>
                    <a:pt x="14304" y="2480"/>
                  </a:cubicBezTo>
                  <a:lnTo>
                    <a:pt x="7930" y="4943"/>
                  </a:lnTo>
                  <a:lnTo>
                    <a:pt x="105" y="10"/>
                  </a:lnTo>
                  <a:cubicBezTo>
                    <a:pt x="94" y="4"/>
                    <a:pt x="82" y="0"/>
                    <a:pt x="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5"/>
            <p:cNvSpPr/>
            <p:nvPr/>
          </p:nvSpPr>
          <p:spPr>
            <a:xfrm>
              <a:off x="6265197" y="2772164"/>
              <a:ext cx="640959" cy="186666"/>
            </a:xfrm>
            <a:custGeom>
              <a:avLst/>
              <a:gdLst/>
              <a:ahLst/>
              <a:cxnLst/>
              <a:rect l="l" t="t" r="r" b="b"/>
              <a:pathLst>
                <a:path w="17797" h="5183" extrusionOk="0">
                  <a:moveTo>
                    <a:pt x="17170" y="0"/>
                  </a:moveTo>
                  <a:cubicBezTo>
                    <a:pt x="15302" y="550"/>
                    <a:pt x="7915" y="2711"/>
                    <a:pt x="7233" y="2871"/>
                  </a:cubicBezTo>
                  <a:cubicBezTo>
                    <a:pt x="6451" y="3055"/>
                    <a:pt x="5942" y="3101"/>
                    <a:pt x="5942" y="3101"/>
                  </a:cubicBezTo>
                  <a:cubicBezTo>
                    <a:pt x="5942" y="3101"/>
                    <a:pt x="3361" y="1994"/>
                    <a:pt x="2673" y="1489"/>
                  </a:cubicBezTo>
                  <a:cubicBezTo>
                    <a:pt x="2397" y="1287"/>
                    <a:pt x="2101" y="1217"/>
                    <a:pt x="1817" y="1217"/>
                  </a:cubicBezTo>
                  <a:cubicBezTo>
                    <a:pt x="1387" y="1217"/>
                    <a:pt x="987" y="1379"/>
                    <a:pt x="738" y="1489"/>
                  </a:cubicBezTo>
                  <a:cubicBezTo>
                    <a:pt x="324" y="1674"/>
                    <a:pt x="1" y="2961"/>
                    <a:pt x="783" y="2961"/>
                  </a:cubicBezTo>
                  <a:cubicBezTo>
                    <a:pt x="868" y="2961"/>
                    <a:pt x="946" y="2961"/>
                    <a:pt x="1018" y="2961"/>
                  </a:cubicBezTo>
                  <a:cubicBezTo>
                    <a:pt x="1605" y="2961"/>
                    <a:pt x="1800" y="2997"/>
                    <a:pt x="2578" y="3654"/>
                  </a:cubicBezTo>
                  <a:cubicBezTo>
                    <a:pt x="3455" y="4391"/>
                    <a:pt x="3455" y="4760"/>
                    <a:pt x="4099" y="5035"/>
                  </a:cubicBezTo>
                  <a:cubicBezTo>
                    <a:pt x="4353" y="5144"/>
                    <a:pt x="4671" y="5182"/>
                    <a:pt x="4997" y="5182"/>
                  </a:cubicBezTo>
                  <a:cubicBezTo>
                    <a:pt x="5500" y="5182"/>
                    <a:pt x="6021" y="5092"/>
                    <a:pt x="6357" y="5035"/>
                  </a:cubicBezTo>
                  <a:cubicBezTo>
                    <a:pt x="6854" y="4951"/>
                    <a:pt x="15416" y="4384"/>
                    <a:pt x="17521" y="4273"/>
                  </a:cubicBezTo>
                  <a:cubicBezTo>
                    <a:pt x="17796" y="3114"/>
                    <a:pt x="17521" y="1306"/>
                    <a:pt x="17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5"/>
            <p:cNvSpPr/>
            <p:nvPr/>
          </p:nvSpPr>
          <p:spPr>
            <a:xfrm>
              <a:off x="6269087" y="2767734"/>
              <a:ext cx="641679" cy="195525"/>
            </a:xfrm>
            <a:custGeom>
              <a:avLst/>
              <a:gdLst/>
              <a:ahLst/>
              <a:cxnLst/>
              <a:rect l="l" t="t" r="r" b="b"/>
              <a:pathLst>
                <a:path w="17817" h="5429" extrusionOk="0">
                  <a:moveTo>
                    <a:pt x="16975" y="280"/>
                  </a:moveTo>
                  <a:cubicBezTo>
                    <a:pt x="17299" y="1522"/>
                    <a:pt x="17542" y="3171"/>
                    <a:pt x="17312" y="4278"/>
                  </a:cubicBezTo>
                  <a:cubicBezTo>
                    <a:pt x="15183" y="4393"/>
                    <a:pt x="6740" y="4952"/>
                    <a:pt x="6228" y="5036"/>
                  </a:cubicBezTo>
                  <a:lnTo>
                    <a:pt x="6197" y="5043"/>
                  </a:lnTo>
                  <a:cubicBezTo>
                    <a:pt x="5867" y="5098"/>
                    <a:pt x="5364" y="5181"/>
                    <a:pt x="4885" y="5181"/>
                  </a:cubicBezTo>
                  <a:cubicBezTo>
                    <a:pt x="4576" y="5181"/>
                    <a:pt x="4276" y="5146"/>
                    <a:pt x="4039" y="5047"/>
                  </a:cubicBezTo>
                  <a:cubicBezTo>
                    <a:pt x="3702" y="4900"/>
                    <a:pt x="3559" y="4730"/>
                    <a:pt x="3337" y="4472"/>
                  </a:cubicBezTo>
                  <a:cubicBezTo>
                    <a:pt x="3159" y="4268"/>
                    <a:pt x="2940" y="4010"/>
                    <a:pt x="2550" y="3683"/>
                  </a:cubicBezTo>
                  <a:cubicBezTo>
                    <a:pt x="1750" y="3008"/>
                    <a:pt x="1538" y="2962"/>
                    <a:pt x="874" y="2962"/>
                  </a:cubicBezTo>
                  <a:lnTo>
                    <a:pt x="675" y="2962"/>
                  </a:lnTo>
                  <a:cubicBezTo>
                    <a:pt x="487" y="2962"/>
                    <a:pt x="376" y="2872"/>
                    <a:pt x="334" y="2684"/>
                  </a:cubicBezTo>
                  <a:cubicBezTo>
                    <a:pt x="261" y="2336"/>
                    <a:pt x="477" y="1814"/>
                    <a:pt x="678" y="1724"/>
                  </a:cubicBezTo>
                  <a:cubicBezTo>
                    <a:pt x="967" y="1597"/>
                    <a:pt x="1335" y="1462"/>
                    <a:pt x="1711" y="1462"/>
                  </a:cubicBezTo>
                  <a:cubicBezTo>
                    <a:pt x="1975" y="1462"/>
                    <a:pt x="2243" y="1528"/>
                    <a:pt x="2491" y="1710"/>
                  </a:cubicBezTo>
                  <a:cubicBezTo>
                    <a:pt x="3183" y="2222"/>
                    <a:pt x="5682" y="3293"/>
                    <a:pt x="5786" y="3338"/>
                  </a:cubicBezTo>
                  <a:cubicBezTo>
                    <a:pt x="5804" y="3345"/>
                    <a:pt x="5824" y="3349"/>
                    <a:pt x="5845" y="3349"/>
                  </a:cubicBezTo>
                  <a:cubicBezTo>
                    <a:pt x="5866" y="3345"/>
                    <a:pt x="6370" y="3296"/>
                    <a:pt x="7154" y="3115"/>
                  </a:cubicBezTo>
                  <a:cubicBezTo>
                    <a:pt x="7822" y="2956"/>
                    <a:pt x="14682" y="952"/>
                    <a:pt x="16975" y="280"/>
                  </a:cubicBezTo>
                  <a:close/>
                  <a:moveTo>
                    <a:pt x="17059" y="0"/>
                  </a:moveTo>
                  <a:cubicBezTo>
                    <a:pt x="17048" y="0"/>
                    <a:pt x="17038" y="2"/>
                    <a:pt x="17028" y="5"/>
                  </a:cubicBezTo>
                  <a:cubicBezTo>
                    <a:pt x="15489" y="457"/>
                    <a:pt x="7787" y="2712"/>
                    <a:pt x="7098" y="2872"/>
                  </a:cubicBezTo>
                  <a:cubicBezTo>
                    <a:pt x="6440" y="3028"/>
                    <a:pt x="5974" y="3084"/>
                    <a:pt x="5855" y="3099"/>
                  </a:cubicBezTo>
                  <a:cubicBezTo>
                    <a:pt x="5567" y="2973"/>
                    <a:pt x="3271" y="1975"/>
                    <a:pt x="2637" y="1512"/>
                  </a:cubicBezTo>
                  <a:cubicBezTo>
                    <a:pt x="2335" y="1291"/>
                    <a:pt x="2009" y="1217"/>
                    <a:pt x="1704" y="1217"/>
                  </a:cubicBezTo>
                  <a:cubicBezTo>
                    <a:pt x="1211" y="1217"/>
                    <a:pt x="772" y="1412"/>
                    <a:pt x="578" y="1498"/>
                  </a:cubicBezTo>
                  <a:cubicBezTo>
                    <a:pt x="254" y="1644"/>
                    <a:pt x="0" y="2291"/>
                    <a:pt x="94" y="2736"/>
                  </a:cubicBezTo>
                  <a:cubicBezTo>
                    <a:pt x="156" y="3036"/>
                    <a:pt x="369" y="3210"/>
                    <a:pt x="675" y="3210"/>
                  </a:cubicBezTo>
                  <a:lnTo>
                    <a:pt x="804" y="3210"/>
                  </a:lnTo>
                  <a:cubicBezTo>
                    <a:pt x="847" y="3209"/>
                    <a:pt x="889" y="3209"/>
                    <a:pt x="928" y="3209"/>
                  </a:cubicBezTo>
                  <a:cubicBezTo>
                    <a:pt x="1486" y="3209"/>
                    <a:pt x="1653" y="3250"/>
                    <a:pt x="2390" y="3871"/>
                  </a:cubicBezTo>
                  <a:cubicBezTo>
                    <a:pt x="2766" y="4187"/>
                    <a:pt x="2979" y="4435"/>
                    <a:pt x="3149" y="4632"/>
                  </a:cubicBezTo>
                  <a:cubicBezTo>
                    <a:pt x="3382" y="4907"/>
                    <a:pt x="3552" y="5106"/>
                    <a:pt x="3942" y="5273"/>
                  </a:cubicBezTo>
                  <a:cubicBezTo>
                    <a:pt x="4214" y="5387"/>
                    <a:pt x="4548" y="5429"/>
                    <a:pt x="4888" y="5429"/>
                  </a:cubicBezTo>
                  <a:cubicBezTo>
                    <a:pt x="5389" y="5429"/>
                    <a:pt x="5901" y="5342"/>
                    <a:pt x="6239" y="5286"/>
                  </a:cubicBezTo>
                  <a:lnTo>
                    <a:pt x="6269" y="5280"/>
                  </a:lnTo>
                  <a:cubicBezTo>
                    <a:pt x="6753" y="5199"/>
                    <a:pt x="15201" y="4636"/>
                    <a:pt x="17420" y="4518"/>
                  </a:cubicBezTo>
                  <a:cubicBezTo>
                    <a:pt x="17476" y="4514"/>
                    <a:pt x="17521" y="4476"/>
                    <a:pt x="17535" y="4424"/>
                  </a:cubicBezTo>
                  <a:cubicBezTo>
                    <a:pt x="17817" y="3237"/>
                    <a:pt x="17539" y="1408"/>
                    <a:pt x="17180" y="93"/>
                  </a:cubicBezTo>
                  <a:cubicBezTo>
                    <a:pt x="17174" y="61"/>
                    <a:pt x="17153" y="33"/>
                    <a:pt x="17121" y="16"/>
                  </a:cubicBezTo>
                  <a:cubicBezTo>
                    <a:pt x="17103" y="6"/>
                    <a:pt x="17081" y="0"/>
                    <a:pt x="170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
            <p:cNvSpPr/>
            <p:nvPr/>
          </p:nvSpPr>
          <p:spPr>
            <a:xfrm>
              <a:off x="6513159" y="2821900"/>
              <a:ext cx="385216" cy="125332"/>
            </a:xfrm>
            <a:custGeom>
              <a:avLst/>
              <a:gdLst/>
              <a:ahLst/>
              <a:cxnLst/>
              <a:rect l="l" t="t" r="r" b="b"/>
              <a:pathLst>
                <a:path w="10696" h="3480" extrusionOk="0">
                  <a:moveTo>
                    <a:pt x="10463" y="1"/>
                  </a:moveTo>
                  <a:lnTo>
                    <a:pt x="1" y="3480"/>
                  </a:lnTo>
                  <a:cubicBezTo>
                    <a:pt x="2001" y="3313"/>
                    <a:pt x="8674" y="2875"/>
                    <a:pt x="10535" y="2774"/>
                  </a:cubicBezTo>
                  <a:cubicBezTo>
                    <a:pt x="10696" y="2005"/>
                    <a:pt x="10626" y="975"/>
                    <a:pt x="1046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5"/>
            <p:cNvSpPr/>
            <p:nvPr/>
          </p:nvSpPr>
          <p:spPr>
            <a:xfrm>
              <a:off x="6168425" y="2880532"/>
              <a:ext cx="56976" cy="59605"/>
            </a:xfrm>
            <a:custGeom>
              <a:avLst/>
              <a:gdLst/>
              <a:ahLst/>
              <a:cxnLst/>
              <a:rect l="l" t="t" r="r" b="b"/>
              <a:pathLst>
                <a:path w="1582" h="1655" extrusionOk="0">
                  <a:moveTo>
                    <a:pt x="1397" y="1"/>
                  </a:moveTo>
                  <a:cubicBezTo>
                    <a:pt x="1397" y="1"/>
                    <a:pt x="430" y="554"/>
                    <a:pt x="151" y="1198"/>
                  </a:cubicBezTo>
                  <a:cubicBezTo>
                    <a:pt x="0" y="1550"/>
                    <a:pt x="98" y="1654"/>
                    <a:pt x="248" y="1654"/>
                  </a:cubicBezTo>
                  <a:cubicBezTo>
                    <a:pt x="371" y="1654"/>
                    <a:pt x="530" y="1583"/>
                    <a:pt x="613" y="1521"/>
                  </a:cubicBezTo>
                  <a:cubicBezTo>
                    <a:pt x="798" y="1382"/>
                    <a:pt x="1581" y="739"/>
                    <a:pt x="1581" y="739"/>
                  </a:cubicBezTo>
                  <a:lnTo>
                    <a:pt x="139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5"/>
            <p:cNvSpPr/>
            <p:nvPr/>
          </p:nvSpPr>
          <p:spPr>
            <a:xfrm>
              <a:off x="6165580" y="2876067"/>
              <a:ext cx="64575" cy="68537"/>
            </a:xfrm>
            <a:custGeom>
              <a:avLst/>
              <a:gdLst/>
              <a:ahLst/>
              <a:cxnLst/>
              <a:rect l="l" t="t" r="r" b="b"/>
              <a:pathLst>
                <a:path w="1793" h="1903" extrusionOk="0">
                  <a:moveTo>
                    <a:pt x="1395" y="320"/>
                  </a:moveTo>
                  <a:lnTo>
                    <a:pt x="1521" y="814"/>
                  </a:lnTo>
                  <a:cubicBezTo>
                    <a:pt x="1333" y="967"/>
                    <a:pt x="769" y="1433"/>
                    <a:pt x="620" y="1544"/>
                  </a:cubicBezTo>
                  <a:cubicBezTo>
                    <a:pt x="524" y="1615"/>
                    <a:pt x="387" y="1655"/>
                    <a:pt x="320" y="1655"/>
                  </a:cubicBezTo>
                  <a:cubicBezTo>
                    <a:pt x="304" y="1655"/>
                    <a:pt x="292" y="1653"/>
                    <a:pt x="286" y="1649"/>
                  </a:cubicBezTo>
                  <a:cubicBezTo>
                    <a:pt x="286" y="1649"/>
                    <a:pt x="251" y="1589"/>
                    <a:pt x="345" y="1371"/>
                  </a:cubicBezTo>
                  <a:cubicBezTo>
                    <a:pt x="540" y="915"/>
                    <a:pt x="1127" y="494"/>
                    <a:pt x="1395" y="320"/>
                  </a:cubicBezTo>
                  <a:close/>
                  <a:moveTo>
                    <a:pt x="1474" y="0"/>
                  </a:moveTo>
                  <a:cubicBezTo>
                    <a:pt x="1453" y="0"/>
                    <a:pt x="1432" y="6"/>
                    <a:pt x="1413" y="17"/>
                  </a:cubicBezTo>
                  <a:cubicBezTo>
                    <a:pt x="1375" y="38"/>
                    <a:pt x="408" y="598"/>
                    <a:pt x="119" y="1273"/>
                  </a:cubicBezTo>
                  <a:cubicBezTo>
                    <a:pt x="0" y="1552"/>
                    <a:pt x="4" y="1743"/>
                    <a:pt x="133" y="1844"/>
                  </a:cubicBezTo>
                  <a:cubicBezTo>
                    <a:pt x="188" y="1886"/>
                    <a:pt x="258" y="1902"/>
                    <a:pt x="328" y="1902"/>
                  </a:cubicBezTo>
                  <a:cubicBezTo>
                    <a:pt x="495" y="1902"/>
                    <a:pt x="679" y="1809"/>
                    <a:pt x="766" y="1743"/>
                  </a:cubicBezTo>
                  <a:cubicBezTo>
                    <a:pt x="950" y="1604"/>
                    <a:pt x="1705" y="984"/>
                    <a:pt x="1740" y="956"/>
                  </a:cubicBezTo>
                  <a:cubicBezTo>
                    <a:pt x="1775" y="926"/>
                    <a:pt x="1792" y="876"/>
                    <a:pt x="1782" y="831"/>
                  </a:cubicBezTo>
                  <a:lnTo>
                    <a:pt x="1598" y="94"/>
                  </a:lnTo>
                  <a:cubicBezTo>
                    <a:pt x="1587" y="55"/>
                    <a:pt x="1559" y="24"/>
                    <a:pt x="1524" y="10"/>
                  </a:cubicBezTo>
                  <a:cubicBezTo>
                    <a:pt x="1509" y="4"/>
                    <a:pt x="1492" y="0"/>
                    <a:pt x="1474"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
            <p:cNvSpPr/>
            <p:nvPr/>
          </p:nvSpPr>
          <p:spPr>
            <a:xfrm>
              <a:off x="6207033" y="2863894"/>
              <a:ext cx="43290" cy="96772"/>
            </a:xfrm>
            <a:custGeom>
              <a:avLst/>
              <a:gdLst/>
              <a:ahLst/>
              <a:cxnLst/>
              <a:rect l="l" t="t" r="r" b="b"/>
              <a:pathLst>
                <a:path w="1202" h="2687" extrusionOk="0">
                  <a:moveTo>
                    <a:pt x="599" y="0"/>
                  </a:moveTo>
                  <a:cubicBezTo>
                    <a:pt x="599" y="0"/>
                    <a:pt x="1" y="324"/>
                    <a:pt x="95" y="1107"/>
                  </a:cubicBezTo>
                  <a:cubicBezTo>
                    <a:pt x="171" y="1766"/>
                    <a:pt x="773" y="2687"/>
                    <a:pt x="1015" y="2687"/>
                  </a:cubicBezTo>
                  <a:cubicBezTo>
                    <a:pt x="1060" y="2687"/>
                    <a:pt x="1093" y="2654"/>
                    <a:pt x="1107" y="2582"/>
                  </a:cubicBezTo>
                  <a:cubicBezTo>
                    <a:pt x="1201" y="2119"/>
                    <a:pt x="599" y="0"/>
                    <a:pt x="5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5"/>
            <p:cNvSpPr/>
            <p:nvPr/>
          </p:nvSpPr>
          <p:spPr>
            <a:xfrm>
              <a:off x="6202279" y="2859428"/>
              <a:ext cx="52438" cy="105740"/>
            </a:xfrm>
            <a:custGeom>
              <a:avLst/>
              <a:gdLst/>
              <a:ahLst/>
              <a:cxnLst/>
              <a:rect l="l" t="t" r="r" b="b"/>
              <a:pathLst>
                <a:path w="1456" h="2936" extrusionOk="0">
                  <a:moveTo>
                    <a:pt x="662" y="330"/>
                  </a:moveTo>
                  <a:cubicBezTo>
                    <a:pt x="888" y="1150"/>
                    <a:pt x="1160" y="2316"/>
                    <a:pt x="1118" y="2674"/>
                  </a:cubicBezTo>
                  <a:cubicBezTo>
                    <a:pt x="926" y="2563"/>
                    <a:pt x="422" y="1818"/>
                    <a:pt x="349" y="1216"/>
                  </a:cubicBezTo>
                  <a:cubicBezTo>
                    <a:pt x="293" y="747"/>
                    <a:pt x="513" y="465"/>
                    <a:pt x="662" y="330"/>
                  </a:cubicBezTo>
                  <a:close/>
                  <a:moveTo>
                    <a:pt x="735" y="1"/>
                  </a:moveTo>
                  <a:cubicBezTo>
                    <a:pt x="714" y="1"/>
                    <a:pt x="694" y="6"/>
                    <a:pt x="675" y="16"/>
                  </a:cubicBezTo>
                  <a:cubicBezTo>
                    <a:pt x="648" y="31"/>
                    <a:pt x="1" y="389"/>
                    <a:pt x="102" y="1245"/>
                  </a:cubicBezTo>
                  <a:cubicBezTo>
                    <a:pt x="182" y="1926"/>
                    <a:pt x="794" y="2921"/>
                    <a:pt x="1139" y="2936"/>
                  </a:cubicBezTo>
                  <a:lnTo>
                    <a:pt x="1146" y="2936"/>
                  </a:lnTo>
                  <a:cubicBezTo>
                    <a:pt x="1194" y="2936"/>
                    <a:pt x="1323" y="2915"/>
                    <a:pt x="1361" y="2730"/>
                  </a:cubicBezTo>
                  <a:cubicBezTo>
                    <a:pt x="1455" y="2253"/>
                    <a:pt x="916" y="312"/>
                    <a:pt x="853" y="93"/>
                  </a:cubicBezTo>
                  <a:cubicBezTo>
                    <a:pt x="842" y="55"/>
                    <a:pt x="815" y="26"/>
                    <a:pt x="780" y="10"/>
                  </a:cubicBezTo>
                  <a:cubicBezTo>
                    <a:pt x="765" y="4"/>
                    <a:pt x="750" y="1"/>
                    <a:pt x="735"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
            <p:cNvSpPr/>
            <p:nvPr/>
          </p:nvSpPr>
          <p:spPr>
            <a:xfrm>
              <a:off x="6218702" y="2839079"/>
              <a:ext cx="56436" cy="119462"/>
            </a:xfrm>
            <a:custGeom>
              <a:avLst/>
              <a:gdLst/>
              <a:ahLst/>
              <a:cxnLst/>
              <a:rect l="l" t="t" r="r" b="b"/>
              <a:pathLst>
                <a:path w="1567" h="3317" extrusionOk="0">
                  <a:moveTo>
                    <a:pt x="1430" y="0"/>
                  </a:moveTo>
                  <a:cubicBezTo>
                    <a:pt x="1430" y="0"/>
                    <a:pt x="553" y="230"/>
                    <a:pt x="275" y="689"/>
                  </a:cubicBezTo>
                  <a:cubicBezTo>
                    <a:pt x="1" y="1152"/>
                    <a:pt x="460" y="3132"/>
                    <a:pt x="783" y="3271"/>
                  </a:cubicBezTo>
                  <a:cubicBezTo>
                    <a:pt x="857" y="3302"/>
                    <a:pt x="929" y="3316"/>
                    <a:pt x="996" y="3316"/>
                  </a:cubicBezTo>
                  <a:cubicBezTo>
                    <a:pt x="1223" y="3316"/>
                    <a:pt x="1403" y="3152"/>
                    <a:pt x="1476" y="2902"/>
                  </a:cubicBezTo>
                  <a:cubicBezTo>
                    <a:pt x="1566" y="2579"/>
                    <a:pt x="1430" y="0"/>
                    <a:pt x="14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
            <p:cNvSpPr/>
            <p:nvPr/>
          </p:nvSpPr>
          <p:spPr>
            <a:xfrm>
              <a:off x="6216829" y="2834577"/>
              <a:ext cx="62702" cy="128466"/>
            </a:xfrm>
            <a:custGeom>
              <a:avLst/>
              <a:gdLst/>
              <a:ahLst/>
              <a:cxnLst/>
              <a:rect l="l" t="t" r="r" b="b"/>
              <a:pathLst>
                <a:path w="1741" h="3567" extrusionOk="0">
                  <a:moveTo>
                    <a:pt x="1364" y="289"/>
                  </a:moveTo>
                  <a:cubicBezTo>
                    <a:pt x="1416" y="1288"/>
                    <a:pt x="1469" y="2783"/>
                    <a:pt x="1410" y="2992"/>
                  </a:cubicBezTo>
                  <a:cubicBezTo>
                    <a:pt x="1368" y="3135"/>
                    <a:pt x="1288" y="3239"/>
                    <a:pt x="1183" y="3288"/>
                  </a:cubicBezTo>
                  <a:cubicBezTo>
                    <a:pt x="1143" y="3308"/>
                    <a:pt x="1098" y="3317"/>
                    <a:pt x="1052" y="3317"/>
                  </a:cubicBezTo>
                  <a:cubicBezTo>
                    <a:pt x="998" y="3317"/>
                    <a:pt x="942" y="3305"/>
                    <a:pt x="884" y="3281"/>
                  </a:cubicBezTo>
                  <a:cubicBezTo>
                    <a:pt x="853" y="3267"/>
                    <a:pt x="731" y="3114"/>
                    <a:pt x="589" y="2630"/>
                  </a:cubicBezTo>
                  <a:cubicBezTo>
                    <a:pt x="372" y="1903"/>
                    <a:pt x="303" y="1100"/>
                    <a:pt x="435" y="877"/>
                  </a:cubicBezTo>
                  <a:cubicBezTo>
                    <a:pt x="620" y="575"/>
                    <a:pt x="1117" y="372"/>
                    <a:pt x="1364" y="289"/>
                  </a:cubicBezTo>
                  <a:close/>
                  <a:moveTo>
                    <a:pt x="1476" y="1"/>
                  </a:moveTo>
                  <a:cubicBezTo>
                    <a:pt x="1467" y="1"/>
                    <a:pt x="1457" y="2"/>
                    <a:pt x="1448" y="3"/>
                  </a:cubicBezTo>
                  <a:cubicBezTo>
                    <a:pt x="1413" y="14"/>
                    <a:pt x="522" y="254"/>
                    <a:pt x="223" y="752"/>
                  </a:cubicBezTo>
                  <a:cubicBezTo>
                    <a:pt x="0" y="1124"/>
                    <a:pt x="188" y="2206"/>
                    <a:pt x="387" y="2818"/>
                  </a:cubicBezTo>
                  <a:cubicBezTo>
                    <a:pt x="581" y="3420"/>
                    <a:pt x="735" y="3486"/>
                    <a:pt x="787" y="3507"/>
                  </a:cubicBezTo>
                  <a:cubicBezTo>
                    <a:pt x="877" y="3545"/>
                    <a:pt x="964" y="3566"/>
                    <a:pt x="1048" y="3566"/>
                  </a:cubicBezTo>
                  <a:cubicBezTo>
                    <a:pt x="1135" y="3566"/>
                    <a:pt x="1215" y="3549"/>
                    <a:pt x="1291" y="3510"/>
                  </a:cubicBezTo>
                  <a:cubicBezTo>
                    <a:pt x="1458" y="3430"/>
                    <a:pt x="1587" y="3271"/>
                    <a:pt x="1646" y="3062"/>
                  </a:cubicBezTo>
                  <a:cubicBezTo>
                    <a:pt x="1740" y="2728"/>
                    <a:pt x="1618" y="382"/>
                    <a:pt x="1604" y="119"/>
                  </a:cubicBezTo>
                  <a:cubicBezTo>
                    <a:pt x="1601" y="80"/>
                    <a:pt x="1583" y="45"/>
                    <a:pt x="1552" y="24"/>
                  </a:cubicBezTo>
                  <a:cubicBezTo>
                    <a:pt x="1531" y="9"/>
                    <a:pt x="1504" y="1"/>
                    <a:pt x="147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
            <p:cNvSpPr/>
            <p:nvPr/>
          </p:nvSpPr>
          <p:spPr>
            <a:xfrm>
              <a:off x="6250287" y="2822404"/>
              <a:ext cx="59677" cy="147013"/>
            </a:xfrm>
            <a:custGeom>
              <a:avLst/>
              <a:gdLst/>
              <a:ahLst/>
              <a:cxnLst/>
              <a:rect l="l" t="t" r="r" b="b"/>
              <a:pathLst>
                <a:path w="1657" h="4082" extrusionOk="0">
                  <a:moveTo>
                    <a:pt x="1656" y="1"/>
                  </a:moveTo>
                  <a:cubicBezTo>
                    <a:pt x="1656" y="1"/>
                    <a:pt x="505" y="1"/>
                    <a:pt x="369" y="553"/>
                  </a:cubicBezTo>
                  <a:cubicBezTo>
                    <a:pt x="230" y="1107"/>
                    <a:pt x="0" y="3504"/>
                    <a:pt x="230" y="3869"/>
                  </a:cubicBezTo>
                  <a:cubicBezTo>
                    <a:pt x="320" y="4014"/>
                    <a:pt x="432" y="4081"/>
                    <a:pt x="545" y="4081"/>
                  </a:cubicBezTo>
                  <a:cubicBezTo>
                    <a:pt x="721" y="4081"/>
                    <a:pt x="901" y="3921"/>
                    <a:pt x="1012" y="3640"/>
                  </a:cubicBezTo>
                  <a:cubicBezTo>
                    <a:pt x="1197" y="3180"/>
                    <a:pt x="1656" y="1"/>
                    <a:pt x="16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
            <p:cNvSpPr/>
            <p:nvPr/>
          </p:nvSpPr>
          <p:spPr>
            <a:xfrm>
              <a:off x="6244885" y="2818011"/>
              <a:ext cx="69689" cy="155909"/>
            </a:xfrm>
            <a:custGeom>
              <a:avLst/>
              <a:gdLst/>
              <a:ahLst/>
              <a:cxnLst/>
              <a:rect l="l" t="t" r="r" b="b"/>
              <a:pathLst>
                <a:path w="1935" h="4329" extrusionOk="0">
                  <a:moveTo>
                    <a:pt x="1663" y="251"/>
                  </a:moveTo>
                  <a:lnTo>
                    <a:pt x="1663" y="251"/>
                  </a:lnTo>
                  <a:cubicBezTo>
                    <a:pt x="1496" y="1382"/>
                    <a:pt x="1183" y="3379"/>
                    <a:pt x="1048" y="3717"/>
                  </a:cubicBezTo>
                  <a:cubicBezTo>
                    <a:pt x="965" y="3925"/>
                    <a:pt x="833" y="4068"/>
                    <a:pt x="711" y="4078"/>
                  </a:cubicBezTo>
                  <a:cubicBezTo>
                    <a:pt x="705" y="4079"/>
                    <a:pt x="699" y="4079"/>
                    <a:pt x="693" y="4079"/>
                  </a:cubicBezTo>
                  <a:cubicBezTo>
                    <a:pt x="598" y="4079"/>
                    <a:pt x="527" y="3998"/>
                    <a:pt x="484" y="3929"/>
                  </a:cubicBezTo>
                  <a:cubicBezTo>
                    <a:pt x="293" y="3623"/>
                    <a:pt x="481" y="1333"/>
                    <a:pt x="637" y="707"/>
                  </a:cubicBezTo>
                  <a:cubicBezTo>
                    <a:pt x="717" y="380"/>
                    <a:pt x="1313" y="276"/>
                    <a:pt x="1663" y="251"/>
                  </a:cubicBezTo>
                  <a:close/>
                  <a:moveTo>
                    <a:pt x="1806" y="1"/>
                  </a:moveTo>
                  <a:cubicBezTo>
                    <a:pt x="1681" y="1"/>
                    <a:pt x="554" y="18"/>
                    <a:pt x="398" y="645"/>
                  </a:cubicBezTo>
                  <a:cubicBezTo>
                    <a:pt x="279" y="1121"/>
                    <a:pt x="1" y="3619"/>
                    <a:pt x="276" y="4057"/>
                  </a:cubicBezTo>
                  <a:cubicBezTo>
                    <a:pt x="383" y="4235"/>
                    <a:pt x="529" y="4329"/>
                    <a:pt x="693" y="4329"/>
                  </a:cubicBezTo>
                  <a:cubicBezTo>
                    <a:pt x="707" y="4329"/>
                    <a:pt x="717" y="4329"/>
                    <a:pt x="732" y="4325"/>
                  </a:cubicBezTo>
                  <a:cubicBezTo>
                    <a:pt x="950" y="4308"/>
                    <a:pt x="1156" y="4113"/>
                    <a:pt x="1278" y="3807"/>
                  </a:cubicBezTo>
                  <a:cubicBezTo>
                    <a:pt x="1466" y="3341"/>
                    <a:pt x="1911" y="272"/>
                    <a:pt x="1931" y="140"/>
                  </a:cubicBezTo>
                  <a:cubicBezTo>
                    <a:pt x="1935" y="105"/>
                    <a:pt x="1925" y="70"/>
                    <a:pt x="1901" y="43"/>
                  </a:cubicBezTo>
                  <a:cubicBezTo>
                    <a:pt x="1876" y="15"/>
                    <a:pt x="1845" y="1"/>
                    <a:pt x="1806" y="1"/>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
            <p:cNvSpPr/>
            <p:nvPr/>
          </p:nvSpPr>
          <p:spPr>
            <a:xfrm>
              <a:off x="6279711" y="2667793"/>
              <a:ext cx="96268" cy="352587"/>
            </a:xfrm>
            <a:custGeom>
              <a:avLst/>
              <a:gdLst/>
              <a:ahLst/>
              <a:cxnLst/>
              <a:rect l="l" t="t" r="r" b="b"/>
              <a:pathLst>
                <a:path w="2673" h="9790" extrusionOk="0">
                  <a:moveTo>
                    <a:pt x="1890" y="0"/>
                  </a:moveTo>
                  <a:lnTo>
                    <a:pt x="1" y="8618"/>
                  </a:lnTo>
                  <a:lnTo>
                    <a:pt x="296" y="9718"/>
                  </a:lnTo>
                  <a:cubicBezTo>
                    <a:pt x="309" y="9763"/>
                    <a:pt x="350" y="9790"/>
                    <a:pt x="392" y="9790"/>
                  </a:cubicBezTo>
                  <a:cubicBezTo>
                    <a:pt x="417" y="9790"/>
                    <a:pt x="443" y="9780"/>
                    <a:pt x="463" y="9760"/>
                  </a:cubicBezTo>
                  <a:lnTo>
                    <a:pt x="1292" y="8938"/>
                  </a:lnTo>
                  <a:lnTo>
                    <a:pt x="2673" y="233"/>
                  </a:lnTo>
                  <a:lnTo>
                    <a:pt x="189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
            <p:cNvSpPr/>
            <p:nvPr/>
          </p:nvSpPr>
          <p:spPr>
            <a:xfrm>
              <a:off x="6350408" y="2656592"/>
              <a:ext cx="22978" cy="17503"/>
            </a:xfrm>
            <a:custGeom>
              <a:avLst/>
              <a:gdLst/>
              <a:ahLst/>
              <a:cxnLst/>
              <a:rect l="l" t="t" r="r" b="b"/>
              <a:pathLst>
                <a:path w="638" h="486" extrusionOk="0">
                  <a:moveTo>
                    <a:pt x="347" y="0"/>
                  </a:moveTo>
                  <a:cubicBezTo>
                    <a:pt x="172" y="0"/>
                    <a:pt x="0" y="301"/>
                    <a:pt x="0" y="301"/>
                  </a:cubicBezTo>
                  <a:lnTo>
                    <a:pt x="637" y="486"/>
                  </a:lnTo>
                  <a:cubicBezTo>
                    <a:pt x="565" y="115"/>
                    <a:pt x="456" y="0"/>
                    <a:pt x="347"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5"/>
            <p:cNvSpPr/>
            <p:nvPr/>
          </p:nvSpPr>
          <p:spPr>
            <a:xfrm>
              <a:off x="6286734" y="2918636"/>
              <a:ext cx="207410" cy="78333"/>
            </a:xfrm>
            <a:custGeom>
              <a:avLst/>
              <a:gdLst/>
              <a:ahLst/>
              <a:cxnLst/>
              <a:rect l="l" t="t" r="r" b="b"/>
              <a:pathLst>
                <a:path w="5759" h="2175" extrusionOk="0">
                  <a:moveTo>
                    <a:pt x="3549" y="1"/>
                  </a:moveTo>
                  <a:cubicBezTo>
                    <a:pt x="3549" y="1"/>
                    <a:pt x="2489" y="415"/>
                    <a:pt x="1660" y="783"/>
                  </a:cubicBezTo>
                  <a:cubicBezTo>
                    <a:pt x="829" y="1152"/>
                    <a:pt x="0" y="1337"/>
                    <a:pt x="91" y="1844"/>
                  </a:cubicBezTo>
                  <a:cubicBezTo>
                    <a:pt x="137" y="2091"/>
                    <a:pt x="246" y="2174"/>
                    <a:pt x="416" y="2174"/>
                  </a:cubicBezTo>
                  <a:cubicBezTo>
                    <a:pt x="596" y="2174"/>
                    <a:pt x="844" y="2079"/>
                    <a:pt x="1153" y="1984"/>
                  </a:cubicBezTo>
                  <a:cubicBezTo>
                    <a:pt x="1751" y="1799"/>
                    <a:pt x="2534" y="1521"/>
                    <a:pt x="3685" y="1382"/>
                  </a:cubicBezTo>
                  <a:cubicBezTo>
                    <a:pt x="4837" y="1247"/>
                    <a:pt x="5759" y="185"/>
                    <a:pt x="5759" y="185"/>
                  </a:cubicBezTo>
                  <a:lnTo>
                    <a:pt x="35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
            <p:cNvSpPr/>
            <p:nvPr/>
          </p:nvSpPr>
          <p:spPr>
            <a:xfrm>
              <a:off x="6282376" y="2914206"/>
              <a:ext cx="216774" cy="87156"/>
            </a:xfrm>
            <a:custGeom>
              <a:avLst/>
              <a:gdLst/>
              <a:ahLst/>
              <a:cxnLst/>
              <a:rect l="l" t="t" r="r" b="b"/>
              <a:pathLst>
                <a:path w="6019" h="2420" extrusionOk="0">
                  <a:moveTo>
                    <a:pt x="3669" y="0"/>
                  </a:moveTo>
                  <a:cubicBezTo>
                    <a:pt x="3654" y="0"/>
                    <a:pt x="3639" y="3"/>
                    <a:pt x="3625" y="8"/>
                  </a:cubicBezTo>
                  <a:cubicBezTo>
                    <a:pt x="3615" y="13"/>
                    <a:pt x="2554" y="430"/>
                    <a:pt x="1729" y="795"/>
                  </a:cubicBezTo>
                  <a:cubicBezTo>
                    <a:pt x="1555" y="872"/>
                    <a:pt x="1385" y="941"/>
                    <a:pt x="1218" y="1007"/>
                  </a:cubicBezTo>
                  <a:cubicBezTo>
                    <a:pt x="564" y="1265"/>
                    <a:pt x="0" y="1491"/>
                    <a:pt x="91" y="1988"/>
                  </a:cubicBezTo>
                  <a:cubicBezTo>
                    <a:pt x="126" y="2173"/>
                    <a:pt x="195" y="2295"/>
                    <a:pt x="306" y="2361"/>
                  </a:cubicBezTo>
                  <a:cubicBezTo>
                    <a:pt x="376" y="2402"/>
                    <a:pt x="452" y="2420"/>
                    <a:pt x="536" y="2420"/>
                  </a:cubicBezTo>
                  <a:cubicBezTo>
                    <a:pt x="696" y="2420"/>
                    <a:pt x="887" y="2357"/>
                    <a:pt x="1123" y="2284"/>
                  </a:cubicBezTo>
                  <a:lnTo>
                    <a:pt x="1534" y="2155"/>
                  </a:lnTo>
                  <a:cubicBezTo>
                    <a:pt x="2105" y="1975"/>
                    <a:pt x="2818" y="1749"/>
                    <a:pt x="3824" y="1630"/>
                  </a:cubicBezTo>
                  <a:cubicBezTo>
                    <a:pt x="5006" y="1487"/>
                    <a:pt x="5936" y="433"/>
                    <a:pt x="5974" y="392"/>
                  </a:cubicBezTo>
                  <a:cubicBezTo>
                    <a:pt x="6019" y="339"/>
                    <a:pt x="6012" y="259"/>
                    <a:pt x="5963" y="214"/>
                  </a:cubicBezTo>
                  <a:cubicBezTo>
                    <a:pt x="5940" y="194"/>
                    <a:pt x="5911" y="184"/>
                    <a:pt x="5882" y="184"/>
                  </a:cubicBezTo>
                  <a:cubicBezTo>
                    <a:pt x="5847" y="184"/>
                    <a:pt x="5811" y="199"/>
                    <a:pt x="5786" y="228"/>
                  </a:cubicBezTo>
                  <a:cubicBezTo>
                    <a:pt x="5779" y="238"/>
                    <a:pt x="4881" y="1254"/>
                    <a:pt x="3792" y="1383"/>
                  </a:cubicBezTo>
                  <a:cubicBezTo>
                    <a:pt x="2766" y="1505"/>
                    <a:pt x="2042" y="1734"/>
                    <a:pt x="1457" y="1919"/>
                  </a:cubicBezTo>
                  <a:lnTo>
                    <a:pt x="1047" y="2048"/>
                  </a:lnTo>
                  <a:cubicBezTo>
                    <a:pt x="843" y="2112"/>
                    <a:pt x="659" y="2171"/>
                    <a:pt x="537" y="2171"/>
                  </a:cubicBezTo>
                  <a:cubicBezTo>
                    <a:pt x="495" y="2171"/>
                    <a:pt x="460" y="2165"/>
                    <a:pt x="435" y="2149"/>
                  </a:cubicBezTo>
                  <a:cubicBezTo>
                    <a:pt x="389" y="2121"/>
                    <a:pt x="355" y="2054"/>
                    <a:pt x="334" y="1943"/>
                  </a:cubicBezTo>
                  <a:cubicBezTo>
                    <a:pt x="282" y="1658"/>
                    <a:pt x="672" y="1491"/>
                    <a:pt x="1308" y="1237"/>
                  </a:cubicBezTo>
                  <a:cubicBezTo>
                    <a:pt x="1478" y="1171"/>
                    <a:pt x="1653" y="1098"/>
                    <a:pt x="1830" y="1021"/>
                  </a:cubicBezTo>
                  <a:cubicBezTo>
                    <a:pt x="2647" y="656"/>
                    <a:pt x="3705" y="246"/>
                    <a:pt x="3716" y="238"/>
                  </a:cubicBezTo>
                  <a:cubicBezTo>
                    <a:pt x="3779" y="214"/>
                    <a:pt x="3810" y="145"/>
                    <a:pt x="3785" y="79"/>
                  </a:cubicBezTo>
                  <a:cubicBezTo>
                    <a:pt x="3767" y="30"/>
                    <a:pt x="3719" y="0"/>
                    <a:pt x="3669" y="0"/>
                  </a:cubicBezTo>
                  <a:close/>
                </a:path>
              </a:pathLst>
            </a:custGeom>
            <a:solidFill>
              <a:srgbClr val="3333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
            <p:cNvSpPr/>
            <p:nvPr/>
          </p:nvSpPr>
          <p:spPr>
            <a:xfrm>
              <a:off x="5058415" y="2359758"/>
              <a:ext cx="454905" cy="422852"/>
            </a:xfrm>
            <a:custGeom>
              <a:avLst/>
              <a:gdLst/>
              <a:ahLst/>
              <a:cxnLst/>
              <a:rect l="l" t="t" r="r" b="b"/>
              <a:pathLst>
                <a:path w="12631" h="11741" extrusionOk="0">
                  <a:moveTo>
                    <a:pt x="70" y="1"/>
                  </a:moveTo>
                  <a:cubicBezTo>
                    <a:pt x="54" y="1"/>
                    <a:pt x="38" y="8"/>
                    <a:pt x="25" y="23"/>
                  </a:cubicBezTo>
                  <a:cubicBezTo>
                    <a:pt x="1" y="47"/>
                    <a:pt x="4" y="85"/>
                    <a:pt x="28" y="110"/>
                  </a:cubicBezTo>
                  <a:lnTo>
                    <a:pt x="12522" y="11726"/>
                  </a:lnTo>
                  <a:cubicBezTo>
                    <a:pt x="12533" y="11737"/>
                    <a:pt x="12547" y="11740"/>
                    <a:pt x="12563" y="11740"/>
                  </a:cubicBezTo>
                  <a:cubicBezTo>
                    <a:pt x="12578" y="11740"/>
                    <a:pt x="12595" y="11734"/>
                    <a:pt x="12609" y="11723"/>
                  </a:cubicBezTo>
                  <a:cubicBezTo>
                    <a:pt x="12630" y="11695"/>
                    <a:pt x="12630" y="11657"/>
                    <a:pt x="12605" y="11636"/>
                  </a:cubicBezTo>
                  <a:lnTo>
                    <a:pt x="112" y="19"/>
                  </a:lnTo>
                  <a:cubicBezTo>
                    <a:pt x="100" y="7"/>
                    <a:pt x="85" y="1"/>
                    <a:pt x="70"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5"/>
            <p:cNvSpPr/>
            <p:nvPr/>
          </p:nvSpPr>
          <p:spPr>
            <a:xfrm>
              <a:off x="7313838" y="3674336"/>
              <a:ext cx="341602" cy="237087"/>
            </a:xfrm>
            <a:custGeom>
              <a:avLst/>
              <a:gdLst/>
              <a:ahLst/>
              <a:cxnLst/>
              <a:rect l="l" t="t" r="r" b="b"/>
              <a:pathLst>
                <a:path w="9485" h="6583" extrusionOk="0">
                  <a:moveTo>
                    <a:pt x="1" y="0"/>
                  </a:moveTo>
                  <a:lnTo>
                    <a:pt x="508" y="3761"/>
                  </a:lnTo>
                  <a:cubicBezTo>
                    <a:pt x="508" y="5320"/>
                    <a:pt x="2405" y="6583"/>
                    <a:pt x="4743" y="6583"/>
                  </a:cubicBezTo>
                  <a:cubicBezTo>
                    <a:pt x="7081" y="6583"/>
                    <a:pt x="8977" y="5320"/>
                    <a:pt x="8977" y="3761"/>
                  </a:cubicBezTo>
                  <a:lnTo>
                    <a:pt x="9485" y="0"/>
                  </a:ln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
            <p:cNvSpPr/>
            <p:nvPr/>
          </p:nvSpPr>
          <p:spPr>
            <a:xfrm>
              <a:off x="7309193" y="3669942"/>
              <a:ext cx="350894" cy="245982"/>
            </a:xfrm>
            <a:custGeom>
              <a:avLst/>
              <a:gdLst/>
              <a:ahLst/>
              <a:cxnLst/>
              <a:rect l="l" t="t" r="r" b="b"/>
              <a:pathLst>
                <a:path w="9743" h="6830" extrusionOk="0">
                  <a:moveTo>
                    <a:pt x="9474" y="248"/>
                  </a:moveTo>
                  <a:lnTo>
                    <a:pt x="8981" y="3883"/>
                  </a:lnTo>
                  <a:cubicBezTo>
                    <a:pt x="8981" y="5373"/>
                    <a:pt x="7136" y="6584"/>
                    <a:pt x="4872" y="6584"/>
                  </a:cubicBezTo>
                  <a:cubicBezTo>
                    <a:pt x="2606" y="6584"/>
                    <a:pt x="763" y="5373"/>
                    <a:pt x="763" y="3866"/>
                  </a:cubicBezTo>
                  <a:lnTo>
                    <a:pt x="272" y="248"/>
                  </a:lnTo>
                  <a:close/>
                  <a:moveTo>
                    <a:pt x="130" y="1"/>
                  </a:moveTo>
                  <a:cubicBezTo>
                    <a:pt x="95" y="1"/>
                    <a:pt x="60" y="15"/>
                    <a:pt x="35" y="42"/>
                  </a:cubicBezTo>
                  <a:cubicBezTo>
                    <a:pt x="11" y="71"/>
                    <a:pt x="0" y="105"/>
                    <a:pt x="8" y="140"/>
                  </a:cubicBezTo>
                  <a:lnTo>
                    <a:pt x="516" y="3883"/>
                  </a:lnTo>
                  <a:cubicBezTo>
                    <a:pt x="516" y="5508"/>
                    <a:pt x="2471" y="6830"/>
                    <a:pt x="4872" y="6830"/>
                  </a:cubicBezTo>
                  <a:cubicBezTo>
                    <a:pt x="7276" y="6830"/>
                    <a:pt x="9227" y="5508"/>
                    <a:pt x="9227" y="3901"/>
                  </a:cubicBezTo>
                  <a:lnTo>
                    <a:pt x="9736" y="140"/>
                  </a:lnTo>
                  <a:cubicBezTo>
                    <a:pt x="9742" y="105"/>
                    <a:pt x="9732" y="71"/>
                    <a:pt x="9707" y="42"/>
                  </a:cubicBezTo>
                  <a:cubicBezTo>
                    <a:pt x="9683" y="15"/>
                    <a:pt x="9652" y="1"/>
                    <a:pt x="9614"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5"/>
            <p:cNvSpPr/>
            <p:nvPr/>
          </p:nvSpPr>
          <p:spPr>
            <a:xfrm>
              <a:off x="7313838" y="3560565"/>
              <a:ext cx="341602" cy="227723"/>
            </a:xfrm>
            <a:custGeom>
              <a:avLst/>
              <a:gdLst/>
              <a:ahLst/>
              <a:cxnLst/>
              <a:rect l="l" t="t" r="r" b="b"/>
              <a:pathLst>
                <a:path w="9485" h="6323" extrusionOk="0">
                  <a:moveTo>
                    <a:pt x="4743" y="1"/>
                  </a:moveTo>
                  <a:cubicBezTo>
                    <a:pt x="2123" y="1"/>
                    <a:pt x="1" y="1413"/>
                    <a:pt x="1" y="3159"/>
                  </a:cubicBezTo>
                  <a:cubicBezTo>
                    <a:pt x="1" y="4906"/>
                    <a:pt x="2123" y="6322"/>
                    <a:pt x="4743" y="6322"/>
                  </a:cubicBezTo>
                  <a:cubicBezTo>
                    <a:pt x="7362" y="6322"/>
                    <a:pt x="9485" y="4906"/>
                    <a:pt x="9485" y="3159"/>
                  </a:cubicBezTo>
                  <a:cubicBezTo>
                    <a:pt x="9485" y="1413"/>
                    <a:pt x="7362" y="1"/>
                    <a:pt x="4743"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5"/>
            <p:cNvSpPr/>
            <p:nvPr/>
          </p:nvSpPr>
          <p:spPr>
            <a:xfrm>
              <a:off x="7309337" y="3556063"/>
              <a:ext cx="350606" cy="236727"/>
            </a:xfrm>
            <a:custGeom>
              <a:avLst/>
              <a:gdLst/>
              <a:ahLst/>
              <a:cxnLst/>
              <a:rect l="l" t="t" r="r" b="b"/>
              <a:pathLst>
                <a:path w="9735" h="6573" extrusionOk="0">
                  <a:moveTo>
                    <a:pt x="4868" y="248"/>
                  </a:moveTo>
                  <a:cubicBezTo>
                    <a:pt x="7415" y="248"/>
                    <a:pt x="9488" y="1611"/>
                    <a:pt x="9488" y="3284"/>
                  </a:cubicBezTo>
                  <a:cubicBezTo>
                    <a:pt x="9488" y="4961"/>
                    <a:pt x="7415" y="6322"/>
                    <a:pt x="4868" y="6322"/>
                  </a:cubicBezTo>
                  <a:cubicBezTo>
                    <a:pt x="2321" y="6322"/>
                    <a:pt x="251" y="4961"/>
                    <a:pt x="251" y="3284"/>
                  </a:cubicBezTo>
                  <a:cubicBezTo>
                    <a:pt x="251" y="1611"/>
                    <a:pt x="2321" y="248"/>
                    <a:pt x="4868" y="248"/>
                  </a:cubicBezTo>
                  <a:close/>
                  <a:moveTo>
                    <a:pt x="4868" y="0"/>
                  </a:moveTo>
                  <a:cubicBezTo>
                    <a:pt x="2185" y="0"/>
                    <a:pt x="1" y="1475"/>
                    <a:pt x="1" y="3284"/>
                  </a:cubicBezTo>
                  <a:cubicBezTo>
                    <a:pt x="1" y="5097"/>
                    <a:pt x="2185" y="6573"/>
                    <a:pt x="4868" y="6573"/>
                  </a:cubicBezTo>
                  <a:cubicBezTo>
                    <a:pt x="7550" y="6573"/>
                    <a:pt x="9735" y="5097"/>
                    <a:pt x="9735" y="3284"/>
                  </a:cubicBezTo>
                  <a:cubicBezTo>
                    <a:pt x="9735" y="1475"/>
                    <a:pt x="7550" y="0"/>
                    <a:pt x="486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
            <p:cNvSpPr/>
            <p:nvPr/>
          </p:nvSpPr>
          <p:spPr>
            <a:xfrm>
              <a:off x="7339409" y="3577456"/>
              <a:ext cx="290605" cy="193761"/>
            </a:xfrm>
            <a:custGeom>
              <a:avLst/>
              <a:gdLst/>
              <a:ahLst/>
              <a:cxnLst/>
              <a:rect l="l" t="t" r="r" b="b"/>
              <a:pathLst>
                <a:path w="8069" h="5380" extrusionOk="0">
                  <a:moveTo>
                    <a:pt x="4033" y="1"/>
                  </a:moveTo>
                  <a:cubicBezTo>
                    <a:pt x="1806" y="1"/>
                    <a:pt x="1" y="1205"/>
                    <a:pt x="1" y="2690"/>
                  </a:cubicBezTo>
                  <a:cubicBezTo>
                    <a:pt x="1" y="4176"/>
                    <a:pt x="1806" y="5380"/>
                    <a:pt x="4033" y="5380"/>
                  </a:cubicBezTo>
                  <a:cubicBezTo>
                    <a:pt x="6259" y="5380"/>
                    <a:pt x="8068" y="4176"/>
                    <a:pt x="8068" y="2690"/>
                  </a:cubicBezTo>
                  <a:cubicBezTo>
                    <a:pt x="8068" y="1205"/>
                    <a:pt x="6259" y="1"/>
                    <a:pt x="4033"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5"/>
            <p:cNvSpPr/>
            <p:nvPr/>
          </p:nvSpPr>
          <p:spPr>
            <a:xfrm>
              <a:off x="7334907" y="3573062"/>
              <a:ext cx="299501" cy="202692"/>
            </a:xfrm>
            <a:custGeom>
              <a:avLst/>
              <a:gdLst/>
              <a:ahLst/>
              <a:cxnLst/>
              <a:rect l="l" t="t" r="r" b="b"/>
              <a:pathLst>
                <a:path w="8316" h="5628" extrusionOk="0">
                  <a:moveTo>
                    <a:pt x="4158" y="248"/>
                  </a:moveTo>
                  <a:cubicBezTo>
                    <a:pt x="6315" y="248"/>
                    <a:pt x="8068" y="1400"/>
                    <a:pt x="8068" y="2812"/>
                  </a:cubicBezTo>
                  <a:cubicBezTo>
                    <a:pt x="8068" y="4229"/>
                    <a:pt x="6315" y="5380"/>
                    <a:pt x="4158" y="5380"/>
                  </a:cubicBezTo>
                  <a:cubicBezTo>
                    <a:pt x="2000" y="5380"/>
                    <a:pt x="247" y="4229"/>
                    <a:pt x="247" y="2812"/>
                  </a:cubicBezTo>
                  <a:cubicBezTo>
                    <a:pt x="247" y="1400"/>
                    <a:pt x="2000" y="248"/>
                    <a:pt x="4158" y="248"/>
                  </a:cubicBezTo>
                  <a:close/>
                  <a:moveTo>
                    <a:pt x="4158" y="1"/>
                  </a:moveTo>
                  <a:cubicBezTo>
                    <a:pt x="1865" y="1"/>
                    <a:pt x="0" y="1264"/>
                    <a:pt x="0" y="2812"/>
                  </a:cubicBezTo>
                  <a:cubicBezTo>
                    <a:pt x="0" y="4364"/>
                    <a:pt x="1865" y="5627"/>
                    <a:pt x="4158" y="5627"/>
                  </a:cubicBezTo>
                  <a:cubicBezTo>
                    <a:pt x="6451" y="5627"/>
                    <a:pt x="8315" y="4364"/>
                    <a:pt x="8315" y="2812"/>
                  </a:cubicBezTo>
                  <a:cubicBezTo>
                    <a:pt x="8315" y="1264"/>
                    <a:pt x="6451" y="1"/>
                    <a:pt x="4158"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5"/>
            <p:cNvSpPr/>
            <p:nvPr/>
          </p:nvSpPr>
          <p:spPr>
            <a:xfrm>
              <a:off x="7341894" y="3612570"/>
              <a:ext cx="285599" cy="158646"/>
            </a:xfrm>
            <a:custGeom>
              <a:avLst/>
              <a:gdLst/>
              <a:ahLst/>
              <a:cxnLst/>
              <a:rect l="l" t="t" r="r" b="b"/>
              <a:pathLst>
                <a:path w="7930" h="4405" extrusionOk="0">
                  <a:moveTo>
                    <a:pt x="3964" y="0"/>
                  </a:moveTo>
                  <a:cubicBezTo>
                    <a:pt x="1987" y="0"/>
                    <a:pt x="342" y="950"/>
                    <a:pt x="1" y="2202"/>
                  </a:cubicBezTo>
                  <a:cubicBezTo>
                    <a:pt x="342" y="3455"/>
                    <a:pt x="1987" y="4405"/>
                    <a:pt x="3964" y="4405"/>
                  </a:cubicBezTo>
                  <a:cubicBezTo>
                    <a:pt x="5944" y="4405"/>
                    <a:pt x="7585" y="3455"/>
                    <a:pt x="7930" y="2202"/>
                  </a:cubicBezTo>
                  <a:cubicBezTo>
                    <a:pt x="7585" y="950"/>
                    <a:pt x="5944" y="0"/>
                    <a:pt x="396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
            <p:cNvSpPr/>
            <p:nvPr/>
          </p:nvSpPr>
          <p:spPr>
            <a:xfrm>
              <a:off x="7337392" y="3608177"/>
              <a:ext cx="294639" cy="167578"/>
            </a:xfrm>
            <a:custGeom>
              <a:avLst/>
              <a:gdLst/>
              <a:ahLst/>
              <a:cxnLst/>
              <a:rect l="l" t="t" r="r" b="b"/>
              <a:pathLst>
                <a:path w="8181" h="4653" extrusionOk="0">
                  <a:moveTo>
                    <a:pt x="4089" y="248"/>
                  </a:moveTo>
                  <a:cubicBezTo>
                    <a:pt x="5964" y="248"/>
                    <a:pt x="7567" y="1118"/>
                    <a:pt x="7926" y="2324"/>
                  </a:cubicBezTo>
                  <a:cubicBezTo>
                    <a:pt x="7567" y="3532"/>
                    <a:pt x="5964" y="4405"/>
                    <a:pt x="4089" y="4405"/>
                  </a:cubicBezTo>
                  <a:cubicBezTo>
                    <a:pt x="2213" y="4405"/>
                    <a:pt x="609" y="3532"/>
                    <a:pt x="254" y="2324"/>
                  </a:cubicBezTo>
                  <a:cubicBezTo>
                    <a:pt x="609" y="1118"/>
                    <a:pt x="2213" y="248"/>
                    <a:pt x="4089" y="248"/>
                  </a:cubicBezTo>
                  <a:close/>
                  <a:moveTo>
                    <a:pt x="4089" y="0"/>
                  </a:moveTo>
                  <a:cubicBezTo>
                    <a:pt x="2088" y="0"/>
                    <a:pt x="370" y="964"/>
                    <a:pt x="4" y="2293"/>
                  </a:cubicBezTo>
                  <a:cubicBezTo>
                    <a:pt x="1" y="2314"/>
                    <a:pt x="1" y="2335"/>
                    <a:pt x="4" y="2359"/>
                  </a:cubicBezTo>
                  <a:cubicBezTo>
                    <a:pt x="370" y="3689"/>
                    <a:pt x="2088" y="4652"/>
                    <a:pt x="4089" y="4652"/>
                  </a:cubicBezTo>
                  <a:cubicBezTo>
                    <a:pt x="6089" y="4652"/>
                    <a:pt x="7808" y="3689"/>
                    <a:pt x="8173" y="2359"/>
                  </a:cubicBezTo>
                  <a:cubicBezTo>
                    <a:pt x="8180" y="2335"/>
                    <a:pt x="8180" y="2314"/>
                    <a:pt x="8173" y="2293"/>
                  </a:cubicBezTo>
                  <a:cubicBezTo>
                    <a:pt x="7808" y="964"/>
                    <a:pt x="6089" y="0"/>
                    <a:pt x="408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5"/>
            <p:cNvSpPr/>
            <p:nvPr/>
          </p:nvSpPr>
          <p:spPr>
            <a:xfrm>
              <a:off x="7335879" y="3404296"/>
              <a:ext cx="301121" cy="326800"/>
            </a:xfrm>
            <a:custGeom>
              <a:avLst/>
              <a:gdLst/>
              <a:ahLst/>
              <a:cxnLst/>
              <a:rect l="l" t="t" r="r" b="b"/>
              <a:pathLst>
                <a:path w="8361" h="9074" extrusionOk="0">
                  <a:moveTo>
                    <a:pt x="4607" y="0"/>
                  </a:moveTo>
                  <a:cubicBezTo>
                    <a:pt x="4125" y="0"/>
                    <a:pt x="3658" y="212"/>
                    <a:pt x="3407" y="697"/>
                  </a:cubicBezTo>
                  <a:cubicBezTo>
                    <a:pt x="2787" y="1890"/>
                    <a:pt x="3230" y="4102"/>
                    <a:pt x="3010" y="4412"/>
                  </a:cubicBezTo>
                  <a:cubicBezTo>
                    <a:pt x="2909" y="4553"/>
                    <a:pt x="2718" y="4647"/>
                    <a:pt x="2509" y="4647"/>
                  </a:cubicBezTo>
                  <a:cubicBezTo>
                    <a:pt x="2258" y="4647"/>
                    <a:pt x="1983" y="4510"/>
                    <a:pt x="1814" y="4148"/>
                  </a:cubicBezTo>
                  <a:cubicBezTo>
                    <a:pt x="1504" y="3484"/>
                    <a:pt x="1504" y="2599"/>
                    <a:pt x="1107" y="2554"/>
                  </a:cubicBezTo>
                  <a:cubicBezTo>
                    <a:pt x="1072" y="2550"/>
                    <a:pt x="1035" y="2548"/>
                    <a:pt x="997" y="2548"/>
                  </a:cubicBezTo>
                  <a:cubicBezTo>
                    <a:pt x="618" y="2548"/>
                    <a:pt x="170" y="2779"/>
                    <a:pt x="91" y="3706"/>
                  </a:cubicBezTo>
                  <a:cubicBezTo>
                    <a:pt x="1" y="4722"/>
                    <a:pt x="178" y="5874"/>
                    <a:pt x="884" y="6403"/>
                  </a:cubicBezTo>
                  <a:cubicBezTo>
                    <a:pt x="1594" y="6935"/>
                    <a:pt x="2391" y="6758"/>
                    <a:pt x="2610" y="6977"/>
                  </a:cubicBezTo>
                  <a:cubicBezTo>
                    <a:pt x="2805" y="7171"/>
                    <a:pt x="2617" y="7551"/>
                    <a:pt x="2620" y="7776"/>
                  </a:cubicBezTo>
                  <a:cubicBezTo>
                    <a:pt x="2629" y="8595"/>
                    <a:pt x="3515" y="9074"/>
                    <a:pt x="4286" y="9074"/>
                  </a:cubicBezTo>
                  <a:cubicBezTo>
                    <a:pt x="4444" y="9074"/>
                    <a:pt x="4597" y="9054"/>
                    <a:pt x="4736" y="9012"/>
                  </a:cubicBezTo>
                  <a:cubicBezTo>
                    <a:pt x="5929" y="8661"/>
                    <a:pt x="5797" y="7463"/>
                    <a:pt x="5974" y="6977"/>
                  </a:cubicBezTo>
                  <a:cubicBezTo>
                    <a:pt x="6152" y="6493"/>
                    <a:pt x="7123" y="6448"/>
                    <a:pt x="7477" y="5697"/>
                  </a:cubicBezTo>
                  <a:cubicBezTo>
                    <a:pt x="7832" y="4945"/>
                    <a:pt x="8361" y="3439"/>
                    <a:pt x="7609" y="2864"/>
                  </a:cubicBezTo>
                  <a:cubicBezTo>
                    <a:pt x="7320" y="2643"/>
                    <a:pt x="7057" y="2547"/>
                    <a:pt x="6838" y="2547"/>
                  </a:cubicBezTo>
                  <a:cubicBezTo>
                    <a:pt x="6488" y="2547"/>
                    <a:pt x="6249" y="2793"/>
                    <a:pt x="6194" y="3174"/>
                  </a:cubicBezTo>
                  <a:cubicBezTo>
                    <a:pt x="6126" y="3652"/>
                    <a:pt x="5873" y="4236"/>
                    <a:pt x="5760" y="4477"/>
                  </a:cubicBezTo>
                  <a:lnTo>
                    <a:pt x="5760" y="4477"/>
                  </a:lnTo>
                  <a:cubicBezTo>
                    <a:pt x="6265" y="3374"/>
                    <a:pt x="6709" y="1022"/>
                    <a:pt x="5557" y="282"/>
                  </a:cubicBezTo>
                  <a:cubicBezTo>
                    <a:pt x="5277" y="101"/>
                    <a:pt x="4939" y="0"/>
                    <a:pt x="460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
            <p:cNvSpPr/>
            <p:nvPr/>
          </p:nvSpPr>
          <p:spPr>
            <a:xfrm>
              <a:off x="7330621" y="3399831"/>
              <a:ext cx="314195" cy="335660"/>
            </a:xfrm>
            <a:custGeom>
              <a:avLst/>
              <a:gdLst/>
              <a:ahLst/>
              <a:cxnLst/>
              <a:rect l="l" t="t" r="r" b="b"/>
              <a:pathLst>
                <a:path w="8724" h="9320" extrusionOk="0">
                  <a:moveTo>
                    <a:pt x="4752" y="249"/>
                  </a:moveTo>
                  <a:cubicBezTo>
                    <a:pt x="5056" y="249"/>
                    <a:pt x="5373" y="340"/>
                    <a:pt x="5637" y="507"/>
                  </a:cubicBezTo>
                  <a:cubicBezTo>
                    <a:pt x="6674" y="1175"/>
                    <a:pt x="6315" y="3378"/>
                    <a:pt x="5811" y="4512"/>
                  </a:cubicBezTo>
                  <a:cubicBezTo>
                    <a:pt x="5776" y="4592"/>
                    <a:pt x="5748" y="4644"/>
                    <a:pt x="5745" y="4655"/>
                  </a:cubicBezTo>
                  <a:lnTo>
                    <a:pt x="5745" y="4658"/>
                  </a:lnTo>
                  <a:cubicBezTo>
                    <a:pt x="5717" y="4711"/>
                    <a:pt x="5730" y="4777"/>
                    <a:pt x="5783" y="4815"/>
                  </a:cubicBezTo>
                  <a:cubicBezTo>
                    <a:pt x="5804" y="4830"/>
                    <a:pt x="5828" y="4837"/>
                    <a:pt x="5853" y="4837"/>
                  </a:cubicBezTo>
                  <a:cubicBezTo>
                    <a:pt x="5885" y="4837"/>
                    <a:pt x="5917" y="4825"/>
                    <a:pt x="5943" y="4801"/>
                  </a:cubicBezTo>
                  <a:cubicBezTo>
                    <a:pt x="5947" y="4798"/>
                    <a:pt x="5953" y="4787"/>
                    <a:pt x="5964" y="4766"/>
                  </a:cubicBezTo>
                  <a:lnTo>
                    <a:pt x="5964" y="4769"/>
                  </a:lnTo>
                  <a:cubicBezTo>
                    <a:pt x="5978" y="4738"/>
                    <a:pt x="5995" y="4711"/>
                    <a:pt x="6009" y="4676"/>
                  </a:cubicBezTo>
                  <a:cubicBezTo>
                    <a:pt x="6135" y="4414"/>
                    <a:pt x="6395" y="3796"/>
                    <a:pt x="6461" y="3315"/>
                  </a:cubicBezTo>
                  <a:cubicBezTo>
                    <a:pt x="6496" y="3075"/>
                    <a:pt x="6611" y="2901"/>
                    <a:pt x="6785" y="2832"/>
                  </a:cubicBezTo>
                  <a:cubicBezTo>
                    <a:pt x="6847" y="2806"/>
                    <a:pt x="6915" y="2794"/>
                    <a:pt x="6987" y="2794"/>
                  </a:cubicBezTo>
                  <a:cubicBezTo>
                    <a:pt x="7190" y="2794"/>
                    <a:pt x="7429" y="2893"/>
                    <a:pt x="7683" y="3086"/>
                  </a:cubicBezTo>
                  <a:cubicBezTo>
                    <a:pt x="8274" y="3538"/>
                    <a:pt x="7982" y="4766"/>
                    <a:pt x="7512" y="5768"/>
                  </a:cubicBezTo>
                  <a:cubicBezTo>
                    <a:pt x="7335" y="6140"/>
                    <a:pt x="6980" y="6328"/>
                    <a:pt x="6663" y="6495"/>
                  </a:cubicBezTo>
                  <a:cubicBezTo>
                    <a:pt x="6374" y="6648"/>
                    <a:pt x="6100" y="6794"/>
                    <a:pt x="6002" y="7059"/>
                  </a:cubicBezTo>
                  <a:cubicBezTo>
                    <a:pt x="5960" y="7181"/>
                    <a:pt x="5936" y="7330"/>
                    <a:pt x="5905" y="7501"/>
                  </a:cubicBezTo>
                  <a:cubicBezTo>
                    <a:pt x="5814" y="8064"/>
                    <a:pt x="5696" y="8767"/>
                    <a:pt x="4847" y="9018"/>
                  </a:cubicBezTo>
                  <a:cubicBezTo>
                    <a:pt x="4716" y="9057"/>
                    <a:pt x="4574" y="9076"/>
                    <a:pt x="4428" y="9076"/>
                  </a:cubicBezTo>
                  <a:cubicBezTo>
                    <a:pt x="4053" y="9076"/>
                    <a:pt x="3651" y="8952"/>
                    <a:pt x="3351" y="8729"/>
                  </a:cubicBezTo>
                  <a:cubicBezTo>
                    <a:pt x="3142" y="8576"/>
                    <a:pt x="2896" y="8308"/>
                    <a:pt x="2888" y="7897"/>
                  </a:cubicBezTo>
                  <a:cubicBezTo>
                    <a:pt x="2888" y="7842"/>
                    <a:pt x="2906" y="7762"/>
                    <a:pt x="2923" y="7675"/>
                  </a:cubicBezTo>
                  <a:cubicBezTo>
                    <a:pt x="2968" y="7462"/>
                    <a:pt x="3024" y="7195"/>
                    <a:pt x="2846" y="7014"/>
                  </a:cubicBezTo>
                  <a:cubicBezTo>
                    <a:pt x="2729" y="6895"/>
                    <a:pt x="2530" y="6871"/>
                    <a:pt x="2276" y="6836"/>
                  </a:cubicBezTo>
                  <a:cubicBezTo>
                    <a:pt x="1935" y="6787"/>
                    <a:pt x="1507" y="6728"/>
                    <a:pt x="1107" y="6429"/>
                  </a:cubicBezTo>
                  <a:cubicBezTo>
                    <a:pt x="533" y="5998"/>
                    <a:pt x="255" y="5031"/>
                    <a:pt x="359" y="3841"/>
                  </a:cubicBezTo>
                  <a:cubicBezTo>
                    <a:pt x="397" y="3409"/>
                    <a:pt x="519" y="3107"/>
                    <a:pt x="720" y="2940"/>
                  </a:cubicBezTo>
                  <a:cubicBezTo>
                    <a:pt x="857" y="2828"/>
                    <a:pt x="1017" y="2797"/>
                    <a:pt x="1146" y="2797"/>
                  </a:cubicBezTo>
                  <a:cubicBezTo>
                    <a:pt x="1180" y="2797"/>
                    <a:pt x="1211" y="2797"/>
                    <a:pt x="1239" y="2800"/>
                  </a:cubicBezTo>
                  <a:cubicBezTo>
                    <a:pt x="1403" y="2821"/>
                    <a:pt x="1493" y="3162"/>
                    <a:pt x="1587" y="3521"/>
                  </a:cubicBezTo>
                  <a:cubicBezTo>
                    <a:pt x="1653" y="3778"/>
                    <a:pt x="1730" y="4067"/>
                    <a:pt x="1848" y="4324"/>
                  </a:cubicBezTo>
                  <a:cubicBezTo>
                    <a:pt x="2061" y="4780"/>
                    <a:pt x="2401" y="4874"/>
                    <a:pt x="2583" y="4891"/>
                  </a:cubicBezTo>
                  <a:cubicBezTo>
                    <a:pt x="2607" y="4893"/>
                    <a:pt x="2631" y="4894"/>
                    <a:pt x="2655" y="4894"/>
                  </a:cubicBezTo>
                  <a:cubicBezTo>
                    <a:pt x="2897" y="4894"/>
                    <a:pt x="3127" y="4787"/>
                    <a:pt x="3257" y="4610"/>
                  </a:cubicBezTo>
                  <a:cubicBezTo>
                    <a:pt x="3358" y="4467"/>
                    <a:pt x="3355" y="4164"/>
                    <a:pt x="3341" y="3545"/>
                  </a:cubicBezTo>
                  <a:cubicBezTo>
                    <a:pt x="3320" y="2723"/>
                    <a:pt x="3288" y="1596"/>
                    <a:pt x="3664" y="876"/>
                  </a:cubicBezTo>
                  <a:cubicBezTo>
                    <a:pt x="3818" y="581"/>
                    <a:pt x="4068" y="379"/>
                    <a:pt x="4391" y="295"/>
                  </a:cubicBezTo>
                  <a:cubicBezTo>
                    <a:pt x="4506" y="264"/>
                    <a:pt x="4628" y="249"/>
                    <a:pt x="4752" y="249"/>
                  </a:cubicBezTo>
                  <a:close/>
                  <a:moveTo>
                    <a:pt x="4759" y="0"/>
                  </a:moveTo>
                  <a:cubicBezTo>
                    <a:pt x="4613" y="0"/>
                    <a:pt x="4467" y="19"/>
                    <a:pt x="4329" y="56"/>
                  </a:cubicBezTo>
                  <a:cubicBezTo>
                    <a:pt x="3935" y="160"/>
                    <a:pt x="3630" y="403"/>
                    <a:pt x="3445" y="761"/>
                  </a:cubicBezTo>
                  <a:cubicBezTo>
                    <a:pt x="3042" y="1541"/>
                    <a:pt x="3069" y="2703"/>
                    <a:pt x="3094" y="3552"/>
                  </a:cubicBezTo>
                  <a:cubicBezTo>
                    <a:pt x="3100" y="3942"/>
                    <a:pt x="3114" y="4383"/>
                    <a:pt x="3055" y="4464"/>
                  </a:cubicBezTo>
                  <a:cubicBezTo>
                    <a:pt x="2974" y="4576"/>
                    <a:pt x="2819" y="4647"/>
                    <a:pt x="2660" y="4647"/>
                  </a:cubicBezTo>
                  <a:cubicBezTo>
                    <a:pt x="2642" y="4647"/>
                    <a:pt x="2624" y="4646"/>
                    <a:pt x="2607" y="4644"/>
                  </a:cubicBezTo>
                  <a:cubicBezTo>
                    <a:pt x="2380" y="4623"/>
                    <a:pt x="2193" y="4474"/>
                    <a:pt x="2074" y="4220"/>
                  </a:cubicBezTo>
                  <a:cubicBezTo>
                    <a:pt x="1963" y="3980"/>
                    <a:pt x="1889" y="3705"/>
                    <a:pt x="1827" y="3458"/>
                  </a:cubicBezTo>
                  <a:cubicBezTo>
                    <a:pt x="1706" y="2995"/>
                    <a:pt x="1601" y="2592"/>
                    <a:pt x="1267" y="2556"/>
                  </a:cubicBezTo>
                  <a:cubicBezTo>
                    <a:pt x="1229" y="2552"/>
                    <a:pt x="1186" y="2549"/>
                    <a:pt x="1141" y="2549"/>
                  </a:cubicBezTo>
                  <a:cubicBezTo>
                    <a:pt x="967" y="2549"/>
                    <a:pt x="754" y="2591"/>
                    <a:pt x="564" y="2749"/>
                  </a:cubicBezTo>
                  <a:cubicBezTo>
                    <a:pt x="307" y="2957"/>
                    <a:pt x="157" y="3319"/>
                    <a:pt x="112" y="3816"/>
                  </a:cubicBezTo>
                  <a:cubicBezTo>
                    <a:pt x="1" y="5097"/>
                    <a:pt x="317" y="6144"/>
                    <a:pt x="958" y="6627"/>
                  </a:cubicBezTo>
                  <a:cubicBezTo>
                    <a:pt x="1409" y="6965"/>
                    <a:pt x="1889" y="7031"/>
                    <a:pt x="2244" y="7080"/>
                  </a:cubicBezTo>
                  <a:cubicBezTo>
                    <a:pt x="2432" y="7107"/>
                    <a:pt x="2610" y="7132"/>
                    <a:pt x="2669" y="7191"/>
                  </a:cubicBezTo>
                  <a:cubicBezTo>
                    <a:pt x="2756" y="7274"/>
                    <a:pt x="2718" y="7452"/>
                    <a:pt x="2679" y="7622"/>
                  </a:cubicBezTo>
                  <a:cubicBezTo>
                    <a:pt x="2659" y="7723"/>
                    <a:pt x="2641" y="7817"/>
                    <a:pt x="2641" y="7900"/>
                  </a:cubicBezTo>
                  <a:cubicBezTo>
                    <a:pt x="2645" y="8301"/>
                    <a:pt x="2846" y="8666"/>
                    <a:pt x="3205" y="8931"/>
                  </a:cubicBezTo>
                  <a:cubicBezTo>
                    <a:pt x="3546" y="9181"/>
                    <a:pt x="4005" y="9320"/>
                    <a:pt x="4436" y="9320"/>
                  </a:cubicBezTo>
                  <a:cubicBezTo>
                    <a:pt x="4603" y="9320"/>
                    <a:pt x="4767" y="9299"/>
                    <a:pt x="4916" y="9254"/>
                  </a:cubicBezTo>
                  <a:cubicBezTo>
                    <a:pt x="5915" y="8958"/>
                    <a:pt x="6058" y="8106"/>
                    <a:pt x="6152" y="7542"/>
                  </a:cubicBezTo>
                  <a:cubicBezTo>
                    <a:pt x="6176" y="7383"/>
                    <a:pt x="6201" y="7243"/>
                    <a:pt x="6236" y="7146"/>
                  </a:cubicBezTo>
                  <a:cubicBezTo>
                    <a:pt x="6302" y="6969"/>
                    <a:pt x="6520" y="6850"/>
                    <a:pt x="6778" y="6715"/>
                  </a:cubicBezTo>
                  <a:cubicBezTo>
                    <a:pt x="7112" y="6537"/>
                    <a:pt x="7526" y="6318"/>
                    <a:pt x="7734" y="5872"/>
                  </a:cubicBezTo>
                  <a:cubicBezTo>
                    <a:pt x="7982" y="5344"/>
                    <a:pt x="8723" y="3573"/>
                    <a:pt x="7832" y="2890"/>
                  </a:cubicBezTo>
                  <a:cubicBezTo>
                    <a:pt x="7536" y="2664"/>
                    <a:pt x="7245" y="2546"/>
                    <a:pt x="6986" y="2546"/>
                  </a:cubicBezTo>
                  <a:cubicBezTo>
                    <a:pt x="6883" y="2546"/>
                    <a:pt x="6786" y="2565"/>
                    <a:pt x="6695" y="2602"/>
                  </a:cubicBezTo>
                  <a:cubicBezTo>
                    <a:pt x="6632" y="2627"/>
                    <a:pt x="6573" y="2661"/>
                    <a:pt x="6524" y="2703"/>
                  </a:cubicBezTo>
                  <a:cubicBezTo>
                    <a:pt x="6618" y="1739"/>
                    <a:pt x="6479" y="755"/>
                    <a:pt x="5772" y="302"/>
                  </a:cubicBezTo>
                  <a:cubicBezTo>
                    <a:pt x="5466" y="104"/>
                    <a:pt x="5108" y="0"/>
                    <a:pt x="475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5"/>
            <p:cNvSpPr/>
            <p:nvPr/>
          </p:nvSpPr>
          <p:spPr>
            <a:xfrm>
              <a:off x="7362458" y="3423925"/>
              <a:ext cx="136965" cy="187170"/>
            </a:xfrm>
            <a:custGeom>
              <a:avLst/>
              <a:gdLst/>
              <a:ahLst/>
              <a:cxnLst/>
              <a:rect l="l" t="t" r="r" b="b"/>
              <a:pathLst>
                <a:path w="3803" h="5197" extrusionOk="0">
                  <a:moveTo>
                    <a:pt x="3731" y="1"/>
                  </a:moveTo>
                  <a:cubicBezTo>
                    <a:pt x="3720" y="1"/>
                    <a:pt x="3709" y="3"/>
                    <a:pt x="3698" y="9"/>
                  </a:cubicBezTo>
                  <a:cubicBezTo>
                    <a:pt x="3671" y="26"/>
                    <a:pt x="3006" y="434"/>
                    <a:pt x="2961" y="1255"/>
                  </a:cubicBezTo>
                  <a:cubicBezTo>
                    <a:pt x="2951" y="1442"/>
                    <a:pt x="2947" y="1728"/>
                    <a:pt x="2940" y="2054"/>
                  </a:cubicBezTo>
                  <a:cubicBezTo>
                    <a:pt x="2919" y="3019"/>
                    <a:pt x="2888" y="4633"/>
                    <a:pt x="2665" y="4887"/>
                  </a:cubicBezTo>
                  <a:cubicBezTo>
                    <a:pt x="2575" y="4995"/>
                    <a:pt x="2397" y="5060"/>
                    <a:pt x="2171" y="5071"/>
                  </a:cubicBezTo>
                  <a:cubicBezTo>
                    <a:pt x="2147" y="5073"/>
                    <a:pt x="2122" y="5073"/>
                    <a:pt x="2097" y="5073"/>
                  </a:cubicBezTo>
                  <a:cubicBezTo>
                    <a:pt x="1642" y="5073"/>
                    <a:pt x="1125" y="4865"/>
                    <a:pt x="766" y="4529"/>
                  </a:cubicBezTo>
                  <a:cubicBezTo>
                    <a:pt x="136" y="3944"/>
                    <a:pt x="429" y="2657"/>
                    <a:pt x="429" y="2643"/>
                  </a:cubicBezTo>
                  <a:cubicBezTo>
                    <a:pt x="439" y="2608"/>
                    <a:pt x="418" y="2576"/>
                    <a:pt x="383" y="2570"/>
                  </a:cubicBezTo>
                  <a:cubicBezTo>
                    <a:pt x="378" y="2568"/>
                    <a:pt x="373" y="2567"/>
                    <a:pt x="367" y="2567"/>
                  </a:cubicBezTo>
                  <a:cubicBezTo>
                    <a:pt x="341" y="2567"/>
                    <a:pt x="315" y="2586"/>
                    <a:pt x="310" y="2615"/>
                  </a:cubicBezTo>
                  <a:cubicBezTo>
                    <a:pt x="296" y="2671"/>
                    <a:pt x="0" y="3982"/>
                    <a:pt x="682" y="4619"/>
                  </a:cubicBezTo>
                  <a:cubicBezTo>
                    <a:pt x="1061" y="4977"/>
                    <a:pt x="1611" y="5197"/>
                    <a:pt x="2099" y="5197"/>
                  </a:cubicBezTo>
                  <a:lnTo>
                    <a:pt x="2179" y="5197"/>
                  </a:lnTo>
                  <a:cubicBezTo>
                    <a:pt x="2439" y="5182"/>
                    <a:pt x="2645" y="5102"/>
                    <a:pt x="2759" y="4970"/>
                  </a:cubicBezTo>
                  <a:cubicBezTo>
                    <a:pt x="2993" y="4706"/>
                    <a:pt x="3038" y="3440"/>
                    <a:pt x="3062" y="2059"/>
                  </a:cubicBezTo>
                  <a:cubicBezTo>
                    <a:pt x="3069" y="1731"/>
                    <a:pt x="3076" y="1446"/>
                    <a:pt x="3086" y="1261"/>
                  </a:cubicBezTo>
                  <a:cubicBezTo>
                    <a:pt x="3128" y="506"/>
                    <a:pt x="3758" y="121"/>
                    <a:pt x="3765" y="117"/>
                  </a:cubicBezTo>
                  <a:cubicBezTo>
                    <a:pt x="3793" y="100"/>
                    <a:pt x="3803" y="61"/>
                    <a:pt x="3786" y="30"/>
                  </a:cubicBezTo>
                  <a:cubicBezTo>
                    <a:pt x="3774" y="11"/>
                    <a:pt x="3753" y="1"/>
                    <a:pt x="37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
            <p:cNvSpPr/>
            <p:nvPr/>
          </p:nvSpPr>
          <p:spPr>
            <a:xfrm>
              <a:off x="7380250" y="3614587"/>
              <a:ext cx="91766" cy="89497"/>
            </a:xfrm>
            <a:custGeom>
              <a:avLst/>
              <a:gdLst/>
              <a:ahLst/>
              <a:cxnLst/>
              <a:rect l="l" t="t" r="r" b="b"/>
              <a:pathLst>
                <a:path w="2548" h="2485" extrusionOk="0">
                  <a:moveTo>
                    <a:pt x="69" y="0"/>
                  </a:moveTo>
                  <a:cubicBezTo>
                    <a:pt x="51" y="0"/>
                    <a:pt x="33" y="8"/>
                    <a:pt x="21" y="25"/>
                  </a:cubicBezTo>
                  <a:cubicBezTo>
                    <a:pt x="0" y="52"/>
                    <a:pt x="7" y="90"/>
                    <a:pt x="36" y="111"/>
                  </a:cubicBezTo>
                  <a:cubicBezTo>
                    <a:pt x="282" y="299"/>
                    <a:pt x="553" y="428"/>
                    <a:pt x="835" y="490"/>
                  </a:cubicBezTo>
                  <a:cubicBezTo>
                    <a:pt x="1002" y="528"/>
                    <a:pt x="1158" y="541"/>
                    <a:pt x="1303" y="541"/>
                  </a:cubicBezTo>
                  <a:cubicBezTo>
                    <a:pt x="1476" y="541"/>
                    <a:pt x="1632" y="523"/>
                    <a:pt x="1768" y="508"/>
                  </a:cubicBezTo>
                  <a:cubicBezTo>
                    <a:pt x="1880" y="495"/>
                    <a:pt x="1970" y="485"/>
                    <a:pt x="2043" y="485"/>
                  </a:cubicBezTo>
                  <a:cubicBezTo>
                    <a:pt x="2181" y="485"/>
                    <a:pt x="2257" y="519"/>
                    <a:pt x="2293" y="627"/>
                  </a:cubicBezTo>
                  <a:cubicBezTo>
                    <a:pt x="2419" y="1006"/>
                    <a:pt x="2161" y="2397"/>
                    <a:pt x="2157" y="2411"/>
                  </a:cubicBezTo>
                  <a:cubicBezTo>
                    <a:pt x="2154" y="2446"/>
                    <a:pt x="2175" y="2477"/>
                    <a:pt x="2210" y="2484"/>
                  </a:cubicBezTo>
                  <a:lnTo>
                    <a:pt x="2220" y="2484"/>
                  </a:lnTo>
                  <a:cubicBezTo>
                    <a:pt x="2248" y="2484"/>
                    <a:pt x="2276" y="2464"/>
                    <a:pt x="2279" y="2432"/>
                  </a:cubicBezTo>
                  <a:cubicBezTo>
                    <a:pt x="2293" y="2376"/>
                    <a:pt x="2547" y="998"/>
                    <a:pt x="2411" y="588"/>
                  </a:cubicBezTo>
                  <a:cubicBezTo>
                    <a:pt x="2351" y="409"/>
                    <a:pt x="2219" y="362"/>
                    <a:pt x="2043" y="362"/>
                  </a:cubicBezTo>
                  <a:cubicBezTo>
                    <a:pt x="1956" y="362"/>
                    <a:pt x="1859" y="373"/>
                    <a:pt x="1754" y="386"/>
                  </a:cubicBezTo>
                  <a:cubicBezTo>
                    <a:pt x="1620" y="401"/>
                    <a:pt x="1470" y="418"/>
                    <a:pt x="1304" y="418"/>
                  </a:cubicBezTo>
                  <a:cubicBezTo>
                    <a:pt x="1166" y="418"/>
                    <a:pt x="1019" y="407"/>
                    <a:pt x="863" y="372"/>
                  </a:cubicBezTo>
                  <a:cubicBezTo>
                    <a:pt x="595" y="313"/>
                    <a:pt x="344" y="192"/>
                    <a:pt x="108" y="14"/>
                  </a:cubicBezTo>
                  <a:cubicBezTo>
                    <a:pt x="96" y="5"/>
                    <a:pt x="83" y="0"/>
                    <a:pt x="6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5"/>
            <p:cNvSpPr/>
            <p:nvPr/>
          </p:nvSpPr>
          <p:spPr>
            <a:xfrm>
              <a:off x="7363719" y="3597588"/>
              <a:ext cx="15198" cy="15991"/>
            </a:xfrm>
            <a:custGeom>
              <a:avLst/>
              <a:gdLst/>
              <a:ahLst/>
              <a:cxnLst/>
              <a:rect l="l" t="t" r="r" b="b"/>
              <a:pathLst>
                <a:path w="422" h="444" extrusionOk="0">
                  <a:moveTo>
                    <a:pt x="72" y="1"/>
                  </a:moveTo>
                  <a:cubicBezTo>
                    <a:pt x="59" y="1"/>
                    <a:pt x="46" y="5"/>
                    <a:pt x="35" y="13"/>
                  </a:cubicBezTo>
                  <a:cubicBezTo>
                    <a:pt x="7" y="30"/>
                    <a:pt x="0" y="68"/>
                    <a:pt x="18" y="97"/>
                  </a:cubicBezTo>
                  <a:cubicBezTo>
                    <a:pt x="21" y="103"/>
                    <a:pt x="122" y="249"/>
                    <a:pt x="310" y="426"/>
                  </a:cubicBezTo>
                  <a:cubicBezTo>
                    <a:pt x="320" y="437"/>
                    <a:pt x="338" y="444"/>
                    <a:pt x="352" y="444"/>
                  </a:cubicBezTo>
                  <a:cubicBezTo>
                    <a:pt x="369" y="444"/>
                    <a:pt x="383" y="437"/>
                    <a:pt x="397" y="423"/>
                  </a:cubicBezTo>
                  <a:cubicBezTo>
                    <a:pt x="421" y="399"/>
                    <a:pt x="418" y="360"/>
                    <a:pt x="394" y="336"/>
                  </a:cubicBezTo>
                  <a:cubicBezTo>
                    <a:pt x="216" y="173"/>
                    <a:pt x="122" y="30"/>
                    <a:pt x="122" y="26"/>
                  </a:cubicBezTo>
                  <a:cubicBezTo>
                    <a:pt x="110" y="10"/>
                    <a:pt x="91" y="1"/>
                    <a:pt x="72"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
            <p:cNvSpPr/>
            <p:nvPr/>
          </p:nvSpPr>
          <p:spPr>
            <a:xfrm>
              <a:off x="7492508" y="3470420"/>
              <a:ext cx="24850" cy="207482"/>
            </a:xfrm>
            <a:custGeom>
              <a:avLst/>
              <a:gdLst/>
              <a:ahLst/>
              <a:cxnLst/>
              <a:rect l="l" t="t" r="r" b="b"/>
              <a:pathLst>
                <a:path w="690" h="5761" extrusionOk="0">
                  <a:moveTo>
                    <a:pt x="623" y="1"/>
                  </a:moveTo>
                  <a:cubicBezTo>
                    <a:pt x="592" y="1"/>
                    <a:pt x="567" y="23"/>
                    <a:pt x="564" y="54"/>
                  </a:cubicBezTo>
                  <a:cubicBezTo>
                    <a:pt x="530" y="283"/>
                    <a:pt x="471" y="583"/>
                    <a:pt x="405" y="935"/>
                  </a:cubicBezTo>
                  <a:cubicBezTo>
                    <a:pt x="223" y="1853"/>
                    <a:pt x="1" y="3001"/>
                    <a:pt x="60" y="3732"/>
                  </a:cubicBezTo>
                  <a:cubicBezTo>
                    <a:pt x="105" y="4312"/>
                    <a:pt x="77" y="5120"/>
                    <a:pt x="46" y="5694"/>
                  </a:cubicBezTo>
                  <a:cubicBezTo>
                    <a:pt x="42" y="5728"/>
                    <a:pt x="71" y="5760"/>
                    <a:pt x="102" y="5760"/>
                  </a:cubicBezTo>
                  <a:lnTo>
                    <a:pt x="105" y="5760"/>
                  </a:lnTo>
                  <a:cubicBezTo>
                    <a:pt x="140" y="5760"/>
                    <a:pt x="168" y="5736"/>
                    <a:pt x="168" y="5701"/>
                  </a:cubicBezTo>
                  <a:cubicBezTo>
                    <a:pt x="199" y="5123"/>
                    <a:pt x="230" y="4309"/>
                    <a:pt x="182" y="3721"/>
                  </a:cubicBezTo>
                  <a:cubicBezTo>
                    <a:pt x="126" y="3008"/>
                    <a:pt x="345" y="1870"/>
                    <a:pt x="526" y="956"/>
                  </a:cubicBezTo>
                  <a:cubicBezTo>
                    <a:pt x="593" y="607"/>
                    <a:pt x="651" y="304"/>
                    <a:pt x="686" y="71"/>
                  </a:cubicBezTo>
                  <a:cubicBezTo>
                    <a:pt x="689" y="40"/>
                    <a:pt x="669" y="9"/>
                    <a:pt x="634" y="2"/>
                  </a:cubicBezTo>
                  <a:cubicBezTo>
                    <a:pt x="630" y="1"/>
                    <a:pt x="626" y="1"/>
                    <a:pt x="623"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
            <p:cNvSpPr/>
            <p:nvPr/>
          </p:nvSpPr>
          <p:spPr>
            <a:xfrm>
              <a:off x="7491283" y="3686725"/>
              <a:ext cx="6519" cy="28488"/>
            </a:xfrm>
            <a:custGeom>
              <a:avLst/>
              <a:gdLst/>
              <a:ahLst/>
              <a:cxnLst/>
              <a:rect l="l" t="t" r="r" b="b"/>
              <a:pathLst>
                <a:path w="181" h="791" extrusionOk="0">
                  <a:moveTo>
                    <a:pt x="112" y="0"/>
                  </a:moveTo>
                  <a:cubicBezTo>
                    <a:pt x="84" y="0"/>
                    <a:pt x="58" y="29"/>
                    <a:pt x="55" y="56"/>
                  </a:cubicBezTo>
                  <a:cubicBezTo>
                    <a:pt x="28" y="453"/>
                    <a:pt x="4" y="721"/>
                    <a:pt x="4" y="721"/>
                  </a:cubicBezTo>
                  <a:cubicBezTo>
                    <a:pt x="0" y="756"/>
                    <a:pt x="28" y="787"/>
                    <a:pt x="59" y="790"/>
                  </a:cubicBezTo>
                  <a:lnTo>
                    <a:pt x="66" y="790"/>
                  </a:lnTo>
                  <a:cubicBezTo>
                    <a:pt x="97" y="790"/>
                    <a:pt x="126" y="766"/>
                    <a:pt x="129" y="735"/>
                  </a:cubicBezTo>
                  <a:cubicBezTo>
                    <a:pt x="129" y="735"/>
                    <a:pt x="153" y="464"/>
                    <a:pt x="181" y="67"/>
                  </a:cubicBezTo>
                  <a:cubicBezTo>
                    <a:pt x="181" y="32"/>
                    <a:pt x="156" y="5"/>
                    <a:pt x="121" y="1"/>
                  </a:cubicBezTo>
                  <a:cubicBezTo>
                    <a:pt x="118" y="1"/>
                    <a:pt x="115" y="0"/>
                    <a:pt x="112"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
            <p:cNvSpPr/>
            <p:nvPr/>
          </p:nvSpPr>
          <p:spPr>
            <a:xfrm>
              <a:off x="7601524" y="3538632"/>
              <a:ext cx="6051" cy="16963"/>
            </a:xfrm>
            <a:custGeom>
              <a:avLst/>
              <a:gdLst/>
              <a:ahLst/>
              <a:cxnLst/>
              <a:rect l="l" t="t" r="r" b="b"/>
              <a:pathLst>
                <a:path w="168" h="471" extrusionOk="0">
                  <a:moveTo>
                    <a:pt x="101" y="0"/>
                  </a:moveTo>
                  <a:cubicBezTo>
                    <a:pt x="70" y="0"/>
                    <a:pt x="42" y="27"/>
                    <a:pt x="39" y="56"/>
                  </a:cubicBezTo>
                  <a:cubicBezTo>
                    <a:pt x="39" y="56"/>
                    <a:pt x="29" y="185"/>
                    <a:pt x="4" y="401"/>
                  </a:cubicBezTo>
                  <a:cubicBezTo>
                    <a:pt x="0" y="435"/>
                    <a:pt x="25" y="467"/>
                    <a:pt x="60" y="470"/>
                  </a:cubicBezTo>
                  <a:lnTo>
                    <a:pt x="66" y="470"/>
                  </a:lnTo>
                  <a:cubicBezTo>
                    <a:pt x="98" y="470"/>
                    <a:pt x="126" y="446"/>
                    <a:pt x="129" y="414"/>
                  </a:cubicBezTo>
                  <a:cubicBezTo>
                    <a:pt x="150" y="199"/>
                    <a:pt x="164" y="70"/>
                    <a:pt x="164" y="70"/>
                  </a:cubicBezTo>
                  <a:cubicBezTo>
                    <a:pt x="167" y="35"/>
                    <a:pt x="140" y="4"/>
                    <a:pt x="108" y="1"/>
                  </a:cubicBezTo>
                  <a:cubicBezTo>
                    <a:pt x="106" y="1"/>
                    <a:pt x="104" y="0"/>
                    <a:pt x="10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
            <p:cNvSpPr/>
            <p:nvPr/>
          </p:nvSpPr>
          <p:spPr>
            <a:xfrm>
              <a:off x="7526325" y="3569461"/>
              <a:ext cx="77864" cy="117049"/>
            </a:xfrm>
            <a:custGeom>
              <a:avLst/>
              <a:gdLst/>
              <a:ahLst/>
              <a:cxnLst/>
              <a:rect l="l" t="t" r="r" b="b"/>
              <a:pathLst>
                <a:path w="2162" h="3250" extrusionOk="0">
                  <a:moveTo>
                    <a:pt x="2095" y="0"/>
                  </a:moveTo>
                  <a:cubicBezTo>
                    <a:pt x="2063" y="0"/>
                    <a:pt x="2036" y="24"/>
                    <a:pt x="2033" y="53"/>
                  </a:cubicBezTo>
                  <a:cubicBezTo>
                    <a:pt x="2022" y="147"/>
                    <a:pt x="2008" y="247"/>
                    <a:pt x="1995" y="348"/>
                  </a:cubicBezTo>
                  <a:cubicBezTo>
                    <a:pt x="1939" y="780"/>
                    <a:pt x="1431" y="1003"/>
                    <a:pt x="1020" y="1176"/>
                  </a:cubicBezTo>
                  <a:cubicBezTo>
                    <a:pt x="843" y="1257"/>
                    <a:pt x="672" y="1329"/>
                    <a:pt x="561" y="1413"/>
                  </a:cubicBezTo>
                  <a:cubicBezTo>
                    <a:pt x="196" y="1687"/>
                    <a:pt x="22" y="3028"/>
                    <a:pt x="4" y="3180"/>
                  </a:cubicBezTo>
                  <a:cubicBezTo>
                    <a:pt x="1" y="3216"/>
                    <a:pt x="25" y="3246"/>
                    <a:pt x="60" y="3250"/>
                  </a:cubicBezTo>
                  <a:lnTo>
                    <a:pt x="67" y="3250"/>
                  </a:lnTo>
                  <a:cubicBezTo>
                    <a:pt x="99" y="3250"/>
                    <a:pt x="123" y="3226"/>
                    <a:pt x="126" y="3195"/>
                  </a:cubicBezTo>
                  <a:cubicBezTo>
                    <a:pt x="175" y="2798"/>
                    <a:pt x="359" y="1716"/>
                    <a:pt x="635" y="1514"/>
                  </a:cubicBezTo>
                  <a:cubicBezTo>
                    <a:pt x="735" y="1437"/>
                    <a:pt x="899" y="1368"/>
                    <a:pt x="1073" y="1291"/>
                  </a:cubicBezTo>
                  <a:cubicBezTo>
                    <a:pt x="1507" y="1103"/>
                    <a:pt x="2050" y="867"/>
                    <a:pt x="2120" y="366"/>
                  </a:cubicBezTo>
                  <a:cubicBezTo>
                    <a:pt x="2130" y="261"/>
                    <a:pt x="2144" y="164"/>
                    <a:pt x="2154" y="70"/>
                  </a:cubicBezTo>
                  <a:cubicBezTo>
                    <a:pt x="2162" y="35"/>
                    <a:pt x="2138" y="4"/>
                    <a:pt x="2103" y="1"/>
                  </a:cubicBezTo>
                  <a:cubicBezTo>
                    <a:pt x="2100" y="0"/>
                    <a:pt x="2097" y="0"/>
                    <a:pt x="2095"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
            <p:cNvSpPr/>
            <p:nvPr/>
          </p:nvSpPr>
          <p:spPr>
            <a:xfrm>
              <a:off x="7545269" y="3517923"/>
              <a:ext cx="40121" cy="73002"/>
            </a:xfrm>
            <a:custGeom>
              <a:avLst/>
              <a:gdLst/>
              <a:ahLst/>
              <a:cxnLst/>
              <a:rect l="l" t="t" r="r" b="b"/>
              <a:pathLst>
                <a:path w="1114" h="2027" extrusionOk="0">
                  <a:moveTo>
                    <a:pt x="1045" y="1"/>
                  </a:moveTo>
                  <a:cubicBezTo>
                    <a:pt x="1035" y="1"/>
                    <a:pt x="1026" y="3"/>
                    <a:pt x="1016" y="8"/>
                  </a:cubicBezTo>
                  <a:cubicBezTo>
                    <a:pt x="1002" y="12"/>
                    <a:pt x="717" y="162"/>
                    <a:pt x="717" y="639"/>
                  </a:cubicBezTo>
                  <a:cubicBezTo>
                    <a:pt x="717" y="1052"/>
                    <a:pt x="599" y="1609"/>
                    <a:pt x="42" y="1912"/>
                  </a:cubicBezTo>
                  <a:cubicBezTo>
                    <a:pt x="11" y="1925"/>
                    <a:pt x="0" y="1964"/>
                    <a:pt x="18" y="1995"/>
                  </a:cubicBezTo>
                  <a:cubicBezTo>
                    <a:pt x="29" y="2016"/>
                    <a:pt x="49" y="2026"/>
                    <a:pt x="70" y="2026"/>
                  </a:cubicBezTo>
                  <a:cubicBezTo>
                    <a:pt x="80" y="2026"/>
                    <a:pt x="91" y="2023"/>
                    <a:pt x="101" y="2020"/>
                  </a:cubicBezTo>
                  <a:cubicBezTo>
                    <a:pt x="714" y="1689"/>
                    <a:pt x="843" y="1087"/>
                    <a:pt x="843" y="639"/>
                  </a:cubicBezTo>
                  <a:cubicBezTo>
                    <a:pt x="843" y="245"/>
                    <a:pt x="1061" y="123"/>
                    <a:pt x="1072" y="117"/>
                  </a:cubicBezTo>
                  <a:cubicBezTo>
                    <a:pt x="1103" y="102"/>
                    <a:pt x="1114" y="64"/>
                    <a:pt x="1100" y="36"/>
                  </a:cubicBezTo>
                  <a:cubicBezTo>
                    <a:pt x="1087" y="14"/>
                    <a:pt x="1067" y="1"/>
                    <a:pt x="104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5"/>
            <p:cNvSpPr/>
            <p:nvPr/>
          </p:nvSpPr>
          <p:spPr>
            <a:xfrm>
              <a:off x="6277226" y="2818767"/>
              <a:ext cx="40121" cy="161563"/>
            </a:xfrm>
            <a:custGeom>
              <a:avLst/>
              <a:gdLst/>
              <a:ahLst/>
              <a:cxnLst/>
              <a:rect l="l" t="t" r="r" b="b"/>
              <a:pathLst>
                <a:path w="1114" h="4486" extrusionOk="0">
                  <a:moveTo>
                    <a:pt x="1053" y="0"/>
                  </a:moveTo>
                  <a:cubicBezTo>
                    <a:pt x="1022" y="0"/>
                    <a:pt x="994" y="18"/>
                    <a:pt x="988" y="49"/>
                  </a:cubicBezTo>
                  <a:lnTo>
                    <a:pt x="7" y="4412"/>
                  </a:lnTo>
                  <a:cubicBezTo>
                    <a:pt x="1" y="4444"/>
                    <a:pt x="21" y="4479"/>
                    <a:pt x="56" y="4485"/>
                  </a:cubicBezTo>
                  <a:lnTo>
                    <a:pt x="70" y="4485"/>
                  </a:lnTo>
                  <a:cubicBezTo>
                    <a:pt x="97" y="4485"/>
                    <a:pt x="122" y="4468"/>
                    <a:pt x="129" y="4437"/>
                  </a:cubicBezTo>
                  <a:lnTo>
                    <a:pt x="1107" y="77"/>
                  </a:lnTo>
                  <a:cubicBezTo>
                    <a:pt x="1114" y="42"/>
                    <a:pt x="1093" y="12"/>
                    <a:pt x="1062" y="1"/>
                  </a:cubicBezTo>
                  <a:cubicBezTo>
                    <a:pt x="1059" y="0"/>
                    <a:pt x="1056" y="0"/>
                    <a:pt x="105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5"/>
            <p:cNvSpPr/>
            <p:nvPr/>
          </p:nvSpPr>
          <p:spPr>
            <a:xfrm>
              <a:off x="6278090" y="2980618"/>
              <a:ext cx="41921" cy="40193"/>
            </a:xfrm>
            <a:custGeom>
              <a:avLst/>
              <a:gdLst/>
              <a:ahLst/>
              <a:cxnLst/>
              <a:rect l="l" t="t" r="r" b="b"/>
              <a:pathLst>
                <a:path w="1164" h="1116" extrusionOk="0">
                  <a:moveTo>
                    <a:pt x="65" y="0"/>
                  </a:moveTo>
                  <a:cubicBezTo>
                    <a:pt x="61" y="0"/>
                    <a:pt x="57" y="1"/>
                    <a:pt x="53" y="1"/>
                  </a:cubicBezTo>
                  <a:cubicBezTo>
                    <a:pt x="22" y="12"/>
                    <a:pt x="1" y="43"/>
                    <a:pt x="7" y="78"/>
                  </a:cubicBezTo>
                  <a:lnTo>
                    <a:pt x="199" y="892"/>
                  </a:lnTo>
                  <a:cubicBezTo>
                    <a:pt x="224" y="993"/>
                    <a:pt x="296" y="1074"/>
                    <a:pt x="401" y="1105"/>
                  </a:cubicBezTo>
                  <a:cubicBezTo>
                    <a:pt x="428" y="1112"/>
                    <a:pt x="457" y="1115"/>
                    <a:pt x="484" y="1115"/>
                  </a:cubicBezTo>
                  <a:cubicBezTo>
                    <a:pt x="558" y="1115"/>
                    <a:pt x="627" y="1087"/>
                    <a:pt x="683" y="1035"/>
                  </a:cubicBezTo>
                  <a:lnTo>
                    <a:pt x="1138" y="604"/>
                  </a:lnTo>
                  <a:cubicBezTo>
                    <a:pt x="1163" y="579"/>
                    <a:pt x="1163" y="541"/>
                    <a:pt x="1138" y="517"/>
                  </a:cubicBezTo>
                  <a:cubicBezTo>
                    <a:pt x="1125" y="504"/>
                    <a:pt x="1108" y="497"/>
                    <a:pt x="1091" y="497"/>
                  </a:cubicBezTo>
                  <a:cubicBezTo>
                    <a:pt x="1077" y="497"/>
                    <a:pt x="1062" y="502"/>
                    <a:pt x="1051" y="513"/>
                  </a:cubicBezTo>
                  <a:lnTo>
                    <a:pt x="599" y="945"/>
                  </a:lnTo>
                  <a:cubicBezTo>
                    <a:pt x="565" y="976"/>
                    <a:pt x="522" y="993"/>
                    <a:pt x="480" y="993"/>
                  </a:cubicBezTo>
                  <a:cubicBezTo>
                    <a:pt x="465" y="993"/>
                    <a:pt x="450" y="991"/>
                    <a:pt x="436" y="987"/>
                  </a:cubicBezTo>
                  <a:cubicBezTo>
                    <a:pt x="377" y="969"/>
                    <a:pt x="335" y="920"/>
                    <a:pt x="321" y="862"/>
                  </a:cubicBezTo>
                  <a:lnTo>
                    <a:pt x="129" y="51"/>
                  </a:lnTo>
                  <a:cubicBezTo>
                    <a:pt x="121" y="20"/>
                    <a:pt x="95" y="0"/>
                    <a:pt x="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
          <p:cNvSpPr txBox="1">
            <a:spLocks noGrp="1"/>
          </p:cNvSpPr>
          <p:nvPr>
            <p:ph type="title"/>
          </p:nvPr>
        </p:nvSpPr>
        <p:spPr>
          <a:xfrm>
            <a:off x="2629807" y="4268778"/>
            <a:ext cx="3884400" cy="365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r>
              <a:rPr lang="en-US" sz="1800" b="1">
                <a:solidFill>
                  <a:srgbClr val="FFC39F"/>
                </a:solidFill>
                <a:latin typeface="Oswald"/>
                <a:ea typeface="Oswald"/>
                <a:cs typeface="Oswald"/>
                <a:sym typeface="Oswald"/>
              </a:rPr>
              <a:t>—</a:t>
            </a:r>
            <a:r>
              <a:rPr lang="en-US" sz="1800" b="1">
                <a:latin typeface="Oswald"/>
                <a:ea typeface="Oswald"/>
                <a:cs typeface="Oswald"/>
                <a:sym typeface="Oswald"/>
              </a:rPr>
              <a:t>FORMAL DEFINITION</a:t>
            </a:r>
            <a:endParaRPr sz="1800" b="1">
              <a:solidFill>
                <a:srgbClr val="FFC39F"/>
              </a:solidFill>
              <a:latin typeface="Oswald"/>
              <a:ea typeface="Oswald"/>
              <a:cs typeface="Oswald"/>
              <a:sym typeface="Oswald"/>
            </a:endParaRPr>
          </a:p>
        </p:txBody>
      </p:sp>
      <p:sp>
        <p:nvSpPr>
          <p:cNvPr id="832" name="Google Shape;832;p6"/>
          <p:cNvSpPr txBox="1">
            <a:spLocks noGrp="1"/>
          </p:cNvSpPr>
          <p:nvPr>
            <p:ph type="subTitle" idx="1"/>
          </p:nvPr>
        </p:nvSpPr>
        <p:spPr>
          <a:xfrm>
            <a:off x="1197429" y="3234663"/>
            <a:ext cx="5799512" cy="699000"/>
          </a:xfrm>
          <a:prstGeom prst="rect">
            <a:avLst/>
          </a:prstGeom>
          <a:noFill/>
          <a:ln>
            <a:noFill/>
          </a:ln>
        </p:spPr>
        <p:txBody>
          <a:bodyPr spcFirstLastPara="1" wrap="square" lIns="0" tIns="0" rIns="0" bIns="0" anchor="b" anchorCtr="0">
            <a:noAutofit/>
          </a:bodyPr>
          <a:lstStyle/>
          <a:p>
            <a:pPr marL="241300" lvl="0" indent="-196850" algn="l" rtl="0">
              <a:lnSpc>
                <a:spcPct val="115000"/>
              </a:lnSpc>
              <a:spcBef>
                <a:spcPts val="0"/>
              </a:spcBef>
              <a:spcAft>
                <a:spcPts val="0"/>
              </a:spcAft>
              <a:buSzPts val="1100"/>
              <a:buFont typeface="Roboto Slab"/>
              <a:buChar char="●"/>
            </a:pPr>
            <a:r>
              <a:rPr lang="en-US"/>
              <a:t>“A Repository mediates between the domain and data mapping layers, acting like an in-memory domain object collection. Client objects construct query specifications declaratively and submit them to Repository for satisfaction. Objects can be added to and removed from the Repository, as they can from a simple collection of objects, and the mapping code encapsulated by the Repository will carry out the appropriate operations behind the scenes.”</a:t>
            </a:r>
            <a:endParaRPr>
              <a:solidFill>
                <a:srgbClr val="434343"/>
              </a:solidFill>
            </a:endParaRPr>
          </a:p>
        </p:txBody>
      </p:sp>
      <p:sp>
        <p:nvSpPr>
          <p:cNvPr id="833" name="Google Shape;833;p6"/>
          <p:cNvSpPr/>
          <p:nvPr/>
        </p:nvSpPr>
        <p:spPr>
          <a:xfrm rot="10800000">
            <a:off x="0" y="-11"/>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FC3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4" name="Google Shape;834;p6"/>
          <p:cNvGrpSpPr/>
          <p:nvPr/>
        </p:nvGrpSpPr>
        <p:grpSpPr>
          <a:xfrm rot="10800000">
            <a:off x="1750973" y="-27141"/>
            <a:ext cx="6601046" cy="1682330"/>
            <a:chOff x="1574550" y="3472451"/>
            <a:chExt cx="6601046" cy="1682330"/>
          </a:xfrm>
        </p:grpSpPr>
        <p:sp>
          <p:nvSpPr>
            <p:cNvPr id="835" name="Google Shape;835;p6"/>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36" name="Google Shape;836;p6"/>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37" name="Google Shape;837;p6"/>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6"/>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6"/>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
          <p:cNvSpPr txBox="1">
            <a:spLocks noGrp="1"/>
          </p:cNvSpPr>
          <p:nvPr>
            <p:ph type="subTitle" idx="1"/>
          </p:nvPr>
        </p:nvSpPr>
        <p:spPr>
          <a:xfrm>
            <a:off x="381567" y="1602569"/>
            <a:ext cx="4120474" cy="2077041"/>
          </a:xfrm>
          <a:prstGeom prst="rect">
            <a:avLst/>
          </a:prstGeom>
          <a:noFill/>
          <a:ln>
            <a:noFill/>
          </a:ln>
        </p:spPr>
        <p:txBody>
          <a:bodyPr spcFirstLastPara="1" wrap="square" lIns="0" tIns="0" rIns="0" bIns="0" anchor="t" anchorCtr="0">
            <a:noAutofit/>
          </a:bodyPr>
          <a:lstStyle/>
          <a:p>
            <a:pPr marL="171450" lvl="0" indent="-171450" algn="l" rtl="0">
              <a:lnSpc>
                <a:spcPct val="115000"/>
              </a:lnSpc>
              <a:spcBef>
                <a:spcPts val="0"/>
              </a:spcBef>
              <a:spcAft>
                <a:spcPts val="0"/>
              </a:spcAft>
              <a:buClr>
                <a:schemeClr val="dk1"/>
              </a:buClr>
              <a:buSzPts val="600"/>
              <a:buFont typeface="Noto Sans Symbols"/>
              <a:buChar char="⮚"/>
            </a:pPr>
            <a:r>
              <a:rPr lang="en-US">
                <a:latin typeface="Comic Sans MS"/>
                <a:ea typeface="Comic Sans MS"/>
                <a:cs typeface="Comic Sans MS"/>
                <a:sym typeface="Comic Sans MS"/>
              </a:rPr>
              <a:t>Lets think you are developing an IDE like ’eclipse’.What will you have there</a:t>
            </a:r>
            <a:r>
              <a:rPr lang="en-US" sz="1100">
                <a:solidFill>
                  <a:srgbClr val="434343"/>
                </a:solidFill>
                <a:latin typeface="Comic Sans MS"/>
                <a:ea typeface="Comic Sans MS"/>
                <a:cs typeface="Comic Sans MS"/>
                <a:sym typeface="Comic Sans MS"/>
              </a:rPr>
              <a:t>:</a:t>
            </a:r>
            <a:br>
              <a:rPr lang="en-US" sz="1100">
                <a:solidFill>
                  <a:srgbClr val="434343"/>
                </a:solidFill>
                <a:latin typeface="Comic Sans MS"/>
                <a:ea typeface="Comic Sans MS"/>
                <a:cs typeface="Comic Sans MS"/>
                <a:sym typeface="Comic Sans MS"/>
              </a:rPr>
            </a:br>
            <a:endParaRPr sz="1100">
              <a:solidFill>
                <a:srgbClr val="434343"/>
              </a:solidFill>
              <a:latin typeface="Comic Sans MS"/>
              <a:ea typeface="Comic Sans MS"/>
              <a:cs typeface="Comic Sans MS"/>
              <a:sym typeface="Comic Sans MS"/>
            </a:endParaRPr>
          </a:p>
          <a:p>
            <a:pPr marL="698500" lvl="1" indent="-196850" algn="l" rtl="0">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You will have editor for different language like java,c++.python</a:t>
            </a:r>
            <a:endParaRPr sz="1200">
              <a:solidFill>
                <a:srgbClr val="434343"/>
              </a:solidFill>
              <a:latin typeface="Comic Sans MS"/>
              <a:ea typeface="Comic Sans MS"/>
              <a:cs typeface="Comic Sans MS"/>
              <a:sym typeface="Comic Sans MS"/>
            </a:endParaRPr>
          </a:p>
          <a:p>
            <a:pPr marL="698500" lvl="1" indent="-196850" algn="l" rtl="0">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You will have code generator.Auto complete system</a:t>
            </a:r>
            <a:endParaRPr sz="1200">
              <a:solidFill>
                <a:srgbClr val="434343"/>
              </a:solidFill>
              <a:latin typeface="Comic Sans MS"/>
              <a:ea typeface="Comic Sans MS"/>
              <a:cs typeface="Comic Sans MS"/>
              <a:sym typeface="Comic Sans MS"/>
            </a:endParaRPr>
          </a:p>
          <a:p>
            <a:pPr marL="698500" lvl="1" indent="-196850" algn="l" rtl="0">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UML editor</a:t>
            </a:r>
            <a:endParaRPr/>
          </a:p>
          <a:p>
            <a:pPr marL="698500" lvl="1" indent="-196850" algn="l" rtl="0">
              <a:lnSpc>
                <a:spcPct val="115000"/>
              </a:lnSpc>
              <a:spcBef>
                <a:spcPts val="0"/>
              </a:spcBef>
              <a:spcAft>
                <a:spcPts val="0"/>
              </a:spcAft>
              <a:buSzPts val="1100"/>
              <a:buFont typeface="Noto Sans Symbols"/>
              <a:buChar char="⮚"/>
            </a:pPr>
            <a:r>
              <a:rPr lang="en-US">
                <a:latin typeface="Comic Sans MS"/>
                <a:ea typeface="Comic Sans MS"/>
                <a:cs typeface="Comic Sans MS"/>
                <a:sym typeface="Comic Sans MS"/>
              </a:rPr>
              <a:t>Translator to compile the code etc.</a:t>
            </a:r>
            <a:endParaRPr sz="1200">
              <a:solidFill>
                <a:srgbClr val="434343"/>
              </a:solidFill>
              <a:latin typeface="Comic Sans MS"/>
              <a:ea typeface="Comic Sans MS"/>
              <a:cs typeface="Comic Sans MS"/>
              <a:sym typeface="Comic Sans MS"/>
            </a:endParaRPr>
          </a:p>
          <a:p>
            <a:pPr marL="171450" lvl="0" indent="-171450" algn="l" rtl="0">
              <a:lnSpc>
                <a:spcPct val="115000"/>
              </a:lnSpc>
              <a:spcBef>
                <a:spcPts val="0"/>
              </a:spcBef>
              <a:spcAft>
                <a:spcPts val="0"/>
              </a:spcAft>
              <a:buClr>
                <a:schemeClr val="dk1"/>
              </a:buClr>
              <a:buSzPts val="600"/>
              <a:buFont typeface="Noto Sans Symbols"/>
              <a:buChar char="⮚"/>
            </a:pPr>
            <a:r>
              <a:rPr lang="en-US" sz="1100">
                <a:solidFill>
                  <a:schemeClr val="dk1"/>
                </a:solidFill>
                <a:latin typeface="Comic Sans MS"/>
                <a:ea typeface="Comic Sans MS"/>
                <a:cs typeface="Comic Sans MS"/>
                <a:sym typeface="Comic Sans MS"/>
              </a:rPr>
              <a:t>So here in the </a:t>
            </a:r>
            <a:r>
              <a:rPr lang="en-US">
                <a:solidFill>
                  <a:schemeClr val="dk1"/>
                </a:solidFill>
                <a:latin typeface="Comic Sans MS"/>
                <a:ea typeface="Comic Sans MS"/>
                <a:cs typeface="Comic Sans MS"/>
                <a:sym typeface="Comic Sans MS"/>
              </a:rPr>
              <a:t>IDE where the components use a repository of system design information.</a:t>
            </a:r>
            <a:endParaRPr/>
          </a:p>
          <a:p>
            <a:pPr marL="171450" lvl="0" indent="-171450" algn="l" rtl="0">
              <a:lnSpc>
                <a:spcPct val="115000"/>
              </a:lnSpc>
              <a:spcBef>
                <a:spcPts val="0"/>
              </a:spcBef>
              <a:spcAft>
                <a:spcPts val="0"/>
              </a:spcAft>
              <a:buClr>
                <a:schemeClr val="dk1"/>
              </a:buClr>
              <a:buSzPts val="600"/>
              <a:buFont typeface="Noto Sans Symbols"/>
              <a:buChar char="⮚"/>
            </a:pPr>
            <a:r>
              <a:rPr lang="en-US">
                <a:solidFill>
                  <a:schemeClr val="dk1"/>
                </a:solidFill>
                <a:latin typeface="Comic Sans MS"/>
                <a:ea typeface="Comic Sans MS"/>
                <a:cs typeface="Comic Sans MS"/>
                <a:sym typeface="Comic Sans MS"/>
              </a:rPr>
              <a:t> Each software tool generates information which is then available for use by other tools.</a:t>
            </a:r>
            <a:endParaRPr/>
          </a:p>
          <a:p>
            <a:pPr marL="171450" lvl="0" indent="-171450" algn="l" rtl="0">
              <a:lnSpc>
                <a:spcPct val="115000"/>
              </a:lnSpc>
              <a:spcBef>
                <a:spcPts val="0"/>
              </a:spcBef>
              <a:spcAft>
                <a:spcPts val="0"/>
              </a:spcAft>
              <a:buClr>
                <a:schemeClr val="dk1"/>
              </a:buClr>
              <a:buSzPts val="600"/>
              <a:buFont typeface="Noto Sans Symbols"/>
              <a:buChar char="⮚"/>
            </a:pPr>
            <a:r>
              <a:rPr lang="en-US">
                <a:solidFill>
                  <a:schemeClr val="dk1"/>
                </a:solidFill>
                <a:latin typeface="Comic Sans MS"/>
                <a:ea typeface="Comic Sans MS"/>
                <a:cs typeface="Comic Sans MS"/>
                <a:sym typeface="Comic Sans MS"/>
              </a:rPr>
              <a:t>Have a look at at figure for the example</a:t>
            </a:r>
            <a:endParaRPr>
              <a:solidFill>
                <a:schemeClr val="dk1"/>
              </a:solidFill>
              <a:latin typeface="Comic Sans MS"/>
              <a:ea typeface="Comic Sans MS"/>
              <a:cs typeface="Comic Sans MS"/>
              <a:sym typeface="Comic Sans MS"/>
            </a:endParaRPr>
          </a:p>
          <a:p>
            <a:pPr marL="171450" lvl="0" indent="-133350" algn="l" rtl="0">
              <a:lnSpc>
                <a:spcPct val="115000"/>
              </a:lnSpc>
              <a:spcBef>
                <a:spcPts val="0"/>
              </a:spcBef>
              <a:spcAft>
                <a:spcPts val="0"/>
              </a:spcAft>
              <a:buClr>
                <a:schemeClr val="dk1"/>
              </a:buClr>
              <a:buSzPts val="600"/>
              <a:buFont typeface="Noto Sans Symbols"/>
              <a:buNone/>
            </a:pPr>
            <a:endParaRPr sz="1100">
              <a:solidFill>
                <a:srgbClr val="434343"/>
              </a:solidFill>
            </a:endParaRPr>
          </a:p>
        </p:txBody>
      </p:sp>
      <p:sp>
        <p:nvSpPr>
          <p:cNvPr id="845" name="Google Shape;845;p7"/>
          <p:cNvSpPr txBox="1">
            <a:spLocks noGrp="1"/>
          </p:cNvSpPr>
          <p:nvPr>
            <p:ph type="title"/>
          </p:nvPr>
        </p:nvSpPr>
        <p:spPr>
          <a:xfrm>
            <a:off x="674799" y="660312"/>
            <a:ext cx="3189000" cy="54686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700"/>
              <a:buNone/>
            </a:pPr>
            <a:r>
              <a:rPr lang="en-US"/>
              <a:t>EXAMPLE</a:t>
            </a:r>
            <a:r>
              <a:rPr lang="en-US">
                <a:solidFill>
                  <a:srgbClr val="434343"/>
                </a:solidFill>
              </a:rPr>
              <a:t>!</a:t>
            </a:r>
            <a:endParaRPr>
              <a:solidFill>
                <a:srgbClr val="434343"/>
              </a:solidFill>
            </a:endParaRPr>
          </a:p>
        </p:txBody>
      </p:sp>
      <p:sp>
        <p:nvSpPr>
          <p:cNvPr id="846" name="Google Shape;846;p7"/>
          <p:cNvSpPr/>
          <p:nvPr/>
        </p:nvSpPr>
        <p:spPr>
          <a:xfrm>
            <a:off x="4666268" y="660313"/>
            <a:ext cx="4110087" cy="4317040"/>
          </a:xfrm>
          <a:custGeom>
            <a:avLst/>
            <a:gdLst/>
            <a:ahLst/>
            <a:cxnLst/>
            <a:rect l="l" t="t" r="r" b="b"/>
            <a:pathLst>
              <a:path w="74820" h="67549" extrusionOk="0">
                <a:moveTo>
                  <a:pt x="24661" y="10161"/>
                </a:moveTo>
                <a:cubicBezTo>
                  <a:pt x="24709" y="10161"/>
                  <a:pt x="24760" y="10162"/>
                  <a:pt x="24811" y="10164"/>
                </a:cubicBezTo>
                <a:cubicBezTo>
                  <a:pt x="27114" y="10265"/>
                  <a:pt x="27914" y="12565"/>
                  <a:pt x="27914" y="12565"/>
                </a:cubicBezTo>
                <a:cubicBezTo>
                  <a:pt x="28376" y="12812"/>
                  <a:pt x="28686" y="12879"/>
                  <a:pt x="28936" y="12879"/>
                </a:cubicBezTo>
                <a:cubicBezTo>
                  <a:pt x="29226" y="12879"/>
                  <a:pt x="29434" y="12789"/>
                  <a:pt x="29701" y="12789"/>
                </a:cubicBezTo>
                <a:cubicBezTo>
                  <a:pt x="29949" y="12789"/>
                  <a:pt x="30249" y="12867"/>
                  <a:pt x="30715" y="13167"/>
                </a:cubicBezTo>
                <a:cubicBezTo>
                  <a:pt x="32117" y="14068"/>
                  <a:pt x="31418" y="16270"/>
                  <a:pt x="31418" y="16270"/>
                </a:cubicBezTo>
                <a:lnTo>
                  <a:pt x="6489" y="16270"/>
                </a:lnTo>
                <a:cubicBezTo>
                  <a:pt x="6489" y="16270"/>
                  <a:pt x="10094" y="15668"/>
                  <a:pt x="10494" y="15571"/>
                </a:cubicBezTo>
                <a:cubicBezTo>
                  <a:pt x="10894" y="15470"/>
                  <a:pt x="11294" y="15171"/>
                  <a:pt x="13097" y="14269"/>
                </a:cubicBezTo>
                <a:cubicBezTo>
                  <a:pt x="13652" y="13992"/>
                  <a:pt x="14027" y="13904"/>
                  <a:pt x="14315" y="13904"/>
                </a:cubicBezTo>
                <a:cubicBezTo>
                  <a:pt x="14806" y="13904"/>
                  <a:pt x="15044" y="14159"/>
                  <a:pt x="15497" y="14159"/>
                </a:cubicBezTo>
                <a:cubicBezTo>
                  <a:pt x="15640" y="14159"/>
                  <a:pt x="15803" y="14134"/>
                  <a:pt x="16002" y="14068"/>
                </a:cubicBezTo>
                <a:cubicBezTo>
                  <a:pt x="17202" y="13668"/>
                  <a:pt x="16301" y="12565"/>
                  <a:pt x="17703" y="12165"/>
                </a:cubicBezTo>
                <a:cubicBezTo>
                  <a:pt x="17853" y="12122"/>
                  <a:pt x="17995" y="12103"/>
                  <a:pt x="18129" y="12103"/>
                </a:cubicBezTo>
                <a:cubicBezTo>
                  <a:pt x="19054" y="12103"/>
                  <a:pt x="19646" y="12996"/>
                  <a:pt x="20638" y="12996"/>
                </a:cubicBezTo>
                <a:cubicBezTo>
                  <a:pt x="20842" y="12996"/>
                  <a:pt x="21063" y="12959"/>
                  <a:pt x="21307" y="12867"/>
                </a:cubicBezTo>
                <a:cubicBezTo>
                  <a:pt x="22872" y="12279"/>
                  <a:pt x="22524" y="10161"/>
                  <a:pt x="24661" y="10161"/>
                </a:cubicBezTo>
                <a:close/>
                <a:moveTo>
                  <a:pt x="14382" y="18665"/>
                </a:moveTo>
                <a:cubicBezTo>
                  <a:pt x="14411" y="18665"/>
                  <a:pt x="14440" y="18666"/>
                  <a:pt x="14470" y="18667"/>
                </a:cubicBezTo>
                <a:cubicBezTo>
                  <a:pt x="15821" y="18727"/>
                  <a:pt x="16291" y="20077"/>
                  <a:pt x="16291" y="20077"/>
                </a:cubicBezTo>
                <a:cubicBezTo>
                  <a:pt x="16561" y="20221"/>
                  <a:pt x="16742" y="20260"/>
                  <a:pt x="16888" y="20260"/>
                </a:cubicBezTo>
                <a:cubicBezTo>
                  <a:pt x="17059" y="20260"/>
                  <a:pt x="17181" y="20206"/>
                  <a:pt x="17339" y="20206"/>
                </a:cubicBezTo>
                <a:cubicBezTo>
                  <a:pt x="17485" y="20206"/>
                  <a:pt x="17661" y="20252"/>
                  <a:pt x="17936" y="20427"/>
                </a:cubicBezTo>
                <a:cubicBezTo>
                  <a:pt x="18757" y="20957"/>
                  <a:pt x="18346" y="22251"/>
                  <a:pt x="18346" y="22251"/>
                </a:cubicBezTo>
                <a:lnTo>
                  <a:pt x="3720" y="22251"/>
                </a:lnTo>
                <a:cubicBezTo>
                  <a:pt x="3720" y="22251"/>
                  <a:pt x="5836" y="21896"/>
                  <a:pt x="6069" y="21840"/>
                </a:cubicBezTo>
                <a:cubicBezTo>
                  <a:pt x="6305" y="21781"/>
                  <a:pt x="6538" y="21604"/>
                  <a:pt x="7596" y="21075"/>
                </a:cubicBezTo>
                <a:cubicBezTo>
                  <a:pt x="7921" y="20912"/>
                  <a:pt x="8141" y="20861"/>
                  <a:pt x="8310" y="20861"/>
                </a:cubicBezTo>
                <a:cubicBezTo>
                  <a:pt x="8599" y="20861"/>
                  <a:pt x="8739" y="21011"/>
                  <a:pt x="9004" y="21011"/>
                </a:cubicBezTo>
                <a:cubicBezTo>
                  <a:pt x="9088" y="21011"/>
                  <a:pt x="9184" y="20996"/>
                  <a:pt x="9301" y="20957"/>
                </a:cubicBezTo>
                <a:cubicBezTo>
                  <a:pt x="10003" y="20724"/>
                  <a:pt x="9475" y="20077"/>
                  <a:pt x="10300" y="19840"/>
                </a:cubicBezTo>
                <a:cubicBezTo>
                  <a:pt x="10387" y="19815"/>
                  <a:pt x="10469" y="19804"/>
                  <a:pt x="10547" y="19804"/>
                </a:cubicBezTo>
                <a:cubicBezTo>
                  <a:pt x="11091" y="19804"/>
                  <a:pt x="11440" y="20330"/>
                  <a:pt x="12022" y="20330"/>
                </a:cubicBezTo>
                <a:cubicBezTo>
                  <a:pt x="12142" y="20330"/>
                  <a:pt x="12271" y="20307"/>
                  <a:pt x="12415" y="20254"/>
                </a:cubicBezTo>
                <a:cubicBezTo>
                  <a:pt x="13333" y="19907"/>
                  <a:pt x="13128" y="18665"/>
                  <a:pt x="14382" y="18665"/>
                </a:cubicBezTo>
                <a:close/>
                <a:moveTo>
                  <a:pt x="56549" y="33508"/>
                </a:moveTo>
                <a:cubicBezTo>
                  <a:pt x="56573" y="33508"/>
                  <a:pt x="56597" y="33508"/>
                  <a:pt x="56621" y="33509"/>
                </a:cubicBezTo>
                <a:cubicBezTo>
                  <a:pt x="57713" y="33558"/>
                  <a:pt x="58092" y="34647"/>
                  <a:pt x="58092" y="34647"/>
                </a:cubicBezTo>
                <a:cubicBezTo>
                  <a:pt x="58311" y="34764"/>
                  <a:pt x="58457" y="34795"/>
                  <a:pt x="58576" y="34795"/>
                </a:cubicBezTo>
                <a:cubicBezTo>
                  <a:pt x="58713" y="34795"/>
                  <a:pt x="58812" y="34753"/>
                  <a:pt x="58939" y="34753"/>
                </a:cubicBezTo>
                <a:cubicBezTo>
                  <a:pt x="59057" y="34753"/>
                  <a:pt x="59200" y="34790"/>
                  <a:pt x="59422" y="34932"/>
                </a:cubicBezTo>
                <a:cubicBezTo>
                  <a:pt x="60082" y="35361"/>
                  <a:pt x="59752" y="36404"/>
                  <a:pt x="59752" y="36404"/>
                </a:cubicBezTo>
                <a:lnTo>
                  <a:pt x="47941" y="36404"/>
                </a:lnTo>
                <a:cubicBezTo>
                  <a:pt x="47941" y="36404"/>
                  <a:pt x="49649" y="36119"/>
                  <a:pt x="49840" y="36070"/>
                </a:cubicBezTo>
                <a:cubicBezTo>
                  <a:pt x="50028" y="36025"/>
                  <a:pt x="50219" y="35882"/>
                  <a:pt x="51072" y="35454"/>
                </a:cubicBezTo>
                <a:cubicBezTo>
                  <a:pt x="51334" y="35322"/>
                  <a:pt x="51512" y="35281"/>
                  <a:pt x="51648" y="35281"/>
                </a:cubicBezTo>
                <a:cubicBezTo>
                  <a:pt x="51882" y="35281"/>
                  <a:pt x="51995" y="35403"/>
                  <a:pt x="52210" y="35403"/>
                </a:cubicBezTo>
                <a:cubicBezTo>
                  <a:pt x="52277" y="35403"/>
                  <a:pt x="52353" y="35391"/>
                  <a:pt x="52446" y="35361"/>
                </a:cubicBezTo>
                <a:cubicBezTo>
                  <a:pt x="53016" y="35169"/>
                  <a:pt x="52588" y="34647"/>
                  <a:pt x="53253" y="34460"/>
                </a:cubicBezTo>
                <a:cubicBezTo>
                  <a:pt x="53325" y="34439"/>
                  <a:pt x="53392" y="34430"/>
                  <a:pt x="53457" y="34430"/>
                </a:cubicBezTo>
                <a:cubicBezTo>
                  <a:pt x="53894" y="34430"/>
                  <a:pt x="54175" y="34851"/>
                  <a:pt x="54643" y="34851"/>
                </a:cubicBezTo>
                <a:cubicBezTo>
                  <a:pt x="54740" y="34851"/>
                  <a:pt x="54845" y="34833"/>
                  <a:pt x="54961" y="34789"/>
                </a:cubicBezTo>
                <a:cubicBezTo>
                  <a:pt x="55702" y="34511"/>
                  <a:pt x="55539" y="33508"/>
                  <a:pt x="56549" y="33508"/>
                </a:cubicBezTo>
                <a:close/>
                <a:moveTo>
                  <a:pt x="55230" y="1"/>
                </a:moveTo>
                <a:cubicBezTo>
                  <a:pt x="46630" y="1"/>
                  <a:pt x="37377" y="5159"/>
                  <a:pt x="29654" y="7276"/>
                </a:cubicBezTo>
                <a:cubicBezTo>
                  <a:pt x="23722" y="8901"/>
                  <a:pt x="17087" y="9145"/>
                  <a:pt x="11371" y="11351"/>
                </a:cubicBezTo>
                <a:cubicBezTo>
                  <a:pt x="6284" y="13317"/>
                  <a:pt x="3132" y="17919"/>
                  <a:pt x="1667" y="22703"/>
                </a:cubicBezTo>
                <a:cubicBezTo>
                  <a:pt x="331" y="27073"/>
                  <a:pt x="1" y="31944"/>
                  <a:pt x="589" y="36453"/>
                </a:cubicBezTo>
                <a:cubicBezTo>
                  <a:pt x="1831" y="45972"/>
                  <a:pt x="6823" y="55623"/>
                  <a:pt x="15644" y="60967"/>
                </a:cubicBezTo>
                <a:cubicBezTo>
                  <a:pt x="22717" y="65255"/>
                  <a:pt x="31548" y="67549"/>
                  <a:pt x="40069" y="67549"/>
                </a:cubicBezTo>
                <a:cubicBezTo>
                  <a:pt x="48978" y="67549"/>
                  <a:pt x="57549" y="65041"/>
                  <a:pt x="63419" y="59683"/>
                </a:cubicBezTo>
                <a:cubicBezTo>
                  <a:pt x="71518" y="52294"/>
                  <a:pt x="74605" y="41334"/>
                  <a:pt x="74799" y="31049"/>
                </a:cubicBezTo>
                <a:cubicBezTo>
                  <a:pt x="74817" y="30103"/>
                  <a:pt x="74820" y="29122"/>
                  <a:pt x="74807" y="28117"/>
                </a:cubicBezTo>
                <a:cubicBezTo>
                  <a:pt x="74772" y="26005"/>
                  <a:pt x="74650" y="23754"/>
                  <a:pt x="74372" y="21479"/>
                </a:cubicBezTo>
                <a:lnTo>
                  <a:pt x="59846" y="21479"/>
                </a:lnTo>
                <a:cubicBezTo>
                  <a:pt x="59846" y="21479"/>
                  <a:pt x="61961" y="21124"/>
                  <a:pt x="62198" y="21065"/>
                </a:cubicBezTo>
                <a:cubicBezTo>
                  <a:pt x="62431" y="21005"/>
                  <a:pt x="62667" y="20832"/>
                  <a:pt x="63725" y="20302"/>
                </a:cubicBezTo>
                <a:cubicBezTo>
                  <a:pt x="64051" y="20140"/>
                  <a:pt x="64271" y="20088"/>
                  <a:pt x="64439" y="20088"/>
                </a:cubicBezTo>
                <a:cubicBezTo>
                  <a:pt x="64728" y="20088"/>
                  <a:pt x="64867" y="20239"/>
                  <a:pt x="65131" y="20239"/>
                </a:cubicBezTo>
                <a:cubicBezTo>
                  <a:pt x="65214" y="20239"/>
                  <a:pt x="65310" y="20224"/>
                  <a:pt x="65426" y="20184"/>
                </a:cubicBezTo>
                <a:cubicBezTo>
                  <a:pt x="66133" y="19951"/>
                  <a:pt x="65604" y="19304"/>
                  <a:pt x="66425" y="19067"/>
                </a:cubicBezTo>
                <a:cubicBezTo>
                  <a:pt x="66513" y="19042"/>
                  <a:pt x="66595" y="19032"/>
                  <a:pt x="66674" y="19032"/>
                </a:cubicBezTo>
                <a:cubicBezTo>
                  <a:pt x="67218" y="19032"/>
                  <a:pt x="67566" y="19555"/>
                  <a:pt x="68146" y="19555"/>
                </a:cubicBezTo>
                <a:cubicBezTo>
                  <a:pt x="68266" y="19555"/>
                  <a:pt x="68396" y="19533"/>
                  <a:pt x="68541" y="19478"/>
                </a:cubicBezTo>
                <a:cubicBezTo>
                  <a:pt x="69459" y="19134"/>
                  <a:pt x="69256" y="17893"/>
                  <a:pt x="70508" y="17893"/>
                </a:cubicBezTo>
                <a:cubicBezTo>
                  <a:pt x="70537" y="17893"/>
                  <a:pt x="70566" y="17894"/>
                  <a:pt x="70597" y="17895"/>
                </a:cubicBezTo>
                <a:cubicBezTo>
                  <a:pt x="71947" y="17951"/>
                  <a:pt x="72419" y="19304"/>
                  <a:pt x="72419" y="19304"/>
                </a:cubicBezTo>
                <a:cubicBezTo>
                  <a:pt x="72690" y="19448"/>
                  <a:pt x="72871" y="19487"/>
                  <a:pt x="73017" y="19487"/>
                </a:cubicBezTo>
                <a:cubicBezTo>
                  <a:pt x="73189" y="19487"/>
                  <a:pt x="73310" y="19434"/>
                  <a:pt x="73468" y="19434"/>
                </a:cubicBezTo>
                <a:cubicBezTo>
                  <a:pt x="73613" y="19434"/>
                  <a:pt x="73789" y="19479"/>
                  <a:pt x="74062" y="19655"/>
                </a:cubicBezTo>
                <a:cubicBezTo>
                  <a:pt x="74083" y="19669"/>
                  <a:pt x="74100" y="19683"/>
                  <a:pt x="74118" y="19697"/>
                </a:cubicBezTo>
                <a:cubicBezTo>
                  <a:pt x="73036" y="12968"/>
                  <a:pt x="70399" y="6264"/>
                  <a:pt x="64292" y="2468"/>
                </a:cubicBezTo>
                <a:cubicBezTo>
                  <a:pt x="61430" y="690"/>
                  <a:pt x="58373" y="1"/>
                  <a:pt x="5523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47" name="Google Shape;847;p7" descr="6.9 RepositoryIDE.eps"/>
          <p:cNvPicPr preferRelativeResize="0"/>
          <p:nvPr/>
        </p:nvPicPr>
        <p:blipFill rotWithShape="1">
          <a:blip r:embed="rId3">
            <a:alphaModFix/>
          </a:blip>
          <a:srcRect t="-12287" b="-12286"/>
          <a:stretch/>
        </p:blipFill>
        <p:spPr>
          <a:xfrm>
            <a:off x="4755078" y="1574278"/>
            <a:ext cx="3945861" cy="25112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graphicFrame>
        <p:nvGraphicFramePr>
          <p:cNvPr id="852" name="Google Shape;852;p8"/>
          <p:cNvGraphicFramePr/>
          <p:nvPr/>
        </p:nvGraphicFramePr>
        <p:xfrm>
          <a:off x="1001484" y="1056935"/>
          <a:ext cx="7358750" cy="3897565"/>
        </p:xfrm>
        <a:graphic>
          <a:graphicData uri="http://schemas.openxmlformats.org/drawingml/2006/table">
            <a:tbl>
              <a:tblPr firstRow="1" bandRow="1">
                <a:noFill/>
                <a:tableStyleId>{7077619A-FD3D-44E6-8E2F-985919F1546E}</a:tableStyleId>
              </a:tblPr>
              <a:tblGrid>
                <a:gridCol w="3099825">
                  <a:extLst>
                    <a:ext uri="{9D8B030D-6E8A-4147-A177-3AD203B41FA5}">
                      <a16:colId xmlns:a16="http://schemas.microsoft.com/office/drawing/2014/main" val="20000"/>
                    </a:ext>
                  </a:extLst>
                </a:gridCol>
                <a:gridCol w="4258925">
                  <a:extLst>
                    <a:ext uri="{9D8B030D-6E8A-4147-A177-3AD203B41FA5}">
                      <a16:colId xmlns:a16="http://schemas.microsoft.com/office/drawing/2014/main" val="20001"/>
                    </a:ext>
                  </a:extLst>
                </a:gridCol>
              </a:tblGrid>
              <a:tr h="193600">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Name</a:t>
                      </a:r>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Repository </a:t>
                      </a:r>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912650">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Description</a:t>
                      </a:r>
                      <a:endParaRPr sz="1400" u="none" strike="noStrike" cap="none">
                        <a:solidFill>
                          <a:srgbClr val="000000"/>
                        </a:solidFill>
                        <a:latin typeface="Helvetica Neue"/>
                        <a:ea typeface="Helvetica Neue"/>
                        <a:cs typeface="Helvetica Neue"/>
                        <a:sym typeface="Helvetica Neue"/>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100" u="none" strike="noStrike" cap="none">
                          <a:solidFill>
                            <a:srgbClr val="000000"/>
                          </a:solidFill>
                          <a:latin typeface="Helvetica Neue"/>
                          <a:ea typeface="Helvetica Neue"/>
                          <a:cs typeface="Helvetica Neue"/>
                          <a:sym typeface="Helvetica Neue"/>
                        </a:rPr>
                        <a:t>All data in a system is managed in a central repository that is accessible to all system components. Components do not interact directly, only through the repository. </a:t>
                      </a:r>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759875">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When used</a:t>
                      </a:r>
                      <a:endParaRPr sz="1400" u="none" strike="noStrike" cap="none">
                        <a:solidFill>
                          <a:srgbClr val="000000"/>
                        </a:solidFill>
                        <a:latin typeface="Helvetica Neue"/>
                        <a:ea typeface="Helvetica Neue"/>
                        <a:cs typeface="Helvetica Neue"/>
                        <a:sym typeface="Helvetica Neue"/>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just" rtl="0">
                        <a:lnSpc>
                          <a:spcPct val="100000"/>
                        </a:lnSpc>
                        <a:spcBef>
                          <a:spcPts val="0"/>
                        </a:spcBef>
                        <a:spcAft>
                          <a:spcPts val="0"/>
                        </a:spcAft>
                        <a:buNone/>
                      </a:pPr>
                      <a:r>
                        <a:rPr lang="en-US" sz="1100" u="none" strike="noStrike" cap="none">
                          <a:solidFill>
                            <a:srgbClr val="000000"/>
                          </a:solidFill>
                          <a:latin typeface="Helvetica Neue"/>
                          <a:ea typeface="Helvetica Neue"/>
                          <a:cs typeface="Helvetica Neue"/>
                          <a:sym typeface="Helvetica Neue"/>
                        </a:rPr>
                        <a:t>You should use this pattern when you have a system in which large volumes of information are generated that has to be stored for a long time. You may also use it in data-driven systems where the inclusion of data in the repository triggers an action or tool.</a:t>
                      </a:r>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886575">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Advantages</a:t>
                      </a:r>
                      <a:endParaRPr sz="1400" u="none" strike="noStrike" cap="none">
                        <a:solidFill>
                          <a:srgbClr val="000000"/>
                        </a:solidFill>
                        <a:latin typeface="Helvetica Neue"/>
                        <a:ea typeface="Helvetica Neue"/>
                        <a:cs typeface="Helvetica Neue"/>
                        <a:sym typeface="Helvetica Neue"/>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171450" marR="0" lvl="0" indent="-171450" algn="just" rtl="0">
                        <a:lnSpc>
                          <a:spcPct val="100000"/>
                        </a:lnSpc>
                        <a:spcBef>
                          <a:spcPts val="0"/>
                        </a:spcBef>
                        <a:spcAft>
                          <a:spcPts val="0"/>
                        </a:spcAft>
                        <a:buClr>
                          <a:srgbClr val="000000"/>
                        </a:buClr>
                        <a:buSzPts val="1100"/>
                        <a:buFont typeface="Arial"/>
                        <a:buChar char="•"/>
                      </a:pPr>
                      <a:r>
                        <a:rPr lang="en-US" sz="1100" u="none" strike="noStrike" cap="none">
                          <a:solidFill>
                            <a:srgbClr val="000000"/>
                          </a:solidFill>
                          <a:latin typeface="Helvetica Neue"/>
                          <a:ea typeface="Helvetica Neue"/>
                          <a:cs typeface="Helvetica Neue"/>
                          <a:sym typeface="Helvetica Neue"/>
                        </a:rPr>
                        <a:t>Components can be independent—they do not need to know of the existence of other components. </a:t>
                      </a:r>
                      <a:endParaRPr sz="1100" u="none" strike="noStrike" cap="none">
                        <a:solidFill>
                          <a:srgbClr val="000000"/>
                        </a:solidFill>
                        <a:latin typeface="Helvetica Neue"/>
                        <a:ea typeface="Helvetica Neue"/>
                        <a:cs typeface="Helvetica Neue"/>
                        <a:sym typeface="Helvetica Neue"/>
                      </a:endParaRPr>
                    </a:p>
                    <a:p>
                      <a:pPr marL="171450" marR="0" lvl="0" indent="-171450" algn="just" rtl="0">
                        <a:lnSpc>
                          <a:spcPct val="100000"/>
                        </a:lnSpc>
                        <a:spcBef>
                          <a:spcPts val="0"/>
                        </a:spcBef>
                        <a:spcAft>
                          <a:spcPts val="0"/>
                        </a:spcAft>
                        <a:buClr>
                          <a:srgbClr val="000000"/>
                        </a:buClr>
                        <a:buSzPts val="1100"/>
                        <a:buFont typeface="Arial"/>
                        <a:buChar char="•"/>
                      </a:pPr>
                      <a:r>
                        <a:rPr lang="en-US" sz="1100" u="none" strike="noStrike" cap="none">
                          <a:solidFill>
                            <a:srgbClr val="000000"/>
                          </a:solidFill>
                          <a:latin typeface="Helvetica Neue"/>
                          <a:ea typeface="Helvetica Neue"/>
                          <a:cs typeface="Helvetica Neue"/>
                          <a:sym typeface="Helvetica Neue"/>
                        </a:rPr>
                        <a:t>Changes made by one component can be propagated to all components. </a:t>
                      </a:r>
                      <a:endParaRPr sz="1100" u="none" strike="noStrike" cap="none">
                        <a:solidFill>
                          <a:srgbClr val="000000"/>
                        </a:solidFill>
                        <a:latin typeface="Helvetica Neue"/>
                        <a:ea typeface="Helvetica Neue"/>
                        <a:cs typeface="Helvetica Neue"/>
                        <a:sym typeface="Helvetica Neue"/>
                      </a:endParaRPr>
                    </a:p>
                    <a:p>
                      <a:pPr marL="171450" marR="0" lvl="0" indent="-171450" algn="just" rtl="0">
                        <a:lnSpc>
                          <a:spcPct val="100000"/>
                        </a:lnSpc>
                        <a:spcBef>
                          <a:spcPts val="0"/>
                        </a:spcBef>
                        <a:spcAft>
                          <a:spcPts val="0"/>
                        </a:spcAft>
                        <a:buClr>
                          <a:srgbClr val="000000"/>
                        </a:buClr>
                        <a:buSzPts val="1100"/>
                        <a:buFont typeface="Arial"/>
                        <a:buChar char="•"/>
                      </a:pPr>
                      <a:r>
                        <a:rPr lang="en-US" sz="1100" u="none" strike="noStrike" cap="none">
                          <a:solidFill>
                            <a:srgbClr val="000000"/>
                          </a:solidFill>
                          <a:latin typeface="Helvetica Neue"/>
                          <a:ea typeface="Helvetica Neue"/>
                          <a:cs typeface="Helvetica Neue"/>
                          <a:sym typeface="Helvetica Neue"/>
                        </a:rPr>
                        <a:t>All data can be managed consistently (e.g., backups done at the same time) as it is all in one place. </a:t>
                      </a:r>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886575">
                <a:tc>
                  <a:txBody>
                    <a:bodyPr/>
                    <a:lstStyle/>
                    <a:p>
                      <a:pPr marL="0" marR="0" lvl="0" indent="0" algn="just" rtl="0">
                        <a:lnSpc>
                          <a:spcPct val="100000"/>
                        </a:lnSpc>
                        <a:spcBef>
                          <a:spcPts val="0"/>
                        </a:spcBef>
                        <a:spcAft>
                          <a:spcPts val="0"/>
                        </a:spcAft>
                        <a:buNone/>
                      </a:pPr>
                      <a:r>
                        <a:rPr lang="en-US" sz="1400" b="1" u="none" strike="noStrike" cap="none">
                          <a:solidFill>
                            <a:srgbClr val="000000"/>
                          </a:solidFill>
                          <a:latin typeface="Helvetica Neue"/>
                          <a:ea typeface="Helvetica Neue"/>
                          <a:cs typeface="Helvetica Neue"/>
                          <a:sym typeface="Helvetica Neue"/>
                        </a:rPr>
                        <a:t>Disadvantages</a:t>
                      </a:r>
                      <a:endParaRPr sz="1400" u="none" strike="noStrike" cap="none">
                        <a:solidFill>
                          <a:srgbClr val="000000"/>
                        </a:solidFill>
                        <a:latin typeface="Helvetica Neue"/>
                        <a:ea typeface="Helvetica Neue"/>
                        <a:cs typeface="Helvetica Neue"/>
                        <a:sym typeface="Helvetica Neue"/>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171450" marR="0" lvl="0" indent="-171450" algn="just" rtl="0">
                        <a:lnSpc>
                          <a:spcPct val="100000"/>
                        </a:lnSpc>
                        <a:spcBef>
                          <a:spcPts val="0"/>
                        </a:spcBef>
                        <a:spcAft>
                          <a:spcPts val="0"/>
                        </a:spcAft>
                        <a:buClr>
                          <a:srgbClr val="000000"/>
                        </a:buClr>
                        <a:buSzPts val="1100"/>
                        <a:buFont typeface="Arial"/>
                        <a:buChar char="•"/>
                      </a:pPr>
                      <a:r>
                        <a:rPr lang="en-US" sz="1100" u="none" strike="noStrike" cap="none">
                          <a:solidFill>
                            <a:srgbClr val="000000"/>
                          </a:solidFill>
                          <a:latin typeface="Helvetica Neue"/>
                          <a:ea typeface="Helvetica Neue"/>
                          <a:cs typeface="Helvetica Neue"/>
                          <a:sym typeface="Helvetica Neue"/>
                        </a:rPr>
                        <a:t>The repository is a single point of failure so problems in the repository affect the whole system. </a:t>
                      </a:r>
                      <a:endParaRPr sz="1100" u="none" strike="noStrike" cap="none">
                        <a:solidFill>
                          <a:srgbClr val="000000"/>
                        </a:solidFill>
                        <a:latin typeface="Helvetica Neue"/>
                        <a:ea typeface="Helvetica Neue"/>
                        <a:cs typeface="Helvetica Neue"/>
                        <a:sym typeface="Helvetica Neue"/>
                      </a:endParaRPr>
                    </a:p>
                    <a:p>
                      <a:pPr marL="171450" marR="0" lvl="0" indent="-171450" algn="just" rtl="0">
                        <a:lnSpc>
                          <a:spcPct val="100000"/>
                        </a:lnSpc>
                        <a:spcBef>
                          <a:spcPts val="0"/>
                        </a:spcBef>
                        <a:spcAft>
                          <a:spcPts val="0"/>
                        </a:spcAft>
                        <a:buClr>
                          <a:srgbClr val="000000"/>
                        </a:buClr>
                        <a:buSzPts val="1100"/>
                        <a:buFont typeface="Arial"/>
                        <a:buChar char="•"/>
                      </a:pPr>
                      <a:r>
                        <a:rPr lang="en-US" sz="1100" u="none" strike="noStrike" cap="none">
                          <a:solidFill>
                            <a:srgbClr val="000000"/>
                          </a:solidFill>
                          <a:latin typeface="Helvetica Neue"/>
                          <a:ea typeface="Helvetica Neue"/>
                          <a:cs typeface="Helvetica Neue"/>
                          <a:sym typeface="Helvetica Neue"/>
                        </a:rPr>
                        <a:t>May be inefficiencies in organizing all communication through the repository. </a:t>
                      </a:r>
                      <a:endParaRPr sz="1100" u="none" strike="noStrike" cap="none">
                        <a:solidFill>
                          <a:srgbClr val="000000"/>
                        </a:solidFill>
                        <a:latin typeface="Helvetica Neue"/>
                        <a:ea typeface="Helvetica Neue"/>
                        <a:cs typeface="Helvetica Neue"/>
                        <a:sym typeface="Helvetica Neue"/>
                      </a:endParaRPr>
                    </a:p>
                    <a:p>
                      <a:pPr marL="171450" marR="0" lvl="0" indent="-171450" algn="just" rtl="0">
                        <a:lnSpc>
                          <a:spcPct val="100000"/>
                        </a:lnSpc>
                        <a:spcBef>
                          <a:spcPts val="0"/>
                        </a:spcBef>
                        <a:spcAft>
                          <a:spcPts val="0"/>
                        </a:spcAft>
                        <a:buClr>
                          <a:srgbClr val="000000"/>
                        </a:buClr>
                        <a:buSzPts val="1100"/>
                        <a:buFont typeface="Arial"/>
                        <a:buChar char="•"/>
                      </a:pPr>
                      <a:r>
                        <a:rPr lang="en-US" sz="1100" u="none" strike="noStrike" cap="none">
                          <a:solidFill>
                            <a:srgbClr val="000000"/>
                          </a:solidFill>
                          <a:latin typeface="Helvetica Neue"/>
                          <a:ea typeface="Helvetica Neue"/>
                          <a:cs typeface="Helvetica Neue"/>
                          <a:sym typeface="Helvetica Neue"/>
                        </a:rPr>
                        <a:t>Distributing the repository across several computers may be difficult.</a:t>
                      </a:r>
                      <a:endParaRPr/>
                    </a:p>
                  </a:txBody>
                  <a:tcPr marL="68575" marR="68575" marT="0" marB="0">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53" name="Google Shape;853;p8"/>
          <p:cNvSpPr txBox="1"/>
          <p:nvPr/>
        </p:nvSpPr>
        <p:spPr>
          <a:xfrm>
            <a:off x="1001483" y="326571"/>
            <a:ext cx="437605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Summarising</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grpSp>
        <p:nvGrpSpPr>
          <p:cNvPr id="858" name="Google Shape;858;p9"/>
          <p:cNvGrpSpPr/>
          <p:nvPr/>
        </p:nvGrpSpPr>
        <p:grpSpPr>
          <a:xfrm>
            <a:off x="0" y="962950"/>
            <a:ext cx="9144015" cy="4191831"/>
            <a:chOff x="0" y="962950"/>
            <a:chExt cx="9144015" cy="4191831"/>
          </a:xfrm>
        </p:grpSpPr>
        <p:sp>
          <p:nvSpPr>
            <p:cNvPr id="859" name="Google Shape;859;p9"/>
            <p:cNvSpPr/>
            <p:nvPr/>
          </p:nvSpPr>
          <p:spPr>
            <a:xfrm>
              <a:off x="0" y="2999239"/>
              <a:ext cx="9144015" cy="2133286"/>
            </a:xfrm>
            <a:custGeom>
              <a:avLst/>
              <a:gdLst/>
              <a:ahLst/>
              <a:cxnLst/>
              <a:rect l="l" t="t" r="r" b="b"/>
              <a:pathLst>
                <a:path w="95980" h="22392" extrusionOk="0">
                  <a:moveTo>
                    <a:pt x="53060" y="1"/>
                  </a:moveTo>
                  <a:cubicBezTo>
                    <a:pt x="49554" y="1"/>
                    <a:pt x="49455" y="4370"/>
                    <a:pt x="45849" y="5722"/>
                  </a:cubicBezTo>
                  <a:cubicBezTo>
                    <a:pt x="44948" y="6060"/>
                    <a:pt x="44113" y="6188"/>
                    <a:pt x="43328" y="6188"/>
                  </a:cubicBezTo>
                  <a:cubicBezTo>
                    <a:pt x="40848" y="6188"/>
                    <a:pt x="38863" y="4910"/>
                    <a:pt x="36858" y="4910"/>
                  </a:cubicBezTo>
                  <a:cubicBezTo>
                    <a:pt x="36806" y="4910"/>
                    <a:pt x="36754" y="4911"/>
                    <a:pt x="36702" y="4912"/>
                  </a:cubicBezTo>
                  <a:cubicBezTo>
                    <a:pt x="34013" y="4999"/>
                    <a:pt x="34503" y="6648"/>
                    <a:pt x="31956" y="7803"/>
                  </a:cubicBezTo>
                  <a:cubicBezTo>
                    <a:pt x="29410" y="8962"/>
                    <a:pt x="28947" y="8384"/>
                    <a:pt x="24083" y="8847"/>
                  </a:cubicBezTo>
                  <a:cubicBezTo>
                    <a:pt x="19219" y="9309"/>
                    <a:pt x="18064" y="14289"/>
                    <a:pt x="16324" y="15676"/>
                  </a:cubicBezTo>
                  <a:cubicBezTo>
                    <a:pt x="15887" y="16027"/>
                    <a:pt x="15413" y="16150"/>
                    <a:pt x="14891" y="16150"/>
                  </a:cubicBezTo>
                  <a:cubicBezTo>
                    <a:pt x="13681" y="16150"/>
                    <a:pt x="12214" y="15491"/>
                    <a:pt x="10351" y="15491"/>
                  </a:cubicBezTo>
                  <a:cubicBezTo>
                    <a:pt x="9828" y="15491"/>
                    <a:pt x="9273" y="15543"/>
                    <a:pt x="8684" y="15676"/>
                  </a:cubicBezTo>
                  <a:cubicBezTo>
                    <a:pt x="5098" y="16487"/>
                    <a:pt x="0" y="22391"/>
                    <a:pt x="0" y="22391"/>
                  </a:cubicBezTo>
                  <a:lnTo>
                    <a:pt x="95980" y="22391"/>
                  </a:lnTo>
                  <a:cubicBezTo>
                    <a:pt x="95980" y="22391"/>
                    <a:pt x="93663" y="17761"/>
                    <a:pt x="90653" y="16258"/>
                  </a:cubicBezTo>
                  <a:cubicBezTo>
                    <a:pt x="90001" y="15931"/>
                    <a:pt x="89414" y="15817"/>
                    <a:pt x="88856" y="15817"/>
                  </a:cubicBezTo>
                  <a:cubicBezTo>
                    <a:pt x="87555" y="15817"/>
                    <a:pt x="86416" y="16440"/>
                    <a:pt x="84990" y="16440"/>
                  </a:cubicBezTo>
                  <a:cubicBezTo>
                    <a:pt x="84210" y="16440"/>
                    <a:pt x="83344" y="16254"/>
                    <a:pt x="82318" y="15676"/>
                  </a:cubicBezTo>
                  <a:cubicBezTo>
                    <a:pt x="78612" y="13592"/>
                    <a:pt x="79423" y="8732"/>
                    <a:pt x="75254" y="5838"/>
                  </a:cubicBezTo>
                  <a:cubicBezTo>
                    <a:pt x="73954" y="4934"/>
                    <a:pt x="72630" y="4628"/>
                    <a:pt x="71309" y="4628"/>
                  </a:cubicBezTo>
                  <a:cubicBezTo>
                    <a:pt x="68547" y="4628"/>
                    <a:pt x="65795" y="5964"/>
                    <a:pt x="63276" y="5964"/>
                  </a:cubicBezTo>
                  <a:cubicBezTo>
                    <a:pt x="63140" y="5964"/>
                    <a:pt x="63004" y="5960"/>
                    <a:pt x="62869" y="5952"/>
                  </a:cubicBezTo>
                  <a:cubicBezTo>
                    <a:pt x="59049" y="5722"/>
                    <a:pt x="57891" y="625"/>
                    <a:pt x="53722" y="48"/>
                  </a:cubicBezTo>
                  <a:cubicBezTo>
                    <a:pt x="53488" y="16"/>
                    <a:pt x="53268" y="1"/>
                    <a:pt x="5306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9"/>
            <p:cNvSpPr/>
            <p:nvPr/>
          </p:nvSpPr>
          <p:spPr>
            <a:xfrm>
              <a:off x="3540895" y="962950"/>
              <a:ext cx="1147283" cy="273644"/>
            </a:xfrm>
            <a:custGeom>
              <a:avLst/>
              <a:gdLst/>
              <a:ahLst/>
              <a:cxnLst/>
              <a:rect l="l" t="t" r="r" b="b"/>
              <a:pathLst>
                <a:path w="17022" h="4060" extrusionOk="0">
                  <a:moveTo>
                    <a:pt x="12069" y="1"/>
                  </a:moveTo>
                  <a:cubicBezTo>
                    <a:pt x="10648" y="1"/>
                    <a:pt x="10881" y="1407"/>
                    <a:pt x="9840" y="1798"/>
                  </a:cubicBezTo>
                  <a:cubicBezTo>
                    <a:pt x="9677" y="1859"/>
                    <a:pt x="9530" y="1885"/>
                    <a:pt x="9394" y="1885"/>
                  </a:cubicBezTo>
                  <a:cubicBezTo>
                    <a:pt x="8737" y="1885"/>
                    <a:pt x="8344" y="1291"/>
                    <a:pt x="7728" y="1291"/>
                  </a:cubicBezTo>
                  <a:cubicBezTo>
                    <a:pt x="7639" y="1291"/>
                    <a:pt x="7546" y="1304"/>
                    <a:pt x="7446" y="1332"/>
                  </a:cubicBezTo>
                  <a:cubicBezTo>
                    <a:pt x="6518" y="1600"/>
                    <a:pt x="7116" y="2331"/>
                    <a:pt x="6316" y="2595"/>
                  </a:cubicBezTo>
                  <a:cubicBezTo>
                    <a:pt x="6184" y="2639"/>
                    <a:pt x="6075" y="2656"/>
                    <a:pt x="5981" y="2656"/>
                  </a:cubicBezTo>
                  <a:cubicBezTo>
                    <a:pt x="5681" y="2656"/>
                    <a:pt x="5523" y="2485"/>
                    <a:pt x="5196" y="2485"/>
                  </a:cubicBezTo>
                  <a:cubicBezTo>
                    <a:pt x="5005" y="2485"/>
                    <a:pt x="4756" y="2543"/>
                    <a:pt x="4389" y="2727"/>
                  </a:cubicBezTo>
                  <a:cubicBezTo>
                    <a:pt x="3191" y="3325"/>
                    <a:pt x="2927" y="3527"/>
                    <a:pt x="2659" y="3593"/>
                  </a:cubicBezTo>
                  <a:cubicBezTo>
                    <a:pt x="2395" y="3659"/>
                    <a:pt x="1" y="4060"/>
                    <a:pt x="1" y="4060"/>
                  </a:cubicBezTo>
                  <a:lnTo>
                    <a:pt x="16554" y="4060"/>
                  </a:lnTo>
                  <a:cubicBezTo>
                    <a:pt x="16554" y="4060"/>
                    <a:pt x="17021" y="2595"/>
                    <a:pt x="16089" y="1997"/>
                  </a:cubicBezTo>
                  <a:cubicBezTo>
                    <a:pt x="15779" y="1797"/>
                    <a:pt x="15580" y="1745"/>
                    <a:pt x="15415" y="1745"/>
                  </a:cubicBezTo>
                  <a:cubicBezTo>
                    <a:pt x="15237" y="1745"/>
                    <a:pt x="15099" y="1806"/>
                    <a:pt x="14905" y="1806"/>
                  </a:cubicBezTo>
                  <a:cubicBezTo>
                    <a:pt x="14739" y="1806"/>
                    <a:pt x="14533" y="1762"/>
                    <a:pt x="14227" y="1600"/>
                  </a:cubicBezTo>
                  <a:cubicBezTo>
                    <a:pt x="14227" y="1600"/>
                    <a:pt x="13695" y="69"/>
                    <a:pt x="12167" y="3"/>
                  </a:cubicBezTo>
                  <a:cubicBezTo>
                    <a:pt x="12134" y="1"/>
                    <a:pt x="12101" y="1"/>
                    <a:pt x="12069"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9"/>
            <p:cNvSpPr/>
            <p:nvPr/>
          </p:nvSpPr>
          <p:spPr>
            <a:xfrm>
              <a:off x="6715238" y="3874695"/>
              <a:ext cx="1185296" cy="1268805"/>
            </a:xfrm>
            <a:custGeom>
              <a:avLst/>
              <a:gdLst/>
              <a:ahLst/>
              <a:cxnLst/>
              <a:rect l="l" t="t" r="r" b="b"/>
              <a:pathLst>
                <a:path w="17586" h="18825" extrusionOk="0">
                  <a:moveTo>
                    <a:pt x="4147" y="0"/>
                  </a:moveTo>
                  <a:cubicBezTo>
                    <a:pt x="4059" y="0"/>
                    <a:pt x="4026" y="109"/>
                    <a:pt x="4068" y="350"/>
                  </a:cubicBezTo>
                  <a:cubicBezTo>
                    <a:pt x="4239" y="1311"/>
                    <a:pt x="6382" y="4459"/>
                    <a:pt x="7165" y="6223"/>
                  </a:cubicBezTo>
                  <a:cubicBezTo>
                    <a:pt x="6984" y="5980"/>
                    <a:pt x="6772" y="5722"/>
                    <a:pt x="6560" y="5471"/>
                  </a:cubicBezTo>
                  <a:cubicBezTo>
                    <a:pt x="6396" y="5179"/>
                    <a:pt x="6250" y="4853"/>
                    <a:pt x="6086" y="4598"/>
                  </a:cubicBezTo>
                  <a:cubicBezTo>
                    <a:pt x="5833" y="4209"/>
                    <a:pt x="5561" y="3830"/>
                    <a:pt x="5272" y="3467"/>
                  </a:cubicBezTo>
                  <a:cubicBezTo>
                    <a:pt x="4820" y="2901"/>
                    <a:pt x="4315" y="2364"/>
                    <a:pt x="3742" y="1916"/>
                  </a:cubicBezTo>
                  <a:cubicBezTo>
                    <a:pt x="3060" y="1387"/>
                    <a:pt x="2301" y="1008"/>
                    <a:pt x="1435" y="932"/>
                  </a:cubicBezTo>
                  <a:cubicBezTo>
                    <a:pt x="1363" y="925"/>
                    <a:pt x="1169" y="908"/>
                    <a:pt x="953" y="908"/>
                  </a:cubicBezTo>
                  <a:cubicBezTo>
                    <a:pt x="521" y="908"/>
                    <a:pt x="0" y="976"/>
                    <a:pt x="200" y="1332"/>
                  </a:cubicBezTo>
                  <a:cubicBezTo>
                    <a:pt x="248" y="1415"/>
                    <a:pt x="332" y="1471"/>
                    <a:pt x="415" y="1523"/>
                  </a:cubicBezTo>
                  <a:cubicBezTo>
                    <a:pt x="1216" y="2024"/>
                    <a:pt x="2099" y="2295"/>
                    <a:pt x="2945" y="2703"/>
                  </a:cubicBezTo>
                  <a:cubicBezTo>
                    <a:pt x="4208" y="3308"/>
                    <a:pt x="5868" y="4905"/>
                    <a:pt x="6557" y="5597"/>
                  </a:cubicBezTo>
                  <a:cubicBezTo>
                    <a:pt x="6653" y="5725"/>
                    <a:pt x="6772" y="5886"/>
                    <a:pt x="6907" y="6070"/>
                  </a:cubicBezTo>
                  <a:cubicBezTo>
                    <a:pt x="5875" y="5087"/>
                    <a:pt x="4286" y="4449"/>
                    <a:pt x="3382" y="4449"/>
                  </a:cubicBezTo>
                  <a:cubicBezTo>
                    <a:pt x="3204" y="4449"/>
                    <a:pt x="3053" y="4474"/>
                    <a:pt x="2938" y="4525"/>
                  </a:cubicBezTo>
                  <a:cubicBezTo>
                    <a:pt x="2072" y="4915"/>
                    <a:pt x="3926" y="5333"/>
                    <a:pt x="5495" y="5757"/>
                  </a:cubicBezTo>
                  <a:cubicBezTo>
                    <a:pt x="6511" y="6032"/>
                    <a:pt x="7103" y="6463"/>
                    <a:pt x="7395" y="6735"/>
                  </a:cubicBezTo>
                  <a:cubicBezTo>
                    <a:pt x="7694" y="7145"/>
                    <a:pt x="8028" y="7608"/>
                    <a:pt x="8365" y="8078"/>
                  </a:cubicBezTo>
                  <a:cubicBezTo>
                    <a:pt x="8407" y="8151"/>
                    <a:pt x="8445" y="8224"/>
                    <a:pt x="8487" y="8290"/>
                  </a:cubicBezTo>
                  <a:cubicBezTo>
                    <a:pt x="8243" y="8012"/>
                    <a:pt x="7965" y="7729"/>
                    <a:pt x="7680" y="7531"/>
                  </a:cubicBezTo>
                  <a:cubicBezTo>
                    <a:pt x="7204" y="7198"/>
                    <a:pt x="6229" y="6938"/>
                    <a:pt x="5466" y="6938"/>
                  </a:cubicBezTo>
                  <a:cubicBezTo>
                    <a:pt x="4945" y="6938"/>
                    <a:pt x="4522" y="7059"/>
                    <a:pt x="4423" y="7361"/>
                  </a:cubicBezTo>
                  <a:cubicBezTo>
                    <a:pt x="4180" y="8105"/>
                    <a:pt x="5759" y="7779"/>
                    <a:pt x="7109" y="8008"/>
                  </a:cubicBezTo>
                  <a:cubicBezTo>
                    <a:pt x="8034" y="8164"/>
                    <a:pt x="8699" y="8718"/>
                    <a:pt x="9026" y="9049"/>
                  </a:cubicBezTo>
                  <a:cubicBezTo>
                    <a:pt x="9057" y="9083"/>
                    <a:pt x="9086" y="9115"/>
                    <a:pt x="9117" y="9145"/>
                  </a:cubicBezTo>
                  <a:cubicBezTo>
                    <a:pt x="9266" y="9365"/>
                    <a:pt x="9412" y="9577"/>
                    <a:pt x="9548" y="9779"/>
                  </a:cubicBezTo>
                  <a:cubicBezTo>
                    <a:pt x="9865" y="10252"/>
                    <a:pt x="10168" y="10701"/>
                    <a:pt x="10460" y="11132"/>
                  </a:cubicBezTo>
                  <a:cubicBezTo>
                    <a:pt x="10080" y="10642"/>
                    <a:pt x="9521" y="9998"/>
                    <a:pt x="8880" y="9553"/>
                  </a:cubicBezTo>
                  <a:cubicBezTo>
                    <a:pt x="8111" y="9015"/>
                    <a:pt x="7171" y="8749"/>
                    <a:pt x="6450" y="8749"/>
                  </a:cubicBezTo>
                  <a:cubicBezTo>
                    <a:pt x="6069" y="8749"/>
                    <a:pt x="5750" y="8824"/>
                    <a:pt x="5550" y="8972"/>
                  </a:cubicBezTo>
                  <a:cubicBezTo>
                    <a:pt x="4973" y="9403"/>
                    <a:pt x="7617" y="9824"/>
                    <a:pt x="8919" y="10294"/>
                  </a:cubicBezTo>
                  <a:cubicBezTo>
                    <a:pt x="9900" y="10648"/>
                    <a:pt x="10568" y="11355"/>
                    <a:pt x="10836" y="11679"/>
                  </a:cubicBezTo>
                  <a:cubicBezTo>
                    <a:pt x="11257" y="12288"/>
                    <a:pt x="11678" y="12879"/>
                    <a:pt x="12126" y="13505"/>
                  </a:cubicBezTo>
                  <a:cubicBezTo>
                    <a:pt x="11538" y="12938"/>
                    <a:pt x="10682" y="12318"/>
                    <a:pt x="9820" y="11737"/>
                  </a:cubicBezTo>
                  <a:cubicBezTo>
                    <a:pt x="9122" y="11272"/>
                    <a:pt x="8411" y="11081"/>
                    <a:pt x="7837" y="11081"/>
                  </a:cubicBezTo>
                  <a:cubicBezTo>
                    <a:pt x="7318" y="11081"/>
                    <a:pt x="6912" y="11238"/>
                    <a:pt x="6734" y="11491"/>
                  </a:cubicBezTo>
                  <a:cubicBezTo>
                    <a:pt x="6361" y="12023"/>
                    <a:pt x="7492" y="12058"/>
                    <a:pt x="9583" y="12527"/>
                  </a:cubicBezTo>
                  <a:cubicBezTo>
                    <a:pt x="11086" y="12865"/>
                    <a:pt x="12088" y="13651"/>
                    <a:pt x="12537" y="14069"/>
                  </a:cubicBezTo>
                  <a:cubicBezTo>
                    <a:pt x="12728" y="14330"/>
                    <a:pt x="12923" y="14597"/>
                    <a:pt x="13132" y="14876"/>
                  </a:cubicBezTo>
                  <a:cubicBezTo>
                    <a:pt x="13365" y="15193"/>
                    <a:pt x="13636" y="15516"/>
                    <a:pt x="13929" y="15833"/>
                  </a:cubicBezTo>
                  <a:cubicBezTo>
                    <a:pt x="13574" y="15673"/>
                    <a:pt x="13052" y="15436"/>
                    <a:pt x="12474" y="15182"/>
                  </a:cubicBezTo>
                  <a:cubicBezTo>
                    <a:pt x="11824" y="14897"/>
                    <a:pt x="11197" y="14594"/>
                    <a:pt x="10602" y="14215"/>
                  </a:cubicBezTo>
                  <a:cubicBezTo>
                    <a:pt x="10086" y="13886"/>
                    <a:pt x="9439" y="13544"/>
                    <a:pt x="8798" y="13544"/>
                  </a:cubicBezTo>
                  <a:cubicBezTo>
                    <a:pt x="8584" y="13544"/>
                    <a:pt x="8371" y="13582"/>
                    <a:pt x="8164" y="13672"/>
                  </a:cubicBezTo>
                  <a:cubicBezTo>
                    <a:pt x="7885" y="13791"/>
                    <a:pt x="7767" y="14024"/>
                    <a:pt x="7888" y="14305"/>
                  </a:cubicBezTo>
                  <a:cubicBezTo>
                    <a:pt x="7965" y="14476"/>
                    <a:pt x="8125" y="14594"/>
                    <a:pt x="8289" y="14685"/>
                  </a:cubicBezTo>
                  <a:cubicBezTo>
                    <a:pt x="9193" y="15196"/>
                    <a:pt x="10327" y="15339"/>
                    <a:pt x="11326" y="15572"/>
                  </a:cubicBezTo>
                  <a:cubicBezTo>
                    <a:pt x="12558" y="15861"/>
                    <a:pt x="13616" y="15982"/>
                    <a:pt x="14109" y="16031"/>
                  </a:cubicBezTo>
                  <a:cubicBezTo>
                    <a:pt x="14377" y="16320"/>
                    <a:pt x="14659" y="16601"/>
                    <a:pt x="14937" y="16873"/>
                  </a:cubicBezTo>
                  <a:cubicBezTo>
                    <a:pt x="14871" y="16883"/>
                    <a:pt x="14746" y="16904"/>
                    <a:pt x="14517" y="16946"/>
                  </a:cubicBezTo>
                  <a:cubicBezTo>
                    <a:pt x="14487" y="16951"/>
                    <a:pt x="14451" y="16954"/>
                    <a:pt x="14409" y="16954"/>
                  </a:cubicBezTo>
                  <a:cubicBezTo>
                    <a:pt x="13737" y="16954"/>
                    <a:pt x="11531" y="16331"/>
                    <a:pt x="10404" y="16177"/>
                  </a:cubicBezTo>
                  <a:cubicBezTo>
                    <a:pt x="10296" y="16163"/>
                    <a:pt x="10190" y="16156"/>
                    <a:pt x="10086" y="16156"/>
                  </a:cubicBezTo>
                  <a:cubicBezTo>
                    <a:pt x="9048" y="16156"/>
                    <a:pt x="8340" y="16842"/>
                    <a:pt x="9524" y="17269"/>
                  </a:cubicBezTo>
                  <a:cubicBezTo>
                    <a:pt x="9880" y="17398"/>
                    <a:pt x="10382" y="17445"/>
                    <a:pt x="10924" y="17445"/>
                  </a:cubicBezTo>
                  <a:cubicBezTo>
                    <a:pt x="12362" y="17445"/>
                    <a:pt x="14078" y="17116"/>
                    <a:pt x="14078" y="17116"/>
                  </a:cubicBezTo>
                  <a:lnTo>
                    <a:pt x="15018" y="16949"/>
                  </a:lnTo>
                  <a:cubicBezTo>
                    <a:pt x="16124" y="18011"/>
                    <a:pt x="17147" y="18825"/>
                    <a:pt x="17147" y="18825"/>
                  </a:cubicBezTo>
                  <a:lnTo>
                    <a:pt x="17585" y="18536"/>
                  </a:lnTo>
                  <a:cubicBezTo>
                    <a:pt x="17585" y="18536"/>
                    <a:pt x="16688" y="18279"/>
                    <a:pt x="15191" y="16838"/>
                  </a:cubicBezTo>
                  <a:cubicBezTo>
                    <a:pt x="15174" y="16731"/>
                    <a:pt x="15153" y="16483"/>
                    <a:pt x="15188" y="15986"/>
                  </a:cubicBezTo>
                  <a:cubicBezTo>
                    <a:pt x="15299" y="14385"/>
                    <a:pt x="16635" y="12590"/>
                    <a:pt x="15637" y="11028"/>
                  </a:cubicBezTo>
                  <a:cubicBezTo>
                    <a:pt x="15489" y="10796"/>
                    <a:pt x="15233" y="10627"/>
                    <a:pt x="14988" y="10627"/>
                  </a:cubicBezTo>
                  <a:cubicBezTo>
                    <a:pt x="14836" y="10627"/>
                    <a:pt x="14687" y="10693"/>
                    <a:pt x="14573" y="10851"/>
                  </a:cubicBezTo>
                  <a:cubicBezTo>
                    <a:pt x="14356" y="11146"/>
                    <a:pt x="14367" y="11647"/>
                    <a:pt x="14430" y="11988"/>
                  </a:cubicBezTo>
                  <a:cubicBezTo>
                    <a:pt x="14638" y="13123"/>
                    <a:pt x="14990" y="14128"/>
                    <a:pt x="14892" y="15307"/>
                  </a:cubicBezTo>
                  <a:cubicBezTo>
                    <a:pt x="14889" y="15363"/>
                    <a:pt x="14889" y="16153"/>
                    <a:pt x="14934" y="16584"/>
                  </a:cubicBezTo>
                  <a:cubicBezTo>
                    <a:pt x="14732" y="16379"/>
                    <a:pt x="14520" y="16156"/>
                    <a:pt x="14301" y="15906"/>
                  </a:cubicBezTo>
                  <a:cubicBezTo>
                    <a:pt x="14120" y="15461"/>
                    <a:pt x="13974" y="14994"/>
                    <a:pt x="13869" y="14525"/>
                  </a:cubicBezTo>
                  <a:cubicBezTo>
                    <a:pt x="13591" y="13275"/>
                    <a:pt x="13897" y="11954"/>
                    <a:pt x="13696" y="10684"/>
                  </a:cubicBezTo>
                  <a:cubicBezTo>
                    <a:pt x="13653" y="10404"/>
                    <a:pt x="13334" y="9849"/>
                    <a:pt x="13044" y="9849"/>
                  </a:cubicBezTo>
                  <a:cubicBezTo>
                    <a:pt x="12929" y="9849"/>
                    <a:pt x="12818" y="9936"/>
                    <a:pt x="12731" y="10162"/>
                  </a:cubicBezTo>
                  <a:cubicBezTo>
                    <a:pt x="12596" y="10517"/>
                    <a:pt x="12760" y="11191"/>
                    <a:pt x="12777" y="11567"/>
                  </a:cubicBezTo>
                  <a:cubicBezTo>
                    <a:pt x="12836" y="12639"/>
                    <a:pt x="12930" y="13756"/>
                    <a:pt x="13341" y="14758"/>
                  </a:cubicBezTo>
                  <a:cubicBezTo>
                    <a:pt x="13282" y="14685"/>
                    <a:pt x="13222" y="14608"/>
                    <a:pt x="13163" y="14531"/>
                  </a:cubicBezTo>
                  <a:cubicBezTo>
                    <a:pt x="13062" y="14253"/>
                    <a:pt x="12620" y="12983"/>
                    <a:pt x="12349" y="11463"/>
                  </a:cubicBezTo>
                  <a:cubicBezTo>
                    <a:pt x="12047" y="9741"/>
                    <a:pt x="12113" y="8280"/>
                    <a:pt x="11562" y="7813"/>
                  </a:cubicBezTo>
                  <a:cubicBezTo>
                    <a:pt x="11506" y="7765"/>
                    <a:pt x="11456" y="7743"/>
                    <a:pt x="11411" y="7743"/>
                  </a:cubicBezTo>
                  <a:cubicBezTo>
                    <a:pt x="11021" y="7743"/>
                    <a:pt x="11078" y="9471"/>
                    <a:pt x="11525" y="11282"/>
                  </a:cubicBezTo>
                  <a:cubicBezTo>
                    <a:pt x="11799" y="12402"/>
                    <a:pt x="12283" y="13296"/>
                    <a:pt x="12655" y="13871"/>
                  </a:cubicBezTo>
                  <a:cubicBezTo>
                    <a:pt x="12071" y="13108"/>
                    <a:pt x="11490" y="12329"/>
                    <a:pt x="10936" y="11574"/>
                  </a:cubicBezTo>
                  <a:cubicBezTo>
                    <a:pt x="10690" y="11164"/>
                    <a:pt x="10080" y="10051"/>
                    <a:pt x="10014" y="8836"/>
                  </a:cubicBezTo>
                  <a:cubicBezTo>
                    <a:pt x="9931" y="7308"/>
                    <a:pt x="9851" y="6059"/>
                    <a:pt x="9155" y="5294"/>
                  </a:cubicBezTo>
                  <a:cubicBezTo>
                    <a:pt x="8951" y="5072"/>
                    <a:pt x="8803" y="4962"/>
                    <a:pt x="8709" y="4962"/>
                  </a:cubicBezTo>
                  <a:cubicBezTo>
                    <a:pt x="8483" y="4962"/>
                    <a:pt x="8575" y="5603"/>
                    <a:pt x="8957" y="6825"/>
                  </a:cubicBezTo>
                  <a:cubicBezTo>
                    <a:pt x="9329" y="8012"/>
                    <a:pt x="9771" y="9605"/>
                    <a:pt x="10289" y="10680"/>
                  </a:cubicBezTo>
                  <a:cubicBezTo>
                    <a:pt x="9858" y="10082"/>
                    <a:pt x="9454" y="9515"/>
                    <a:pt x="9089" y="8999"/>
                  </a:cubicBezTo>
                  <a:cubicBezTo>
                    <a:pt x="8849" y="8471"/>
                    <a:pt x="8268" y="7100"/>
                    <a:pt x="8094" y="5913"/>
                  </a:cubicBezTo>
                  <a:cubicBezTo>
                    <a:pt x="7913" y="4672"/>
                    <a:pt x="7689" y="3914"/>
                    <a:pt x="7393" y="3914"/>
                  </a:cubicBezTo>
                  <a:cubicBezTo>
                    <a:pt x="7331" y="3914"/>
                    <a:pt x="7265" y="3948"/>
                    <a:pt x="7196" y="4018"/>
                  </a:cubicBezTo>
                  <a:cubicBezTo>
                    <a:pt x="6921" y="4292"/>
                    <a:pt x="7395" y="6119"/>
                    <a:pt x="8122" y="7608"/>
                  </a:cubicBezTo>
                  <a:cubicBezTo>
                    <a:pt x="7819" y="7170"/>
                    <a:pt x="7589" y="6828"/>
                    <a:pt x="7454" y="6630"/>
                  </a:cubicBezTo>
                  <a:cubicBezTo>
                    <a:pt x="7395" y="6536"/>
                    <a:pt x="7329" y="6439"/>
                    <a:pt x="7252" y="6342"/>
                  </a:cubicBezTo>
                  <a:cubicBezTo>
                    <a:pt x="7085" y="5736"/>
                    <a:pt x="6657" y="4313"/>
                    <a:pt x="5996" y="2769"/>
                  </a:cubicBezTo>
                  <a:cubicBezTo>
                    <a:pt x="5323" y="1200"/>
                    <a:pt x="4438" y="0"/>
                    <a:pt x="414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62" name="Google Shape;862;p9"/>
            <p:cNvSpPr/>
            <p:nvPr/>
          </p:nvSpPr>
          <p:spPr>
            <a:xfrm>
              <a:off x="7560773" y="3472451"/>
              <a:ext cx="614823" cy="1660062"/>
            </a:xfrm>
            <a:custGeom>
              <a:avLst/>
              <a:gdLst/>
              <a:ahLst/>
              <a:cxnLst/>
              <a:rect l="l" t="t" r="r" b="b"/>
              <a:pathLst>
                <a:path w="9122" h="24630" extrusionOk="0">
                  <a:moveTo>
                    <a:pt x="4581" y="0"/>
                  </a:moveTo>
                  <a:cubicBezTo>
                    <a:pt x="4489" y="0"/>
                    <a:pt x="4419" y="54"/>
                    <a:pt x="4386" y="188"/>
                  </a:cubicBezTo>
                  <a:cubicBezTo>
                    <a:pt x="4361" y="282"/>
                    <a:pt x="4386" y="383"/>
                    <a:pt x="4411" y="477"/>
                  </a:cubicBezTo>
                  <a:cubicBezTo>
                    <a:pt x="4650" y="1389"/>
                    <a:pt x="5113" y="2192"/>
                    <a:pt x="5454" y="3062"/>
                  </a:cubicBezTo>
                  <a:cubicBezTo>
                    <a:pt x="5962" y="4370"/>
                    <a:pt x="6087" y="6667"/>
                    <a:pt x="6119" y="7648"/>
                  </a:cubicBezTo>
                  <a:cubicBezTo>
                    <a:pt x="6101" y="7804"/>
                    <a:pt x="6077" y="8003"/>
                    <a:pt x="6052" y="8228"/>
                  </a:cubicBezTo>
                  <a:cubicBezTo>
                    <a:pt x="5952" y="6527"/>
                    <a:pt x="4932" y="4642"/>
                    <a:pt x="4205" y="4395"/>
                  </a:cubicBezTo>
                  <a:cubicBezTo>
                    <a:pt x="4128" y="4368"/>
                    <a:pt x="4065" y="4355"/>
                    <a:pt x="4015" y="4355"/>
                  </a:cubicBezTo>
                  <a:cubicBezTo>
                    <a:pt x="3491" y="4355"/>
                    <a:pt x="4450" y="5776"/>
                    <a:pt x="5235" y="7038"/>
                  </a:cubicBezTo>
                  <a:cubicBezTo>
                    <a:pt x="5788" y="7932"/>
                    <a:pt x="5927" y="8650"/>
                    <a:pt x="5955" y="9046"/>
                  </a:cubicBezTo>
                  <a:cubicBezTo>
                    <a:pt x="5893" y="9551"/>
                    <a:pt x="5823" y="10118"/>
                    <a:pt x="5747" y="10695"/>
                  </a:cubicBezTo>
                  <a:cubicBezTo>
                    <a:pt x="5726" y="10775"/>
                    <a:pt x="5708" y="10855"/>
                    <a:pt x="5691" y="10932"/>
                  </a:cubicBezTo>
                  <a:cubicBezTo>
                    <a:pt x="5705" y="10559"/>
                    <a:pt x="5691" y="10163"/>
                    <a:pt x="5618" y="9825"/>
                  </a:cubicBezTo>
                  <a:cubicBezTo>
                    <a:pt x="5435" y="8961"/>
                    <a:pt x="4288" y="7425"/>
                    <a:pt x="3565" y="7425"/>
                  </a:cubicBezTo>
                  <a:cubicBezTo>
                    <a:pt x="3490" y="7425"/>
                    <a:pt x="3420" y="7441"/>
                    <a:pt x="3356" y="7477"/>
                  </a:cubicBezTo>
                  <a:cubicBezTo>
                    <a:pt x="2670" y="7856"/>
                    <a:pt x="4048" y="8695"/>
                    <a:pt x="4877" y="9784"/>
                  </a:cubicBezTo>
                  <a:cubicBezTo>
                    <a:pt x="5447" y="10528"/>
                    <a:pt x="5555" y="11388"/>
                    <a:pt x="5569" y="11854"/>
                  </a:cubicBezTo>
                  <a:cubicBezTo>
                    <a:pt x="5565" y="11899"/>
                    <a:pt x="5565" y="11944"/>
                    <a:pt x="5569" y="11986"/>
                  </a:cubicBezTo>
                  <a:cubicBezTo>
                    <a:pt x="5527" y="12247"/>
                    <a:pt x="5489" y="12504"/>
                    <a:pt x="5451" y="12745"/>
                  </a:cubicBezTo>
                  <a:cubicBezTo>
                    <a:pt x="5360" y="13308"/>
                    <a:pt x="5276" y="13837"/>
                    <a:pt x="5196" y="14355"/>
                  </a:cubicBezTo>
                  <a:cubicBezTo>
                    <a:pt x="5252" y="13736"/>
                    <a:pt x="5280" y="12883"/>
                    <a:pt x="5117" y="12122"/>
                  </a:cubicBezTo>
                  <a:cubicBezTo>
                    <a:pt x="4817" y="10720"/>
                    <a:pt x="3794" y="9506"/>
                    <a:pt x="3078" y="9425"/>
                  </a:cubicBezTo>
                  <a:cubicBezTo>
                    <a:pt x="3065" y="9424"/>
                    <a:pt x="3052" y="9423"/>
                    <a:pt x="3041" y="9423"/>
                  </a:cubicBezTo>
                  <a:cubicBezTo>
                    <a:pt x="2425" y="9423"/>
                    <a:pt x="4022" y="11480"/>
                    <a:pt x="4640" y="12689"/>
                  </a:cubicBezTo>
                  <a:cubicBezTo>
                    <a:pt x="5113" y="13618"/>
                    <a:pt x="5120" y="14588"/>
                    <a:pt x="5096" y="15009"/>
                  </a:cubicBezTo>
                  <a:cubicBezTo>
                    <a:pt x="4988" y="15743"/>
                    <a:pt x="4891" y="16464"/>
                    <a:pt x="4793" y="17225"/>
                  </a:cubicBezTo>
                  <a:cubicBezTo>
                    <a:pt x="4748" y="16411"/>
                    <a:pt x="4549" y="15375"/>
                    <a:pt x="4310" y="14359"/>
                  </a:cubicBezTo>
                  <a:cubicBezTo>
                    <a:pt x="3973" y="12913"/>
                    <a:pt x="3010" y="12059"/>
                    <a:pt x="2365" y="12059"/>
                  </a:cubicBezTo>
                  <a:cubicBezTo>
                    <a:pt x="2318" y="12059"/>
                    <a:pt x="2272" y="12064"/>
                    <a:pt x="2229" y="12073"/>
                  </a:cubicBezTo>
                  <a:cubicBezTo>
                    <a:pt x="1589" y="12209"/>
                    <a:pt x="2392" y="13005"/>
                    <a:pt x="3600" y="14776"/>
                  </a:cubicBezTo>
                  <a:cubicBezTo>
                    <a:pt x="4470" y="16050"/>
                    <a:pt x="4664" y="17309"/>
                    <a:pt x="4706" y="17918"/>
                  </a:cubicBezTo>
                  <a:cubicBezTo>
                    <a:pt x="4668" y="18241"/>
                    <a:pt x="4629" y="18569"/>
                    <a:pt x="4591" y="18913"/>
                  </a:cubicBezTo>
                  <a:cubicBezTo>
                    <a:pt x="4546" y="19306"/>
                    <a:pt x="4525" y="19727"/>
                    <a:pt x="4522" y="20159"/>
                  </a:cubicBezTo>
                  <a:cubicBezTo>
                    <a:pt x="4372" y="19797"/>
                    <a:pt x="4153" y="19268"/>
                    <a:pt x="3902" y="18686"/>
                  </a:cubicBezTo>
                  <a:cubicBezTo>
                    <a:pt x="3621" y="18039"/>
                    <a:pt x="3374" y="17389"/>
                    <a:pt x="3192" y="16703"/>
                  </a:cubicBezTo>
                  <a:cubicBezTo>
                    <a:pt x="2991" y="15918"/>
                    <a:pt x="2633" y="14946"/>
                    <a:pt x="1784" y="14644"/>
                  </a:cubicBezTo>
                  <a:cubicBezTo>
                    <a:pt x="1708" y="14617"/>
                    <a:pt x="1634" y="14604"/>
                    <a:pt x="1566" y="14604"/>
                  </a:cubicBezTo>
                  <a:cubicBezTo>
                    <a:pt x="1377" y="14604"/>
                    <a:pt x="1224" y="14707"/>
                    <a:pt x="1151" y="14919"/>
                  </a:cubicBezTo>
                  <a:cubicBezTo>
                    <a:pt x="1088" y="15096"/>
                    <a:pt x="1126" y="15291"/>
                    <a:pt x="1182" y="15468"/>
                  </a:cubicBezTo>
                  <a:cubicBezTo>
                    <a:pt x="1495" y="16460"/>
                    <a:pt x="2225" y="17337"/>
                    <a:pt x="2800" y="18190"/>
                  </a:cubicBezTo>
                  <a:cubicBezTo>
                    <a:pt x="3502" y="19243"/>
                    <a:pt x="4191" y="20054"/>
                    <a:pt x="4518" y="20423"/>
                  </a:cubicBezTo>
                  <a:cubicBezTo>
                    <a:pt x="4518" y="20820"/>
                    <a:pt x="4528" y="21220"/>
                    <a:pt x="4549" y="21606"/>
                  </a:cubicBezTo>
                  <a:cubicBezTo>
                    <a:pt x="4494" y="21567"/>
                    <a:pt x="4390" y="21501"/>
                    <a:pt x="4191" y="21373"/>
                  </a:cubicBezTo>
                  <a:cubicBezTo>
                    <a:pt x="3767" y="21095"/>
                    <a:pt x="2476" y="18941"/>
                    <a:pt x="1710" y="18005"/>
                  </a:cubicBezTo>
                  <a:cubicBezTo>
                    <a:pt x="1336" y="17548"/>
                    <a:pt x="846" y="17290"/>
                    <a:pt x="516" y="17290"/>
                  </a:cubicBezTo>
                  <a:cubicBezTo>
                    <a:pt x="171" y="17290"/>
                    <a:pt x="1" y="17572"/>
                    <a:pt x="322" y="18200"/>
                  </a:cubicBezTo>
                  <a:cubicBezTo>
                    <a:pt x="949" y="19431"/>
                    <a:pt x="3753" y="21199"/>
                    <a:pt x="3753" y="21199"/>
                  </a:cubicBezTo>
                  <a:lnTo>
                    <a:pt x="4557" y="21717"/>
                  </a:lnTo>
                  <a:cubicBezTo>
                    <a:pt x="4640" y="23248"/>
                    <a:pt x="4831" y="24542"/>
                    <a:pt x="4831" y="24542"/>
                  </a:cubicBezTo>
                  <a:lnTo>
                    <a:pt x="5350" y="24629"/>
                  </a:lnTo>
                  <a:cubicBezTo>
                    <a:pt x="5350" y="24629"/>
                    <a:pt x="4870" y="23829"/>
                    <a:pt x="4758" y="21755"/>
                  </a:cubicBezTo>
                  <a:cubicBezTo>
                    <a:pt x="4821" y="21662"/>
                    <a:pt x="4971" y="21470"/>
                    <a:pt x="5336" y="21129"/>
                  </a:cubicBezTo>
                  <a:cubicBezTo>
                    <a:pt x="6511" y="20033"/>
                    <a:pt x="8714" y="19637"/>
                    <a:pt x="9048" y="17814"/>
                  </a:cubicBezTo>
                  <a:cubicBezTo>
                    <a:pt x="9122" y="17407"/>
                    <a:pt x="8925" y="16943"/>
                    <a:pt x="8506" y="16943"/>
                  </a:cubicBezTo>
                  <a:cubicBezTo>
                    <a:pt x="8469" y="16943"/>
                    <a:pt x="8431" y="16946"/>
                    <a:pt x="8390" y="16954"/>
                  </a:cubicBezTo>
                  <a:cubicBezTo>
                    <a:pt x="8035" y="17024"/>
                    <a:pt x="7698" y="17396"/>
                    <a:pt x="7513" y="17689"/>
                  </a:cubicBezTo>
                  <a:cubicBezTo>
                    <a:pt x="6891" y="18659"/>
                    <a:pt x="6460" y="19637"/>
                    <a:pt x="5586" y="20433"/>
                  </a:cubicBezTo>
                  <a:cubicBezTo>
                    <a:pt x="5545" y="20468"/>
                    <a:pt x="5005" y="21045"/>
                    <a:pt x="4745" y="21394"/>
                  </a:cubicBezTo>
                  <a:cubicBezTo>
                    <a:pt x="4737" y="21105"/>
                    <a:pt x="4734" y="20799"/>
                    <a:pt x="4741" y="20465"/>
                  </a:cubicBezTo>
                  <a:cubicBezTo>
                    <a:pt x="4915" y="20016"/>
                    <a:pt x="5127" y="19574"/>
                    <a:pt x="5371" y="19160"/>
                  </a:cubicBezTo>
                  <a:cubicBezTo>
                    <a:pt x="6021" y="18057"/>
                    <a:pt x="7145" y="17302"/>
                    <a:pt x="7868" y="16234"/>
                  </a:cubicBezTo>
                  <a:cubicBezTo>
                    <a:pt x="8056" y="15954"/>
                    <a:pt x="8226" y="15119"/>
                    <a:pt x="7792" y="15119"/>
                  </a:cubicBezTo>
                  <a:cubicBezTo>
                    <a:pt x="7719" y="15119"/>
                    <a:pt x="7628" y="15143"/>
                    <a:pt x="7518" y="15197"/>
                  </a:cubicBezTo>
                  <a:cubicBezTo>
                    <a:pt x="7176" y="15364"/>
                    <a:pt x="6832" y="15966"/>
                    <a:pt x="6592" y="16255"/>
                  </a:cubicBezTo>
                  <a:cubicBezTo>
                    <a:pt x="5903" y="17076"/>
                    <a:pt x="5211" y="17960"/>
                    <a:pt x="4825" y="18972"/>
                  </a:cubicBezTo>
                  <a:cubicBezTo>
                    <a:pt x="4835" y="18874"/>
                    <a:pt x="4841" y="18781"/>
                    <a:pt x="4852" y="18683"/>
                  </a:cubicBezTo>
                  <a:cubicBezTo>
                    <a:pt x="4967" y="18412"/>
                    <a:pt x="5509" y="17180"/>
                    <a:pt x="6352" y="15886"/>
                  </a:cubicBezTo>
                  <a:cubicBezTo>
                    <a:pt x="7301" y="14418"/>
                    <a:pt x="8353" y="13398"/>
                    <a:pt x="8265" y="12682"/>
                  </a:cubicBezTo>
                  <a:cubicBezTo>
                    <a:pt x="8249" y="12553"/>
                    <a:pt x="8194" y="12493"/>
                    <a:pt x="8107" y="12493"/>
                  </a:cubicBezTo>
                  <a:cubicBezTo>
                    <a:pt x="7717" y="12493"/>
                    <a:pt x="6697" y="13706"/>
                    <a:pt x="5869" y="15190"/>
                  </a:cubicBezTo>
                  <a:cubicBezTo>
                    <a:pt x="5308" y="16196"/>
                    <a:pt x="5047" y="17180"/>
                    <a:pt x="4929" y="17856"/>
                  </a:cubicBezTo>
                  <a:cubicBezTo>
                    <a:pt x="5023" y="16899"/>
                    <a:pt x="5130" y="15931"/>
                    <a:pt x="5242" y="15002"/>
                  </a:cubicBezTo>
                  <a:cubicBezTo>
                    <a:pt x="5339" y="14532"/>
                    <a:pt x="5656" y="13305"/>
                    <a:pt x="6435" y="12372"/>
                  </a:cubicBezTo>
                  <a:cubicBezTo>
                    <a:pt x="7417" y="11200"/>
                    <a:pt x="8210" y="10232"/>
                    <a:pt x="8223" y="9196"/>
                  </a:cubicBezTo>
                  <a:cubicBezTo>
                    <a:pt x="8227" y="8811"/>
                    <a:pt x="8172" y="8624"/>
                    <a:pt x="8062" y="8624"/>
                  </a:cubicBezTo>
                  <a:cubicBezTo>
                    <a:pt x="7875" y="8624"/>
                    <a:pt x="7527" y="9159"/>
                    <a:pt x="7033" y="10184"/>
                  </a:cubicBezTo>
                  <a:cubicBezTo>
                    <a:pt x="6495" y="11304"/>
                    <a:pt x="5732" y="12769"/>
                    <a:pt x="5378" y="13906"/>
                  </a:cubicBezTo>
                  <a:cubicBezTo>
                    <a:pt x="5468" y="13175"/>
                    <a:pt x="5562" y="12487"/>
                    <a:pt x="5649" y="11860"/>
                  </a:cubicBezTo>
                  <a:cubicBezTo>
                    <a:pt x="5833" y="11311"/>
                    <a:pt x="6344" y="9909"/>
                    <a:pt x="7027" y="8928"/>
                  </a:cubicBezTo>
                  <a:cubicBezTo>
                    <a:pt x="7882" y="7695"/>
                    <a:pt x="8218" y="6927"/>
                    <a:pt x="7689" y="6927"/>
                  </a:cubicBezTo>
                  <a:cubicBezTo>
                    <a:pt x="7682" y="6927"/>
                    <a:pt x="7674" y="6927"/>
                    <a:pt x="7667" y="6927"/>
                  </a:cubicBezTo>
                  <a:cubicBezTo>
                    <a:pt x="7277" y="6941"/>
                    <a:pt x="6373" y="8597"/>
                    <a:pt x="5889" y="10184"/>
                  </a:cubicBezTo>
                  <a:cubicBezTo>
                    <a:pt x="5969" y="9655"/>
                    <a:pt x="6031" y="9248"/>
                    <a:pt x="6070" y="9011"/>
                  </a:cubicBezTo>
                  <a:cubicBezTo>
                    <a:pt x="6091" y="8904"/>
                    <a:pt x="6105" y="8788"/>
                    <a:pt x="6122" y="8663"/>
                  </a:cubicBezTo>
                  <a:cubicBezTo>
                    <a:pt x="6411" y="8107"/>
                    <a:pt x="7068" y="6774"/>
                    <a:pt x="7639" y="5195"/>
                  </a:cubicBezTo>
                  <a:cubicBezTo>
                    <a:pt x="8259" y="3470"/>
                    <a:pt x="8413" y="1889"/>
                    <a:pt x="8123" y="1889"/>
                  </a:cubicBezTo>
                  <a:cubicBezTo>
                    <a:pt x="8062" y="1889"/>
                    <a:pt x="7980" y="1960"/>
                    <a:pt x="7879" y="2116"/>
                  </a:cubicBezTo>
                  <a:cubicBezTo>
                    <a:pt x="7351" y="2933"/>
                    <a:pt x="6769" y="6694"/>
                    <a:pt x="6136" y="8517"/>
                  </a:cubicBezTo>
                  <a:cubicBezTo>
                    <a:pt x="6167" y="8215"/>
                    <a:pt x="6192" y="7884"/>
                    <a:pt x="6209" y="7553"/>
                  </a:cubicBezTo>
                  <a:cubicBezTo>
                    <a:pt x="6286" y="7230"/>
                    <a:pt x="6404" y="6892"/>
                    <a:pt x="6456" y="6593"/>
                  </a:cubicBezTo>
                  <a:cubicBezTo>
                    <a:pt x="6537" y="6137"/>
                    <a:pt x="6599" y="5675"/>
                    <a:pt x="6633" y="5212"/>
                  </a:cubicBezTo>
                  <a:cubicBezTo>
                    <a:pt x="6689" y="4488"/>
                    <a:pt x="6686" y="3754"/>
                    <a:pt x="6574" y="3034"/>
                  </a:cubicBezTo>
                  <a:cubicBezTo>
                    <a:pt x="6439" y="2182"/>
                    <a:pt x="6140" y="1385"/>
                    <a:pt x="5559" y="741"/>
                  </a:cubicBezTo>
                  <a:cubicBezTo>
                    <a:pt x="5448" y="615"/>
                    <a:pt x="4893" y="0"/>
                    <a:pt x="4581"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863" name="Google Shape;863;p9"/>
            <p:cNvSpPr/>
            <p:nvPr/>
          </p:nvSpPr>
          <p:spPr>
            <a:xfrm>
              <a:off x="1574550" y="4189074"/>
              <a:ext cx="858406" cy="965707"/>
            </a:xfrm>
            <a:custGeom>
              <a:avLst/>
              <a:gdLst/>
              <a:ahLst/>
              <a:cxnLst/>
              <a:rect l="l" t="t" r="r" b="b"/>
              <a:pathLst>
                <a:path w="12736" h="14328" extrusionOk="0">
                  <a:moveTo>
                    <a:pt x="3103" y="0"/>
                  </a:moveTo>
                  <a:cubicBezTo>
                    <a:pt x="3039" y="0"/>
                    <a:pt x="3012" y="82"/>
                    <a:pt x="3038" y="261"/>
                  </a:cubicBezTo>
                  <a:cubicBezTo>
                    <a:pt x="3146" y="981"/>
                    <a:pt x="4677" y="3375"/>
                    <a:pt x="5223" y="4711"/>
                  </a:cubicBezTo>
                  <a:cubicBezTo>
                    <a:pt x="5091" y="4523"/>
                    <a:pt x="4938" y="4325"/>
                    <a:pt x="4785" y="4133"/>
                  </a:cubicBezTo>
                  <a:cubicBezTo>
                    <a:pt x="4670" y="3911"/>
                    <a:pt x="4569" y="3667"/>
                    <a:pt x="4451" y="3473"/>
                  </a:cubicBezTo>
                  <a:cubicBezTo>
                    <a:pt x="4270" y="3177"/>
                    <a:pt x="4075" y="2888"/>
                    <a:pt x="3867" y="2614"/>
                  </a:cubicBezTo>
                  <a:cubicBezTo>
                    <a:pt x="3543" y="2179"/>
                    <a:pt x="3178" y="1768"/>
                    <a:pt x="2760" y="1424"/>
                  </a:cubicBezTo>
                  <a:cubicBezTo>
                    <a:pt x="2263" y="1013"/>
                    <a:pt x="1702" y="710"/>
                    <a:pt x="1058" y="637"/>
                  </a:cubicBezTo>
                  <a:cubicBezTo>
                    <a:pt x="997" y="629"/>
                    <a:pt x="812" y="607"/>
                    <a:pt x="620" y="607"/>
                  </a:cubicBezTo>
                  <a:cubicBezTo>
                    <a:pt x="318" y="607"/>
                    <a:pt x="0" y="662"/>
                    <a:pt x="130" y="909"/>
                  </a:cubicBezTo>
                  <a:cubicBezTo>
                    <a:pt x="164" y="971"/>
                    <a:pt x="227" y="1016"/>
                    <a:pt x="286" y="1058"/>
                  </a:cubicBezTo>
                  <a:cubicBezTo>
                    <a:pt x="871" y="1448"/>
                    <a:pt x="1525" y="1670"/>
                    <a:pt x="2147" y="1991"/>
                  </a:cubicBezTo>
                  <a:cubicBezTo>
                    <a:pt x="3077" y="2471"/>
                    <a:pt x="4281" y="3695"/>
                    <a:pt x="4782" y="4231"/>
                  </a:cubicBezTo>
                  <a:cubicBezTo>
                    <a:pt x="4851" y="4329"/>
                    <a:pt x="4935" y="4451"/>
                    <a:pt x="5032" y="4589"/>
                  </a:cubicBezTo>
                  <a:cubicBezTo>
                    <a:pt x="4266" y="3817"/>
                    <a:pt x="3062" y="3304"/>
                    <a:pt x="2396" y="3304"/>
                  </a:cubicBezTo>
                  <a:cubicBezTo>
                    <a:pt x="2282" y="3304"/>
                    <a:pt x="2183" y="3319"/>
                    <a:pt x="2106" y="3351"/>
                  </a:cubicBezTo>
                  <a:cubicBezTo>
                    <a:pt x="1448" y="3622"/>
                    <a:pt x="2823" y="3977"/>
                    <a:pt x="3984" y="4325"/>
                  </a:cubicBezTo>
                  <a:cubicBezTo>
                    <a:pt x="4740" y="4551"/>
                    <a:pt x="5171" y="4889"/>
                    <a:pt x="5383" y="5098"/>
                  </a:cubicBezTo>
                  <a:cubicBezTo>
                    <a:pt x="5596" y="5407"/>
                    <a:pt x="5835" y="5762"/>
                    <a:pt x="6079" y="6121"/>
                  </a:cubicBezTo>
                  <a:cubicBezTo>
                    <a:pt x="6107" y="6176"/>
                    <a:pt x="6134" y="6228"/>
                    <a:pt x="6166" y="6280"/>
                  </a:cubicBezTo>
                  <a:cubicBezTo>
                    <a:pt x="5988" y="6068"/>
                    <a:pt x="5787" y="5853"/>
                    <a:pt x="5578" y="5696"/>
                  </a:cubicBezTo>
                  <a:cubicBezTo>
                    <a:pt x="5217" y="5427"/>
                    <a:pt x="4451" y="5205"/>
                    <a:pt x="3871" y="5205"/>
                  </a:cubicBezTo>
                  <a:cubicBezTo>
                    <a:pt x="3512" y="5205"/>
                    <a:pt x="3225" y="5290"/>
                    <a:pt x="3149" y="5501"/>
                  </a:cubicBezTo>
                  <a:cubicBezTo>
                    <a:pt x="2955" y="6050"/>
                    <a:pt x="4141" y="5838"/>
                    <a:pt x="5143" y="6040"/>
                  </a:cubicBezTo>
                  <a:cubicBezTo>
                    <a:pt x="5829" y="6176"/>
                    <a:pt x="6312" y="6604"/>
                    <a:pt x="6552" y="6858"/>
                  </a:cubicBezTo>
                  <a:cubicBezTo>
                    <a:pt x="6573" y="6885"/>
                    <a:pt x="6594" y="6910"/>
                    <a:pt x="6615" y="6935"/>
                  </a:cubicBezTo>
                  <a:cubicBezTo>
                    <a:pt x="6723" y="7098"/>
                    <a:pt x="6827" y="7261"/>
                    <a:pt x="6924" y="7415"/>
                  </a:cubicBezTo>
                  <a:cubicBezTo>
                    <a:pt x="7151" y="7776"/>
                    <a:pt x="7366" y="8114"/>
                    <a:pt x="7575" y="8444"/>
                  </a:cubicBezTo>
                  <a:cubicBezTo>
                    <a:pt x="7303" y="8069"/>
                    <a:pt x="6897" y="7578"/>
                    <a:pt x="6431" y="7230"/>
                  </a:cubicBezTo>
                  <a:cubicBezTo>
                    <a:pt x="5847" y="6798"/>
                    <a:pt x="5119" y="6579"/>
                    <a:pt x="4573" y="6579"/>
                  </a:cubicBezTo>
                  <a:cubicBezTo>
                    <a:pt x="4316" y="6579"/>
                    <a:pt x="4098" y="6628"/>
                    <a:pt x="3957" y="6726"/>
                  </a:cubicBezTo>
                  <a:cubicBezTo>
                    <a:pt x="3518" y="7035"/>
                    <a:pt x="5481" y="7404"/>
                    <a:pt x="6441" y="7786"/>
                  </a:cubicBezTo>
                  <a:cubicBezTo>
                    <a:pt x="7165" y="8072"/>
                    <a:pt x="7652" y="8611"/>
                    <a:pt x="7843" y="8859"/>
                  </a:cubicBezTo>
                  <a:cubicBezTo>
                    <a:pt x="8146" y="9321"/>
                    <a:pt x="8445" y="9777"/>
                    <a:pt x="8769" y="10250"/>
                  </a:cubicBezTo>
                  <a:cubicBezTo>
                    <a:pt x="8340" y="9815"/>
                    <a:pt x="7718" y="9335"/>
                    <a:pt x="7085" y="8883"/>
                  </a:cubicBezTo>
                  <a:cubicBezTo>
                    <a:pt x="6553" y="8506"/>
                    <a:pt x="6001" y="8349"/>
                    <a:pt x="5564" y="8349"/>
                  </a:cubicBezTo>
                  <a:cubicBezTo>
                    <a:pt x="5203" y="8349"/>
                    <a:pt x="4919" y="8456"/>
                    <a:pt x="4788" y="8632"/>
                  </a:cubicBezTo>
                  <a:cubicBezTo>
                    <a:pt x="4496" y="9022"/>
                    <a:pt x="5338" y="9071"/>
                    <a:pt x="6890" y="9467"/>
                  </a:cubicBezTo>
                  <a:cubicBezTo>
                    <a:pt x="8003" y="9753"/>
                    <a:pt x="8737" y="10362"/>
                    <a:pt x="9061" y="10681"/>
                  </a:cubicBezTo>
                  <a:cubicBezTo>
                    <a:pt x="9200" y="10880"/>
                    <a:pt x="9339" y="11085"/>
                    <a:pt x="9489" y="11298"/>
                  </a:cubicBezTo>
                  <a:cubicBezTo>
                    <a:pt x="9656" y="11537"/>
                    <a:pt x="9854" y="11784"/>
                    <a:pt x="10063" y="12028"/>
                  </a:cubicBezTo>
                  <a:cubicBezTo>
                    <a:pt x="9802" y="11899"/>
                    <a:pt x="9416" y="11711"/>
                    <a:pt x="8991" y="11510"/>
                  </a:cubicBezTo>
                  <a:cubicBezTo>
                    <a:pt x="8514" y="11283"/>
                    <a:pt x="8052" y="11043"/>
                    <a:pt x="7613" y="10747"/>
                  </a:cubicBezTo>
                  <a:cubicBezTo>
                    <a:pt x="7224" y="10485"/>
                    <a:pt x="6732" y="10207"/>
                    <a:pt x="6242" y="10207"/>
                  </a:cubicBezTo>
                  <a:cubicBezTo>
                    <a:pt x="6096" y="10207"/>
                    <a:pt x="5951" y="10232"/>
                    <a:pt x="5808" y="10288"/>
                  </a:cubicBezTo>
                  <a:cubicBezTo>
                    <a:pt x="5596" y="10375"/>
                    <a:pt x="5501" y="10546"/>
                    <a:pt x="5588" y="10758"/>
                  </a:cubicBezTo>
                  <a:cubicBezTo>
                    <a:pt x="5641" y="10887"/>
                    <a:pt x="5759" y="10977"/>
                    <a:pt x="5877" y="11050"/>
                  </a:cubicBezTo>
                  <a:cubicBezTo>
                    <a:pt x="6542" y="11450"/>
                    <a:pt x="7387" y="11579"/>
                    <a:pt x="8125" y="11778"/>
                  </a:cubicBezTo>
                  <a:cubicBezTo>
                    <a:pt x="9040" y="12017"/>
                    <a:pt x="9826" y="12133"/>
                    <a:pt x="10192" y="12178"/>
                  </a:cubicBezTo>
                  <a:cubicBezTo>
                    <a:pt x="10386" y="12400"/>
                    <a:pt x="10592" y="12616"/>
                    <a:pt x="10794" y="12825"/>
                  </a:cubicBezTo>
                  <a:cubicBezTo>
                    <a:pt x="10744" y="12832"/>
                    <a:pt x="10651" y="12846"/>
                    <a:pt x="10476" y="12870"/>
                  </a:cubicBezTo>
                  <a:cubicBezTo>
                    <a:pt x="10459" y="12873"/>
                    <a:pt x="10438" y="12874"/>
                    <a:pt x="10415" y="12874"/>
                  </a:cubicBezTo>
                  <a:cubicBezTo>
                    <a:pt x="9937" y="12874"/>
                    <a:pt x="8275" y="12348"/>
                    <a:pt x="7425" y="12209"/>
                  </a:cubicBezTo>
                  <a:cubicBezTo>
                    <a:pt x="7327" y="12192"/>
                    <a:pt x="7230" y="12185"/>
                    <a:pt x="7137" y="12185"/>
                  </a:cubicBezTo>
                  <a:cubicBezTo>
                    <a:pt x="6390" y="12185"/>
                    <a:pt x="5890" y="12668"/>
                    <a:pt x="6744" y="13005"/>
                  </a:cubicBezTo>
                  <a:cubicBezTo>
                    <a:pt x="7055" y="13128"/>
                    <a:pt x="7521" y="13170"/>
                    <a:pt x="8010" y="13170"/>
                  </a:cubicBezTo>
                  <a:cubicBezTo>
                    <a:pt x="9030" y="13170"/>
                    <a:pt x="10147" y="12988"/>
                    <a:pt x="10147" y="12988"/>
                  </a:cubicBezTo>
                  <a:lnTo>
                    <a:pt x="10852" y="12884"/>
                  </a:lnTo>
                  <a:cubicBezTo>
                    <a:pt x="11653" y="13702"/>
                    <a:pt x="12401" y="14328"/>
                    <a:pt x="12401" y="14328"/>
                  </a:cubicBezTo>
                  <a:lnTo>
                    <a:pt x="12735" y="14126"/>
                  </a:lnTo>
                  <a:cubicBezTo>
                    <a:pt x="12735" y="14126"/>
                    <a:pt x="12070" y="13914"/>
                    <a:pt x="10985" y="12804"/>
                  </a:cubicBezTo>
                  <a:cubicBezTo>
                    <a:pt x="10974" y="12724"/>
                    <a:pt x="10961" y="12539"/>
                    <a:pt x="10998" y="12167"/>
                  </a:cubicBezTo>
                  <a:cubicBezTo>
                    <a:pt x="11117" y="10977"/>
                    <a:pt x="12154" y="9665"/>
                    <a:pt x="11441" y="8479"/>
                  </a:cubicBezTo>
                  <a:cubicBezTo>
                    <a:pt x="11333" y="8300"/>
                    <a:pt x="11139" y="8165"/>
                    <a:pt x="10952" y="8165"/>
                  </a:cubicBezTo>
                  <a:cubicBezTo>
                    <a:pt x="10843" y="8165"/>
                    <a:pt x="10736" y="8212"/>
                    <a:pt x="10651" y="8323"/>
                  </a:cubicBezTo>
                  <a:cubicBezTo>
                    <a:pt x="10484" y="8538"/>
                    <a:pt x="10481" y="8910"/>
                    <a:pt x="10518" y="9168"/>
                  </a:cubicBezTo>
                  <a:cubicBezTo>
                    <a:pt x="10651" y="10017"/>
                    <a:pt x="10891" y="10779"/>
                    <a:pt x="10794" y="11656"/>
                  </a:cubicBezTo>
                  <a:cubicBezTo>
                    <a:pt x="10790" y="11698"/>
                    <a:pt x="10773" y="12289"/>
                    <a:pt x="10797" y="12609"/>
                  </a:cubicBezTo>
                  <a:cubicBezTo>
                    <a:pt x="10651" y="12452"/>
                    <a:pt x="10497" y="12282"/>
                    <a:pt x="10338" y="12091"/>
                  </a:cubicBezTo>
                  <a:cubicBezTo>
                    <a:pt x="10213" y="11753"/>
                    <a:pt x="10115" y="11402"/>
                    <a:pt x="10046" y="11050"/>
                  </a:cubicBezTo>
                  <a:cubicBezTo>
                    <a:pt x="9864" y="10111"/>
                    <a:pt x="10122" y="9133"/>
                    <a:pt x="10000" y="8180"/>
                  </a:cubicBezTo>
                  <a:cubicBezTo>
                    <a:pt x="9973" y="7969"/>
                    <a:pt x="9744" y="7542"/>
                    <a:pt x="9527" y="7542"/>
                  </a:cubicBezTo>
                  <a:cubicBezTo>
                    <a:pt x="9443" y="7542"/>
                    <a:pt x="9362" y="7606"/>
                    <a:pt x="9294" y="7770"/>
                  </a:cubicBezTo>
                  <a:cubicBezTo>
                    <a:pt x="9182" y="8030"/>
                    <a:pt x="9291" y="8538"/>
                    <a:pt x="9297" y="8820"/>
                  </a:cubicBezTo>
                  <a:cubicBezTo>
                    <a:pt x="9315" y="9620"/>
                    <a:pt x="9363" y="10455"/>
                    <a:pt x="9649" y="11214"/>
                  </a:cubicBezTo>
                  <a:cubicBezTo>
                    <a:pt x="9604" y="11155"/>
                    <a:pt x="9562" y="11099"/>
                    <a:pt x="9520" y="11040"/>
                  </a:cubicBezTo>
                  <a:cubicBezTo>
                    <a:pt x="9450" y="10831"/>
                    <a:pt x="9148" y="9871"/>
                    <a:pt x="8978" y="8733"/>
                  </a:cubicBezTo>
                  <a:cubicBezTo>
                    <a:pt x="8790" y="7439"/>
                    <a:pt x="8869" y="6350"/>
                    <a:pt x="8469" y="5991"/>
                  </a:cubicBezTo>
                  <a:cubicBezTo>
                    <a:pt x="8427" y="5953"/>
                    <a:pt x="8389" y="5936"/>
                    <a:pt x="8355" y="5936"/>
                  </a:cubicBezTo>
                  <a:cubicBezTo>
                    <a:pt x="8067" y="5936"/>
                    <a:pt x="8073" y="7223"/>
                    <a:pt x="8365" y="8580"/>
                  </a:cubicBezTo>
                  <a:cubicBezTo>
                    <a:pt x="8549" y="9422"/>
                    <a:pt x="8887" y="10100"/>
                    <a:pt x="9155" y="10535"/>
                  </a:cubicBezTo>
                  <a:cubicBezTo>
                    <a:pt x="8734" y="9954"/>
                    <a:pt x="8320" y="9360"/>
                    <a:pt x="7923" y="8785"/>
                  </a:cubicBezTo>
                  <a:cubicBezTo>
                    <a:pt x="7746" y="8472"/>
                    <a:pt x="7318" y="7627"/>
                    <a:pt x="7293" y="6722"/>
                  </a:cubicBezTo>
                  <a:cubicBezTo>
                    <a:pt x="7262" y="5581"/>
                    <a:pt x="7231" y="4645"/>
                    <a:pt x="6726" y="4061"/>
                  </a:cubicBezTo>
                  <a:cubicBezTo>
                    <a:pt x="6577" y="3888"/>
                    <a:pt x="6468" y="3803"/>
                    <a:pt x="6399" y="3803"/>
                  </a:cubicBezTo>
                  <a:cubicBezTo>
                    <a:pt x="6233" y="3803"/>
                    <a:pt x="6288" y="4282"/>
                    <a:pt x="6545" y="5198"/>
                  </a:cubicBezTo>
                  <a:cubicBezTo>
                    <a:pt x="6799" y="6092"/>
                    <a:pt x="7095" y="7290"/>
                    <a:pt x="7457" y="8104"/>
                  </a:cubicBezTo>
                  <a:cubicBezTo>
                    <a:pt x="7147" y="7648"/>
                    <a:pt x="6858" y="7216"/>
                    <a:pt x="6598" y="6823"/>
                  </a:cubicBezTo>
                  <a:cubicBezTo>
                    <a:pt x="6431" y="6423"/>
                    <a:pt x="6027" y="5386"/>
                    <a:pt x="5922" y="4499"/>
                  </a:cubicBezTo>
                  <a:cubicBezTo>
                    <a:pt x="5813" y="3562"/>
                    <a:pt x="5662" y="2990"/>
                    <a:pt x="5438" y="2990"/>
                  </a:cubicBezTo>
                  <a:cubicBezTo>
                    <a:pt x="5393" y="2990"/>
                    <a:pt x="5344" y="3013"/>
                    <a:pt x="5293" y="3062"/>
                  </a:cubicBezTo>
                  <a:cubicBezTo>
                    <a:pt x="5081" y="3264"/>
                    <a:pt x="5394" y="4638"/>
                    <a:pt x="5905" y="5766"/>
                  </a:cubicBezTo>
                  <a:cubicBezTo>
                    <a:pt x="5689" y="5428"/>
                    <a:pt x="5526" y="5170"/>
                    <a:pt x="5429" y="5018"/>
                  </a:cubicBezTo>
                  <a:cubicBezTo>
                    <a:pt x="5387" y="4947"/>
                    <a:pt x="5338" y="4875"/>
                    <a:pt x="5286" y="4798"/>
                  </a:cubicBezTo>
                  <a:cubicBezTo>
                    <a:pt x="5171" y="4342"/>
                    <a:pt x="4882" y="3271"/>
                    <a:pt x="4423" y="2105"/>
                  </a:cubicBezTo>
                  <a:cubicBezTo>
                    <a:pt x="3954" y="917"/>
                    <a:pt x="3318" y="0"/>
                    <a:pt x="310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9"/>
            <p:cNvSpPr/>
            <p:nvPr/>
          </p:nvSpPr>
          <p:spPr>
            <a:xfrm>
              <a:off x="2216132" y="4002983"/>
              <a:ext cx="713496" cy="1146878"/>
            </a:xfrm>
            <a:custGeom>
              <a:avLst/>
              <a:gdLst/>
              <a:ahLst/>
              <a:cxnLst/>
              <a:rect l="l" t="t" r="r" b="b"/>
              <a:pathLst>
                <a:path w="10586" h="17016" extrusionOk="0">
                  <a:moveTo>
                    <a:pt x="8443" y="0"/>
                  </a:moveTo>
                  <a:cubicBezTo>
                    <a:pt x="8399" y="0"/>
                    <a:pt x="8354" y="25"/>
                    <a:pt x="8310" y="82"/>
                  </a:cubicBezTo>
                  <a:cubicBezTo>
                    <a:pt x="8264" y="142"/>
                    <a:pt x="8250" y="214"/>
                    <a:pt x="8239" y="288"/>
                  </a:cubicBezTo>
                  <a:cubicBezTo>
                    <a:pt x="8125" y="980"/>
                    <a:pt x="8191" y="1669"/>
                    <a:pt x="8156" y="2369"/>
                  </a:cubicBezTo>
                  <a:cubicBezTo>
                    <a:pt x="8104" y="3412"/>
                    <a:pt x="7485" y="5012"/>
                    <a:pt x="7203" y="5691"/>
                  </a:cubicBezTo>
                  <a:cubicBezTo>
                    <a:pt x="7144" y="5792"/>
                    <a:pt x="7067" y="5921"/>
                    <a:pt x="6980" y="6067"/>
                  </a:cubicBezTo>
                  <a:cubicBezTo>
                    <a:pt x="7433" y="4877"/>
                    <a:pt x="7318" y="3283"/>
                    <a:pt x="6900" y="2890"/>
                  </a:cubicBezTo>
                  <a:cubicBezTo>
                    <a:pt x="6828" y="2823"/>
                    <a:pt x="6770" y="2792"/>
                    <a:pt x="6725" y="2792"/>
                  </a:cubicBezTo>
                  <a:cubicBezTo>
                    <a:pt x="6448" y="2792"/>
                    <a:pt x="6648" y="3970"/>
                    <a:pt x="6789" y="5006"/>
                  </a:cubicBezTo>
                  <a:cubicBezTo>
                    <a:pt x="6893" y="5785"/>
                    <a:pt x="6765" y="6317"/>
                    <a:pt x="6664" y="6595"/>
                  </a:cubicBezTo>
                  <a:cubicBezTo>
                    <a:pt x="6465" y="6919"/>
                    <a:pt x="6246" y="7284"/>
                    <a:pt x="6017" y="7653"/>
                  </a:cubicBezTo>
                  <a:cubicBezTo>
                    <a:pt x="5978" y="7702"/>
                    <a:pt x="5940" y="7750"/>
                    <a:pt x="5905" y="7796"/>
                  </a:cubicBezTo>
                  <a:cubicBezTo>
                    <a:pt x="6027" y="7549"/>
                    <a:pt x="6142" y="7274"/>
                    <a:pt x="6197" y="7020"/>
                  </a:cubicBezTo>
                  <a:cubicBezTo>
                    <a:pt x="6348" y="6320"/>
                    <a:pt x="5969" y="4730"/>
                    <a:pt x="5402" y="4730"/>
                  </a:cubicBezTo>
                  <a:cubicBezTo>
                    <a:pt x="5393" y="4730"/>
                    <a:pt x="5385" y="4730"/>
                    <a:pt x="5376" y="4731"/>
                  </a:cubicBezTo>
                  <a:cubicBezTo>
                    <a:pt x="4792" y="4776"/>
                    <a:pt x="5474" y="5771"/>
                    <a:pt x="5704" y="6766"/>
                  </a:cubicBezTo>
                  <a:cubicBezTo>
                    <a:pt x="5863" y="7448"/>
                    <a:pt x="5672" y="8063"/>
                    <a:pt x="5540" y="8387"/>
                  </a:cubicBezTo>
                  <a:cubicBezTo>
                    <a:pt x="5522" y="8418"/>
                    <a:pt x="5512" y="8447"/>
                    <a:pt x="5498" y="8477"/>
                  </a:cubicBezTo>
                  <a:cubicBezTo>
                    <a:pt x="5390" y="8644"/>
                    <a:pt x="5286" y="8805"/>
                    <a:pt x="5185" y="8958"/>
                  </a:cubicBezTo>
                  <a:cubicBezTo>
                    <a:pt x="4952" y="9312"/>
                    <a:pt x="4732" y="9646"/>
                    <a:pt x="4520" y="9974"/>
                  </a:cubicBezTo>
                  <a:cubicBezTo>
                    <a:pt x="4747" y="9574"/>
                    <a:pt x="5025" y="8999"/>
                    <a:pt x="5150" y="8429"/>
                  </a:cubicBezTo>
                  <a:cubicBezTo>
                    <a:pt x="5376" y="7385"/>
                    <a:pt x="5053" y="6244"/>
                    <a:pt x="4590" y="5969"/>
                  </a:cubicBezTo>
                  <a:cubicBezTo>
                    <a:pt x="4560" y="5952"/>
                    <a:pt x="4534" y="5943"/>
                    <a:pt x="4512" y="5943"/>
                  </a:cubicBezTo>
                  <a:cubicBezTo>
                    <a:pt x="4186" y="5943"/>
                    <a:pt x="4604" y="7705"/>
                    <a:pt x="4649" y="8669"/>
                  </a:cubicBezTo>
                  <a:cubicBezTo>
                    <a:pt x="4687" y="9449"/>
                    <a:pt x="4395" y="10113"/>
                    <a:pt x="4252" y="10391"/>
                  </a:cubicBezTo>
                  <a:cubicBezTo>
                    <a:pt x="3953" y="10857"/>
                    <a:pt x="3664" y="11316"/>
                    <a:pt x="3366" y="11807"/>
                  </a:cubicBezTo>
                  <a:cubicBezTo>
                    <a:pt x="3584" y="11236"/>
                    <a:pt x="3766" y="10471"/>
                    <a:pt x="3915" y="9706"/>
                  </a:cubicBezTo>
                  <a:cubicBezTo>
                    <a:pt x="4145" y="8537"/>
                    <a:pt x="3671" y="7615"/>
                    <a:pt x="3199" y="7514"/>
                  </a:cubicBezTo>
                  <a:cubicBezTo>
                    <a:pt x="3171" y="7508"/>
                    <a:pt x="3145" y="7505"/>
                    <a:pt x="3122" y="7505"/>
                  </a:cubicBezTo>
                  <a:cubicBezTo>
                    <a:pt x="2757" y="7505"/>
                    <a:pt x="3040" y="8289"/>
                    <a:pt x="3303" y="9775"/>
                  </a:cubicBezTo>
                  <a:cubicBezTo>
                    <a:pt x="3504" y="10906"/>
                    <a:pt x="3250" y="11821"/>
                    <a:pt x="3094" y="12253"/>
                  </a:cubicBezTo>
                  <a:cubicBezTo>
                    <a:pt x="2969" y="12458"/>
                    <a:pt x="2840" y="12670"/>
                    <a:pt x="2708" y="12893"/>
                  </a:cubicBezTo>
                  <a:cubicBezTo>
                    <a:pt x="2558" y="13147"/>
                    <a:pt x="2415" y="13428"/>
                    <a:pt x="2280" y="13717"/>
                  </a:cubicBezTo>
                  <a:cubicBezTo>
                    <a:pt x="2290" y="13428"/>
                    <a:pt x="2301" y="13001"/>
                    <a:pt x="2308" y="12527"/>
                  </a:cubicBezTo>
                  <a:cubicBezTo>
                    <a:pt x="2318" y="11999"/>
                    <a:pt x="2346" y="11480"/>
                    <a:pt x="2436" y="10962"/>
                  </a:cubicBezTo>
                  <a:cubicBezTo>
                    <a:pt x="2537" y="10360"/>
                    <a:pt x="2593" y="9591"/>
                    <a:pt x="2106" y="9125"/>
                  </a:cubicBezTo>
                  <a:cubicBezTo>
                    <a:pt x="2021" y="9044"/>
                    <a:pt x="1930" y="9001"/>
                    <a:pt x="1838" y="9001"/>
                  </a:cubicBezTo>
                  <a:cubicBezTo>
                    <a:pt x="1753" y="9001"/>
                    <a:pt x="1668" y="9039"/>
                    <a:pt x="1591" y="9118"/>
                  </a:cubicBezTo>
                  <a:cubicBezTo>
                    <a:pt x="1493" y="9219"/>
                    <a:pt x="1463" y="9365"/>
                    <a:pt x="1445" y="9504"/>
                  </a:cubicBezTo>
                  <a:cubicBezTo>
                    <a:pt x="1354" y="10273"/>
                    <a:pt x="1584" y="11098"/>
                    <a:pt x="1709" y="11853"/>
                  </a:cubicBezTo>
                  <a:cubicBezTo>
                    <a:pt x="1866" y="12781"/>
                    <a:pt x="2085" y="13547"/>
                    <a:pt x="2197" y="13898"/>
                  </a:cubicBezTo>
                  <a:cubicBezTo>
                    <a:pt x="2075" y="14170"/>
                    <a:pt x="1959" y="14444"/>
                    <a:pt x="1855" y="14712"/>
                  </a:cubicBezTo>
                  <a:cubicBezTo>
                    <a:pt x="1827" y="14671"/>
                    <a:pt x="1779" y="14591"/>
                    <a:pt x="1681" y="14444"/>
                  </a:cubicBezTo>
                  <a:cubicBezTo>
                    <a:pt x="1479" y="14125"/>
                    <a:pt x="1261" y="12263"/>
                    <a:pt x="1028" y="11393"/>
                  </a:cubicBezTo>
                  <a:cubicBezTo>
                    <a:pt x="889" y="10875"/>
                    <a:pt x="543" y="10505"/>
                    <a:pt x="295" y="10505"/>
                  </a:cubicBezTo>
                  <a:cubicBezTo>
                    <a:pt x="125" y="10505"/>
                    <a:pt x="1" y="10679"/>
                    <a:pt x="22" y="11098"/>
                  </a:cubicBezTo>
                  <a:cubicBezTo>
                    <a:pt x="71" y="12131"/>
                    <a:pt x="1438" y="14191"/>
                    <a:pt x="1438" y="14191"/>
                  </a:cubicBezTo>
                  <a:lnTo>
                    <a:pt x="1824" y="14793"/>
                  </a:lnTo>
                  <a:cubicBezTo>
                    <a:pt x="1413" y="15857"/>
                    <a:pt x="1149" y="16797"/>
                    <a:pt x="1149" y="16797"/>
                  </a:cubicBezTo>
                  <a:lnTo>
                    <a:pt x="1473" y="17015"/>
                  </a:lnTo>
                  <a:cubicBezTo>
                    <a:pt x="1473" y="17015"/>
                    <a:pt x="1389" y="16326"/>
                    <a:pt x="1953" y="14879"/>
                  </a:cubicBezTo>
                  <a:cubicBezTo>
                    <a:pt x="2022" y="14834"/>
                    <a:pt x="2186" y="14751"/>
                    <a:pt x="2537" y="14629"/>
                  </a:cubicBezTo>
                  <a:cubicBezTo>
                    <a:pt x="3671" y="14246"/>
                    <a:pt x="5296" y="14650"/>
                    <a:pt x="6083" y="13508"/>
                  </a:cubicBezTo>
                  <a:cubicBezTo>
                    <a:pt x="6271" y="13234"/>
                    <a:pt x="6267" y="12813"/>
                    <a:pt x="5898" y="12726"/>
                  </a:cubicBezTo>
                  <a:cubicBezTo>
                    <a:pt x="5855" y="12716"/>
                    <a:pt x="5811" y="12711"/>
                    <a:pt x="5765" y="12711"/>
                  </a:cubicBezTo>
                  <a:cubicBezTo>
                    <a:pt x="5526" y="12711"/>
                    <a:pt x="5255" y="12836"/>
                    <a:pt x="5074" y="12956"/>
                  </a:cubicBezTo>
                  <a:cubicBezTo>
                    <a:pt x="4353" y="13425"/>
                    <a:pt x="3759" y="13958"/>
                    <a:pt x="2920" y="14232"/>
                  </a:cubicBezTo>
                  <a:cubicBezTo>
                    <a:pt x="2882" y="14246"/>
                    <a:pt x="2335" y="14472"/>
                    <a:pt x="2054" y="14629"/>
                  </a:cubicBezTo>
                  <a:cubicBezTo>
                    <a:pt x="2134" y="14430"/>
                    <a:pt x="2227" y="14218"/>
                    <a:pt x="2335" y="13996"/>
                  </a:cubicBezTo>
                  <a:cubicBezTo>
                    <a:pt x="2593" y="13741"/>
                    <a:pt x="2871" y="13508"/>
                    <a:pt x="3163" y="13300"/>
                  </a:cubicBezTo>
                  <a:cubicBezTo>
                    <a:pt x="3943" y="12747"/>
                    <a:pt x="4941" y="12580"/>
                    <a:pt x="5759" y="12075"/>
                  </a:cubicBezTo>
                  <a:cubicBezTo>
                    <a:pt x="6009" y="11921"/>
                    <a:pt x="6465" y="11261"/>
                    <a:pt x="5870" y="11261"/>
                  </a:cubicBezTo>
                  <a:cubicBezTo>
                    <a:pt x="5861" y="11261"/>
                    <a:pt x="5852" y="11261"/>
                    <a:pt x="5842" y="11261"/>
                  </a:cubicBezTo>
                  <a:cubicBezTo>
                    <a:pt x="5557" y="11268"/>
                    <a:pt x="5140" y="11574"/>
                    <a:pt x="4886" y="11696"/>
                  </a:cubicBezTo>
                  <a:cubicBezTo>
                    <a:pt x="4165" y="12044"/>
                    <a:pt x="3421" y="12434"/>
                    <a:pt x="2850" y="13004"/>
                  </a:cubicBezTo>
                  <a:cubicBezTo>
                    <a:pt x="2885" y="12941"/>
                    <a:pt x="2920" y="12879"/>
                    <a:pt x="2955" y="12816"/>
                  </a:cubicBezTo>
                  <a:cubicBezTo>
                    <a:pt x="3118" y="12667"/>
                    <a:pt x="3867" y="11995"/>
                    <a:pt x="4837" y="11372"/>
                  </a:cubicBezTo>
                  <a:cubicBezTo>
                    <a:pt x="5933" y="10666"/>
                    <a:pt x="6959" y="10290"/>
                    <a:pt x="7120" y="9779"/>
                  </a:cubicBezTo>
                  <a:cubicBezTo>
                    <a:pt x="7162" y="9645"/>
                    <a:pt x="7104" y="9585"/>
                    <a:pt x="6972" y="9585"/>
                  </a:cubicBezTo>
                  <a:cubicBezTo>
                    <a:pt x="6600" y="9585"/>
                    <a:pt x="5642" y="10069"/>
                    <a:pt x="4722" y="10750"/>
                  </a:cubicBezTo>
                  <a:cubicBezTo>
                    <a:pt x="4030" y="11265"/>
                    <a:pt x="3553" y="11853"/>
                    <a:pt x="3265" y="12277"/>
                  </a:cubicBezTo>
                  <a:cubicBezTo>
                    <a:pt x="3619" y="11654"/>
                    <a:pt x="3992" y="11028"/>
                    <a:pt x="4350" y="10430"/>
                  </a:cubicBezTo>
                  <a:cubicBezTo>
                    <a:pt x="4562" y="10141"/>
                    <a:pt x="5153" y="9399"/>
                    <a:pt x="5972" y="9007"/>
                  </a:cubicBezTo>
                  <a:cubicBezTo>
                    <a:pt x="6998" y="8509"/>
                    <a:pt x="7836" y="8092"/>
                    <a:pt x="8159" y="7392"/>
                  </a:cubicBezTo>
                  <a:cubicBezTo>
                    <a:pt x="8300" y="7092"/>
                    <a:pt x="8306" y="6945"/>
                    <a:pt x="8184" y="6945"/>
                  </a:cubicBezTo>
                  <a:cubicBezTo>
                    <a:pt x="8023" y="6945"/>
                    <a:pt x="7639" y="7202"/>
                    <a:pt x="7050" y="7698"/>
                  </a:cubicBezTo>
                  <a:cubicBezTo>
                    <a:pt x="6340" y="8297"/>
                    <a:pt x="5370" y="9059"/>
                    <a:pt x="4778" y="9727"/>
                  </a:cubicBezTo>
                  <a:cubicBezTo>
                    <a:pt x="5066" y="9257"/>
                    <a:pt x="5341" y="8815"/>
                    <a:pt x="5592" y="8415"/>
                  </a:cubicBezTo>
                  <a:cubicBezTo>
                    <a:pt x="5888" y="8098"/>
                    <a:pt x="6664" y="7302"/>
                    <a:pt x="7429" y="6843"/>
                  </a:cubicBezTo>
                  <a:cubicBezTo>
                    <a:pt x="8403" y="6255"/>
                    <a:pt x="8866" y="5834"/>
                    <a:pt x="8477" y="5677"/>
                  </a:cubicBezTo>
                  <a:cubicBezTo>
                    <a:pt x="8461" y="5670"/>
                    <a:pt x="8442" y="5667"/>
                    <a:pt x="8420" y="5667"/>
                  </a:cubicBezTo>
                  <a:cubicBezTo>
                    <a:pt x="8076" y="5667"/>
                    <a:pt x="7036" y="6473"/>
                    <a:pt x="6271" y="7347"/>
                  </a:cubicBezTo>
                  <a:cubicBezTo>
                    <a:pt x="6486" y="7013"/>
                    <a:pt x="6653" y="6756"/>
                    <a:pt x="6754" y="6606"/>
                  </a:cubicBezTo>
                  <a:cubicBezTo>
                    <a:pt x="6799" y="6539"/>
                    <a:pt x="6844" y="6463"/>
                    <a:pt x="6893" y="6383"/>
                  </a:cubicBezTo>
                  <a:cubicBezTo>
                    <a:pt x="7262" y="6094"/>
                    <a:pt x="8118" y="5388"/>
                    <a:pt x="8991" y="4487"/>
                  </a:cubicBezTo>
                  <a:cubicBezTo>
                    <a:pt x="9985" y="3459"/>
                    <a:pt x="10586" y="2380"/>
                    <a:pt x="10303" y="2380"/>
                  </a:cubicBezTo>
                  <a:cubicBezTo>
                    <a:pt x="10258" y="2380"/>
                    <a:pt x="10191" y="2407"/>
                    <a:pt x="10101" y="2465"/>
                  </a:cubicBezTo>
                  <a:cubicBezTo>
                    <a:pt x="9489" y="2859"/>
                    <a:pt x="7937" y="5242"/>
                    <a:pt x="6949" y="6289"/>
                  </a:cubicBezTo>
                  <a:cubicBezTo>
                    <a:pt x="7064" y="6094"/>
                    <a:pt x="7182" y="5876"/>
                    <a:pt x="7293" y="5656"/>
                  </a:cubicBezTo>
                  <a:cubicBezTo>
                    <a:pt x="7446" y="5458"/>
                    <a:pt x="7631" y="5266"/>
                    <a:pt x="7756" y="5078"/>
                  </a:cubicBezTo>
                  <a:cubicBezTo>
                    <a:pt x="7951" y="4790"/>
                    <a:pt x="8135" y="4494"/>
                    <a:pt x="8302" y="4191"/>
                  </a:cubicBezTo>
                  <a:cubicBezTo>
                    <a:pt x="8560" y="3715"/>
                    <a:pt x="8786" y="3214"/>
                    <a:pt x="8928" y="2692"/>
                  </a:cubicBezTo>
                  <a:cubicBezTo>
                    <a:pt x="9095" y="2069"/>
                    <a:pt x="9137" y="1436"/>
                    <a:pt x="8943" y="816"/>
                  </a:cubicBezTo>
                  <a:cubicBezTo>
                    <a:pt x="8898" y="688"/>
                    <a:pt x="8677" y="0"/>
                    <a:pt x="844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9"/>
            <p:cNvSpPr/>
            <p:nvPr/>
          </p:nvSpPr>
          <p:spPr>
            <a:xfrm>
              <a:off x="2668117" y="4007296"/>
              <a:ext cx="713429" cy="1147013"/>
            </a:xfrm>
            <a:custGeom>
              <a:avLst/>
              <a:gdLst/>
              <a:ahLst/>
              <a:cxnLst/>
              <a:rect l="l" t="t" r="r" b="b"/>
              <a:pathLst>
                <a:path w="10585" h="17018" extrusionOk="0">
                  <a:moveTo>
                    <a:pt x="8444" y="0"/>
                  </a:moveTo>
                  <a:cubicBezTo>
                    <a:pt x="8400" y="0"/>
                    <a:pt x="8355" y="24"/>
                    <a:pt x="8311" y="81"/>
                  </a:cubicBezTo>
                  <a:cubicBezTo>
                    <a:pt x="8266" y="140"/>
                    <a:pt x="8252" y="213"/>
                    <a:pt x="8242" y="286"/>
                  </a:cubicBezTo>
                  <a:cubicBezTo>
                    <a:pt x="8127" y="982"/>
                    <a:pt x="8193" y="1668"/>
                    <a:pt x="8158" y="2367"/>
                  </a:cubicBezTo>
                  <a:cubicBezTo>
                    <a:pt x="8102" y="3411"/>
                    <a:pt x="7483" y="5014"/>
                    <a:pt x="7205" y="5690"/>
                  </a:cubicBezTo>
                  <a:cubicBezTo>
                    <a:pt x="7145" y="5794"/>
                    <a:pt x="7069" y="5919"/>
                    <a:pt x="6982" y="6069"/>
                  </a:cubicBezTo>
                  <a:cubicBezTo>
                    <a:pt x="7434" y="4879"/>
                    <a:pt x="7316" y="3282"/>
                    <a:pt x="6898" y="2889"/>
                  </a:cubicBezTo>
                  <a:cubicBezTo>
                    <a:pt x="6827" y="2822"/>
                    <a:pt x="6769" y="2791"/>
                    <a:pt x="6725" y="2791"/>
                  </a:cubicBezTo>
                  <a:cubicBezTo>
                    <a:pt x="6450" y="2791"/>
                    <a:pt x="6650" y="3968"/>
                    <a:pt x="6791" y="5004"/>
                  </a:cubicBezTo>
                  <a:cubicBezTo>
                    <a:pt x="6895" y="5783"/>
                    <a:pt x="6766" y="6316"/>
                    <a:pt x="6662" y="6594"/>
                  </a:cubicBezTo>
                  <a:cubicBezTo>
                    <a:pt x="6467" y="6918"/>
                    <a:pt x="6245" y="7283"/>
                    <a:pt x="6018" y="7652"/>
                  </a:cubicBezTo>
                  <a:cubicBezTo>
                    <a:pt x="5980" y="7700"/>
                    <a:pt x="5941" y="7749"/>
                    <a:pt x="5907" y="7798"/>
                  </a:cubicBezTo>
                  <a:cubicBezTo>
                    <a:pt x="6029" y="7548"/>
                    <a:pt x="6143" y="7273"/>
                    <a:pt x="6196" y="7022"/>
                  </a:cubicBezTo>
                  <a:cubicBezTo>
                    <a:pt x="6350" y="6319"/>
                    <a:pt x="5971" y="4728"/>
                    <a:pt x="5400" y="4728"/>
                  </a:cubicBezTo>
                  <a:cubicBezTo>
                    <a:pt x="5392" y="4728"/>
                    <a:pt x="5383" y="4729"/>
                    <a:pt x="5374" y="4729"/>
                  </a:cubicBezTo>
                  <a:cubicBezTo>
                    <a:pt x="4793" y="4778"/>
                    <a:pt x="5472" y="5770"/>
                    <a:pt x="5705" y="6764"/>
                  </a:cubicBezTo>
                  <a:cubicBezTo>
                    <a:pt x="5865" y="7447"/>
                    <a:pt x="5674" y="8066"/>
                    <a:pt x="5538" y="8386"/>
                  </a:cubicBezTo>
                  <a:cubicBezTo>
                    <a:pt x="5524" y="8417"/>
                    <a:pt x="5511" y="8445"/>
                    <a:pt x="5500" y="8476"/>
                  </a:cubicBezTo>
                  <a:cubicBezTo>
                    <a:pt x="5392" y="8643"/>
                    <a:pt x="5288" y="8803"/>
                    <a:pt x="5187" y="8956"/>
                  </a:cubicBezTo>
                  <a:cubicBezTo>
                    <a:pt x="4954" y="9311"/>
                    <a:pt x="4731" y="9645"/>
                    <a:pt x="4519" y="9976"/>
                  </a:cubicBezTo>
                  <a:cubicBezTo>
                    <a:pt x="4748" y="9572"/>
                    <a:pt x="5027" y="8998"/>
                    <a:pt x="5152" y="8431"/>
                  </a:cubicBezTo>
                  <a:cubicBezTo>
                    <a:pt x="5378" y="7384"/>
                    <a:pt x="5051" y="6246"/>
                    <a:pt x="4589" y="5971"/>
                  </a:cubicBezTo>
                  <a:cubicBezTo>
                    <a:pt x="4559" y="5953"/>
                    <a:pt x="4532" y="5945"/>
                    <a:pt x="4510" y="5945"/>
                  </a:cubicBezTo>
                  <a:cubicBezTo>
                    <a:pt x="4185" y="5945"/>
                    <a:pt x="4605" y="7705"/>
                    <a:pt x="4651" y="8671"/>
                  </a:cubicBezTo>
                  <a:cubicBezTo>
                    <a:pt x="4689" y="9447"/>
                    <a:pt x="4397" y="10112"/>
                    <a:pt x="4251" y="10390"/>
                  </a:cubicBezTo>
                  <a:cubicBezTo>
                    <a:pt x="3955" y="10856"/>
                    <a:pt x="3666" y="11315"/>
                    <a:pt x="3367" y="11806"/>
                  </a:cubicBezTo>
                  <a:cubicBezTo>
                    <a:pt x="3587" y="11235"/>
                    <a:pt x="3767" y="10470"/>
                    <a:pt x="3917" y="9708"/>
                  </a:cubicBezTo>
                  <a:cubicBezTo>
                    <a:pt x="4143" y="8539"/>
                    <a:pt x="3674" y="7614"/>
                    <a:pt x="3197" y="7513"/>
                  </a:cubicBezTo>
                  <a:cubicBezTo>
                    <a:pt x="3169" y="7506"/>
                    <a:pt x="3144" y="7503"/>
                    <a:pt x="3121" y="7503"/>
                  </a:cubicBezTo>
                  <a:cubicBezTo>
                    <a:pt x="2759" y="7503"/>
                    <a:pt x="3043" y="8287"/>
                    <a:pt x="3304" y="9774"/>
                  </a:cubicBezTo>
                  <a:cubicBezTo>
                    <a:pt x="3507" y="10905"/>
                    <a:pt x="3253" y="11824"/>
                    <a:pt x="3096" y="12251"/>
                  </a:cubicBezTo>
                  <a:cubicBezTo>
                    <a:pt x="2970" y="12457"/>
                    <a:pt x="2842" y="12672"/>
                    <a:pt x="2710" y="12892"/>
                  </a:cubicBezTo>
                  <a:cubicBezTo>
                    <a:pt x="2560" y="13145"/>
                    <a:pt x="2418" y="13427"/>
                    <a:pt x="2282" y="13719"/>
                  </a:cubicBezTo>
                  <a:cubicBezTo>
                    <a:pt x="2288" y="13427"/>
                    <a:pt x="2302" y="12999"/>
                    <a:pt x="2309" y="12526"/>
                  </a:cubicBezTo>
                  <a:cubicBezTo>
                    <a:pt x="2320" y="12001"/>
                    <a:pt x="2348" y="11482"/>
                    <a:pt x="2439" y="10960"/>
                  </a:cubicBezTo>
                  <a:cubicBezTo>
                    <a:pt x="2539" y="10362"/>
                    <a:pt x="2591" y="9590"/>
                    <a:pt x="2108" y="9127"/>
                  </a:cubicBezTo>
                  <a:cubicBezTo>
                    <a:pt x="2023" y="9044"/>
                    <a:pt x="1930" y="9000"/>
                    <a:pt x="1838" y="9000"/>
                  </a:cubicBezTo>
                  <a:cubicBezTo>
                    <a:pt x="1753" y="9000"/>
                    <a:pt x="1668" y="9038"/>
                    <a:pt x="1593" y="9117"/>
                  </a:cubicBezTo>
                  <a:cubicBezTo>
                    <a:pt x="1495" y="9221"/>
                    <a:pt x="1464" y="9364"/>
                    <a:pt x="1447" y="9502"/>
                  </a:cubicBezTo>
                  <a:cubicBezTo>
                    <a:pt x="1356" y="10271"/>
                    <a:pt x="1583" y="11096"/>
                    <a:pt x="1711" y="11851"/>
                  </a:cubicBezTo>
                  <a:cubicBezTo>
                    <a:pt x="1867" y="12784"/>
                    <a:pt x="2087" y="13545"/>
                    <a:pt x="2198" y="13900"/>
                  </a:cubicBezTo>
                  <a:cubicBezTo>
                    <a:pt x="2076" y="14168"/>
                    <a:pt x="1962" y="14443"/>
                    <a:pt x="1857" y="14711"/>
                  </a:cubicBezTo>
                  <a:cubicBezTo>
                    <a:pt x="1829" y="14669"/>
                    <a:pt x="1781" y="14592"/>
                    <a:pt x="1683" y="14443"/>
                  </a:cubicBezTo>
                  <a:cubicBezTo>
                    <a:pt x="1478" y="14127"/>
                    <a:pt x="1262" y="12262"/>
                    <a:pt x="1029" y="11392"/>
                  </a:cubicBezTo>
                  <a:cubicBezTo>
                    <a:pt x="889" y="10874"/>
                    <a:pt x="543" y="10504"/>
                    <a:pt x="295" y="10504"/>
                  </a:cubicBezTo>
                  <a:cubicBezTo>
                    <a:pt x="125" y="10504"/>
                    <a:pt x="0" y="10679"/>
                    <a:pt x="20" y="11100"/>
                  </a:cubicBezTo>
                  <a:cubicBezTo>
                    <a:pt x="72" y="12129"/>
                    <a:pt x="1440" y="14193"/>
                    <a:pt x="1440" y="14193"/>
                  </a:cubicBezTo>
                  <a:lnTo>
                    <a:pt x="1826" y="14791"/>
                  </a:lnTo>
                  <a:cubicBezTo>
                    <a:pt x="1416" y="15859"/>
                    <a:pt x="1151" y="16799"/>
                    <a:pt x="1151" y="16799"/>
                  </a:cubicBezTo>
                  <a:lnTo>
                    <a:pt x="1474" y="17017"/>
                  </a:lnTo>
                  <a:cubicBezTo>
                    <a:pt x="1474" y="17017"/>
                    <a:pt x="1391" y="16325"/>
                    <a:pt x="1954" y="14878"/>
                  </a:cubicBezTo>
                  <a:cubicBezTo>
                    <a:pt x="2024" y="14833"/>
                    <a:pt x="2184" y="14749"/>
                    <a:pt x="2539" y="14628"/>
                  </a:cubicBezTo>
                  <a:cubicBezTo>
                    <a:pt x="3674" y="14245"/>
                    <a:pt x="5294" y="14648"/>
                    <a:pt x="6081" y="13510"/>
                  </a:cubicBezTo>
                  <a:cubicBezTo>
                    <a:pt x="6272" y="13236"/>
                    <a:pt x="6265" y="12811"/>
                    <a:pt x="5896" y="12725"/>
                  </a:cubicBezTo>
                  <a:cubicBezTo>
                    <a:pt x="5854" y="12715"/>
                    <a:pt x="5809" y="12710"/>
                    <a:pt x="5764" y="12710"/>
                  </a:cubicBezTo>
                  <a:cubicBezTo>
                    <a:pt x="5526" y="12710"/>
                    <a:pt x="5256" y="12834"/>
                    <a:pt x="5076" y="12954"/>
                  </a:cubicBezTo>
                  <a:cubicBezTo>
                    <a:pt x="4355" y="13427"/>
                    <a:pt x="3760" y="13960"/>
                    <a:pt x="2922" y="14231"/>
                  </a:cubicBezTo>
                  <a:cubicBezTo>
                    <a:pt x="2884" y="14245"/>
                    <a:pt x="2338" y="14471"/>
                    <a:pt x="2055" y="14628"/>
                  </a:cubicBezTo>
                  <a:cubicBezTo>
                    <a:pt x="2135" y="14429"/>
                    <a:pt x="2230" y="14220"/>
                    <a:pt x="2338" y="13995"/>
                  </a:cubicBezTo>
                  <a:cubicBezTo>
                    <a:pt x="2595" y="13744"/>
                    <a:pt x="2873" y="13507"/>
                    <a:pt x="3165" y="13298"/>
                  </a:cubicBezTo>
                  <a:cubicBezTo>
                    <a:pt x="3945" y="12749"/>
                    <a:pt x="4944" y="12578"/>
                    <a:pt x="5761" y="12074"/>
                  </a:cubicBezTo>
                  <a:cubicBezTo>
                    <a:pt x="6008" y="11923"/>
                    <a:pt x="6463" y="11260"/>
                    <a:pt x="5869" y="11260"/>
                  </a:cubicBezTo>
                  <a:cubicBezTo>
                    <a:pt x="5860" y="11260"/>
                    <a:pt x="5851" y="11260"/>
                    <a:pt x="5841" y="11260"/>
                  </a:cubicBezTo>
                  <a:cubicBezTo>
                    <a:pt x="5559" y="11270"/>
                    <a:pt x="5141" y="11573"/>
                    <a:pt x="4888" y="11698"/>
                  </a:cubicBezTo>
                  <a:cubicBezTo>
                    <a:pt x="4167" y="12046"/>
                    <a:pt x="3423" y="12432"/>
                    <a:pt x="2852" y="13003"/>
                  </a:cubicBezTo>
                  <a:cubicBezTo>
                    <a:pt x="2887" y="12943"/>
                    <a:pt x="2922" y="12877"/>
                    <a:pt x="2956" y="12815"/>
                  </a:cubicBezTo>
                  <a:cubicBezTo>
                    <a:pt x="3120" y="12669"/>
                    <a:pt x="3868" y="11994"/>
                    <a:pt x="4835" y="11371"/>
                  </a:cubicBezTo>
                  <a:cubicBezTo>
                    <a:pt x="5935" y="10665"/>
                    <a:pt x="6961" y="10289"/>
                    <a:pt x="7121" y="9778"/>
                  </a:cubicBezTo>
                  <a:cubicBezTo>
                    <a:pt x="7163" y="9644"/>
                    <a:pt x="7104" y="9584"/>
                    <a:pt x="6972" y="9584"/>
                  </a:cubicBezTo>
                  <a:cubicBezTo>
                    <a:pt x="6599" y="9584"/>
                    <a:pt x="5642" y="10067"/>
                    <a:pt x="4724" y="10748"/>
                  </a:cubicBezTo>
                  <a:cubicBezTo>
                    <a:pt x="4032" y="11263"/>
                    <a:pt x="3552" y="11851"/>
                    <a:pt x="3266" y="12275"/>
                  </a:cubicBezTo>
                  <a:cubicBezTo>
                    <a:pt x="3621" y="11652"/>
                    <a:pt x="3993" y="11030"/>
                    <a:pt x="4352" y="10432"/>
                  </a:cubicBezTo>
                  <a:cubicBezTo>
                    <a:pt x="4564" y="10139"/>
                    <a:pt x="5156" y="9402"/>
                    <a:pt x="5970" y="9005"/>
                  </a:cubicBezTo>
                  <a:cubicBezTo>
                    <a:pt x="6999" y="8508"/>
                    <a:pt x="7834" y="8094"/>
                    <a:pt x="8162" y="7391"/>
                  </a:cubicBezTo>
                  <a:cubicBezTo>
                    <a:pt x="8302" y="7090"/>
                    <a:pt x="8308" y="6944"/>
                    <a:pt x="8186" y="6944"/>
                  </a:cubicBezTo>
                  <a:cubicBezTo>
                    <a:pt x="8025" y="6944"/>
                    <a:pt x="7641" y="7201"/>
                    <a:pt x="7052" y="7697"/>
                  </a:cubicBezTo>
                  <a:cubicBezTo>
                    <a:pt x="6342" y="8296"/>
                    <a:pt x="5371" y="9061"/>
                    <a:pt x="4780" y="9725"/>
                  </a:cubicBezTo>
                  <a:cubicBezTo>
                    <a:pt x="5069" y="9256"/>
                    <a:pt x="5344" y="8813"/>
                    <a:pt x="5591" y="8417"/>
                  </a:cubicBezTo>
                  <a:cubicBezTo>
                    <a:pt x="5890" y="8097"/>
                    <a:pt x="6665" y="7300"/>
                    <a:pt x="7431" y="6841"/>
                  </a:cubicBezTo>
                  <a:cubicBezTo>
                    <a:pt x="8401" y="6257"/>
                    <a:pt x="8868" y="5836"/>
                    <a:pt x="8478" y="5676"/>
                  </a:cubicBezTo>
                  <a:cubicBezTo>
                    <a:pt x="8462" y="5669"/>
                    <a:pt x="8443" y="5666"/>
                    <a:pt x="8422" y="5666"/>
                  </a:cubicBezTo>
                  <a:cubicBezTo>
                    <a:pt x="8078" y="5666"/>
                    <a:pt x="7038" y="6472"/>
                    <a:pt x="6272" y="7346"/>
                  </a:cubicBezTo>
                  <a:cubicBezTo>
                    <a:pt x="6488" y="7012"/>
                    <a:pt x="6655" y="6754"/>
                    <a:pt x="6752" y="6605"/>
                  </a:cubicBezTo>
                  <a:cubicBezTo>
                    <a:pt x="6801" y="6538"/>
                    <a:pt x="6847" y="6462"/>
                    <a:pt x="6895" y="6382"/>
                  </a:cubicBezTo>
                  <a:cubicBezTo>
                    <a:pt x="7261" y="6093"/>
                    <a:pt x="8120" y="5387"/>
                    <a:pt x="8989" y="4489"/>
                  </a:cubicBezTo>
                  <a:cubicBezTo>
                    <a:pt x="9987" y="3459"/>
                    <a:pt x="10585" y="2379"/>
                    <a:pt x="10302" y="2379"/>
                  </a:cubicBezTo>
                  <a:cubicBezTo>
                    <a:pt x="10257" y="2379"/>
                    <a:pt x="10190" y="2406"/>
                    <a:pt x="10100" y="2464"/>
                  </a:cubicBezTo>
                  <a:cubicBezTo>
                    <a:pt x="9487" y="2857"/>
                    <a:pt x="7939" y="5240"/>
                    <a:pt x="6951" y="6292"/>
                  </a:cubicBezTo>
                  <a:cubicBezTo>
                    <a:pt x="7065" y="6093"/>
                    <a:pt x="7181" y="5874"/>
                    <a:pt x="7295" y="5655"/>
                  </a:cubicBezTo>
                  <a:cubicBezTo>
                    <a:pt x="7449" y="5457"/>
                    <a:pt x="7629" y="5265"/>
                    <a:pt x="7758" y="5077"/>
                  </a:cubicBezTo>
                  <a:cubicBezTo>
                    <a:pt x="7953" y="4789"/>
                    <a:pt x="8137" y="4496"/>
                    <a:pt x="8300" y="4190"/>
                  </a:cubicBezTo>
                  <a:cubicBezTo>
                    <a:pt x="8562" y="3713"/>
                    <a:pt x="8788" y="3216"/>
                    <a:pt x="8927" y="2690"/>
                  </a:cubicBezTo>
                  <a:cubicBezTo>
                    <a:pt x="9098" y="2067"/>
                    <a:pt x="9139" y="1435"/>
                    <a:pt x="8941" y="818"/>
                  </a:cubicBezTo>
                  <a:cubicBezTo>
                    <a:pt x="8900" y="687"/>
                    <a:pt x="8679" y="0"/>
                    <a:pt x="8444"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9"/>
            <p:cNvSpPr/>
            <p:nvPr/>
          </p:nvSpPr>
          <p:spPr>
            <a:xfrm>
              <a:off x="6299784" y="1167846"/>
              <a:ext cx="1892188" cy="450973"/>
            </a:xfrm>
            <a:custGeom>
              <a:avLst/>
              <a:gdLst/>
              <a:ahLst/>
              <a:cxnLst/>
              <a:rect l="l" t="t" r="r" b="b"/>
              <a:pathLst>
                <a:path w="28074" h="6691" extrusionOk="0">
                  <a:moveTo>
                    <a:pt x="19903" y="0"/>
                  </a:moveTo>
                  <a:cubicBezTo>
                    <a:pt x="17565" y="0"/>
                    <a:pt x="17945" y="2321"/>
                    <a:pt x="16231" y="2965"/>
                  </a:cubicBezTo>
                  <a:cubicBezTo>
                    <a:pt x="15963" y="3065"/>
                    <a:pt x="15721" y="3107"/>
                    <a:pt x="15498" y="3107"/>
                  </a:cubicBezTo>
                  <a:cubicBezTo>
                    <a:pt x="14413" y="3107"/>
                    <a:pt x="13764" y="2128"/>
                    <a:pt x="12749" y="2128"/>
                  </a:cubicBezTo>
                  <a:cubicBezTo>
                    <a:pt x="12602" y="2128"/>
                    <a:pt x="12447" y="2149"/>
                    <a:pt x="12282" y="2196"/>
                  </a:cubicBezTo>
                  <a:cubicBezTo>
                    <a:pt x="10747" y="2634"/>
                    <a:pt x="11735" y="3841"/>
                    <a:pt x="10420" y="4280"/>
                  </a:cubicBezTo>
                  <a:cubicBezTo>
                    <a:pt x="10203" y="4352"/>
                    <a:pt x="10024" y="4380"/>
                    <a:pt x="9869" y="4380"/>
                  </a:cubicBezTo>
                  <a:cubicBezTo>
                    <a:pt x="9372" y="4380"/>
                    <a:pt x="9112" y="4098"/>
                    <a:pt x="8573" y="4098"/>
                  </a:cubicBezTo>
                  <a:cubicBezTo>
                    <a:pt x="8258" y="4098"/>
                    <a:pt x="7848" y="4194"/>
                    <a:pt x="7240" y="4499"/>
                  </a:cubicBezTo>
                  <a:cubicBezTo>
                    <a:pt x="5264" y="5487"/>
                    <a:pt x="4826" y="5814"/>
                    <a:pt x="4387" y="5926"/>
                  </a:cubicBezTo>
                  <a:cubicBezTo>
                    <a:pt x="3949" y="6033"/>
                    <a:pt x="0" y="6690"/>
                    <a:pt x="0" y="6690"/>
                  </a:cubicBezTo>
                  <a:lnTo>
                    <a:pt x="27308" y="6690"/>
                  </a:lnTo>
                  <a:cubicBezTo>
                    <a:pt x="27308" y="6690"/>
                    <a:pt x="28074" y="4280"/>
                    <a:pt x="26540" y="3291"/>
                  </a:cubicBezTo>
                  <a:cubicBezTo>
                    <a:pt x="26028" y="2963"/>
                    <a:pt x="25699" y="2878"/>
                    <a:pt x="25427" y="2878"/>
                  </a:cubicBezTo>
                  <a:cubicBezTo>
                    <a:pt x="25134" y="2878"/>
                    <a:pt x="24906" y="2977"/>
                    <a:pt x="24588" y="2977"/>
                  </a:cubicBezTo>
                  <a:cubicBezTo>
                    <a:pt x="24314" y="2977"/>
                    <a:pt x="23974" y="2904"/>
                    <a:pt x="23467" y="2634"/>
                  </a:cubicBezTo>
                  <a:cubicBezTo>
                    <a:pt x="23467" y="2634"/>
                    <a:pt x="22590" y="112"/>
                    <a:pt x="20069" y="4"/>
                  </a:cubicBezTo>
                  <a:cubicBezTo>
                    <a:pt x="20012" y="1"/>
                    <a:pt x="19957" y="0"/>
                    <a:pt x="19903" y="0"/>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9"/>
            <p:cNvSpPr/>
            <p:nvPr/>
          </p:nvSpPr>
          <p:spPr>
            <a:xfrm>
              <a:off x="1364814" y="1549600"/>
              <a:ext cx="1544673" cy="368206"/>
            </a:xfrm>
            <a:custGeom>
              <a:avLst/>
              <a:gdLst/>
              <a:ahLst/>
              <a:cxnLst/>
              <a:rect l="l" t="t" r="r" b="b"/>
              <a:pathLst>
                <a:path w="22918" h="5463" extrusionOk="0">
                  <a:moveTo>
                    <a:pt x="16250" y="1"/>
                  </a:moveTo>
                  <a:cubicBezTo>
                    <a:pt x="14339" y="1"/>
                    <a:pt x="14650" y="1894"/>
                    <a:pt x="13249" y="2418"/>
                  </a:cubicBezTo>
                  <a:cubicBezTo>
                    <a:pt x="13029" y="2501"/>
                    <a:pt x="12831" y="2535"/>
                    <a:pt x="12648" y="2535"/>
                  </a:cubicBezTo>
                  <a:cubicBezTo>
                    <a:pt x="11763" y="2535"/>
                    <a:pt x="11234" y="1737"/>
                    <a:pt x="10407" y="1737"/>
                  </a:cubicBezTo>
                  <a:cubicBezTo>
                    <a:pt x="10288" y="1737"/>
                    <a:pt x="10162" y="1754"/>
                    <a:pt x="10027" y="1792"/>
                  </a:cubicBezTo>
                  <a:cubicBezTo>
                    <a:pt x="8771" y="2150"/>
                    <a:pt x="9579" y="3135"/>
                    <a:pt x="8503" y="3493"/>
                  </a:cubicBezTo>
                  <a:cubicBezTo>
                    <a:pt x="8326" y="3552"/>
                    <a:pt x="8180" y="3575"/>
                    <a:pt x="8054" y="3575"/>
                  </a:cubicBezTo>
                  <a:cubicBezTo>
                    <a:pt x="7651" y="3575"/>
                    <a:pt x="7437" y="3347"/>
                    <a:pt x="6998" y="3347"/>
                  </a:cubicBezTo>
                  <a:cubicBezTo>
                    <a:pt x="6740" y="3347"/>
                    <a:pt x="6405" y="3425"/>
                    <a:pt x="5908" y="3674"/>
                  </a:cubicBezTo>
                  <a:cubicBezTo>
                    <a:pt x="4297" y="4478"/>
                    <a:pt x="3938" y="4746"/>
                    <a:pt x="3580" y="4837"/>
                  </a:cubicBezTo>
                  <a:cubicBezTo>
                    <a:pt x="3222" y="4927"/>
                    <a:pt x="1" y="5463"/>
                    <a:pt x="1" y="5463"/>
                  </a:cubicBezTo>
                  <a:lnTo>
                    <a:pt x="22292" y="5463"/>
                  </a:lnTo>
                  <a:cubicBezTo>
                    <a:pt x="22292" y="5463"/>
                    <a:pt x="22918" y="3493"/>
                    <a:pt x="21665" y="2690"/>
                  </a:cubicBezTo>
                  <a:cubicBezTo>
                    <a:pt x="21246" y="2420"/>
                    <a:pt x="20976" y="2350"/>
                    <a:pt x="20753" y="2350"/>
                  </a:cubicBezTo>
                  <a:cubicBezTo>
                    <a:pt x="20515" y="2350"/>
                    <a:pt x="20330" y="2430"/>
                    <a:pt x="20071" y="2430"/>
                  </a:cubicBezTo>
                  <a:cubicBezTo>
                    <a:pt x="19848" y="2430"/>
                    <a:pt x="19570" y="2371"/>
                    <a:pt x="19156" y="2150"/>
                  </a:cubicBezTo>
                  <a:cubicBezTo>
                    <a:pt x="19156" y="2150"/>
                    <a:pt x="18440" y="90"/>
                    <a:pt x="16384" y="4"/>
                  </a:cubicBezTo>
                  <a:cubicBezTo>
                    <a:pt x="16338" y="2"/>
                    <a:pt x="16293" y="1"/>
                    <a:pt x="16250" y="1"/>
                  </a:cubicBezTo>
                  <a:close/>
                </a:path>
              </a:pathLst>
            </a:custGeom>
            <a:solidFill>
              <a:srgbClr val="F796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8" name="Google Shape;868;p9"/>
          <p:cNvSpPr txBox="1">
            <a:spLocks noGrp="1"/>
          </p:cNvSpPr>
          <p:nvPr>
            <p:ph type="title"/>
          </p:nvPr>
        </p:nvSpPr>
        <p:spPr>
          <a:xfrm>
            <a:off x="887750" y="1917800"/>
            <a:ext cx="7368600" cy="9099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6000"/>
              <a:buNone/>
            </a:pPr>
            <a:r>
              <a:rPr lang="en-US" b="1"/>
              <a:t>2. Client-server pattern</a:t>
            </a:r>
            <a:endParaRPr b="1">
              <a:solidFill>
                <a:srgbClr val="434343"/>
              </a:solidFill>
              <a:latin typeface="Oswald"/>
              <a:ea typeface="Oswald"/>
              <a:cs typeface="Oswald"/>
              <a:sym typeface="Oswald"/>
            </a:endParaRPr>
          </a:p>
        </p:txBody>
      </p:sp>
      <p:sp>
        <p:nvSpPr>
          <p:cNvPr id="869" name="Google Shape;869;p9"/>
          <p:cNvSpPr txBox="1">
            <a:spLocks noGrp="1"/>
          </p:cNvSpPr>
          <p:nvPr>
            <p:ph type="subTitle" idx="1"/>
          </p:nvPr>
        </p:nvSpPr>
        <p:spPr>
          <a:xfrm>
            <a:off x="2897425" y="2950825"/>
            <a:ext cx="3349200" cy="1524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100"/>
              <a:buFont typeface="Arial"/>
              <a:buNone/>
            </a:pPr>
            <a:endParaRPr sz="1200">
              <a:solidFill>
                <a:srgbClr val="434343"/>
              </a:solidFill>
              <a:latin typeface="Advent Pro Light"/>
              <a:ea typeface="Advent Pro Light"/>
              <a:cs typeface="Advent Pro Light"/>
              <a:sym typeface="Advent Pro Light"/>
            </a:endParaRPr>
          </a:p>
        </p:txBody>
      </p:sp>
    </p:spTree>
  </p:cSld>
  <p:clrMapOvr>
    <a:masterClrMapping/>
  </p:clrMapOvr>
</p:sld>
</file>

<file path=ppt/theme/theme1.xml><?xml version="1.0" encoding="utf-8"?>
<a:theme xmlns:a="http://schemas.openxmlformats.org/drawingml/2006/main" name="E-learning presentation by Slidesgo">
  <a:themeElements>
    <a:clrScheme name="Office">
      <a:dk1>
        <a:srgbClr val="434343"/>
      </a:dk1>
      <a:lt1>
        <a:srgbClr val="FFC39F"/>
      </a:lt1>
      <a:dk2>
        <a:srgbClr val="F7965C"/>
      </a:dk2>
      <a:lt2>
        <a:srgbClr val="FFFFFF"/>
      </a:lt2>
      <a:accent1>
        <a:srgbClr val="434343"/>
      </a:accent1>
      <a:accent2>
        <a:srgbClr val="FDD8C2"/>
      </a:accent2>
      <a:accent3>
        <a:srgbClr val="FFC39F"/>
      </a:accent3>
      <a:accent4>
        <a:srgbClr val="F7965C"/>
      </a:accent4>
      <a:accent5>
        <a:srgbClr val="FB8A47"/>
      </a:accent5>
      <a:accent6>
        <a:srgbClr val="FFFFFF"/>
      </a:accent6>
      <a:hlink>
        <a:srgbClr val="FFC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On-screen Show (16:9)</PresentationFormat>
  <Paragraphs>112</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BenchNine</vt:lpstr>
      <vt:lpstr>Advent Pro</vt:lpstr>
      <vt:lpstr>Noto Sans Symbols</vt:lpstr>
      <vt:lpstr>Advent Pro Light</vt:lpstr>
      <vt:lpstr>Helvetica Neue</vt:lpstr>
      <vt:lpstr>Oswald</vt:lpstr>
      <vt:lpstr>Roboto Slab</vt:lpstr>
      <vt:lpstr>Comic Sans MS</vt:lpstr>
      <vt:lpstr>E-learning presentation by Slidesgo</vt:lpstr>
      <vt:lpstr>SOFTWARE ARCHITECTURE</vt:lpstr>
      <vt:lpstr>02</vt:lpstr>
      <vt:lpstr>REPOSITORY PATTERN</vt:lpstr>
      <vt:lpstr>REPOSITORY</vt:lpstr>
      <vt:lpstr>DEFINING REPOSITORY PATTERN</vt:lpstr>
      <vt:lpstr>—FORMAL DEFINITION</vt:lpstr>
      <vt:lpstr>EXAMPLE!</vt:lpstr>
      <vt:lpstr>PowerPoint Presentation</vt:lpstr>
      <vt:lpstr>2. Client-server pattern</vt:lpstr>
      <vt:lpstr>Client-server pattern</vt:lpstr>
      <vt:lpstr>EXAMPLE</vt:lpstr>
      <vt:lpstr>Summerising Client-Server Architecture</vt:lpstr>
      <vt:lpstr>3.  Pipe-filter pattern </vt:lpstr>
      <vt:lpstr>What is it about?</vt:lpstr>
      <vt:lpstr>Usage</vt:lpstr>
      <vt:lpstr>PowerPoint Presentation</vt:lpstr>
      <vt:lpstr>SUMMERISING PIPE-FILTER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cp:lastModifiedBy>Rabeeb Ibrat</cp:lastModifiedBy>
  <cp:revision>1</cp:revision>
  <dcterms:modified xsi:type="dcterms:W3CDTF">2022-06-25T03:18:21Z</dcterms:modified>
</cp:coreProperties>
</file>