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8" r:id="rId2"/>
    <p:sldId id="259" r:id="rId3"/>
    <p:sldId id="260" r:id="rId4"/>
    <p:sldId id="261" r:id="rId5"/>
    <p:sldId id="262" r:id="rId6"/>
    <p:sldId id="264" r:id="rId7"/>
    <p:sldId id="263" r:id="rId8"/>
    <p:sldId id="265" r:id="rId9"/>
    <p:sldId id="266" r:id="rId10"/>
  </p:sldIdLst>
  <p:sldSz cx="9144000" cy="5143500" type="screen16x9"/>
  <p:notesSz cx="17348200" cy="9753600"/>
  <p:embeddedFontLst>
    <p:embeddedFont>
      <p:font typeface="Advent Pro Light" panose="020B0604020202020204" charset="0"/>
      <p:regular r:id="rId12"/>
      <p:bold r:id="rId13"/>
    </p:embeddedFont>
    <p:embeddedFont>
      <p:font typeface="BenchNine" panose="020B0604020202020204" charset="0"/>
      <p:regular r:id="rId14"/>
      <p:bold r:id="rId15"/>
    </p:embeddedFont>
    <p:embeddedFont>
      <p:font typeface="Comic Sans MS" panose="030F0702030302020204" pitchFamily="66" charset="0"/>
      <p:regular r:id="rId16"/>
      <p:bold r:id="rId17"/>
      <p:italic r:id="rId18"/>
      <p:boldItalic r:id="rId19"/>
    </p:embeddedFont>
    <p:embeddedFont>
      <p:font typeface="Oswald" panose="00000500000000000000"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pNGoZSgM7XprReFfiLR+rnlQD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77619A-FD3D-44E6-8E2F-985919F1546E}">
  <a:tblStyle styleId="{7077619A-FD3D-44E6-8E2F-985919F1546E}"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7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3: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4: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5: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6: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9" name="Google Shape;829;p6: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5: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50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5: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899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5: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220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5: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350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p:cSld name="OBJECT_1">
    <p:bg>
      <p:bgPr>
        <a:solidFill>
          <a:srgbClr val="FFC39F"/>
        </a:solidFill>
        <a:effectLst/>
      </p:bgPr>
    </p:bg>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887750" y="1917800"/>
            <a:ext cx="7368600" cy="9099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6000"/>
              <a:buNone/>
              <a:defRPr sz="6000" i="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a:endParaRPr/>
          </a:p>
        </p:txBody>
      </p:sp>
      <p:sp>
        <p:nvSpPr>
          <p:cNvPr id="28" name="Google Shape;28;p21"/>
          <p:cNvSpPr txBox="1">
            <a:spLocks noGrp="1"/>
          </p:cNvSpPr>
          <p:nvPr>
            <p:ph type="subTitle" idx="1"/>
          </p:nvPr>
        </p:nvSpPr>
        <p:spPr>
          <a:xfrm>
            <a:off x="2897425" y="2950825"/>
            <a:ext cx="3349200" cy="152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sz="600"/>
            </a:lvl2pPr>
            <a:lvl3pPr lvl="2" algn="ctr">
              <a:lnSpc>
                <a:spcPct val="100000"/>
              </a:lnSpc>
              <a:spcBef>
                <a:spcPts val="0"/>
              </a:spcBef>
              <a:spcAft>
                <a:spcPts val="0"/>
              </a:spcAft>
              <a:buSzPts val="1200"/>
              <a:buNone/>
              <a:defRPr sz="600"/>
            </a:lvl3pPr>
            <a:lvl4pPr lvl="3" algn="ctr">
              <a:lnSpc>
                <a:spcPct val="100000"/>
              </a:lnSpc>
              <a:spcBef>
                <a:spcPts val="0"/>
              </a:spcBef>
              <a:spcAft>
                <a:spcPts val="0"/>
              </a:spcAft>
              <a:buSzPts val="1200"/>
              <a:buNone/>
              <a:defRPr sz="600"/>
            </a:lvl4pPr>
            <a:lvl5pPr lvl="4" algn="ctr">
              <a:lnSpc>
                <a:spcPct val="100000"/>
              </a:lnSpc>
              <a:spcBef>
                <a:spcPts val="0"/>
              </a:spcBef>
              <a:spcAft>
                <a:spcPts val="0"/>
              </a:spcAft>
              <a:buSzPts val="1200"/>
              <a:buNone/>
              <a:defRPr sz="600"/>
            </a:lvl5pPr>
            <a:lvl6pPr lvl="5" algn="ctr">
              <a:lnSpc>
                <a:spcPct val="100000"/>
              </a:lnSpc>
              <a:spcBef>
                <a:spcPts val="0"/>
              </a:spcBef>
              <a:spcAft>
                <a:spcPts val="0"/>
              </a:spcAft>
              <a:buSzPts val="1200"/>
              <a:buNone/>
              <a:defRPr sz="600"/>
            </a:lvl6pPr>
            <a:lvl7pPr lvl="6" algn="ctr">
              <a:lnSpc>
                <a:spcPct val="100000"/>
              </a:lnSpc>
              <a:spcBef>
                <a:spcPts val="0"/>
              </a:spcBef>
              <a:spcAft>
                <a:spcPts val="0"/>
              </a:spcAft>
              <a:buSzPts val="1200"/>
              <a:buNone/>
              <a:defRPr sz="600"/>
            </a:lvl7pPr>
            <a:lvl8pPr lvl="7" algn="ctr">
              <a:lnSpc>
                <a:spcPct val="100000"/>
              </a:lnSpc>
              <a:spcBef>
                <a:spcPts val="0"/>
              </a:spcBef>
              <a:spcAft>
                <a:spcPts val="0"/>
              </a:spcAft>
              <a:buSzPts val="1200"/>
              <a:buNone/>
              <a:defRPr sz="600"/>
            </a:lvl8pPr>
            <a:lvl9pPr lvl="8" algn="ctr">
              <a:lnSpc>
                <a:spcPct val="100000"/>
              </a:lnSpc>
              <a:spcBef>
                <a:spcPts val="0"/>
              </a:spcBef>
              <a:spcAft>
                <a:spcPts val="0"/>
              </a:spcAft>
              <a:buSzPts val="1200"/>
              <a:buNone/>
              <a:defRPr sz="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TLE &amp; TEXT">
  <p:cSld name="Title Slide">
    <p:bg>
      <p:bgPr>
        <a:solidFill>
          <a:srgbClr val="FFC39F"/>
        </a:solidFill>
        <a:effectLst/>
      </p:bgPr>
    </p:bg>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703500" y="1403875"/>
            <a:ext cx="3189000" cy="1032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700"/>
              <a:buNone/>
              <a:defRPr sz="3300" i="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1" name="Google Shape;31;p22"/>
          <p:cNvSpPr txBox="1">
            <a:spLocks noGrp="1"/>
          </p:cNvSpPr>
          <p:nvPr>
            <p:ph type="subTitle" idx="1"/>
          </p:nvPr>
        </p:nvSpPr>
        <p:spPr>
          <a:xfrm>
            <a:off x="703500" y="2579800"/>
            <a:ext cx="3561000" cy="1449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200"/>
              <a:buNone/>
              <a:defRPr sz="11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Blank">
    <p:bg>
      <p:bgPr>
        <a:solidFill>
          <a:srgbClr val="434343"/>
        </a:solidFill>
        <a:effectLst/>
      </p:bgPr>
    </p:bg>
    <p:spTree>
      <p:nvGrpSpPr>
        <p:cNvPr id="1" name="Shape 32"/>
        <p:cNvGrpSpPr/>
        <p:nvPr/>
      </p:nvGrpSpPr>
      <p:grpSpPr>
        <a:xfrm>
          <a:off x="0" y="0"/>
          <a:ext cx="0" cy="0"/>
          <a:chOff x="0" y="0"/>
          <a:chExt cx="0" cy="0"/>
        </a:xfrm>
      </p:grpSpPr>
      <p:sp>
        <p:nvSpPr>
          <p:cNvPr id="33" name="Google Shape;33;p23"/>
          <p:cNvSpPr txBox="1">
            <a:spLocks noGrp="1"/>
          </p:cNvSpPr>
          <p:nvPr>
            <p:ph type="title"/>
          </p:nvPr>
        </p:nvSpPr>
        <p:spPr>
          <a:xfrm>
            <a:off x="2629800" y="2949025"/>
            <a:ext cx="3884400" cy="365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C39F"/>
              </a:buClr>
              <a:buSzPts val="1200"/>
              <a:buNone/>
              <a:defRPr sz="1200" i="0">
                <a:solidFill>
                  <a:srgbClr val="FFC39F"/>
                </a:solidFill>
              </a:defRPr>
            </a:lvl1pPr>
            <a:lvl2pPr lvl="1"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2pPr>
            <a:lvl3pPr lvl="2"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3pPr>
            <a:lvl4pPr lvl="3"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4pPr>
            <a:lvl5pPr lvl="4"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5pPr>
            <a:lvl6pPr lvl="5"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6pPr>
            <a:lvl7pPr lvl="6"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7pPr>
            <a:lvl8pPr lvl="7"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8pPr>
            <a:lvl9pPr lvl="8"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9pPr>
          </a:lstStyle>
          <a:p>
            <a:endParaRPr/>
          </a:p>
        </p:txBody>
      </p:sp>
      <p:sp>
        <p:nvSpPr>
          <p:cNvPr id="34" name="Google Shape;34;p23"/>
          <p:cNvSpPr txBox="1">
            <a:spLocks noGrp="1"/>
          </p:cNvSpPr>
          <p:nvPr>
            <p:ph type="subTitle" idx="1"/>
          </p:nvPr>
        </p:nvSpPr>
        <p:spPr>
          <a:xfrm>
            <a:off x="2629800" y="2131725"/>
            <a:ext cx="3884400" cy="699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200"/>
              <a:buNone/>
              <a:defRPr>
                <a:solidFill>
                  <a:srgbClr val="FFC39F"/>
                </a:solidFill>
              </a:defRPr>
            </a:lvl1pPr>
            <a:lvl2pPr lvl="1" algn="l">
              <a:lnSpc>
                <a:spcPct val="100000"/>
              </a:lnSpc>
              <a:spcBef>
                <a:spcPts val="0"/>
              </a:spcBef>
              <a:spcAft>
                <a:spcPts val="0"/>
              </a:spcAft>
              <a:buSzPts val="1200"/>
              <a:buNone/>
              <a:defRPr sz="600">
                <a:solidFill>
                  <a:srgbClr val="FFC39F"/>
                </a:solidFill>
              </a:defRPr>
            </a:lvl2pPr>
            <a:lvl3pPr lvl="2" algn="l">
              <a:lnSpc>
                <a:spcPct val="100000"/>
              </a:lnSpc>
              <a:spcBef>
                <a:spcPts val="0"/>
              </a:spcBef>
              <a:spcAft>
                <a:spcPts val="0"/>
              </a:spcAft>
              <a:buSzPts val="1200"/>
              <a:buNone/>
              <a:defRPr sz="600">
                <a:solidFill>
                  <a:srgbClr val="FFC39F"/>
                </a:solidFill>
              </a:defRPr>
            </a:lvl3pPr>
            <a:lvl4pPr lvl="3" algn="l">
              <a:lnSpc>
                <a:spcPct val="100000"/>
              </a:lnSpc>
              <a:spcBef>
                <a:spcPts val="0"/>
              </a:spcBef>
              <a:spcAft>
                <a:spcPts val="0"/>
              </a:spcAft>
              <a:buSzPts val="1200"/>
              <a:buNone/>
              <a:defRPr sz="600">
                <a:solidFill>
                  <a:srgbClr val="FFC39F"/>
                </a:solidFill>
              </a:defRPr>
            </a:lvl4pPr>
            <a:lvl5pPr lvl="4" algn="l">
              <a:lnSpc>
                <a:spcPct val="100000"/>
              </a:lnSpc>
              <a:spcBef>
                <a:spcPts val="0"/>
              </a:spcBef>
              <a:spcAft>
                <a:spcPts val="0"/>
              </a:spcAft>
              <a:buSzPts val="1200"/>
              <a:buNone/>
              <a:defRPr sz="600">
                <a:solidFill>
                  <a:srgbClr val="FFC39F"/>
                </a:solidFill>
              </a:defRPr>
            </a:lvl5pPr>
            <a:lvl6pPr lvl="5" algn="l">
              <a:lnSpc>
                <a:spcPct val="100000"/>
              </a:lnSpc>
              <a:spcBef>
                <a:spcPts val="0"/>
              </a:spcBef>
              <a:spcAft>
                <a:spcPts val="0"/>
              </a:spcAft>
              <a:buSzPts val="1200"/>
              <a:buNone/>
              <a:defRPr sz="600">
                <a:solidFill>
                  <a:srgbClr val="FFC39F"/>
                </a:solidFill>
              </a:defRPr>
            </a:lvl6pPr>
            <a:lvl7pPr lvl="6" algn="l">
              <a:lnSpc>
                <a:spcPct val="100000"/>
              </a:lnSpc>
              <a:spcBef>
                <a:spcPts val="0"/>
              </a:spcBef>
              <a:spcAft>
                <a:spcPts val="0"/>
              </a:spcAft>
              <a:buSzPts val="1200"/>
              <a:buNone/>
              <a:defRPr sz="600">
                <a:solidFill>
                  <a:srgbClr val="FFC39F"/>
                </a:solidFill>
              </a:defRPr>
            </a:lvl7pPr>
            <a:lvl8pPr lvl="7" algn="l">
              <a:lnSpc>
                <a:spcPct val="100000"/>
              </a:lnSpc>
              <a:spcBef>
                <a:spcPts val="0"/>
              </a:spcBef>
              <a:spcAft>
                <a:spcPts val="0"/>
              </a:spcAft>
              <a:buSzPts val="1200"/>
              <a:buNone/>
              <a:defRPr sz="600">
                <a:solidFill>
                  <a:srgbClr val="FFC39F"/>
                </a:solidFill>
              </a:defRPr>
            </a:lvl8pPr>
            <a:lvl9pPr lvl="8" algn="l">
              <a:lnSpc>
                <a:spcPct val="100000"/>
              </a:lnSpc>
              <a:spcBef>
                <a:spcPts val="0"/>
              </a:spcBef>
              <a:spcAft>
                <a:spcPts val="0"/>
              </a:spcAft>
              <a:buSzPts val="1200"/>
              <a:buNone/>
              <a:defRPr sz="600">
                <a:solidFill>
                  <a:srgbClr val="FFC39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CUSTOM_12">
    <p:bg>
      <p:bgPr>
        <a:solidFill>
          <a:srgbClr val="434343"/>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1">
  <p:cSld name="CUSTOM_12_3">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434343"/>
              </a:buClr>
              <a:buSzPts val="700"/>
              <a:buFont typeface="Oswald"/>
              <a:buNone/>
              <a:defRPr sz="3300" b="0" i="0" u="none" strike="noStrike" cap="none">
                <a:solidFill>
                  <a:srgbClr val="434343"/>
                </a:solidFill>
                <a:latin typeface="Oswald"/>
                <a:ea typeface="Oswald"/>
                <a:cs typeface="Oswald"/>
                <a:sym typeface="Oswald"/>
              </a:defRPr>
            </a:lvl1pPr>
            <a:lvl2pPr marR="0" lvl="1"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2pPr>
            <a:lvl3pPr marR="0" lvl="2"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3pPr>
            <a:lvl4pPr marR="0" lvl="3"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4pPr>
            <a:lvl5pPr marR="0" lvl="4"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5pPr>
            <a:lvl6pPr marR="0" lvl="5"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6pPr>
            <a:lvl7pPr marR="0" lvl="6"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7pPr>
            <a:lvl8pPr marR="0" lvl="7"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8pPr>
            <a:lvl9pPr marR="0" lvl="8"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9pPr>
          </a:lstStyle>
          <a:p>
            <a:endParaRPr/>
          </a:p>
        </p:txBody>
      </p:sp>
      <p:sp>
        <p:nvSpPr>
          <p:cNvPr id="7" name="Google Shape;7;p18"/>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1pPr>
            <a:lvl2pPr marL="914400" marR="0" lvl="1"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2pPr>
            <a:lvl3pPr marL="1371600" marR="0" lvl="2"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3pPr>
            <a:lvl4pPr marL="1828800" marR="0" lvl="3"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4pPr>
            <a:lvl5pPr marL="2286000" marR="0" lvl="4"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5pPr>
            <a:lvl6pPr marL="2743200" marR="0" lvl="5"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6pPr>
            <a:lvl7pPr marL="3200400" marR="0" lvl="6"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7pPr>
            <a:lvl8pPr marL="3657600" marR="0" lvl="7"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8pPr>
            <a:lvl9pPr marL="4114800" marR="0" lvl="8"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9pPr>
          </a:lstStyle>
          <a:p>
            <a:endParaRPr/>
          </a:p>
        </p:txBody>
      </p:sp>
      <p:pic>
        <p:nvPicPr>
          <p:cNvPr id="8" name="Google Shape;8;p18"/>
          <p:cNvPicPr preferRelativeResize="0"/>
          <p:nvPr/>
        </p:nvPicPr>
        <p:blipFill rotWithShape="1">
          <a:blip r:embed="rId7">
            <a:alphaModFix/>
          </a:blip>
          <a:srcRect/>
          <a:stretch/>
        </p:blipFill>
        <p:spPr>
          <a:xfrm>
            <a:off x="8373438" y="4402763"/>
            <a:ext cx="657544" cy="6032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6"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376"/>
        <p:cNvGrpSpPr/>
        <p:nvPr/>
      </p:nvGrpSpPr>
      <p:grpSpPr>
        <a:xfrm>
          <a:off x="0" y="0"/>
          <a:ext cx="0" cy="0"/>
          <a:chOff x="0" y="0"/>
          <a:chExt cx="0" cy="0"/>
        </a:xfrm>
      </p:grpSpPr>
      <p:grpSp>
        <p:nvGrpSpPr>
          <p:cNvPr id="377" name="Google Shape;377;p3"/>
          <p:cNvGrpSpPr/>
          <p:nvPr/>
        </p:nvGrpSpPr>
        <p:grpSpPr>
          <a:xfrm>
            <a:off x="0" y="962950"/>
            <a:ext cx="9144015" cy="4191831"/>
            <a:chOff x="0" y="962950"/>
            <a:chExt cx="9144015" cy="4191831"/>
          </a:xfrm>
        </p:grpSpPr>
        <p:sp>
          <p:nvSpPr>
            <p:cNvPr id="378" name="Google Shape;378;p3"/>
            <p:cNvSpPr/>
            <p:nvPr/>
          </p:nvSpPr>
          <p:spPr>
            <a:xfrm>
              <a:off x="0" y="2999239"/>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3540895" y="962950"/>
              <a:ext cx="1147283" cy="273644"/>
            </a:xfrm>
            <a:custGeom>
              <a:avLst/>
              <a:gdLst/>
              <a:ahLst/>
              <a:cxnLst/>
              <a:rect l="l" t="t" r="r" b="b"/>
              <a:pathLst>
                <a:path w="17022" h="4060" extrusionOk="0">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81" name="Google Shape;381;p3"/>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82" name="Google Shape;382;p3"/>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
            <p:cNvSpPr/>
            <p:nvPr/>
          </p:nvSpPr>
          <p:spPr>
            <a:xfrm>
              <a:off x="6299784" y="1167846"/>
              <a:ext cx="1892188" cy="450973"/>
            </a:xfrm>
            <a:custGeom>
              <a:avLst/>
              <a:gdLst/>
              <a:ahLst/>
              <a:cxnLst/>
              <a:rect l="l" t="t" r="r" b="b"/>
              <a:pathLst>
                <a:path w="28074" h="6691" extrusionOk="0">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
            <p:cNvSpPr/>
            <p:nvPr/>
          </p:nvSpPr>
          <p:spPr>
            <a:xfrm>
              <a:off x="1364814" y="1549600"/>
              <a:ext cx="1544673" cy="368206"/>
            </a:xfrm>
            <a:custGeom>
              <a:avLst/>
              <a:gdLst/>
              <a:ahLst/>
              <a:cxnLst/>
              <a:rect l="l" t="t" r="r" b="b"/>
              <a:pathLst>
                <a:path w="22918" h="5463" extrusionOk="0">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7" name="Google Shape;387;p3"/>
          <p:cNvSpPr txBox="1">
            <a:spLocks noGrp="1"/>
          </p:cNvSpPr>
          <p:nvPr>
            <p:ph type="title"/>
          </p:nvPr>
        </p:nvSpPr>
        <p:spPr>
          <a:xfrm>
            <a:off x="887750" y="1917800"/>
            <a:ext cx="7368600" cy="9099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6000"/>
              <a:buNone/>
            </a:pPr>
            <a:r>
              <a:rPr lang="en-US" b="1">
                <a:latin typeface="Oswald"/>
                <a:ea typeface="Oswald"/>
                <a:cs typeface="Oswald"/>
                <a:sym typeface="Oswald"/>
              </a:rPr>
              <a:t>REPOSITORY PATTERN</a:t>
            </a:r>
            <a:endParaRPr b="1">
              <a:solidFill>
                <a:srgbClr val="434343"/>
              </a:solidFill>
              <a:latin typeface="Oswald"/>
              <a:ea typeface="Oswald"/>
              <a:cs typeface="Oswald"/>
              <a:sym typeface="Oswald"/>
            </a:endParaRPr>
          </a:p>
        </p:txBody>
      </p:sp>
      <p:sp>
        <p:nvSpPr>
          <p:cNvPr id="388" name="Google Shape;388;p3"/>
          <p:cNvSpPr txBox="1">
            <a:spLocks noGrp="1"/>
          </p:cNvSpPr>
          <p:nvPr>
            <p:ph type="subTitle" idx="1"/>
          </p:nvPr>
        </p:nvSpPr>
        <p:spPr>
          <a:xfrm>
            <a:off x="2897425" y="2950825"/>
            <a:ext cx="3349200" cy="152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100"/>
              <a:buFont typeface="Arial"/>
              <a:buNone/>
            </a:pPr>
            <a:endParaRPr sz="1200">
              <a:solidFill>
                <a:srgbClr val="434343"/>
              </a:solidFill>
              <a:latin typeface="Advent Pro Light"/>
              <a:ea typeface="Advent Pro Light"/>
              <a:cs typeface="Advent Pro Light"/>
              <a:sym typeface="Advent Pr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
          <p:cNvSpPr txBox="1">
            <a:spLocks noGrp="1"/>
          </p:cNvSpPr>
          <p:nvPr>
            <p:ph type="subTitle" idx="1"/>
          </p:nvPr>
        </p:nvSpPr>
        <p:spPr>
          <a:xfrm>
            <a:off x="703500" y="2579800"/>
            <a:ext cx="3647109" cy="1449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600"/>
              <a:buFont typeface="Arial"/>
              <a:buNone/>
            </a:pPr>
            <a:r>
              <a:rPr lang="en-US"/>
              <a:t>Before going into repository design pattern lets first understand what is repository:</a:t>
            </a:r>
            <a:endParaRPr/>
          </a:p>
          <a:p>
            <a:pPr marL="0" lvl="0" indent="0" algn="l" rtl="0">
              <a:lnSpc>
                <a:spcPct val="115000"/>
              </a:lnSpc>
              <a:spcBef>
                <a:spcPts val="0"/>
              </a:spcBef>
              <a:spcAft>
                <a:spcPts val="0"/>
              </a:spcAft>
              <a:buClr>
                <a:schemeClr val="dk1"/>
              </a:buClr>
              <a:buSzPts val="600"/>
              <a:buFont typeface="Arial"/>
              <a:buNone/>
            </a:pPr>
            <a:r>
              <a:rPr lang="en-US"/>
              <a:t>In generic terms repository simply means a place where things are or can be stored.</a:t>
            </a:r>
            <a:endParaRPr/>
          </a:p>
          <a:p>
            <a:pPr marL="0" lvl="0" indent="0" algn="l" rtl="0">
              <a:lnSpc>
                <a:spcPct val="115000"/>
              </a:lnSpc>
              <a:spcBef>
                <a:spcPts val="0"/>
              </a:spcBef>
              <a:spcAft>
                <a:spcPts val="0"/>
              </a:spcAft>
              <a:buClr>
                <a:schemeClr val="dk1"/>
              </a:buClr>
              <a:buSzPts val="600"/>
              <a:buFont typeface="Arial"/>
              <a:buNone/>
            </a:pPr>
            <a:r>
              <a:rPr lang="en-US"/>
              <a:t>This term has wide array of use in computer science for example code repository.</a:t>
            </a:r>
            <a:endParaRPr/>
          </a:p>
          <a:p>
            <a:pPr marL="0" lvl="0" indent="0" algn="l" rtl="0">
              <a:lnSpc>
                <a:spcPct val="115000"/>
              </a:lnSpc>
              <a:spcBef>
                <a:spcPts val="0"/>
              </a:spcBef>
              <a:spcAft>
                <a:spcPts val="0"/>
              </a:spcAft>
              <a:buClr>
                <a:schemeClr val="dk1"/>
              </a:buClr>
              <a:buSzPts val="600"/>
              <a:buFont typeface="Arial"/>
              <a:buNone/>
            </a:pPr>
            <a:r>
              <a:rPr lang="en-US"/>
              <a:t>We are all familiar with GITHUB. it’s a code repository</a:t>
            </a:r>
            <a:endParaRPr/>
          </a:p>
          <a:p>
            <a:pPr marL="0" lvl="0" indent="0" algn="l" rtl="0">
              <a:lnSpc>
                <a:spcPct val="115000"/>
              </a:lnSpc>
              <a:spcBef>
                <a:spcPts val="0"/>
              </a:spcBef>
              <a:spcAft>
                <a:spcPts val="0"/>
              </a:spcAft>
              <a:buClr>
                <a:schemeClr val="dk1"/>
              </a:buClr>
              <a:buSzPts val="600"/>
              <a:buFont typeface="Arial"/>
              <a:buNone/>
            </a:pPr>
            <a:endParaRPr sz="1100">
              <a:solidFill>
                <a:srgbClr val="434343"/>
              </a:solidFill>
            </a:endParaRPr>
          </a:p>
        </p:txBody>
      </p:sp>
      <p:sp>
        <p:nvSpPr>
          <p:cNvPr id="394" name="Google Shape;394;p4"/>
          <p:cNvSpPr txBox="1">
            <a:spLocks noGrp="1"/>
          </p:cNvSpPr>
          <p:nvPr>
            <p:ph type="title"/>
          </p:nvPr>
        </p:nvSpPr>
        <p:spPr>
          <a:xfrm>
            <a:off x="703500" y="1403875"/>
            <a:ext cx="3189000" cy="10329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700"/>
              <a:buNone/>
            </a:pPr>
            <a:r>
              <a:rPr lang="en-US"/>
              <a:t>REPOSITORY</a:t>
            </a:r>
            <a:endParaRPr>
              <a:solidFill>
                <a:srgbClr val="434343"/>
              </a:solidFill>
            </a:endParaRPr>
          </a:p>
        </p:txBody>
      </p:sp>
      <p:grpSp>
        <p:nvGrpSpPr>
          <p:cNvPr id="395" name="Google Shape;395;p4"/>
          <p:cNvGrpSpPr/>
          <p:nvPr/>
        </p:nvGrpSpPr>
        <p:grpSpPr>
          <a:xfrm>
            <a:off x="4646550" y="1170475"/>
            <a:ext cx="3581800" cy="2800120"/>
            <a:chOff x="4646550" y="1170475"/>
            <a:chExt cx="3581800" cy="2800120"/>
          </a:xfrm>
        </p:grpSpPr>
        <p:sp>
          <p:nvSpPr>
            <p:cNvPr id="396" name="Google Shape;396;p4"/>
            <p:cNvSpPr/>
            <p:nvPr/>
          </p:nvSpPr>
          <p:spPr>
            <a:xfrm>
              <a:off x="4646550" y="1170475"/>
              <a:ext cx="3581800" cy="2409043"/>
            </a:xfrm>
            <a:custGeom>
              <a:avLst/>
              <a:gdLst/>
              <a:ahLst/>
              <a:cxnLst/>
              <a:rect l="l" t="t" r="r" b="b"/>
              <a:pathLst>
                <a:path w="99453" h="66890" extrusionOk="0">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
            <p:cNvSpPr/>
            <p:nvPr/>
          </p:nvSpPr>
          <p:spPr>
            <a:xfrm>
              <a:off x="6481718" y="3227392"/>
              <a:ext cx="871131" cy="99654"/>
            </a:xfrm>
            <a:custGeom>
              <a:avLst/>
              <a:gdLst/>
              <a:ahLst/>
              <a:cxnLst/>
              <a:rect l="l" t="t" r="r" b="b"/>
              <a:pathLst>
                <a:path w="24188" h="2767" extrusionOk="0">
                  <a:moveTo>
                    <a:pt x="18819" y="1"/>
                  </a:moveTo>
                  <a:lnTo>
                    <a:pt x="1" y="849"/>
                  </a:lnTo>
                  <a:lnTo>
                    <a:pt x="24187" y="2766"/>
                  </a:lnTo>
                  <a:lnTo>
                    <a:pt x="18819"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4"/>
            <p:cNvSpPr/>
            <p:nvPr/>
          </p:nvSpPr>
          <p:spPr>
            <a:xfrm>
              <a:off x="6419448" y="2930161"/>
              <a:ext cx="258516" cy="59425"/>
            </a:xfrm>
            <a:custGeom>
              <a:avLst/>
              <a:gdLst/>
              <a:ahLst/>
              <a:cxnLst/>
              <a:rect l="l" t="t" r="r" b="b"/>
              <a:pathLst>
                <a:path w="7178" h="1650" extrusionOk="0">
                  <a:moveTo>
                    <a:pt x="905" y="1"/>
                  </a:moveTo>
                  <a:lnTo>
                    <a:pt x="0" y="1062"/>
                  </a:lnTo>
                  <a:lnTo>
                    <a:pt x="7178" y="1650"/>
                  </a:lnTo>
                  <a:lnTo>
                    <a:pt x="5031"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
            <p:cNvSpPr/>
            <p:nvPr/>
          </p:nvSpPr>
          <p:spPr>
            <a:xfrm>
              <a:off x="5025209" y="3060967"/>
              <a:ext cx="1284115" cy="754982"/>
            </a:xfrm>
            <a:custGeom>
              <a:avLst/>
              <a:gdLst/>
              <a:ahLst/>
              <a:cxnLst/>
              <a:rect l="l" t="t" r="r" b="b"/>
              <a:pathLst>
                <a:path w="35655" h="20963" extrusionOk="0">
                  <a:moveTo>
                    <a:pt x="12546" y="1"/>
                  </a:moveTo>
                  <a:lnTo>
                    <a:pt x="0" y="1817"/>
                  </a:lnTo>
                  <a:lnTo>
                    <a:pt x="19150" y="20963"/>
                  </a:lnTo>
                  <a:lnTo>
                    <a:pt x="35655" y="14359"/>
                  </a:lnTo>
                  <a:lnTo>
                    <a:pt x="12546"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4"/>
            <p:cNvSpPr/>
            <p:nvPr/>
          </p:nvSpPr>
          <p:spPr>
            <a:xfrm>
              <a:off x="6897832" y="3703040"/>
              <a:ext cx="285491" cy="190231"/>
            </a:xfrm>
            <a:custGeom>
              <a:avLst/>
              <a:gdLst/>
              <a:ahLst/>
              <a:cxnLst/>
              <a:rect l="l" t="t" r="r" b="b"/>
              <a:pathLst>
                <a:path w="7927" h="5282" extrusionOk="0">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4"/>
            <p:cNvSpPr/>
            <p:nvPr/>
          </p:nvSpPr>
          <p:spPr>
            <a:xfrm>
              <a:off x="7325867" y="3750507"/>
              <a:ext cx="362671" cy="220088"/>
            </a:xfrm>
            <a:custGeom>
              <a:avLst/>
              <a:gdLst/>
              <a:ahLst/>
              <a:cxnLst/>
              <a:rect l="l" t="t" r="r" b="b"/>
              <a:pathLst>
                <a:path w="10070" h="6111" extrusionOk="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4"/>
            <p:cNvSpPr/>
            <p:nvPr/>
          </p:nvSpPr>
          <p:spPr>
            <a:xfrm>
              <a:off x="5882756" y="2557119"/>
              <a:ext cx="1882216" cy="986955"/>
            </a:xfrm>
            <a:custGeom>
              <a:avLst/>
              <a:gdLst/>
              <a:ahLst/>
              <a:cxnLst/>
              <a:rect l="l" t="t" r="r" b="b"/>
              <a:pathLst>
                <a:path w="52262" h="27404" extrusionOk="0">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4"/>
            <p:cNvSpPr/>
            <p:nvPr/>
          </p:nvSpPr>
          <p:spPr>
            <a:xfrm>
              <a:off x="7802126" y="3559953"/>
              <a:ext cx="87120" cy="49124"/>
            </a:xfrm>
            <a:custGeom>
              <a:avLst/>
              <a:gdLst/>
              <a:ahLst/>
              <a:cxnLst/>
              <a:rect l="l" t="t" r="r" b="b"/>
              <a:pathLst>
                <a:path w="2419" h="1364" extrusionOk="0">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4"/>
            <p:cNvSpPr/>
            <p:nvPr/>
          </p:nvSpPr>
          <p:spPr>
            <a:xfrm>
              <a:off x="5719754" y="2650470"/>
              <a:ext cx="392491" cy="101562"/>
            </a:xfrm>
            <a:custGeom>
              <a:avLst/>
              <a:gdLst/>
              <a:ahLst/>
              <a:cxnLst/>
              <a:rect l="l" t="t" r="r" b="b"/>
              <a:pathLst>
                <a:path w="10898" h="2820" extrusionOk="0">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4"/>
            <p:cNvSpPr/>
            <p:nvPr/>
          </p:nvSpPr>
          <p:spPr>
            <a:xfrm>
              <a:off x="5714748" y="2646076"/>
              <a:ext cx="392347" cy="110458"/>
            </a:xfrm>
            <a:custGeom>
              <a:avLst/>
              <a:gdLst/>
              <a:ahLst/>
              <a:cxnLst/>
              <a:rect l="l" t="t" r="r" b="b"/>
              <a:pathLst>
                <a:path w="10894" h="3067" extrusionOk="0">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4"/>
            <p:cNvSpPr/>
            <p:nvPr/>
          </p:nvSpPr>
          <p:spPr>
            <a:xfrm>
              <a:off x="5565718" y="2598716"/>
              <a:ext cx="167866" cy="157494"/>
            </a:xfrm>
            <a:custGeom>
              <a:avLst/>
              <a:gdLst/>
              <a:ahLst/>
              <a:cxnLst/>
              <a:rect l="l" t="t" r="r" b="b"/>
              <a:pathLst>
                <a:path w="4661" h="4373" extrusionOk="0">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4"/>
            <p:cNvSpPr/>
            <p:nvPr/>
          </p:nvSpPr>
          <p:spPr>
            <a:xfrm>
              <a:off x="5562873" y="2594286"/>
              <a:ext cx="165057" cy="166281"/>
            </a:xfrm>
            <a:custGeom>
              <a:avLst/>
              <a:gdLst/>
              <a:ahLst/>
              <a:cxnLst/>
              <a:rect l="l" t="t" r="r" b="b"/>
              <a:pathLst>
                <a:path w="4583" h="4617" extrusionOk="0">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
            <p:cNvSpPr/>
            <p:nvPr/>
          </p:nvSpPr>
          <p:spPr>
            <a:xfrm>
              <a:off x="5364252" y="2295507"/>
              <a:ext cx="472805" cy="501293"/>
            </a:xfrm>
            <a:custGeom>
              <a:avLst/>
              <a:gdLst/>
              <a:ahLst/>
              <a:cxnLst/>
              <a:rect l="l" t="t" r="r" b="b"/>
              <a:pathLst>
                <a:path w="13128" h="13919" extrusionOk="0">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
            <p:cNvSpPr/>
            <p:nvPr/>
          </p:nvSpPr>
          <p:spPr>
            <a:xfrm>
              <a:off x="5359138" y="2291077"/>
              <a:ext cx="482097" cy="510188"/>
            </a:xfrm>
            <a:custGeom>
              <a:avLst/>
              <a:gdLst/>
              <a:ahLst/>
              <a:cxnLst/>
              <a:rect l="l" t="t" r="r" b="b"/>
              <a:pathLst>
                <a:path w="13386" h="14166" extrusionOk="0">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4"/>
            <p:cNvSpPr/>
            <p:nvPr/>
          </p:nvSpPr>
          <p:spPr>
            <a:xfrm>
              <a:off x="5484397" y="2295903"/>
              <a:ext cx="145429" cy="144096"/>
            </a:xfrm>
            <a:custGeom>
              <a:avLst/>
              <a:gdLst/>
              <a:ahLst/>
              <a:cxnLst/>
              <a:rect l="l" t="t" r="r" b="b"/>
              <a:pathLst>
                <a:path w="4038" h="4001" extrusionOk="0">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
            <p:cNvSpPr/>
            <p:nvPr/>
          </p:nvSpPr>
          <p:spPr>
            <a:xfrm>
              <a:off x="5429115" y="2360766"/>
              <a:ext cx="62594" cy="73218"/>
            </a:xfrm>
            <a:custGeom>
              <a:avLst/>
              <a:gdLst/>
              <a:ahLst/>
              <a:cxnLst/>
              <a:rect l="l" t="t" r="r" b="b"/>
              <a:pathLst>
                <a:path w="1738" h="2033" extrusionOk="0">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
            <p:cNvSpPr/>
            <p:nvPr/>
          </p:nvSpPr>
          <p:spPr>
            <a:xfrm>
              <a:off x="5630041" y="2299829"/>
              <a:ext cx="196606" cy="151263"/>
            </a:xfrm>
            <a:custGeom>
              <a:avLst/>
              <a:gdLst/>
              <a:ahLst/>
              <a:cxnLst/>
              <a:rect l="l" t="t" r="r" b="b"/>
              <a:pathLst>
                <a:path w="5459" h="4200" extrusionOk="0">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
            <p:cNvSpPr/>
            <p:nvPr/>
          </p:nvSpPr>
          <p:spPr>
            <a:xfrm>
              <a:off x="5625035" y="2295219"/>
              <a:ext cx="207626" cy="160339"/>
            </a:xfrm>
            <a:custGeom>
              <a:avLst/>
              <a:gdLst/>
              <a:ahLst/>
              <a:cxnLst/>
              <a:rect l="l" t="t" r="r" b="b"/>
              <a:pathLst>
                <a:path w="5765" h="4452" extrusionOk="0">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4"/>
            <p:cNvSpPr/>
            <p:nvPr/>
          </p:nvSpPr>
          <p:spPr>
            <a:xfrm>
              <a:off x="5602345" y="2016212"/>
              <a:ext cx="441724" cy="394760"/>
            </a:xfrm>
            <a:custGeom>
              <a:avLst/>
              <a:gdLst/>
              <a:ahLst/>
              <a:cxnLst/>
              <a:rect l="l" t="t" r="r" b="b"/>
              <a:pathLst>
                <a:path w="12265" h="10961" extrusionOk="0">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4"/>
            <p:cNvSpPr/>
            <p:nvPr/>
          </p:nvSpPr>
          <p:spPr>
            <a:xfrm>
              <a:off x="5597195" y="2011782"/>
              <a:ext cx="436610" cy="403692"/>
            </a:xfrm>
            <a:custGeom>
              <a:avLst/>
              <a:gdLst/>
              <a:ahLst/>
              <a:cxnLst/>
              <a:rect l="l" t="t" r="r" b="b"/>
              <a:pathLst>
                <a:path w="12123" h="11209" extrusionOk="0">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4"/>
            <p:cNvSpPr/>
            <p:nvPr/>
          </p:nvSpPr>
          <p:spPr>
            <a:xfrm>
              <a:off x="5760990" y="2275159"/>
              <a:ext cx="167038" cy="102931"/>
            </a:xfrm>
            <a:custGeom>
              <a:avLst/>
              <a:gdLst/>
              <a:ahLst/>
              <a:cxnLst/>
              <a:rect l="l" t="t" r="r" b="b"/>
              <a:pathLst>
                <a:path w="4638" h="2858" extrusionOk="0">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
            <p:cNvSpPr/>
            <p:nvPr/>
          </p:nvSpPr>
          <p:spPr>
            <a:xfrm>
              <a:off x="5695552" y="2016068"/>
              <a:ext cx="106136" cy="123423"/>
            </a:xfrm>
            <a:custGeom>
              <a:avLst/>
              <a:gdLst/>
              <a:ahLst/>
              <a:cxnLst/>
              <a:rect l="l" t="t" r="r" b="b"/>
              <a:pathLst>
                <a:path w="2947" h="3427" extrusionOk="0">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
            <p:cNvSpPr/>
            <p:nvPr/>
          </p:nvSpPr>
          <p:spPr>
            <a:xfrm>
              <a:off x="5690942" y="2011566"/>
              <a:ext cx="109053" cy="132355"/>
            </a:xfrm>
            <a:custGeom>
              <a:avLst/>
              <a:gdLst/>
              <a:ahLst/>
              <a:cxnLst/>
              <a:rect l="l" t="t" r="r" b="b"/>
              <a:pathLst>
                <a:path w="3028" h="3675" extrusionOk="0">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
            <p:cNvSpPr/>
            <p:nvPr/>
          </p:nvSpPr>
          <p:spPr>
            <a:xfrm>
              <a:off x="5919852" y="2147414"/>
              <a:ext cx="113375" cy="97096"/>
            </a:xfrm>
            <a:custGeom>
              <a:avLst/>
              <a:gdLst/>
              <a:ahLst/>
              <a:cxnLst/>
              <a:rect l="l" t="t" r="r" b="b"/>
              <a:pathLst>
                <a:path w="3148" h="2696" extrusionOk="0">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
            <p:cNvSpPr/>
            <p:nvPr/>
          </p:nvSpPr>
          <p:spPr>
            <a:xfrm>
              <a:off x="5926370" y="2142876"/>
              <a:ext cx="107037" cy="106064"/>
            </a:xfrm>
            <a:custGeom>
              <a:avLst/>
              <a:gdLst/>
              <a:ahLst/>
              <a:cxnLst/>
              <a:rect l="l" t="t" r="r" b="b"/>
              <a:pathLst>
                <a:path w="2972" h="2945" extrusionOk="0">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4"/>
            <p:cNvSpPr/>
            <p:nvPr/>
          </p:nvSpPr>
          <p:spPr>
            <a:xfrm>
              <a:off x="5713271" y="2323166"/>
              <a:ext cx="65151" cy="37960"/>
            </a:xfrm>
            <a:custGeom>
              <a:avLst/>
              <a:gdLst/>
              <a:ahLst/>
              <a:cxnLst/>
              <a:rect l="l" t="t" r="r" b="b"/>
              <a:pathLst>
                <a:path w="1809" h="1054" extrusionOk="0">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4"/>
            <p:cNvSpPr/>
            <p:nvPr/>
          </p:nvSpPr>
          <p:spPr>
            <a:xfrm>
              <a:off x="5707833" y="2318773"/>
              <a:ext cx="63458" cy="46819"/>
            </a:xfrm>
            <a:custGeom>
              <a:avLst/>
              <a:gdLst/>
              <a:ahLst/>
              <a:cxnLst/>
              <a:rect l="l" t="t" r="r" b="b"/>
              <a:pathLst>
                <a:path w="1762" h="1300" extrusionOk="0">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4"/>
            <p:cNvSpPr/>
            <p:nvPr/>
          </p:nvSpPr>
          <p:spPr>
            <a:xfrm>
              <a:off x="5700306" y="2234066"/>
              <a:ext cx="28488" cy="33890"/>
            </a:xfrm>
            <a:custGeom>
              <a:avLst/>
              <a:gdLst/>
              <a:ahLst/>
              <a:cxnLst/>
              <a:rect l="l" t="t" r="r" b="b"/>
              <a:pathLst>
                <a:path w="791" h="941" extrusionOk="0">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4"/>
            <p:cNvSpPr/>
            <p:nvPr/>
          </p:nvSpPr>
          <p:spPr>
            <a:xfrm>
              <a:off x="5808098" y="2311714"/>
              <a:ext cx="36591" cy="27191"/>
            </a:xfrm>
            <a:custGeom>
              <a:avLst/>
              <a:gdLst/>
              <a:ahLst/>
              <a:cxnLst/>
              <a:rect l="l" t="t" r="r" b="b"/>
              <a:pathLst>
                <a:path w="1016" h="755" extrusionOk="0">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4"/>
            <p:cNvSpPr/>
            <p:nvPr/>
          </p:nvSpPr>
          <p:spPr>
            <a:xfrm>
              <a:off x="5512633" y="2540840"/>
              <a:ext cx="127745" cy="272850"/>
            </a:xfrm>
            <a:custGeom>
              <a:avLst/>
              <a:gdLst/>
              <a:ahLst/>
              <a:cxnLst/>
              <a:rect l="l" t="t" r="r" b="b"/>
              <a:pathLst>
                <a:path w="3547" h="7576" extrusionOk="0">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4"/>
            <p:cNvSpPr/>
            <p:nvPr/>
          </p:nvSpPr>
          <p:spPr>
            <a:xfrm>
              <a:off x="5508239" y="2536446"/>
              <a:ext cx="137253" cy="281601"/>
            </a:xfrm>
            <a:custGeom>
              <a:avLst/>
              <a:gdLst/>
              <a:ahLst/>
              <a:cxnLst/>
              <a:rect l="l" t="t" r="r" b="b"/>
              <a:pathLst>
                <a:path w="3811" h="7819" extrusionOk="0">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4"/>
            <p:cNvSpPr/>
            <p:nvPr/>
          </p:nvSpPr>
          <p:spPr>
            <a:xfrm>
              <a:off x="5404120" y="2543397"/>
              <a:ext cx="113303" cy="88201"/>
            </a:xfrm>
            <a:custGeom>
              <a:avLst/>
              <a:gdLst/>
              <a:ahLst/>
              <a:cxnLst/>
              <a:rect l="l" t="t" r="r" b="b"/>
              <a:pathLst>
                <a:path w="3146" h="2449" extrusionOk="0">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4"/>
            <p:cNvSpPr/>
            <p:nvPr/>
          </p:nvSpPr>
          <p:spPr>
            <a:xfrm>
              <a:off x="5673150" y="2488115"/>
              <a:ext cx="92487" cy="140134"/>
            </a:xfrm>
            <a:custGeom>
              <a:avLst/>
              <a:gdLst/>
              <a:ahLst/>
              <a:cxnLst/>
              <a:rect l="l" t="t" r="r" b="b"/>
              <a:pathLst>
                <a:path w="2568" h="3891" extrusionOk="0">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4"/>
            <p:cNvSpPr/>
            <p:nvPr/>
          </p:nvSpPr>
          <p:spPr>
            <a:xfrm>
              <a:off x="5209028" y="2977196"/>
              <a:ext cx="1302807" cy="740432"/>
            </a:xfrm>
            <a:custGeom>
              <a:avLst/>
              <a:gdLst/>
              <a:ahLst/>
              <a:cxnLst/>
              <a:rect l="l" t="t" r="r" b="b"/>
              <a:pathLst>
                <a:path w="36174" h="20559" extrusionOk="0">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
            <p:cNvSpPr/>
            <p:nvPr/>
          </p:nvSpPr>
          <p:spPr>
            <a:xfrm>
              <a:off x="5204274" y="2972875"/>
              <a:ext cx="1307453" cy="749112"/>
            </a:xfrm>
            <a:custGeom>
              <a:avLst/>
              <a:gdLst/>
              <a:ahLst/>
              <a:cxnLst/>
              <a:rect l="l" t="t" r="r" b="b"/>
              <a:pathLst>
                <a:path w="36303" h="20800" extrusionOk="0">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4"/>
            <p:cNvSpPr/>
            <p:nvPr/>
          </p:nvSpPr>
          <p:spPr>
            <a:xfrm>
              <a:off x="5486558" y="3118519"/>
              <a:ext cx="144780" cy="68032"/>
            </a:xfrm>
            <a:custGeom>
              <a:avLst/>
              <a:gdLst/>
              <a:ahLst/>
              <a:cxnLst/>
              <a:rect l="l" t="t" r="r" b="b"/>
              <a:pathLst>
                <a:path w="4020" h="1889" extrusionOk="0">
                  <a:moveTo>
                    <a:pt x="2154" y="0"/>
                  </a:moveTo>
                  <a:lnTo>
                    <a:pt x="1" y="605"/>
                  </a:lnTo>
                  <a:lnTo>
                    <a:pt x="1865" y="1889"/>
                  </a:lnTo>
                  <a:lnTo>
                    <a:pt x="4020" y="1280"/>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4"/>
            <p:cNvSpPr/>
            <p:nvPr/>
          </p:nvSpPr>
          <p:spPr>
            <a:xfrm>
              <a:off x="5383700" y="3223502"/>
              <a:ext cx="144780" cy="68068"/>
            </a:xfrm>
            <a:custGeom>
              <a:avLst/>
              <a:gdLst/>
              <a:ahLst/>
              <a:cxnLst/>
              <a:rect l="l" t="t" r="r" b="b"/>
              <a:pathLst>
                <a:path w="4020" h="1890" extrusionOk="0">
                  <a:moveTo>
                    <a:pt x="2154" y="0"/>
                  </a:moveTo>
                  <a:lnTo>
                    <a:pt x="0" y="605"/>
                  </a:lnTo>
                  <a:lnTo>
                    <a:pt x="1861" y="1890"/>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
            <p:cNvSpPr/>
            <p:nvPr/>
          </p:nvSpPr>
          <p:spPr>
            <a:xfrm>
              <a:off x="5655359" y="3146682"/>
              <a:ext cx="144636" cy="68212"/>
            </a:xfrm>
            <a:custGeom>
              <a:avLst/>
              <a:gdLst/>
              <a:ahLst/>
              <a:cxnLst/>
              <a:rect l="l" t="t" r="r" b="b"/>
              <a:pathLst>
                <a:path w="4016" h="1894" extrusionOk="0">
                  <a:moveTo>
                    <a:pt x="2154" y="1"/>
                  </a:moveTo>
                  <a:lnTo>
                    <a:pt x="1" y="609"/>
                  </a:lnTo>
                  <a:lnTo>
                    <a:pt x="1862" y="1893"/>
                  </a:lnTo>
                  <a:lnTo>
                    <a:pt x="4015" y="1285"/>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
            <p:cNvSpPr/>
            <p:nvPr/>
          </p:nvSpPr>
          <p:spPr>
            <a:xfrm>
              <a:off x="5733403" y="3200560"/>
              <a:ext cx="144780" cy="68212"/>
            </a:xfrm>
            <a:custGeom>
              <a:avLst/>
              <a:gdLst/>
              <a:ahLst/>
              <a:cxnLst/>
              <a:rect l="l" t="t" r="r" b="b"/>
              <a:pathLst>
                <a:path w="4020" h="1894" extrusionOk="0">
                  <a:moveTo>
                    <a:pt x="2155" y="1"/>
                  </a:moveTo>
                  <a:lnTo>
                    <a:pt x="0" y="610"/>
                  </a:lnTo>
                  <a:lnTo>
                    <a:pt x="1866" y="1894"/>
                  </a:lnTo>
                  <a:lnTo>
                    <a:pt x="4019"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4"/>
            <p:cNvSpPr/>
            <p:nvPr/>
          </p:nvSpPr>
          <p:spPr>
            <a:xfrm>
              <a:off x="5564746" y="3172253"/>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4"/>
            <p:cNvSpPr/>
            <p:nvPr/>
          </p:nvSpPr>
          <p:spPr>
            <a:xfrm>
              <a:off x="5396125" y="3144053"/>
              <a:ext cx="144600" cy="68068"/>
            </a:xfrm>
            <a:custGeom>
              <a:avLst/>
              <a:gdLst/>
              <a:ahLst/>
              <a:cxnLst/>
              <a:rect l="l" t="t" r="r" b="b"/>
              <a:pathLst>
                <a:path w="4015" h="1890" extrusionOk="0">
                  <a:moveTo>
                    <a:pt x="2154" y="1"/>
                  </a:moveTo>
                  <a:lnTo>
                    <a:pt x="0" y="610"/>
                  </a:lnTo>
                  <a:lnTo>
                    <a:pt x="1861" y="1890"/>
                  </a:lnTo>
                  <a:lnTo>
                    <a:pt x="4015" y="1284"/>
                  </a:lnTo>
                  <a:lnTo>
                    <a:pt x="215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4"/>
            <p:cNvSpPr/>
            <p:nvPr/>
          </p:nvSpPr>
          <p:spPr>
            <a:xfrm>
              <a:off x="5786921" y="3413336"/>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
            <p:cNvSpPr/>
            <p:nvPr/>
          </p:nvSpPr>
          <p:spPr>
            <a:xfrm>
              <a:off x="5696308" y="3438907"/>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
            <p:cNvSpPr/>
            <p:nvPr/>
          </p:nvSpPr>
          <p:spPr>
            <a:xfrm>
              <a:off x="5461888" y="3277272"/>
              <a:ext cx="144636" cy="68212"/>
            </a:xfrm>
            <a:custGeom>
              <a:avLst/>
              <a:gdLst/>
              <a:ahLst/>
              <a:cxnLst/>
              <a:rect l="l" t="t" r="r" b="b"/>
              <a:pathLst>
                <a:path w="4016" h="1894" extrusionOk="0">
                  <a:moveTo>
                    <a:pt x="2154" y="0"/>
                  </a:moveTo>
                  <a:lnTo>
                    <a:pt x="0" y="609"/>
                  </a:lnTo>
                  <a:lnTo>
                    <a:pt x="1861" y="1893"/>
                  </a:lnTo>
                  <a:lnTo>
                    <a:pt x="4016" y="1283"/>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4"/>
            <p:cNvSpPr/>
            <p:nvPr/>
          </p:nvSpPr>
          <p:spPr>
            <a:xfrm>
              <a:off x="5864965" y="3467214"/>
              <a:ext cx="144780" cy="68176"/>
            </a:xfrm>
            <a:custGeom>
              <a:avLst/>
              <a:gdLst/>
              <a:ahLst/>
              <a:cxnLst/>
              <a:rect l="l" t="t" r="r" b="b"/>
              <a:pathLst>
                <a:path w="4020" h="1893" extrusionOk="0">
                  <a:moveTo>
                    <a:pt x="2158" y="1"/>
                  </a:moveTo>
                  <a:lnTo>
                    <a:pt x="1" y="609"/>
                  </a:lnTo>
                  <a:lnTo>
                    <a:pt x="1866" y="1893"/>
                  </a:lnTo>
                  <a:lnTo>
                    <a:pt x="4019" y="1284"/>
                  </a:lnTo>
                  <a:lnTo>
                    <a:pt x="215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4"/>
            <p:cNvSpPr/>
            <p:nvPr/>
          </p:nvSpPr>
          <p:spPr>
            <a:xfrm>
              <a:off x="5540076" y="3331150"/>
              <a:ext cx="144636" cy="68176"/>
            </a:xfrm>
            <a:custGeom>
              <a:avLst/>
              <a:gdLst/>
              <a:ahLst/>
              <a:cxnLst/>
              <a:rect l="l" t="t" r="r" b="b"/>
              <a:pathLst>
                <a:path w="4016" h="1893" extrusionOk="0">
                  <a:moveTo>
                    <a:pt x="2154" y="0"/>
                  </a:moveTo>
                  <a:lnTo>
                    <a:pt x="0" y="609"/>
                  </a:lnTo>
                  <a:lnTo>
                    <a:pt x="1861" y="1893"/>
                  </a:lnTo>
                  <a:lnTo>
                    <a:pt x="4016"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4"/>
            <p:cNvSpPr/>
            <p:nvPr/>
          </p:nvSpPr>
          <p:spPr>
            <a:xfrm>
              <a:off x="5618120" y="3384993"/>
              <a:ext cx="144780" cy="68212"/>
            </a:xfrm>
            <a:custGeom>
              <a:avLst/>
              <a:gdLst/>
              <a:ahLst/>
              <a:cxnLst/>
              <a:rect l="l" t="t" r="r" b="b"/>
              <a:pathLst>
                <a:path w="4020" h="1894" extrusionOk="0">
                  <a:moveTo>
                    <a:pt x="2154" y="1"/>
                  </a:moveTo>
                  <a:lnTo>
                    <a:pt x="1" y="610"/>
                  </a:lnTo>
                  <a:lnTo>
                    <a:pt x="1865" y="1894"/>
                  </a:lnTo>
                  <a:lnTo>
                    <a:pt x="4020" y="1285"/>
                  </a:lnTo>
                  <a:lnTo>
                    <a:pt x="215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4"/>
            <p:cNvSpPr/>
            <p:nvPr/>
          </p:nvSpPr>
          <p:spPr>
            <a:xfrm>
              <a:off x="5811591" y="3254475"/>
              <a:ext cx="144780" cy="68176"/>
            </a:xfrm>
            <a:custGeom>
              <a:avLst/>
              <a:gdLst/>
              <a:ahLst/>
              <a:cxnLst/>
              <a:rect l="l" t="t" r="r" b="b"/>
              <a:pathLst>
                <a:path w="4020" h="1893" extrusionOk="0">
                  <a:moveTo>
                    <a:pt x="2155" y="0"/>
                  </a:moveTo>
                  <a:lnTo>
                    <a:pt x="0" y="609"/>
                  </a:lnTo>
                  <a:lnTo>
                    <a:pt x="1862" y="1892"/>
                  </a:lnTo>
                  <a:lnTo>
                    <a:pt x="4019" y="1284"/>
                  </a:lnTo>
                  <a:lnTo>
                    <a:pt x="215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4"/>
            <p:cNvSpPr/>
            <p:nvPr/>
          </p:nvSpPr>
          <p:spPr>
            <a:xfrm>
              <a:off x="5474313" y="3197823"/>
              <a:ext cx="144600" cy="68176"/>
            </a:xfrm>
            <a:custGeom>
              <a:avLst/>
              <a:gdLst/>
              <a:ahLst/>
              <a:cxnLst/>
              <a:rect l="l" t="t" r="r" b="b"/>
              <a:pathLst>
                <a:path w="4015" h="1893" extrusionOk="0">
                  <a:moveTo>
                    <a:pt x="2154" y="0"/>
                  </a:moveTo>
                  <a:lnTo>
                    <a:pt x="0" y="609"/>
                  </a:lnTo>
                  <a:lnTo>
                    <a:pt x="1861" y="1893"/>
                  </a:lnTo>
                  <a:lnTo>
                    <a:pt x="4015"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4"/>
            <p:cNvSpPr/>
            <p:nvPr/>
          </p:nvSpPr>
          <p:spPr>
            <a:xfrm>
              <a:off x="5955578" y="3441680"/>
              <a:ext cx="144636" cy="68176"/>
            </a:xfrm>
            <a:custGeom>
              <a:avLst/>
              <a:gdLst/>
              <a:ahLst/>
              <a:cxnLst/>
              <a:rect l="l" t="t" r="r" b="b"/>
              <a:pathLst>
                <a:path w="4016" h="1893" extrusionOk="0">
                  <a:moveTo>
                    <a:pt x="2154" y="0"/>
                  </a:moveTo>
                  <a:lnTo>
                    <a:pt x="0"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4"/>
            <p:cNvSpPr/>
            <p:nvPr/>
          </p:nvSpPr>
          <p:spPr>
            <a:xfrm>
              <a:off x="5721122" y="3280009"/>
              <a:ext cx="144636" cy="68212"/>
            </a:xfrm>
            <a:custGeom>
              <a:avLst/>
              <a:gdLst/>
              <a:ahLst/>
              <a:cxnLst/>
              <a:rect l="l" t="t" r="r" b="b"/>
              <a:pathLst>
                <a:path w="4016" h="1894" extrusionOk="0">
                  <a:moveTo>
                    <a:pt x="2154" y="1"/>
                  </a:moveTo>
                  <a:lnTo>
                    <a:pt x="1" y="610"/>
                  </a:lnTo>
                  <a:lnTo>
                    <a:pt x="1862" y="1893"/>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4"/>
            <p:cNvSpPr/>
            <p:nvPr/>
          </p:nvSpPr>
          <p:spPr>
            <a:xfrm>
              <a:off x="5552357" y="3251702"/>
              <a:ext cx="144744" cy="68212"/>
            </a:xfrm>
            <a:custGeom>
              <a:avLst/>
              <a:gdLst/>
              <a:ahLst/>
              <a:cxnLst/>
              <a:rect l="l" t="t" r="r" b="b"/>
              <a:pathLst>
                <a:path w="4019" h="1894" extrusionOk="0">
                  <a:moveTo>
                    <a:pt x="2154" y="0"/>
                  </a:moveTo>
                  <a:lnTo>
                    <a:pt x="1" y="609"/>
                  </a:lnTo>
                  <a:lnTo>
                    <a:pt x="1865" y="1893"/>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
            <p:cNvSpPr/>
            <p:nvPr/>
          </p:nvSpPr>
          <p:spPr>
            <a:xfrm>
              <a:off x="5279689" y="3134941"/>
              <a:ext cx="92414" cy="44370"/>
            </a:xfrm>
            <a:custGeom>
              <a:avLst/>
              <a:gdLst/>
              <a:ahLst/>
              <a:cxnLst/>
              <a:rect l="l" t="t" r="r" b="b"/>
              <a:pathLst>
                <a:path w="2566" h="1232" extrusionOk="0">
                  <a:moveTo>
                    <a:pt x="1476" y="0"/>
                  </a:moveTo>
                  <a:lnTo>
                    <a:pt x="1" y="413"/>
                  </a:lnTo>
                  <a:lnTo>
                    <a:pt x="863" y="1232"/>
                  </a:lnTo>
                  <a:lnTo>
                    <a:pt x="2565" y="752"/>
                  </a:lnTo>
                  <a:lnTo>
                    <a:pt x="1476"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
            <p:cNvSpPr/>
            <p:nvPr/>
          </p:nvSpPr>
          <p:spPr>
            <a:xfrm>
              <a:off x="5319558" y="3169624"/>
              <a:ext cx="130734" cy="68176"/>
            </a:xfrm>
            <a:custGeom>
              <a:avLst/>
              <a:gdLst/>
              <a:ahLst/>
              <a:cxnLst/>
              <a:rect l="l" t="t" r="r" b="b"/>
              <a:pathLst>
                <a:path w="3630" h="1893" extrusionOk="0">
                  <a:moveTo>
                    <a:pt x="1764" y="1"/>
                  </a:moveTo>
                  <a:lnTo>
                    <a:pt x="0" y="498"/>
                  </a:lnTo>
                  <a:lnTo>
                    <a:pt x="1458" y="1879"/>
                  </a:lnTo>
                  <a:lnTo>
                    <a:pt x="1476" y="1893"/>
                  </a:lnTo>
                  <a:lnTo>
                    <a:pt x="3629" y="1284"/>
                  </a:lnTo>
                  <a:lnTo>
                    <a:pt x="176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4"/>
            <p:cNvSpPr/>
            <p:nvPr/>
          </p:nvSpPr>
          <p:spPr>
            <a:xfrm>
              <a:off x="5642934" y="3226131"/>
              <a:ext cx="144636" cy="68212"/>
            </a:xfrm>
            <a:custGeom>
              <a:avLst/>
              <a:gdLst/>
              <a:ahLst/>
              <a:cxnLst/>
              <a:rect l="l" t="t" r="r" b="b"/>
              <a:pathLst>
                <a:path w="4016" h="1894" extrusionOk="0">
                  <a:moveTo>
                    <a:pt x="2154" y="1"/>
                  </a:moveTo>
                  <a:lnTo>
                    <a:pt x="1" y="609"/>
                  </a:lnTo>
                  <a:lnTo>
                    <a:pt x="1862" y="1894"/>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4"/>
            <p:cNvSpPr/>
            <p:nvPr/>
          </p:nvSpPr>
          <p:spPr>
            <a:xfrm>
              <a:off x="5630545" y="3305580"/>
              <a:ext cx="144744" cy="68176"/>
            </a:xfrm>
            <a:custGeom>
              <a:avLst/>
              <a:gdLst/>
              <a:ahLst/>
              <a:cxnLst/>
              <a:rect l="l" t="t" r="r" b="b"/>
              <a:pathLst>
                <a:path w="4019" h="1893" extrusionOk="0">
                  <a:moveTo>
                    <a:pt x="2154" y="1"/>
                  </a:moveTo>
                  <a:lnTo>
                    <a:pt x="1" y="609"/>
                  </a:lnTo>
                  <a:lnTo>
                    <a:pt x="1862" y="1893"/>
                  </a:lnTo>
                  <a:lnTo>
                    <a:pt x="4019"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4"/>
            <p:cNvSpPr/>
            <p:nvPr/>
          </p:nvSpPr>
          <p:spPr>
            <a:xfrm>
              <a:off x="5967967" y="3362195"/>
              <a:ext cx="144636" cy="68212"/>
            </a:xfrm>
            <a:custGeom>
              <a:avLst/>
              <a:gdLst/>
              <a:ahLst/>
              <a:cxnLst/>
              <a:rect l="l" t="t" r="r" b="b"/>
              <a:pathLst>
                <a:path w="4016" h="1894" extrusionOk="0">
                  <a:moveTo>
                    <a:pt x="2155" y="1"/>
                  </a:moveTo>
                  <a:lnTo>
                    <a:pt x="0" y="610"/>
                  </a:lnTo>
                  <a:lnTo>
                    <a:pt x="1862" y="1894"/>
                  </a:lnTo>
                  <a:lnTo>
                    <a:pt x="4016"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
            <p:cNvSpPr/>
            <p:nvPr/>
          </p:nvSpPr>
          <p:spPr>
            <a:xfrm>
              <a:off x="5889779" y="3308317"/>
              <a:ext cx="144636" cy="68212"/>
            </a:xfrm>
            <a:custGeom>
              <a:avLst/>
              <a:gdLst/>
              <a:ahLst/>
              <a:cxnLst/>
              <a:rect l="l" t="t" r="r" b="b"/>
              <a:pathLst>
                <a:path w="4016" h="1894" extrusionOk="0">
                  <a:moveTo>
                    <a:pt x="2155" y="1"/>
                  </a:moveTo>
                  <a:lnTo>
                    <a:pt x="0" y="609"/>
                  </a:lnTo>
                  <a:lnTo>
                    <a:pt x="1862" y="1894"/>
                  </a:lnTo>
                  <a:lnTo>
                    <a:pt x="4016" y="1285"/>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
            <p:cNvSpPr/>
            <p:nvPr/>
          </p:nvSpPr>
          <p:spPr>
            <a:xfrm>
              <a:off x="5877390" y="3387766"/>
              <a:ext cx="144744" cy="68212"/>
            </a:xfrm>
            <a:custGeom>
              <a:avLst/>
              <a:gdLst/>
              <a:ahLst/>
              <a:cxnLst/>
              <a:rect l="l" t="t" r="r" b="b"/>
              <a:pathLst>
                <a:path w="4019" h="1894" extrusionOk="0">
                  <a:moveTo>
                    <a:pt x="2154" y="1"/>
                  </a:moveTo>
                  <a:lnTo>
                    <a:pt x="0" y="609"/>
                  </a:lnTo>
                  <a:lnTo>
                    <a:pt x="1862" y="1894"/>
                  </a:lnTo>
                  <a:lnTo>
                    <a:pt x="4018"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
            <p:cNvSpPr/>
            <p:nvPr/>
          </p:nvSpPr>
          <p:spPr>
            <a:xfrm>
              <a:off x="5799202" y="3333887"/>
              <a:ext cx="144744" cy="68212"/>
            </a:xfrm>
            <a:custGeom>
              <a:avLst/>
              <a:gdLst/>
              <a:ahLst/>
              <a:cxnLst/>
              <a:rect l="l" t="t" r="r" b="b"/>
              <a:pathLst>
                <a:path w="4019" h="1894" extrusionOk="0">
                  <a:moveTo>
                    <a:pt x="2154" y="0"/>
                  </a:moveTo>
                  <a:lnTo>
                    <a:pt x="0" y="609"/>
                  </a:lnTo>
                  <a:lnTo>
                    <a:pt x="1865" y="1893"/>
                  </a:lnTo>
                  <a:lnTo>
                    <a:pt x="4018" y="1285"/>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
            <p:cNvSpPr/>
            <p:nvPr/>
          </p:nvSpPr>
          <p:spPr>
            <a:xfrm>
              <a:off x="5708733" y="3359458"/>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
            <p:cNvSpPr/>
            <p:nvPr/>
          </p:nvSpPr>
          <p:spPr>
            <a:xfrm>
              <a:off x="5442944" y="3302951"/>
              <a:ext cx="73110" cy="51898"/>
            </a:xfrm>
            <a:custGeom>
              <a:avLst/>
              <a:gdLst/>
              <a:ahLst/>
              <a:cxnLst/>
              <a:rect l="l" t="t" r="r" b="b"/>
              <a:pathLst>
                <a:path w="2030" h="1441" extrusionOk="0">
                  <a:moveTo>
                    <a:pt x="165" y="0"/>
                  </a:moveTo>
                  <a:lnTo>
                    <a:pt x="1" y="45"/>
                  </a:lnTo>
                  <a:lnTo>
                    <a:pt x="1469" y="1441"/>
                  </a:lnTo>
                  <a:lnTo>
                    <a:pt x="2029" y="1280"/>
                  </a:lnTo>
                  <a:lnTo>
                    <a:pt x="165"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
            <p:cNvSpPr/>
            <p:nvPr/>
          </p:nvSpPr>
          <p:spPr>
            <a:xfrm>
              <a:off x="6033766" y="3495522"/>
              <a:ext cx="156017" cy="77360"/>
            </a:xfrm>
            <a:custGeom>
              <a:avLst/>
              <a:gdLst/>
              <a:ahLst/>
              <a:cxnLst/>
              <a:rect l="l" t="t" r="r" b="b"/>
              <a:pathLst>
                <a:path w="4332" h="2148" extrusionOk="0">
                  <a:moveTo>
                    <a:pt x="2154" y="1"/>
                  </a:moveTo>
                  <a:lnTo>
                    <a:pt x="0" y="606"/>
                  </a:lnTo>
                  <a:lnTo>
                    <a:pt x="2234" y="2147"/>
                  </a:lnTo>
                  <a:lnTo>
                    <a:pt x="4332" y="1500"/>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4"/>
            <p:cNvSpPr/>
            <p:nvPr/>
          </p:nvSpPr>
          <p:spPr>
            <a:xfrm>
              <a:off x="5943153" y="3521093"/>
              <a:ext cx="158430" cy="78981"/>
            </a:xfrm>
            <a:custGeom>
              <a:avLst/>
              <a:gdLst/>
              <a:ahLst/>
              <a:cxnLst/>
              <a:rect l="l" t="t" r="r" b="b"/>
              <a:pathLst>
                <a:path w="4399" h="2193" extrusionOk="0">
                  <a:moveTo>
                    <a:pt x="2155" y="0"/>
                  </a:moveTo>
                  <a:lnTo>
                    <a:pt x="1" y="609"/>
                  </a:lnTo>
                  <a:lnTo>
                    <a:pt x="2301" y="2192"/>
                  </a:lnTo>
                  <a:lnTo>
                    <a:pt x="4398" y="1545"/>
                  </a:lnTo>
                  <a:lnTo>
                    <a:pt x="215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
            <p:cNvSpPr/>
            <p:nvPr/>
          </p:nvSpPr>
          <p:spPr>
            <a:xfrm>
              <a:off x="5566259" y="3410563"/>
              <a:ext cx="106028" cy="61334"/>
            </a:xfrm>
            <a:custGeom>
              <a:avLst/>
              <a:gdLst/>
              <a:ahLst/>
              <a:cxnLst/>
              <a:rect l="l" t="t" r="r" b="b"/>
              <a:pathLst>
                <a:path w="2944" h="1703" extrusionOk="0">
                  <a:moveTo>
                    <a:pt x="1083" y="1"/>
                  </a:moveTo>
                  <a:lnTo>
                    <a:pt x="0" y="307"/>
                  </a:lnTo>
                  <a:lnTo>
                    <a:pt x="1473" y="1702"/>
                  </a:lnTo>
                  <a:lnTo>
                    <a:pt x="2944" y="1285"/>
                  </a:lnTo>
                  <a:lnTo>
                    <a:pt x="1083"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
            <p:cNvSpPr/>
            <p:nvPr/>
          </p:nvSpPr>
          <p:spPr>
            <a:xfrm>
              <a:off x="6046047" y="3416109"/>
              <a:ext cx="144744" cy="68068"/>
            </a:xfrm>
            <a:custGeom>
              <a:avLst/>
              <a:gdLst/>
              <a:ahLst/>
              <a:cxnLst/>
              <a:rect l="l" t="t" r="r" b="b"/>
              <a:pathLst>
                <a:path w="4019" h="1890" extrusionOk="0">
                  <a:moveTo>
                    <a:pt x="2154" y="0"/>
                  </a:moveTo>
                  <a:lnTo>
                    <a:pt x="0" y="609"/>
                  </a:lnTo>
                  <a:lnTo>
                    <a:pt x="1865" y="1889"/>
                  </a:lnTo>
                  <a:lnTo>
                    <a:pt x="4019"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4"/>
            <p:cNvSpPr/>
            <p:nvPr/>
          </p:nvSpPr>
          <p:spPr>
            <a:xfrm>
              <a:off x="5628024" y="3464441"/>
              <a:ext cx="122451" cy="65979"/>
            </a:xfrm>
            <a:custGeom>
              <a:avLst/>
              <a:gdLst/>
              <a:ahLst/>
              <a:cxnLst/>
              <a:rect l="l" t="t" r="r" b="b"/>
              <a:pathLst>
                <a:path w="3400" h="1832" extrusionOk="0">
                  <a:moveTo>
                    <a:pt x="1539" y="1"/>
                  </a:moveTo>
                  <a:lnTo>
                    <a:pt x="1" y="436"/>
                  </a:lnTo>
                  <a:lnTo>
                    <a:pt x="1469" y="1831"/>
                  </a:lnTo>
                  <a:lnTo>
                    <a:pt x="3400" y="1284"/>
                  </a:lnTo>
                  <a:lnTo>
                    <a:pt x="1539"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4"/>
            <p:cNvSpPr/>
            <p:nvPr/>
          </p:nvSpPr>
          <p:spPr>
            <a:xfrm>
              <a:off x="5689681" y="3518356"/>
              <a:ext cx="138982" cy="70553"/>
            </a:xfrm>
            <a:custGeom>
              <a:avLst/>
              <a:gdLst/>
              <a:ahLst/>
              <a:cxnLst/>
              <a:rect l="l" t="t" r="r" b="b"/>
              <a:pathLst>
                <a:path w="3859" h="1959" extrusionOk="0">
                  <a:moveTo>
                    <a:pt x="1994" y="0"/>
                  </a:moveTo>
                  <a:lnTo>
                    <a:pt x="0" y="564"/>
                  </a:lnTo>
                  <a:lnTo>
                    <a:pt x="1469" y="1958"/>
                  </a:lnTo>
                  <a:lnTo>
                    <a:pt x="3859" y="1284"/>
                  </a:lnTo>
                  <a:lnTo>
                    <a:pt x="199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4"/>
            <p:cNvSpPr/>
            <p:nvPr/>
          </p:nvSpPr>
          <p:spPr>
            <a:xfrm>
              <a:off x="5774496" y="3492785"/>
              <a:ext cx="144636" cy="68176"/>
            </a:xfrm>
            <a:custGeom>
              <a:avLst/>
              <a:gdLst/>
              <a:ahLst/>
              <a:cxnLst/>
              <a:rect l="l" t="t" r="r" b="b"/>
              <a:pathLst>
                <a:path w="4016" h="1893" extrusionOk="0">
                  <a:moveTo>
                    <a:pt x="2154" y="1"/>
                  </a:moveTo>
                  <a:lnTo>
                    <a:pt x="1" y="609"/>
                  </a:lnTo>
                  <a:lnTo>
                    <a:pt x="1862" y="1893"/>
                  </a:lnTo>
                  <a:lnTo>
                    <a:pt x="4016"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4"/>
            <p:cNvSpPr/>
            <p:nvPr/>
          </p:nvSpPr>
          <p:spPr>
            <a:xfrm>
              <a:off x="6214812" y="3438511"/>
              <a:ext cx="157169" cy="79989"/>
            </a:xfrm>
            <a:custGeom>
              <a:avLst/>
              <a:gdLst/>
              <a:ahLst/>
              <a:cxnLst/>
              <a:rect l="l" t="t" r="r" b="b"/>
              <a:pathLst>
                <a:path w="4364" h="2221" extrusionOk="0">
                  <a:moveTo>
                    <a:pt x="2728" y="0"/>
                  </a:moveTo>
                  <a:lnTo>
                    <a:pt x="1" y="769"/>
                  </a:lnTo>
                  <a:lnTo>
                    <a:pt x="2106" y="2221"/>
                  </a:lnTo>
                  <a:lnTo>
                    <a:pt x="3744" y="1716"/>
                  </a:lnTo>
                  <a:cubicBezTo>
                    <a:pt x="4221" y="1654"/>
                    <a:pt x="4364" y="1037"/>
                    <a:pt x="3960" y="777"/>
                  </a:cubicBezTo>
                  <a:lnTo>
                    <a:pt x="2728"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4"/>
            <p:cNvSpPr/>
            <p:nvPr/>
          </p:nvSpPr>
          <p:spPr>
            <a:xfrm>
              <a:off x="5751338" y="3572198"/>
              <a:ext cx="173808" cy="91010"/>
            </a:xfrm>
            <a:custGeom>
              <a:avLst/>
              <a:gdLst/>
              <a:ahLst/>
              <a:cxnLst/>
              <a:rect l="l" t="t" r="r" b="b"/>
              <a:pathLst>
                <a:path w="4826" h="2527" extrusionOk="0">
                  <a:moveTo>
                    <a:pt x="2453" y="1"/>
                  </a:moveTo>
                  <a:lnTo>
                    <a:pt x="0" y="693"/>
                  </a:lnTo>
                  <a:lnTo>
                    <a:pt x="1931" y="2527"/>
                  </a:lnTo>
                  <a:lnTo>
                    <a:pt x="4826" y="1637"/>
                  </a:lnTo>
                  <a:lnTo>
                    <a:pt x="245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4"/>
            <p:cNvSpPr/>
            <p:nvPr/>
          </p:nvSpPr>
          <p:spPr>
            <a:xfrm>
              <a:off x="6136624" y="3386037"/>
              <a:ext cx="164697" cy="72570"/>
            </a:xfrm>
            <a:custGeom>
              <a:avLst/>
              <a:gdLst/>
              <a:ahLst/>
              <a:cxnLst/>
              <a:rect l="l" t="t" r="r" b="b"/>
              <a:pathLst>
                <a:path w="4573" h="2015" extrusionOk="0">
                  <a:moveTo>
                    <a:pt x="2596" y="0"/>
                  </a:moveTo>
                  <a:lnTo>
                    <a:pt x="1" y="731"/>
                  </a:lnTo>
                  <a:lnTo>
                    <a:pt x="1862" y="2014"/>
                  </a:lnTo>
                  <a:lnTo>
                    <a:pt x="4573" y="1249"/>
                  </a:lnTo>
                  <a:lnTo>
                    <a:pt x="2596"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4"/>
            <p:cNvSpPr/>
            <p:nvPr/>
          </p:nvSpPr>
          <p:spPr>
            <a:xfrm>
              <a:off x="6124235" y="3469844"/>
              <a:ext cx="153784" cy="75848"/>
            </a:xfrm>
            <a:custGeom>
              <a:avLst/>
              <a:gdLst/>
              <a:ahLst/>
              <a:cxnLst/>
              <a:rect l="l" t="t" r="r" b="b"/>
              <a:pathLst>
                <a:path w="4270" h="2106" extrusionOk="0">
                  <a:moveTo>
                    <a:pt x="2154" y="0"/>
                  </a:moveTo>
                  <a:lnTo>
                    <a:pt x="0" y="609"/>
                  </a:lnTo>
                  <a:lnTo>
                    <a:pt x="2171" y="2105"/>
                  </a:lnTo>
                  <a:lnTo>
                    <a:pt x="4269" y="1458"/>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4"/>
            <p:cNvSpPr/>
            <p:nvPr/>
          </p:nvSpPr>
          <p:spPr>
            <a:xfrm>
              <a:off x="5617904" y="3037773"/>
              <a:ext cx="102139" cy="43794"/>
            </a:xfrm>
            <a:custGeom>
              <a:avLst/>
              <a:gdLst/>
              <a:ahLst/>
              <a:cxnLst/>
              <a:rect l="l" t="t" r="r" b="b"/>
              <a:pathLst>
                <a:path w="2836" h="1216" extrusionOk="0">
                  <a:moveTo>
                    <a:pt x="1698" y="1"/>
                  </a:moveTo>
                  <a:lnTo>
                    <a:pt x="0" y="478"/>
                  </a:lnTo>
                  <a:lnTo>
                    <a:pt x="1075" y="1216"/>
                  </a:lnTo>
                  <a:lnTo>
                    <a:pt x="2836" y="718"/>
                  </a:lnTo>
                  <a:lnTo>
                    <a:pt x="169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4"/>
            <p:cNvSpPr/>
            <p:nvPr/>
          </p:nvSpPr>
          <p:spPr>
            <a:xfrm>
              <a:off x="5852684" y="3546663"/>
              <a:ext cx="160699" cy="80566"/>
            </a:xfrm>
            <a:custGeom>
              <a:avLst/>
              <a:gdLst/>
              <a:ahLst/>
              <a:cxnLst/>
              <a:rect l="l" t="t" r="r" b="b"/>
              <a:pathLst>
                <a:path w="4462" h="2237" extrusionOk="0">
                  <a:moveTo>
                    <a:pt x="2154" y="0"/>
                  </a:moveTo>
                  <a:lnTo>
                    <a:pt x="1" y="609"/>
                  </a:lnTo>
                  <a:lnTo>
                    <a:pt x="2363" y="2237"/>
                  </a:lnTo>
                  <a:lnTo>
                    <a:pt x="4461" y="1590"/>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4"/>
            <p:cNvSpPr/>
            <p:nvPr/>
          </p:nvSpPr>
          <p:spPr>
            <a:xfrm>
              <a:off x="5667640" y="3071123"/>
              <a:ext cx="135488" cy="64323"/>
            </a:xfrm>
            <a:custGeom>
              <a:avLst/>
              <a:gdLst/>
              <a:ahLst/>
              <a:cxnLst/>
              <a:rect l="l" t="t" r="r" b="b"/>
              <a:pathLst>
                <a:path w="3762" h="1786" extrusionOk="0">
                  <a:moveTo>
                    <a:pt x="1781" y="1"/>
                  </a:moveTo>
                  <a:lnTo>
                    <a:pt x="0" y="502"/>
                  </a:lnTo>
                  <a:lnTo>
                    <a:pt x="1865" y="1785"/>
                  </a:lnTo>
                  <a:lnTo>
                    <a:pt x="3761" y="1250"/>
                  </a:lnTo>
                  <a:lnTo>
                    <a:pt x="178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4"/>
            <p:cNvSpPr/>
            <p:nvPr/>
          </p:nvSpPr>
          <p:spPr>
            <a:xfrm>
              <a:off x="5824016" y="3175998"/>
              <a:ext cx="145248" cy="67240"/>
            </a:xfrm>
            <a:custGeom>
              <a:avLst/>
              <a:gdLst/>
              <a:ahLst/>
              <a:cxnLst/>
              <a:rect l="l" t="t" r="r" b="b"/>
              <a:pathLst>
                <a:path w="4033" h="1867" extrusionOk="0">
                  <a:moveTo>
                    <a:pt x="2053" y="1"/>
                  </a:moveTo>
                  <a:lnTo>
                    <a:pt x="0" y="582"/>
                  </a:lnTo>
                  <a:lnTo>
                    <a:pt x="1861" y="1866"/>
                  </a:lnTo>
                  <a:lnTo>
                    <a:pt x="4032" y="1253"/>
                  </a:lnTo>
                  <a:lnTo>
                    <a:pt x="205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4"/>
            <p:cNvSpPr/>
            <p:nvPr/>
          </p:nvSpPr>
          <p:spPr>
            <a:xfrm>
              <a:off x="5745828" y="3123489"/>
              <a:ext cx="140386" cy="65835"/>
            </a:xfrm>
            <a:custGeom>
              <a:avLst/>
              <a:gdLst/>
              <a:ahLst/>
              <a:cxnLst/>
              <a:rect l="l" t="t" r="r" b="b"/>
              <a:pathLst>
                <a:path w="3898" h="1828" extrusionOk="0">
                  <a:moveTo>
                    <a:pt x="1917" y="1"/>
                  </a:moveTo>
                  <a:lnTo>
                    <a:pt x="0" y="543"/>
                  </a:lnTo>
                  <a:lnTo>
                    <a:pt x="1861" y="1828"/>
                  </a:lnTo>
                  <a:lnTo>
                    <a:pt x="3897" y="1253"/>
                  </a:lnTo>
                  <a:lnTo>
                    <a:pt x="19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4"/>
            <p:cNvSpPr/>
            <p:nvPr/>
          </p:nvSpPr>
          <p:spPr>
            <a:xfrm>
              <a:off x="5902204" y="3228508"/>
              <a:ext cx="150002" cy="68573"/>
            </a:xfrm>
            <a:custGeom>
              <a:avLst/>
              <a:gdLst/>
              <a:ahLst/>
              <a:cxnLst/>
              <a:rect l="l" t="t" r="r" b="b"/>
              <a:pathLst>
                <a:path w="4165" h="1904" extrusionOk="0">
                  <a:moveTo>
                    <a:pt x="2185" y="1"/>
                  </a:moveTo>
                  <a:lnTo>
                    <a:pt x="0" y="620"/>
                  </a:lnTo>
                  <a:lnTo>
                    <a:pt x="1861" y="1904"/>
                  </a:lnTo>
                  <a:lnTo>
                    <a:pt x="4164" y="1253"/>
                  </a:lnTo>
                  <a:lnTo>
                    <a:pt x="21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
            <p:cNvSpPr/>
            <p:nvPr/>
          </p:nvSpPr>
          <p:spPr>
            <a:xfrm>
              <a:off x="5980248" y="3281018"/>
              <a:ext cx="155045" cy="69941"/>
            </a:xfrm>
            <a:custGeom>
              <a:avLst/>
              <a:gdLst/>
              <a:ahLst/>
              <a:cxnLst/>
              <a:rect l="l" t="t" r="r" b="b"/>
              <a:pathLst>
                <a:path w="4305" h="1942" extrusionOk="0">
                  <a:moveTo>
                    <a:pt x="2325" y="0"/>
                  </a:moveTo>
                  <a:lnTo>
                    <a:pt x="1" y="658"/>
                  </a:lnTo>
                  <a:lnTo>
                    <a:pt x="1865" y="1942"/>
                  </a:lnTo>
                  <a:lnTo>
                    <a:pt x="4305" y="1253"/>
                  </a:lnTo>
                  <a:lnTo>
                    <a:pt x="232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
            <p:cNvSpPr/>
            <p:nvPr/>
          </p:nvSpPr>
          <p:spPr>
            <a:xfrm>
              <a:off x="6058436" y="3333527"/>
              <a:ext cx="159907" cy="71346"/>
            </a:xfrm>
            <a:custGeom>
              <a:avLst/>
              <a:gdLst/>
              <a:ahLst/>
              <a:cxnLst/>
              <a:rect l="l" t="t" r="r" b="b"/>
              <a:pathLst>
                <a:path w="4440" h="1981" extrusionOk="0">
                  <a:moveTo>
                    <a:pt x="2461" y="0"/>
                  </a:moveTo>
                  <a:lnTo>
                    <a:pt x="1" y="696"/>
                  </a:lnTo>
                  <a:lnTo>
                    <a:pt x="1862" y="1980"/>
                  </a:lnTo>
                  <a:lnTo>
                    <a:pt x="4440" y="1250"/>
                  </a:lnTo>
                  <a:lnTo>
                    <a:pt x="2461"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4"/>
            <p:cNvSpPr/>
            <p:nvPr/>
          </p:nvSpPr>
          <p:spPr>
            <a:xfrm>
              <a:off x="5577171" y="3092840"/>
              <a:ext cx="144636" cy="68176"/>
            </a:xfrm>
            <a:custGeom>
              <a:avLst/>
              <a:gdLst/>
              <a:ahLst/>
              <a:cxnLst/>
              <a:rect l="l" t="t" r="r" b="b"/>
              <a:pathLst>
                <a:path w="4016" h="1893" extrusionOk="0">
                  <a:moveTo>
                    <a:pt x="2154" y="0"/>
                  </a:moveTo>
                  <a:lnTo>
                    <a:pt x="1"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4"/>
            <p:cNvSpPr/>
            <p:nvPr/>
          </p:nvSpPr>
          <p:spPr>
            <a:xfrm>
              <a:off x="5420543" y="3283287"/>
              <a:ext cx="17323" cy="13037"/>
            </a:xfrm>
            <a:custGeom>
              <a:avLst/>
              <a:gdLst/>
              <a:ahLst/>
              <a:cxnLst/>
              <a:rect l="l" t="t" r="r" b="b"/>
              <a:pathLst>
                <a:path w="481" h="362" extrusionOk="0">
                  <a:moveTo>
                    <a:pt x="0" y="0"/>
                  </a:moveTo>
                  <a:lnTo>
                    <a:pt x="379" y="362"/>
                  </a:lnTo>
                  <a:lnTo>
                    <a:pt x="480" y="334"/>
                  </a:lnTo>
                  <a:lnTo>
                    <a:pt x="0"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
            <p:cNvSpPr/>
            <p:nvPr/>
          </p:nvSpPr>
          <p:spPr>
            <a:xfrm>
              <a:off x="5345740" y="3109479"/>
              <a:ext cx="116941" cy="48908"/>
            </a:xfrm>
            <a:custGeom>
              <a:avLst/>
              <a:gdLst/>
              <a:ahLst/>
              <a:cxnLst/>
              <a:rect l="l" t="t" r="r" b="b"/>
              <a:pathLst>
                <a:path w="3247" h="1358" extrusionOk="0">
                  <a:moveTo>
                    <a:pt x="2161" y="1"/>
                  </a:moveTo>
                  <a:lnTo>
                    <a:pt x="0" y="606"/>
                  </a:lnTo>
                  <a:lnTo>
                    <a:pt x="1089" y="1357"/>
                  </a:lnTo>
                  <a:lnTo>
                    <a:pt x="3246" y="749"/>
                  </a:lnTo>
                  <a:lnTo>
                    <a:pt x="2161"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4"/>
            <p:cNvSpPr/>
            <p:nvPr/>
          </p:nvSpPr>
          <p:spPr>
            <a:xfrm>
              <a:off x="5436426" y="3084052"/>
              <a:ext cx="116725" cy="48764"/>
            </a:xfrm>
            <a:custGeom>
              <a:avLst/>
              <a:gdLst/>
              <a:ahLst/>
              <a:cxnLst/>
              <a:rect l="l" t="t" r="r" b="b"/>
              <a:pathLst>
                <a:path w="3241" h="1354" extrusionOk="0">
                  <a:moveTo>
                    <a:pt x="2162" y="0"/>
                  </a:moveTo>
                  <a:lnTo>
                    <a:pt x="1" y="606"/>
                  </a:lnTo>
                  <a:lnTo>
                    <a:pt x="1086" y="1354"/>
                  </a:lnTo>
                  <a:lnTo>
                    <a:pt x="3241" y="745"/>
                  </a:lnTo>
                  <a:lnTo>
                    <a:pt x="2162"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4"/>
            <p:cNvSpPr/>
            <p:nvPr/>
          </p:nvSpPr>
          <p:spPr>
            <a:xfrm>
              <a:off x="5527147" y="3058590"/>
              <a:ext cx="116581" cy="48548"/>
            </a:xfrm>
            <a:custGeom>
              <a:avLst/>
              <a:gdLst/>
              <a:ahLst/>
              <a:cxnLst/>
              <a:rect l="l" t="t" r="r" b="b"/>
              <a:pathLst>
                <a:path w="3237" h="1348" extrusionOk="0">
                  <a:moveTo>
                    <a:pt x="2162" y="1"/>
                  </a:moveTo>
                  <a:lnTo>
                    <a:pt x="1" y="606"/>
                  </a:lnTo>
                  <a:lnTo>
                    <a:pt x="1080" y="1348"/>
                  </a:lnTo>
                  <a:lnTo>
                    <a:pt x="3237" y="742"/>
                  </a:lnTo>
                  <a:lnTo>
                    <a:pt x="2162"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
            <p:cNvSpPr/>
            <p:nvPr/>
          </p:nvSpPr>
          <p:spPr>
            <a:xfrm>
              <a:off x="5504601" y="3356721"/>
              <a:ext cx="89641" cy="56652"/>
            </a:xfrm>
            <a:custGeom>
              <a:avLst/>
              <a:gdLst/>
              <a:ahLst/>
              <a:cxnLst/>
              <a:rect l="l" t="t" r="r" b="b"/>
              <a:pathLst>
                <a:path w="2489" h="1573" extrusionOk="0">
                  <a:moveTo>
                    <a:pt x="624" y="0"/>
                  </a:moveTo>
                  <a:lnTo>
                    <a:pt x="1" y="177"/>
                  </a:lnTo>
                  <a:lnTo>
                    <a:pt x="1469" y="1572"/>
                  </a:lnTo>
                  <a:lnTo>
                    <a:pt x="2488" y="1284"/>
                  </a:lnTo>
                  <a:lnTo>
                    <a:pt x="62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
            <p:cNvSpPr/>
            <p:nvPr/>
          </p:nvSpPr>
          <p:spPr>
            <a:xfrm>
              <a:off x="5026290" y="2318413"/>
              <a:ext cx="814191" cy="1399219"/>
            </a:xfrm>
            <a:custGeom>
              <a:avLst/>
              <a:gdLst/>
              <a:ahLst/>
              <a:cxnLst/>
              <a:rect l="l" t="t" r="r" b="b"/>
              <a:pathLst>
                <a:path w="22607" h="38851" extrusionOk="0">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
            <p:cNvSpPr/>
            <p:nvPr/>
          </p:nvSpPr>
          <p:spPr>
            <a:xfrm>
              <a:off x="5022328" y="2313983"/>
              <a:ext cx="823015" cy="1408006"/>
            </a:xfrm>
            <a:custGeom>
              <a:avLst/>
              <a:gdLst/>
              <a:ahLst/>
              <a:cxnLst/>
              <a:rect l="l" t="t" r="r" b="b"/>
              <a:pathLst>
                <a:path w="22852" h="39095" extrusionOk="0">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
            <p:cNvSpPr/>
            <p:nvPr/>
          </p:nvSpPr>
          <p:spPr>
            <a:xfrm>
              <a:off x="5528047" y="2801804"/>
              <a:ext cx="107649" cy="162356"/>
            </a:xfrm>
            <a:custGeom>
              <a:avLst/>
              <a:gdLst/>
              <a:ahLst/>
              <a:cxnLst/>
              <a:rect l="l" t="t" r="r" b="b"/>
              <a:pathLst>
                <a:path w="2989" h="4508" extrusionOk="0">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
            <p:cNvSpPr/>
            <p:nvPr/>
          </p:nvSpPr>
          <p:spPr>
            <a:xfrm>
              <a:off x="5642574" y="3011014"/>
              <a:ext cx="121443" cy="509612"/>
            </a:xfrm>
            <a:custGeom>
              <a:avLst/>
              <a:gdLst/>
              <a:ahLst/>
              <a:cxnLst/>
              <a:rect l="l" t="t" r="r" b="b"/>
              <a:pathLst>
                <a:path w="3372" h="14150" extrusionOk="0">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
            <p:cNvSpPr/>
            <p:nvPr/>
          </p:nvSpPr>
          <p:spPr>
            <a:xfrm>
              <a:off x="5165919" y="2681694"/>
              <a:ext cx="165165" cy="245154"/>
            </a:xfrm>
            <a:custGeom>
              <a:avLst/>
              <a:gdLst/>
              <a:ahLst/>
              <a:cxnLst/>
              <a:rect l="l" t="t" r="r" b="b"/>
              <a:pathLst>
                <a:path w="4586" h="6807" extrusionOk="0">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
            <p:cNvSpPr/>
            <p:nvPr/>
          </p:nvSpPr>
          <p:spPr>
            <a:xfrm>
              <a:off x="5184358" y="2712523"/>
              <a:ext cx="128321" cy="183352"/>
            </a:xfrm>
            <a:custGeom>
              <a:avLst/>
              <a:gdLst/>
              <a:ahLst/>
              <a:cxnLst/>
              <a:rect l="l" t="t" r="r" b="b"/>
              <a:pathLst>
                <a:path w="3563" h="5091" extrusionOk="0">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
            <p:cNvSpPr/>
            <p:nvPr/>
          </p:nvSpPr>
          <p:spPr>
            <a:xfrm>
              <a:off x="5254263" y="3005792"/>
              <a:ext cx="106028" cy="128970"/>
            </a:xfrm>
            <a:custGeom>
              <a:avLst/>
              <a:gdLst/>
              <a:ahLst/>
              <a:cxnLst/>
              <a:rect l="l" t="t" r="r" b="b"/>
              <a:pathLst>
                <a:path w="2944" h="3581" extrusionOk="0">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
            <p:cNvSpPr/>
            <p:nvPr/>
          </p:nvSpPr>
          <p:spPr>
            <a:xfrm>
              <a:off x="5274431" y="3027833"/>
              <a:ext cx="69221" cy="84923"/>
            </a:xfrm>
            <a:custGeom>
              <a:avLst/>
              <a:gdLst/>
              <a:ahLst/>
              <a:cxnLst/>
              <a:rect l="l" t="t" r="r" b="b"/>
              <a:pathLst>
                <a:path w="1922" h="2358" extrusionOk="0">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4"/>
            <p:cNvSpPr/>
            <p:nvPr/>
          </p:nvSpPr>
          <p:spPr>
            <a:xfrm>
              <a:off x="5451732" y="3059706"/>
              <a:ext cx="191024" cy="262477"/>
            </a:xfrm>
            <a:custGeom>
              <a:avLst/>
              <a:gdLst/>
              <a:ahLst/>
              <a:cxnLst/>
              <a:rect l="l" t="t" r="r" b="b"/>
              <a:pathLst>
                <a:path w="5304" h="7288" extrusionOk="0">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
            <p:cNvSpPr/>
            <p:nvPr/>
          </p:nvSpPr>
          <p:spPr>
            <a:xfrm>
              <a:off x="5405777" y="3134185"/>
              <a:ext cx="272021" cy="211876"/>
            </a:xfrm>
            <a:custGeom>
              <a:avLst/>
              <a:gdLst/>
              <a:ahLst/>
              <a:cxnLst/>
              <a:rect l="l" t="t" r="r" b="b"/>
              <a:pathLst>
                <a:path w="7553" h="5883" extrusionOk="0">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
            <p:cNvSpPr/>
            <p:nvPr/>
          </p:nvSpPr>
          <p:spPr>
            <a:xfrm>
              <a:off x="4805807" y="2688249"/>
              <a:ext cx="239140" cy="60757"/>
            </a:xfrm>
            <a:custGeom>
              <a:avLst/>
              <a:gdLst/>
              <a:ahLst/>
              <a:cxnLst/>
              <a:rect l="l" t="t" r="r" b="b"/>
              <a:pathLst>
                <a:path w="6640" h="1687" extrusionOk="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
            <p:cNvSpPr/>
            <p:nvPr/>
          </p:nvSpPr>
          <p:spPr>
            <a:xfrm>
              <a:off x="4714222" y="2747385"/>
              <a:ext cx="68573" cy="22329"/>
            </a:xfrm>
            <a:custGeom>
              <a:avLst/>
              <a:gdLst/>
              <a:ahLst/>
              <a:cxnLst/>
              <a:rect l="l" t="t" r="r" b="b"/>
              <a:pathLst>
                <a:path w="1904" h="620" extrusionOk="0">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
            <p:cNvSpPr/>
            <p:nvPr/>
          </p:nvSpPr>
          <p:spPr>
            <a:xfrm>
              <a:off x="6917892" y="3467358"/>
              <a:ext cx="269176" cy="341602"/>
            </a:xfrm>
            <a:custGeom>
              <a:avLst/>
              <a:gdLst/>
              <a:ahLst/>
              <a:cxnLst/>
              <a:rect l="l" t="t" r="r" b="b"/>
              <a:pathLst>
                <a:path w="7474" h="9485" extrusionOk="0">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
            <p:cNvSpPr/>
            <p:nvPr/>
          </p:nvSpPr>
          <p:spPr>
            <a:xfrm>
              <a:off x="6913390" y="3462821"/>
              <a:ext cx="278180" cy="350642"/>
            </a:xfrm>
            <a:custGeom>
              <a:avLst/>
              <a:gdLst/>
              <a:ahLst/>
              <a:cxnLst/>
              <a:rect l="l" t="t" r="r" b="b"/>
              <a:pathLst>
                <a:path w="7724" h="9736" extrusionOk="0">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
            <p:cNvSpPr/>
            <p:nvPr/>
          </p:nvSpPr>
          <p:spPr>
            <a:xfrm>
              <a:off x="6926140" y="3556315"/>
              <a:ext cx="252897" cy="180327"/>
            </a:xfrm>
            <a:custGeom>
              <a:avLst/>
              <a:gdLst/>
              <a:ahLst/>
              <a:cxnLst/>
              <a:rect l="l" t="t" r="r" b="b"/>
              <a:pathLst>
                <a:path w="7022" h="5007" extrusionOk="0">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
            <p:cNvSpPr/>
            <p:nvPr/>
          </p:nvSpPr>
          <p:spPr>
            <a:xfrm>
              <a:off x="6921530" y="3551849"/>
              <a:ext cx="262153" cy="189295"/>
            </a:xfrm>
            <a:custGeom>
              <a:avLst/>
              <a:gdLst/>
              <a:ahLst/>
              <a:cxnLst/>
              <a:rect l="l" t="t" r="r" b="b"/>
              <a:pathLst>
                <a:path w="7279" h="5256" extrusionOk="0">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
            <p:cNvSpPr/>
            <p:nvPr/>
          </p:nvSpPr>
          <p:spPr>
            <a:xfrm>
              <a:off x="6921242" y="3505174"/>
              <a:ext cx="1188" cy="11705"/>
            </a:xfrm>
            <a:custGeom>
              <a:avLst/>
              <a:gdLst/>
              <a:ahLst/>
              <a:cxnLst/>
              <a:rect l="l" t="t" r="r" b="b"/>
              <a:pathLst>
                <a:path w="33" h="325" extrusionOk="0">
                  <a:moveTo>
                    <a:pt x="1" y="1"/>
                  </a:moveTo>
                  <a:lnTo>
                    <a:pt x="33" y="325"/>
                  </a:lnTo>
                  <a:lnTo>
                    <a:pt x="33" y="275"/>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
            <p:cNvSpPr/>
            <p:nvPr/>
          </p:nvSpPr>
          <p:spPr>
            <a:xfrm>
              <a:off x="6916632" y="3500636"/>
              <a:ext cx="10192" cy="20601"/>
            </a:xfrm>
            <a:custGeom>
              <a:avLst/>
              <a:gdLst/>
              <a:ahLst/>
              <a:cxnLst/>
              <a:rect l="l" t="t" r="r" b="b"/>
              <a:pathLst>
                <a:path w="283" h="572" extrusionOk="0">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
            <p:cNvSpPr/>
            <p:nvPr/>
          </p:nvSpPr>
          <p:spPr>
            <a:xfrm>
              <a:off x="6902226" y="3382111"/>
              <a:ext cx="302634" cy="172944"/>
            </a:xfrm>
            <a:custGeom>
              <a:avLst/>
              <a:gdLst/>
              <a:ahLst/>
              <a:cxnLst/>
              <a:rect l="l" t="t" r="r" b="b"/>
              <a:pathLst>
                <a:path w="8403" h="4802" extrusionOk="0">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
            <p:cNvSpPr/>
            <p:nvPr/>
          </p:nvSpPr>
          <p:spPr>
            <a:xfrm>
              <a:off x="6897724" y="3377609"/>
              <a:ext cx="311674" cy="181840"/>
            </a:xfrm>
            <a:custGeom>
              <a:avLst/>
              <a:gdLst/>
              <a:ahLst/>
              <a:cxnLst/>
              <a:rect l="l" t="t" r="r" b="b"/>
              <a:pathLst>
                <a:path w="8654" h="5049" extrusionOk="0">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
            <p:cNvSpPr/>
            <p:nvPr/>
          </p:nvSpPr>
          <p:spPr>
            <a:xfrm>
              <a:off x="6902226" y="3346529"/>
              <a:ext cx="302634" cy="172980"/>
            </a:xfrm>
            <a:custGeom>
              <a:avLst/>
              <a:gdLst/>
              <a:ahLst/>
              <a:cxnLst/>
              <a:rect l="l" t="t" r="r" b="b"/>
              <a:pathLst>
                <a:path w="8403" h="4803" extrusionOk="0">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
            <p:cNvSpPr/>
            <p:nvPr/>
          </p:nvSpPr>
          <p:spPr>
            <a:xfrm>
              <a:off x="6897724" y="3342027"/>
              <a:ext cx="311674" cy="181984"/>
            </a:xfrm>
            <a:custGeom>
              <a:avLst/>
              <a:gdLst/>
              <a:ahLst/>
              <a:cxnLst/>
              <a:rect l="l" t="t" r="r" b="b"/>
              <a:pathLst>
                <a:path w="8654" h="5053" extrusionOk="0">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
            <p:cNvSpPr/>
            <p:nvPr/>
          </p:nvSpPr>
          <p:spPr>
            <a:xfrm>
              <a:off x="6921422" y="3340298"/>
              <a:ext cx="264278" cy="151011"/>
            </a:xfrm>
            <a:custGeom>
              <a:avLst/>
              <a:gdLst/>
              <a:ahLst/>
              <a:cxnLst/>
              <a:rect l="l" t="t" r="r" b="b"/>
              <a:pathLst>
                <a:path w="7338" h="4193" extrusionOk="0">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
            <p:cNvSpPr/>
            <p:nvPr/>
          </p:nvSpPr>
          <p:spPr>
            <a:xfrm>
              <a:off x="6916884" y="3335760"/>
              <a:ext cx="273318" cy="160087"/>
            </a:xfrm>
            <a:custGeom>
              <a:avLst/>
              <a:gdLst/>
              <a:ahLst/>
              <a:cxnLst/>
              <a:rect l="l" t="t" r="r" b="b"/>
              <a:pathLst>
                <a:path w="7589" h="4445" extrusionOk="0">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
            <p:cNvSpPr/>
            <p:nvPr/>
          </p:nvSpPr>
          <p:spPr>
            <a:xfrm>
              <a:off x="6921422" y="3309181"/>
              <a:ext cx="264278" cy="151047"/>
            </a:xfrm>
            <a:custGeom>
              <a:avLst/>
              <a:gdLst/>
              <a:ahLst/>
              <a:cxnLst/>
              <a:rect l="l" t="t" r="r" b="b"/>
              <a:pathLst>
                <a:path w="7338" h="4194" extrusionOk="0">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
            <p:cNvSpPr/>
            <p:nvPr/>
          </p:nvSpPr>
          <p:spPr>
            <a:xfrm>
              <a:off x="6916884" y="3304679"/>
              <a:ext cx="273318" cy="160051"/>
            </a:xfrm>
            <a:custGeom>
              <a:avLst/>
              <a:gdLst/>
              <a:ahLst/>
              <a:cxnLst/>
              <a:rect l="l" t="t" r="r" b="b"/>
              <a:pathLst>
                <a:path w="7589" h="4444" extrusionOk="0">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
            <p:cNvSpPr/>
            <p:nvPr/>
          </p:nvSpPr>
          <p:spPr>
            <a:xfrm>
              <a:off x="7513576" y="3425581"/>
              <a:ext cx="5798" cy="30901"/>
            </a:xfrm>
            <a:custGeom>
              <a:avLst/>
              <a:gdLst/>
              <a:ahLst/>
              <a:cxnLst/>
              <a:rect l="l" t="t" r="r" b="b"/>
              <a:pathLst>
                <a:path w="161" h="858" extrusionOk="0">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
            <p:cNvSpPr/>
            <p:nvPr/>
          </p:nvSpPr>
          <p:spPr>
            <a:xfrm>
              <a:off x="6344033" y="3655932"/>
              <a:ext cx="300005" cy="202260"/>
            </a:xfrm>
            <a:custGeom>
              <a:avLst/>
              <a:gdLst/>
              <a:ahLst/>
              <a:cxnLst/>
              <a:rect l="l" t="t" r="r" b="b"/>
              <a:pathLst>
                <a:path w="8330" h="5616" extrusionOk="0">
                  <a:moveTo>
                    <a:pt x="2710" y="0"/>
                  </a:moveTo>
                  <a:lnTo>
                    <a:pt x="0" y="4453"/>
                  </a:lnTo>
                  <a:lnTo>
                    <a:pt x="6005" y="5616"/>
                  </a:lnTo>
                  <a:lnTo>
                    <a:pt x="8329" y="1162"/>
                  </a:lnTo>
                  <a:lnTo>
                    <a:pt x="27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
            <p:cNvSpPr/>
            <p:nvPr/>
          </p:nvSpPr>
          <p:spPr>
            <a:xfrm>
              <a:off x="6339351" y="3651394"/>
              <a:ext cx="309297" cy="211336"/>
            </a:xfrm>
            <a:custGeom>
              <a:avLst/>
              <a:gdLst/>
              <a:ahLst/>
              <a:cxnLst/>
              <a:rect l="l" t="t" r="r" b="b"/>
              <a:pathLst>
                <a:path w="8588" h="5868" extrusionOk="0">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
            <p:cNvSpPr/>
            <p:nvPr/>
          </p:nvSpPr>
          <p:spPr>
            <a:xfrm>
              <a:off x="6511394" y="3474489"/>
              <a:ext cx="285995" cy="209283"/>
            </a:xfrm>
            <a:custGeom>
              <a:avLst/>
              <a:gdLst/>
              <a:ahLst/>
              <a:cxnLst/>
              <a:rect l="l" t="t" r="r" b="b"/>
              <a:pathLst>
                <a:path w="7941" h="5811" extrusionOk="0">
                  <a:moveTo>
                    <a:pt x="2711" y="0"/>
                  </a:moveTo>
                  <a:lnTo>
                    <a:pt x="1" y="4067"/>
                  </a:lnTo>
                  <a:lnTo>
                    <a:pt x="5616" y="5811"/>
                  </a:lnTo>
                  <a:lnTo>
                    <a:pt x="7941" y="1743"/>
                  </a:lnTo>
                  <a:lnTo>
                    <a:pt x="2711"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
            <p:cNvSpPr/>
            <p:nvPr/>
          </p:nvSpPr>
          <p:spPr>
            <a:xfrm>
              <a:off x="6506784" y="3470060"/>
              <a:ext cx="295359" cy="218251"/>
            </a:xfrm>
            <a:custGeom>
              <a:avLst/>
              <a:gdLst/>
              <a:ahLst/>
              <a:cxnLst/>
              <a:rect l="l" t="t" r="r" b="b"/>
              <a:pathLst>
                <a:path w="8201" h="6060" extrusionOk="0">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
            <p:cNvSpPr/>
            <p:nvPr/>
          </p:nvSpPr>
          <p:spPr>
            <a:xfrm>
              <a:off x="6650879" y="3753497"/>
              <a:ext cx="272201" cy="160447"/>
            </a:xfrm>
            <a:custGeom>
              <a:avLst/>
              <a:gdLst/>
              <a:ahLst/>
              <a:cxnLst/>
              <a:rect l="l" t="t" r="r" b="b"/>
              <a:pathLst>
                <a:path w="7558" h="4455" extrusionOk="0">
                  <a:moveTo>
                    <a:pt x="4843" y="1"/>
                  </a:moveTo>
                  <a:lnTo>
                    <a:pt x="0" y="1358"/>
                  </a:lnTo>
                  <a:lnTo>
                    <a:pt x="1938" y="4455"/>
                  </a:lnTo>
                  <a:lnTo>
                    <a:pt x="7557" y="3101"/>
                  </a:lnTo>
                  <a:lnTo>
                    <a:pt x="4843"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
            <p:cNvSpPr/>
            <p:nvPr/>
          </p:nvSpPr>
          <p:spPr>
            <a:xfrm>
              <a:off x="6646233" y="3749067"/>
              <a:ext cx="281457" cy="169415"/>
            </a:xfrm>
            <a:custGeom>
              <a:avLst/>
              <a:gdLst/>
              <a:ahLst/>
              <a:cxnLst/>
              <a:rect l="l" t="t" r="r" b="b"/>
              <a:pathLst>
                <a:path w="7815" h="4704" extrusionOk="0">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
            <p:cNvSpPr/>
            <p:nvPr/>
          </p:nvSpPr>
          <p:spPr>
            <a:xfrm>
              <a:off x="7355183" y="1746172"/>
              <a:ext cx="714502" cy="1479100"/>
            </a:xfrm>
            <a:custGeom>
              <a:avLst/>
              <a:gdLst/>
              <a:ahLst/>
              <a:cxnLst/>
              <a:rect l="l" t="t" r="r" b="b"/>
              <a:pathLst>
                <a:path w="19839" h="41069" extrusionOk="0">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
            <p:cNvSpPr/>
            <p:nvPr/>
          </p:nvSpPr>
          <p:spPr>
            <a:xfrm>
              <a:off x="7350826" y="1741743"/>
              <a:ext cx="719616" cy="1488176"/>
            </a:xfrm>
            <a:custGeom>
              <a:avLst/>
              <a:gdLst/>
              <a:ahLst/>
              <a:cxnLst/>
              <a:rect l="l" t="t" r="r" b="b"/>
              <a:pathLst>
                <a:path w="19981" h="41321" extrusionOk="0">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
            <p:cNvSpPr/>
            <p:nvPr/>
          </p:nvSpPr>
          <p:spPr>
            <a:xfrm>
              <a:off x="7708020" y="1903701"/>
              <a:ext cx="220448" cy="896449"/>
            </a:xfrm>
            <a:custGeom>
              <a:avLst/>
              <a:gdLst/>
              <a:ahLst/>
              <a:cxnLst/>
              <a:rect l="l" t="t" r="r" b="b"/>
              <a:pathLst>
                <a:path w="6121" h="24891" extrusionOk="0">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
            <p:cNvSpPr/>
            <p:nvPr/>
          </p:nvSpPr>
          <p:spPr>
            <a:xfrm>
              <a:off x="7674706" y="1858935"/>
              <a:ext cx="53266" cy="26363"/>
            </a:xfrm>
            <a:custGeom>
              <a:avLst/>
              <a:gdLst/>
              <a:ahLst/>
              <a:cxnLst/>
              <a:rect l="l" t="t" r="r" b="b"/>
              <a:pathLst>
                <a:path w="1479" h="732" extrusionOk="0">
                  <a:moveTo>
                    <a:pt x="53" y="1"/>
                  </a:moveTo>
                  <a:lnTo>
                    <a:pt x="1" y="241"/>
                  </a:lnTo>
                  <a:cubicBezTo>
                    <a:pt x="7" y="245"/>
                    <a:pt x="616" y="373"/>
                    <a:pt x="1374" y="732"/>
                  </a:cubicBezTo>
                  <a:lnTo>
                    <a:pt x="1479" y="509"/>
                  </a:lnTo>
                  <a:cubicBezTo>
                    <a:pt x="693" y="137"/>
                    <a:pt x="77" y="5"/>
                    <a:pt x="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
            <p:cNvSpPr/>
            <p:nvPr/>
          </p:nvSpPr>
          <p:spPr>
            <a:xfrm>
              <a:off x="7630732" y="1910580"/>
              <a:ext cx="179571" cy="366561"/>
            </a:xfrm>
            <a:custGeom>
              <a:avLst/>
              <a:gdLst/>
              <a:ahLst/>
              <a:cxnLst/>
              <a:rect l="l" t="t" r="r" b="b"/>
              <a:pathLst>
                <a:path w="4986" h="10178" extrusionOk="0">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
            <p:cNvSpPr/>
            <p:nvPr/>
          </p:nvSpPr>
          <p:spPr>
            <a:xfrm>
              <a:off x="7217103" y="2651226"/>
              <a:ext cx="621295" cy="818909"/>
            </a:xfrm>
            <a:custGeom>
              <a:avLst/>
              <a:gdLst/>
              <a:ahLst/>
              <a:cxnLst/>
              <a:rect l="l" t="t" r="r" b="b"/>
              <a:pathLst>
                <a:path w="17251" h="22738" extrusionOk="0">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
            <p:cNvSpPr/>
            <p:nvPr/>
          </p:nvSpPr>
          <p:spPr>
            <a:xfrm>
              <a:off x="7212601" y="2646832"/>
              <a:ext cx="630695" cy="827805"/>
            </a:xfrm>
            <a:custGeom>
              <a:avLst/>
              <a:gdLst/>
              <a:ahLst/>
              <a:cxnLst/>
              <a:rect l="l" t="t" r="r" b="b"/>
              <a:pathLst>
                <a:path w="17512" h="22985" extrusionOk="0">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
            <p:cNvSpPr/>
            <p:nvPr/>
          </p:nvSpPr>
          <p:spPr>
            <a:xfrm>
              <a:off x="7623817" y="2821576"/>
              <a:ext cx="173736" cy="300437"/>
            </a:xfrm>
            <a:custGeom>
              <a:avLst/>
              <a:gdLst/>
              <a:ahLst/>
              <a:cxnLst/>
              <a:rect l="l" t="t" r="r" b="b"/>
              <a:pathLst>
                <a:path w="4824" h="8342" extrusionOk="0">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
            <p:cNvSpPr/>
            <p:nvPr/>
          </p:nvSpPr>
          <p:spPr>
            <a:xfrm>
              <a:off x="7580744" y="3157018"/>
              <a:ext cx="32377" cy="253221"/>
            </a:xfrm>
            <a:custGeom>
              <a:avLst/>
              <a:gdLst/>
              <a:ahLst/>
              <a:cxnLst/>
              <a:rect l="l" t="t" r="r" b="b"/>
              <a:pathLst>
                <a:path w="899" h="7031" extrusionOk="0">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
            <p:cNvSpPr/>
            <p:nvPr/>
          </p:nvSpPr>
          <p:spPr>
            <a:xfrm>
              <a:off x="6845611" y="1955167"/>
              <a:ext cx="700600" cy="1371883"/>
            </a:xfrm>
            <a:custGeom>
              <a:avLst/>
              <a:gdLst/>
              <a:ahLst/>
              <a:cxnLst/>
              <a:rect l="l" t="t" r="r" b="b"/>
              <a:pathLst>
                <a:path w="19453" h="38092" extrusionOk="0">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
            <p:cNvSpPr/>
            <p:nvPr/>
          </p:nvSpPr>
          <p:spPr>
            <a:xfrm>
              <a:off x="6840569" y="1950737"/>
              <a:ext cx="710252" cy="1380707"/>
            </a:xfrm>
            <a:custGeom>
              <a:avLst/>
              <a:gdLst/>
              <a:ahLst/>
              <a:cxnLst/>
              <a:rect l="l" t="t" r="r" b="b"/>
              <a:pathLst>
                <a:path w="19721" h="38337" extrusionOk="0">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
            <p:cNvSpPr/>
            <p:nvPr/>
          </p:nvSpPr>
          <p:spPr>
            <a:xfrm>
              <a:off x="7178531" y="2002814"/>
              <a:ext cx="211120" cy="278828"/>
            </a:xfrm>
            <a:custGeom>
              <a:avLst/>
              <a:gdLst/>
              <a:ahLst/>
              <a:cxnLst/>
              <a:rect l="l" t="t" r="r" b="b"/>
              <a:pathLst>
                <a:path w="5862" h="7742" extrusionOk="0">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
            <p:cNvSpPr/>
            <p:nvPr/>
          </p:nvSpPr>
          <p:spPr>
            <a:xfrm>
              <a:off x="6845611" y="2217211"/>
              <a:ext cx="700600" cy="1109838"/>
            </a:xfrm>
            <a:custGeom>
              <a:avLst/>
              <a:gdLst/>
              <a:ahLst/>
              <a:cxnLst/>
              <a:rect l="l" t="t" r="r" b="b"/>
              <a:pathLst>
                <a:path w="19453" h="30816" extrusionOk="0">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
            <p:cNvSpPr/>
            <p:nvPr/>
          </p:nvSpPr>
          <p:spPr>
            <a:xfrm>
              <a:off x="6840569" y="2212781"/>
              <a:ext cx="710252" cy="1118662"/>
            </a:xfrm>
            <a:custGeom>
              <a:avLst/>
              <a:gdLst/>
              <a:ahLst/>
              <a:cxnLst/>
              <a:rect l="l" t="t" r="r" b="b"/>
              <a:pathLst>
                <a:path w="19721" h="31061" extrusionOk="0">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
            <p:cNvSpPr/>
            <p:nvPr/>
          </p:nvSpPr>
          <p:spPr>
            <a:xfrm>
              <a:off x="6923907" y="2516674"/>
              <a:ext cx="314051" cy="296728"/>
            </a:xfrm>
            <a:custGeom>
              <a:avLst/>
              <a:gdLst/>
              <a:ahLst/>
              <a:cxnLst/>
              <a:rect l="l" t="t" r="r" b="b"/>
              <a:pathLst>
                <a:path w="8720" h="8239" extrusionOk="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
            <p:cNvSpPr/>
            <p:nvPr/>
          </p:nvSpPr>
          <p:spPr>
            <a:xfrm>
              <a:off x="6920377" y="2512281"/>
              <a:ext cx="322082" cy="305551"/>
            </a:xfrm>
            <a:custGeom>
              <a:avLst/>
              <a:gdLst/>
              <a:ahLst/>
              <a:cxnLst/>
              <a:rect l="l" t="t" r="r" b="b"/>
              <a:pathLst>
                <a:path w="8943" h="8484" extrusionOk="0">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
            <p:cNvSpPr/>
            <p:nvPr/>
          </p:nvSpPr>
          <p:spPr>
            <a:xfrm>
              <a:off x="6915875" y="1365964"/>
              <a:ext cx="563995" cy="726278"/>
            </a:xfrm>
            <a:custGeom>
              <a:avLst/>
              <a:gdLst/>
              <a:ahLst/>
              <a:cxnLst/>
              <a:rect l="l" t="t" r="r" b="b"/>
              <a:pathLst>
                <a:path w="15660" h="20166" extrusionOk="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
            <p:cNvSpPr/>
            <p:nvPr/>
          </p:nvSpPr>
          <p:spPr>
            <a:xfrm>
              <a:off x="6916272" y="1361606"/>
              <a:ext cx="567632" cy="735210"/>
            </a:xfrm>
            <a:custGeom>
              <a:avLst/>
              <a:gdLst/>
              <a:ahLst/>
              <a:cxnLst/>
              <a:rect l="l" t="t" r="r" b="b"/>
              <a:pathLst>
                <a:path w="15761" h="20414" extrusionOk="0">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
            <p:cNvSpPr/>
            <p:nvPr/>
          </p:nvSpPr>
          <p:spPr>
            <a:xfrm>
              <a:off x="7147414" y="1370538"/>
              <a:ext cx="327196" cy="717167"/>
            </a:xfrm>
            <a:custGeom>
              <a:avLst/>
              <a:gdLst/>
              <a:ahLst/>
              <a:cxnLst/>
              <a:rect l="l" t="t" r="r" b="b"/>
              <a:pathLst>
                <a:path w="9085" h="19913" extrusionOk="0">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
            <p:cNvSpPr/>
            <p:nvPr/>
          </p:nvSpPr>
          <p:spPr>
            <a:xfrm>
              <a:off x="7138050" y="1366036"/>
              <a:ext cx="341818" cy="726170"/>
            </a:xfrm>
            <a:custGeom>
              <a:avLst/>
              <a:gdLst/>
              <a:ahLst/>
              <a:cxnLst/>
              <a:rect l="l" t="t" r="r" b="b"/>
              <a:pathLst>
                <a:path w="9491" h="20163" extrusionOk="0">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
            <p:cNvSpPr/>
            <p:nvPr/>
          </p:nvSpPr>
          <p:spPr>
            <a:xfrm>
              <a:off x="7027017" y="1791515"/>
              <a:ext cx="56183" cy="111719"/>
            </a:xfrm>
            <a:custGeom>
              <a:avLst/>
              <a:gdLst/>
              <a:ahLst/>
              <a:cxnLst/>
              <a:rect l="l" t="t" r="r" b="b"/>
              <a:pathLst>
                <a:path w="1560" h="3102" extrusionOk="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
            <p:cNvSpPr/>
            <p:nvPr/>
          </p:nvSpPr>
          <p:spPr>
            <a:xfrm>
              <a:off x="7060115" y="1944110"/>
              <a:ext cx="146113" cy="28668"/>
            </a:xfrm>
            <a:custGeom>
              <a:avLst/>
              <a:gdLst/>
              <a:ahLst/>
              <a:cxnLst/>
              <a:rect l="l" t="t" r="r" b="b"/>
              <a:pathLst>
                <a:path w="4057" h="796" extrusionOk="0">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
            <p:cNvSpPr/>
            <p:nvPr/>
          </p:nvSpPr>
          <p:spPr>
            <a:xfrm>
              <a:off x="7161352" y="1742931"/>
              <a:ext cx="23230" cy="39761"/>
            </a:xfrm>
            <a:custGeom>
              <a:avLst/>
              <a:gdLst/>
              <a:ahLst/>
              <a:cxnLst/>
              <a:rect l="l" t="t" r="r" b="b"/>
              <a:pathLst>
                <a:path w="645" h="1104" extrusionOk="0">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
            <p:cNvSpPr/>
            <p:nvPr/>
          </p:nvSpPr>
          <p:spPr>
            <a:xfrm>
              <a:off x="6997053" y="1716388"/>
              <a:ext cx="23374" cy="39761"/>
            </a:xfrm>
            <a:custGeom>
              <a:avLst/>
              <a:gdLst/>
              <a:ahLst/>
              <a:cxnLst/>
              <a:rect l="l" t="t" r="r" b="b"/>
              <a:pathLst>
                <a:path w="649" h="1104" extrusionOk="0">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
            <p:cNvSpPr/>
            <p:nvPr/>
          </p:nvSpPr>
          <p:spPr>
            <a:xfrm>
              <a:off x="6970510" y="1632762"/>
              <a:ext cx="73074" cy="21717"/>
            </a:xfrm>
            <a:custGeom>
              <a:avLst/>
              <a:gdLst/>
              <a:ahLst/>
              <a:cxnLst/>
              <a:rect l="l" t="t" r="r" b="b"/>
              <a:pathLst>
                <a:path w="2029" h="603" extrusionOk="0">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
            <p:cNvSpPr/>
            <p:nvPr/>
          </p:nvSpPr>
          <p:spPr>
            <a:xfrm>
              <a:off x="7126490" y="1647060"/>
              <a:ext cx="73110" cy="27371"/>
            </a:xfrm>
            <a:custGeom>
              <a:avLst/>
              <a:gdLst/>
              <a:ahLst/>
              <a:cxnLst/>
              <a:rect l="l" t="t" r="r" b="b"/>
              <a:pathLst>
                <a:path w="2030" h="760" extrusionOk="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
            <p:cNvSpPr/>
            <p:nvPr/>
          </p:nvSpPr>
          <p:spPr>
            <a:xfrm>
              <a:off x="6756618" y="1246899"/>
              <a:ext cx="816136" cy="607825"/>
            </a:xfrm>
            <a:custGeom>
              <a:avLst/>
              <a:gdLst/>
              <a:ahLst/>
              <a:cxnLst/>
              <a:rect l="l" t="t" r="r" b="b"/>
              <a:pathLst>
                <a:path w="22661" h="16877" extrusionOk="0">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
            <p:cNvSpPr/>
            <p:nvPr/>
          </p:nvSpPr>
          <p:spPr>
            <a:xfrm>
              <a:off x="6789212" y="1242469"/>
              <a:ext cx="787288" cy="616685"/>
            </a:xfrm>
            <a:custGeom>
              <a:avLst/>
              <a:gdLst/>
              <a:ahLst/>
              <a:cxnLst/>
              <a:rect l="l" t="t" r="r" b="b"/>
              <a:pathLst>
                <a:path w="21860" h="17123" extrusionOk="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
            <p:cNvSpPr/>
            <p:nvPr/>
          </p:nvSpPr>
          <p:spPr>
            <a:xfrm>
              <a:off x="6881409" y="1456505"/>
              <a:ext cx="270689" cy="143268"/>
            </a:xfrm>
            <a:custGeom>
              <a:avLst/>
              <a:gdLst/>
              <a:ahLst/>
              <a:cxnLst/>
              <a:rect l="l" t="t" r="r" b="b"/>
              <a:pathLst>
                <a:path w="7516" h="3978" extrusionOk="0">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
            <p:cNvSpPr/>
            <p:nvPr/>
          </p:nvSpPr>
          <p:spPr>
            <a:xfrm>
              <a:off x="6834950" y="1495581"/>
              <a:ext cx="25823" cy="64071"/>
            </a:xfrm>
            <a:custGeom>
              <a:avLst/>
              <a:gdLst/>
              <a:ahLst/>
              <a:cxnLst/>
              <a:rect l="l" t="t" r="r" b="b"/>
              <a:pathLst>
                <a:path w="717" h="1779" extrusionOk="0">
                  <a:moveTo>
                    <a:pt x="491" y="1"/>
                  </a:moveTo>
                  <a:cubicBezTo>
                    <a:pt x="0" y="1055"/>
                    <a:pt x="383" y="1747"/>
                    <a:pt x="400" y="1778"/>
                  </a:cubicBezTo>
                  <a:lnTo>
                    <a:pt x="616" y="1656"/>
                  </a:lnTo>
                  <a:cubicBezTo>
                    <a:pt x="602" y="1629"/>
                    <a:pt x="282" y="1038"/>
                    <a:pt x="717" y="108"/>
                  </a:cubicBezTo>
                  <a:lnTo>
                    <a:pt x="4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
            <p:cNvSpPr/>
            <p:nvPr/>
          </p:nvSpPr>
          <p:spPr>
            <a:xfrm>
              <a:off x="6874278" y="1331065"/>
              <a:ext cx="527944" cy="137901"/>
            </a:xfrm>
            <a:custGeom>
              <a:avLst/>
              <a:gdLst/>
              <a:ahLst/>
              <a:cxnLst/>
              <a:rect l="l" t="t" r="r" b="b"/>
              <a:pathLst>
                <a:path w="14659" h="3829" extrusionOk="0">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
            <p:cNvSpPr/>
            <p:nvPr/>
          </p:nvSpPr>
          <p:spPr>
            <a:xfrm>
              <a:off x="7166862" y="1432951"/>
              <a:ext cx="196642" cy="255779"/>
            </a:xfrm>
            <a:custGeom>
              <a:avLst/>
              <a:gdLst/>
              <a:ahLst/>
              <a:cxnLst/>
              <a:rect l="l" t="t" r="r" b="b"/>
              <a:pathLst>
                <a:path w="5460" h="7102" extrusionOk="0">
                  <a:moveTo>
                    <a:pt x="237" y="0"/>
                  </a:moveTo>
                  <a:lnTo>
                    <a:pt x="0" y="73"/>
                  </a:lnTo>
                  <a:cubicBezTo>
                    <a:pt x="70" y="299"/>
                    <a:pt x="1775" y="5682"/>
                    <a:pt x="5365" y="7101"/>
                  </a:cubicBezTo>
                  <a:lnTo>
                    <a:pt x="5460" y="6872"/>
                  </a:lnTo>
                  <a:cubicBezTo>
                    <a:pt x="1977" y="5494"/>
                    <a:pt x="254" y="52"/>
                    <a:pt x="2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
            <p:cNvSpPr/>
            <p:nvPr/>
          </p:nvSpPr>
          <p:spPr>
            <a:xfrm>
              <a:off x="7297056" y="1484308"/>
              <a:ext cx="208023" cy="85752"/>
            </a:xfrm>
            <a:custGeom>
              <a:avLst/>
              <a:gdLst/>
              <a:ahLst/>
              <a:cxnLst/>
              <a:rect l="l" t="t" r="r" b="b"/>
              <a:pathLst>
                <a:path w="5776" h="2381" extrusionOk="0">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
            <p:cNvSpPr/>
            <p:nvPr/>
          </p:nvSpPr>
          <p:spPr>
            <a:xfrm>
              <a:off x="7219120" y="1403851"/>
              <a:ext cx="44983" cy="50925"/>
            </a:xfrm>
            <a:custGeom>
              <a:avLst/>
              <a:gdLst/>
              <a:ahLst/>
              <a:cxnLst/>
              <a:rect l="l" t="t" r="r" b="b"/>
              <a:pathLst>
                <a:path w="1249" h="1414" extrusionOk="0">
                  <a:moveTo>
                    <a:pt x="202" y="1"/>
                  </a:moveTo>
                  <a:lnTo>
                    <a:pt x="1" y="140"/>
                  </a:lnTo>
                  <a:cubicBezTo>
                    <a:pt x="14" y="165"/>
                    <a:pt x="390" y="704"/>
                    <a:pt x="1072" y="1414"/>
                  </a:cubicBezTo>
                  <a:lnTo>
                    <a:pt x="1249" y="1239"/>
                  </a:lnTo>
                  <a:cubicBezTo>
                    <a:pt x="585" y="547"/>
                    <a:pt x="205" y="4"/>
                    <a:pt x="2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
            <p:cNvSpPr/>
            <p:nvPr/>
          </p:nvSpPr>
          <p:spPr>
            <a:xfrm>
              <a:off x="6881553" y="1662042"/>
              <a:ext cx="420295" cy="194841"/>
            </a:xfrm>
            <a:custGeom>
              <a:avLst/>
              <a:gdLst/>
              <a:ahLst/>
              <a:cxnLst/>
              <a:rect l="l" t="t" r="r" b="b"/>
              <a:pathLst>
                <a:path w="11670" h="5410" extrusionOk="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
            <p:cNvSpPr/>
            <p:nvPr/>
          </p:nvSpPr>
          <p:spPr>
            <a:xfrm>
              <a:off x="7297416" y="1703099"/>
              <a:ext cx="172440" cy="66304"/>
            </a:xfrm>
            <a:custGeom>
              <a:avLst/>
              <a:gdLst/>
              <a:ahLst/>
              <a:cxnLst/>
              <a:rect l="l" t="t" r="r" b="b"/>
              <a:pathLst>
                <a:path w="4788" h="1841" extrusionOk="0">
                  <a:moveTo>
                    <a:pt x="4788" y="0"/>
                  </a:moveTo>
                  <a:lnTo>
                    <a:pt x="1" y="828"/>
                  </a:lnTo>
                  <a:lnTo>
                    <a:pt x="1" y="1840"/>
                  </a:lnTo>
                  <a:lnTo>
                    <a:pt x="4788" y="644"/>
                  </a:lnTo>
                  <a:lnTo>
                    <a:pt x="4788"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a:off x="7292914" y="1698633"/>
              <a:ext cx="181480" cy="75271"/>
            </a:xfrm>
            <a:custGeom>
              <a:avLst/>
              <a:gdLst/>
              <a:ahLst/>
              <a:cxnLst/>
              <a:rect l="l" t="t" r="r" b="b"/>
              <a:pathLst>
                <a:path w="5039" h="2090" extrusionOk="0">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a:off x="7393647" y="1585654"/>
              <a:ext cx="216918" cy="305335"/>
            </a:xfrm>
            <a:custGeom>
              <a:avLst/>
              <a:gdLst/>
              <a:ahLst/>
              <a:cxnLst/>
              <a:rect l="l" t="t" r="r" b="b"/>
              <a:pathLst>
                <a:path w="6023" h="8478" extrusionOk="0">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7396168" y="1581188"/>
              <a:ext cx="212020" cy="314267"/>
            </a:xfrm>
            <a:custGeom>
              <a:avLst/>
              <a:gdLst/>
              <a:ahLst/>
              <a:cxnLst/>
              <a:rect l="l" t="t" r="r" b="b"/>
              <a:pathLst>
                <a:path w="5887" h="8726" extrusionOk="0">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a:off x="7479362" y="1617924"/>
              <a:ext cx="156881" cy="256463"/>
            </a:xfrm>
            <a:custGeom>
              <a:avLst/>
              <a:gdLst/>
              <a:ahLst/>
              <a:cxnLst/>
              <a:rect l="l" t="t" r="r" b="b"/>
              <a:pathLst>
                <a:path w="4356" h="7121" extrusionOk="0">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7474356" y="1613494"/>
              <a:ext cx="166930" cy="265431"/>
            </a:xfrm>
            <a:custGeom>
              <a:avLst/>
              <a:gdLst/>
              <a:ahLst/>
              <a:cxnLst/>
              <a:rect l="l" t="t" r="r" b="b"/>
              <a:pathLst>
                <a:path w="4635" h="7370" extrusionOk="0">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a:off x="7540623" y="1404067"/>
              <a:ext cx="98537" cy="367965"/>
            </a:xfrm>
            <a:custGeom>
              <a:avLst/>
              <a:gdLst/>
              <a:ahLst/>
              <a:cxnLst/>
              <a:rect l="l" t="t" r="r" b="b"/>
              <a:pathLst>
                <a:path w="2736" h="10217" extrusionOk="0">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7536986" y="1399529"/>
              <a:ext cx="114312" cy="376897"/>
            </a:xfrm>
            <a:custGeom>
              <a:avLst/>
              <a:gdLst/>
              <a:ahLst/>
              <a:cxnLst/>
              <a:rect l="l" t="t" r="r" b="b"/>
              <a:pathLst>
                <a:path w="3174" h="10465" extrusionOk="0">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a:off x="7313983" y="1211604"/>
              <a:ext cx="336992" cy="283006"/>
            </a:xfrm>
            <a:custGeom>
              <a:avLst/>
              <a:gdLst/>
              <a:ahLst/>
              <a:cxnLst/>
              <a:rect l="l" t="t" r="r" b="b"/>
              <a:pathLst>
                <a:path w="9357" h="7858" extrusionOk="0">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7309337" y="1207174"/>
              <a:ext cx="342215" cy="291866"/>
            </a:xfrm>
            <a:custGeom>
              <a:avLst/>
              <a:gdLst/>
              <a:ahLst/>
              <a:cxnLst/>
              <a:rect l="l" t="t" r="r" b="b"/>
              <a:pathLst>
                <a:path w="9502" h="8104" extrusionOk="0">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a:off x="6122470" y="3243922"/>
              <a:ext cx="144384" cy="43290"/>
            </a:xfrm>
            <a:custGeom>
              <a:avLst/>
              <a:gdLst/>
              <a:ahLst/>
              <a:cxnLst/>
              <a:rect l="l" t="t" r="r" b="b"/>
              <a:pathLst>
                <a:path w="4009" h="1202" extrusionOk="0">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6122579" y="3237296"/>
              <a:ext cx="156413" cy="54419"/>
            </a:xfrm>
            <a:custGeom>
              <a:avLst/>
              <a:gdLst/>
              <a:ahLst/>
              <a:cxnLst/>
              <a:rect l="l" t="t" r="r" b="b"/>
              <a:pathLst>
                <a:path w="4343" h="1511" extrusionOk="0">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
            <p:cNvSpPr/>
            <p:nvPr/>
          </p:nvSpPr>
          <p:spPr>
            <a:xfrm>
              <a:off x="6030381" y="2409674"/>
              <a:ext cx="1565572" cy="1017388"/>
            </a:xfrm>
            <a:custGeom>
              <a:avLst/>
              <a:gdLst/>
              <a:ahLst/>
              <a:cxnLst/>
              <a:rect l="l" t="t" r="r" b="b"/>
              <a:pathLst>
                <a:path w="43470" h="28249" extrusionOk="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
            <p:cNvSpPr/>
            <p:nvPr/>
          </p:nvSpPr>
          <p:spPr>
            <a:xfrm>
              <a:off x="6061570" y="2407549"/>
              <a:ext cx="1539137" cy="1023978"/>
            </a:xfrm>
            <a:custGeom>
              <a:avLst/>
              <a:gdLst/>
              <a:ahLst/>
              <a:cxnLst/>
              <a:rect l="l" t="t" r="r" b="b"/>
              <a:pathLst>
                <a:path w="42736" h="28432" extrusionOk="0">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
            <p:cNvSpPr/>
            <p:nvPr/>
          </p:nvSpPr>
          <p:spPr>
            <a:xfrm>
              <a:off x="6481718" y="2523949"/>
              <a:ext cx="1092551" cy="739568"/>
            </a:xfrm>
            <a:custGeom>
              <a:avLst/>
              <a:gdLst/>
              <a:ahLst/>
              <a:cxnLst/>
              <a:rect l="l" t="t" r="r" b="b"/>
              <a:pathLst>
                <a:path w="30336" h="20535" extrusionOk="0">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4"/>
            <p:cNvSpPr/>
            <p:nvPr/>
          </p:nvSpPr>
          <p:spPr>
            <a:xfrm>
              <a:off x="7306816" y="2409674"/>
              <a:ext cx="289128" cy="303246"/>
            </a:xfrm>
            <a:custGeom>
              <a:avLst/>
              <a:gdLst/>
              <a:ahLst/>
              <a:cxnLst/>
              <a:rect l="l" t="t" r="r" b="b"/>
              <a:pathLst>
                <a:path w="8028" h="8420" extrusionOk="0">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4"/>
            <p:cNvSpPr/>
            <p:nvPr/>
          </p:nvSpPr>
          <p:spPr>
            <a:xfrm>
              <a:off x="7302062" y="2405244"/>
              <a:ext cx="298636" cy="312178"/>
            </a:xfrm>
            <a:custGeom>
              <a:avLst/>
              <a:gdLst/>
              <a:ahLst/>
              <a:cxnLst/>
              <a:rect l="l" t="t" r="r" b="b"/>
              <a:pathLst>
                <a:path w="8292" h="8668" extrusionOk="0">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p:nvPr/>
          </p:nvSpPr>
          <p:spPr>
            <a:xfrm>
              <a:off x="5937031" y="2844734"/>
              <a:ext cx="716879" cy="353487"/>
            </a:xfrm>
            <a:custGeom>
              <a:avLst/>
              <a:gdLst/>
              <a:ahLst/>
              <a:cxnLst/>
              <a:rect l="l" t="t" r="r" b="b"/>
              <a:pathLst>
                <a:path w="19905" h="9815" extrusionOk="0">
                  <a:moveTo>
                    <a:pt x="7807" y="0"/>
                  </a:moveTo>
                  <a:lnTo>
                    <a:pt x="0" y="2772"/>
                  </a:lnTo>
                  <a:lnTo>
                    <a:pt x="10925" y="9815"/>
                  </a:lnTo>
                  <a:lnTo>
                    <a:pt x="19905" y="6151"/>
                  </a:lnTo>
                  <a:lnTo>
                    <a:pt x="780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4"/>
            <p:cNvSpPr/>
            <p:nvPr/>
          </p:nvSpPr>
          <p:spPr>
            <a:xfrm>
              <a:off x="5932493" y="2840232"/>
              <a:ext cx="726062" cy="362527"/>
            </a:xfrm>
            <a:custGeom>
              <a:avLst/>
              <a:gdLst/>
              <a:ahLst/>
              <a:cxnLst/>
              <a:rect l="l" t="t" r="r" b="b"/>
              <a:pathLst>
                <a:path w="20160" h="10066" extrusionOk="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
            <p:cNvSpPr/>
            <p:nvPr/>
          </p:nvSpPr>
          <p:spPr>
            <a:xfrm>
              <a:off x="6030633" y="2889536"/>
              <a:ext cx="161779" cy="59857"/>
            </a:xfrm>
            <a:custGeom>
              <a:avLst/>
              <a:gdLst/>
              <a:ahLst/>
              <a:cxnLst/>
              <a:rect l="l" t="t" r="r" b="b"/>
              <a:pathLst>
                <a:path w="4492" h="1662" extrusionOk="0">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
            <p:cNvSpPr/>
            <p:nvPr/>
          </p:nvSpPr>
          <p:spPr>
            <a:xfrm>
              <a:off x="6055159" y="2963295"/>
              <a:ext cx="518544" cy="182776"/>
            </a:xfrm>
            <a:custGeom>
              <a:avLst/>
              <a:gdLst/>
              <a:ahLst/>
              <a:cxnLst/>
              <a:rect l="l" t="t" r="r" b="b"/>
              <a:pathLst>
                <a:path w="14398" h="5075" extrusionOk="0">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
            <p:cNvSpPr/>
            <p:nvPr/>
          </p:nvSpPr>
          <p:spPr>
            <a:xfrm>
              <a:off x="6265197" y="2772164"/>
              <a:ext cx="640959" cy="186666"/>
            </a:xfrm>
            <a:custGeom>
              <a:avLst/>
              <a:gdLst/>
              <a:ahLst/>
              <a:cxnLst/>
              <a:rect l="l" t="t" r="r" b="b"/>
              <a:pathLst>
                <a:path w="17797" h="5183" extrusionOk="0">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
            <p:cNvSpPr/>
            <p:nvPr/>
          </p:nvSpPr>
          <p:spPr>
            <a:xfrm>
              <a:off x="6269087" y="2767734"/>
              <a:ext cx="641679" cy="195525"/>
            </a:xfrm>
            <a:custGeom>
              <a:avLst/>
              <a:gdLst/>
              <a:ahLst/>
              <a:cxnLst/>
              <a:rect l="l" t="t" r="r" b="b"/>
              <a:pathLst>
                <a:path w="17817" h="5429" extrusionOk="0">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
            <p:cNvSpPr/>
            <p:nvPr/>
          </p:nvSpPr>
          <p:spPr>
            <a:xfrm>
              <a:off x="6513159" y="2821900"/>
              <a:ext cx="385216" cy="125332"/>
            </a:xfrm>
            <a:custGeom>
              <a:avLst/>
              <a:gdLst/>
              <a:ahLst/>
              <a:cxnLst/>
              <a:rect l="l" t="t" r="r" b="b"/>
              <a:pathLst>
                <a:path w="10696" h="3480" extrusionOk="0">
                  <a:moveTo>
                    <a:pt x="10463" y="1"/>
                  </a:moveTo>
                  <a:lnTo>
                    <a:pt x="1" y="3480"/>
                  </a:lnTo>
                  <a:cubicBezTo>
                    <a:pt x="2001" y="3313"/>
                    <a:pt x="8674" y="2875"/>
                    <a:pt x="10535" y="2774"/>
                  </a:cubicBezTo>
                  <a:cubicBezTo>
                    <a:pt x="10696" y="2005"/>
                    <a:pt x="10626" y="975"/>
                    <a:pt x="10463"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4"/>
            <p:cNvSpPr/>
            <p:nvPr/>
          </p:nvSpPr>
          <p:spPr>
            <a:xfrm>
              <a:off x="6168425" y="2880532"/>
              <a:ext cx="56976" cy="59605"/>
            </a:xfrm>
            <a:custGeom>
              <a:avLst/>
              <a:gdLst/>
              <a:ahLst/>
              <a:cxnLst/>
              <a:rect l="l" t="t" r="r" b="b"/>
              <a:pathLst>
                <a:path w="1582" h="1655" extrusionOk="0">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4"/>
            <p:cNvSpPr/>
            <p:nvPr/>
          </p:nvSpPr>
          <p:spPr>
            <a:xfrm>
              <a:off x="6165580" y="2876067"/>
              <a:ext cx="64575" cy="68537"/>
            </a:xfrm>
            <a:custGeom>
              <a:avLst/>
              <a:gdLst/>
              <a:ahLst/>
              <a:cxnLst/>
              <a:rect l="l" t="t" r="r" b="b"/>
              <a:pathLst>
                <a:path w="1793" h="1903" extrusionOk="0">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
            <p:cNvSpPr/>
            <p:nvPr/>
          </p:nvSpPr>
          <p:spPr>
            <a:xfrm>
              <a:off x="6207033" y="2863894"/>
              <a:ext cx="43290" cy="96772"/>
            </a:xfrm>
            <a:custGeom>
              <a:avLst/>
              <a:gdLst/>
              <a:ahLst/>
              <a:cxnLst/>
              <a:rect l="l" t="t" r="r" b="b"/>
              <a:pathLst>
                <a:path w="1202" h="2687" extrusionOk="0">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4"/>
            <p:cNvSpPr/>
            <p:nvPr/>
          </p:nvSpPr>
          <p:spPr>
            <a:xfrm>
              <a:off x="6202279" y="2859428"/>
              <a:ext cx="52438" cy="105740"/>
            </a:xfrm>
            <a:custGeom>
              <a:avLst/>
              <a:gdLst/>
              <a:ahLst/>
              <a:cxnLst/>
              <a:rect l="l" t="t" r="r" b="b"/>
              <a:pathLst>
                <a:path w="1456" h="2936" extrusionOk="0">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
            <p:cNvSpPr/>
            <p:nvPr/>
          </p:nvSpPr>
          <p:spPr>
            <a:xfrm>
              <a:off x="6218702" y="2839079"/>
              <a:ext cx="56436" cy="119462"/>
            </a:xfrm>
            <a:custGeom>
              <a:avLst/>
              <a:gdLst/>
              <a:ahLst/>
              <a:cxnLst/>
              <a:rect l="l" t="t" r="r" b="b"/>
              <a:pathLst>
                <a:path w="1567" h="3317" extrusionOk="0">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4"/>
            <p:cNvSpPr/>
            <p:nvPr/>
          </p:nvSpPr>
          <p:spPr>
            <a:xfrm>
              <a:off x="6216829" y="2834577"/>
              <a:ext cx="62702" cy="128466"/>
            </a:xfrm>
            <a:custGeom>
              <a:avLst/>
              <a:gdLst/>
              <a:ahLst/>
              <a:cxnLst/>
              <a:rect l="l" t="t" r="r" b="b"/>
              <a:pathLst>
                <a:path w="1741" h="3567" extrusionOk="0">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4"/>
            <p:cNvSpPr/>
            <p:nvPr/>
          </p:nvSpPr>
          <p:spPr>
            <a:xfrm>
              <a:off x="6250287" y="2822404"/>
              <a:ext cx="59677" cy="147013"/>
            </a:xfrm>
            <a:custGeom>
              <a:avLst/>
              <a:gdLst/>
              <a:ahLst/>
              <a:cxnLst/>
              <a:rect l="l" t="t" r="r" b="b"/>
              <a:pathLst>
                <a:path w="1657" h="4082" extrusionOk="0">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
            <p:cNvSpPr/>
            <p:nvPr/>
          </p:nvSpPr>
          <p:spPr>
            <a:xfrm>
              <a:off x="6244885" y="2818011"/>
              <a:ext cx="69689" cy="155909"/>
            </a:xfrm>
            <a:custGeom>
              <a:avLst/>
              <a:gdLst/>
              <a:ahLst/>
              <a:cxnLst/>
              <a:rect l="l" t="t" r="r" b="b"/>
              <a:pathLst>
                <a:path w="1935" h="4329" extrusionOk="0">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4"/>
            <p:cNvSpPr/>
            <p:nvPr/>
          </p:nvSpPr>
          <p:spPr>
            <a:xfrm>
              <a:off x="6279711" y="2667793"/>
              <a:ext cx="96268" cy="352587"/>
            </a:xfrm>
            <a:custGeom>
              <a:avLst/>
              <a:gdLst/>
              <a:ahLst/>
              <a:cxnLst/>
              <a:rect l="l" t="t" r="r" b="b"/>
              <a:pathLst>
                <a:path w="2673" h="9790" extrusionOk="0">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4"/>
            <p:cNvSpPr/>
            <p:nvPr/>
          </p:nvSpPr>
          <p:spPr>
            <a:xfrm>
              <a:off x="6350408" y="2656592"/>
              <a:ext cx="22978" cy="17503"/>
            </a:xfrm>
            <a:custGeom>
              <a:avLst/>
              <a:gdLst/>
              <a:ahLst/>
              <a:cxnLst/>
              <a:rect l="l" t="t" r="r" b="b"/>
              <a:pathLst>
                <a:path w="638" h="486" extrusionOk="0">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
            <p:cNvSpPr/>
            <p:nvPr/>
          </p:nvSpPr>
          <p:spPr>
            <a:xfrm>
              <a:off x="6286734" y="2918636"/>
              <a:ext cx="207410" cy="78333"/>
            </a:xfrm>
            <a:custGeom>
              <a:avLst/>
              <a:gdLst/>
              <a:ahLst/>
              <a:cxnLst/>
              <a:rect l="l" t="t" r="r" b="b"/>
              <a:pathLst>
                <a:path w="5759" h="2175" extrusionOk="0">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4"/>
            <p:cNvSpPr/>
            <p:nvPr/>
          </p:nvSpPr>
          <p:spPr>
            <a:xfrm>
              <a:off x="6282376" y="2914206"/>
              <a:ext cx="216774" cy="87156"/>
            </a:xfrm>
            <a:custGeom>
              <a:avLst/>
              <a:gdLst/>
              <a:ahLst/>
              <a:cxnLst/>
              <a:rect l="l" t="t" r="r" b="b"/>
              <a:pathLst>
                <a:path w="6019" h="2420" extrusionOk="0">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4"/>
            <p:cNvSpPr/>
            <p:nvPr/>
          </p:nvSpPr>
          <p:spPr>
            <a:xfrm>
              <a:off x="5058415" y="2359758"/>
              <a:ext cx="454905" cy="422852"/>
            </a:xfrm>
            <a:custGeom>
              <a:avLst/>
              <a:gdLst/>
              <a:ahLst/>
              <a:cxnLst/>
              <a:rect l="l" t="t" r="r" b="b"/>
              <a:pathLst>
                <a:path w="12631" h="11741" extrusionOk="0">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
            <p:cNvSpPr/>
            <p:nvPr/>
          </p:nvSpPr>
          <p:spPr>
            <a:xfrm>
              <a:off x="7313838" y="3674336"/>
              <a:ext cx="341602" cy="237087"/>
            </a:xfrm>
            <a:custGeom>
              <a:avLst/>
              <a:gdLst/>
              <a:ahLst/>
              <a:cxnLst/>
              <a:rect l="l" t="t" r="r" b="b"/>
              <a:pathLst>
                <a:path w="9485" h="6583" extrusionOk="0">
                  <a:moveTo>
                    <a:pt x="1" y="0"/>
                  </a:moveTo>
                  <a:lnTo>
                    <a:pt x="508" y="3761"/>
                  </a:lnTo>
                  <a:cubicBezTo>
                    <a:pt x="508" y="5320"/>
                    <a:pt x="2405" y="6583"/>
                    <a:pt x="4743" y="6583"/>
                  </a:cubicBezTo>
                  <a:cubicBezTo>
                    <a:pt x="7081" y="6583"/>
                    <a:pt x="8977" y="5320"/>
                    <a:pt x="8977" y="3761"/>
                  </a:cubicBezTo>
                  <a:lnTo>
                    <a:pt x="9485" y="0"/>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
            <p:cNvSpPr/>
            <p:nvPr/>
          </p:nvSpPr>
          <p:spPr>
            <a:xfrm>
              <a:off x="7309193" y="3669942"/>
              <a:ext cx="350894" cy="245982"/>
            </a:xfrm>
            <a:custGeom>
              <a:avLst/>
              <a:gdLst/>
              <a:ahLst/>
              <a:cxnLst/>
              <a:rect l="l" t="t" r="r" b="b"/>
              <a:pathLst>
                <a:path w="9743" h="6830" extrusionOk="0">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
            <p:cNvSpPr/>
            <p:nvPr/>
          </p:nvSpPr>
          <p:spPr>
            <a:xfrm>
              <a:off x="7313838" y="3560565"/>
              <a:ext cx="341602" cy="227723"/>
            </a:xfrm>
            <a:custGeom>
              <a:avLst/>
              <a:gdLst/>
              <a:ahLst/>
              <a:cxnLst/>
              <a:rect l="l" t="t" r="r" b="b"/>
              <a:pathLst>
                <a:path w="9485" h="6323" extrusionOk="0">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
            <p:cNvSpPr/>
            <p:nvPr/>
          </p:nvSpPr>
          <p:spPr>
            <a:xfrm>
              <a:off x="7309337" y="3556063"/>
              <a:ext cx="350606" cy="236727"/>
            </a:xfrm>
            <a:custGeom>
              <a:avLst/>
              <a:gdLst/>
              <a:ahLst/>
              <a:cxnLst/>
              <a:rect l="l" t="t" r="r" b="b"/>
              <a:pathLst>
                <a:path w="9735" h="6573" extrusionOk="0">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4"/>
            <p:cNvSpPr/>
            <p:nvPr/>
          </p:nvSpPr>
          <p:spPr>
            <a:xfrm>
              <a:off x="7339409" y="3577456"/>
              <a:ext cx="290605" cy="193761"/>
            </a:xfrm>
            <a:custGeom>
              <a:avLst/>
              <a:gdLst/>
              <a:ahLst/>
              <a:cxnLst/>
              <a:rect l="l" t="t" r="r" b="b"/>
              <a:pathLst>
                <a:path w="8069" h="5380" extrusionOk="0">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
            <p:cNvSpPr/>
            <p:nvPr/>
          </p:nvSpPr>
          <p:spPr>
            <a:xfrm>
              <a:off x="7334907" y="3573062"/>
              <a:ext cx="299501" cy="202692"/>
            </a:xfrm>
            <a:custGeom>
              <a:avLst/>
              <a:gdLst/>
              <a:ahLst/>
              <a:cxnLst/>
              <a:rect l="l" t="t" r="r" b="b"/>
              <a:pathLst>
                <a:path w="8316" h="5628" extrusionOk="0">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
            <p:cNvSpPr/>
            <p:nvPr/>
          </p:nvSpPr>
          <p:spPr>
            <a:xfrm>
              <a:off x="7341894" y="3612570"/>
              <a:ext cx="285599" cy="158646"/>
            </a:xfrm>
            <a:custGeom>
              <a:avLst/>
              <a:gdLst/>
              <a:ahLst/>
              <a:cxnLst/>
              <a:rect l="l" t="t" r="r" b="b"/>
              <a:pathLst>
                <a:path w="7930" h="4405" extrusionOk="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4"/>
            <p:cNvSpPr/>
            <p:nvPr/>
          </p:nvSpPr>
          <p:spPr>
            <a:xfrm>
              <a:off x="7337392" y="3608177"/>
              <a:ext cx="294639" cy="167578"/>
            </a:xfrm>
            <a:custGeom>
              <a:avLst/>
              <a:gdLst/>
              <a:ahLst/>
              <a:cxnLst/>
              <a:rect l="l" t="t" r="r" b="b"/>
              <a:pathLst>
                <a:path w="8181" h="4653" extrusionOk="0">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4"/>
            <p:cNvSpPr/>
            <p:nvPr/>
          </p:nvSpPr>
          <p:spPr>
            <a:xfrm>
              <a:off x="7335879" y="3404296"/>
              <a:ext cx="301121" cy="326800"/>
            </a:xfrm>
            <a:custGeom>
              <a:avLst/>
              <a:gdLst/>
              <a:ahLst/>
              <a:cxnLst/>
              <a:rect l="l" t="t" r="r" b="b"/>
              <a:pathLst>
                <a:path w="8361" h="9074" extrusionOk="0">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
            <p:cNvSpPr/>
            <p:nvPr/>
          </p:nvSpPr>
          <p:spPr>
            <a:xfrm>
              <a:off x="7330621" y="3399831"/>
              <a:ext cx="314195" cy="335660"/>
            </a:xfrm>
            <a:custGeom>
              <a:avLst/>
              <a:gdLst/>
              <a:ahLst/>
              <a:cxnLst/>
              <a:rect l="l" t="t" r="r" b="b"/>
              <a:pathLst>
                <a:path w="8724" h="9320" extrusionOk="0">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
            <p:cNvSpPr/>
            <p:nvPr/>
          </p:nvSpPr>
          <p:spPr>
            <a:xfrm>
              <a:off x="7362458" y="3423925"/>
              <a:ext cx="136965" cy="187170"/>
            </a:xfrm>
            <a:custGeom>
              <a:avLst/>
              <a:gdLst/>
              <a:ahLst/>
              <a:cxnLst/>
              <a:rect l="l" t="t" r="r" b="b"/>
              <a:pathLst>
                <a:path w="3803" h="5197" extrusionOk="0">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
            <p:cNvSpPr/>
            <p:nvPr/>
          </p:nvSpPr>
          <p:spPr>
            <a:xfrm>
              <a:off x="7380250" y="3614587"/>
              <a:ext cx="91766" cy="89497"/>
            </a:xfrm>
            <a:custGeom>
              <a:avLst/>
              <a:gdLst/>
              <a:ahLst/>
              <a:cxnLst/>
              <a:rect l="l" t="t" r="r" b="b"/>
              <a:pathLst>
                <a:path w="2548" h="2485" extrusionOk="0">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
            <p:cNvSpPr/>
            <p:nvPr/>
          </p:nvSpPr>
          <p:spPr>
            <a:xfrm>
              <a:off x="7363719" y="3597588"/>
              <a:ext cx="15198" cy="15991"/>
            </a:xfrm>
            <a:custGeom>
              <a:avLst/>
              <a:gdLst/>
              <a:ahLst/>
              <a:cxnLst/>
              <a:rect l="l" t="t" r="r" b="b"/>
              <a:pathLst>
                <a:path w="422" h="444" extrusionOk="0">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4"/>
            <p:cNvSpPr/>
            <p:nvPr/>
          </p:nvSpPr>
          <p:spPr>
            <a:xfrm>
              <a:off x="7492508" y="3470420"/>
              <a:ext cx="24850" cy="207482"/>
            </a:xfrm>
            <a:custGeom>
              <a:avLst/>
              <a:gdLst/>
              <a:ahLst/>
              <a:cxnLst/>
              <a:rect l="l" t="t" r="r" b="b"/>
              <a:pathLst>
                <a:path w="690" h="5761" extrusionOk="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4"/>
            <p:cNvSpPr/>
            <p:nvPr/>
          </p:nvSpPr>
          <p:spPr>
            <a:xfrm>
              <a:off x="7491283" y="3686725"/>
              <a:ext cx="6519" cy="28488"/>
            </a:xfrm>
            <a:custGeom>
              <a:avLst/>
              <a:gdLst/>
              <a:ahLst/>
              <a:cxnLst/>
              <a:rect l="l" t="t" r="r" b="b"/>
              <a:pathLst>
                <a:path w="181" h="791" extrusionOk="0">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
            <p:cNvSpPr/>
            <p:nvPr/>
          </p:nvSpPr>
          <p:spPr>
            <a:xfrm>
              <a:off x="7601524" y="3538632"/>
              <a:ext cx="6051" cy="16963"/>
            </a:xfrm>
            <a:custGeom>
              <a:avLst/>
              <a:gdLst/>
              <a:ahLst/>
              <a:cxnLst/>
              <a:rect l="l" t="t" r="r" b="b"/>
              <a:pathLst>
                <a:path w="168" h="471" extrusionOk="0">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4"/>
            <p:cNvSpPr/>
            <p:nvPr/>
          </p:nvSpPr>
          <p:spPr>
            <a:xfrm>
              <a:off x="7526325" y="3569461"/>
              <a:ext cx="77864" cy="117049"/>
            </a:xfrm>
            <a:custGeom>
              <a:avLst/>
              <a:gdLst/>
              <a:ahLst/>
              <a:cxnLst/>
              <a:rect l="l" t="t" r="r" b="b"/>
              <a:pathLst>
                <a:path w="2162" h="3250" extrusionOk="0">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4"/>
            <p:cNvSpPr/>
            <p:nvPr/>
          </p:nvSpPr>
          <p:spPr>
            <a:xfrm>
              <a:off x="7545269" y="3517923"/>
              <a:ext cx="40121" cy="73002"/>
            </a:xfrm>
            <a:custGeom>
              <a:avLst/>
              <a:gdLst/>
              <a:ahLst/>
              <a:cxnLst/>
              <a:rect l="l" t="t" r="r" b="b"/>
              <a:pathLst>
                <a:path w="1114" h="2027" extrusionOk="0">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
            <p:cNvSpPr/>
            <p:nvPr/>
          </p:nvSpPr>
          <p:spPr>
            <a:xfrm>
              <a:off x="6277226" y="2818767"/>
              <a:ext cx="40121" cy="161563"/>
            </a:xfrm>
            <a:custGeom>
              <a:avLst/>
              <a:gdLst/>
              <a:ahLst/>
              <a:cxnLst/>
              <a:rect l="l" t="t" r="r" b="b"/>
              <a:pathLst>
                <a:path w="1114" h="4486" extrusionOk="0">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4"/>
            <p:cNvSpPr/>
            <p:nvPr/>
          </p:nvSpPr>
          <p:spPr>
            <a:xfrm>
              <a:off x="6278090" y="2980618"/>
              <a:ext cx="41921" cy="40193"/>
            </a:xfrm>
            <a:custGeom>
              <a:avLst/>
              <a:gdLst/>
              <a:ahLst/>
              <a:cxnLst/>
              <a:rect l="l" t="t" r="r" b="b"/>
              <a:pathLst>
                <a:path w="1164" h="1116" extrusionOk="0">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611"/>
        <p:cNvGrpSpPr/>
        <p:nvPr/>
      </p:nvGrpSpPr>
      <p:grpSpPr>
        <a:xfrm>
          <a:off x="0" y="0"/>
          <a:ext cx="0" cy="0"/>
          <a:chOff x="0" y="0"/>
          <a:chExt cx="0" cy="0"/>
        </a:xfrm>
      </p:grpSpPr>
      <p:sp>
        <p:nvSpPr>
          <p:cNvPr id="612" name="Google Shape;612;p5"/>
          <p:cNvSpPr txBox="1">
            <a:spLocks noGrp="1"/>
          </p:cNvSpPr>
          <p:nvPr>
            <p:ph type="subTitle" idx="1"/>
          </p:nvPr>
        </p:nvSpPr>
        <p:spPr>
          <a:xfrm>
            <a:off x="499621" y="1370538"/>
            <a:ext cx="3487917" cy="2658862"/>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600"/>
              <a:buFont typeface="Arial"/>
              <a:buNone/>
            </a:pPr>
            <a:r>
              <a:rPr lang="en-US" dirty="0"/>
              <a:t>So now we have a idea of what repository means lets think how that is connected to software architecture</a:t>
            </a:r>
            <a:r>
              <a:rPr lang="en-US" sz="1100" dirty="0">
                <a:solidFill>
                  <a:srgbClr val="434343"/>
                </a:solidFill>
              </a:rPr>
              <a:t>:</a:t>
            </a:r>
            <a:endParaRPr dirty="0"/>
          </a:p>
          <a:p>
            <a:pPr marL="171450" lvl="0" indent="-171450" algn="l" rtl="0">
              <a:lnSpc>
                <a:spcPct val="115000"/>
              </a:lnSpc>
              <a:spcBef>
                <a:spcPts val="0"/>
              </a:spcBef>
              <a:spcAft>
                <a:spcPts val="0"/>
              </a:spcAft>
              <a:buClr>
                <a:schemeClr val="dk1"/>
              </a:buClr>
              <a:buSzPts val="781"/>
              <a:buFont typeface="Noto Sans Symbols"/>
              <a:buChar char="⮚"/>
            </a:pPr>
            <a:r>
              <a:rPr lang="en-US" dirty="0"/>
              <a:t>Here we will have multiple sub systems.</a:t>
            </a:r>
            <a:endParaRPr dirty="0"/>
          </a:p>
          <a:p>
            <a:pPr marL="171450" lvl="0" indent="-171450" algn="l" rtl="0">
              <a:lnSpc>
                <a:spcPct val="115000"/>
              </a:lnSpc>
              <a:spcBef>
                <a:spcPts val="0"/>
              </a:spcBef>
              <a:spcAft>
                <a:spcPts val="0"/>
              </a:spcAft>
              <a:buClr>
                <a:schemeClr val="dk1"/>
              </a:buClr>
              <a:buSzPts val="781"/>
              <a:buFont typeface="Noto Sans Symbols"/>
              <a:buChar char="⮚"/>
            </a:pPr>
            <a:r>
              <a:rPr lang="en-US" dirty="0"/>
              <a:t>Sub-systems must exchange data. This may be done in two ways:</a:t>
            </a:r>
            <a:endParaRPr dirty="0"/>
          </a:p>
          <a:p>
            <a:pPr marL="914400" lvl="1" indent="-228600" algn="l" rtl="0">
              <a:lnSpc>
                <a:spcPct val="90000"/>
              </a:lnSpc>
              <a:spcBef>
                <a:spcPts val="0"/>
              </a:spcBef>
              <a:spcAft>
                <a:spcPts val="0"/>
              </a:spcAft>
              <a:buSzPts val="1200"/>
              <a:buFont typeface="Arial"/>
              <a:buChar char="•"/>
            </a:pPr>
            <a:r>
              <a:rPr lang="en-US" dirty="0"/>
              <a:t>Shared data is held in a central database or repository and may be accessed by all sub-systems;</a:t>
            </a:r>
            <a:endParaRPr dirty="0"/>
          </a:p>
          <a:p>
            <a:pPr marL="914400" lvl="1" indent="-228600" algn="l" rtl="0">
              <a:lnSpc>
                <a:spcPct val="90000"/>
              </a:lnSpc>
              <a:spcBef>
                <a:spcPts val="0"/>
              </a:spcBef>
              <a:spcAft>
                <a:spcPts val="0"/>
              </a:spcAft>
              <a:buSzPts val="1200"/>
              <a:buFont typeface="Arial"/>
              <a:buChar char="•"/>
            </a:pPr>
            <a:r>
              <a:rPr lang="en-US" dirty="0"/>
              <a:t>Each sub-system maintains its own database and passes data explicitly to other sub-systems.</a:t>
            </a:r>
            <a:endParaRPr dirty="0"/>
          </a:p>
          <a:p>
            <a:pPr marL="457200" lvl="0" indent="-228600" algn="l" rtl="0">
              <a:lnSpc>
                <a:spcPct val="90000"/>
              </a:lnSpc>
              <a:spcBef>
                <a:spcPts val="0"/>
              </a:spcBef>
              <a:spcAft>
                <a:spcPts val="0"/>
              </a:spcAft>
              <a:buSzPts val="1200"/>
              <a:buFont typeface="Noto Sans Symbols"/>
              <a:buChar char="⮚"/>
            </a:pPr>
            <a:r>
              <a:rPr lang="en-US" dirty="0"/>
              <a:t>When large amounts of data are to be shared, the repository model of sharing is most commonly used as this is an efficient data sharing mechanism.</a:t>
            </a:r>
            <a:endParaRPr dirty="0"/>
          </a:p>
          <a:p>
            <a:pPr marL="457200" lvl="0" indent="-228600" algn="l" rtl="0">
              <a:lnSpc>
                <a:spcPct val="90000"/>
              </a:lnSpc>
              <a:spcBef>
                <a:spcPts val="0"/>
              </a:spcBef>
              <a:spcAft>
                <a:spcPts val="0"/>
              </a:spcAft>
              <a:buSzPts val="1200"/>
              <a:buFont typeface="Noto Sans Symbols"/>
              <a:buChar char="⮚"/>
            </a:pPr>
            <a:r>
              <a:rPr lang="en-US" dirty="0"/>
              <a:t>SO lets define repository pattern formally</a:t>
            </a:r>
            <a:endParaRPr dirty="0"/>
          </a:p>
        </p:txBody>
      </p:sp>
      <p:sp>
        <p:nvSpPr>
          <p:cNvPr id="613" name="Google Shape;613;p5"/>
          <p:cNvSpPr txBox="1">
            <a:spLocks noGrp="1"/>
          </p:cNvSpPr>
          <p:nvPr>
            <p:ph type="title"/>
          </p:nvPr>
        </p:nvSpPr>
        <p:spPr>
          <a:xfrm>
            <a:off x="703499" y="432914"/>
            <a:ext cx="4609179" cy="4814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sz="2800" dirty="0">
                <a:solidFill>
                  <a:srgbClr val="434343"/>
                </a:solidFill>
              </a:rPr>
              <a:t>DEFINING REPOSITORY PATTERN</a:t>
            </a:r>
            <a:endParaRPr sz="2800" dirty="0">
              <a:solidFill>
                <a:srgbClr val="434343"/>
              </a:solidFill>
            </a:endParaRPr>
          </a:p>
        </p:txBody>
      </p:sp>
      <p:grpSp>
        <p:nvGrpSpPr>
          <p:cNvPr id="614" name="Google Shape;614;p5"/>
          <p:cNvGrpSpPr/>
          <p:nvPr/>
        </p:nvGrpSpPr>
        <p:grpSpPr>
          <a:xfrm>
            <a:off x="4646550" y="1170475"/>
            <a:ext cx="3581800" cy="2800120"/>
            <a:chOff x="4646550" y="1170475"/>
            <a:chExt cx="3581800" cy="2800120"/>
          </a:xfrm>
        </p:grpSpPr>
        <p:sp>
          <p:nvSpPr>
            <p:cNvPr id="615" name="Google Shape;615;p5"/>
            <p:cNvSpPr/>
            <p:nvPr/>
          </p:nvSpPr>
          <p:spPr>
            <a:xfrm>
              <a:off x="4646550" y="1170475"/>
              <a:ext cx="3581800" cy="2409043"/>
            </a:xfrm>
            <a:custGeom>
              <a:avLst/>
              <a:gdLst/>
              <a:ahLst/>
              <a:cxnLst/>
              <a:rect l="l" t="t" r="r" b="b"/>
              <a:pathLst>
                <a:path w="99453" h="66890" extrusionOk="0">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5"/>
            <p:cNvSpPr/>
            <p:nvPr/>
          </p:nvSpPr>
          <p:spPr>
            <a:xfrm>
              <a:off x="6481718" y="3227392"/>
              <a:ext cx="871131" cy="99654"/>
            </a:xfrm>
            <a:custGeom>
              <a:avLst/>
              <a:gdLst/>
              <a:ahLst/>
              <a:cxnLst/>
              <a:rect l="l" t="t" r="r" b="b"/>
              <a:pathLst>
                <a:path w="24188" h="2767" extrusionOk="0">
                  <a:moveTo>
                    <a:pt x="18819" y="1"/>
                  </a:moveTo>
                  <a:lnTo>
                    <a:pt x="1" y="849"/>
                  </a:lnTo>
                  <a:lnTo>
                    <a:pt x="24187" y="2766"/>
                  </a:lnTo>
                  <a:lnTo>
                    <a:pt x="18819"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5"/>
            <p:cNvSpPr/>
            <p:nvPr/>
          </p:nvSpPr>
          <p:spPr>
            <a:xfrm>
              <a:off x="6419448" y="2930161"/>
              <a:ext cx="258516" cy="59425"/>
            </a:xfrm>
            <a:custGeom>
              <a:avLst/>
              <a:gdLst/>
              <a:ahLst/>
              <a:cxnLst/>
              <a:rect l="l" t="t" r="r" b="b"/>
              <a:pathLst>
                <a:path w="7178" h="1650" extrusionOk="0">
                  <a:moveTo>
                    <a:pt x="905" y="1"/>
                  </a:moveTo>
                  <a:lnTo>
                    <a:pt x="0" y="1062"/>
                  </a:lnTo>
                  <a:lnTo>
                    <a:pt x="7178" y="1650"/>
                  </a:lnTo>
                  <a:lnTo>
                    <a:pt x="5031"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5"/>
            <p:cNvSpPr/>
            <p:nvPr/>
          </p:nvSpPr>
          <p:spPr>
            <a:xfrm>
              <a:off x="5025209" y="3060967"/>
              <a:ext cx="1284115" cy="754982"/>
            </a:xfrm>
            <a:custGeom>
              <a:avLst/>
              <a:gdLst/>
              <a:ahLst/>
              <a:cxnLst/>
              <a:rect l="l" t="t" r="r" b="b"/>
              <a:pathLst>
                <a:path w="35655" h="20963" extrusionOk="0">
                  <a:moveTo>
                    <a:pt x="12546" y="1"/>
                  </a:moveTo>
                  <a:lnTo>
                    <a:pt x="0" y="1817"/>
                  </a:lnTo>
                  <a:lnTo>
                    <a:pt x="19150" y="20963"/>
                  </a:lnTo>
                  <a:lnTo>
                    <a:pt x="35655" y="14359"/>
                  </a:lnTo>
                  <a:lnTo>
                    <a:pt x="12546"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5"/>
            <p:cNvSpPr/>
            <p:nvPr/>
          </p:nvSpPr>
          <p:spPr>
            <a:xfrm>
              <a:off x="6897832" y="3703040"/>
              <a:ext cx="285491" cy="190231"/>
            </a:xfrm>
            <a:custGeom>
              <a:avLst/>
              <a:gdLst/>
              <a:ahLst/>
              <a:cxnLst/>
              <a:rect l="l" t="t" r="r" b="b"/>
              <a:pathLst>
                <a:path w="7927" h="5282" extrusionOk="0">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5"/>
            <p:cNvSpPr/>
            <p:nvPr/>
          </p:nvSpPr>
          <p:spPr>
            <a:xfrm>
              <a:off x="7325867" y="3750507"/>
              <a:ext cx="362671" cy="220088"/>
            </a:xfrm>
            <a:custGeom>
              <a:avLst/>
              <a:gdLst/>
              <a:ahLst/>
              <a:cxnLst/>
              <a:rect l="l" t="t" r="r" b="b"/>
              <a:pathLst>
                <a:path w="10070" h="6111" extrusionOk="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5"/>
            <p:cNvSpPr/>
            <p:nvPr/>
          </p:nvSpPr>
          <p:spPr>
            <a:xfrm>
              <a:off x="5882756" y="2557119"/>
              <a:ext cx="1882216" cy="986955"/>
            </a:xfrm>
            <a:custGeom>
              <a:avLst/>
              <a:gdLst/>
              <a:ahLst/>
              <a:cxnLst/>
              <a:rect l="l" t="t" r="r" b="b"/>
              <a:pathLst>
                <a:path w="52262" h="27404" extrusionOk="0">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5"/>
            <p:cNvSpPr/>
            <p:nvPr/>
          </p:nvSpPr>
          <p:spPr>
            <a:xfrm>
              <a:off x="7802126" y="3559953"/>
              <a:ext cx="87120" cy="49124"/>
            </a:xfrm>
            <a:custGeom>
              <a:avLst/>
              <a:gdLst/>
              <a:ahLst/>
              <a:cxnLst/>
              <a:rect l="l" t="t" r="r" b="b"/>
              <a:pathLst>
                <a:path w="2419" h="1364" extrusionOk="0">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5"/>
            <p:cNvSpPr/>
            <p:nvPr/>
          </p:nvSpPr>
          <p:spPr>
            <a:xfrm>
              <a:off x="5719754" y="2650470"/>
              <a:ext cx="392491" cy="101562"/>
            </a:xfrm>
            <a:custGeom>
              <a:avLst/>
              <a:gdLst/>
              <a:ahLst/>
              <a:cxnLst/>
              <a:rect l="l" t="t" r="r" b="b"/>
              <a:pathLst>
                <a:path w="10898" h="2820" extrusionOk="0">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5"/>
            <p:cNvSpPr/>
            <p:nvPr/>
          </p:nvSpPr>
          <p:spPr>
            <a:xfrm>
              <a:off x="5714748" y="2646076"/>
              <a:ext cx="392347" cy="110458"/>
            </a:xfrm>
            <a:custGeom>
              <a:avLst/>
              <a:gdLst/>
              <a:ahLst/>
              <a:cxnLst/>
              <a:rect l="l" t="t" r="r" b="b"/>
              <a:pathLst>
                <a:path w="10894" h="3067" extrusionOk="0">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5"/>
            <p:cNvSpPr/>
            <p:nvPr/>
          </p:nvSpPr>
          <p:spPr>
            <a:xfrm>
              <a:off x="5565718" y="2598716"/>
              <a:ext cx="167866" cy="157494"/>
            </a:xfrm>
            <a:custGeom>
              <a:avLst/>
              <a:gdLst/>
              <a:ahLst/>
              <a:cxnLst/>
              <a:rect l="l" t="t" r="r" b="b"/>
              <a:pathLst>
                <a:path w="4661" h="4373" extrusionOk="0">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5"/>
            <p:cNvSpPr/>
            <p:nvPr/>
          </p:nvSpPr>
          <p:spPr>
            <a:xfrm>
              <a:off x="5562873" y="2594286"/>
              <a:ext cx="165057" cy="166281"/>
            </a:xfrm>
            <a:custGeom>
              <a:avLst/>
              <a:gdLst/>
              <a:ahLst/>
              <a:cxnLst/>
              <a:rect l="l" t="t" r="r" b="b"/>
              <a:pathLst>
                <a:path w="4583" h="4617" extrusionOk="0">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5"/>
            <p:cNvSpPr/>
            <p:nvPr/>
          </p:nvSpPr>
          <p:spPr>
            <a:xfrm>
              <a:off x="5364252" y="2295507"/>
              <a:ext cx="472805" cy="501293"/>
            </a:xfrm>
            <a:custGeom>
              <a:avLst/>
              <a:gdLst/>
              <a:ahLst/>
              <a:cxnLst/>
              <a:rect l="l" t="t" r="r" b="b"/>
              <a:pathLst>
                <a:path w="13128" h="13919" extrusionOk="0">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5"/>
            <p:cNvSpPr/>
            <p:nvPr/>
          </p:nvSpPr>
          <p:spPr>
            <a:xfrm>
              <a:off x="5359138" y="2291077"/>
              <a:ext cx="482097" cy="510188"/>
            </a:xfrm>
            <a:custGeom>
              <a:avLst/>
              <a:gdLst/>
              <a:ahLst/>
              <a:cxnLst/>
              <a:rect l="l" t="t" r="r" b="b"/>
              <a:pathLst>
                <a:path w="13386" h="14166" extrusionOk="0">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5"/>
            <p:cNvSpPr/>
            <p:nvPr/>
          </p:nvSpPr>
          <p:spPr>
            <a:xfrm>
              <a:off x="5484397" y="2295903"/>
              <a:ext cx="145429" cy="144096"/>
            </a:xfrm>
            <a:custGeom>
              <a:avLst/>
              <a:gdLst/>
              <a:ahLst/>
              <a:cxnLst/>
              <a:rect l="l" t="t" r="r" b="b"/>
              <a:pathLst>
                <a:path w="4038" h="4001" extrusionOk="0">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5"/>
            <p:cNvSpPr/>
            <p:nvPr/>
          </p:nvSpPr>
          <p:spPr>
            <a:xfrm>
              <a:off x="5429115" y="2360766"/>
              <a:ext cx="62594" cy="73218"/>
            </a:xfrm>
            <a:custGeom>
              <a:avLst/>
              <a:gdLst/>
              <a:ahLst/>
              <a:cxnLst/>
              <a:rect l="l" t="t" r="r" b="b"/>
              <a:pathLst>
                <a:path w="1738" h="2033" extrusionOk="0">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5"/>
            <p:cNvSpPr/>
            <p:nvPr/>
          </p:nvSpPr>
          <p:spPr>
            <a:xfrm>
              <a:off x="5630041" y="2299829"/>
              <a:ext cx="196606" cy="151263"/>
            </a:xfrm>
            <a:custGeom>
              <a:avLst/>
              <a:gdLst/>
              <a:ahLst/>
              <a:cxnLst/>
              <a:rect l="l" t="t" r="r" b="b"/>
              <a:pathLst>
                <a:path w="5459" h="4200" extrusionOk="0">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5"/>
            <p:cNvSpPr/>
            <p:nvPr/>
          </p:nvSpPr>
          <p:spPr>
            <a:xfrm>
              <a:off x="5625035" y="2295219"/>
              <a:ext cx="207626" cy="160339"/>
            </a:xfrm>
            <a:custGeom>
              <a:avLst/>
              <a:gdLst/>
              <a:ahLst/>
              <a:cxnLst/>
              <a:rect l="l" t="t" r="r" b="b"/>
              <a:pathLst>
                <a:path w="5765" h="4452" extrusionOk="0">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5"/>
            <p:cNvSpPr/>
            <p:nvPr/>
          </p:nvSpPr>
          <p:spPr>
            <a:xfrm>
              <a:off x="5602345" y="2016212"/>
              <a:ext cx="441724" cy="394760"/>
            </a:xfrm>
            <a:custGeom>
              <a:avLst/>
              <a:gdLst/>
              <a:ahLst/>
              <a:cxnLst/>
              <a:rect l="l" t="t" r="r" b="b"/>
              <a:pathLst>
                <a:path w="12265" h="10961" extrusionOk="0">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5"/>
            <p:cNvSpPr/>
            <p:nvPr/>
          </p:nvSpPr>
          <p:spPr>
            <a:xfrm>
              <a:off x="5597195" y="2011782"/>
              <a:ext cx="436610" cy="403692"/>
            </a:xfrm>
            <a:custGeom>
              <a:avLst/>
              <a:gdLst/>
              <a:ahLst/>
              <a:cxnLst/>
              <a:rect l="l" t="t" r="r" b="b"/>
              <a:pathLst>
                <a:path w="12123" h="11209" extrusionOk="0">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5"/>
            <p:cNvSpPr/>
            <p:nvPr/>
          </p:nvSpPr>
          <p:spPr>
            <a:xfrm>
              <a:off x="5760990" y="2275159"/>
              <a:ext cx="167038" cy="102931"/>
            </a:xfrm>
            <a:custGeom>
              <a:avLst/>
              <a:gdLst/>
              <a:ahLst/>
              <a:cxnLst/>
              <a:rect l="l" t="t" r="r" b="b"/>
              <a:pathLst>
                <a:path w="4638" h="2858" extrusionOk="0">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5"/>
            <p:cNvSpPr/>
            <p:nvPr/>
          </p:nvSpPr>
          <p:spPr>
            <a:xfrm>
              <a:off x="5695552" y="2016068"/>
              <a:ext cx="106136" cy="123423"/>
            </a:xfrm>
            <a:custGeom>
              <a:avLst/>
              <a:gdLst/>
              <a:ahLst/>
              <a:cxnLst/>
              <a:rect l="l" t="t" r="r" b="b"/>
              <a:pathLst>
                <a:path w="2947" h="3427" extrusionOk="0">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5"/>
            <p:cNvSpPr/>
            <p:nvPr/>
          </p:nvSpPr>
          <p:spPr>
            <a:xfrm>
              <a:off x="5690942" y="2011566"/>
              <a:ext cx="109053" cy="132355"/>
            </a:xfrm>
            <a:custGeom>
              <a:avLst/>
              <a:gdLst/>
              <a:ahLst/>
              <a:cxnLst/>
              <a:rect l="l" t="t" r="r" b="b"/>
              <a:pathLst>
                <a:path w="3028" h="3675" extrusionOk="0">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5"/>
            <p:cNvSpPr/>
            <p:nvPr/>
          </p:nvSpPr>
          <p:spPr>
            <a:xfrm>
              <a:off x="5919852" y="2147414"/>
              <a:ext cx="113375" cy="97096"/>
            </a:xfrm>
            <a:custGeom>
              <a:avLst/>
              <a:gdLst/>
              <a:ahLst/>
              <a:cxnLst/>
              <a:rect l="l" t="t" r="r" b="b"/>
              <a:pathLst>
                <a:path w="3148" h="2696" extrusionOk="0">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5"/>
            <p:cNvSpPr/>
            <p:nvPr/>
          </p:nvSpPr>
          <p:spPr>
            <a:xfrm>
              <a:off x="5926370" y="2142876"/>
              <a:ext cx="107037" cy="106064"/>
            </a:xfrm>
            <a:custGeom>
              <a:avLst/>
              <a:gdLst/>
              <a:ahLst/>
              <a:cxnLst/>
              <a:rect l="l" t="t" r="r" b="b"/>
              <a:pathLst>
                <a:path w="2972" h="2945" extrusionOk="0">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5"/>
            <p:cNvSpPr/>
            <p:nvPr/>
          </p:nvSpPr>
          <p:spPr>
            <a:xfrm>
              <a:off x="5713271" y="2323166"/>
              <a:ext cx="65151" cy="37960"/>
            </a:xfrm>
            <a:custGeom>
              <a:avLst/>
              <a:gdLst/>
              <a:ahLst/>
              <a:cxnLst/>
              <a:rect l="l" t="t" r="r" b="b"/>
              <a:pathLst>
                <a:path w="1809" h="1054" extrusionOk="0">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5"/>
            <p:cNvSpPr/>
            <p:nvPr/>
          </p:nvSpPr>
          <p:spPr>
            <a:xfrm>
              <a:off x="5707833" y="2318773"/>
              <a:ext cx="63458" cy="46819"/>
            </a:xfrm>
            <a:custGeom>
              <a:avLst/>
              <a:gdLst/>
              <a:ahLst/>
              <a:cxnLst/>
              <a:rect l="l" t="t" r="r" b="b"/>
              <a:pathLst>
                <a:path w="1762" h="1300" extrusionOk="0">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5"/>
            <p:cNvSpPr/>
            <p:nvPr/>
          </p:nvSpPr>
          <p:spPr>
            <a:xfrm>
              <a:off x="5700306" y="2234066"/>
              <a:ext cx="28488" cy="33890"/>
            </a:xfrm>
            <a:custGeom>
              <a:avLst/>
              <a:gdLst/>
              <a:ahLst/>
              <a:cxnLst/>
              <a:rect l="l" t="t" r="r" b="b"/>
              <a:pathLst>
                <a:path w="791" h="941" extrusionOk="0">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5"/>
            <p:cNvSpPr/>
            <p:nvPr/>
          </p:nvSpPr>
          <p:spPr>
            <a:xfrm>
              <a:off x="5808098" y="2311714"/>
              <a:ext cx="36591" cy="27191"/>
            </a:xfrm>
            <a:custGeom>
              <a:avLst/>
              <a:gdLst/>
              <a:ahLst/>
              <a:cxnLst/>
              <a:rect l="l" t="t" r="r" b="b"/>
              <a:pathLst>
                <a:path w="1016" h="755" extrusionOk="0">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5"/>
            <p:cNvSpPr/>
            <p:nvPr/>
          </p:nvSpPr>
          <p:spPr>
            <a:xfrm>
              <a:off x="5512633" y="2540840"/>
              <a:ext cx="127745" cy="272850"/>
            </a:xfrm>
            <a:custGeom>
              <a:avLst/>
              <a:gdLst/>
              <a:ahLst/>
              <a:cxnLst/>
              <a:rect l="l" t="t" r="r" b="b"/>
              <a:pathLst>
                <a:path w="3547" h="7576" extrusionOk="0">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5"/>
            <p:cNvSpPr/>
            <p:nvPr/>
          </p:nvSpPr>
          <p:spPr>
            <a:xfrm>
              <a:off x="5508239" y="2536446"/>
              <a:ext cx="137253" cy="281601"/>
            </a:xfrm>
            <a:custGeom>
              <a:avLst/>
              <a:gdLst/>
              <a:ahLst/>
              <a:cxnLst/>
              <a:rect l="l" t="t" r="r" b="b"/>
              <a:pathLst>
                <a:path w="3811" h="7819" extrusionOk="0">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5"/>
            <p:cNvSpPr/>
            <p:nvPr/>
          </p:nvSpPr>
          <p:spPr>
            <a:xfrm>
              <a:off x="5404120" y="2543397"/>
              <a:ext cx="113303" cy="88201"/>
            </a:xfrm>
            <a:custGeom>
              <a:avLst/>
              <a:gdLst/>
              <a:ahLst/>
              <a:cxnLst/>
              <a:rect l="l" t="t" r="r" b="b"/>
              <a:pathLst>
                <a:path w="3146" h="2449" extrusionOk="0">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5"/>
            <p:cNvSpPr/>
            <p:nvPr/>
          </p:nvSpPr>
          <p:spPr>
            <a:xfrm>
              <a:off x="5673150" y="2488115"/>
              <a:ext cx="92487" cy="140134"/>
            </a:xfrm>
            <a:custGeom>
              <a:avLst/>
              <a:gdLst/>
              <a:ahLst/>
              <a:cxnLst/>
              <a:rect l="l" t="t" r="r" b="b"/>
              <a:pathLst>
                <a:path w="2568" h="3891" extrusionOk="0">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5"/>
            <p:cNvSpPr/>
            <p:nvPr/>
          </p:nvSpPr>
          <p:spPr>
            <a:xfrm>
              <a:off x="5209028" y="2977196"/>
              <a:ext cx="1302807" cy="740432"/>
            </a:xfrm>
            <a:custGeom>
              <a:avLst/>
              <a:gdLst/>
              <a:ahLst/>
              <a:cxnLst/>
              <a:rect l="l" t="t" r="r" b="b"/>
              <a:pathLst>
                <a:path w="36174" h="20559" extrusionOk="0">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5"/>
            <p:cNvSpPr/>
            <p:nvPr/>
          </p:nvSpPr>
          <p:spPr>
            <a:xfrm>
              <a:off x="5204274" y="2972875"/>
              <a:ext cx="1307453" cy="749112"/>
            </a:xfrm>
            <a:custGeom>
              <a:avLst/>
              <a:gdLst/>
              <a:ahLst/>
              <a:cxnLst/>
              <a:rect l="l" t="t" r="r" b="b"/>
              <a:pathLst>
                <a:path w="36303" h="20800" extrusionOk="0">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5"/>
            <p:cNvSpPr/>
            <p:nvPr/>
          </p:nvSpPr>
          <p:spPr>
            <a:xfrm>
              <a:off x="5486558" y="3118519"/>
              <a:ext cx="144780" cy="68032"/>
            </a:xfrm>
            <a:custGeom>
              <a:avLst/>
              <a:gdLst/>
              <a:ahLst/>
              <a:cxnLst/>
              <a:rect l="l" t="t" r="r" b="b"/>
              <a:pathLst>
                <a:path w="4020" h="1889" extrusionOk="0">
                  <a:moveTo>
                    <a:pt x="2154" y="0"/>
                  </a:moveTo>
                  <a:lnTo>
                    <a:pt x="1" y="605"/>
                  </a:lnTo>
                  <a:lnTo>
                    <a:pt x="1865" y="1889"/>
                  </a:lnTo>
                  <a:lnTo>
                    <a:pt x="4020" y="1280"/>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5"/>
            <p:cNvSpPr/>
            <p:nvPr/>
          </p:nvSpPr>
          <p:spPr>
            <a:xfrm>
              <a:off x="5383700" y="3223502"/>
              <a:ext cx="144780" cy="68068"/>
            </a:xfrm>
            <a:custGeom>
              <a:avLst/>
              <a:gdLst/>
              <a:ahLst/>
              <a:cxnLst/>
              <a:rect l="l" t="t" r="r" b="b"/>
              <a:pathLst>
                <a:path w="4020" h="1890" extrusionOk="0">
                  <a:moveTo>
                    <a:pt x="2154" y="0"/>
                  </a:moveTo>
                  <a:lnTo>
                    <a:pt x="0" y="605"/>
                  </a:lnTo>
                  <a:lnTo>
                    <a:pt x="1861" y="1890"/>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5"/>
            <p:cNvSpPr/>
            <p:nvPr/>
          </p:nvSpPr>
          <p:spPr>
            <a:xfrm>
              <a:off x="5655359" y="3146682"/>
              <a:ext cx="144636" cy="68212"/>
            </a:xfrm>
            <a:custGeom>
              <a:avLst/>
              <a:gdLst/>
              <a:ahLst/>
              <a:cxnLst/>
              <a:rect l="l" t="t" r="r" b="b"/>
              <a:pathLst>
                <a:path w="4016" h="1894" extrusionOk="0">
                  <a:moveTo>
                    <a:pt x="2154" y="1"/>
                  </a:moveTo>
                  <a:lnTo>
                    <a:pt x="1" y="609"/>
                  </a:lnTo>
                  <a:lnTo>
                    <a:pt x="1862" y="1893"/>
                  </a:lnTo>
                  <a:lnTo>
                    <a:pt x="4015" y="1285"/>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5"/>
            <p:cNvSpPr/>
            <p:nvPr/>
          </p:nvSpPr>
          <p:spPr>
            <a:xfrm>
              <a:off x="5733403" y="3200560"/>
              <a:ext cx="144780" cy="68212"/>
            </a:xfrm>
            <a:custGeom>
              <a:avLst/>
              <a:gdLst/>
              <a:ahLst/>
              <a:cxnLst/>
              <a:rect l="l" t="t" r="r" b="b"/>
              <a:pathLst>
                <a:path w="4020" h="1894" extrusionOk="0">
                  <a:moveTo>
                    <a:pt x="2155" y="1"/>
                  </a:moveTo>
                  <a:lnTo>
                    <a:pt x="0" y="610"/>
                  </a:lnTo>
                  <a:lnTo>
                    <a:pt x="1866" y="1894"/>
                  </a:lnTo>
                  <a:lnTo>
                    <a:pt x="4019"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5"/>
            <p:cNvSpPr/>
            <p:nvPr/>
          </p:nvSpPr>
          <p:spPr>
            <a:xfrm>
              <a:off x="5564746" y="3172253"/>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5"/>
            <p:cNvSpPr/>
            <p:nvPr/>
          </p:nvSpPr>
          <p:spPr>
            <a:xfrm>
              <a:off x="5396125" y="3144053"/>
              <a:ext cx="144600" cy="68068"/>
            </a:xfrm>
            <a:custGeom>
              <a:avLst/>
              <a:gdLst/>
              <a:ahLst/>
              <a:cxnLst/>
              <a:rect l="l" t="t" r="r" b="b"/>
              <a:pathLst>
                <a:path w="4015" h="1890" extrusionOk="0">
                  <a:moveTo>
                    <a:pt x="2154" y="1"/>
                  </a:moveTo>
                  <a:lnTo>
                    <a:pt x="0" y="610"/>
                  </a:lnTo>
                  <a:lnTo>
                    <a:pt x="1861" y="1890"/>
                  </a:lnTo>
                  <a:lnTo>
                    <a:pt x="4015" y="1284"/>
                  </a:lnTo>
                  <a:lnTo>
                    <a:pt x="215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5"/>
            <p:cNvSpPr/>
            <p:nvPr/>
          </p:nvSpPr>
          <p:spPr>
            <a:xfrm>
              <a:off x="5786921" y="3413336"/>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5"/>
            <p:cNvSpPr/>
            <p:nvPr/>
          </p:nvSpPr>
          <p:spPr>
            <a:xfrm>
              <a:off x="5696308" y="3438907"/>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5"/>
            <p:cNvSpPr/>
            <p:nvPr/>
          </p:nvSpPr>
          <p:spPr>
            <a:xfrm>
              <a:off x="5461888" y="3277272"/>
              <a:ext cx="144636" cy="68212"/>
            </a:xfrm>
            <a:custGeom>
              <a:avLst/>
              <a:gdLst/>
              <a:ahLst/>
              <a:cxnLst/>
              <a:rect l="l" t="t" r="r" b="b"/>
              <a:pathLst>
                <a:path w="4016" h="1894" extrusionOk="0">
                  <a:moveTo>
                    <a:pt x="2154" y="0"/>
                  </a:moveTo>
                  <a:lnTo>
                    <a:pt x="0" y="609"/>
                  </a:lnTo>
                  <a:lnTo>
                    <a:pt x="1861" y="1893"/>
                  </a:lnTo>
                  <a:lnTo>
                    <a:pt x="4016" y="1283"/>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5"/>
            <p:cNvSpPr/>
            <p:nvPr/>
          </p:nvSpPr>
          <p:spPr>
            <a:xfrm>
              <a:off x="5864965" y="3467214"/>
              <a:ext cx="144780" cy="68176"/>
            </a:xfrm>
            <a:custGeom>
              <a:avLst/>
              <a:gdLst/>
              <a:ahLst/>
              <a:cxnLst/>
              <a:rect l="l" t="t" r="r" b="b"/>
              <a:pathLst>
                <a:path w="4020" h="1893" extrusionOk="0">
                  <a:moveTo>
                    <a:pt x="2158" y="1"/>
                  </a:moveTo>
                  <a:lnTo>
                    <a:pt x="1" y="609"/>
                  </a:lnTo>
                  <a:lnTo>
                    <a:pt x="1866" y="1893"/>
                  </a:lnTo>
                  <a:lnTo>
                    <a:pt x="4019" y="1284"/>
                  </a:lnTo>
                  <a:lnTo>
                    <a:pt x="215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5"/>
            <p:cNvSpPr/>
            <p:nvPr/>
          </p:nvSpPr>
          <p:spPr>
            <a:xfrm>
              <a:off x="5540076" y="3331150"/>
              <a:ext cx="144636" cy="68176"/>
            </a:xfrm>
            <a:custGeom>
              <a:avLst/>
              <a:gdLst/>
              <a:ahLst/>
              <a:cxnLst/>
              <a:rect l="l" t="t" r="r" b="b"/>
              <a:pathLst>
                <a:path w="4016" h="1893" extrusionOk="0">
                  <a:moveTo>
                    <a:pt x="2154" y="0"/>
                  </a:moveTo>
                  <a:lnTo>
                    <a:pt x="0" y="609"/>
                  </a:lnTo>
                  <a:lnTo>
                    <a:pt x="1861" y="1893"/>
                  </a:lnTo>
                  <a:lnTo>
                    <a:pt x="4016"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5"/>
            <p:cNvSpPr/>
            <p:nvPr/>
          </p:nvSpPr>
          <p:spPr>
            <a:xfrm>
              <a:off x="5618120" y="3384993"/>
              <a:ext cx="144780" cy="68212"/>
            </a:xfrm>
            <a:custGeom>
              <a:avLst/>
              <a:gdLst/>
              <a:ahLst/>
              <a:cxnLst/>
              <a:rect l="l" t="t" r="r" b="b"/>
              <a:pathLst>
                <a:path w="4020" h="1894" extrusionOk="0">
                  <a:moveTo>
                    <a:pt x="2154" y="1"/>
                  </a:moveTo>
                  <a:lnTo>
                    <a:pt x="1" y="610"/>
                  </a:lnTo>
                  <a:lnTo>
                    <a:pt x="1865" y="1894"/>
                  </a:lnTo>
                  <a:lnTo>
                    <a:pt x="4020" y="1285"/>
                  </a:lnTo>
                  <a:lnTo>
                    <a:pt x="215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5"/>
            <p:cNvSpPr/>
            <p:nvPr/>
          </p:nvSpPr>
          <p:spPr>
            <a:xfrm>
              <a:off x="5811591" y="3254475"/>
              <a:ext cx="144780" cy="68176"/>
            </a:xfrm>
            <a:custGeom>
              <a:avLst/>
              <a:gdLst/>
              <a:ahLst/>
              <a:cxnLst/>
              <a:rect l="l" t="t" r="r" b="b"/>
              <a:pathLst>
                <a:path w="4020" h="1893" extrusionOk="0">
                  <a:moveTo>
                    <a:pt x="2155" y="0"/>
                  </a:moveTo>
                  <a:lnTo>
                    <a:pt x="0" y="609"/>
                  </a:lnTo>
                  <a:lnTo>
                    <a:pt x="1862" y="1892"/>
                  </a:lnTo>
                  <a:lnTo>
                    <a:pt x="4019" y="1284"/>
                  </a:lnTo>
                  <a:lnTo>
                    <a:pt x="215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5"/>
            <p:cNvSpPr/>
            <p:nvPr/>
          </p:nvSpPr>
          <p:spPr>
            <a:xfrm>
              <a:off x="5474313" y="3197823"/>
              <a:ext cx="144600" cy="68176"/>
            </a:xfrm>
            <a:custGeom>
              <a:avLst/>
              <a:gdLst/>
              <a:ahLst/>
              <a:cxnLst/>
              <a:rect l="l" t="t" r="r" b="b"/>
              <a:pathLst>
                <a:path w="4015" h="1893" extrusionOk="0">
                  <a:moveTo>
                    <a:pt x="2154" y="0"/>
                  </a:moveTo>
                  <a:lnTo>
                    <a:pt x="0" y="609"/>
                  </a:lnTo>
                  <a:lnTo>
                    <a:pt x="1861" y="1893"/>
                  </a:lnTo>
                  <a:lnTo>
                    <a:pt x="4015"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5"/>
            <p:cNvSpPr/>
            <p:nvPr/>
          </p:nvSpPr>
          <p:spPr>
            <a:xfrm>
              <a:off x="5955578" y="3441680"/>
              <a:ext cx="144636" cy="68176"/>
            </a:xfrm>
            <a:custGeom>
              <a:avLst/>
              <a:gdLst/>
              <a:ahLst/>
              <a:cxnLst/>
              <a:rect l="l" t="t" r="r" b="b"/>
              <a:pathLst>
                <a:path w="4016" h="1893" extrusionOk="0">
                  <a:moveTo>
                    <a:pt x="2154" y="0"/>
                  </a:moveTo>
                  <a:lnTo>
                    <a:pt x="0"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5"/>
            <p:cNvSpPr/>
            <p:nvPr/>
          </p:nvSpPr>
          <p:spPr>
            <a:xfrm>
              <a:off x="5721122" y="3280009"/>
              <a:ext cx="144636" cy="68212"/>
            </a:xfrm>
            <a:custGeom>
              <a:avLst/>
              <a:gdLst/>
              <a:ahLst/>
              <a:cxnLst/>
              <a:rect l="l" t="t" r="r" b="b"/>
              <a:pathLst>
                <a:path w="4016" h="1894" extrusionOk="0">
                  <a:moveTo>
                    <a:pt x="2154" y="1"/>
                  </a:moveTo>
                  <a:lnTo>
                    <a:pt x="1" y="610"/>
                  </a:lnTo>
                  <a:lnTo>
                    <a:pt x="1862" y="1893"/>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5"/>
            <p:cNvSpPr/>
            <p:nvPr/>
          </p:nvSpPr>
          <p:spPr>
            <a:xfrm>
              <a:off x="5552357" y="3251702"/>
              <a:ext cx="144744" cy="68212"/>
            </a:xfrm>
            <a:custGeom>
              <a:avLst/>
              <a:gdLst/>
              <a:ahLst/>
              <a:cxnLst/>
              <a:rect l="l" t="t" r="r" b="b"/>
              <a:pathLst>
                <a:path w="4019" h="1894" extrusionOk="0">
                  <a:moveTo>
                    <a:pt x="2154" y="0"/>
                  </a:moveTo>
                  <a:lnTo>
                    <a:pt x="1" y="609"/>
                  </a:lnTo>
                  <a:lnTo>
                    <a:pt x="1865" y="1893"/>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5"/>
            <p:cNvSpPr/>
            <p:nvPr/>
          </p:nvSpPr>
          <p:spPr>
            <a:xfrm>
              <a:off x="5279689" y="3134941"/>
              <a:ext cx="92414" cy="44370"/>
            </a:xfrm>
            <a:custGeom>
              <a:avLst/>
              <a:gdLst/>
              <a:ahLst/>
              <a:cxnLst/>
              <a:rect l="l" t="t" r="r" b="b"/>
              <a:pathLst>
                <a:path w="2566" h="1232" extrusionOk="0">
                  <a:moveTo>
                    <a:pt x="1476" y="0"/>
                  </a:moveTo>
                  <a:lnTo>
                    <a:pt x="1" y="413"/>
                  </a:lnTo>
                  <a:lnTo>
                    <a:pt x="863" y="1232"/>
                  </a:lnTo>
                  <a:lnTo>
                    <a:pt x="2565" y="752"/>
                  </a:lnTo>
                  <a:lnTo>
                    <a:pt x="1476"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5"/>
            <p:cNvSpPr/>
            <p:nvPr/>
          </p:nvSpPr>
          <p:spPr>
            <a:xfrm>
              <a:off x="5319558" y="3169624"/>
              <a:ext cx="130734" cy="68176"/>
            </a:xfrm>
            <a:custGeom>
              <a:avLst/>
              <a:gdLst/>
              <a:ahLst/>
              <a:cxnLst/>
              <a:rect l="l" t="t" r="r" b="b"/>
              <a:pathLst>
                <a:path w="3630" h="1893" extrusionOk="0">
                  <a:moveTo>
                    <a:pt x="1764" y="1"/>
                  </a:moveTo>
                  <a:lnTo>
                    <a:pt x="0" y="498"/>
                  </a:lnTo>
                  <a:lnTo>
                    <a:pt x="1458" y="1879"/>
                  </a:lnTo>
                  <a:lnTo>
                    <a:pt x="1476" y="1893"/>
                  </a:lnTo>
                  <a:lnTo>
                    <a:pt x="3629" y="1284"/>
                  </a:lnTo>
                  <a:lnTo>
                    <a:pt x="176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5"/>
            <p:cNvSpPr/>
            <p:nvPr/>
          </p:nvSpPr>
          <p:spPr>
            <a:xfrm>
              <a:off x="5642934" y="3226131"/>
              <a:ext cx="144636" cy="68212"/>
            </a:xfrm>
            <a:custGeom>
              <a:avLst/>
              <a:gdLst/>
              <a:ahLst/>
              <a:cxnLst/>
              <a:rect l="l" t="t" r="r" b="b"/>
              <a:pathLst>
                <a:path w="4016" h="1894" extrusionOk="0">
                  <a:moveTo>
                    <a:pt x="2154" y="1"/>
                  </a:moveTo>
                  <a:lnTo>
                    <a:pt x="1" y="609"/>
                  </a:lnTo>
                  <a:lnTo>
                    <a:pt x="1862" y="1894"/>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5"/>
            <p:cNvSpPr/>
            <p:nvPr/>
          </p:nvSpPr>
          <p:spPr>
            <a:xfrm>
              <a:off x="5630545" y="3305580"/>
              <a:ext cx="144744" cy="68176"/>
            </a:xfrm>
            <a:custGeom>
              <a:avLst/>
              <a:gdLst/>
              <a:ahLst/>
              <a:cxnLst/>
              <a:rect l="l" t="t" r="r" b="b"/>
              <a:pathLst>
                <a:path w="4019" h="1893" extrusionOk="0">
                  <a:moveTo>
                    <a:pt x="2154" y="1"/>
                  </a:moveTo>
                  <a:lnTo>
                    <a:pt x="1" y="609"/>
                  </a:lnTo>
                  <a:lnTo>
                    <a:pt x="1862" y="1893"/>
                  </a:lnTo>
                  <a:lnTo>
                    <a:pt x="4019"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5"/>
            <p:cNvSpPr/>
            <p:nvPr/>
          </p:nvSpPr>
          <p:spPr>
            <a:xfrm>
              <a:off x="5967967" y="3362195"/>
              <a:ext cx="144636" cy="68212"/>
            </a:xfrm>
            <a:custGeom>
              <a:avLst/>
              <a:gdLst/>
              <a:ahLst/>
              <a:cxnLst/>
              <a:rect l="l" t="t" r="r" b="b"/>
              <a:pathLst>
                <a:path w="4016" h="1894" extrusionOk="0">
                  <a:moveTo>
                    <a:pt x="2155" y="1"/>
                  </a:moveTo>
                  <a:lnTo>
                    <a:pt x="0" y="610"/>
                  </a:lnTo>
                  <a:lnTo>
                    <a:pt x="1862" y="1894"/>
                  </a:lnTo>
                  <a:lnTo>
                    <a:pt x="4016"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5"/>
            <p:cNvSpPr/>
            <p:nvPr/>
          </p:nvSpPr>
          <p:spPr>
            <a:xfrm>
              <a:off x="5889779" y="3308317"/>
              <a:ext cx="144636" cy="68212"/>
            </a:xfrm>
            <a:custGeom>
              <a:avLst/>
              <a:gdLst/>
              <a:ahLst/>
              <a:cxnLst/>
              <a:rect l="l" t="t" r="r" b="b"/>
              <a:pathLst>
                <a:path w="4016" h="1894" extrusionOk="0">
                  <a:moveTo>
                    <a:pt x="2155" y="1"/>
                  </a:moveTo>
                  <a:lnTo>
                    <a:pt x="0" y="609"/>
                  </a:lnTo>
                  <a:lnTo>
                    <a:pt x="1862" y="1894"/>
                  </a:lnTo>
                  <a:lnTo>
                    <a:pt x="4016" y="1285"/>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5"/>
            <p:cNvSpPr/>
            <p:nvPr/>
          </p:nvSpPr>
          <p:spPr>
            <a:xfrm>
              <a:off x="5877390" y="3387766"/>
              <a:ext cx="144744" cy="68212"/>
            </a:xfrm>
            <a:custGeom>
              <a:avLst/>
              <a:gdLst/>
              <a:ahLst/>
              <a:cxnLst/>
              <a:rect l="l" t="t" r="r" b="b"/>
              <a:pathLst>
                <a:path w="4019" h="1894" extrusionOk="0">
                  <a:moveTo>
                    <a:pt x="2154" y="1"/>
                  </a:moveTo>
                  <a:lnTo>
                    <a:pt x="0" y="609"/>
                  </a:lnTo>
                  <a:lnTo>
                    <a:pt x="1862" y="1894"/>
                  </a:lnTo>
                  <a:lnTo>
                    <a:pt x="4018"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5"/>
            <p:cNvSpPr/>
            <p:nvPr/>
          </p:nvSpPr>
          <p:spPr>
            <a:xfrm>
              <a:off x="5799202" y="3333887"/>
              <a:ext cx="144744" cy="68212"/>
            </a:xfrm>
            <a:custGeom>
              <a:avLst/>
              <a:gdLst/>
              <a:ahLst/>
              <a:cxnLst/>
              <a:rect l="l" t="t" r="r" b="b"/>
              <a:pathLst>
                <a:path w="4019" h="1894" extrusionOk="0">
                  <a:moveTo>
                    <a:pt x="2154" y="0"/>
                  </a:moveTo>
                  <a:lnTo>
                    <a:pt x="0" y="609"/>
                  </a:lnTo>
                  <a:lnTo>
                    <a:pt x="1865" y="1893"/>
                  </a:lnTo>
                  <a:lnTo>
                    <a:pt x="4018" y="1285"/>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5"/>
            <p:cNvSpPr/>
            <p:nvPr/>
          </p:nvSpPr>
          <p:spPr>
            <a:xfrm>
              <a:off x="5708733" y="3359458"/>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5"/>
            <p:cNvSpPr/>
            <p:nvPr/>
          </p:nvSpPr>
          <p:spPr>
            <a:xfrm>
              <a:off x="5442944" y="3302951"/>
              <a:ext cx="73110" cy="51898"/>
            </a:xfrm>
            <a:custGeom>
              <a:avLst/>
              <a:gdLst/>
              <a:ahLst/>
              <a:cxnLst/>
              <a:rect l="l" t="t" r="r" b="b"/>
              <a:pathLst>
                <a:path w="2030" h="1441" extrusionOk="0">
                  <a:moveTo>
                    <a:pt x="165" y="0"/>
                  </a:moveTo>
                  <a:lnTo>
                    <a:pt x="1" y="45"/>
                  </a:lnTo>
                  <a:lnTo>
                    <a:pt x="1469" y="1441"/>
                  </a:lnTo>
                  <a:lnTo>
                    <a:pt x="2029" y="1280"/>
                  </a:lnTo>
                  <a:lnTo>
                    <a:pt x="165"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5"/>
            <p:cNvSpPr/>
            <p:nvPr/>
          </p:nvSpPr>
          <p:spPr>
            <a:xfrm>
              <a:off x="6033766" y="3495522"/>
              <a:ext cx="156017" cy="77360"/>
            </a:xfrm>
            <a:custGeom>
              <a:avLst/>
              <a:gdLst/>
              <a:ahLst/>
              <a:cxnLst/>
              <a:rect l="l" t="t" r="r" b="b"/>
              <a:pathLst>
                <a:path w="4332" h="2148" extrusionOk="0">
                  <a:moveTo>
                    <a:pt x="2154" y="1"/>
                  </a:moveTo>
                  <a:lnTo>
                    <a:pt x="0" y="606"/>
                  </a:lnTo>
                  <a:lnTo>
                    <a:pt x="2234" y="2147"/>
                  </a:lnTo>
                  <a:lnTo>
                    <a:pt x="4332" y="1500"/>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5"/>
            <p:cNvSpPr/>
            <p:nvPr/>
          </p:nvSpPr>
          <p:spPr>
            <a:xfrm>
              <a:off x="5943153" y="3521093"/>
              <a:ext cx="158430" cy="78981"/>
            </a:xfrm>
            <a:custGeom>
              <a:avLst/>
              <a:gdLst/>
              <a:ahLst/>
              <a:cxnLst/>
              <a:rect l="l" t="t" r="r" b="b"/>
              <a:pathLst>
                <a:path w="4399" h="2193" extrusionOk="0">
                  <a:moveTo>
                    <a:pt x="2155" y="0"/>
                  </a:moveTo>
                  <a:lnTo>
                    <a:pt x="1" y="609"/>
                  </a:lnTo>
                  <a:lnTo>
                    <a:pt x="2301" y="2192"/>
                  </a:lnTo>
                  <a:lnTo>
                    <a:pt x="4398" y="1545"/>
                  </a:lnTo>
                  <a:lnTo>
                    <a:pt x="215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5"/>
            <p:cNvSpPr/>
            <p:nvPr/>
          </p:nvSpPr>
          <p:spPr>
            <a:xfrm>
              <a:off x="5566259" y="3410563"/>
              <a:ext cx="106028" cy="61334"/>
            </a:xfrm>
            <a:custGeom>
              <a:avLst/>
              <a:gdLst/>
              <a:ahLst/>
              <a:cxnLst/>
              <a:rect l="l" t="t" r="r" b="b"/>
              <a:pathLst>
                <a:path w="2944" h="1703" extrusionOk="0">
                  <a:moveTo>
                    <a:pt x="1083" y="1"/>
                  </a:moveTo>
                  <a:lnTo>
                    <a:pt x="0" y="307"/>
                  </a:lnTo>
                  <a:lnTo>
                    <a:pt x="1473" y="1702"/>
                  </a:lnTo>
                  <a:lnTo>
                    <a:pt x="2944" y="1285"/>
                  </a:lnTo>
                  <a:lnTo>
                    <a:pt x="1083"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5"/>
            <p:cNvSpPr/>
            <p:nvPr/>
          </p:nvSpPr>
          <p:spPr>
            <a:xfrm>
              <a:off x="6046047" y="3416109"/>
              <a:ext cx="144744" cy="68068"/>
            </a:xfrm>
            <a:custGeom>
              <a:avLst/>
              <a:gdLst/>
              <a:ahLst/>
              <a:cxnLst/>
              <a:rect l="l" t="t" r="r" b="b"/>
              <a:pathLst>
                <a:path w="4019" h="1890" extrusionOk="0">
                  <a:moveTo>
                    <a:pt x="2154" y="0"/>
                  </a:moveTo>
                  <a:lnTo>
                    <a:pt x="0" y="609"/>
                  </a:lnTo>
                  <a:lnTo>
                    <a:pt x="1865" y="1889"/>
                  </a:lnTo>
                  <a:lnTo>
                    <a:pt x="4019"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5"/>
            <p:cNvSpPr/>
            <p:nvPr/>
          </p:nvSpPr>
          <p:spPr>
            <a:xfrm>
              <a:off x="5628024" y="3464441"/>
              <a:ext cx="122451" cy="65979"/>
            </a:xfrm>
            <a:custGeom>
              <a:avLst/>
              <a:gdLst/>
              <a:ahLst/>
              <a:cxnLst/>
              <a:rect l="l" t="t" r="r" b="b"/>
              <a:pathLst>
                <a:path w="3400" h="1832" extrusionOk="0">
                  <a:moveTo>
                    <a:pt x="1539" y="1"/>
                  </a:moveTo>
                  <a:lnTo>
                    <a:pt x="1" y="436"/>
                  </a:lnTo>
                  <a:lnTo>
                    <a:pt x="1469" y="1831"/>
                  </a:lnTo>
                  <a:lnTo>
                    <a:pt x="3400" y="1284"/>
                  </a:lnTo>
                  <a:lnTo>
                    <a:pt x="1539"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5"/>
            <p:cNvSpPr/>
            <p:nvPr/>
          </p:nvSpPr>
          <p:spPr>
            <a:xfrm>
              <a:off x="5689681" y="3518356"/>
              <a:ext cx="138982" cy="70553"/>
            </a:xfrm>
            <a:custGeom>
              <a:avLst/>
              <a:gdLst/>
              <a:ahLst/>
              <a:cxnLst/>
              <a:rect l="l" t="t" r="r" b="b"/>
              <a:pathLst>
                <a:path w="3859" h="1959" extrusionOk="0">
                  <a:moveTo>
                    <a:pt x="1994" y="0"/>
                  </a:moveTo>
                  <a:lnTo>
                    <a:pt x="0" y="564"/>
                  </a:lnTo>
                  <a:lnTo>
                    <a:pt x="1469" y="1958"/>
                  </a:lnTo>
                  <a:lnTo>
                    <a:pt x="3859" y="1284"/>
                  </a:lnTo>
                  <a:lnTo>
                    <a:pt x="199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5"/>
            <p:cNvSpPr/>
            <p:nvPr/>
          </p:nvSpPr>
          <p:spPr>
            <a:xfrm>
              <a:off x="5774496" y="3492785"/>
              <a:ext cx="144636" cy="68176"/>
            </a:xfrm>
            <a:custGeom>
              <a:avLst/>
              <a:gdLst/>
              <a:ahLst/>
              <a:cxnLst/>
              <a:rect l="l" t="t" r="r" b="b"/>
              <a:pathLst>
                <a:path w="4016" h="1893" extrusionOk="0">
                  <a:moveTo>
                    <a:pt x="2154" y="1"/>
                  </a:moveTo>
                  <a:lnTo>
                    <a:pt x="1" y="609"/>
                  </a:lnTo>
                  <a:lnTo>
                    <a:pt x="1862" y="1893"/>
                  </a:lnTo>
                  <a:lnTo>
                    <a:pt x="4016"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5"/>
            <p:cNvSpPr/>
            <p:nvPr/>
          </p:nvSpPr>
          <p:spPr>
            <a:xfrm>
              <a:off x="6214812" y="3438511"/>
              <a:ext cx="157169" cy="79989"/>
            </a:xfrm>
            <a:custGeom>
              <a:avLst/>
              <a:gdLst/>
              <a:ahLst/>
              <a:cxnLst/>
              <a:rect l="l" t="t" r="r" b="b"/>
              <a:pathLst>
                <a:path w="4364" h="2221" extrusionOk="0">
                  <a:moveTo>
                    <a:pt x="2728" y="0"/>
                  </a:moveTo>
                  <a:lnTo>
                    <a:pt x="1" y="769"/>
                  </a:lnTo>
                  <a:lnTo>
                    <a:pt x="2106" y="2221"/>
                  </a:lnTo>
                  <a:lnTo>
                    <a:pt x="3744" y="1716"/>
                  </a:lnTo>
                  <a:cubicBezTo>
                    <a:pt x="4221" y="1654"/>
                    <a:pt x="4364" y="1037"/>
                    <a:pt x="3960" y="777"/>
                  </a:cubicBezTo>
                  <a:lnTo>
                    <a:pt x="2728"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5"/>
            <p:cNvSpPr/>
            <p:nvPr/>
          </p:nvSpPr>
          <p:spPr>
            <a:xfrm>
              <a:off x="5751338" y="3572198"/>
              <a:ext cx="173808" cy="91010"/>
            </a:xfrm>
            <a:custGeom>
              <a:avLst/>
              <a:gdLst/>
              <a:ahLst/>
              <a:cxnLst/>
              <a:rect l="l" t="t" r="r" b="b"/>
              <a:pathLst>
                <a:path w="4826" h="2527" extrusionOk="0">
                  <a:moveTo>
                    <a:pt x="2453" y="1"/>
                  </a:moveTo>
                  <a:lnTo>
                    <a:pt x="0" y="693"/>
                  </a:lnTo>
                  <a:lnTo>
                    <a:pt x="1931" y="2527"/>
                  </a:lnTo>
                  <a:lnTo>
                    <a:pt x="4826" y="1637"/>
                  </a:lnTo>
                  <a:lnTo>
                    <a:pt x="245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5"/>
            <p:cNvSpPr/>
            <p:nvPr/>
          </p:nvSpPr>
          <p:spPr>
            <a:xfrm>
              <a:off x="6136624" y="3386037"/>
              <a:ext cx="164697" cy="72570"/>
            </a:xfrm>
            <a:custGeom>
              <a:avLst/>
              <a:gdLst/>
              <a:ahLst/>
              <a:cxnLst/>
              <a:rect l="l" t="t" r="r" b="b"/>
              <a:pathLst>
                <a:path w="4573" h="2015" extrusionOk="0">
                  <a:moveTo>
                    <a:pt x="2596" y="0"/>
                  </a:moveTo>
                  <a:lnTo>
                    <a:pt x="1" y="731"/>
                  </a:lnTo>
                  <a:lnTo>
                    <a:pt x="1862" y="2014"/>
                  </a:lnTo>
                  <a:lnTo>
                    <a:pt x="4573" y="1249"/>
                  </a:lnTo>
                  <a:lnTo>
                    <a:pt x="2596"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5"/>
            <p:cNvSpPr/>
            <p:nvPr/>
          </p:nvSpPr>
          <p:spPr>
            <a:xfrm>
              <a:off x="6124235" y="3469844"/>
              <a:ext cx="153784" cy="75848"/>
            </a:xfrm>
            <a:custGeom>
              <a:avLst/>
              <a:gdLst/>
              <a:ahLst/>
              <a:cxnLst/>
              <a:rect l="l" t="t" r="r" b="b"/>
              <a:pathLst>
                <a:path w="4270" h="2106" extrusionOk="0">
                  <a:moveTo>
                    <a:pt x="2154" y="0"/>
                  </a:moveTo>
                  <a:lnTo>
                    <a:pt x="0" y="609"/>
                  </a:lnTo>
                  <a:lnTo>
                    <a:pt x="2171" y="2105"/>
                  </a:lnTo>
                  <a:lnTo>
                    <a:pt x="4269" y="1458"/>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5"/>
            <p:cNvSpPr/>
            <p:nvPr/>
          </p:nvSpPr>
          <p:spPr>
            <a:xfrm>
              <a:off x="5617904" y="3037773"/>
              <a:ext cx="102139" cy="43794"/>
            </a:xfrm>
            <a:custGeom>
              <a:avLst/>
              <a:gdLst/>
              <a:ahLst/>
              <a:cxnLst/>
              <a:rect l="l" t="t" r="r" b="b"/>
              <a:pathLst>
                <a:path w="2836" h="1216" extrusionOk="0">
                  <a:moveTo>
                    <a:pt x="1698" y="1"/>
                  </a:moveTo>
                  <a:lnTo>
                    <a:pt x="0" y="478"/>
                  </a:lnTo>
                  <a:lnTo>
                    <a:pt x="1075" y="1216"/>
                  </a:lnTo>
                  <a:lnTo>
                    <a:pt x="2836" y="718"/>
                  </a:lnTo>
                  <a:lnTo>
                    <a:pt x="169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5"/>
            <p:cNvSpPr/>
            <p:nvPr/>
          </p:nvSpPr>
          <p:spPr>
            <a:xfrm>
              <a:off x="5852684" y="3546663"/>
              <a:ext cx="160699" cy="80566"/>
            </a:xfrm>
            <a:custGeom>
              <a:avLst/>
              <a:gdLst/>
              <a:ahLst/>
              <a:cxnLst/>
              <a:rect l="l" t="t" r="r" b="b"/>
              <a:pathLst>
                <a:path w="4462" h="2237" extrusionOk="0">
                  <a:moveTo>
                    <a:pt x="2154" y="0"/>
                  </a:moveTo>
                  <a:lnTo>
                    <a:pt x="1" y="609"/>
                  </a:lnTo>
                  <a:lnTo>
                    <a:pt x="2363" y="2237"/>
                  </a:lnTo>
                  <a:lnTo>
                    <a:pt x="4461" y="1590"/>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5"/>
            <p:cNvSpPr/>
            <p:nvPr/>
          </p:nvSpPr>
          <p:spPr>
            <a:xfrm>
              <a:off x="5667640" y="3071123"/>
              <a:ext cx="135488" cy="64323"/>
            </a:xfrm>
            <a:custGeom>
              <a:avLst/>
              <a:gdLst/>
              <a:ahLst/>
              <a:cxnLst/>
              <a:rect l="l" t="t" r="r" b="b"/>
              <a:pathLst>
                <a:path w="3762" h="1786" extrusionOk="0">
                  <a:moveTo>
                    <a:pt x="1781" y="1"/>
                  </a:moveTo>
                  <a:lnTo>
                    <a:pt x="0" y="502"/>
                  </a:lnTo>
                  <a:lnTo>
                    <a:pt x="1865" y="1785"/>
                  </a:lnTo>
                  <a:lnTo>
                    <a:pt x="3761" y="1250"/>
                  </a:lnTo>
                  <a:lnTo>
                    <a:pt x="178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5"/>
            <p:cNvSpPr/>
            <p:nvPr/>
          </p:nvSpPr>
          <p:spPr>
            <a:xfrm>
              <a:off x="5824016" y="3175998"/>
              <a:ext cx="145248" cy="67240"/>
            </a:xfrm>
            <a:custGeom>
              <a:avLst/>
              <a:gdLst/>
              <a:ahLst/>
              <a:cxnLst/>
              <a:rect l="l" t="t" r="r" b="b"/>
              <a:pathLst>
                <a:path w="4033" h="1867" extrusionOk="0">
                  <a:moveTo>
                    <a:pt x="2053" y="1"/>
                  </a:moveTo>
                  <a:lnTo>
                    <a:pt x="0" y="582"/>
                  </a:lnTo>
                  <a:lnTo>
                    <a:pt x="1861" y="1866"/>
                  </a:lnTo>
                  <a:lnTo>
                    <a:pt x="4032" y="1253"/>
                  </a:lnTo>
                  <a:lnTo>
                    <a:pt x="205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5"/>
            <p:cNvSpPr/>
            <p:nvPr/>
          </p:nvSpPr>
          <p:spPr>
            <a:xfrm>
              <a:off x="5745828" y="3123489"/>
              <a:ext cx="140386" cy="65835"/>
            </a:xfrm>
            <a:custGeom>
              <a:avLst/>
              <a:gdLst/>
              <a:ahLst/>
              <a:cxnLst/>
              <a:rect l="l" t="t" r="r" b="b"/>
              <a:pathLst>
                <a:path w="3898" h="1828" extrusionOk="0">
                  <a:moveTo>
                    <a:pt x="1917" y="1"/>
                  </a:moveTo>
                  <a:lnTo>
                    <a:pt x="0" y="543"/>
                  </a:lnTo>
                  <a:lnTo>
                    <a:pt x="1861" y="1828"/>
                  </a:lnTo>
                  <a:lnTo>
                    <a:pt x="3897" y="1253"/>
                  </a:lnTo>
                  <a:lnTo>
                    <a:pt x="19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5"/>
            <p:cNvSpPr/>
            <p:nvPr/>
          </p:nvSpPr>
          <p:spPr>
            <a:xfrm>
              <a:off x="5902204" y="3228508"/>
              <a:ext cx="150002" cy="68573"/>
            </a:xfrm>
            <a:custGeom>
              <a:avLst/>
              <a:gdLst/>
              <a:ahLst/>
              <a:cxnLst/>
              <a:rect l="l" t="t" r="r" b="b"/>
              <a:pathLst>
                <a:path w="4165" h="1904" extrusionOk="0">
                  <a:moveTo>
                    <a:pt x="2185" y="1"/>
                  </a:moveTo>
                  <a:lnTo>
                    <a:pt x="0" y="620"/>
                  </a:lnTo>
                  <a:lnTo>
                    <a:pt x="1861" y="1904"/>
                  </a:lnTo>
                  <a:lnTo>
                    <a:pt x="4164" y="1253"/>
                  </a:lnTo>
                  <a:lnTo>
                    <a:pt x="21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5"/>
            <p:cNvSpPr/>
            <p:nvPr/>
          </p:nvSpPr>
          <p:spPr>
            <a:xfrm>
              <a:off x="5980248" y="3281018"/>
              <a:ext cx="155045" cy="69941"/>
            </a:xfrm>
            <a:custGeom>
              <a:avLst/>
              <a:gdLst/>
              <a:ahLst/>
              <a:cxnLst/>
              <a:rect l="l" t="t" r="r" b="b"/>
              <a:pathLst>
                <a:path w="4305" h="1942" extrusionOk="0">
                  <a:moveTo>
                    <a:pt x="2325" y="0"/>
                  </a:moveTo>
                  <a:lnTo>
                    <a:pt x="1" y="658"/>
                  </a:lnTo>
                  <a:lnTo>
                    <a:pt x="1865" y="1942"/>
                  </a:lnTo>
                  <a:lnTo>
                    <a:pt x="4305" y="1253"/>
                  </a:lnTo>
                  <a:lnTo>
                    <a:pt x="232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5"/>
            <p:cNvSpPr/>
            <p:nvPr/>
          </p:nvSpPr>
          <p:spPr>
            <a:xfrm>
              <a:off x="6058436" y="3333527"/>
              <a:ext cx="159907" cy="71346"/>
            </a:xfrm>
            <a:custGeom>
              <a:avLst/>
              <a:gdLst/>
              <a:ahLst/>
              <a:cxnLst/>
              <a:rect l="l" t="t" r="r" b="b"/>
              <a:pathLst>
                <a:path w="4440" h="1981" extrusionOk="0">
                  <a:moveTo>
                    <a:pt x="2461" y="0"/>
                  </a:moveTo>
                  <a:lnTo>
                    <a:pt x="1" y="696"/>
                  </a:lnTo>
                  <a:lnTo>
                    <a:pt x="1862" y="1980"/>
                  </a:lnTo>
                  <a:lnTo>
                    <a:pt x="4440" y="1250"/>
                  </a:lnTo>
                  <a:lnTo>
                    <a:pt x="2461"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5"/>
            <p:cNvSpPr/>
            <p:nvPr/>
          </p:nvSpPr>
          <p:spPr>
            <a:xfrm>
              <a:off x="5577171" y="3092840"/>
              <a:ext cx="144636" cy="68176"/>
            </a:xfrm>
            <a:custGeom>
              <a:avLst/>
              <a:gdLst/>
              <a:ahLst/>
              <a:cxnLst/>
              <a:rect l="l" t="t" r="r" b="b"/>
              <a:pathLst>
                <a:path w="4016" h="1893" extrusionOk="0">
                  <a:moveTo>
                    <a:pt x="2154" y="0"/>
                  </a:moveTo>
                  <a:lnTo>
                    <a:pt x="1"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5"/>
            <p:cNvSpPr/>
            <p:nvPr/>
          </p:nvSpPr>
          <p:spPr>
            <a:xfrm>
              <a:off x="5420543" y="3283287"/>
              <a:ext cx="17323" cy="13037"/>
            </a:xfrm>
            <a:custGeom>
              <a:avLst/>
              <a:gdLst/>
              <a:ahLst/>
              <a:cxnLst/>
              <a:rect l="l" t="t" r="r" b="b"/>
              <a:pathLst>
                <a:path w="481" h="362" extrusionOk="0">
                  <a:moveTo>
                    <a:pt x="0" y="0"/>
                  </a:moveTo>
                  <a:lnTo>
                    <a:pt x="379" y="362"/>
                  </a:lnTo>
                  <a:lnTo>
                    <a:pt x="480" y="334"/>
                  </a:lnTo>
                  <a:lnTo>
                    <a:pt x="0"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5"/>
            <p:cNvSpPr/>
            <p:nvPr/>
          </p:nvSpPr>
          <p:spPr>
            <a:xfrm>
              <a:off x="5345740" y="3109479"/>
              <a:ext cx="116941" cy="48908"/>
            </a:xfrm>
            <a:custGeom>
              <a:avLst/>
              <a:gdLst/>
              <a:ahLst/>
              <a:cxnLst/>
              <a:rect l="l" t="t" r="r" b="b"/>
              <a:pathLst>
                <a:path w="3247" h="1358" extrusionOk="0">
                  <a:moveTo>
                    <a:pt x="2161" y="1"/>
                  </a:moveTo>
                  <a:lnTo>
                    <a:pt x="0" y="606"/>
                  </a:lnTo>
                  <a:lnTo>
                    <a:pt x="1089" y="1357"/>
                  </a:lnTo>
                  <a:lnTo>
                    <a:pt x="3246" y="749"/>
                  </a:lnTo>
                  <a:lnTo>
                    <a:pt x="2161"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5"/>
            <p:cNvSpPr/>
            <p:nvPr/>
          </p:nvSpPr>
          <p:spPr>
            <a:xfrm>
              <a:off x="5436426" y="3084052"/>
              <a:ext cx="116725" cy="48764"/>
            </a:xfrm>
            <a:custGeom>
              <a:avLst/>
              <a:gdLst/>
              <a:ahLst/>
              <a:cxnLst/>
              <a:rect l="l" t="t" r="r" b="b"/>
              <a:pathLst>
                <a:path w="3241" h="1354" extrusionOk="0">
                  <a:moveTo>
                    <a:pt x="2162" y="0"/>
                  </a:moveTo>
                  <a:lnTo>
                    <a:pt x="1" y="606"/>
                  </a:lnTo>
                  <a:lnTo>
                    <a:pt x="1086" y="1354"/>
                  </a:lnTo>
                  <a:lnTo>
                    <a:pt x="3241" y="745"/>
                  </a:lnTo>
                  <a:lnTo>
                    <a:pt x="2162"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5"/>
            <p:cNvSpPr/>
            <p:nvPr/>
          </p:nvSpPr>
          <p:spPr>
            <a:xfrm>
              <a:off x="5527147" y="3058590"/>
              <a:ext cx="116581" cy="48548"/>
            </a:xfrm>
            <a:custGeom>
              <a:avLst/>
              <a:gdLst/>
              <a:ahLst/>
              <a:cxnLst/>
              <a:rect l="l" t="t" r="r" b="b"/>
              <a:pathLst>
                <a:path w="3237" h="1348" extrusionOk="0">
                  <a:moveTo>
                    <a:pt x="2162" y="1"/>
                  </a:moveTo>
                  <a:lnTo>
                    <a:pt x="1" y="606"/>
                  </a:lnTo>
                  <a:lnTo>
                    <a:pt x="1080" y="1348"/>
                  </a:lnTo>
                  <a:lnTo>
                    <a:pt x="3237" y="742"/>
                  </a:lnTo>
                  <a:lnTo>
                    <a:pt x="2162"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5"/>
            <p:cNvSpPr/>
            <p:nvPr/>
          </p:nvSpPr>
          <p:spPr>
            <a:xfrm>
              <a:off x="5504601" y="3356721"/>
              <a:ext cx="89641" cy="56652"/>
            </a:xfrm>
            <a:custGeom>
              <a:avLst/>
              <a:gdLst/>
              <a:ahLst/>
              <a:cxnLst/>
              <a:rect l="l" t="t" r="r" b="b"/>
              <a:pathLst>
                <a:path w="2489" h="1573" extrusionOk="0">
                  <a:moveTo>
                    <a:pt x="624" y="0"/>
                  </a:moveTo>
                  <a:lnTo>
                    <a:pt x="1" y="177"/>
                  </a:lnTo>
                  <a:lnTo>
                    <a:pt x="1469" y="1572"/>
                  </a:lnTo>
                  <a:lnTo>
                    <a:pt x="2488" y="1284"/>
                  </a:lnTo>
                  <a:lnTo>
                    <a:pt x="62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5"/>
            <p:cNvSpPr/>
            <p:nvPr/>
          </p:nvSpPr>
          <p:spPr>
            <a:xfrm>
              <a:off x="5026290" y="2318413"/>
              <a:ext cx="814191" cy="1399219"/>
            </a:xfrm>
            <a:custGeom>
              <a:avLst/>
              <a:gdLst/>
              <a:ahLst/>
              <a:cxnLst/>
              <a:rect l="l" t="t" r="r" b="b"/>
              <a:pathLst>
                <a:path w="22607" h="38851" extrusionOk="0">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5"/>
            <p:cNvSpPr/>
            <p:nvPr/>
          </p:nvSpPr>
          <p:spPr>
            <a:xfrm>
              <a:off x="5022328" y="2313983"/>
              <a:ext cx="823015" cy="1408006"/>
            </a:xfrm>
            <a:custGeom>
              <a:avLst/>
              <a:gdLst/>
              <a:ahLst/>
              <a:cxnLst/>
              <a:rect l="l" t="t" r="r" b="b"/>
              <a:pathLst>
                <a:path w="22852" h="39095" extrusionOk="0">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5"/>
            <p:cNvSpPr/>
            <p:nvPr/>
          </p:nvSpPr>
          <p:spPr>
            <a:xfrm>
              <a:off x="5528047" y="2801804"/>
              <a:ext cx="107649" cy="162356"/>
            </a:xfrm>
            <a:custGeom>
              <a:avLst/>
              <a:gdLst/>
              <a:ahLst/>
              <a:cxnLst/>
              <a:rect l="l" t="t" r="r" b="b"/>
              <a:pathLst>
                <a:path w="2989" h="4508" extrusionOk="0">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5"/>
            <p:cNvSpPr/>
            <p:nvPr/>
          </p:nvSpPr>
          <p:spPr>
            <a:xfrm>
              <a:off x="5642574" y="3011014"/>
              <a:ext cx="121443" cy="509612"/>
            </a:xfrm>
            <a:custGeom>
              <a:avLst/>
              <a:gdLst/>
              <a:ahLst/>
              <a:cxnLst/>
              <a:rect l="l" t="t" r="r" b="b"/>
              <a:pathLst>
                <a:path w="3372" h="14150" extrusionOk="0">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5"/>
            <p:cNvSpPr/>
            <p:nvPr/>
          </p:nvSpPr>
          <p:spPr>
            <a:xfrm>
              <a:off x="5165919" y="2681694"/>
              <a:ext cx="165165" cy="245154"/>
            </a:xfrm>
            <a:custGeom>
              <a:avLst/>
              <a:gdLst/>
              <a:ahLst/>
              <a:cxnLst/>
              <a:rect l="l" t="t" r="r" b="b"/>
              <a:pathLst>
                <a:path w="4586" h="6807" extrusionOk="0">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5"/>
            <p:cNvSpPr/>
            <p:nvPr/>
          </p:nvSpPr>
          <p:spPr>
            <a:xfrm>
              <a:off x="5184358" y="2712523"/>
              <a:ext cx="128321" cy="183352"/>
            </a:xfrm>
            <a:custGeom>
              <a:avLst/>
              <a:gdLst/>
              <a:ahLst/>
              <a:cxnLst/>
              <a:rect l="l" t="t" r="r" b="b"/>
              <a:pathLst>
                <a:path w="3563" h="5091" extrusionOk="0">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5"/>
            <p:cNvSpPr/>
            <p:nvPr/>
          </p:nvSpPr>
          <p:spPr>
            <a:xfrm>
              <a:off x="5254263" y="3005792"/>
              <a:ext cx="106028" cy="128970"/>
            </a:xfrm>
            <a:custGeom>
              <a:avLst/>
              <a:gdLst/>
              <a:ahLst/>
              <a:cxnLst/>
              <a:rect l="l" t="t" r="r" b="b"/>
              <a:pathLst>
                <a:path w="2944" h="3581" extrusionOk="0">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5"/>
            <p:cNvSpPr/>
            <p:nvPr/>
          </p:nvSpPr>
          <p:spPr>
            <a:xfrm>
              <a:off x="5274431" y="3027833"/>
              <a:ext cx="69221" cy="84923"/>
            </a:xfrm>
            <a:custGeom>
              <a:avLst/>
              <a:gdLst/>
              <a:ahLst/>
              <a:cxnLst/>
              <a:rect l="l" t="t" r="r" b="b"/>
              <a:pathLst>
                <a:path w="1922" h="2358" extrusionOk="0">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5"/>
            <p:cNvSpPr/>
            <p:nvPr/>
          </p:nvSpPr>
          <p:spPr>
            <a:xfrm>
              <a:off x="5451732" y="3059706"/>
              <a:ext cx="191024" cy="262477"/>
            </a:xfrm>
            <a:custGeom>
              <a:avLst/>
              <a:gdLst/>
              <a:ahLst/>
              <a:cxnLst/>
              <a:rect l="l" t="t" r="r" b="b"/>
              <a:pathLst>
                <a:path w="5304" h="7288" extrusionOk="0">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5"/>
            <p:cNvSpPr/>
            <p:nvPr/>
          </p:nvSpPr>
          <p:spPr>
            <a:xfrm>
              <a:off x="5405777" y="3134185"/>
              <a:ext cx="272021" cy="211876"/>
            </a:xfrm>
            <a:custGeom>
              <a:avLst/>
              <a:gdLst/>
              <a:ahLst/>
              <a:cxnLst/>
              <a:rect l="l" t="t" r="r" b="b"/>
              <a:pathLst>
                <a:path w="7553" h="5883" extrusionOk="0">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5"/>
            <p:cNvSpPr/>
            <p:nvPr/>
          </p:nvSpPr>
          <p:spPr>
            <a:xfrm>
              <a:off x="4805807" y="2688249"/>
              <a:ext cx="239140" cy="60757"/>
            </a:xfrm>
            <a:custGeom>
              <a:avLst/>
              <a:gdLst/>
              <a:ahLst/>
              <a:cxnLst/>
              <a:rect l="l" t="t" r="r" b="b"/>
              <a:pathLst>
                <a:path w="6640" h="1687" extrusionOk="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5"/>
            <p:cNvSpPr/>
            <p:nvPr/>
          </p:nvSpPr>
          <p:spPr>
            <a:xfrm>
              <a:off x="4714222" y="2747385"/>
              <a:ext cx="68573" cy="22329"/>
            </a:xfrm>
            <a:custGeom>
              <a:avLst/>
              <a:gdLst/>
              <a:ahLst/>
              <a:cxnLst/>
              <a:rect l="l" t="t" r="r" b="b"/>
              <a:pathLst>
                <a:path w="1904" h="620" extrusionOk="0">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5"/>
            <p:cNvSpPr/>
            <p:nvPr/>
          </p:nvSpPr>
          <p:spPr>
            <a:xfrm>
              <a:off x="6917892" y="3467358"/>
              <a:ext cx="269176" cy="341602"/>
            </a:xfrm>
            <a:custGeom>
              <a:avLst/>
              <a:gdLst/>
              <a:ahLst/>
              <a:cxnLst/>
              <a:rect l="l" t="t" r="r" b="b"/>
              <a:pathLst>
                <a:path w="7474" h="9485" extrusionOk="0">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5"/>
            <p:cNvSpPr/>
            <p:nvPr/>
          </p:nvSpPr>
          <p:spPr>
            <a:xfrm>
              <a:off x="6913390" y="3462821"/>
              <a:ext cx="278180" cy="350642"/>
            </a:xfrm>
            <a:custGeom>
              <a:avLst/>
              <a:gdLst/>
              <a:ahLst/>
              <a:cxnLst/>
              <a:rect l="l" t="t" r="r" b="b"/>
              <a:pathLst>
                <a:path w="7724" h="9736" extrusionOk="0">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5"/>
            <p:cNvSpPr/>
            <p:nvPr/>
          </p:nvSpPr>
          <p:spPr>
            <a:xfrm>
              <a:off x="6926140" y="3556315"/>
              <a:ext cx="252897" cy="180327"/>
            </a:xfrm>
            <a:custGeom>
              <a:avLst/>
              <a:gdLst/>
              <a:ahLst/>
              <a:cxnLst/>
              <a:rect l="l" t="t" r="r" b="b"/>
              <a:pathLst>
                <a:path w="7022" h="5007" extrusionOk="0">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5"/>
            <p:cNvSpPr/>
            <p:nvPr/>
          </p:nvSpPr>
          <p:spPr>
            <a:xfrm>
              <a:off x="6921530" y="3551849"/>
              <a:ext cx="262153" cy="189295"/>
            </a:xfrm>
            <a:custGeom>
              <a:avLst/>
              <a:gdLst/>
              <a:ahLst/>
              <a:cxnLst/>
              <a:rect l="l" t="t" r="r" b="b"/>
              <a:pathLst>
                <a:path w="7279" h="5256" extrusionOk="0">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5"/>
            <p:cNvSpPr/>
            <p:nvPr/>
          </p:nvSpPr>
          <p:spPr>
            <a:xfrm>
              <a:off x="6921242" y="3505174"/>
              <a:ext cx="1188" cy="11705"/>
            </a:xfrm>
            <a:custGeom>
              <a:avLst/>
              <a:gdLst/>
              <a:ahLst/>
              <a:cxnLst/>
              <a:rect l="l" t="t" r="r" b="b"/>
              <a:pathLst>
                <a:path w="33" h="325" extrusionOk="0">
                  <a:moveTo>
                    <a:pt x="1" y="1"/>
                  </a:moveTo>
                  <a:lnTo>
                    <a:pt x="33" y="325"/>
                  </a:lnTo>
                  <a:lnTo>
                    <a:pt x="33" y="275"/>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5"/>
            <p:cNvSpPr/>
            <p:nvPr/>
          </p:nvSpPr>
          <p:spPr>
            <a:xfrm>
              <a:off x="6916632" y="3500636"/>
              <a:ext cx="10192" cy="20601"/>
            </a:xfrm>
            <a:custGeom>
              <a:avLst/>
              <a:gdLst/>
              <a:ahLst/>
              <a:cxnLst/>
              <a:rect l="l" t="t" r="r" b="b"/>
              <a:pathLst>
                <a:path w="283" h="572" extrusionOk="0">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5"/>
            <p:cNvSpPr/>
            <p:nvPr/>
          </p:nvSpPr>
          <p:spPr>
            <a:xfrm>
              <a:off x="6902226" y="3382111"/>
              <a:ext cx="302634" cy="172944"/>
            </a:xfrm>
            <a:custGeom>
              <a:avLst/>
              <a:gdLst/>
              <a:ahLst/>
              <a:cxnLst/>
              <a:rect l="l" t="t" r="r" b="b"/>
              <a:pathLst>
                <a:path w="8403" h="4802" extrusionOk="0">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5"/>
            <p:cNvSpPr/>
            <p:nvPr/>
          </p:nvSpPr>
          <p:spPr>
            <a:xfrm>
              <a:off x="6897724" y="3377609"/>
              <a:ext cx="311674" cy="181840"/>
            </a:xfrm>
            <a:custGeom>
              <a:avLst/>
              <a:gdLst/>
              <a:ahLst/>
              <a:cxnLst/>
              <a:rect l="l" t="t" r="r" b="b"/>
              <a:pathLst>
                <a:path w="8654" h="5049" extrusionOk="0">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5"/>
            <p:cNvSpPr/>
            <p:nvPr/>
          </p:nvSpPr>
          <p:spPr>
            <a:xfrm>
              <a:off x="6902226" y="3346529"/>
              <a:ext cx="302634" cy="172980"/>
            </a:xfrm>
            <a:custGeom>
              <a:avLst/>
              <a:gdLst/>
              <a:ahLst/>
              <a:cxnLst/>
              <a:rect l="l" t="t" r="r" b="b"/>
              <a:pathLst>
                <a:path w="8403" h="4803" extrusionOk="0">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5"/>
            <p:cNvSpPr/>
            <p:nvPr/>
          </p:nvSpPr>
          <p:spPr>
            <a:xfrm>
              <a:off x="6897724" y="3342027"/>
              <a:ext cx="311674" cy="181984"/>
            </a:xfrm>
            <a:custGeom>
              <a:avLst/>
              <a:gdLst/>
              <a:ahLst/>
              <a:cxnLst/>
              <a:rect l="l" t="t" r="r" b="b"/>
              <a:pathLst>
                <a:path w="8654" h="5053" extrusionOk="0">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5"/>
            <p:cNvSpPr/>
            <p:nvPr/>
          </p:nvSpPr>
          <p:spPr>
            <a:xfrm>
              <a:off x="6921422" y="3340298"/>
              <a:ext cx="264278" cy="151011"/>
            </a:xfrm>
            <a:custGeom>
              <a:avLst/>
              <a:gdLst/>
              <a:ahLst/>
              <a:cxnLst/>
              <a:rect l="l" t="t" r="r" b="b"/>
              <a:pathLst>
                <a:path w="7338" h="4193" extrusionOk="0">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5"/>
            <p:cNvSpPr/>
            <p:nvPr/>
          </p:nvSpPr>
          <p:spPr>
            <a:xfrm>
              <a:off x="6916884" y="3335760"/>
              <a:ext cx="273318" cy="160087"/>
            </a:xfrm>
            <a:custGeom>
              <a:avLst/>
              <a:gdLst/>
              <a:ahLst/>
              <a:cxnLst/>
              <a:rect l="l" t="t" r="r" b="b"/>
              <a:pathLst>
                <a:path w="7589" h="4445" extrusionOk="0">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5"/>
            <p:cNvSpPr/>
            <p:nvPr/>
          </p:nvSpPr>
          <p:spPr>
            <a:xfrm>
              <a:off x="6921422" y="3309181"/>
              <a:ext cx="264278" cy="151047"/>
            </a:xfrm>
            <a:custGeom>
              <a:avLst/>
              <a:gdLst/>
              <a:ahLst/>
              <a:cxnLst/>
              <a:rect l="l" t="t" r="r" b="b"/>
              <a:pathLst>
                <a:path w="7338" h="4194" extrusionOk="0">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5"/>
            <p:cNvSpPr/>
            <p:nvPr/>
          </p:nvSpPr>
          <p:spPr>
            <a:xfrm>
              <a:off x="6916884" y="3304679"/>
              <a:ext cx="273318" cy="160051"/>
            </a:xfrm>
            <a:custGeom>
              <a:avLst/>
              <a:gdLst/>
              <a:ahLst/>
              <a:cxnLst/>
              <a:rect l="l" t="t" r="r" b="b"/>
              <a:pathLst>
                <a:path w="7589" h="4444" extrusionOk="0">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5"/>
            <p:cNvSpPr/>
            <p:nvPr/>
          </p:nvSpPr>
          <p:spPr>
            <a:xfrm>
              <a:off x="7513576" y="3425581"/>
              <a:ext cx="5798" cy="30901"/>
            </a:xfrm>
            <a:custGeom>
              <a:avLst/>
              <a:gdLst/>
              <a:ahLst/>
              <a:cxnLst/>
              <a:rect l="l" t="t" r="r" b="b"/>
              <a:pathLst>
                <a:path w="161" h="858" extrusionOk="0">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5"/>
            <p:cNvSpPr/>
            <p:nvPr/>
          </p:nvSpPr>
          <p:spPr>
            <a:xfrm>
              <a:off x="6344033" y="3655932"/>
              <a:ext cx="300005" cy="202260"/>
            </a:xfrm>
            <a:custGeom>
              <a:avLst/>
              <a:gdLst/>
              <a:ahLst/>
              <a:cxnLst/>
              <a:rect l="l" t="t" r="r" b="b"/>
              <a:pathLst>
                <a:path w="8330" h="5616" extrusionOk="0">
                  <a:moveTo>
                    <a:pt x="2710" y="0"/>
                  </a:moveTo>
                  <a:lnTo>
                    <a:pt x="0" y="4453"/>
                  </a:lnTo>
                  <a:lnTo>
                    <a:pt x="6005" y="5616"/>
                  </a:lnTo>
                  <a:lnTo>
                    <a:pt x="8329" y="1162"/>
                  </a:lnTo>
                  <a:lnTo>
                    <a:pt x="27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5"/>
            <p:cNvSpPr/>
            <p:nvPr/>
          </p:nvSpPr>
          <p:spPr>
            <a:xfrm>
              <a:off x="6339351" y="3651394"/>
              <a:ext cx="309297" cy="211336"/>
            </a:xfrm>
            <a:custGeom>
              <a:avLst/>
              <a:gdLst/>
              <a:ahLst/>
              <a:cxnLst/>
              <a:rect l="l" t="t" r="r" b="b"/>
              <a:pathLst>
                <a:path w="8588" h="5868" extrusionOk="0">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5"/>
            <p:cNvSpPr/>
            <p:nvPr/>
          </p:nvSpPr>
          <p:spPr>
            <a:xfrm>
              <a:off x="6511394" y="3474489"/>
              <a:ext cx="285995" cy="209283"/>
            </a:xfrm>
            <a:custGeom>
              <a:avLst/>
              <a:gdLst/>
              <a:ahLst/>
              <a:cxnLst/>
              <a:rect l="l" t="t" r="r" b="b"/>
              <a:pathLst>
                <a:path w="7941" h="5811" extrusionOk="0">
                  <a:moveTo>
                    <a:pt x="2711" y="0"/>
                  </a:moveTo>
                  <a:lnTo>
                    <a:pt x="1" y="4067"/>
                  </a:lnTo>
                  <a:lnTo>
                    <a:pt x="5616" y="5811"/>
                  </a:lnTo>
                  <a:lnTo>
                    <a:pt x="7941" y="1743"/>
                  </a:lnTo>
                  <a:lnTo>
                    <a:pt x="2711"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5"/>
            <p:cNvSpPr/>
            <p:nvPr/>
          </p:nvSpPr>
          <p:spPr>
            <a:xfrm>
              <a:off x="6506784" y="3470060"/>
              <a:ext cx="295359" cy="218251"/>
            </a:xfrm>
            <a:custGeom>
              <a:avLst/>
              <a:gdLst/>
              <a:ahLst/>
              <a:cxnLst/>
              <a:rect l="l" t="t" r="r" b="b"/>
              <a:pathLst>
                <a:path w="8201" h="6060" extrusionOk="0">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5"/>
            <p:cNvSpPr/>
            <p:nvPr/>
          </p:nvSpPr>
          <p:spPr>
            <a:xfrm>
              <a:off x="6650879" y="3753497"/>
              <a:ext cx="272201" cy="160447"/>
            </a:xfrm>
            <a:custGeom>
              <a:avLst/>
              <a:gdLst/>
              <a:ahLst/>
              <a:cxnLst/>
              <a:rect l="l" t="t" r="r" b="b"/>
              <a:pathLst>
                <a:path w="7558" h="4455" extrusionOk="0">
                  <a:moveTo>
                    <a:pt x="4843" y="1"/>
                  </a:moveTo>
                  <a:lnTo>
                    <a:pt x="0" y="1358"/>
                  </a:lnTo>
                  <a:lnTo>
                    <a:pt x="1938" y="4455"/>
                  </a:lnTo>
                  <a:lnTo>
                    <a:pt x="7557" y="3101"/>
                  </a:lnTo>
                  <a:lnTo>
                    <a:pt x="4843"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5"/>
            <p:cNvSpPr/>
            <p:nvPr/>
          </p:nvSpPr>
          <p:spPr>
            <a:xfrm>
              <a:off x="6646233" y="3749067"/>
              <a:ext cx="281457" cy="169415"/>
            </a:xfrm>
            <a:custGeom>
              <a:avLst/>
              <a:gdLst/>
              <a:ahLst/>
              <a:cxnLst/>
              <a:rect l="l" t="t" r="r" b="b"/>
              <a:pathLst>
                <a:path w="7815" h="4704" extrusionOk="0">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5"/>
            <p:cNvSpPr/>
            <p:nvPr/>
          </p:nvSpPr>
          <p:spPr>
            <a:xfrm>
              <a:off x="7355183" y="1746172"/>
              <a:ext cx="714502" cy="1479100"/>
            </a:xfrm>
            <a:custGeom>
              <a:avLst/>
              <a:gdLst/>
              <a:ahLst/>
              <a:cxnLst/>
              <a:rect l="l" t="t" r="r" b="b"/>
              <a:pathLst>
                <a:path w="19839" h="41069" extrusionOk="0">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5"/>
            <p:cNvSpPr/>
            <p:nvPr/>
          </p:nvSpPr>
          <p:spPr>
            <a:xfrm>
              <a:off x="7350826" y="1741743"/>
              <a:ext cx="719616" cy="1488176"/>
            </a:xfrm>
            <a:custGeom>
              <a:avLst/>
              <a:gdLst/>
              <a:ahLst/>
              <a:cxnLst/>
              <a:rect l="l" t="t" r="r" b="b"/>
              <a:pathLst>
                <a:path w="19981" h="41321" extrusionOk="0">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5"/>
            <p:cNvSpPr/>
            <p:nvPr/>
          </p:nvSpPr>
          <p:spPr>
            <a:xfrm>
              <a:off x="7708020" y="1903701"/>
              <a:ext cx="220448" cy="896449"/>
            </a:xfrm>
            <a:custGeom>
              <a:avLst/>
              <a:gdLst/>
              <a:ahLst/>
              <a:cxnLst/>
              <a:rect l="l" t="t" r="r" b="b"/>
              <a:pathLst>
                <a:path w="6121" h="24891" extrusionOk="0">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5"/>
            <p:cNvSpPr/>
            <p:nvPr/>
          </p:nvSpPr>
          <p:spPr>
            <a:xfrm>
              <a:off x="7674706" y="1858935"/>
              <a:ext cx="53266" cy="26363"/>
            </a:xfrm>
            <a:custGeom>
              <a:avLst/>
              <a:gdLst/>
              <a:ahLst/>
              <a:cxnLst/>
              <a:rect l="l" t="t" r="r" b="b"/>
              <a:pathLst>
                <a:path w="1479" h="732" extrusionOk="0">
                  <a:moveTo>
                    <a:pt x="53" y="1"/>
                  </a:moveTo>
                  <a:lnTo>
                    <a:pt x="1" y="241"/>
                  </a:lnTo>
                  <a:cubicBezTo>
                    <a:pt x="7" y="245"/>
                    <a:pt x="616" y="373"/>
                    <a:pt x="1374" y="732"/>
                  </a:cubicBezTo>
                  <a:lnTo>
                    <a:pt x="1479" y="509"/>
                  </a:lnTo>
                  <a:cubicBezTo>
                    <a:pt x="693" y="137"/>
                    <a:pt x="77" y="5"/>
                    <a:pt x="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5"/>
            <p:cNvSpPr/>
            <p:nvPr/>
          </p:nvSpPr>
          <p:spPr>
            <a:xfrm>
              <a:off x="7630732" y="1910580"/>
              <a:ext cx="179571" cy="366561"/>
            </a:xfrm>
            <a:custGeom>
              <a:avLst/>
              <a:gdLst/>
              <a:ahLst/>
              <a:cxnLst/>
              <a:rect l="l" t="t" r="r" b="b"/>
              <a:pathLst>
                <a:path w="4986" h="10178" extrusionOk="0">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5"/>
            <p:cNvSpPr/>
            <p:nvPr/>
          </p:nvSpPr>
          <p:spPr>
            <a:xfrm>
              <a:off x="7217103" y="2651226"/>
              <a:ext cx="621295" cy="818909"/>
            </a:xfrm>
            <a:custGeom>
              <a:avLst/>
              <a:gdLst/>
              <a:ahLst/>
              <a:cxnLst/>
              <a:rect l="l" t="t" r="r" b="b"/>
              <a:pathLst>
                <a:path w="17251" h="22738" extrusionOk="0">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
            <p:cNvSpPr/>
            <p:nvPr/>
          </p:nvSpPr>
          <p:spPr>
            <a:xfrm>
              <a:off x="7212601" y="2646832"/>
              <a:ext cx="630695" cy="827805"/>
            </a:xfrm>
            <a:custGeom>
              <a:avLst/>
              <a:gdLst/>
              <a:ahLst/>
              <a:cxnLst/>
              <a:rect l="l" t="t" r="r" b="b"/>
              <a:pathLst>
                <a:path w="17512" h="22985" extrusionOk="0">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5"/>
            <p:cNvSpPr/>
            <p:nvPr/>
          </p:nvSpPr>
          <p:spPr>
            <a:xfrm>
              <a:off x="7623817" y="2821576"/>
              <a:ext cx="173736" cy="300437"/>
            </a:xfrm>
            <a:custGeom>
              <a:avLst/>
              <a:gdLst/>
              <a:ahLst/>
              <a:cxnLst/>
              <a:rect l="l" t="t" r="r" b="b"/>
              <a:pathLst>
                <a:path w="4824" h="8342" extrusionOk="0">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5"/>
            <p:cNvSpPr/>
            <p:nvPr/>
          </p:nvSpPr>
          <p:spPr>
            <a:xfrm>
              <a:off x="7580744" y="3157018"/>
              <a:ext cx="32377" cy="253221"/>
            </a:xfrm>
            <a:custGeom>
              <a:avLst/>
              <a:gdLst/>
              <a:ahLst/>
              <a:cxnLst/>
              <a:rect l="l" t="t" r="r" b="b"/>
              <a:pathLst>
                <a:path w="899" h="7031" extrusionOk="0">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
            <p:cNvSpPr/>
            <p:nvPr/>
          </p:nvSpPr>
          <p:spPr>
            <a:xfrm>
              <a:off x="6845611" y="1955167"/>
              <a:ext cx="700600" cy="1371883"/>
            </a:xfrm>
            <a:custGeom>
              <a:avLst/>
              <a:gdLst/>
              <a:ahLst/>
              <a:cxnLst/>
              <a:rect l="l" t="t" r="r" b="b"/>
              <a:pathLst>
                <a:path w="19453" h="38092" extrusionOk="0">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5"/>
            <p:cNvSpPr/>
            <p:nvPr/>
          </p:nvSpPr>
          <p:spPr>
            <a:xfrm>
              <a:off x="6840569" y="1950737"/>
              <a:ext cx="710252" cy="1380707"/>
            </a:xfrm>
            <a:custGeom>
              <a:avLst/>
              <a:gdLst/>
              <a:ahLst/>
              <a:cxnLst/>
              <a:rect l="l" t="t" r="r" b="b"/>
              <a:pathLst>
                <a:path w="19721" h="38337" extrusionOk="0">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5"/>
            <p:cNvSpPr/>
            <p:nvPr/>
          </p:nvSpPr>
          <p:spPr>
            <a:xfrm>
              <a:off x="7178531" y="2002814"/>
              <a:ext cx="211120" cy="278828"/>
            </a:xfrm>
            <a:custGeom>
              <a:avLst/>
              <a:gdLst/>
              <a:ahLst/>
              <a:cxnLst/>
              <a:rect l="l" t="t" r="r" b="b"/>
              <a:pathLst>
                <a:path w="5862" h="7742" extrusionOk="0">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
            <p:cNvSpPr/>
            <p:nvPr/>
          </p:nvSpPr>
          <p:spPr>
            <a:xfrm>
              <a:off x="6845611" y="2217211"/>
              <a:ext cx="700600" cy="1109838"/>
            </a:xfrm>
            <a:custGeom>
              <a:avLst/>
              <a:gdLst/>
              <a:ahLst/>
              <a:cxnLst/>
              <a:rect l="l" t="t" r="r" b="b"/>
              <a:pathLst>
                <a:path w="19453" h="30816" extrusionOk="0">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5"/>
            <p:cNvSpPr/>
            <p:nvPr/>
          </p:nvSpPr>
          <p:spPr>
            <a:xfrm>
              <a:off x="6840569" y="2212781"/>
              <a:ext cx="710252" cy="1118662"/>
            </a:xfrm>
            <a:custGeom>
              <a:avLst/>
              <a:gdLst/>
              <a:ahLst/>
              <a:cxnLst/>
              <a:rect l="l" t="t" r="r" b="b"/>
              <a:pathLst>
                <a:path w="19721" h="31061" extrusionOk="0">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5"/>
            <p:cNvSpPr/>
            <p:nvPr/>
          </p:nvSpPr>
          <p:spPr>
            <a:xfrm>
              <a:off x="6923907" y="2516674"/>
              <a:ext cx="314051" cy="296728"/>
            </a:xfrm>
            <a:custGeom>
              <a:avLst/>
              <a:gdLst/>
              <a:ahLst/>
              <a:cxnLst/>
              <a:rect l="l" t="t" r="r" b="b"/>
              <a:pathLst>
                <a:path w="8720" h="8239" extrusionOk="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
            <p:cNvSpPr/>
            <p:nvPr/>
          </p:nvSpPr>
          <p:spPr>
            <a:xfrm>
              <a:off x="6920377" y="2512281"/>
              <a:ext cx="322082" cy="305551"/>
            </a:xfrm>
            <a:custGeom>
              <a:avLst/>
              <a:gdLst/>
              <a:ahLst/>
              <a:cxnLst/>
              <a:rect l="l" t="t" r="r" b="b"/>
              <a:pathLst>
                <a:path w="8943" h="8484" extrusionOk="0">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5"/>
            <p:cNvSpPr/>
            <p:nvPr/>
          </p:nvSpPr>
          <p:spPr>
            <a:xfrm>
              <a:off x="6915875" y="1365964"/>
              <a:ext cx="563995" cy="726278"/>
            </a:xfrm>
            <a:custGeom>
              <a:avLst/>
              <a:gdLst/>
              <a:ahLst/>
              <a:cxnLst/>
              <a:rect l="l" t="t" r="r" b="b"/>
              <a:pathLst>
                <a:path w="15660" h="20166" extrusionOk="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5"/>
            <p:cNvSpPr/>
            <p:nvPr/>
          </p:nvSpPr>
          <p:spPr>
            <a:xfrm>
              <a:off x="6916272" y="1361606"/>
              <a:ext cx="567632" cy="735210"/>
            </a:xfrm>
            <a:custGeom>
              <a:avLst/>
              <a:gdLst/>
              <a:ahLst/>
              <a:cxnLst/>
              <a:rect l="l" t="t" r="r" b="b"/>
              <a:pathLst>
                <a:path w="15761" h="20414" extrusionOk="0">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5"/>
            <p:cNvSpPr/>
            <p:nvPr/>
          </p:nvSpPr>
          <p:spPr>
            <a:xfrm>
              <a:off x="7147414" y="1370538"/>
              <a:ext cx="327196" cy="717167"/>
            </a:xfrm>
            <a:custGeom>
              <a:avLst/>
              <a:gdLst/>
              <a:ahLst/>
              <a:cxnLst/>
              <a:rect l="l" t="t" r="r" b="b"/>
              <a:pathLst>
                <a:path w="9085" h="19913" extrusionOk="0">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5"/>
            <p:cNvSpPr/>
            <p:nvPr/>
          </p:nvSpPr>
          <p:spPr>
            <a:xfrm>
              <a:off x="7138050" y="1366036"/>
              <a:ext cx="341818" cy="726170"/>
            </a:xfrm>
            <a:custGeom>
              <a:avLst/>
              <a:gdLst/>
              <a:ahLst/>
              <a:cxnLst/>
              <a:rect l="l" t="t" r="r" b="b"/>
              <a:pathLst>
                <a:path w="9491" h="20163" extrusionOk="0">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5"/>
            <p:cNvSpPr/>
            <p:nvPr/>
          </p:nvSpPr>
          <p:spPr>
            <a:xfrm>
              <a:off x="7027017" y="1791515"/>
              <a:ext cx="56183" cy="111719"/>
            </a:xfrm>
            <a:custGeom>
              <a:avLst/>
              <a:gdLst/>
              <a:ahLst/>
              <a:cxnLst/>
              <a:rect l="l" t="t" r="r" b="b"/>
              <a:pathLst>
                <a:path w="1560" h="3102" extrusionOk="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5"/>
            <p:cNvSpPr/>
            <p:nvPr/>
          </p:nvSpPr>
          <p:spPr>
            <a:xfrm>
              <a:off x="7060115" y="1944110"/>
              <a:ext cx="146113" cy="28668"/>
            </a:xfrm>
            <a:custGeom>
              <a:avLst/>
              <a:gdLst/>
              <a:ahLst/>
              <a:cxnLst/>
              <a:rect l="l" t="t" r="r" b="b"/>
              <a:pathLst>
                <a:path w="4057" h="796" extrusionOk="0">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5"/>
            <p:cNvSpPr/>
            <p:nvPr/>
          </p:nvSpPr>
          <p:spPr>
            <a:xfrm>
              <a:off x="7161352" y="1742931"/>
              <a:ext cx="23230" cy="39761"/>
            </a:xfrm>
            <a:custGeom>
              <a:avLst/>
              <a:gdLst/>
              <a:ahLst/>
              <a:cxnLst/>
              <a:rect l="l" t="t" r="r" b="b"/>
              <a:pathLst>
                <a:path w="645" h="1104" extrusionOk="0">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5"/>
            <p:cNvSpPr/>
            <p:nvPr/>
          </p:nvSpPr>
          <p:spPr>
            <a:xfrm>
              <a:off x="6997053" y="1716388"/>
              <a:ext cx="23374" cy="39761"/>
            </a:xfrm>
            <a:custGeom>
              <a:avLst/>
              <a:gdLst/>
              <a:ahLst/>
              <a:cxnLst/>
              <a:rect l="l" t="t" r="r" b="b"/>
              <a:pathLst>
                <a:path w="649" h="1104" extrusionOk="0">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5"/>
            <p:cNvSpPr/>
            <p:nvPr/>
          </p:nvSpPr>
          <p:spPr>
            <a:xfrm>
              <a:off x="6970510" y="1632762"/>
              <a:ext cx="73074" cy="21717"/>
            </a:xfrm>
            <a:custGeom>
              <a:avLst/>
              <a:gdLst/>
              <a:ahLst/>
              <a:cxnLst/>
              <a:rect l="l" t="t" r="r" b="b"/>
              <a:pathLst>
                <a:path w="2029" h="603" extrusionOk="0">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5"/>
            <p:cNvSpPr/>
            <p:nvPr/>
          </p:nvSpPr>
          <p:spPr>
            <a:xfrm>
              <a:off x="7126490" y="1647060"/>
              <a:ext cx="73110" cy="27371"/>
            </a:xfrm>
            <a:custGeom>
              <a:avLst/>
              <a:gdLst/>
              <a:ahLst/>
              <a:cxnLst/>
              <a:rect l="l" t="t" r="r" b="b"/>
              <a:pathLst>
                <a:path w="2030" h="760" extrusionOk="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5"/>
            <p:cNvSpPr/>
            <p:nvPr/>
          </p:nvSpPr>
          <p:spPr>
            <a:xfrm>
              <a:off x="6756618" y="1246899"/>
              <a:ext cx="816136" cy="607825"/>
            </a:xfrm>
            <a:custGeom>
              <a:avLst/>
              <a:gdLst/>
              <a:ahLst/>
              <a:cxnLst/>
              <a:rect l="l" t="t" r="r" b="b"/>
              <a:pathLst>
                <a:path w="22661" h="16877" extrusionOk="0">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5"/>
            <p:cNvSpPr/>
            <p:nvPr/>
          </p:nvSpPr>
          <p:spPr>
            <a:xfrm>
              <a:off x="6789212" y="1242469"/>
              <a:ext cx="787288" cy="616685"/>
            </a:xfrm>
            <a:custGeom>
              <a:avLst/>
              <a:gdLst/>
              <a:ahLst/>
              <a:cxnLst/>
              <a:rect l="l" t="t" r="r" b="b"/>
              <a:pathLst>
                <a:path w="21860" h="17123" extrusionOk="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5"/>
            <p:cNvSpPr/>
            <p:nvPr/>
          </p:nvSpPr>
          <p:spPr>
            <a:xfrm>
              <a:off x="6881409" y="1456505"/>
              <a:ext cx="270689" cy="143268"/>
            </a:xfrm>
            <a:custGeom>
              <a:avLst/>
              <a:gdLst/>
              <a:ahLst/>
              <a:cxnLst/>
              <a:rect l="l" t="t" r="r" b="b"/>
              <a:pathLst>
                <a:path w="7516" h="3978" extrusionOk="0">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5"/>
            <p:cNvSpPr/>
            <p:nvPr/>
          </p:nvSpPr>
          <p:spPr>
            <a:xfrm>
              <a:off x="6834950" y="1495581"/>
              <a:ext cx="25823" cy="64071"/>
            </a:xfrm>
            <a:custGeom>
              <a:avLst/>
              <a:gdLst/>
              <a:ahLst/>
              <a:cxnLst/>
              <a:rect l="l" t="t" r="r" b="b"/>
              <a:pathLst>
                <a:path w="717" h="1779" extrusionOk="0">
                  <a:moveTo>
                    <a:pt x="491" y="1"/>
                  </a:moveTo>
                  <a:cubicBezTo>
                    <a:pt x="0" y="1055"/>
                    <a:pt x="383" y="1747"/>
                    <a:pt x="400" y="1778"/>
                  </a:cubicBezTo>
                  <a:lnTo>
                    <a:pt x="616" y="1656"/>
                  </a:lnTo>
                  <a:cubicBezTo>
                    <a:pt x="602" y="1629"/>
                    <a:pt x="282" y="1038"/>
                    <a:pt x="717" y="108"/>
                  </a:cubicBezTo>
                  <a:lnTo>
                    <a:pt x="4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
            <p:cNvSpPr/>
            <p:nvPr/>
          </p:nvSpPr>
          <p:spPr>
            <a:xfrm>
              <a:off x="6874278" y="1331065"/>
              <a:ext cx="527944" cy="137901"/>
            </a:xfrm>
            <a:custGeom>
              <a:avLst/>
              <a:gdLst/>
              <a:ahLst/>
              <a:cxnLst/>
              <a:rect l="l" t="t" r="r" b="b"/>
              <a:pathLst>
                <a:path w="14659" h="3829" extrusionOk="0">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5"/>
            <p:cNvSpPr/>
            <p:nvPr/>
          </p:nvSpPr>
          <p:spPr>
            <a:xfrm>
              <a:off x="7166862" y="1432951"/>
              <a:ext cx="196642" cy="255779"/>
            </a:xfrm>
            <a:custGeom>
              <a:avLst/>
              <a:gdLst/>
              <a:ahLst/>
              <a:cxnLst/>
              <a:rect l="l" t="t" r="r" b="b"/>
              <a:pathLst>
                <a:path w="5460" h="7102" extrusionOk="0">
                  <a:moveTo>
                    <a:pt x="237" y="0"/>
                  </a:moveTo>
                  <a:lnTo>
                    <a:pt x="0" y="73"/>
                  </a:lnTo>
                  <a:cubicBezTo>
                    <a:pt x="70" y="299"/>
                    <a:pt x="1775" y="5682"/>
                    <a:pt x="5365" y="7101"/>
                  </a:cubicBezTo>
                  <a:lnTo>
                    <a:pt x="5460" y="6872"/>
                  </a:lnTo>
                  <a:cubicBezTo>
                    <a:pt x="1977" y="5494"/>
                    <a:pt x="254" y="52"/>
                    <a:pt x="2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5"/>
            <p:cNvSpPr/>
            <p:nvPr/>
          </p:nvSpPr>
          <p:spPr>
            <a:xfrm>
              <a:off x="7297056" y="1484308"/>
              <a:ext cx="208023" cy="85752"/>
            </a:xfrm>
            <a:custGeom>
              <a:avLst/>
              <a:gdLst/>
              <a:ahLst/>
              <a:cxnLst/>
              <a:rect l="l" t="t" r="r" b="b"/>
              <a:pathLst>
                <a:path w="5776" h="2381" extrusionOk="0">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5"/>
            <p:cNvSpPr/>
            <p:nvPr/>
          </p:nvSpPr>
          <p:spPr>
            <a:xfrm>
              <a:off x="7219120" y="1403851"/>
              <a:ext cx="44983" cy="50925"/>
            </a:xfrm>
            <a:custGeom>
              <a:avLst/>
              <a:gdLst/>
              <a:ahLst/>
              <a:cxnLst/>
              <a:rect l="l" t="t" r="r" b="b"/>
              <a:pathLst>
                <a:path w="1249" h="1414" extrusionOk="0">
                  <a:moveTo>
                    <a:pt x="202" y="1"/>
                  </a:moveTo>
                  <a:lnTo>
                    <a:pt x="1" y="140"/>
                  </a:lnTo>
                  <a:cubicBezTo>
                    <a:pt x="14" y="165"/>
                    <a:pt x="390" y="704"/>
                    <a:pt x="1072" y="1414"/>
                  </a:cubicBezTo>
                  <a:lnTo>
                    <a:pt x="1249" y="1239"/>
                  </a:lnTo>
                  <a:cubicBezTo>
                    <a:pt x="585" y="547"/>
                    <a:pt x="205" y="4"/>
                    <a:pt x="2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5"/>
            <p:cNvSpPr/>
            <p:nvPr/>
          </p:nvSpPr>
          <p:spPr>
            <a:xfrm>
              <a:off x="6881553" y="1662042"/>
              <a:ext cx="420295" cy="194841"/>
            </a:xfrm>
            <a:custGeom>
              <a:avLst/>
              <a:gdLst/>
              <a:ahLst/>
              <a:cxnLst/>
              <a:rect l="l" t="t" r="r" b="b"/>
              <a:pathLst>
                <a:path w="11670" h="5410" extrusionOk="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5"/>
            <p:cNvSpPr/>
            <p:nvPr/>
          </p:nvSpPr>
          <p:spPr>
            <a:xfrm>
              <a:off x="7297416" y="1703099"/>
              <a:ext cx="172440" cy="66304"/>
            </a:xfrm>
            <a:custGeom>
              <a:avLst/>
              <a:gdLst/>
              <a:ahLst/>
              <a:cxnLst/>
              <a:rect l="l" t="t" r="r" b="b"/>
              <a:pathLst>
                <a:path w="4788" h="1841" extrusionOk="0">
                  <a:moveTo>
                    <a:pt x="4788" y="0"/>
                  </a:moveTo>
                  <a:lnTo>
                    <a:pt x="1" y="828"/>
                  </a:lnTo>
                  <a:lnTo>
                    <a:pt x="1" y="1840"/>
                  </a:lnTo>
                  <a:lnTo>
                    <a:pt x="4788" y="644"/>
                  </a:lnTo>
                  <a:lnTo>
                    <a:pt x="4788"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5"/>
            <p:cNvSpPr/>
            <p:nvPr/>
          </p:nvSpPr>
          <p:spPr>
            <a:xfrm>
              <a:off x="7292914" y="1698633"/>
              <a:ext cx="181480" cy="75271"/>
            </a:xfrm>
            <a:custGeom>
              <a:avLst/>
              <a:gdLst/>
              <a:ahLst/>
              <a:cxnLst/>
              <a:rect l="l" t="t" r="r" b="b"/>
              <a:pathLst>
                <a:path w="5039" h="2090" extrusionOk="0">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5"/>
            <p:cNvSpPr/>
            <p:nvPr/>
          </p:nvSpPr>
          <p:spPr>
            <a:xfrm>
              <a:off x="7393647" y="1585654"/>
              <a:ext cx="216918" cy="305335"/>
            </a:xfrm>
            <a:custGeom>
              <a:avLst/>
              <a:gdLst/>
              <a:ahLst/>
              <a:cxnLst/>
              <a:rect l="l" t="t" r="r" b="b"/>
              <a:pathLst>
                <a:path w="6023" h="8478" extrusionOk="0">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5"/>
            <p:cNvSpPr/>
            <p:nvPr/>
          </p:nvSpPr>
          <p:spPr>
            <a:xfrm>
              <a:off x="7396168" y="1581188"/>
              <a:ext cx="212020" cy="314267"/>
            </a:xfrm>
            <a:custGeom>
              <a:avLst/>
              <a:gdLst/>
              <a:ahLst/>
              <a:cxnLst/>
              <a:rect l="l" t="t" r="r" b="b"/>
              <a:pathLst>
                <a:path w="5887" h="8726" extrusionOk="0">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5"/>
            <p:cNvSpPr/>
            <p:nvPr/>
          </p:nvSpPr>
          <p:spPr>
            <a:xfrm>
              <a:off x="7479362" y="1617924"/>
              <a:ext cx="156881" cy="256463"/>
            </a:xfrm>
            <a:custGeom>
              <a:avLst/>
              <a:gdLst/>
              <a:ahLst/>
              <a:cxnLst/>
              <a:rect l="l" t="t" r="r" b="b"/>
              <a:pathLst>
                <a:path w="4356" h="7121" extrusionOk="0">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5"/>
            <p:cNvSpPr/>
            <p:nvPr/>
          </p:nvSpPr>
          <p:spPr>
            <a:xfrm>
              <a:off x="7474356" y="1613494"/>
              <a:ext cx="166930" cy="265431"/>
            </a:xfrm>
            <a:custGeom>
              <a:avLst/>
              <a:gdLst/>
              <a:ahLst/>
              <a:cxnLst/>
              <a:rect l="l" t="t" r="r" b="b"/>
              <a:pathLst>
                <a:path w="4635" h="7370" extrusionOk="0">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5"/>
            <p:cNvSpPr/>
            <p:nvPr/>
          </p:nvSpPr>
          <p:spPr>
            <a:xfrm>
              <a:off x="7540623" y="1404067"/>
              <a:ext cx="98537" cy="367965"/>
            </a:xfrm>
            <a:custGeom>
              <a:avLst/>
              <a:gdLst/>
              <a:ahLst/>
              <a:cxnLst/>
              <a:rect l="l" t="t" r="r" b="b"/>
              <a:pathLst>
                <a:path w="2736" h="10217" extrusionOk="0">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5"/>
            <p:cNvSpPr/>
            <p:nvPr/>
          </p:nvSpPr>
          <p:spPr>
            <a:xfrm>
              <a:off x="7536986" y="1399529"/>
              <a:ext cx="114312" cy="376897"/>
            </a:xfrm>
            <a:custGeom>
              <a:avLst/>
              <a:gdLst/>
              <a:ahLst/>
              <a:cxnLst/>
              <a:rect l="l" t="t" r="r" b="b"/>
              <a:pathLst>
                <a:path w="3174" h="10465" extrusionOk="0">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5"/>
            <p:cNvSpPr/>
            <p:nvPr/>
          </p:nvSpPr>
          <p:spPr>
            <a:xfrm>
              <a:off x="7313983" y="1211604"/>
              <a:ext cx="336992" cy="283006"/>
            </a:xfrm>
            <a:custGeom>
              <a:avLst/>
              <a:gdLst/>
              <a:ahLst/>
              <a:cxnLst/>
              <a:rect l="l" t="t" r="r" b="b"/>
              <a:pathLst>
                <a:path w="9357" h="7858" extrusionOk="0">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5"/>
            <p:cNvSpPr/>
            <p:nvPr/>
          </p:nvSpPr>
          <p:spPr>
            <a:xfrm>
              <a:off x="7309337" y="1207174"/>
              <a:ext cx="342215" cy="291866"/>
            </a:xfrm>
            <a:custGeom>
              <a:avLst/>
              <a:gdLst/>
              <a:ahLst/>
              <a:cxnLst/>
              <a:rect l="l" t="t" r="r" b="b"/>
              <a:pathLst>
                <a:path w="9502" h="8104" extrusionOk="0">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
            <p:cNvSpPr/>
            <p:nvPr/>
          </p:nvSpPr>
          <p:spPr>
            <a:xfrm>
              <a:off x="6122470" y="3243922"/>
              <a:ext cx="144384" cy="43290"/>
            </a:xfrm>
            <a:custGeom>
              <a:avLst/>
              <a:gdLst/>
              <a:ahLst/>
              <a:cxnLst/>
              <a:rect l="l" t="t" r="r" b="b"/>
              <a:pathLst>
                <a:path w="4009" h="1202" extrusionOk="0">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5"/>
            <p:cNvSpPr/>
            <p:nvPr/>
          </p:nvSpPr>
          <p:spPr>
            <a:xfrm>
              <a:off x="6122579" y="3237296"/>
              <a:ext cx="156413" cy="54419"/>
            </a:xfrm>
            <a:custGeom>
              <a:avLst/>
              <a:gdLst/>
              <a:ahLst/>
              <a:cxnLst/>
              <a:rect l="l" t="t" r="r" b="b"/>
              <a:pathLst>
                <a:path w="4343" h="1511" extrusionOk="0">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5"/>
            <p:cNvSpPr/>
            <p:nvPr/>
          </p:nvSpPr>
          <p:spPr>
            <a:xfrm>
              <a:off x="6030381" y="2409674"/>
              <a:ext cx="1565572" cy="1017388"/>
            </a:xfrm>
            <a:custGeom>
              <a:avLst/>
              <a:gdLst/>
              <a:ahLst/>
              <a:cxnLst/>
              <a:rect l="l" t="t" r="r" b="b"/>
              <a:pathLst>
                <a:path w="43470" h="28249" extrusionOk="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
            <p:cNvSpPr/>
            <p:nvPr/>
          </p:nvSpPr>
          <p:spPr>
            <a:xfrm>
              <a:off x="6061570" y="2407549"/>
              <a:ext cx="1539137" cy="1023978"/>
            </a:xfrm>
            <a:custGeom>
              <a:avLst/>
              <a:gdLst/>
              <a:ahLst/>
              <a:cxnLst/>
              <a:rect l="l" t="t" r="r" b="b"/>
              <a:pathLst>
                <a:path w="42736" h="28432" extrusionOk="0">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5"/>
            <p:cNvSpPr/>
            <p:nvPr/>
          </p:nvSpPr>
          <p:spPr>
            <a:xfrm>
              <a:off x="6481718" y="2523949"/>
              <a:ext cx="1092551" cy="739568"/>
            </a:xfrm>
            <a:custGeom>
              <a:avLst/>
              <a:gdLst/>
              <a:ahLst/>
              <a:cxnLst/>
              <a:rect l="l" t="t" r="r" b="b"/>
              <a:pathLst>
                <a:path w="30336" h="20535" extrusionOk="0">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5"/>
            <p:cNvSpPr/>
            <p:nvPr/>
          </p:nvSpPr>
          <p:spPr>
            <a:xfrm>
              <a:off x="7306816" y="2409674"/>
              <a:ext cx="289128" cy="303246"/>
            </a:xfrm>
            <a:custGeom>
              <a:avLst/>
              <a:gdLst/>
              <a:ahLst/>
              <a:cxnLst/>
              <a:rect l="l" t="t" r="r" b="b"/>
              <a:pathLst>
                <a:path w="8028" h="8420" extrusionOk="0">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
            <p:cNvSpPr/>
            <p:nvPr/>
          </p:nvSpPr>
          <p:spPr>
            <a:xfrm>
              <a:off x="7302062" y="2405244"/>
              <a:ext cx="298636" cy="312178"/>
            </a:xfrm>
            <a:custGeom>
              <a:avLst/>
              <a:gdLst/>
              <a:ahLst/>
              <a:cxnLst/>
              <a:rect l="l" t="t" r="r" b="b"/>
              <a:pathLst>
                <a:path w="8292" h="8668" extrusionOk="0">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5"/>
            <p:cNvSpPr/>
            <p:nvPr/>
          </p:nvSpPr>
          <p:spPr>
            <a:xfrm>
              <a:off x="5937031" y="2844734"/>
              <a:ext cx="716879" cy="353487"/>
            </a:xfrm>
            <a:custGeom>
              <a:avLst/>
              <a:gdLst/>
              <a:ahLst/>
              <a:cxnLst/>
              <a:rect l="l" t="t" r="r" b="b"/>
              <a:pathLst>
                <a:path w="19905" h="9815" extrusionOk="0">
                  <a:moveTo>
                    <a:pt x="7807" y="0"/>
                  </a:moveTo>
                  <a:lnTo>
                    <a:pt x="0" y="2772"/>
                  </a:lnTo>
                  <a:lnTo>
                    <a:pt x="10925" y="9815"/>
                  </a:lnTo>
                  <a:lnTo>
                    <a:pt x="19905" y="6151"/>
                  </a:lnTo>
                  <a:lnTo>
                    <a:pt x="780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5"/>
            <p:cNvSpPr/>
            <p:nvPr/>
          </p:nvSpPr>
          <p:spPr>
            <a:xfrm>
              <a:off x="5932493" y="2840232"/>
              <a:ext cx="726062" cy="362527"/>
            </a:xfrm>
            <a:custGeom>
              <a:avLst/>
              <a:gdLst/>
              <a:ahLst/>
              <a:cxnLst/>
              <a:rect l="l" t="t" r="r" b="b"/>
              <a:pathLst>
                <a:path w="20160" h="10066" extrusionOk="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5"/>
            <p:cNvSpPr/>
            <p:nvPr/>
          </p:nvSpPr>
          <p:spPr>
            <a:xfrm>
              <a:off x="6030633" y="2889536"/>
              <a:ext cx="161779" cy="59857"/>
            </a:xfrm>
            <a:custGeom>
              <a:avLst/>
              <a:gdLst/>
              <a:ahLst/>
              <a:cxnLst/>
              <a:rect l="l" t="t" r="r" b="b"/>
              <a:pathLst>
                <a:path w="4492" h="1662" extrusionOk="0">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
            <p:cNvSpPr/>
            <p:nvPr/>
          </p:nvSpPr>
          <p:spPr>
            <a:xfrm>
              <a:off x="6055159" y="2963295"/>
              <a:ext cx="518544" cy="182776"/>
            </a:xfrm>
            <a:custGeom>
              <a:avLst/>
              <a:gdLst/>
              <a:ahLst/>
              <a:cxnLst/>
              <a:rect l="l" t="t" r="r" b="b"/>
              <a:pathLst>
                <a:path w="14398" h="5075" extrusionOk="0">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5"/>
            <p:cNvSpPr/>
            <p:nvPr/>
          </p:nvSpPr>
          <p:spPr>
            <a:xfrm>
              <a:off x="6265197" y="2772164"/>
              <a:ext cx="640959" cy="186666"/>
            </a:xfrm>
            <a:custGeom>
              <a:avLst/>
              <a:gdLst/>
              <a:ahLst/>
              <a:cxnLst/>
              <a:rect l="l" t="t" r="r" b="b"/>
              <a:pathLst>
                <a:path w="17797" h="5183" extrusionOk="0">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5"/>
            <p:cNvSpPr/>
            <p:nvPr/>
          </p:nvSpPr>
          <p:spPr>
            <a:xfrm>
              <a:off x="6269087" y="2767734"/>
              <a:ext cx="641679" cy="195525"/>
            </a:xfrm>
            <a:custGeom>
              <a:avLst/>
              <a:gdLst/>
              <a:ahLst/>
              <a:cxnLst/>
              <a:rect l="l" t="t" r="r" b="b"/>
              <a:pathLst>
                <a:path w="17817" h="5429" extrusionOk="0">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
            <p:cNvSpPr/>
            <p:nvPr/>
          </p:nvSpPr>
          <p:spPr>
            <a:xfrm>
              <a:off x="6513159" y="2821900"/>
              <a:ext cx="385216" cy="125332"/>
            </a:xfrm>
            <a:custGeom>
              <a:avLst/>
              <a:gdLst/>
              <a:ahLst/>
              <a:cxnLst/>
              <a:rect l="l" t="t" r="r" b="b"/>
              <a:pathLst>
                <a:path w="10696" h="3480" extrusionOk="0">
                  <a:moveTo>
                    <a:pt x="10463" y="1"/>
                  </a:moveTo>
                  <a:lnTo>
                    <a:pt x="1" y="3480"/>
                  </a:lnTo>
                  <a:cubicBezTo>
                    <a:pt x="2001" y="3313"/>
                    <a:pt x="8674" y="2875"/>
                    <a:pt x="10535" y="2774"/>
                  </a:cubicBezTo>
                  <a:cubicBezTo>
                    <a:pt x="10696" y="2005"/>
                    <a:pt x="10626" y="975"/>
                    <a:pt x="10463"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5"/>
            <p:cNvSpPr/>
            <p:nvPr/>
          </p:nvSpPr>
          <p:spPr>
            <a:xfrm>
              <a:off x="6168425" y="2880532"/>
              <a:ext cx="56976" cy="59605"/>
            </a:xfrm>
            <a:custGeom>
              <a:avLst/>
              <a:gdLst/>
              <a:ahLst/>
              <a:cxnLst/>
              <a:rect l="l" t="t" r="r" b="b"/>
              <a:pathLst>
                <a:path w="1582" h="1655" extrusionOk="0">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5"/>
            <p:cNvSpPr/>
            <p:nvPr/>
          </p:nvSpPr>
          <p:spPr>
            <a:xfrm>
              <a:off x="6165580" y="2876067"/>
              <a:ext cx="64575" cy="68537"/>
            </a:xfrm>
            <a:custGeom>
              <a:avLst/>
              <a:gdLst/>
              <a:ahLst/>
              <a:cxnLst/>
              <a:rect l="l" t="t" r="r" b="b"/>
              <a:pathLst>
                <a:path w="1793" h="1903" extrusionOk="0">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
            <p:cNvSpPr/>
            <p:nvPr/>
          </p:nvSpPr>
          <p:spPr>
            <a:xfrm>
              <a:off x="6207033" y="2863894"/>
              <a:ext cx="43290" cy="96772"/>
            </a:xfrm>
            <a:custGeom>
              <a:avLst/>
              <a:gdLst/>
              <a:ahLst/>
              <a:cxnLst/>
              <a:rect l="l" t="t" r="r" b="b"/>
              <a:pathLst>
                <a:path w="1202" h="2687" extrusionOk="0">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5"/>
            <p:cNvSpPr/>
            <p:nvPr/>
          </p:nvSpPr>
          <p:spPr>
            <a:xfrm>
              <a:off x="6202279" y="2859428"/>
              <a:ext cx="52438" cy="105740"/>
            </a:xfrm>
            <a:custGeom>
              <a:avLst/>
              <a:gdLst/>
              <a:ahLst/>
              <a:cxnLst/>
              <a:rect l="l" t="t" r="r" b="b"/>
              <a:pathLst>
                <a:path w="1456" h="2936" extrusionOk="0">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5"/>
            <p:cNvSpPr/>
            <p:nvPr/>
          </p:nvSpPr>
          <p:spPr>
            <a:xfrm>
              <a:off x="6218702" y="2839079"/>
              <a:ext cx="56436" cy="119462"/>
            </a:xfrm>
            <a:custGeom>
              <a:avLst/>
              <a:gdLst/>
              <a:ahLst/>
              <a:cxnLst/>
              <a:rect l="l" t="t" r="r" b="b"/>
              <a:pathLst>
                <a:path w="1567" h="3317" extrusionOk="0">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
            <p:cNvSpPr/>
            <p:nvPr/>
          </p:nvSpPr>
          <p:spPr>
            <a:xfrm>
              <a:off x="6216829" y="2834577"/>
              <a:ext cx="62702" cy="128466"/>
            </a:xfrm>
            <a:custGeom>
              <a:avLst/>
              <a:gdLst/>
              <a:ahLst/>
              <a:cxnLst/>
              <a:rect l="l" t="t" r="r" b="b"/>
              <a:pathLst>
                <a:path w="1741" h="3567" extrusionOk="0">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5"/>
            <p:cNvSpPr/>
            <p:nvPr/>
          </p:nvSpPr>
          <p:spPr>
            <a:xfrm>
              <a:off x="6250287" y="2822404"/>
              <a:ext cx="59677" cy="147013"/>
            </a:xfrm>
            <a:custGeom>
              <a:avLst/>
              <a:gdLst/>
              <a:ahLst/>
              <a:cxnLst/>
              <a:rect l="l" t="t" r="r" b="b"/>
              <a:pathLst>
                <a:path w="1657" h="4082" extrusionOk="0">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5"/>
            <p:cNvSpPr/>
            <p:nvPr/>
          </p:nvSpPr>
          <p:spPr>
            <a:xfrm>
              <a:off x="6244885" y="2818011"/>
              <a:ext cx="69689" cy="155909"/>
            </a:xfrm>
            <a:custGeom>
              <a:avLst/>
              <a:gdLst/>
              <a:ahLst/>
              <a:cxnLst/>
              <a:rect l="l" t="t" r="r" b="b"/>
              <a:pathLst>
                <a:path w="1935" h="4329" extrusionOk="0">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
            <p:cNvSpPr/>
            <p:nvPr/>
          </p:nvSpPr>
          <p:spPr>
            <a:xfrm>
              <a:off x="6279711" y="2667793"/>
              <a:ext cx="96268" cy="352587"/>
            </a:xfrm>
            <a:custGeom>
              <a:avLst/>
              <a:gdLst/>
              <a:ahLst/>
              <a:cxnLst/>
              <a:rect l="l" t="t" r="r" b="b"/>
              <a:pathLst>
                <a:path w="2673" h="9790" extrusionOk="0">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5"/>
            <p:cNvSpPr/>
            <p:nvPr/>
          </p:nvSpPr>
          <p:spPr>
            <a:xfrm>
              <a:off x="6350408" y="2656592"/>
              <a:ext cx="22978" cy="17503"/>
            </a:xfrm>
            <a:custGeom>
              <a:avLst/>
              <a:gdLst/>
              <a:ahLst/>
              <a:cxnLst/>
              <a:rect l="l" t="t" r="r" b="b"/>
              <a:pathLst>
                <a:path w="638" h="486" extrusionOk="0">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5"/>
            <p:cNvSpPr/>
            <p:nvPr/>
          </p:nvSpPr>
          <p:spPr>
            <a:xfrm>
              <a:off x="6286734" y="2918636"/>
              <a:ext cx="207410" cy="78333"/>
            </a:xfrm>
            <a:custGeom>
              <a:avLst/>
              <a:gdLst/>
              <a:ahLst/>
              <a:cxnLst/>
              <a:rect l="l" t="t" r="r" b="b"/>
              <a:pathLst>
                <a:path w="5759" h="2175" extrusionOk="0">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
            <p:cNvSpPr/>
            <p:nvPr/>
          </p:nvSpPr>
          <p:spPr>
            <a:xfrm>
              <a:off x="6282376" y="2914206"/>
              <a:ext cx="216774" cy="87156"/>
            </a:xfrm>
            <a:custGeom>
              <a:avLst/>
              <a:gdLst/>
              <a:ahLst/>
              <a:cxnLst/>
              <a:rect l="l" t="t" r="r" b="b"/>
              <a:pathLst>
                <a:path w="6019" h="2420" extrusionOk="0">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5"/>
            <p:cNvSpPr/>
            <p:nvPr/>
          </p:nvSpPr>
          <p:spPr>
            <a:xfrm>
              <a:off x="5058415" y="2359758"/>
              <a:ext cx="454905" cy="422852"/>
            </a:xfrm>
            <a:custGeom>
              <a:avLst/>
              <a:gdLst/>
              <a:ahLst/>
              <a:cxnLst/>
              <a:rect l="l" t="t" r="r" b="b"/>
              <a:pathLst>
                <a:path w="12631" h="11741" extrusionOk="0">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5"/>
            <p:cNvSpPr/>
            <p:nvPr/>
          </p:nvSpPr>
          <p:spPr>
            <a:xfrm>
              <a:off x="7313838" y="3674336"/>
              <a:ext cx="341602" cy="237087"/>
            </a:xfrm>
            <a:custGeom>
              <a:avLst/>
              <a:gdLst/>
              <a:ahLst/>
              <a:cxnLst/>
              <a:rect l="l" t="t" r="r" b="b"/>
              <a:pathLst>
                <a:path w="9485" h="6583" extrusionOk="0">
                  <a:moveTo>
                    <a:pt x="1" y="0"/>
                  </a:moveTo>
                  <a:lnTo>
                    <a:pt x="508" y="3761"/>
                  </a:lnTo>
                  <a:cubicBezTo>
                    <a:pt x="508" y="5320"/>
                    <a:pt x="2405" y="6583"/>
                    <a:pt x="4743" y="6583"/>
                  </a:cubicBezTo>
                  <a:cubicBezTo>
                    <a:pt x="7081" y="6583"/>
                    <a:pt x="8977" y="5320"/>
                    <a:pt x="8977" y="3761"/>
                  </a:cubicBezTo>
                  <a:lnTo>
                    <a:pt x="9485" y="0"/>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
            <p:cNvSpPr/>
            <p:nvPr/>
          </p:nvSpPr>
          <p:spPr>
            <a:xfrm>
              <a:off x="7309193" y="3669942"/>
              <a:ext cx="350894" cy="245982"/>
            </a:xfrm>
            <a:custGeom>
              <a:avLst/>
              <a:gdLst/>
              <a:ahLst/>
              <a:cxnLst/>
              <a:rect l="l" t="t" r="r" b="b"/>
              <a:pathLst>
                <a:path w="9743" h="6830" extrusionOk="0">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5"/>
            <p:cNvSpPr/>
            <p:nvPr/>
          </p:nvSpPr>
          <p:spPr>
            <a:xfrm>
              <a:off x="7313838" y="3560565"/>
              <a:ext cx="341602" cy="227723"/>
            </a:xfrm>
            <a:custGeom>
              <a:avLst/>
              <a:gdLst/>
              <a:ahLst/>
              <a:cxnLst/>
              <a:rect l="l" t="t" r="r" b="b"/>
              <a:pathLst>
                <a:path w="9485" h="6323" extrusionOk="0">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5"/>
            <p:cNvSpPr/>
            <p:nvPr/>
          </p:nvSpPr>
          <p:spPr>
            <a:xfrm>
              <a:off x="7309337" y="3556063"/>
              <a:ext cx="350606" cy="236727"/>
            </a:xfrm>
            <a:custGeom>
              <a:avLst/>
              <a:gdLst/>
              <a:ahLst/>
              <a:cxnLst/>
              <a:rect l="l" t="t" r="r" b="b"/>
              <a:pathLst>
                <a:path w="9735" h="6573" extrusionOk="0">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
            <p:cNvSpPr/>
            <p:nvPr/>
          </p:nvSpPr>
          <p:spPr>
            <a:xfrm>
              <a:off x="7339409" y="3577456"/>
              <a:ext cx="290605" cy="193761"/>
            </a:xfrm>
            <a:custGeom>
              <a:avLst/>
              <a:gdLst/>
              <a:ahLst/>
              <a:cxnLst/>
              <a:rect l="l" t="t" r="r" b="b"/>
              <a:pathLst>
                <a:path w="8069" h="5380" extrusionOk="0">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5"/>
            <p:cNvSpPr/>
            <p:nvPr/>
          </p:nvSpPr>
          <p:spPr>
            <a:xfrm>
              <a:off x="7334907" y="3573062"/>
              <a:ext cx="299501" cy="202692"/>
            </a:xfrm>
            <a:custGeom>
              <a:avLst/>
              <a:gdLst/>
              <a:ahLst/>
              <a:cxnLst/>
              <a:rect l="l" t="t" r="r" b="b"/>
              <a:pathLst>
                <a:path w="8316" h="5628" extrusionOk="0">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5"/>
            <p:cNvSpPr/>
            <p:nvPr/>
          </p:nvSpPr>
          <p:spPr>
            <a:xfrm>
              <a:off x="7341894" y="3612570"/>
              <a:ext cx="285599" cy="158646"/>
            </a:xfrm>
            <a:custGeom>
              <a:avLst/>
              <a:gdLst/>
              <a:ahLst/>
              <a:cxnLst/>
              <a:rect l="l" t="t" r="r" b="b"/>
              <a:pathLst>
                <a:path w="7930" h="4405" extrusionOk="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
            <p:cNvSpPr/>
            <p:nvPr/>
          </p:nvSpPr>
          <p:spPr>
            <a:xfrm>
              <a:off x="7337392" y="3608177"/>
              <a:ext cx="294639" cy="167578"/>
            </a:xfrm>
            <a:custGeom>
              <a:avLst/>
              <a:gdLst/>
              <a:ahLst/>
              <a:cxnLst/>
              <a:rect l="l" t="t" r="r" b="b"/>
              <a:pathLst>
                <a:path w="8181" h="4653" extrusionOk="0">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5"/>
            <p:cNvSpPr/>
            <p:nvPr/>
          </p:nvSpPr>
          <p:spPr>
            <a:xfrm>
              <a:off x="7335879" y="3404296"/>
              <a:ext cx="301121" cy="326800"/>
            </a:xfrm>
            <a:custGeom>
              <a:avLst/>
              <a:gdLst/>
              <a:ahLst/>
              <a:cxnLst/>
              <a:rect l="l" t="t" r="r" b="b"/>
              <a:pathLst>
                <a:path w="8361" h="9074" extrusionOk="0">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5"/>
            <p:cNvSpPr/>
            <p:nvPr/>
          </p:nvSpPr>
          <p:spPr>
            <a:xfrm>
              <a:off x="7330621" y="3399831"/>
              <a:ext cx="314195" cy="335660"/>
            </a:xfrm>
            <a:custGeom>
              <a:avLst/>
              <a:gdLst/>
              <a:ahLst/>
              <a:cxnLst/>
              <a:rect l="l" t="t" r="r" b="b"/>
              <a:pathLst>
                <a:path w="8724" h="9320" extrusionOk="0">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5"/>
            <p:cNvSpPr/>
            <p:nvPr/>
          </p:nvSpPr>
          <p:spPr>
            <a:xfrm>
              <a:off x="7362458" y="3423925"/>
              <a:ext cx="136965" cy="187170"/>
            </a:xfrm>
            <a:custGeom>
              <a:avLst/>
              <a:gdLst/>
              <a:ahLst/>
              <a:cxnLst/>
              <a:rect l="l" t="t" r="r" b="b"/>
              <a:pathLst>
                <a:path w="3803" h="5197" extrusionOk="0">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
            <p:cNvSpPr/>
            <p:nvPr/>
          </p:nvSpPr>
          <p:spPr>
            <a:xfrm>
              <a:off x="7380250" y="3614587"/>
              <a:ext cx="91766" cy="89497"/>
            </a:xfrm>
            <a:custGeom>
              <a:avLst/>
              <a:gdLst/>
              <a:ahLst/>
              <a:cxnLst/>
              <a:rect l="l" t="t" r="r" b="b"/>
              <a:pathLst>
                <a:path w="2548" h="2485" extrusionOk="0">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5"/>
            <p:cNvSpPr/>
            <p:nvPr/>
          </p:nvSpPr>
          <p:spPr>
            <a:xfrm>
              <a:off x="7363719" y="3597588"/>
              <a:ext cx="15198" cy="15991"/>
            </a:xfrm>
            <a:custGeom>
              <a:avLst/>
              <a:gdLst/>
              <a:ahLst/>
              <a:cxnLst/>
              <a:rect l="l" t="t" r="r" b="b"/>
              <a:pathLst>
                <a:path w="422" h="444" extrusionOk="0">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5"/>
            <p:cNvSpPr/>
            <p:nvPr/>
          </p:nvSpPr>
          <p:spPr>
            <a:xfrm>
              <a:off x="7492508" y="3470420"/>
              <a:ext cx="24850" cy="207482"/>
            </a:xfrm>
            <a:custGeom>
              <a:avLst/>
              <a:gdLst/>
              <a:ahLst/>
              <a:cxnLst/>
              <a:rect l="l" t="t" r="r" b="b"/>
              <a:pathLst>
                <a:path w="690" h="5761" extrusionOk="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
            <p:cNvSpPr/>
            <p:nvPr/>
          </p:nvSpPr>
          <p:spPr>
            <a:xfrm>
              <a:off x="7491283" y="3686725"/>
              <a:ext cx="6519" cy="28488"/>
            </a:xfrm>
            <a:custGeom>
              <a:avLst/>
              <a:gdLst/>
              <a:ahLst/>
              <a:cxnLst/>
              <a:rect l="l" t="t" r="r" b="b"/>
              <a:pathLst>
                <a:path w="181" h="791" extrusionOk="0">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5"/>
            <p:cNvSpPr/>
            <p:nvPr/>
          </p:nvSpPr>
          <p:spPr>
            <a:xfrm>
              <a:off x="7601524" y="3538632"/>
              <a:ext cx="6051" cy="16963"/>
            </a:xfrm>
            <a:custGeom>
              <a:avLst/>
              <a:gdLst/>
              <a:ahLst/>
              <a:cxnLst/>
              <a:rect l="l" t="t" r="r" b="b"/>
              <a:pathLst>
                <a:path w="168" h="471" extrusionOk="0">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5"/>
            <p:cNvSpPr/>
            <p:nvPr/>
          </p:nvSpPr>
          <p:spPr>
            <a:xfrm>
              <a:off x="7526325" y="3569461"/>
              <a:ext cx="77864" cy="117049"/>
            </a:xfrm>
            <a:custGeom>
              <a:avLst/>
              <a:gdLst/>
              <a:ahLst/>
              <a:cxnLst/>
              <a:rect l="l" t="t" r="r" b="b"/>
              <a:pathLst>
                <a:path w="2162" h="3250" extrusionOk="0">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
            <p:cNvSpPr/>
            <p:nvPr/>
          </p:nvSpPr>
          <p:spPr>
            <a:xfrm>
              <a:off x="7545269" y="3517923"/>
              <a:ext cx="40121" cy="73002"/>
            </a:xfrm>
            <a:custGeom>
              <a:avLst/>
              <a:gdLst/>
              <a:ahLst/>
              <a:cxnLst/>
              <a:rect l="l" t="t" r="r" b="b"/>
              <a:pathLst>
                <a:path w="1114" h="2027" extrusionOk="0">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5"/>
            <p:cNvSpPr/>
            <p:nvPr/>
          </p:nvSpPr>
          <p:spPr>
            <a:xfrm>
              <a:off x="6277226" y="2818767"/>
              <a:ext cx="40121" cy="161563"/>
            </a:xfrm>
            <a:custGeom>
              <a:avLst/>
              <a:gdLst/>
              <a:ahLst/>
              <a:cxnLst/>
              <a:rect l="l" t="t" r="r" b="b"/>
              <a:pathLst>
                <a:path w="1114" h="4486" extrusionOk="0">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5"/>
            <p:cNvSpPr/>
            <p:nvPr/>
          </p:nvSpPr>
          <p:spPr>
            <a:xfrm>
              <a:off x="6278090" y="2980618"/>
              <a:ext cx="41921" cy="40193"/>
            </a:xfrm>
            <a:custGeom>
              <a:avLst/>
              <a:gdLst/>
              <a:ahLst/>
              <a:cxnLst/>
              <a:rect l="l" t="t" r="r" b="b"/>
              <a:pathLst>
                <a:path w="1164" h="1116" extrusionOk="0">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6"/>
          <p:cNvSpPr txBox="1">
            <a:spLocks noGrp="1"/>
          </p:cNvSpPr>
          <p:nvPr>
            <p:ph type="title"/>
          </p:nvPr>
        </p:nvSpPr>
        <p:spPr>
          <a:xfrm>
            <a:off x="2629807" y="4268778"/>
            <a:ext cx="3884400" cy="365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sz="1800" b="1">
                <a:solidFill>
                  <a:srgbClr val="FFC39F"/>
                </a:solidFill>
                <a:latin typeface="Oswald"/>
                <a:ea typeface="Oswald"/>
                <a:cs typeface="Oswald"/>
                <a:sym typeface="Oswald"/>
              </a:rPr>
              <a:t>—</a:t>
            </a:r>
            <a:r>
              <a:rPr lang="en-US" sz="1800" b="1">
                <a:latin typeface="Oswald"/>
                <a:ea typeface="Oswald"/>
                <a:cs typeface="Oswald"/>
                <a:sym typeface="Oswald"/>
              </a:rPr>
              <a:t>FORMAL DEFINITION</a:t>
            </a:r>
            <a:endParaRPr sz="1800" b="1">
              <a:solidFill>
                <a:srgbClr val="FFC39F"/>
              </a:solidFill>
              <a:latin typeface="Oswald"/>
              <a:ea typeface="Oswald"/>
              <a:cs typeface="Oswald"/>
              <a:sym typeface="Oswald"/>
            </a:endParaRPr>
          </a:p>
        </p:txBody>
      </p:sp>
      <p:sp>
        <p:nvSpPr>
          <p:cNvPr id="832" name="Google Shape;832;p6"/>
          <p:cNvSpPr txBox="1">
            <a:spLocks noGrp="1"/>
          </p:cNvSpPr>
          <p:nvPr>
            <p:ph type="subTitle" idx="1"/>
          </p:nvPr>
        </p:nvSpPr>
        <p:spPr>
          <a:xfrm>
            <a:off x="1197429" y="3234663"/>
            <a:ext cx="5799512" cy="699000"/>
          </a:xfrm>
          <a:prstGeom prst="rect">
            <a:avLst/>
          </a:prstGeom>
          <a:noFill/>
          <a:ln>
            <a:noFill/>
          </a:ln>
        </p:spPr>
        <p:txBody>
          <a:bodyPr spcFirstLastPara="1" wrap="square" lIns="0" tIns="0" rIns="0" bIns="0" anchor="b" anchorCtr="0">
            <a:noAutofit/>
          </a:bodyPr>
          <a:lstStyle/>
          <a:p>
            <a:pPr marL="241300" lvl="0" indent="-196850" algn="l" rtl="0">
              <a:lnSpc>
                <a:spcPct val="115000"/>
              </a:lnSpc>
              <a:spcBef>
                <a:spcPts val="0"/>
              </a:spcBef>
              <a:spcAft>
                <a:spcPts val="0"/>
              </a:spcAft>
              <a:buSzPts val="1100"/>
              <a:buFont typeface="Roboto Slab"/>
              <a:buChar char="●"/>
            </a:pPr>
            <a:r>
              <a:rPr lang="en-US"/>
              <a:t>“A Repository mediates between the domain and data mapping layers, acting like an in-memory domain object collection. Client objects construct query specifications declaratively and submit them to Repository for satisfaction. Objects can be added to and removed from the Repository, as they can from a simple collection of objects, and the mapping code encapsulated by the Repository will carry out the appropriate operations behind the scenes.”</a:t>
            </a:r>
            <a:endParaRPr>
              <a:solidFill>
                <a:srgbClr val="434343"/>
              </a:solidFill>
            </a:endParaRPr>
          </a:p>
        </p:txBody>
      </p:sp>
      <p:sp>
        <p:nvSpPr>
          <p:cNvPr id="833" name="Google Shape;833;p6"/>
          <p:cNvSpPr/>
          <p:nvPr/>
        </p:nvSpPr>
        <p:spPr>
          <a:xfrm rot="10800000">
            <a:off x="0" y="-11"/>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4" name="Google Shape;834;p6"/>
          <p:cNvGrpSpPr/>
          <p:nvPr/>
        </p:nvGrpSpPr>
        <p:grpSpPr>
          <a:xfrm rot="10800000">
            <a:off x="1750973" y="-27141"/>
            <a:ext cx="6601046" cy="1682330"/>
            <a:chOff x="1574550" y="3472451"/>
            <a:chExt cx="6601046" cy="1682330"/>
          </a:xfrm>
        </p:grpSpPr>
        <p:sp>
          <p:nvSpPr>
            <p:cNvPr id="835" name="Google Shape;835;p6"/>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836" name="Google Shape;836;p6"/>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837" name="Google Shape;837;p6"/>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6"/>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6"/>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3" name="Google Shape;613;p5"/>
          <p:cNvSpPr txBox="1">
            <a:spLocks noGrp="1"/>
          </p:cNvSpPr>
          <p:nvPr>
            <p:ph type="title"/>
          </p:nvPr>
        </p:nvSpPr>
        <p:spPr>
          <a:xfrm>
            <a:off x="703499" y="432914"/>
            <a:ext cx="4609179" cy="4814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sz="2800" dirty="0">
                <a:solidFill>
                  <a:srgbClr val="434343"/>
                </a:solidFill>
              </a:rPr>
              <a:t>REPOSITORY PATTERN EXAMPLE</a:t>
            </a:r>
            <a:endParaRPr sz="2800" dirty="0">
              <a:solidFill>
                <a:srgbClr val="434343"/>
              </a:solidFill>
            </a:endParaRPr>
          </a:p>
        </p:txBody>
      </p:sp>
      <p:pic>
        <p:nvPicPr>
          <p:cNvPr id="5" name="Picture 4">
            <a:extLst>
              <a:ext uri="{FF2B5EF4-FFF2-40B4-BE49-F238E27FC236}">
                <a16:creationId xmlns:a16="http://schemas.microsoft.com/office/drawing/2014/main" id="{84A2713C-F69C-1769-A9C9-F91C778A2770}"/>
              </a:ext>
            </a:extLst>
          </p:cNvPr>
          <p:cNvPicPr>
            <a:picLocks noChangeAspect="1"/>
          </p:cNvPicPr>
          <p:nvPr/>
        </p:nvPicPr>
        <p:blipFill>
          <a:blip r:embed="rId3"/>
          <a:stretch>
            <a:fillRect/>
          </a:stretch>
        </p:blipFill>
        <p:spPr>
          <a:xfrm>
            <a:off x="703499" y="1054508"/>
            <a:ext cx="2576033" cy="1889583"/>
          </a:xfrm>
          <a:prstGeom prst="rect">
            <a:avLst/>
          </a:prstGeom>
        </p:spPr>
      </p:pic>
      <p:pic>
        <p:nvPicPr>
          <p:cNvPr id="7" name="Picture 6">
            <a:extLst>
              <a:ext uri="{FF2B5EF4-FFF2-40B4-BE49-F238E27FC236}">
                <a16:creationId xmlns:a16="http://schemas.microsoft.com/office/drawing/2014/main" id="{CF3FCFAF-84E4-954B-193C-733953996ED5}"/>
              </a:ext>
            </a:extLst>
          </p:cNvPr>
          <p:cNvPicPr>
            <a:picLocks noChangeAspect="1"/>
          </p:cNvPicPr>
          <p:nvPr/>
        </p:nvPicPr>
        <p:blipFill>
          <a:blip r:embed="rId4"/>
          <a:stretch>
            <a:fillRect/>
          </a:stretch>
        </p:blipFill>
        <p:spPr>
          <a:xfrm>
            <a:off x="621505" y="3338690"/>
            <a:ext cx="2743751" cy="1500603"/>
          </a:xfrm>
          <a:prstGeom prst="rect">
            <a:avLst/>
          </a:prstGeom>
        </p:spPr>
      </p:pic>
      <p:pic>
        <p:nvPicPr>
          <p:cNvPr id="9" name="Picture 8">
            <a:extLst>
              <a:ext uri="{FF2B5EF4-FFF2-40B4-BE49-F238E27FC236}">
                <a16:creationId xmlns:a16="http://schemas.microsoft.com/office/drawing/2014/main" id="{BE15A8D6-9ACB-1F29-9E0D-2C88F1B493AB}"/>
              </a:ext>
            </a:extLst>
          </p:cNvPr>
          <p:cNvPicPr>
            <a:picLocks noChangeAspect="1"/>
          </p:cNvPicPr>
          <p:nvPr/>
        </p:nvPicPr>
        <p:blipFill>
          <a:blip r:embed="rId5"/>
          <a:stretch>
            <a:fillRect/>
          </a:stretch>
        </p:blipFill>
        <p:spPr>
          <a:xfrm>
            <a:off x="4572000" y="1601494"/>
            <a:ext cx="3582334" cy="2685193"/>
          </a:xfrm>
          <a:prstGeom prst="rect">
            <a:avLst/>
          </a:prstGeom>
        </p:spPr>
      </p:pic>
    </p:spTree>
    <p:extLst>
      <p:ext uri="{BB962C8B-B14F-4D97-AF65-F5344CB8AC3E}">
        <p14:creationId xmlns:p14="http://schemas.microsoft.com/office/powerpoint/2010/main" val="349123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3" name="Google Shape;613;p5"/>
          <p:cNvSpPr txBox="1">
            <a:spLocks noGrp="1"/>
          </p:cNvSpPr>
          <p:nvPr>
            <p:ph type="title"/>
          </p:nvPr>
        </p:nvSpPr>
        <p:spPr>
          <a:xfrm>
            <a:off x="703499" y="432914"/>
            <a:ext cx="4609179" cy="4814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sz="2800" dirty="0">
                <a:solidFill>
                  <a:srgbClr val="434343"/>
                </a:solidFill>
              </a:rPr>
              <a:t>REPOSITORY PATTERN EXAMPLE</a:t>
            </a:r>
            <a:endParaRPr sz="2800" dirty="0">
              <a:solidFill>
                <a:srgbClr val="434343"/>
              </a:solidFill>
            </a:endParaRPr>
          </a:p>
        </p:txBody>
      </p:sp>
      <p:pic>
        <p:nvPicPr>
          <p:cNvPr id="3" name="Picture 2">
            <a:extLst>
              <a:ext uri="{FF2B5EF4-FFF2-40B4-BE49-F238E27FC236}">
                <a16:creationId xmlns:a16="http://schemas.microsoft.com/office/drawing/2014/main" id="{20DC3A83-8A74-2C12-61FE-65EF9B73764D}"/>
              </a:ext>
            </a:extLst>
          </p:cNvPr>
          <p:cNvPicPr>
            <a:picLocks noChangeAspect="1"/>
          </p:cNvPicPr>
          <p:nvPr/>
        </p:nvPicPr>
        <p:blipFill>
          <a:blip r:embed="rId3"/>
          <a:stretch>
            <a:fillRect/>
          </a:stretch>
        </p:blipFill>
        <p:spPr>
          <a:xfrm>
            <a:off x="703499" y="1868022"/>
            <a:ext cx="2651729" cy="1407456"/>
          </a:xfrm>
          <a:prstGeom prst="rect">
            <a:avLst/>
          </a:prstGeom>
        </p:spPr>
      </p:pic>
      <p:pic>
        <p:nvPicPr>
          <p:cNvPr id="5" name="Picture 4">
            <a:extLst>
              <a:ext uri="{FF2B5EF4-FFF2-40B4-BE49-F238E27FC236}">
                <a16:creationId xmlns:a16="http://schemas.microsoft.com/office/drawing/2014/main" id="{6254F7B1-AB7B-50A2-6709-C8B61D6ABEAE}"/>
              </a:ext>
            </a:extLst>
          </p:cNvPr>
          <p:cNvPicPr>
            <a:picLocks noChangeAspect="1"/>
          </p:cNvPicPr>
          <p:nvPr/>
        </p:nvPicPr>
        <p:blipFill>
          <a:blip r:embed="rId4"/>
          <a:stretch>
            <a:fillRect/>
          </a:stretch>
        </p:blipFill>
        <p:spPr>
          <a:xfrm>
            <a:off x="4309623" y="1300163"/>
            <a:ext cx="3959407" cy="2755412"/>
          </a:xfrm>
          <a:prstGeom prst="rect">
            <a:avLst/>
          </a:prstGeom>
        </p:spPr>
      </p:pic>
    </p:spTree>
    <p:extLst>
      <p:ext uri="{BB962C8B-B14F-4D97-AF65-F5344CB8AC3E}">
        <p14:creationId xmlns:p14="http://schemas.microsoft.com/office/powerpoint/2010/main" val="427902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3" name="Google Shape;613;p5"/>
          <p:cNvSpPr txBox="1">
            <a:spLocks noGrp="1"/>
          </p:cNvSpPr>
          <p:nvPr>
            <p:ph type="title"/>
          </p:nvPr>
        </p:nvSpPr>
        <p:spPr>
          <a:xfrm>
            <a:off x="703499" y="432914"/>
            <a:ext cx="4609179" cy="4814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sz="2800" dirty="0">
                <a:solidFill>
                  <a:srgbClr val="434343"/>
                </a:solidFill>
              </a:rPr>
              <a:t>REPOSITORY PATTERN EXAMPLE</a:t>
            </a:r>
            <a:endParaRPr sz="2800" dirty="0">
              <a:solidFill>
                <a:srgbClr val="434343"/>
              </a:solidFill>
            </a:endParaRPr>
          </a:p>
        </p:txBody>
      </p:sp>
      <p:pic>
        <p:nvPicPr>
          <p:cNvPr id="3" name="Picture 2">
            <a:extLst>
              <a:ext uri="{FF2B5EF4-FFF2-40B4-BE49-F238E27FC236}">
                <a16:creationId xmlns:a16="http://schemas.microsoft.com/office/drawing/2014/main" id="{70B7D94C-BA50-755C-1181-AA4C0C7831CA}"/>
              </a:ext>
            </a:extLst>
          </p:cNvPr>
          <p:cNvPicPr>
            <a:picLocks noChangeAspect="1"/>
          </p:cNvPicPr>
          <p:nvPr/>
        </p:nvPicPr>
        <p:blipFill>
          <a:blip r:embed="rId3"/>
          <a:stretch>
            <a:fillRect/>
          </a:stretch>
        </p:blipFill>
        <p:spPr>
          <a:xfrm>
            <a:off x="703499" y="1214281"/>
            <a:ext cx="2443761" cy="1657507"/>
          </a:xfrm>
          <a:prstGeom prst="rect">
            <a:avLst/>
          </a:prstGeom>
        </p:spPr>
      </p:pic>
      <p:pic>
        <p:nvPicPr>
          <p:cNvPr id="5" name="Picture 4">
            <a:extLst>
              <a:ext uri="{FF2B5EF4-FFF2-40B4-BE49-F238E27FC236}">
                <a16:creationId xmlns:a16="http://schemas.microsoft.com/office/drawing/2014/main" id="{AA873E39-856A-DFAE-E2BE-0D111AD9F97B}"/>
              </a:ext>
            </a:extLst>
          </p:cNvPr>
          <p:cNvPicPr>
            <a:picLocks noChangeAspect="1"/>
          </p:cNvPicPr>
          <p:nvPr/>
        </p:nvPicPr>
        <p:blipFill>
          <a:blip r:embed="rId4"/>
          <a:stretch>
            <a:fillRect/>
          </a:stretch>
        </p:blipFill>
        <p:spPr>
          <a:xfrm>
            <a:off x="568799" y="3352665"/>
            <a:ext cx="3567434" cy="925164"/>
          </a:xfrm>
          <a:prstGeom prst="rect">
            <a:avLst/>
          </a:prstGeom>
        </p:spPr>
      </p:pic>
      <p:pic>
        <p:nvPicPr>
          <p:cNvPr id="7" name="Picture 6">
            <a:extLst>
              <a:ext uri="{FF2B5EF4-FFF2-40B4-BE49-F238E27FC236}">
                <a16:creationId xmlns:a16="http://schemas.microsoft.com/office/drawing/2014/main" id="{DE290E2D-1661-93EB-E20E-103B07D181FE}"/>
              </a:ext>
            </a:extLst>
          </p:cNvPr>
          <p:cNvPicPr>
            <a:picLocks noChangeAspect="1"/>
          </p:cNvPicPr>
          <p:nvPr/>
        </p:nvPicPr>
        <p:blipFill>
          <a:blip r:embed="rId5"/>
          <a:stretch>
            <a:fillRect/>
          </a:stretch>
        </p:blipFill>
        <p:spPr>
          <a:xfrm>
            <a:off x="4797826" y="1359902"/>
            <a:ext cx="3767532" cy="1937769"/>
          </a:xfrm>
          <a:prstGeom prst="rect">
            <a:avLst/>
          </a:prstGeom>
        </p:spPr>
      </p:pic>
    </p:spTree>
    <p:extLst>
      <p:ext uri="{BB962C8B-B14F-4D97-AF65-F5344CB8AC3E}">
        <p14:creationId xmlns:p14="http://schemas.microsoft.com/office/powerpoint/2010/main" val="305464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3" name="Google Shape;613;p5"/>
          <p:cNvSpPr txBox="1">
            <a:spLocks noGrp="1"/>
          </p:cNvSpPr>
          <p:nvPr>
            <p:ph type="title"/>
          </p:nvPr>
        </p:nvSpPr>
        <p:spPr>
          <a:xfrm>
            <a:off x="703499" y="432914"/>
            <a:ext cx="4609179" cy="4814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sz="2800" dirty="0">
                <a:solidFill>
                  <a:srgbClr val="434343"/>
                </a:solidFill>
              </a:rPr>
              <a:t>REPOSITORY PATTERN EXAMPLE</a:t>
            </a:r>
            <a:endParaRPr sz="2800" dirty="0">
              <a:solidFill>
                <a:srgbClr val="434343"/>
              </a:solidFill>
            </a:endParaRPr>
          </a:p>
        </p:txBody>
      </p:sp>
      <p:pic>
        <p:nvPicPr>
          <p:cNvPr id="3" name="Picture 2">
            <a:extLst>
              <a:ext uri="{FF2B5EF4-FFF2-40B4-BE49-F238E27FC236}">
                <a16:creationId xmlns:a16="http://schemas.microsoft.com/office/drawing/2014/main" id="{3C643600-4D9D-112F-4A75-F75627EB76B7}"/>
              </a:ext>
            </a:extLst>
          </p:cNvPr>
          <p:cNvPicPr>
            <a:picLocks noChangeAspect="1"/>
          </p:cNvPicPr>
          <p:nvPr/>
        </p:nvPicPr>
        <p:blipFill>
          <a:blip r:embed="rId3"/>
          <a:stretch>
            <a:fillRect/>
          </a:stretch>
        </p:blipFill>
        <p:spPr>
          <a:xfrm>
            <a:off x="424892" y="1929942"/>
            <a:ext cx="3446229" cy="1283616"/>
          </a:xfrm>
          <a:prstGeom prst="rect">
            <a:avLst/>
          </a:prstGeom>
        </p:spPr>
      </p:pic>
      <p:pic>
        <p:nvPicPr>
          <p:cNvPr id="5" name="Picture 4">
            <a:extLst>
              <a:ext uri="{FF2B5EF4-FFF2-40B4-BE49-F238E27FC236}">
                <a16:creationId xmlns:a16="http://schemas.microsoft.com/office/drawing/2014/main" id="{20A7349B-2B04-3557-C5A1-E785461BC21E}"/>
              </a:ext>
            </a:extLst>
          </p:cNvPr>
          <p:cNvPicPr>
            <a:picLocks noChangeAspect="1"/>
          </p:cNvPicPr>
          <p:nvPr/>
        </p:nvPicPr>
        <p:blipFill>
          <a:blip r:embed="rId4"/>
          <a:stretch>
            <a:fillRect/>
          </a:stretch>
        </p:blipFill>
        <p:spPr>
          <a:xfrm>
            <a:off x="4223810" y="1370272"/>
            <a:ext cx="4613906" cy="2402955"/>
          </a:xfrm>
          <a:prstGeom prst="rect">
            <a:avLst/>
          </a:prstGeom>
        </p:spPr>
      </p:pic>
      <p:sp>
        <p:nvSpPr>
          <p:cNvPr id="6" name="TextBox 5">
            <a:extLst>
              <a:ext uri="{FF2B5EF4-FFF2-40B4-BE49-F238E27FC236}">
                <a16:creationId xmlns:a16="http://schemas.microsoft.com/office/drawing/2014/main" id="{11731156-BD3E-05A6-8063-8B88D2E98ABA}"/>
              </a:ext>
            </a:extLst>
          </p:cNvPr>
          <p:cNvSpPr txBox="1"/>
          <p:nvPr/>
        </p:nvSpPr>
        <p:spPr>
          <a:xfrm>
            <a:off x="4944850" y="3921385"/>
            <a:ext cx="3171825" cy="307777"/>
          </a:xfrm>
          <a:prstGeom prst="rect">
            <a:avLst/>
          </a:prstGeom>
          <a:noFill/>
        </p:spPr>
        <p:txBody>
          <a:bodyPr wrap="square" rtlCol="0">
            <a:spAutoFit/>
          </a:bodyPr>
          <a:lstStyle/>
          <a:p>
            <a:pPr algn="ctr"/>
            <a:r>
              <a:rPr lang="en-US" dirty="0" err="1"/>
              <a:t>UserRepositoryImpl</a:t>
            </a:r>
            <a:r>
              <a:rPr lang="en-US" dirty="0"/>
              <a:t>(…)  </a:t>
            </a:r>
            <a:r>
              <a:rPr lang="en-US" dirty="0">
                <a:latin typeface="Comic Sans MS" panose="030F0702030302020204" pitchFamily="66" charset="0"/>
              </a:rPr>
              <a:t>UPDATED</a:t>
            </a:r>
          </a:p>
        </p:txBody>
      </p:sp>
    </p:spTree>
    <p:extLst>
      <p:ext uri="{BB962C8B-B14F-4D97-AF65-F5344CB8AC3E}">
        <p14:creationId xmlns:p14="http://schemas.microsoft.com/office/powerpoint/2010/main" val="277166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70FA-9195-3525-3450-A9F671D3821F}"/>
              </a:ext>
            </a:extLst>
          </p:cNvPr>
          <p:cNvSpPr>
            <a:spLocks noGrp="1"/>
          </p:cNvSpPr>
          <p:nvPr>
            <p:ph type="title"/>
          </p:nvPr>
        </p:nvSpPr>
        <p:spPr/>
        <p:txBody>
          <a:bodyPr/>
          <a:lstStyle/>
          <a:p>
            <a:r>
              <a:rPr lang="en-US" dirty="0"/>
              <a:t>Example Credits</a:t>
            </a:r>
          </a:p>
        </p:txBody>
      </p:sp>
      <p:sp>
        <p:nvSpPr>
          <p:cNvPr id="4" name="TextBox 3">
            <a:extLst>
              <a:ext uri="{FF2B5EF4-FFF2-40B4-BE49-F238E27FC236}">
                <a16:creationId xmlns:a16="http://schemas.microsoft.com/office/drawing/2014/main" id="{7AA42C01-5C6E-FBF7-BA66-49BB40125B10}"/>
              </a:ext>
            </a:extLst>
          </p:cNvPr>
          <p:cNvSpPr txBox="1"/>
          <p:nvPr/>
        </p:nvSpPr>
        <p:spPr>
          <a:xfrm>
            <a:off x="703499" y="2706726"/>
            <a:ext cx="5454413" cy="369332"/>
          </a:xfrm>
          <a:prstGeom prst="rect">
            <a:avLst/>
          </a:prstGeom>
          <a:noFill/>
        </p:spPr>
        <p:txBody>
          <a:bodyPr wrap="square" rtlCol="0">
            <a:spAutoFit/>
          </a:bodyPr>
          <a:lstStyle/>
          <a:p>
            <a:r>
              <a:rPr lang="en-US" sz="1800" dirty="0"/>
              <a:t>https://www.baeldung.com/java-dao-vs-repository</a:t>
            </a:r>
          </a:p>
        </p:txBody>
      </p:sp>
    </p:spTree>
    <p:extLst>
      <p:ext uri="{BB962C8B-B14F-4D97-AF65-F5344CB8AC3E}">
        <p14:creationId xmlns:p14="http://schemas.microsoft.com/office/powerpoint/2010/main" val="2797209957"/>
      </p:ext>
    </p:extLst>
  </p:cSld>
  <p:clrMapOvr>
    <a:masterClrMapping/>
  </p:clrMapOvr>
</p:sld>
</file>

<file path=ppt/theme/theme1.xml><?xml version="1.0" encoding="utf-8"?>
<a:theme xmlns:a="http://schemas.openxmlformats.org/drawingml/2006/main"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FFC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270</Words>
  <Application>Microsoft Office PowerPoint</Application>
  <PresentationFormat>On-screen Show (16:9)</PresentationFormat>
  <Paragraphs>23</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BenchNine</vt:lpstr>
      <vt:lpstr>Noto Sans Symbols</vt:lpstr>
      <vt:lpstr>Advent Pro Light</vt:lpstr>
      <vt:lpstr>Oswald</vt:lpstr>
      <vt:lpstr>Roboto Slab</vt:lpstr>
      <vt:lpstr>Comic Sans MS</vt:lpstr>
      <vt:lpstr>E-learning presentation by Slidesgo</vt:lpstr>
      <vt:lpstr>REPOSITORY PATTERN</vt:lpstr>
      <vt:lpstr>REPOSITORY</vt:lpstr>
      <vt:lpstr>DEFINING REPOSITORY PATTERN</vt:lpstr>
      <vt:lpstr>—FORMAL DEFINITION</vt:lpstr>
      <vt:lpstr>REPOSITORY PATTERN EXAMPLE</vt:lpstr>
      <vt:lpstr>REPOSITORY PATTERN EXAMPLE</vt:lpstr>
      <vt:lpstr>REPOSITORY PATTERN EXAMPLE</vt:lpstr>
      <vt:lpstr>REPOSITORY PATTERN EXAMPLE</vt:lpstr>
      <vt:lpstr>Example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cp:lastModifiedBy>Rabeeb Ibrat</cp:lastModifiedBy>
  <cp:revision>3</cp:revision>
  <dcterms:modified xsi:type="dcterms:W3CDTF">2022-06-25T03:32:41Z</dcterms:modified>
</cp:coreProperties>
</file>