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36D"/>
    <a:srgbClr val="4F5971"/>
    <a:srgbClr val="545E78"/>
    <a:srgbClr val="495268"/>
    <a:srgbClr val="574B5E"/>
    <a:srgbClr val="F1F3F2"/>
    <a:srgbClr val="747A7D"/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4" autoAdjust="0"/>
  </p:normalViewPr>
  <p:slideViewPr>
    <p:cSldViewPr>
      <p:cViewPr>
        <p:scale>
          <a:sx n="92" d="100"/>
          <a:sy n="92" d="100"/>
        </p:scale>
        <p:origin x="1186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479B-FD34-4F8B-A1A6-1888A71C925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558BC-A169-4F43-99C4-737A2E65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8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1F7B35-4D32-4C41-A68D-8CFFF94D2572}" type="datetime1">
              <a:rPr lang="en-US" smtClean="0"/>
              <a:t>7/16/2022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D1-9165-4CED-945C-44207ABD3522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6DE4-CCB5-4B7B-91F4-53E78F326CA2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CED-DC89-4924-8CFD-06F591DC6F6D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74C3BD-5268-4C89-AE8A-542B0D0199CF}" type="datetime1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F2C-694B-455A-9F75-3127272A800D}" type="datetime1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5995-6AF8-4478-8FC1-93325CFEDE21}" type="datetime1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F001-46F4-4C4E-9390-76E384B2A3ED}" type="datetime1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C592-FD4B-449C-AE3B-71FA0A3FFBEF}" type="datetime1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D49-A98A-477C-A1E9-201ECB0043EB}" type="datetime1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172C-DB11-4B20-8147-82D33012FA26}" type="datetime1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CPSC-4360-01, CPSC-5360-01,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CEA67B-5E4C-45BD-B4C6-B147A0468056}" type="datetime1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CPSC-4360-01, CPSC-5360-01, Lecture 12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CSE 470 – Software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/>
              <a:t>BRAC University</a:t>
            </a:r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67400"/>
            <a:ext cx="1371600" cy="1066800"/>
          </a:xfrm>
          <a:prstGeom prst="rect">
            <a:avLst/>
          </a:prstGeom>
        </p:spPr>
      </p:pic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6345237" cy="709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What is Software Quality?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Quality is an attribute of software that implies the software meets its specification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The assessment of software quality is a subjective process where the quality management team has to use their judgment to decide if an acceptable level of quality has been achieved.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619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Software Quality Attributes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2133600"/>
            <a:ext cx="3733800" cy="2819400"/>
          </a:xfrm>
        </p:spPr>
        <p:txBody>
          <a:bodyPr lIns="92075" tIns="46038" rIns="92075" bIns="46038"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Safety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Security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Reliability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Resilience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Robustness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Understandability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Testability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Adaptability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2209800"/>
            <a:ext cx="2667000" cy="2743200"/>
          </a:xfrm>
        </p:spPr>
        <p:txBody>
          <a:bodyPr lIns="92075" tIns="46038" rIns="92075" bIns="46038"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Modularity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Complexity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Portability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Usability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Reusability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Efficiency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 dirty="0">
                <a:solidFill>
                  <a:schemeClr val="tx1"/>
                </a:solidFill>
              </a:rPr>
              <a:t>Learnability</a:t>
            </a:r>
          </a:p>
        </p:txBody>
      </p:sp>
      <p:sp>
        <p:nvSpPr>
          <p:cNvPr id="19461" name="Rectangle 1"/>
          <p:cNvSpPr>
            <a:spLocks noChangeArrowheads="1"/>
          </p:cNvSpPr>
          <p:nvPr/>
        </p:nvSpPr>
        <p:spPr bwMode="auto">
          <a:xfrm>
            <a:off x="533400" y="1295400"/>
            <a:ext cx="782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Important software quality attributes are: </a:t>
            </a:r>
          </a:p>
        </p:txBody>
      </p:sp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88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2B0E-A711-71A6-FC5F-40F631C8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B4680-20EF-DE50-0985-0EBC44B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E938-7E11-66D8-4A37-2F100C3877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Reliability is the probability that a system will perform in a satisfactory manner for a given period when it is used under specified operating conditions.</a:t>
            </a:r>
          </a:p>
          <a:p>
            <a:r>
              <a:rPr lang="en-US" dirty="0"/>
              <a:t>Robustness is the measure or extent of a system’s ability to continue to function despite faults in its subsystems or parts.</a:t>
            </a:r>
          </a:p>
          <a:p>
            <a:r>
              <a:rPr lang="en-US" dirty="0"/>
              <a:t>Resilience is a system’s ability to withstand a major disruption within acceptable degradation parameters and recover within a satisfactory timeframe.</a:t>
            </a:r>
          </a:p>
        </p:txBody>
      </p:sp>
    </p:spTree>
    <p:extLst>
      <p:ext uri="{BB962C8B-B14F-4D97-AF65-F5344CB8AC3E}">
        <p14:creationId xmlns:p14="http://schemas.microsoft.com/office/powerpoint/2010/main" val="22505568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6345237" cy="709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Software Quality Assurance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533400" y="1295400"/>
            <a:ext cx="8280400" cy="48768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To ensure quality in a software product, an organization must have a three-prong approach to quality management: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Organization-wide policies, procedures and standards must be established.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Project-specific policies, procedures and standards must be tailored from the organization-wide templates.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Quality must be controlled; that is, the organization must ensure that the appropriate procedures are followed for each project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Standards exist to help an organization draft an appropriate software quality assurance plan.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ISO 9000-3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ANSI/IEEE standards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External entities can be contracted to verify that an organization is standard-compliant.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7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21507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r="1753"/>
          <a:stretch>
            <a:fillRect/>
          </a:stretch>
        </p:blipFill>
        <p:spPr>
          <a:xfrm>
            <a:off x="152400" y="457200"/>
            <a:ext cx="8915400" cy="6400800"/>
          </a:xfrm>
        </p:spPr>
      </p:pic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158" y="5943600"/>
            <a:ext cx="13716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E3D959-770F-BF52-02D1-C33C42CBDBC5}"/>
              </a:ext>
            </a:extLst>
          </p:cNvPr>
          <p:cNvSpPr txBox="1"/>
          <p:nvPr/>
        </p:nvSpPr>
        <p:spPr>
          <a:xfrm>
            <a:off x="1933575" y="4191000"/>
            <a:ext cx="1266825" cy="353943"/>
          </a:xfrm>
          <a:prstGeom prst="rect">
            <a:avLst/>
          </a:prstGeom>
          <a:solidFill>
            <a:srgbClr val="F1F3F2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5663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53248-3477-A14A-33A7-C1D837B1B57A}"/>
              </a:ext>
            </a:extLst>
          </p:cNvPr>
          <p:cNvSpPr txBox="1"/>
          <p:nvPr/>
        </p:nvSpPr>
        <p:spPr>
          <a:xfrm>
            <a:off x="4348162" y="4191000"/>
            <a:ext cx="1266825" cy="353943"/>
          </a:xfrm>
          <a:prstGeom prst="rect">
            <a:avLst/>
          </a:prstGeom>
          <a:solidFill>
            <a:srgbClr val="F1F3F2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5663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381292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6345237" cy="709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SQA Activities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 lIns="92075" tIns="46038" rIns="92075" bIns="46038"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Applying technical methods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To help the analyst achieve a high quality specification and a high quality design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Testing Software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A series of test case design methods that help ensure effective error detection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Enforcing standards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Measurement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Track software quality </a:t>
            </a:r>
            <a:r>
              <a:rPr lang="en-US" sz="2000">
                <a:solidFill>
                  <a:schemeClr val="tx1"/>
                </a:solidFill>
              </a:rPr>
              <a:t>and assess </a:t>
            </a:r>
            <a:r>
              <a:rPr lang="en-US" sz="2000" dirty="0">
                <a:solidFill>
                  <a:schemeClr val="tx1"/>
                </a:solidFill>
              </a:rPr>
              <a:t>the ability of methodological and procedural changes to improve software quality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Record keeping and reporting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/>
                </a:solidFill>
              </a:rPr>
              <a:t>Provide procedures for the collection and dissemination of SQA information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65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466</TotalTime>
  <Words>320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CSE 470 – Software Quality</vt:lpstr>
      <vt:lpstr>What is Software Quality?</vt:lpstr>
      <vt:lpstr>Software Quality Attributes</vt:lpstr>
      <vt:lpstr>3Rs</vt:lpstr>
      <vt:lpstr>Software Quality Assurance</vt:lpstr>
      <vt:lpstr>PowerPoint Presentation</vt:lpstr>
      <vt:lpstr>SQA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Rabeeb Ibrat</cp:lastModifiedBy>
  <cp:revision>72</cp:revision>
  <dcterms:created xsi:type="dcterms:W3CDTF">2020-05-26T17:53:17Z</dcterms:created>
  <dcterms:modified xsi:type="dcterms:W3CDTF">2022-07-16T11:53:30Z</dcterms:modified>
</cp:coreProperties>
</file>