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04ee2b1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04ee2b1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4ee2b1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4ee2b1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4ee2b1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4ee2b1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f155c9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f155c9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155c9b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f155c9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04ee2b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04ee2b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f155c9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f155c9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4ee2b1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4ee2b1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4ee2b1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4ee2b1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04ee2b1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04ee2b1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4ee2b1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4ee2b1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ltexsoft.com/blog/business/technical-documentation-in-software-development-types-best-practices-and-tools" TargetMode="External"/><Relationship Id="rId4" Type="http://schemas.openxmlformats.org/officeDocument/2006/relationships/hyperlink" Target="https://www.altexsoft.com/blog/business/technical-documentation-in-software-development-types-best-practices-and-tools" TargetMode="External"/><Relationship Id="rId5" Type="http://schemas.openxmlformats.org/officeDocument/2006/relationships/hyperlink" Target="https://www.altexsoft.com/blog/business/technical-documentation-in-software-development-types-best-practices-and-too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/Help Guide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IT people…</a:t>
            </a:r>
            <a:endParaRPr sz="1200"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End Points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Request method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Expected outputs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OpenAPI Specification</a:t>
            </a:r>
            <a:endParaRPr sz="1600"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rgbClr val="9FC5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Altexsoft Blog:</a:t>
            </a:r>
            <a:r>
              <a:rPr lang="en" sz="1600" u="sng">
                <a:solidFill>
                  <a:srgbClr val="9FC5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9FC5E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https://www.altexsoft.com/blog/business/technical-documentation-in-software-development-types-best-practices-and-tools</a:t>
            </a:r>
            <a:endParaRPr sz="1200">
              <a:solidFill>
                <a:srgbClr val="9FC5E8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Materials providing information regarding a particular software</a:t>
            </a:r>
            <a:endParaRPr sz="16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 Documentation</a:t>
            </a:r>
            <a:endParaRPr sz="160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Documentation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focus would be on system documentation</a:t>
            </a:r>
            <a:endParaRPr sz="1600"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Flavours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Subcategories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UX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 Architecture Design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 Code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QA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Maintenance/Help Guide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API Documentation</a:t>
            </a:r>
            <a:endParaRPr sz="1600"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Sub-f</a:t>
            </a:r>
            <a:r>
              <a:rPr lang="en"/>
              <a:t>lavours?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Doc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personas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preferences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scenario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tasks/options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Scenario map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Connect tasks/options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story map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Same old same old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UX style guide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to design</a:t>
            </a:r>
            <a:endParaRPr sz="1200"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r>
              <a:rPr lang="en"/>
              <a:t> Doc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Overview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Background, problem and goals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Architecture &amp; Design Principles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Decisions, decisions, decisions…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Story Description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Connect user stories to processes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Details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Self explanatory?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Pictorial Representation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is where UML diagrams comes in :p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Milestones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Deadline management</a:t>
            </a:r>
            <a:endParaRPr sz="1200"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Doc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Overview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Just a README.md please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Structure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Where, what, why?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structures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think I heard of this before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Principles and patterns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I’m not studying geometry again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Definitions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But I’m a uni student now…</a:t>
            </a:r>
            <a:endParaRPr sz="1200"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r>
              <a:rPr lang="en"/>
              <a:t> Doc</a:t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Quality Management Plan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best to annoy a developer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Strategy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Muwahaha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Plan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Testing a developer’s patience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Case Specification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Just to tell developers they are wrong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Checklists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Things to do to make a developer hate their life</a:t>
            </a:r>
            <a:endParaRPr sz="1200"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