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rbel" panose="020B05030202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2842200" cy="6857640"/>
            <a:chOff x="0" y="0"/>
            <a:chExt cx="2842200" cy="6857640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1430640" cy="5290920"/>
            </a:xfrm>
            <a:custGeom>
              <a:avLst/>
              <a:gdLst/>
              <a:ahLst/>
              <a:cxnLst/>
              <a:rect l="l" t="t" r="r" b="b"/>
              <a:pathLst>
                <a:path w="676" h="3333" extrusionOk="0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0" y="0"/>
              <a:ext cx="1011240" cy="4624200"/>
            </a:xfrm>
            <a:custGeom>
              <a:avLst/>
              <a:gdLst/>
              <a:ahLst/>
              <a:cxnLst/>
              <a:rect l="l" t="t" r="r" b="b"/>
              <a:pathLst>
                <a:path w="478" h="2913" extrusionOk="0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0" y="5662440"/>
              <a:ext cx="1208160" cy="1195200"/>
            </a:xfrm>
            <a:custGeom>
              <a:avLst/>
              <a:gdLst/>
              <a:ahLst/>
              <a:cxnLst/>
              <a:rect l="l" t="t" r="r" b="b"/>
              <a:pathLst>
                <a:path w="571" h="753" extrusionOk="0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0" y="5295960"/>
              <a:ext cx="1982880" cy="1561680"/>
            </a:xfrm>
            <a:custGeom>
              <a:avLst/>
              <a:gdLst/>
              <a:ahLst/>
              <a:cxnLst/>
              <a:rect l="l" t="t" r="r" b="b"/>
              <a:pathLst>
                <a:path w="937" h="984" extrusionOk="0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5257800"/>
              <a:ext cx="2842200" cy="1599840"/>
            </a:xfrm>
            <a:custGeom>
              <a:avLst/>
              <a:gdLst/>
              <a:ahLst/>
              <a:cxnLst/>
              <a:rect l="l" t="t" r="r" b="b"/>
              <a:pathLst>
                <a:path w="1343" h="1008" extrusionOk="0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0" y="5357880"/>
              <a:ext cx="1837080" cy="1499760"/>
            </a:xfrm>
            <a:custGeom>
              <a:avLst/>
              <a:gdLst/>
              <a:ahLst/>
              <a:cxnLst/>
              <a:rect l="l" t="t" r="r" b="b"/>
              <a:pathLst>
                <a:path w="868" h="945" extrusionOk="0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pic>
        <p:nvPicPr>
          <p:cNvPr id="17" name="Google Shape;17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363320" y="160920"/>
            <a:ext cx="1726920" cy="118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1"/>
          <p:cNvGrpSpPr/>
          <p:nvPr/>
        </p:nvGrpSpPr>
        <p:grpSpPr>
          <a:xfrm>
            <a:off x="271080" y="0"/>
            <a:ext cx="5037120" cy="6858000"/>
            <a:chOff x="271080" y="0"/>
            <a:chExt cx="5037120" cy="6858000"/>
          </a:xfrm>
        </p:grpSpPr>
        <p:sp>
          <p:nvSpPr>
            <p:cNvPr id="19" name="Google Shape;19;p1"/>
            <p:cNvSpPr/>
            <p:nvPr/>
          </p:nvSpPr>
          <p:spPr>
            <a:xfrm>
              <a:off x="855000" y="0"/>
              <a:ext cx="1819800" cy="3971520"/>
            </a:xfrm>
            <a:custGeom>
              <a:avLst/>
              <a:gdLst/>
              <a:ahLst/>
              <a:cxnLst/>
              <a:rect l="l" t="t" r="r" b="b"/>
              <a:pathLst>
                <a:path w="860" h="2502" extrusionOk="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Google Shape;20;p1"/>
            <p:cNvSpPr/>
            <p:nvPr/>
          </p:nvSpPr>
          <p:spPr>
            <a:xfrm>
              <a:off x="271080" y="0"/>
              <a:ext cx="1782000" cy="3862080"/>
            </a:xfrm>
            <a:custGeom>
              <a:avLst/>
              <a:gdLst/>
              <a:ahLst/>
              <a:cxnLst/>
              <a:rect l="l" t="t" r="r" b="b"/>
              <a:pathLst>
                <a:path w="842" h="2433" extrusionOk="0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Google Shape;21;p1"/>
            <p:cNvSpPr/>
            <p:nvPr/>
          </p:nvSpPr>
          <p:spPr>
            <a:xfrm>
              <a:off x="277200" y="3776760"/>
              <a:ext cx="2581920" cy="3080880"/>
            </a:xfrm>
            <a:custGeom>
              <a:avLst/>
              <a:gdLst/>
              <a:ahLst/>
              <a:cxnLst/>
              <a:rect l="l" t="t" r="r" b="b"/>
              <a:pathLst>
                <a:path w="1220" h="1941" extrusionOk="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Google Shape;22;p1"/>
            <p:cNvSpPr/>
            <p:nvPr/>
          </p:nvSpPr>
          <p:spPr>
            <a:xfrm>
              <a:off x="861480" y="3886200"/>
              <a:ext cx="3164040" cy="2971440"/>
            </a:xfrm>
            <a:custGeom>
              <a:avLst/>
              <a:gdLst/>
              <a:ahLst/>
              <a:cxnLst/>
              <a:rect l="l" t="t" r="r" b="b"/>
              <a:pathLst>
                <a:path w="1495" h="1872" extrusionOk="0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23" name="Google Shape;23;p1"/>
            <p:cNvSpPr/>
            <p:nvPr/>
          </p:nvSpPr>
          <p:spPr>
            <a:xfrm>
              <a:off x="855000" y="3881520"/>
              <a:ext cx="4453200" cy="2976120"/>
            </a:xfrm>
            <a:custGeom>
              <a:avLst/>
              <a:gdLst/>
              <a:ahLst/>
              <a:cxnLst/>
              <a:rect l="l" t="t" r="r" b="b"/>
              <a:pathLst>
                <a:path w="2104" h="1875" extrusionOk="0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24" name="Google Shape;24;p1"/>
            <p:cNvSpPr/>
            <p:nvPr/>
          </p:nvSpPr>
          <p:spPr>
            <a:xfrm>
              <a:off x="271080" y="3772080"/>
              <a:ext cx="3547080" cy="3085920"/>
            </a:xfrm>
            <a:custGeom>
              <a:avLst/>
              <a:gdLst/>
              <a:ahLst/>
              <a:cxnLst/>
              <a:rect l="l" t="t" r="r" b="b"/>
              <a:pathLst>
                <a:path w="1676" h="1944" extrusionOk="0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5" name="Google Shape;25;p1"/>
          <p:cNvSpPr txBox="1">
            <a:spLocks noGrp="1"/>
          </p:cNvSpPr>
          <p:nvPr>
            <p:ph type="title"/>
          </p:nvPr>
        </p:nvSpPr>
        <p:spPr>
          <a:xfrm>
            <a:off x="2319480" y="914400"/>
            <a:ext cx="9262440" cy="348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dt" idx="10"/>
          </p:nvPr>
        </p:nvSpPr>
        <p:spPr>
          <a:xfrm>
            <a:off x="9767520" y="6117480"/>
            <a:ext cx="11430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ftr" idx="11"/>
          </p:nvPr>
        </p:nvSpPr>
        <p:spPr>
          <a:xfrm>
            <a:off x="4831560" y="6117480"/>
            <a:ext cx="4812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Google Shape;28;p1"/>
          <p:cNvSpPr txBox="1">
            <a:spLocks noGrp="1"/>
          </p:cNvSpPr>
          <p:nvPr>
            <p:ph type="sldNum" idx="12"/>
          </p:nvPr>
        </p:nvSpPr>
        <p:spPr>
          <a:xfrm>
            <a:off x="11033640" y="6117480"/>
            <a:ext cx="5482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271080" y="3772080"/>
            <a:ext cx="482400" cy="90000"/>
          </a:xfrm>
          <a:custGeom>
            <a:avLst/>
            <a:gdLst/>
            <a:ahLst/>
            <a:cxnLst/>
            <a:rect l="l" t="t" r="r" b="b"/>
            <a:pathLst>
              <a:path w="228" h="57" extrusionOk="0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30" name="Google Shape;30;p1"/>
          <p:cNvSpPr/>
          <p:nvPr/>
        </p:nvSpPr>
        <p:spPr>
          <a:xfrm>
            <a:off x="747360" y="3867120"/>
            <a:ext cx="82080" cy="80640"/>
          </a:xfrm>
          <a:custGeom>
            <a:avLst/>
            <a:gdLst/>
            <a:ahLst/>
            <a:cxnLst/>
            <a:rect l="l" t="t" r="r" b="b"/>
            <a:pathLst>
              <a:path w="39" h="51" extrusionOk="0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pic>
        <p:nvPicPr>
          <p:cNvPr id="31" name="Google Shape;31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339200" y="76320"/>
            <a:ext cx="1726920" cy="11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4"/>
          <p:cNvGrpSpPr/>
          <p:nvPr/>
        </p:nvGrpSpPr>
        <p:grpSpPr>
          <a:xfrm>
            <a:off x="0" y="0"/>
            <a:ext cx="2842200" cy="6857640"/>
            <a:chOff x="0" y="0"/>
            <a:chExt cx="2842200" cy="6857640"/>
          </a:xfrm>
        </p:grpSpPr>
        <p:sp>
          <p:nvSpPr>
            <p:cNvPr id="83" name="Google Shape;83;p14"/>
            <p:cNvSpPr/>
            <p:nvPr/>
          </p:nvSpPr>
          <p:spPr>
            <a:xfrm>
              <a:off x="0" y="0"/>
              <a:ext cx="1430640" cy="5290920"/>
            </a:xfrm>
            <a:custGeom>
              <a:avLst/>
              <a:gdLst/>
              <a:ahLst/>
              <a:cxnLst/>
              <a:rect l="l" t="t" r="r" b="b"/>
              <a:pathLst>
                <a:path w="676" h="3333" extrusionOk="0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4" name="Google Shape;84;p14"/>
            <p:cNvSpPr/>
            <p:nvPr/>
          </p:nvSpPr>
          <p:spPr>
            <a:xfrm>
              <a:off x="0" y="0"/>
              <a:ext cx="1011240" cy="4624200"/>
            </a:xfrm>
            <a:custGeom>
              <a:avLst/>
              <a:gdLst/>
              <a:ahLst/>
              <a:cxnLst/>
              <a:rect l="l" t="t" r="r" b="b"/>
              <a:pathLst>
                <a:path w="478" h="2913" extrusionOk="0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85" name="Google Shape;85;p14"/>
            <p:cNvSpPr/>
            <p:nvPr/>
          </p:nvSpPr>
          <p:spPr>
            <a:xfrm>
              <a:off x="0" y="5662440"/>
              <a:ext cx="1208160" cy="1195200"/>
            </a:xfrm>
            <a:custGeom>
              <a:avLst/>
              <a:gdLst/>
              <a:ahLst/>
              <a:cxnLst/>
              <a:rect l="l" t="t" r="r" b="b"/>
              <a:pathLst>
                <a:path w="571" h="753" extrusionOk="0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86" name="Google Shape;86;p14"/>
            <p:cNvSpPr/>
            <p:nvPr/>
          </p:nvSpPr>
          <p:spPr>
            <a:xfrm>
              <a:off x="0" y="5295960"/>
              <a:ext cx="1982880" cy="1561680"/>
            </a:xfrm>
            <a:custGeom>
              <a:avLst/>
              <a:gdLst/>
              <a:ahLst/>
              <a:cxnLst/>
              <a:rect l="l" t="t" r="r" b="b"/>
              <a:pathLst>
                <a:path w="937" h="984" extrusionOk="0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87" name="Google Shape;87;p14"/>
            <p:cNvSpPr/>
            <p:nvPr/>
          </p:nvSpPr>
          <p:spPr>
            <a:xfrm>
              <a:off x="0" y="5257800"/>
              <a:ext cx="2842200" cy="1599840"/>
            </a:xfrm>
            <a:custGeom>
              <a:avLst/>
              <a:gdLst/>
              <a:ahLst/>
              <a:cxnLst/>
              <a:rect l="l" t="t" r="r" b="b"/>
              <a:pathLst>
                <a:path w="1343" h="1008" extrusionOk="0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88" name="Google Shape;88;p14"/>
            <p:cNvSpPr/>
            <p:nvPr/>
          </p:nvSpPr>
          <p:spPr>
            <a:xfrm>
              <a:off x="0" y="5357880"/>
              <a:ext cx="1837080" cy="1499760"/>
            </a:xfrm>
            <a:custGeom>
              <a:avLst/>
              <a:gdLst/>
              <a:ahLst/>
              <a:cxnLst/>
              <a:rect l="l" t="t" r="r" b="b"/>
              <a:pathLst>
                <a:path w="868" h="945" extrusionOk="0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pic>
        <p:nvPicPr>
          <p:cNvPr id="89" name="Google Shape;89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363320" y="160920"/>
            <a:ext cx="1726920" cy="11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9847080" y="6479280"/>
            <a:ext cx="11430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1523880" y="5140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latin typeface="Corbel"/>
                <a:sym typeface="Corbel"/>
              </a:rPr>
              <a:t>“Online Medi</a:t>
            </a:r>
            <a:r>
              <a:rPr lang="en-US" sz="4800" dirty="0">
                <a:latin typeface="Corbel"/>
                <a:sym typeface="Corbel"/>
              </a:rPr>
              <a:t>cal Support System”</a:t>
            </a:r>
            <a:br>
              <a:rPr lang="en-US" sz="4800" b="0" i="0" u="none" strike="noStrike" cap="none" dirty="0"/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Group </a:t>
            </a:r>
            <a:r>
              <a:rPr lang="en-US" sz="2400" dirty="0">
                <a:latin typeface="Corbel"/>
                <a:ea typeface="Corbel"/>
                <a:cs typeface="Corbel"/>
                <a:sym typeface="Corbel"/>
              </a:rPr>
              <a:t>Number : 16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1523880" y="323208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Contributions of different members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50000"/>
              </a:lnSpc>
              <a:spcBef>
                <a:spcPts val="961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Imam Hossain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18301276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): Intro and Activity Diagram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Inzamam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M. Hasan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17301059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): Use Case Diagram and Summary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Miftahul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Jannah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(13201085): Requirements and Class diagram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Explain About your Project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ensure medical support instantly and to make it hassle free.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This system will link patients with doctors and other medical services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Planni</a:t>
            </a:r>
            <a:r>
              <a:rPr lang="en-US" sz="2400" dirty="0"/>
              <a:t>ng to make it Easy, User-friendly and Convenient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sz="10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 analysis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E2E9A-5E1D-4310-BB61-459B5CDEC65B}"/>
              </a:ext>
            </a:extLst>
          </p:cNvPr>
          <p:cNvSpPr txBox="1"/>
          <p:nvPr/>
        </p:nvSpPr>
        <p:spPr>
          <a:xfrm>
            <a:off x="270933" y="1117748"/>
            <a:ext cx="5825067" cy="5361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u="none" strike="noStrike" baseline="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sz="2000" dirty="0">
                <a:latin typeface="+mn-lt"/>
              </a:rPr>
              <a:t>Functional Requirements :</a:t>
            </a:r>
            <a:endParaRPr lang="en-US" sz="2000" b="0" i="0" u="none" strike="noStrike" baseline="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All doctors will be categorized </a:t>
            </a:r>
          </a:p>
          <a:p>
            <a:pPr>
              <a:lnSpc>
                <a:spcPct val="150000"/>
              </a:lnSpc>
            </a:pP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   Patients can search for doctors </a:t>
            </a:r>
          </a:p>
          <a:p>
            <a:pPr>
              <a:lnSpc>
                <a:spcPct val="150000"/>
              </a:lnSpc>
            </a:pP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   Patients can view doctors’ profiles </a:t>
            </a:r>
          </a:p>
          <a:p>
            <a:pPr>
              <a:lnSpc>
                <a:spcPct val="150000"/>
              </a:lnSpc>
            </a:pP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   Patients can make appointments online </a:t>
            </a:r>
          </a:p>
          <a:p>
            <a:pPr>
              <a:lnSpc>
                <a:spcPct val="150000"/>
              </a:lnSpc>
            </a:pP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   There will be live consultation option </a:t>
            </a:r>
          </a:p>
          <a:p>
            <a:pPr>
              <a:lnSpc>
                <a:spcPct val="150000"/>
              </a:lnSpc>
            </a:pP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   Patients can bring doctors home </a:t>
            </a:r>
          </a:p>
          <a:p>
            <a:pPr>
              <a:lnSpc>
                <a:spcPct val="150000"/>
              </a:lnSpc>
            </a:pP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   Patients can access to and take services from blood      banks, hospitals, pharmacy and ambulance through the system </a:t>
            </a: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CBD5E7-5949-4289-A446-8A98E7D44AB1}"/>
              </a:ext>
            </a:extLst>
          </p:cNvPr>
          <p:cNvSpPr txBox="1"/>
          <p:nvPr/>
        </p:nvSpPr>
        <p:spPr>
          <a:xfrm>
            <a:off x="6095340" y="1488659"/>
            <a:ext cx="5701473" cy="3574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Non-functional Requirements :</a:t>
            </a:r>
          </a:p>
          <a:p>
            <a:pPr>
              <a:lnSpc>
                <a:spcPct val="150000"/>
              </a:lnSpc>
            </a:pPr>
            <a:endParaRPr lang="en-GB" sz="2000" dirty="0"/>
          </a:p>
          <a:p>
            <a:pPr>
              <a:lnSpc>
                <a:spcPct val="150000"/>
              </a:lnSpc>
            </a:pPr>
            <a:r>
              <a:rPr lang="en-GB" sz="2000" dirty="0"/>
              <a:t>• System will have access credentials.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• System will require location services.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• System must ensure users’ data and privacy.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• Searching option should be optimized.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• System will have sorting option. Such as sort by location, sort by fees etc.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/>
          <p:nvPr/>
        </p:nvSpPr>
        <p:spPr>
          <a:xfrm>
            <a:off x="3957840" y="0"/>
            <a:ext cx="3574800" cy="6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USE Case Diagram</a:t>
            </a:r>
            <a:endParaRPr sz="36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sz="10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24C04-23CF-47E9-93F7-7BB8D4E25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23" y="645840"/>
            <a:ext cx="8974666" cy="61905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/>
          <p:nvPr/>
        </p:nvSpPr>
        <p:spPr>
          <a:xfrm>
            <a:off x="3770489" y="0"/>
            <a:ext cx="4848871" cy="9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strike="noStrik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Class Diagram</a:t>
            </a:r>
            <a:endParaRPr sz="5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sz="10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EA9AD-B93B-4912-9593-627A828C7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080" y="923040"/>
            <a:ext cx="8001000" cy="53054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4036229" y="142418"/>
            <a:ext cx="4119542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Activity Diagram</a:t>
            </a:r>
            <a:endParaRPr sz="4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sz="10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1FBADB-D938-4ECE-A4D2-F4ECF0822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04" y="1054204"/>
            <a:ext cx="5430284" cy="5661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AC78D9-673F-4C45-9164-CC6548B28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388" y="1054204"/>
            <a:ext cx="6532980" cy="58034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/>
          <p:nvPr/>
        </p:nvSpPr>
        <p:spPr>
          <a:xfrm>
            <a:off x="3698640" y="505080"/>
            <a:ext cx="406908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Sequence Diagram</a:t>
            </a:r>
            <a:endParaRPr sz="4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sz="10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/>
          <p:nvPr/>
        </p:nvSpPr>
        <p:spPr>
          <a:xfrm>
            <a:off x="4230720" y="627840"/>
            <a:ext cx="3189600" cy="76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DFD Diagram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sz="10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/>
          <p:nvPr/>
        </p:nvSpPr>
        <p:spPr>
          <a:xfrm>
            <a:off x="2946400" y="736920"/>
            <a:ext cx="589736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Summary and Conclusion</a:t>
            </a:r>
            <a:endParaRPr sz="4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5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sz="10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53AFAC-3B4B-4A15-B56B-0110EA1CF7EE}"/>
              </a:ext>
            </a:extLst>
          </p:cNvPr>
          <p:cNvSpPr txBox="1"/>
          <p:nvPr/>
        </p:nvSpPr>
        <p:spPr>
          <a:xfrm>
            <a:off x="1506960" y="1625601"/>
            <a:ext cx="920619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-we are providing easier and cheaper service to our customers.</a:t>
            </a:r>
          </a:p>
          <a:p>
            <a:endParaRPr lang="en-GB" sz="3200" dirty="0"/>
          </a:p>
          <a:p>
            <a:r>
              <a:rPr lang="en-GB" sz="3200" dirty="0"/>
              <a:t>-we expect to have increased revenue and  brand recognition.</a:t>
            </a:r>
          </a:p>
          <a:p>
            <a:endParaRPr lang="en-GB" sz="3200" dirty="0"/>
          </a:p>
          <a:p>
            <a:r>
              <a:rPr lang="en-GB" sz="3200" dirty="0"/>
              <a:t>-Our system will also ensure security while offering an improved technology</a:t>
            </a:r>
            <a:r>
              <a:rPr lang="en-GB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260</Words>
  <Application>Microsoft Office PowerPoint</Application>
  <PresentationFormat>Widescreen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Symbol</vt:lpstr>
      <vt:lpstr>Corbel</vt:lpstr>
      <vt:lpstr>Arial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Imam Hossain Biplob</cp:lastModifiedBy>
  <cp:revision>9</cp:revision>
  <dcterms:modified xsi:type="dcterms:W3CDTF">2020-12-27T01:56:03Z</dcterms:modified>
</cp:coreProperties>
</file>