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83" r:id="rId3"/>
    <p:sldId id="284" r:id="rId4"/>
    <p:sldId id="286" r:id="rId5"/>
    <p:sldId id="288" r:id="rId6"/>
    <p:sldId id="287" r:id="rId7"/>
    <p:sldId id="285" r:id="rId8"/>
    <p:sldId id="291" r:id="rId9"/>
    <p:sldId id="292" r:id="rId10"/>
    <p:sldId id="290" r:id="rId11"/>
    <p:sldId id="289" r:id="rId12"/>
    <p:sldId id="293" r:id="rId13"/>
    <p:sldId id="294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7" autoAdjust="0"/>
    <p:restoredTop sz="94660"/>
  </p:normalViewPr>
  <p:slideViewPr>
    <p:cSldViewPr snapToGrid="0">
      <p:cViewPr varScale="1">
        <p:scale>
          <a:sx n="70" d="100"/>
          <a:sy n="70" d="100"/>
        </p:scale>
        <p:origin x="9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2DC40-00A0-4AFC-9674-01ED38607154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F769F-63C3-4106-92F6-7241124F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6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F769F-63C3-4106-92F6-7241124F1D0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6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6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6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6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0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2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6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5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4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4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5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10/11/2018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9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110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Aminul</a:t>
            </a:r>
            <a:r>
              <a:rPr lang="en-US" dirty="0" smtClean="0"/>
              <a:t> </a:t>
            </a:r>
            <a:r>
              <a:rPr lang="en-US" dirty="0" err="1" smtClean="0"/>
              <a:t>Huq</a:t>
            </a:r>
            <a:endParaRPr lang="en-US" dirty="0" smtClean="0"/>
          </a:p>
          <a:p>
            <a:r>
              <a:rPr lang="en-US" smtClean="0"/>
              <a:t>aminul.huq@bracu.ac.bd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442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void </a:t>
            </a:r>
            <a:r>
              <a:rPr lang="en-US" dirty="0"/>
              <a:t>Method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78" y="1753983"/>
            <a:ext cx="4477955" cy="75720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78" y="2511188"/>
            <a:ext cx="4906161" cy="43468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539" y="3499299"/>
            <a:ext cx="2763470" cy="73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 by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power of a method is its ability to work with parameters. You can use </a:t>
            </a:r>
            <a:r>
              <a:rPr lang="en-US" b="1" dirty="0" err="1"/>
              <a:t>println</a:t>
            </a:r>
            <a:r>
              <a:rPr lang="en-US" b="1" dirty="0"/>
              <a:t> </a:t>
            </a:r>
            <a:r>
              <a:rPr lang="en-US" dirty="0"/>
              <a:t>to </a:t>
            </a:r>
            <a:r>
              <a:rPr lang="en-US" dirty="0" smtClean="0"/>
              <a:t>print any </a:t>
            </a:r>
            <a:r>
              <a:rPr lang="en-US" dirty="0"/>
              <a:t>string and </a:t>
            </a:r>
            <a:r>
              <a:rPr lang="en-US" b="1" dirty="0"/>
              <a:t>max </a:t>
            </a:r>
            <a:r>
              <a:rPr lang="en-US" dirty="0"/>
              <a:t>to find the maximum between any two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values. When calling </a:t>
            </a:r>
            <a:r>
              <a:rPr lang="en-US" dirty="0" smtClean="0"/>
              <a:t>a method</a:t>
            </a:r>
            <a:r>
              <a:rPr lang="en-US" dirty="0"/>
              <a:t>, you need to provide arguments, which must be given in the same order as </a:t>
            </a:r>
            <a:r>
              <a:rPr lang="en-US" dirty="0" smtClean="0"/>
              <a:t>their respective </a:t>
            </a:r>
            <a:r>
              <a:rPr lang="en-US" dirty="0"/>
              <a:t>parameters in the method signature. This is known as </a:t>
            </a:r>
            <a:r>
              <a:rPr lang="en-US" i="1" dirty="0"/>
              <a:t>parameter order association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 by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you invoke a method with a parameter, the value of the argument is passed to the parameter</a:t>
            </a:r>
            <a:r>
              <a:rPr lang="en-US" dirty="0" smtClean="0"/>
              <a:t>. This </a:t>
            </a:r>
            <a:r>
              <a:rPr lang="en-US" dirty="0"/>
              <a:t>is referred to as </a:t>
            </a:r>
            <a:r>
              <a:rPr lang="en-US" i="1" dirty="0"/>
              <a:t>pass-by-value</a:t>
            </a:r>
            <a:r>
              <a:rPr lang="en-US" dirty="0"/>
              <a:t>. If the argument is a variable rather than a </a:t>
            </a:r>
            <a:r>
              <a:rPr lang="en-US" dirty="0" smtClean="0"/>
              <a:t>literal value</a:t>
            </a:r>
            <a:r>
              <a:rPr lang="en-US" dirty="0"/>
              <a:t>, the value of the variable is passed to the parameter. The variable is not affected, </a:t>
            </a:r>
            <a:r>
              <a:rPr lang="en-US" dirty="0" smtClean="0"/>
              <a:t>regardless of </a:t>
            </a:r>
            <a:r>
              <a:rPr lang="en-US" dirty="0"/>
              <a:t>the changes made to the parameter inside the </a:t>
            </a:r>
            <a:r>
              <a:rPr lang="en-US" dirty="0" smtClean="0"/>
              <a:t>method.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 by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value </a:t>
            </a:r>
            <a:r>
              <a:rPr lang="en-US" dirty="0"/>
              <a:t>of </a:t>
            </a:r>
            <a:r>
              <a:rPr lang="en-US" b="1" dirty="0"/>
              <a:t>x </a:t>
            </a:r>
            <a:r>
              <a:rPr lang="en-US" dirty="0"/>
              <a:t>(</a:t>
            </a:r>
            <a:r>
              <a:rPr lang="en-US" b="1" dirty="0"/>
              <a:t>1</a:t>
            </a:r>
            <a:r>
              <a:rPr lang="en-US" dirty="0"/>
              <a:t>) is passed to the parameter </a:t>
            </a:r>
            <a:r>
              <a:rPr lang="en-US" b="1" dirty="0"/>
              <a:t>n </a:t>
            </a:r>
            <a:r>
              <a:rPr lang="en-US" dirty="0"/>
              <a:t>to invoke the </a:t>
            </a:r>
            <a:r>
              <a:rPr lang="en-US" b="1" dirty="0"/>
              <a:t>increment </a:t>
            </a:r>
            <a:r>
              <a:rPr lang="en-US" dirty="0"/>
              <a:t>method (line 5). </a:t>
            </a:r>
            <a:r>
              <a:rPr lang="en-US" b="1" dirty="0"/>
              <a:t>n </a:t>
            </a:r>
            <a:r>
              <a:rPr lang="en-US" dirty="0" smtClean="0"/>
              <a:t>is incremented </a:t>
            </a:r>
            <a:r>
              <a:rPr lang="en-US" dirty="0"/>
              <a:t>by </a:t>
            </a:r>
            <a:r>
              <a:rPr lang="en-US" b="1" dirty="0"/>
              <a:t>1 </a:t>
            </a:r>
            <a:r>
              <a:rPr lang="en-US" dirty="0"/>
              <a:t>in the method (line 10), but </a:t>
            </a:r>
            <a:r>
              <a:rPr lang="en-US" b="1" dirty="0" smtClean="0"/>
              <a:t>x </a:t>
            </a:r>
            <a:r>
              <a:rPr lang="en-US" dirty="0" smtClean="0"/>
              <a:t>is </a:t>
            </a:r>
            <a:r>
              <a:rPr lang="en-US" dirty="0"/>
              <a:t>not changed no matter what the </a:t>
            </a:r>
            <a:r>
              <a:rPr lang="en-US" dirty="0" smtClean="0"/>
              <a:t>method does.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206" y="4190608"/>
            <a:ext cx="5232561" cy="6134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28" y="3455797"/>
            <a:ext cx="4923078" cy="22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30987"/>
            <a:ext cx="5678192" cy="346536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446" y="3707239"/>
            <a:ext cx="5048955" cy="8383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6615"/>
            <a:ext cx="6312940" cy="240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6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you need to find the sum of integers from </a:t>
            </a:r>
            <a:r>
              <a:rPr lang="en-US" b="1" dirty="0"/>
              <a:t>1 </a:t>
            </a:r>
            <a:r>
              <a:rPr lang="en-US" dirty="0"/>
              <a:t>to </a:t>
            </a:r>
            <a:r>
              <a:rPr lang="en-US" b="1" dirty="0"/>
              <a:t>10</a:t>
            </a:r>
            <a:r>
              <a:rPr lang="en-US" dirty="0"/>
              <a:t>, from </a:t>
            </a:r>
            <a:r>
              <a:rPr lang="en-US" b="1" dirty="0"/>
              <a:t>20 </a:t>
            </a:r>
            <a:r>
              <a:rPr lang="en-US" dirty="0"/>
              <a:t>to </a:t>
            </a:r>
            <a:r>
              <a:rPr lang="en-US" b="1" dirty="0"/>
              <a:t>30</a:t>
            </a:r>
            <a:r>
              <a:rPr lang="en-US" dirty="0"/>
              <a:t>, and from </a:t>
            </a:r>
            <a:r>
              <a:rPr lang="en-US" b="1" dirty="0" smtClean="0"/>
              <a:t>35 </a:t>
            </a:r>
            <a:r>
              <a:rPr lang="en-US" dirty="0" smtClean="0"/>
              <a:t>to </a:t>
            </a:r>
            <a:r>
              <a:rPr lang="en-US" b="1" dirty="0"/>
              <a:t>45</a:t>
            </a:r>
            <a:r>
              <a:rPr lang="en-US" dirty="0"/>
              <a:t>, respectively. You may write the code as follows: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75876"/>
            <a:ext cx="5167025" cy="296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9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have observed that computing sum from </a:t>
            </a:r>
            <a:r>
              <a:rPr lang="en-US" b="1" dirty="0"/>
              <a:t>1 </a:t>
            </a:r>
            <a:r>
              <a:rPr lang="en-US" dirty="0"/>
              <a:t>to </a:t>
            </a:r>
            <a:r>
              <a:rPr lang="en-US" b="1" dirty="0"/>
              <a:t>10</a:t>
            </a:r>
            <a:r>
              <a:rPr lang="en-US" dirty="0"/>
              <a:t>, from </a:t>
            </a:r>
            <a:r>
              <a:rPr lang="en-US" b="1" dirty="0"/>
              <a:t>20 </a:t>
            </a:r>
            <a:r>
              <a:rPr lang="en-US" dirty="0"/>
              <a:t>to </a:t>
            </a:r>
            <a:r>
              <a:rPr lang="en-US" b="1" dirty="0"/>
              <a:t>30</a:t>
            </a:r>
            <a:r>
              <a:rPr lang="en-US" dirty="0"/>
              <a:t>, and from </a:t>
            </a:r>
            <a:r>
              <a:rPr lang="en-US" b="1" dirty="0"/>
              <a:t>35 </a:t>
            </a:r>
            <a:r>
              <a:rPr lang="en-US" dirty="0"/>
              <a:t>to </a:t>
            </a:r>
            <a:r>
              <a:rPr lang="en-US" b="1" dirty="0" smtClean="0"/>
              <a:t>45 </a:t>
            </a:r>
            <a:r>
              <a:rPr lang="en-US" dirty="0" smtClean="0"/>
              <a:t>are </a:t>
            </a:r>
            <a:r>
              <a:rPr lang="en-US" dirty="0"/>
              <a:t>very similar except that the starting and ending integers are different</a:t>
            </a:r>
            <a:r>
              <a:rPr lang="en-US" dirty="0" smtClean="0"/>
              <a:t>.</a:t>
            </a:r>
          </a:p>
          <a:p>
            <a:r>
              <a:rPr lang="en-US" dirty="0"/>
              <a:t>The method is for creating reusable code.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395" y="3593646"/>
            <a:ext cx="6941210" cy="312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0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syntax for defining a method is as follows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843" y="2606826"/>
            <a:ext cx="6311000" cy="76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4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a method created to find which of two integers is bigger. This method, </a:t>
            </a:r>
            <a:r>
              <a:rPr lang="en-US" dirty="0" smtClean="0"/>
              <a:t>named </a:t>
            </a:r>
            <a:r>
              <a:rPr lang="en-US" b="1" dirty="0" smtClean="0"/>
              <a:t>max</a:t>
            </a:r>
            <a:r>
              <a:rPr lang="en-US" dirty="0"/>
              <a:t>, has two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parameters, </a:t>
            </a:r>
            <a:r>
              <a:rPr lang="en-US" b="1" dirty="0"/>
              <a:t>num1 </a:t>
            </a:r>
            <a:r>
              <a:rPr lang="en-US" dirty="0"/>
              <a:t>and </a:t>
            </a:r>
            <a:r>
              <a:rPr lang="en-US" b="1" dirty="0"/>
              <a:t>num2</a:t>
            </a:r>
            <a:r>
              <a:rPr lang="en-US" dirty="0"/>
              <a:t>, the larger of which is returned by the method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62" y="3056783"/>
            <a:ext cx="8429712" cy="348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4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variables defined in the method header are known as </a:t>
            </a:r>
            <a:r>
              <a:rPr lang="en-US" i="1" dirty="0"/>
              <a:t>formal parameters </a:t>
            </a:r>
            <a:r>
              <a:rPr lang="en-US" dirty="0"/>
              <a:t>or </a:t>
            </a:r>
            <a:r>
              <a:rPr lang="en-US" dirty="0" smtClean="0"/>
              <a:t>simply </a:t>
            </a:r>
            <a:r>
              <a:rPr lang="en-US" i="1" dirty="0" smtClean="0"/>
              <a:t>parameters</a:t>
            </a:r>
            <a:r>
              <a:rPr lang="en-US" dirty="0"/>
              <a:t>. A parameter is like a placeholder. When a method is invoked, you pass a value to </a:t>
            </a:r>
            <a:r>
              <a:rPr lang="en-US" dirty="0" smtClean="0"/>
              <a:t>the parameter</a:t>
            </a:r>
            <a:r>
              <a:rPr lang="en-US" dirty="0"/>
              <a:t>. This value is referred to as an </a:t>
            </a:r>
            <a:r>
              <a:rPr lang="en-US" i="1" dirty="0"/>
              <a:t>actual parameter or argument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0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creating a method, you define what the method is to do. To use a method, you have to </a:t>
            </a:r>
            <a:r>
              <a:rPr lang="en-US" i="1" dirty="0" smtClean="0"/>
              <a:t>call </a:t>
            </a:r>
            <a:r>
              <a:rPr lang="en-US" dirty="0" smtClean="0"/>
              <a:t>or </a:t>
            </a:r>
            <a:r>
              <a:rPr lang="en-US" i="1" dirty="0"/>
              <a:t>invoke </a:t>
            </a:r>
            <a:r>
              <a:rPr lang="en-US" dirty="0"/>
              <a:t>it. There are two ways to call a method, depending on whether the method returns </a:t>
            </a:r>
            <a:r>
              <a:rPr lang="en-US" dirty="0" smtClean="0"/>
              <a:t>a value </a:t>
            </a:r>
            <a:r>
              <a:rPr lang="en-US" dirty="0"/>
              <a:t>or not.</a:t>
            </a:r>
          </a:p>
          <a:p>
            <a:r>
              <a:rPr lang="en-US" dirty="0"/>
              <a:t>If the method returns a value, a call to the method is usually treated as a value. For example</a:t>
            </a:r>
            <a:r>
              <a:rPr lang="en-US" dirty="0" smtClean="0"/>
              <a:t>,</a:t>
            </a:r>
          </a:p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larger = max(</a:t>
            </a:r>
            <a:r>
              <a:rPr lang="en-US" b="1" dirty="0"/>
              <a:t>3</a:t>
            </a:r>
            <a:r>
              <a:rPr lang="en-US" dirty="0"/>
              <a:t>, </a:t>
            </a:r>
            <a:r>
              <a:rPr lang="en-US" b="1" dirty="0"/>
              <a:t>4</a:t>
            </a:r>
            <a:r>
              <a:rPr lang="en-US" dirty="0" smtClean="0"/>
              <a:t>); calls </a:t>
            </a:r>
            <a:r>
              <a:rPr lang="en-US" b="1" dirty="0"/>
              <a:t>max(3, 4) </a:t>
            </a:r>
            <a:r>
              <a:rPr lang="en-US" dirty="0"/>
              <a:t>and assigns the result of the method to the variable </a:t>
            </a:r>
            <a:r>
              <a:rPr lang="en-US" b="1" dirty="0"/>
              <a:t>larger</a:t>
            </a:r>
            <a:r>
              <a:rPr lang="en-US" dirty="0"/>
              <a:t>. Another </a:t>
            </a:r>
            <a:r>
              <a:rPr lang="en-US" dirty="0" smtClean="0"/>
              <a:t>example of </a:t>
            </a:r>
            <a:r>
              <a:rPr lang="en-US" dirty="0"/>
              <a:t>a call that is treated as a value </a:t>
            </a:r>
            <a:r>
              <a:rPr lang="en-US" dirty="0" smtClean="0"/>
              <a:t>is </a:t>
            </a:r>
            <a:r>
              <a:rPr lang="en-US" dirty="0" err="1" smtClean="0"/>
              <a:t>System.out.println</a:t>
            </a:r>
            <a:r>
              <a:rPr lang="en-US" dirty="0" smtClean="0"/>
              <a:t>(max(</a:t>
            </a:r>
            <a:r>
              <a:rPr lang="en-US" b="1" dirty="0" smtClean="0"/>
              <a:t>3</a:t>
            </a:r>
            <a:r>
              <a:rPr lang="en-US" dirty="0"/>
              <a:t>, </a:t>
            </a:r>
            <a:r>
              <a:rPr lang="en-US" b="1" dirty="0"/>
              <a:t>4</a:t>
            </a:r>
            <a:r>
              <a:rPr lang="en-US" dirty="0"/>
              <a:t>));</a:t>
            </a:r>
          </a:p>
          <a:p>
            <a:r>
              <a:rPr lang="en-US" dirty="0"/>
              <a:t>which prints the return value of the method call </a:t>
            </a:r>
            <a:r>
              <a:rPr lang="en-US" b="1" dirty="0"/>
              <a:t>max(3, 4)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1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program calls a method, program control is transferred to the called method. A </a:t>
            </a:r>
            <a:r>
              <a:rPr lang="en-US" dirty="0" smtClean="0"/>
              <a:t>called method </a:t>
            </a:r>
            <a:r>
              <a:rPr lang="en-US" dirty="0"/>
              <a:t>returns control to the caller when its return statement is executed or when its </a:t>
            </a:r>
            <a:r>
              <a:rPr lang="en-US" dirty="0" smtClean="0"/>
              <a:t>method ending closing </a:t>
            </a:r>
            <a:r>
              <a:rPr lang="en-US" dirty="0"/>
              <a:t>brace is reached.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86" y="2028459"/>
            <a:ext cx="8656899" cy="307580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10/11/2018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3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569</Words>
  <Application>Microsoft Office PowerPoint</Application>
  <PresentationFormat>Widescreen</PresentationFormat>
  <Paragraphs>41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CSE 110</vt:lpstr>
      <vt:lpstr>Methods</vt:lpstr>
      <vt:lpstr>Methods</vt:lpstr>
      <vt:lpstr>Defining a Method</vt:lpstr>
      <vt:lpstr>Example</vt:lpstr>
      <vt:lpstr>PowerPoint Presentation</vt:lpstr>
      <vt:lpstr>Calling a Method</vt:lpstr>
      <vt:lpstr>Keep in mind</vt:lpstr>
      <vt:lpstr>PowerPoint Presentation</vt:lpstr>
      <vt:lpstr>void Method Example</vt:lpstr>
      <vt:lpstr>Passing Parameters by Values</vt:lpstr>
      <vt:lpstr>Passing Parameters by Values</vt:lpstr>
      <vt:lpstr>Passing Parameters by Values</vt:lpstr>
      <vt:lpstr>PowerPoint Presentation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110</dc:title>
  <dc:creator>Saud</dc:creator>
  <cp:lastModifiedBy>Aminul Huq</cp:lastModifiedBy>
  <cp:revision>159</cp:revision>
  <dcterms:created xsi:type="dcterms:W3CDTF">2018-09-29T15:24:35Z</dcterms:created>
  <dcterms:modified xsi:type="dcterms:W3CDTF">2018-11-22T06:07:39Z</dcterms:modified>
</cp:coreProperties>
</file>