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301" r:id="rId4"/>
    <p:sldId id="310" r:id="rId5"/>
    <p:sldId id="302" r:id="rId6"/>
    <p:sldId id="303" r:id="rId7"/>
    <p:sldId id="304" r:id="rId8"/>
    <p:sldId id="306" r:id="rId9"/>
    <p:sldId id="305" r:id="rId10"/>
    <p:sldId id="308" r:id="rId11"/>
    <p:sldId id="309" r:id="rId12"/>
    <p:sldId id="311" r:id="rId13"/>
    <p:sldId id="316" r:id="rId14"/>
    <p:sldId id="315" r:id="rId15"/>
    <p:sldId id="312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DC40-00A0-4AFC-9674-01ED38607154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769F-63C3-4106-92F6-7241124F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F769F-63C3-4106-92F6-7241124F1D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Huq</a:t>
            </a:r>
            <a:endParaRPr lang="en-US" dirty="0" smtClean="0"/>
          </a:p>
          <a:p>
            <a:r>
              <a:rPr lang="en-US" smtClean="0"/>
              <a:t>aminul.huq@bracu.ac.bd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7 flow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48" y="2633805"/>
            <a:ext cx="4554656" cy="1138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13" y="2143418"/>
            <a:ext cx="2819854" cy="3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6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9" y="1458222"/>
            <a:ext cx="7014949" cy="47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1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 </a:t>
            </a:r>
            <a:r>
              <a:rPr lang="en-US" b="1" dirty="0"/>
              <a:t>loop-continuation-condition </a:t>
            </a:r>
            <a:r>
              <a:rPr lang="en-US" dirty="0"/>
              <a:t>in a </a:t>
            </a:r>
            <a:r>
              <a:rPr lang="en-US" b="1" dirty="0"/>
              <a:t>for </a:t>
            </a:r>
            <a:r>
              <a:rPr lang="en-US" dirty="0"/>
              <a:t>loop is omitted, it is implicitly </a:t>
            </a:r>
            <a:r>
              <a:rPr lang="en-US" b="1" dirty="0"/>
              <a:t>true</a:t>
            </a:r>
            <a:r>
              <a:rPr lang="en-US" dirty="0"/>
              <a:t>. </a:t>
            </a:r>
            <a:r>
              <a:rPr lang="en-US" dirty="0" smtClean="0"/>
              <a:t>Thus the </a:t>
            </a:r>
            <a:r>
              <a:rPr lang="en-US" dirty="0"/>
              <a:t>statement given </a:t>
            </a:r>
            <a:r>
              <a:rPr lang="en-US" dirty="0" smtClean="0"/>
              <a:t>below becomes an infinite loop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2" y="3482479"/>
            <a:ext cx="10585487" cy="11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flow chart that reads 5 numbers from the user and displays it.</a:t>
            </a:r>
          </a:p>
          <a:p>
            <a:r>
              <a:rPr lang="en-US" dirty="0" smtClean="0"/>
              <a:t>Draw a flow chart that reads 5 numbers from the user and prints the sum and average.</a:t>
            </a:r>
          </a:p>
          <a:p>
            <a:r>
              <a:rPr lang="en-US" dirty="0" smtClean="0"/>
              <a:t>Draw a flow chart that prints the following sequences</a:t>
            </a:r>
          </a:p>
          <a:p>
            <a:pPr lvl="1"/>
            <a:r>
              <a:rPr lang="en-US" dirty="0" smtClean="0"/>
              <a:t>0,5,10,15,20</a:t>
            </a:r>
          </a:p>
          <a:p>
            <a:pPr lvl="1"/>
            <a:r>
              <a:rPr lang="en-US" dirty="0" smtClean="0"/>
              <a:t>9,18,27,36,45</a:t>
            </a:r>
          </a:p>
          <a:p>
            <a:pPr lvl="1"/>
            <a:r>
              <a:rPr lang="en-US" dirty="0" smtClean="0"/>
              <a:t>-18, -12, -6,0,6,12</a:t>
            </a:r>
          </a:p>
          <a:p>
            <a:pPr lvl="1"/>
            <a:r>
              <a:rPr lang="en-US" smtClean="0"/>
              <a:t>-5,10,-15,20,-25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5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6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224585" y="1351118"/>
          <a:ext cx="7629099" cy="518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9099"/>
              </a:tblGrid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public class Q2B {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public static void main(String[] args) {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int a=54,b=24,d=0;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while (a%2==0 &amp;&amp; b%2==0)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(a);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b /= 2;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++d;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while (a!=b)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if (a%2==0)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               a /= 2;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} else if (b%2==0)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b /= 2;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} else if (a &gt; b)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a = (a - b)/2;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} else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               b = (b - a)/2;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System.out.println(a);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System.out.println(b);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System.out.println(a+b+d);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  <a:tr h="216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90" marR="6799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644943" y="2261863"/>
          <a:ext cx="249905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</a:p>
                    <a:p>
                      <a:r>
                        <a:rPr lang="en-US" dirty="0" smtClean="0"/>
                        <a:t>54</a:t>
                      </a:r>
                    </a:p>
                    <a:p>
                      <a:r>
                        <a:rPr lang="en-US" dirty="0" smtClean="0"/>
                        <a:t>54</a:t>
                      </a:r>
                    </a:p>
                    <a:p>
                      <a:r>
                        <a:rPr lang="en-US" dirty="0" smtClean="0"/>
                        <a:t>27</a:t>
                      </a:r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12</a:t>
                      </a:r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7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593074" y="464023"/>
          <a:ext cx="6414448" cy="5725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4448"/>
              </a:tblGrid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public class Q2B {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   public static void main(String[] args) {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n=2003;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reverse=0;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while (n&gt;0)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{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reverse=reverse*10+n%10;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n/=10;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if (reverse &gt; n)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{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(n*reverse);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}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if (reverse &lt; n)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{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n+reverse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}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else if (n &gt; 10)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{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(n-reverse);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}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}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(reverse);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 != reverse);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("n="+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n+reverse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(reverse/10000);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double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floatingPointValue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= reverse/1000;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floatingPointValue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}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  <a:tr h="197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267" marR="56267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35510" y="1729601"/>
          <a:ext cx="249905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05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203</a:t>
                      </a:r>
                    </a:p>
                    <a:p>
                      <a:r>
                        <a:rPr lang="pt-BR" dirty="0" smtClean="0"/>
                        <a:t>600</a:t>
                      </a:r>
                    </a:p>
                    <a:p>
                      <a:r>
                        <a:rPr lang="pt-BR" dirty="0" smtClean="0"/>
                        <a:t>-10</a:t>
                      </a:r>
                    </a:p>
                    <a:p>
                      <a:r>
                        <a:rPr lang="pt-BR" dirty="0" smtClean="0"/>
                        <a:t>600</a:t>
                      </a:r>
                    </a:p>
                    <a:p>
                      <a:r>
                        <a:rPr lang="pt-BR" dirty="0" smtClean="0"/>
                        <a:t>0</a:t>
                      </a:r>
                    </a:p>
                    <a:p>
                      <a:r>
                        <a:rPr lang="pt-BR" dirty="0" smtClean="0"/>
                        <a:t>3002</a:t>
                      </a:r>
                    </a:p>
                    <a:p>
                      <a:r>
                        <a:rPr lang="pt-BR" dirty="0" smtClean="0"/>
                        <a:t>true</a:t>
                      </a:r>
                    </a:p>
                    <a:p>
                      <a:r>
                        <a:rPr lang="pt-BR" dirty="0" smtClean="0"/>
                        <a:t>n=03002</a:t>
                      </a:r>
                    </a:p>
                    <a:p>
                      <a:r>
                        <a:rPr lang="pt-BR" dirty="0" smtClean="0"/>
                        <a:t>0</a:t>
                      </a:r>
                    </a:p>
                    <a:p>
                      <a:r>
                        <a:rPr lang="pt-BR" smtClean="0"/>
                        <a:t>3.0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05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770496" y="245661"/>
          <a:ext cx="6127844" cy="6277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7844"/>
              </a:tblGrid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public class Q2A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{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public static void main(String[] args)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int x = 1, y = 0, sum = 0;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           while (x &lt; 10){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y = 40;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while (y &gt; 22){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if ((sum &gt; 20) &amp;&amp; (sum &lt; 60))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      sum += x * 3; 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else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      sum += 23;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if ((sum &gt; 40) &amp;&amp; (sum &lt; 100))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{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sum += x * 2;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                       }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System.out.println(sum+x);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y -= 10;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x += 2;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}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  <a:tr h="224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35510" y="1729601"/>
          <a:ext cx="249905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</a:p>
                    <a:p>
                      <a:r>
                        <a:rPr lang="en-US" dirty="0" smtClean="0"/>
                        <a:t>27</a:t>
                      </a:r>
                    </a:p>
                    <a:p>
                      <a:r>
                        <a:rPr lang="en-US" dirty="0" smtClean="0"/>
                        <a:t>38</a:t>
                      </a:r>
                    </a:p>
                    <a:p>
                      <a:r>
                        <a:rPr lang="en-US" dirty="0" smtClean="0"/>
                        <a:t>53</a:t>
                      </a:r>
                    </a:p>
                    <a:p>
                      <a:r>
                        <a:rPr lang="en-US" dirty="0" smtClean="0"/>
                        <a:t>80</a:t>
                      </a:r>
                    </a:p>
                    <a:p>
                      <a:r>
                        <a:rPr lang="en-US" dirty="0" smtClean="0"/>
                        <a:t>113</a:t>
                      </a:r>
                    </a:p>
                    <a:p>
                      <a:r>
                        <a:rPr lang="en-US" dirty="0" smtClean="0"/>
                        <a:t>138</a:t>
                      </a:r>
                    </a:p>
                    <a:p>
                      <a:r>
                        <a:rPr lang="en-US" dirty="0" smtClean="0"/>
                        <a:t>161</a:t>
                      </a:r>
                    </a:p>
                    <a:p>
                      <a:r>
                        <a:rPr lang="en-US" dirty="0" smtClean="0"/>
                        <a:t>186</a:t>
                      </a:r>
                    </a:p>
                    <a:p>
                      <a:r>
                        <a:rPr lang="en-US" dirty="0" smtClean="0"/>
                        <a:t>209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2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Please join </a:t>
            </a:r>
            <a:r>
              <a:rPr lang="en-US" dirty="0" err="1" smtClean="0"/>
              <a:t>google</a:t>
            </a:r>
            <a:r>
              <a:rPr lang="en-US" dirty="0" smtClean="0"/>
              <a:t> classroom using the following code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/>
              <a:t>ny5pixr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you need to print a string (e.g., "Welcome to Java!") a hundred times. </a:t>
            </a:r>
            <a:r>
              <a:rPr lang="en-US" dirty="0" smtClean="0"/>
              <a:t>It would </a:t>
            </a:r>
            <a:r>
              <a:rPr lang="en-US" dirty="0"/>
              <a:t>be tedious to have to write the following statement a hundred </a:t>
            </a:r>
            <a:r>
              <a:rPr lang="en-US" dirty="0" smtClean="0"/>
              <a:t>times.</a:t>
            </a:r>
          </a:p>
          <a:p>
            <a:r>
              <a:rPr lang="en-US" dirty="0" smtClean="0"/>
              <a:t>So what we can do is that we can use Loops</a:t>
            </a:r>
          </a:p>
          <a:p>
            <a:r>
              <a:rPr lang="en-US" dirty="0" smtClean="0"/>
              <a:t>Three types of loops are available in Java</a:t>
            </a:r>
          </a:p>
          <a:p>
            <a:pPr lvl="1"/>
            <a:r>
              <a:rPr lang="en-US" dirty="0" smtClean="0"/>
              <a:t>While </a:t>
            </a:r>
          </a:p>
          <a:p>
            <a:pPr lvl="1"/>
            <a:r>
              <a:rPr lang="en-US" dirty="0" smtClean="0"/>
              <a:t>Do while</a:t>
            </a:r>
          </a:p>
          <a:p>
            <a:pPr lvl="1"/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&amp; flow-chart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76331" cy="3753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0" y="2693343"/>
            <a:ext cx="5831791" cy="16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condition </a:t>
            </a:r>
            <a:r>
              <a:rPr lang="en-US" dirty="0"/>
              <a:t>can be any Boolean expression. The body of the loop will be executed as </a:t>
            </a:r>
            <a:r>
              <a:rPr lang="en-US" dirty="0" smtClean="0"/>
              <a:t>long as </a:t>
            </a:r>
            <a:r>
              <a:rPr lang="en-US" dirty="0"/>
              <a:t>the conditional expression is true. When </a:t>
            </a:r>
            <a:r>
              <a:rPr lang="en-US" i="1" dirty="0"/>
              <a:t>condition </a:t>
            </a:r>
            <a:r>
              <a:rPr lang="en-US" dirty="0"/>
              <a:t>becomes false, control passes to </a:t>
            </a:r>
            <a:r>
              <a:rPr lang="en-US" dirty="0" smtClean="0"/>
              <a:t>the next </a:t>
            </a:r>
            <a:r>
              <a:rPr lang="en-US" dirty="0"/>
              <a:t>line of code immediately following the loop. The curly braces are unnecessary if </a:t>
            </a:r>
            <a:r>
              <a:rPr lang="en-US" dirty="0" smtClean="0"/>
              <a:t>only a </a:t>
            </a:r>
            <a:r>
              <a:rPr lang="en-US" dirty="0"/>
              <a:t>single statement is being repeated.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for the </a:t>
            </a:r>
            <a:r>
              <a:rPr lang="en-US" b="1" dirty="0"/>
              <a:t>while </a:t>
            </a:r>
            <a:r>
              <a:rPr lang="en-US" dirty="0"/>
              <a:t>loop is as follows:</a:t>
            </a:r>
          </a:p>
          <a:p>
            <a:pPr marL="0" indent="0">
              <a:buNone/>
            </a:pPr>
            <a:r>
              <a:rPr lang="en-US" b="1" dirty="0" smtClean="0"/>
              <a:t>		while </a:t>
            </a:r>
            <a:r>
              <a:rPr lang="en-US" dirty="0"/>
              <a:t>(loop-continuation-condition) {</a:t>
            </a:r>
          </a:p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Loop body</a:t>
            </a:r>
          </a:p>
          <a:p>
            <a:pPr marL="0" indent="0">
              <a:buNone/>
            </a:pPr>
            <a:r>
              <a:rPr lang="en-US" dirty="0" smtClean="0"/>
              <a:t>		Statement(s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3123276"/>
            <a:ext cx="5001108" cy="11300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63" y="2264119"/>
            <a:ext cx="6059938" cy="29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7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5" y="2483897"/>
            <a:ext cx="4869682" cy="18717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56" y="2657783"/>
            <a:ext cx="5443702" cy="1523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9630" y="1578650"/>
            <a:ext cx="850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output of the following programs and how many times this loop will repeat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9" y="2956163"/>
            <a:ext cx="11081790" cy="1875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7869" y="1824309"/>
            <a:ext cx="850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output of the following programs and how many times this loop will repeat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/>
          <a:lstStyle/>
          <a:p>
            <a:r>
              <a:rPr lang="en-US" dirty="0"/>
              <a:t>Suppose the input is </a:t>
            </a:r>
            <a:r>
              <a:rPr lang="en-US" b="1" dirty="0"/>
              <a:t>2 3 4 5 0</a:t>
            </a:r>
            <a:r>
              <a:rPr lang="en-US" dirty="0"/>
              <a:t>. What is the output of the following code?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40" y="1599643"/>
            <a:ext cx="6473720" cy="40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720</Words>
  <Application>Microsoft Office PowerPoint</Application>
  <PresentationFormat>Widescreen</PresentationFormat>
  <Paragraphs>181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CSE 110</vt:lpstr>
      <vt:lpstr>PowerPoint Presentation</vt:lpstr>
      <vt:lpstr>Loops</vt:lpstr>
      <vt:lpstr>for loop</vt:lpstr>
      <vt:lpstr>While</vt:lpstr>
      <vt:lpstr>Example</vt:lpstr>
      <vt:lpstr>PowerPoint Presentation</vt:lpstr>
      <vt:lpstr>PowerPoint Presentation</vt:lpstr>
      <vt:lpstr>PowerPoint Presentation</vt:lpstr>
      <vt:lpstr>do-while loop </vt:lpstr>
      <vt:lpstr>Example</vt:lpstr>
      <vt:lpstr>Infinite Loops</vt:lpstr>
      <vt:lpstr>Tasks</vt:lpstr>
      <vt:lpstr>Nested Loops</vt:lpstr>
      <vt:lpstr>Tracing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</dc:title>
  <dc:creator>Saud</dc:creator>
  <cp:lastModifiedBy>Aminul Huq</cp:lastModifiedBy>
  <cp:revision>97</cp:revision>
  <dcterms:created xsi:type="dcterms:W3CDTF">2018-09-29T15:24:35Z</dcterms:created>
  <dcterms:modified xsi:type="dcterms:W3CDTF">2019-02-06T07:00:06Z</dcterms:modified>
</cp:coreProperties>
</file>