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99" r:id="rId3"/>
    <p:sldId id="286" r:id="rId4"/>
    <p:sldId id="287" r:id="rId5"/>
    <p:sldId id="288" r:id="rId6"/>
    <p:sldId id="290" r:id="rId7"/>
    <p:sldId id="289" r:id="rId8"/>
    <p:sldId id="294" r:id="rId9"/>
    <p:sldId id="293" r:id="rId10"/>
    <p:sldId id="292" r:id="rId11"/>
    <p:sldId id="291" r:id="rId12"/>
    <p:sldId id="297" r:id="rId13"/>
    <p:sldId id="296" r:id="rId14"/>
    <p:sldId id="295" r:id="rId15"/>
    <p:sldId id="280" r:id="rId16"/>
    <p:sldId id="281" r:id="rId17"/>
    <p:sldId id="282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7" autoAdjust="0"/>
    <p:restoredTop sz="94660"/>
  </p:normalViewPr>
  <p:slideViewPr>
    <p:cSldViewPr snapToGrid="0">
      <p:cViewPr>
        <p:scale>
          <a:sx n="76" d="100"/>
          <a:sy n="76" d="100"/>
        </p:scale>
        <p:origin x="-67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2DC40-00A0-4AFC-9674-01ED386071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F769F-63C3-4106-92F6-7241124F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F769F-63C3-4106-92F6-7241124F1D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4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9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110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Aminul</a:t>
            </a:r>
            <a:r>
              <a:rPr lang="en-US" dirty="0" smtClean="0"/>
              <a:t> </a:t>
            </a:r>
            <a:r>
              <a:rPr lang="en-US" dirty="0" err="1" smtClean="0"/>
              <a:t>Huq</a:t>
            </a:r>
            <a:endParaRPr lang="en-US" dirty="0" smtClean="0"/>
          </a:p>
          <a:p>
            <a:r>
              <a:rPr lang="en-US" smtClean="0"/>
              <a:t>aminul.huq@bracu.ac.bd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44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processing array elements, you will often use a </a:t>
            </a:r>
            <a:r>
              <a:rPr lang="en-US" dirty="0" smtClean="0"/>
              <a:t>loop—for </a:t>
            </a:r>
            <a:r>
              <a:rPr lang="en-US" dirty="0"/>
              <a:t>two reasons:</a:t>
            </a:r>
          </a:p>
          <a:p>
            <a:pPr marL="0" indent="0">
              <a:buNone/>
            </a:pPr>
            <a:r>
              <a:rPr lang="en-US" dirty="0"/>
              <a:t>■ All of the elements in an array are of the same type. They are evenly processed in </a:t>
            </a:r>
            <a:r>
              <a:rPr lang="en-US" dirty="0" smtClean="0"/>
              <a:t>the same </a:t>
            </a:r>
            <a:r>
              <a:rPr lang="en-US" dirty="0"/>
              <a:t>fashion repeatedly using a loop.</a:t>
            </a:r>
          </a:p>
          <a:p>
            <a:pPr marL="0" indent="0">
              <a:buNone/>
            </a:pPr>
            <a:r>
              <a:rPr lang="en-US" dirty="0"/>
              <a:t>■ Since the size of the array is known, it is natural to use a </a:t>
            </a:r>
            <a:r>
              <a:rPr lang="en-US" dirty="0" smtClean="0"/>
              <a:t>loop.</a:t>
            </a:r>
          </a:p>
          <a:p>
            <a:r>
              <a:rPr lang="en-US" dirty="0"/>
              <a:t>Assume the array is created as follows: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double</a:t>
            </a:r>
            <a:r>
              <a:rPr lang="en-US" dirty="0"/>
              <a:t>[] </a:t>
            </a:r>
            <a:r>
              <a:rPr lang="en-US" dirty="0" err="1"/>
              <a:t>myList</a:t>
            </a:r>
            <a:r>
              <a:rPr lang="en-US" dirty="0"/>
              <a:t> = </a:t>
            </a:r>
            <a:r>
              <a:rPr lang="en-US" b="1" dirty="0"/>
              <a:t>new double</a:t>
            </a:r>
            <a:r>
              <a:rPr lang="en-US" dirty="0"/>
              <a:t>[</a:t>
            </a:r>
            <a:r>
              <a:rPr lang="en-US" b="1" dirty="0"/>
              <a:t>10</a:t>
            </a:r>
            <a:r>
              <a:rPr lang="en-US" dirty="0"/>
              <a:t>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i="1" dirty="0"/>
              <a:t>Initializing arrays with input values</a:t>
            </a:r>
            <a:r>
              <a:rPr lang="en-US" dirty="0"/>
              <a:t>) The following loop initializes the array </a:t>
            </a:r>
            <a:r>
              <a:rPr lang="en-US" b="1" dirty="0" err="1" smtClean="0"/>
              <a:t>myList</a:t>
            </a:r>
            <a:r>
              <a:rPr lang="en-US" b="1" dirty="0"/>
              <a:t> </a:t>
            </a:r>
            <a:r>
              <a:rPr lang="en-US" dirty="0" smtClean="0"/>
              <a:t>with </a:t>
            </a:r>
            <a:r>
              <a:rPr lang="en-US" dirty="0"/>
              <a:t>user input values.</a:t>
            </a:r>
          </a:p>
          <a:p>
            <a:pPr marL="0" indent="0">
              <a:buNone/>
            </a:pPr>
            <a:r>
              <a:rPr lang="en-US" dirty="0" err="1"/>
              <a:t>java.util.Scanner</a:t>
            </a:r>
            <a:r>
              <a:rPr lang="en-US" dirty="0"/>
              <a:t> input = </a:t>
            </a:r>
            <a:r>
              <a:rPr lang="en-US" b="1" dirty="0"/>
              <a:t>new </a:t>
            </a:r>
            <a:r>
              <a:rPr lang="en-US" dirty="0" err="1"/>
              <a:t>java.util.Scanner</a:t>
            </a:r>
            <a:r>
              <a:rPr lang="en-US" dirty="0"/>
              <a:t>(System.in);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b="1" dirty="0"/>
              <a:t>"Enter " </a:t>
            </a:r>
            <a:r>
              <a:rPr lang="en-US" dirty="0"/>
              <a:t>+ </a:t>
            </a:r>
            <a:r>
              <a:rPr lang="en-US" dirty="0" err="1"/>
              <a:t>myList.length</a:t>
            </a:r>
            <a:r>
              <a:rPr lang="en-US" dirty="0"/>
              <a:t> + </a:t>
            </a:r>
            <a:r>
              <a:rPr lang="en-US" b="1" dirty="0"/>
              <a:t>" values: 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nn-NO" b="1" dirty="0"/>
              <a:t>for </a:t>
            </a:r>
            <a:r>
              <a:rPr lang="nn-NO" dirty="0"/>
              <a:t>(</a:t>
            </a:r>
            <a:r>
              <a:rPr lang="nn-NO" b="1" dirty="0"/>
              <a:t>int </a:t>
            </a:r>
            <a:r>
              <a:rPr lang="nn-NO" dirty="0"/>
              <a:t>i = </a:t>
            </a:r>
            <a:r>
              <a:rPr lang="nn-NO" b="1" dirty="0"/>
              <a:t>0</a:t>
            </a:r>
            <a:r>
              <a:rPr lang="nn-NO" dirty="0"/>
              <a:t>; i &lt; myList.length; i++)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myList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= </a:t>
            </a:r>
            <a:r>
              <a:rPr lang="en-US" dirty="0" err="1"/>
              <a:t>input.nextDouble</a:t>
            </a:r>
            <a:r>
              <a:rPr lang="en-US" dirty="0"/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i="1" dirty="0"/>
              <a:t>Initializing arrays with random values</a:t>
            </a:r>
            <a:r>
              <a:rPr lang="en-US" dirty="0"/>
              <a:t>) The following loop initializes the </a:t>
            </a:r>
            <a:r>
              <a:rPr lang="en-US" dirty="0" smtClean="0"/>
              <a:t>array </a:t>
            </a:r>
            <a:r>
              <a:rPr lang="en-US" b="1" dirty="0" err="1" smtClean="0"/>
              <a:t>myList</a:t>
            </a:r>
            <a:r>
              <a:rPr lang="en-US" b="1" dirty="0" smtClean="0"/>
              <a:t> </a:t>
            </a:r>
            <a:r>
              <a:rPr lang="en-US" dirty="0"/>
              <a:t>with random values between </a:t>
            </a:r>
            <a:r>
              <a:rPr lang="en-US" b="1" dirty="0"/>
              <a:t>0.0 </a:t>
            </a:r>
            <a:r>
              <a:rPr lang="en-US" dirty="0"/>
              <a:t>and </a:t>
            </a:r>
            <a:r>
              <a:rPr lang="en-US" b="1" dirty="0"/>
              <a:t>100.0</a:t>
            </a:r>
            <a:r>
              <a:rPr lang="en-US" dirty="0"/>
              <a:t>, but less than </a:t>
            </a:r>
            <a:r>
              <a:rPr lang="en-US" b="1" dirty="0"/>
              <a:t>100.0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nn-NO" b="1" dirty="0"/>
              <a:t>for </a:t>
            </a:r>
            <a:r>
              <a:rPr lang="nn-NO" dirty="0"/>
              <a:t>(</a:t>
            </a:r>
            <a:r>
              <a:rPr lang="nn-NO" b="1" dirty="0"/>
              <a:t>int </a:t>
            </a:r>
            <a:r>
              <a:rPr lang="nn-NO" dirty="0"/>
              <a:t>i = </a:t>
            </a:r>
            <a:r>
              <a:rPr lang="nn-NO" b="1" dirty="0"/>
              <a:t>0</a:t>
            </a:r>
            <a:r>
              <a:rPr lang="nn-NO" dirty="0"/>
              <a:t>; i &lt; myList.length; i++)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myList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= </a:t>
            </a:r>
            <a:r>
              <a:rPr lang="en-US" dirty="0" err="1"/>
              <a:t>Math.random</a:t>
            </a:r>
            <a:r>
              <a:rPr lang="en-US" dirty="0"/>
              <a:t>() * </a:t>
            </a:r>
            <a:r>
              <a:rPr lang="en-US" b="1" dirty="0"/>
              <a:t>100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i="1" dirty="0"/>
              <a:t>Displaying arrays</a:t>
            </a:r>
            <a:r>
              <a:rPr lang="en-US" dirty="0"/>
              <a:t>) To print an array, you have to print each element in the array </a:t>
            </a:r>
            <a:r>
              <a:rPr lang="en-US" dirty="0" smtClean="0"/>
              <a:t>using a </a:t>
            </a:r>
            <a:r>
              <a:rPr lang="en-US" dirty="0"/>
              <a:t>loop like the following:</a:t>
            </a:r>
          </a:p>
          <a:p>
            <a:pPr marL="0" indent="0">
              <a:buNone/>
            </a:pPr>
            <a:r>
              <a:rPr lang="nn-NO" b="1" dirty="0"/>
              <a:t>for </a:t>
            </a:r>
            <a:r>
              <a:rPr lang="nn-NO" dirty="0"/>
              <a:t>(</a:t>
            </a:r>
            <a:r>
              <a:rPr lang="nn-NO" b="1" dirty="0"/>
              <a:t>int </a:t>
            </a:r>
            <a:r>
              <a:rPr lang="nn-NO" dirty="0"/>
              <a:t>i = </a:t>
            </a:r>
            <a:r>
              <a:rPr lang="nn-NO" b="1" dirty="0"/>
              <a:t>0</a:t>
            </a:r>
            <a:r>
              <a:rPr lang="nn-NO" dirty="0"/>
              <a:t>; i &lt; myList.length; i++)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+ </a:t>
            </a:r>
            <a:r>
              <a:rPr lang="en-US" b="1" dirty="0"/>
              <a:t>" 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Summing all </a:t>
            </a:r>
            <a:r>
              <a:rPr lang="en-US" i="1" dirty="0" smtClean="0"/>
              <a:t>elements</a:t>
            </a:r>
          </a:p>
          <a:p>
            <a:r>
              <a:rPr lang="en-US" i="1" dirty="0"/>
              <a:t>Finding the largest </a:t>
            </a:r>
            <a:r>
              <a:rPr lang="en-US" i="1" dirty="0" smtClean="0"/>
              <a:t>element</a:t>
            </a:r>
          </a:p>
          <a:p>
            <a:r>
              <a:rPr lang="en-US" i="1" dirty="0"/>
              <a:t>Finding the smallest index of the largest element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26327"/>
            <a:ext cx="8371023" cy="14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97" y="2593075"/>
            <a:ext cx="6229377" cy="213698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61" y="2388358"/>
            <a:ext cx="7604030" cy="24921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code which copies the content of an array to another array but in reverse direction.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used to store a collection of data, but often we find it more useful to think of </a:t>
            </a:r>
            <a:r>
              <a:rPr lang="en-US" dirty="0" smtClean="0"/>
              <a:t>an array </a:t>
            </a:r>
            <a:r>
              <a:rPr lang="en-US" dirty="0"/>
              <a:t>as a collection of variables of the same type</a:t>
            </a:r>
            <a:r>
              <a:rPr lang="en-US" dirty="0" smtClean="0"/>
              <a:t>.</a:t>
            </a:r>
          </a:p>
          <a:p>
            <a:r>
              <a:rPr lang="en-US" dirty="0"/>
              <a:t>Instead of declaring individual </a:t>
            </a:r>
            <a:r>
              <a:rPr lang="en-US" dirty="0" err="1" smtClean="0"/>
              <a:t>variables,such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b="1" dirty="0"/>
              <a:t>number0</a:t>
            </a:r>
            <a:r>
              <a:rPr lang="en-US" dirty="0"/>
              <a:t>, </a:t>
            </a:r>
            <a:r>
              <a:rPr lang="en-US" b="1" dirty="0"/>
              <a:t>number1</a:t>
            </a:r>
            <a:r>
              <a:rPr lang="en-US" dirty="0"/>
              <a:t>, and </a:t>
            </a:r>
            <a:r>
              <a:rPr lang="en-US" b="1" dirty="0"/>
              <a:t>number99</a:t>
            </a:r>
            <a:r>
              <a:rPr lang="en-US" dirty="0"/>
              <a:t>, you declare one array variable such </a:t>
            </a:r>
            <a:r>
              <a:rPr lang="en-US" dirty="0" smtClean="0"/>
              <a:t>as </a:t>
            </a:r>
            <a:r>
              <a:rPr lang="en-US" b="1" dirty="0" smtClean="0"/>
              <a:t>numbers </a:t>
            </a:r>
            <a:r>
              <a:rPr lang="en-US" dirty="0"/>
              <a:t>and use </a:t>
            </a:r>
            <a:r>
              <a:rPr lang="en-US" b="1" dirty="0"/>
              <a:t>numbers[0]</a:t>
            </a:r>
            <a:r>
              <a:rPr lang="en-US" dirty="0"/>
              <a:t>, </a:t>
            </a:r>
            <a:r>
              <a:rPr lang="en-US" b="1" dirty="0"/>
              <a:t>numbers[1]</a:t>
            </a:r>
            <a:r>
              <a:rPr lang="en-US" dirty="0"/>
              <a:t>, and </a:t>
            </a:r>
            <a:r>
              <a:rPr lang="en-US" b="1" dirty="0"/>
              <a:t>numbers[99] </a:t>
            </a:r>
            <a:r>
              <a:rPr lang="en-US" dirty="0"/>
              <a:t>to represent </a:t>
            </a:r>
            <a:r>
              <a:rPr lang="en-US" dirty="0" smtClean="0"/>
              <a:t>individual variables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an array in a program, you must declare a variable to reference the array and </a:t>
            </a:r>
            <a:r>
              <a:rPr lang="en-US" dirty="0" smtClean="0"/>
              <a:t>specify the </a:t>
            </a:r>
            <a:r>
              <a:rPr lang="en-US" dirty="0"/>
              <a:t>array’s element type. Here is the syntax for declaring an array variable: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elementType</a:t>
            </a:r>
            <a:r>
              <a:rPr lang="en-US" dirty="0"/>
              <a:t>[] </a:t>
            </a:r>
            <a:r>
              <a:rPr lang="en-US" dirty="0" err="1"/>
              <a:t>arrayRefVar</a:t>
            </a:r>
            <a:r>
              <a:rPr lang="en-US" dirty="0" smtClean="0"/>
              <a:t>;</a:t>
            </a:r>
          </a:p>
          <a:p>
            <a:r>
              <a:rPr lang="en-US" dirty="0"/>
              <a:t>The </a:t>
            </a:r>
            <a:r>
              <a:rPr lang="en-US" b="1" dirty="0" err="1"/>
              <a:t>elementType</a:t>
            </a:r>
            <a:r>
              <a:rPr lang="en-US" b="1" dirty="0"/>
              <a:t> </a:t>
            </a:r>
            <a:r>
              <a:rPr lang="en-US" dirty="0"/>
              <a:t>can be any data type, and all elements in the array will have the same </a:t>
            </a:r>
            <a:r>
              <a:rPr lang="en-US" dirty="0" err="1" smtClean="0"/>
              <a:t>datatype</a:t>
            </a:r>
            <a:r>
              <a:rPr lang="en-US" dirty="0"/>
              <a:t>. For example, the following code declares a variable </a:t>
            </a:r>
            <a:r>
              <a:rPr lang="en-US" b="1" dirty="0" err="1"/>
              <a:t>myList</a:t>
            </a:r>
            <a:r>
              <a:rPr lang="en-US" b="1" dirty="0"/>
              <a:t> </a:t>
            </a:r>
            <a:r>
              <a:rPr lang="en-US" dirty="0"/>
              <a:t>that references an array </a:t>
            </a:r>
            <a:r>
              <a:rPr lang="en-US" dirty="0" smtClean="0"/>
              <a:t>of double </a:t>
            </a:r>
            <a:r>
              <a:rPr lang="en-US" dirty="0"/>
              <a:t>elements.</a:t>
            </a:r>
          </a:p>
          <a:p>
            <a:pPr marL="0" indent="0">
              <a:buNone/>
            </a:pPr>
            <a:r>
              <a:rPr lang="en-US" b="1" dirty="0" smtClean="0"/>
              <a:t>			double</a:t>
            </a:r>
            <a:r>
              <a:rPr lang="en-US" dirty="0"/>
              <a:t>[] </a:t>
            </a:r>
            <a:r>
              <a:rPr lang="en-US" dirty="0" err="1"/>
              <a:t>myList</a:t>
            </a:r>
            <a:r>
              <a:rPr lang="en-US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declarations for primitive data type variables, the </a:t>
            </a:r>
            <a:r>
              <a:rPr lang="en-US" b="1" dirty="0"/>
              <a:t>declaration</a:t>
            </a:r>
            <a:r>
              <a:rPr lang="en-US" dirty="0"/>
              <a:t> of an array variable </a:t>
            </a:r>
            <a:r>
              <a:rPr lang="en-US" b="1" dirty="0" smtClean="0"/>
              <a:t>does not </a:t>
            </a:r>
            <a:r>
              <a:rPr lang="en-US" b="1" dirty="0"/>
              <a:t>allocate any space </a:t>
            </a:r>
            <a:r>
              <a:rPr lang="en-US" dirty="0"/>
              <a:t>in memory for the array</a:t>
            </a:r>
            <a:r>
              <a:rPr lang="en-US" dirty="0" smtClean="0"/>
              <a:t>.</a:t>
            </a:r>
          </a:p>
          <a:p>
            <a:r>
              <a:rPr lang="en-US" dirty="0"/>
              <a:t>It creates only a storage location for the </a:t>
            </a:r>
            <a:r>
              <a:rPr lang="en-US" dirty="0" smtClean="0"/>
              <a:t>reference to </a:t>
            </a:r>
            <a:r>
              <a:rPr lang="en-US" dirty="0"/>
              <a:t>an </a:t>
            </a:r>
            <a:r>
              <a:rPr lang="en-US" dirty="0" smtClean="0"/>
              <a:t>array.</a:t>
            </a:r>
          </a:p>
          <a:p>
            <a:r>
              <a:rPr lang="en-US" dirty="0"/>
              <a:t>If a variable does not contain a reference to an array, the value of the </a:t>
            </a:r>
            <a:r>
              <a:rPr lang="en-US" dirty="0" smtClean="0"/>
              <a:t>variable is </a:t>
            </a:r>
            <a:r>
              <a:rPr lang="en-US" b="1" dirty="0"/>
              <a:t>null</a:t>
            </a:r>
            <a:r>
              <a:rPr lang="en-US" dirty="0" smtClean="0"/>
              <a:t>.</a:t>
            </a:r>
          </a:p>
          <a:p>
            <a:r>
              <a:rPr lang="en-US" dirty="0"/>
              <a:t>After </a:t>
            </a:r>
            <a:r>
              <a:rPr lang="en-US" dirty="0" smtClean="0"/>
              <a:t>an array </a:t>
            </a:r>
            <a:r>
              <a:rPr lang="en-US" dirty="0"/>
              <a:t>variable is declared, you can create an array by using the </a:t>
            </a:r>
            <a:r>
              <a:rPr lang="en-US" b="1" dirty="0"/>
              <a:t>new </a:t>
            </a:r>
            <a:r>
              <a:rPr lang="en-US" dirty="0"/>
              <a:t>operator with the </a:t>
            </a:r>
            <a:r>
              <a:rPr lang="en-US" dirty="0" smtClean="0"/>
              <a:t>following syntax: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arrayRefVar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new </a:t>
            </a:r>
            <a:r>
              <a:rPr lang="en-US" dirty="0" err="1"/>
              <a:t>elementType</a:t>
            </a:r>
            <a:r>
              <a:rPr lang="en-US" dirty="0"/>
              <a:t>[</a:t>
            </a:r>
            <a:r>
              <a:rPr lang="en-US" dirty="0" err="1"/>
              <a:t>arraySize</a:t>
            </a:r>
            <a:r>
              <a:rPr lang="en-US" dirty="0"/>
              <a:t>];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statement does two things: (1) it creates an array using </a:t>
            </a:r>
            <a:r>
              <a:rPr lang="en-US" b="1" dirty="0"/>
              <a:t>new </a:t>
            </a:r>
            <a:r>
              <a:rPr lang="en-US" b="1" dirty="0" err="1" smtClean="0"/>
              <a:t>elementType</a:t>
            </a:r>
            <a:r>
              <a:rPr lang="en-US" b="1" dirty="0" smtClean="0"/>
              <a:t>[array-Size</a:t>
            </a:r>
            <a:r>
              <a:rPr lang="en-US" b="1" dirty="0"/>
              <a:t>]</a:t>
            </a:r>
            <a:r>
              <a:rPr lang="en-US" dirty="0"/>
              <a:t>; (2) it assigns the reference of the newly created array to the variable </a:t>
            </a:r>
            <a:r>
              <a:rPr lang="en-US" b="1" dirty="0" err="1"/>
              <a:t>arrayRefVar</a:t>
            </a:r>
            <a:r>
              <a:rPr lang="en-US" dirty="0" smtClean="0"/>
              <a:t>.</a:t>
            </a:r>
          </a:p>
          <a:p>
            <a:r>
              <a:rPr lang="en-US" dirty="0"/>
              <a:t>Declaring an array variable, creating an array, and assigning the reference of the array </a:t>
            </a:r>
            <a:r>
              <a:rPr lang="en-US" dirty="0" smtClean="0"/>
              <a:t>to the </a:t>
            </a:r>
            <a:r>
              <a:rPr lang="en-US" dirty="0"/>
              <a:t>variable can be combined in one statement, as shown below: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elementType</a:t>
            </a:r>
            <a:r>
              <a:rPr lang="en-US" dirty="0" smtClean="0"/>
              <a:t> </a:t>
            </a:r>
            <a:r>
              <a:rPr lang="en-US" dirty="0" err="1"/>
              <a:t>arrayRefVar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dirty="0" err="1"/>
              <a:t>elementType</a:t>
            </a:r>
            <a:r>
              <a:rPr lang="en-US" dirty="0"/>
              <a:t>[</a:t>
            </a:r>
            <a:r>
              <a:rPr lang="en-US" dirty="0" err="1"/>
              <a:t>arraySize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/>
              <a:t>double</a:t>
            </a:r>
            <a:r>
              <a:rPr lang="en-US" dirty="0"/>
              <a:t>[] </a:t>
            </a:r>
            <a:r>
              <a:rPr lang="en-US" dirty="0" err="1"/>
              <a:t>myList</a:t>
            </a:r>
            <a:r>
              <a:rPr lang="en-US" dirty="0"/>
              <a:t> = </a:t>
            </a:r>
            <a:r>
              <a:rPr lang="en-US" b="1" dirty="0"/>
              <a:t>new double</a:t>
            </a:r>
            <a:r>
              <a:rPr lang="en-US" dirty="0"/>
              <a:t>[</a:t>
            </a:r>
            <a:r>
              <a:rPr lang="en-US" b="1" dirty="0"/>
              <a:t>10</a:t>
            </a:r>
            <a:r>
              <a:rPr lang="en-US" dirty="0"/>
              <a:t>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28" y="1269242"/>
            <a:ext cx="7975418" cy="419424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Size and 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space for an array is allocated, the array size must be given, specifying the number of </a:t>
            </a:r>
            <a:r>
              <a:rPr lang="en-US" dirty="0" smtClean="0"/>
              <a:t>elements that </a:t>
            </a:r>
            <a:r>
              <a:rPr lang="en-US" dirty="0"/>
              <a:t>can be stored in it. The size of an array cannot be changed after the array is created</a:t>
            </a:r>
            <a:r>
              <a:rPr lang="en-US" dirty="0" smtClean="0"/>
              <a:t>.</a:t>
            </a:r>
          </a:p>
          <a:p>
            <a:r>
              <a:rPr lang="en-US" dirty="0"/>
              <a:t>When an array is created, its elements are assigned the default value of </a:t>
            </a:r>
            <a:r>
              <a:rPr lang="en-US" b="1" dirty="0"/>
              <a:t>0 </a:t>
            </a:r>
            <a:r>
              <a:rPr lang="en-US" dirty="0"/>
              <a:t>for the </a:t>
            </a:r>
            <a:r>
              <a:rPr lang="en-US" dirty="0" smtClean="0"/>
              <a:t>numeric primitive </a:t>
            </a:r>
            <a:r>
              <a:rPr lang="en-US" dirty="0"/>
              <a:t>data types, </a:t>
            </a:r>
            <a:r>
              <a:rPr lang="en-US" b="1" dirty="0"/>
              <a:t>'\u0000' </a:t>
            </a:r>
            <a:r>
              <a:rPr lang="en-US" dirty="0"/>
              <a:t>for </a:t>
            </a:r>
            <a:r>
              <a:rPr lang="en-US" b="1" dirty="0"/>
              <a:t>char </a:t>
            </a:r>
            <a:r>
              <a:rPr lang="en-US" dirty="0"/>
              <a:t>types, and </a:t>
            </a:r>
            <a:r>
              <a:rPr lang="en-US" b="1" dirty="0"/>
              <a:t>false </a:t>
            </a:r>
            <a:r>
              <a:rPr lang="en-US" dirty="0"/>
              <a:t>for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/>
              <a:t>types.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 elements are accessed through the index. Array indices are </a:t>
            </a:r>
            <a:r>
              <a:rPr lang="en-US" b="1" dirty="0"/>
              <a:t>0 </a:t>
            </a:r>
            <a:r>
              <a:rPr lang="en-US" dirty="0"/>
              <a:t>based; that is, </a:t>
            </a:r>
            <a:r>
              <a:rPr lang="en-US" dirty="0" smtClean="0"/>
              <a:t>they range </a:t>
            </a:r>
            <a:r>
              <a:rPr lang="en-US" dirty="0"/>
              <a:t>from </a:t>
            </a:r>
            <a:r>
              <a:rPr lang="en-US" b="1" dirty="0"/>
              <a:t>0 </a:t>
            </a:r>
            <a:r>
              <a:rPr lang="en-US" dirty="0"/>
              <a:t>to </a:t>
            </a:r>
            <a:r>
              <a:rPr lang="en-US" b="1" dirty="0"/>
              <a:t>arrayRefVar.length-1</a:t>
            </a:r>
            <a:r>
              <a:rPr lang="en-US" dirty="0" smtClean="0"/>
              <a:t>.</a:t>
            </a:r>
          </a:p>
          <a:p>
            <a:r>
              <a:rPr lang="en-US" dirty="0"/>
              <a:t>For example, </a:t>
            </a:r>
            <a:r>
              <a:rPr lang="en-US" b="1" dirty="0" err="1"/>
              <a:t>myList</a:t>
            </a:r>
            <a:r>
              <a:rPr lang="en-US" b="1" dirty="0"/>
              <a:t>[9] </a:t>
            </a:r>
            <a:r>
              <a:rPr lang="en-US" dirty="0"/>
              <a:t>represents the last element in the array </a:t>
            </a:r>
            <a:r>
              <a:rPr lang="en-US" b="1" dirty="0" err="1"/>
              <a:t>myList</a:t>
            </a:r>
            <a:r>
              <a:rPr lang="en-US" dirty="0" smtClean="0"/>
              <a:t>.</a:t>
            </a:r>
          </a:p>
          <a:p>
            <a:r>
              <a:rPr lang="en-US" dirty="0" err="1"/>
              <a:t>myList</a:t>
            </a:r>
            <a:r>
              <a:rPr lang="en-US" dirty="0"/>
              <a:t>[</a:t>
            </a:r>
            <a:r>
              <a:rPr lang="en-US" b="1" dirty="0"/>
              <a:t>2</a:t>
            </a:r>
            <a:r>
              <a:rPr lang="en-US" dirty="0"/>
              <a:t>] = </a:t>
            </a:r>
            <a:r>
              <a:rPr lang="en-US" dirty="0" err="1"/>
              <a:t>myList</a:t>
            </a:r>
            <a:r>
              <a:rPr lang="en-US" dirty="0"/>
              <a:t>[</a:t>
            </a:r>
            <a:r>
              <a:rPr lang="en-US" b="1" dirty="0"/>
              <a:t>0</a:t>
            </a:r>
            <a:r>
              <a:rPr lang="en-US" dirty="0"/>
              <a:t>] + </a:t>
            </a:r>
            <a:r>
              <a:rPr lang="en-US" dirty="0" err="1"/>
              <a:t>myList</a:t>
            </a:r>
            <a:r>
              <a:rPr lang="en-US" dirty="0"/>
              <a:t>[</a:t>
            </a:r>
            <a:r>
              <a:rPr lang="en-US" b="1" dirty="0"/>
              <a:t>1</a:t>
            </a:r>
            <a:r>
              <a:rPr lang="en-US" dirty="0" smtClean="0"/>
              <a:t>];</a:t>
            </a:r>
          </a:p>
          <a:p>
            <a:r>
              <a:rPr lang="nn-NO" b="1" dirty="0"/>
              <a:t>for </a:t>
            </a:r>
            <a:r>
              <a:rPr lang="nn-NO" dirty="0"/>
              <a:t>(</a:t>
            </a:r>
            <a:r>
              <a:rPr lang="nn-NO" b="1" dirty="0"/>
              <a:t>int </a:t>
            </a:r>
            <a:r>
              <a:rPr lang="nn-NO" dirty="0"/>
              <a:t>i = </a:t>
            </a:r>
            <a:r>
              <a:rPr lang="nn-NO" b="1" dirty="0"/>
              <a:t>0</a:t>
            </a:r>
            <a:r>
              <a:rPr lang="nn-NO" dirty="0"/>
              <a:t>; i &lt; myList.length; i++) {</a:t>
            </a:r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double</a:t>
            </a:r>
            <a:r>
              <a:rPr lang="fr-FR" dirty="0"/>
              <a:t>[] </a:t>
            </a:r>
            <a:r>
              <a:rPr lang="fr-FR" dirty="0" err="1"/>
              <a:t>myList</a:t>
            </a:r>
            <a:r>
              <a:rPr lang="fr-FR" dirty="0"/>
              <a:t> = {</a:t>
            </a:r>
            <a:r>
              <a:rPr lang="fr-FR" b="1" dirty="0"/>
              <a:t>1.9</a:t>
            </a:r>
            <a:r>
              <a:rPr lang="fr-FR" dirty="0"/>
              <a:t>, </a:t>
            </a:r>
            <a:r>
              <a:rPr lang="fr-FR" b="1" dirty="0"/>
              <a:t>2.9</a:t>
            </a:r>
            <a:r>
              <a:rPr lang="fr-FR" dirty="0"/>
              <a:t>, </a:t>
            </a:r>
            <a:r>
              <a:rPr lang="fr-FR" b="1" dirty="0"/>
              <a:t>3.4</a:t>
            </a:r>
            <a:r>
              <a:rPr lang="fr-FR" dirty="0"/>
              <a:t>, </a:t>
            </a:r>
            <a:r>
              <a:rPr lang="fr-FR" b="1" dirty="0"/>
              <a:t>3.5</a:t>
            </a:r>
            <a:r>
              <a:rPr lang="fr-FR" dirty="0" smtClean="0"/>
              <a:t>};</a:t>
            </a:r>
          </a:p>
          <a:p>
            <a:endParaRPr lang="fr-FR" dirty="0"/>
          </a:p>
          <a:p>
            <a:r>
              <a:rPr lang="en-US" b="1" dirty="0"/>
              <a:t>double</a:t>
            </a:r>
            <a:r>
              <a:rPr lang="en-US" dirty="0"/>
              <a:t>[] </a:t>
            </a:r>
            <a:r>
              <a:rPr lang="en-US" dirty="0" err="1"/>
              <a:t>myList</a:t>
            </a:r>
            <a:r>
              <a:rPr lang="en-US" dirty="0"/>
              <a:t> = </a:t>
            </a:r>
            <a:r>
              <a:rPr lang="en-US" b="1" dirty="0"/>
              <a:t>new double</a:t>
            </a:r>
            <a:r>
              <a:rPr lang="en-US" dirty="0"/>
              <a:t>[</a:t>
            </a:r>
            <a:r>
              <a:rPr lang="en-US" b="1" dirty="0"/>
              <a:t>4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[</a:t>
            </a:r>
            <a:r>
              <a:rPr lang="en-US" b="1" dirty="0"/>
              <a:t>0</a:t>
            </a:r>
            <a:r>
              <a:rPr lang="en-US" dirty="0"/>
              <a:t>] = </a:t>
            </a:r>
            <a:r>
              <a:rPr lang="en-US" b="1" dirty="0"/>
              <a:t>1.9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[</a:t>
            </a:r>
            <a:r>
              <a:rPr lang="en-US" b="1" dirty="0"/>
              <a:t>1</a:t>
            </a:r>
            <a:r>
              <a:rPr lang="en-US" dirty="0"/>
              <a:t>] = </a:t>
            </a:r>
            <a:r>
              <a:rPr lang="en-US" b="1" dirty="0"/>
              <a:t>2.9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[</a:t>
            </a:r>
            <a:r>
              <a:rPr lang="en-US" b="1" dirty="0"/>
              <a:t>2</a:t>
            </a:r>
            <a:r>
              <a:rPr lang="en-US" dirty="0"/>
              <a:t>] = </a:t>
            </a:r>
            <a:r>
              <a:rPr lang="en-US" b="1" dirty="0"/>
              <a:t>3.4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[</a:t>
            </a:r>
            <a:r>
              <a:rPr lang="en-US" b="1" dirty="0"/>
              <a:t>3</a:t>
            </a:r>
            <a:r>
              <a:rPr lang="en-US" dirty="0"/>
              <a:t>] = </a:t>
            </a:r>
            <a:r>
              <a:rPr lang="en-US" b="1" dirty="0"/>
              <a:t>3.5</a:t>
            </a:r>
            <a:r>
              <a:rPr lang="en-US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708</Words>
  <Application>Microsoft Office PowerPoint</Application>
  <PresentationFormat>Custom</PresentationFormat>
  <Paragraphs>88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CSE 110</vt:lpstr>
      <vt:lpstr>Array</vt:lpstr>
      <vt:lpstr>Declaring Array Variables</vt:lpstr>
      <vt:lpstr>Creating Arrays</vt:lpstr>
      <vt:lpstr>Creating Arrays</vt:lpstr>
      <vt:lpstr>PowerPoint Presentation</vt:lpstr>
      <vt:lpstr>Array Size and Default Values</vt:lpstr>
      <vt:lpstr>Array Indexed Variables</vt:lpstr>
      <vt:lpstr>Array Initializers</vt:lpstr>
      <vt:lpstr>Processing Arrays</vt:lpstr>
      <vt:lpstr>Examples</vt:lpstr>
      <vt:lpstr>Examples</vt:lpstr>
      <vt:lpstr>Examples</vt:lpstr>
      <vt:lpstr>Tasks</vt:lpstr>
      <vt:lpstr>Arrays </vt:lpstr>
      <vt:lpstr>PowerPoint Presentation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110</dc:title>
  <dc:creator>Saud</dc:creator>
  <cp:lastModifiedBy>Aminul Huq</cp:lastModifiedBy>
  <cp:revision>159</cp:revision>
  <dcterms:created xsi:type="dcterms:W3CDTF">2018-09-29T15:24:35Z</dcterms:created>
  <dcterms:modified xsi:type="dcterms:W3CDTF">2019-02-27T08:05:03Z</dcterms:modified>
</cp:coreProperties>
</file>