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10e1058e3_2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10e1058e3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0e1058e3_2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0e1058e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0e1058e3_2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0e1058e3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10e1058e3_2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10e1058e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plunk.com/en_us/solutions/industries/communications.html" TargetMode="External"/><Relationship Id="rId4" Type="http://schemas.openxmlformats.org/officeDocument/2006/relationships/hyperlink" Target="https://iolap.com/" TargetMode="External"/><Relationship Id="rId11" Type="http://schemas.openxmlformats.org/officeDocument/2006/relationships/hyperlink" Target="https://www.snowflake.com/" TargetMode="External"/><Relationship Id="rId10" Type="http://schemas.openxmlformats.org/officeDocument/2006/relationships/hyperlink" Target="https://spark.apache.org/" TargetMode="External"/><Relationship Id="rId9" Type="http://schemas.openxmlformats.org/officeDocument/2006/relationships/hyperlink" Target="http://cassandra.apache.org/" TargetMode="External"/><Relationship Id="rId5" Type="http://schemas.openxmlformats.org/officeDocument/2006/relationships/hyperlink" Target="https://www.blockchain.com/" TargetMode="External"/><Relationship Id="rId6" Type="http://schemas.openxmlformats.org/officeDocument/2006/relationships/hyperlink" Target="https://fluence.one/" TargetMode="External"/><Relationship Id="rId7" Type="http://schemas.openxmlformats.org/officeDocument/2006/relationships/hyperlink" Target="https://integrationcloud.talend.com/" TargetMode="External"/><Relationship Id="rId8" Type="http://schemas.openxmlformats.org/officeDocument/2006/relationships/hyperlink" Target="https://beam.apach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Vodaphone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Hussain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7022103963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fivegteck@gmail.com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231775" y="1212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1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 The new app wireframes to be created (designing the layout, howwill the app flow etc)</a:t>
            </a:r>
            <a:endParaRPr sz="16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2. Creating a backend dashboard, tracking the user behaviour bybucketing him in geographically,demographically and basis hisinterest level.</a:t>
            </a:r>
            <a:endParaRPr sz="1600"/>
          </a:p>
        </p:txBody>
      </p:sp>
      <p:sp>
        <p:nvSpPr>
          <p:cNvPr id="352" name="Google Shape;352;p22"/>
          <p:cNvSpPr txBox="1"/>
          <p:nvPr>
            <p:ph idx="2" type="body"/>
          </p:nvPr>
        </p:nvSpPr>
        <p:spPr>
          <a:xfrm>
            <a:off x="4903800" y="11400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2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Backedn API Generated which sits on the main app and does thesefunctions</a:t>
            </a:r>
            <a:endParaRPr sz="16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4. Voice based discovery of discounts and deals wherein users just askthe app and using alexa api, the responses are metted out to the users basis the questions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Growth Analysis</a:t>
            </a:r>
            <a:endParaRPr/>
          </a:p>
        </p:txBody>
      </p:sp>
      <p:sp>
        <p:nvSpPr>
          <p:cNvPr id="358" name="Google Shape;358;p23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9" name="Google Shape;359;p23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0" name="Google Shape;360;p23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1" name="Google Shape;361;p23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62" name="Google Shape;362;p23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25" y="1017725"/>
            <a:ext cx="6576799" cy="3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idx="4294967295"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Growth Analysis</a:t>
            </a:r>
            <a:endParaRPr/>
          </a:p>
        </p:txBody>
      </p:sp>
      <p:sp>
        <p:nvSpPr>
          <p:cNvPr id="369" name="Google Shape;369;p24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0" name="Google Shape;370;p24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1" name="Google Shape;371;p24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2" name="Google Shape;372;p24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73" name="Google Shape;373;p24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74" y="737025"/>
            <a:ext cx="6423074" cy="4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25"/>
          <p:cNvSpPr txBox="1"/>
          <p:nvPr>
            <p:ph idx="4294967295" type="body"/>
          </p:nvPr>
        </p:nvSpPr>
        <p:spPr>
          <a:xfrm>
            <a:off x="1454605" y="32054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Imam Hussain</a:t>
            </a:r>
            <a:r>
              <a:rPr lang="en" sz="1700">
                <a:solidFill>
                  <a:schemeClr val="dk1"/>
                </a:solidFill>
              </a:rPr>
              <a:t>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82" name="Google Shape;382;p25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Max</a:t>
            </a:r>
            <a:r>
              <a:rPr lang="en" sz="1700">
                <a:solidFill>
                  <a:schemeClr val="dk1"/>
                </a:solidFill>
              </a:rPr>
              <a:t>, CDO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383" name="Google Shape;3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950" y="1368350"/>
            <a:ext cx="1345091" cy="1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625" y="1368200"/>
            <a:ext cx="152605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88550" y="1500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1- Cloud ERP, 2- Cloud ESB, 3- Integration Cloud Enterprise Service Bus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350" y="2081755"/>
            <a:ext cx="9144000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92" name="Google Shape;29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1- Cloud </a:t>
            </a:r>
            <a:r>
              <a:rPr lang="en">
                <a:solidFill>
                  <a:schemeClr val="lt1"/>
                </a:solidFill>
              </a:rPr>
              <a:t>ERP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Youth Self Services(AWS-BI) (liv.ai)-indian language speech based input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Client--Cordova+ASL Alexa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Server--Acumaatica Cloud ERP, https://www.acumatica.com/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Database--AWS+Splunk Enterprise/Spark + Cassandra ,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https://www.splunk.com/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7" name="Google Shape;297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2- Cloud ESB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Integrration Cloud BigData, </a:t>
            </a:r>
            <a:r>
              <a:rPr lang="en" sz="1100"/>
              <a:t>iOLAP, Tact,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https://iolap.com/</a:t>
            </a:r>
            <a:r>
              <a:rPr lang="en" sz="1100"/>
              <a:t>,  https:/tact.ai/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Payment Gateway :BlockChain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https://www.blockchain.com/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https://fluence.one/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Blockchain database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02" name="Google Shape;302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3- Cloud Integration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Cloud Talend, BEAM</a:t>
            </a:r>
            <a:endParaRPr sz="1600"/>
          </a:p>
          <a:p>
            <a:pPr indent="0" lvl="0" marL="0" rtl="0">
              <a:lnSpc>
                <a:spcPct val="10909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https://integrationcloud.talend.com/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https://beam.apache.org/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62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http://cassandra.apache.org/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https://spark.apache.org/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621"/>
                </a:solidFill>
                <a:latin typeface="Arial"/>
                <a:ea typeface="Arial"/>
                <a:cs typeface="Arial"/>
                <a:sym typeface="Arial"/>
              </a:rPr>
              <a:t>Enterprise Database warehouse as a service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https://www.snowflake.com/</a:t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66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50" y="0"/>
            <a:ext cx="4687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1- Cloud ERP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2- Cloud ESB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3- Cloud Integration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9" name="Google Shape;3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-1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1- Cloud ERP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2- Cloud ESB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3- Cloud Integration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963" y="56375"/>
            <a:ext cx="4137478" cy="5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342050" y="763600"/>
            <a:ext cx="83865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</a:t>
            </a:r>
            <a:endParaRPr b="1"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Voice enable enterprise with business microservices Apps api</a:t>
            </a:r>
            <a:r>
              <a:rPr b="1"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773350" y="910800"/>
            <a:ext cx="3267900" cy="3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Understanding the market: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iOLAP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C8BBF"/>
                </a:highlight>
                <a:latin typeface="Arial"/>
                <a:ea typeface="Arial"/>
                <a:cs typeface="Arial"/>
                <a:sym typeface="Arial"/>
              </a:rPr>
              <a:t>Big Data, </a:t>
            </a:r>
            <a:endParaRPr b="0" sz="1800">
              <a:solidFill>
                <a:srgbClr val="FFFFFF"/>
              </a:solidFill>
              <a:highlight>
                <a:srgbClr val="3C8BB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Hadoop,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MDM,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Strategy,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Analytics,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Enterprise Voice,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Managed Services,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Strategic Assessment,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Reporting &amp; Visualization, </a:t>
            </a:r>
            <a:endParaRPr b="0" sz="18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13C5A"/>
                </a:highlight>
                <a:latin typeface="Arial"/>
                <a:ea typeface="Arial"/>
                <a:cs typeface="Arial"/>
                <a:sym typeface="Arial"/>
              </a:rPr>
              <a:t>DataScience</a:t>
            </a:r>
            <a:endParaRPr/>
          </a:p>
        </p:txBody>
      </p:sp>
      <p:sp>
        <p:nvSpPr>
          <p:cNvPr id="338" name="Google Shape;338;p20"/>
          <p:cNvSpPr txBox="1"/>
          <p:nvPr>
            <p:ph type="title"/>
          </p:nvPr>
        </p:nvSpPr>
        <p:spPr>
          <a:xfrm>
            <a:off x="4194275" y="228025"/>
            <a:ext cx="4230600" cy="33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tact.ai</a:t>
            </a:r>
            <a:endParaRPr sz="1800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Accelerate sales, customer flow with the human-friendly AI Assistant, Smart Data Access</a:t>
            </a:r>
            <a:endParaRPr sz="1800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313C5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600" y="1953025"/>
            <a:ext cx="5156174" cy="31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345" name="Google Shape;345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Demographic: We divide our youth segment into two broad sub segments – College Goers and Early Jobbers, Since, they are at two different life stages, the kind of resources they lack are different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b. Interests: Basis, the offers they redeem , we customize the rest of the offers that are being shown to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