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 id="2147483707"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DM Sans" pitchFamily="2" charset="0"/>
      <p:regular r:id="rId15"/>
      <p:bold r:id="rId16"/>
      <p:italic r:id="rId17"/>
      <p:boldItalic r:id="rId18"/>
    </p:embeddedFont>
    <p:embeddedFont>
      <p:font typeface="DM Sans Light" panose="020B0604020202020204" charset="0"/>
      <p:regular r:id="rId19"/>
      <p:bold r:id="rId20"/>
      <p:italic r:id="rId21"/>
      <p:boldItalic r:id="rId22"/>
    </p:embeddedFont>
    <p:embeddedFont>
      <p:font typeface="DM Sans Medium" pitchFamily="2" charset="0"/>
      <p:regular r:id="rId23"/>
      <p:bold r:id="rId24"/>
      <p:italic r:id="rId25"/>
      <p:boldItalic r:id="rId26"/>
    </p:embeddedFont>
    <p:embeddedFont>
      <p:font typeface="Forum"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7325005fef_1_1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7325005fef_1_1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37325005fef_1_1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37325005fef_1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37325005fef_1_18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37325005fef_1_1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7325005fef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7325005fe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7325005fef_1_1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7325005fef_1_1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7325005fef_1_1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7325005fef_1_1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7325005fef_1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37325005fef_1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7325005fef_1_16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37325005fef_1_1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7325005fef_1_16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7325005fef_1_1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7325005fef_1_1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37325005fef_1_1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7325005fef_1_17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7325005fef_1_1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228600" y="457200"/>
            <a:ext cx="8686800" cy="2280600"/>
          </a:xfrm>
          <a:prstGeom prst="rect">
            <a:avLst/>
          </a:prstGeom>
        </p:spPr>
        <p:txBody>
          <a:bodyPr spcFirstLastPara="1" wrap="square" lIns="91425" tIns="91425" rIns="91425" bIns="0" anchor="t" anchorCtr="0">
            <a:noAutofit/>
          </a:bodyPr>
          <a:lstStyle>
            <a:lvl1pPr lvl="0" algn="ctr">
              <a:lnSpc>
                <a:spcPct val="60000"/>
              </a:lnSpc>
              <a:spcBef>
                <a:spcPts val="0"/>
              </a:spcBef>
              <a:spcAft>
                <a:spcPts val="0"/>
              </a:spcAft>
              <a:buClr>
                <a:schemeClr val="lt1"/>
              </a:buClr>
              <a:buSzPts val="7000"/>
              <a:buFont typeface="Forum"/>
              <a:buNone/>
              <a:defRPr sz="7000"/>
            </a:lvl1pPr>
            <a:lvl2pPr lvl="1" algn="ctr">
              <a:lnSpc>
                <a:spcPct val="75000"/>
              </a:lnSpc>
              <a:spcBef>
                <a:spcPts val="0"/>
              </a:spcBef>
              <a:spcAft>
                <a:spcPts val="0"/>
              </a:spcAft>
              <a:buClr>
                <a:schemeClr val="lt1"/>
              </a:buClr>
              <a:buSzPts val="7000"/>
              <a:buFont typeface="Forum"/>
              <a:buNone/>
              <a:defRPr sz="7000"/>
            </a:lvl2pPr>
            <a:lvl3pPr lvl="2" algn="ctr">
              <a:lnSpc>
                <a:spcPct val="75000"/>
              </a:lnSpc>
              <a:spcBef>
                <a:spcPts val="0"/>
              </a:spcBef>
              <a:spcAft>
                <a:spcPts val="0"/>
              </a:spcAft>
              <a:buClr>
                <a:schemeClr val="lt1"/>
              </a:buClr>
              <a:buSzPts val="7000"/>
              <a:buFont typeface="Forum"/>
              <a:buNone/>
              <a:defRPr sz="7000"/>
            </a:lvl3pPr>
            <a:lvl4pPr lvl="3" algn="ctr">
              <a:lnSpc>
                <a:spcPct val="75000"/>
              </a:lnSpc>
              <a:spcBef>
                <a:spcPts val="0"/>
              </a:spcBef>
              <a:spcAft>
                <a:spcPts val="0"/>
              </a:spcAft>
              <a:buClr>
                <a:schemeClr val="lt1"/>
              </a:buClr>
              <a:buSzPts val="7000"/>
              <a:buFont typeface="Forum"/>
              <a:buNone/>
              <a:defRPr sz="7000"/>
            </a:lvl4pPr>
            <a:lvl5pPr lvl="4" algn="ctr">
              <a:lnSpc>
                <a:spcPct val="75000"/>
              </a:lnSpc>
              <a:spcBef>
                <a:spcPts val="0"/>
              </a:spcBef>
              <a:spcAft>
                <a:spcPts val="0"/>
              </a:spcAft>
              <a:buClr>
                <a:schemeClr val="lt1"/>
              </a:buClr>
              <a:buSzPts val="7000"/>
              <a:buFont typeface="Forum"/>
              <a:buNone/>
              <a:defRPr sz="7000"/>
            </a:lvl5pPr>
            <a:lvl6pPr lvl="5" algn="ctr">
              <a:lnSpc>
                <a:spcPct val="75000"/>
              </a:lnSpc>
              <a:spcBef>
                <a:spcPts val="0"/>
              </a:spcBef>
              <a:spcAft>
                <a:spcPts val="0"/>
              </a:spcAft>
              <a:buClr>
                <a:schemeClr val="lt1"/>
              </a:buClr>
              <a:buSzPts val="7000"/>
              <a:buFont typeface="Forum"/>
              <a:buNone/>
              <a:defRPr sz="7000"/>
            </a:lvl6pPr>
            <a:lvl7pPr lvl="6" algn="ctr">
              <a:lnSpc>
                <a:spcPct val="75000"/>
              </a:lnSpc>
              <a:spcBef>
                <a:spcPts val="0"/>
              </a:spcBef>
              <a:spcAft>
                <a:spcPts val="0"/>
              </a:spcAft>
              <a:buClr>
                <a:schemeClr val="lt1"/>
              </a:buClr>
              <a:buSzPts val="7000"/>
              <a:buFont typeface="Forum"/>
              <a:buNone/>
              <a:defRPr sz="7000"/>
            </a:lvl7pPr>
            <a:lvl8pPr lvl="7" algn="ctr">
              <a:lnSpc>
                <a:spcPct val="75000"/>
              </a:lnSpc>
              <a:spcBef>
                <a:spcPts val="0"/>
              </a:spcBef>
              <a:spcAft>
                <a:spcPts val="0"/>
              </a:spcAft>
              <a:buClr>
                <a:schemeClr val="lt1"/>
              </a:buClr>
              <a:buSzPts val="7000"/>
              <a:buFont typeface="Forum"/>
              <a:buNone/>
              <a:defRPr sz="7000"/>
            </a:lvl8pPr>
            <a:lvl9pPr lvl="8" algn="ctr">
              <a:lnSpc>
                <a:spcPct val="75000"/>
              </a:lnSpc>
              <a:spcBef>
                <a:spcPts val="0"/>
              </a:spcBef>
              <a:spcAft>
                <a:spcPts val="0"/>
              </a:spcAft>
              <a:buClr>
                <a:schemeClr val="lt1"/>
              </a:buClr>
              <a:buSzPts val="7000"/>
              <a:buFont typeface="Forum"/>
              <a:buNone/>
              <a:defRPr sz="7000"/>
            </a:lvl9pPr>
          </a:lstStyle>
          <a:p>
            <a:endParaRPr/>
          </a:p>
        </p:txBody>
      </p:sp>
      <p:sp>
        <p:nvSpPr>
          <p:cNvPr id="56" name="Google Shape;56;p14"/>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57" name="Google Shape;57;p14"/>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58" name="Google Shape;58;p14"/>
          <p:cNvSpPr>
            <a:spLocks noGrp="1"/>
          </p:cNvSpPr>
          <p:nvPr>
            <p:ph type="pic" idx="2"/>
          </p:nvPr>
        </p:nvSpPr>
        <p:spPr>
          <a:xfrm>
            <a:off x="228575" y="3005550"/>
            <a:ext cx="1636200" cy="774600"/>
          </a:xfrm>
          <a:prstGeom prst="roundRect">
            <a:avLst>
              <a:gd name="adj" fmla="val 50000"/>
            </a:avLst>
          </a:prstGeom>
          <a:noFill/>
          <a:ln>
            <a:noFill/>
          </a:ln>
        </p:spPr>
      </p:sp>
      <p:sp>
        <p:nvSpPr>
          <p:cNvPr id="59" name="Google Shape;59;p14"/>
          <p:cNvSpPr>
            <a:spLocks noGrp="1"/>
          </p:cNvSpPr>
          <p:nvPr>
            <p:ph type="pic" idx="3"/>
          </p:nvPr>
        </p:nvSpPr>
        <p:spPr>
          <a:xfrm>
            <a:off x="1149025" y="3909225"/>
            <a:ext cx="1543500" cy="774600"/>
          </a:xfrm>
          <a:prstGeom prst="roundRect">
            <a:avLst>
              <a:gd name="adj" fmla="val 16696"/>
            </a:avLst>
          </a:prstGeom>
          <a:noFill/>
          <a:ln>
            <a:noFill/>
          </a:ln>
        </p:spPr>
      </p:sp>
      <p:sp>
        <p:nvSpPr>
          <p:cNvPr id="60" name="Google Shape;60;p14"/>
          <p:cNvSpPr>
            <a:spLocks noGrp="1"/>
          </p:cNvSpPr>
          <p:nvPr>
            <p:ph type="pic" idx="4"/>
          </p:nvPr>
        </p:nvSpPr>
        <p:spPr>
          <a:xfrm>
            <a:off x="3525075" y="3005550"/>
            <a:ext cx="1599900" cy="774600"/>
          </a:xfrm>
          <a:prstGeom prst="roundRect">
            <a:avLst>
              <a:gd name="adj" fmla="val 16696"/>
            </a:avLst>
          </a:prstGeom>
          <a:noFill/>
          <a:ln>
            <a:noFill/>
          </a:ln>
        </p:spPr>
      </p:sp>
      <p:sp>
        <p:nvSpPr>
          <p:cNvPr id="61" name="Google Shape;61;p14"/>
          <p:cNvSpPr>
            <a:spLocks noGrp="1"/>
          </p:cNvSpPr>
          <p:nvPr>
            <p:ph type="pic" idx="5"/>
          </p:nvPr>
        </p:nvSpPr>
        <p:spPr>
          <a:xfrm>
            <a:off x="5271025" y="3005450"/>
            <a:ext cx="1118400" cy="1682100"/>
          </a:xfrm>
          <a:prstGeom prst="roundRect">
            <a:avLst>
              <a:gd name="adj" fmla="val 50000"/>
            </a:avLst>
          </a:prstGeom>
          <a:noFill/>
          <a:ln>
            <a:noFill/>
          </a:ln>
        </p:spPr>
      </p:sp>
      <p:sp>
        <p:nvSpPr>
          <p:cNvPr id="62" name="Google Shape;62;p14"/>
          <p:cNvSpPr>
            <a:spLocks noGrp="1"/>
          </p:cNvSpPr>
          <p:nvPr>
            <p:ph type="pic" idx="6"/>
          </p:nvPr>
        </p:nvSpPr>
        <p:spPr>
          <a:xfrm>
            <a:off x="7796850" y="3003650"/>
            <a:ext cx="1118400" cy="1673400"/>
          </a:xfrm>
          <a:prstGeom prst="roundRect">
            <a:avLst>
              <a:gd name="adj" fmla="val 16667"/>
            </a:avLst>
          </a:prstGeom>
          <a:noFill/>
          <a:ln>
            <a:noFill/>
          </a:ln>
        </p:spPr>
      </p:sp>
      <p:sp>
        <p:nvSpPr>
          <p:cNvPr id="63" name="Google Shape;63;p14"/>
          <p:cNvSpPr>
            <a:spLocks noGrp="1"/>
          </p:cNvSpPr>
          <p:nvPr>
            <p:ph type="pic" idx="7"/>
          </p:nvPr>
        </p:nvSpPr>
        <p:spPr>
          <a:xfrm>
            <a:off x="230525" y="3909225"/>
            <a:ext cx="774600" cy="774600"/>
          </a:xfrm>
          <a:prstGeom prst="roundRect">
            <a:avLst>
              <a:gd name="adj" fmla="val 16696"/>
            </a:avLst>
          </a:prstGeom>
          <a:noFill/>
          <a:ln>
            <a:noFill/>
          </a:ln>
        </p:spPr>
      </p:sp>
      <p:sp>
        <p:nvSpPr>
          <p:cNvPr id="64" name="Google Shape;64;p14"/>
          <p:cNvSpPr>
            <a:spLocks noGrp="1"/>
          </p:cNvSpPr>
          <p:nvPr>
            <p:ph type="pic" idx="8"/>
          </p:nvPr>
        </p:nvSpPr>
        <p:spPr>
          <a:xfrm>
            <a:off x="2838375" y="3909225"/>
            <a:ext cx="1368300" cy="774600"/>
          </a:xfrm>
          <a:prstGeom prst="roundRect">
            <a:avLst>
              <a:gd name="adj" fmla="val 19797"/>
            </a:avLst>
          </a:prstGeom>
          <a:noFill/>
          <a:ln>
            <a:noFill/>
          </a:ln>
        </p:spPr>
      </p:sp>
      <p:sp>
        <p:nvSpPr>
          <p:cNvPr id="65" name="Google Shape;65;p14"/>
          <p:cNvSpPr>
            <a:spLocks noGrp="1"/>
          </p:cNvSpPr>
          <p:nvPr>
            <p:ph type="pic" idx="9"/>
          </p:nvPr>
        </p:nvSpPr>
        <p:spPr>
          <a:xfrm>
            <a:off x="6535600" y="3008850"/>
            <a:ext cx="1118400" cy="767700"/>
          </a:xfrm>
          <a:prstGeom prst="roundRect">
            <a:avLst>
              <a:gd name="adj" fmla="val 20115"/>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ALT 2">
  <p:cSld name="CUSTOM_3_1">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4800">
                <a:solidFill>
                  <a:schemeClr val="accent1"/>
                </a:solidFill>
              </a:defRPr>
            </a:lvl1pPr>
            <a:lvl2pPr lvl="1">
              <a:lnSpc>
                <a:spcPct val="115000"/>
              </a:lnSpc>
              <a:spcBef>
                <a:spcPts val="0"/>
              </a:spcBef>
              <a:spcAft>
                <a:spcPts val="0"/>
              </a:spcAft>
              <a:buNone/>
              <a:defRPr>
                <a:solidFill>
                  <a:schemeClr val="accent1"/>
                </a:solidFill>
              </a:defRPr>
            </a:lvl2pPr>
            <a:lvl3pPr lvl="2">
              <a:lnSpc>
                <a:spcPct val="115000"/>
              </a:lnSpc>
              <a:spcBef>
                <a:spcPts val="0"/>
              </a:spcBef>
              <a:spcAft>
                <a:spcPts val="0"/>
              </a:spcAft>
              <a:buNone/>
              <a:defRPr>
                <a:solidFill>
                  <a:schemeClr val="accent1"/>
                </a:solidFill>
              </a:defRPr>
            </a:lvl3pPr>
            <a:lvl4pPr lvl="3">
              <a:lnSpc>
                <a:spcPct val="115000"/>
              </a:lnSpc>
              <a:spcBef>
                <a:spcPts val="0"/>
              </a:spcBef>
              <a:spcAft>
                <a:spcPts val="0"/>
              </a:spcAft>
              <a:buNone/>
              <a:defRPr>
                <a:solidFill>
                  <a:schemeClr val="accent1"/>
                </a:solidFill>
              </a:defRPr>
            </a:lvl4pPr>
            <a:lvl5pPr lvl="4">
              <a:lnSpc>
                <a:spcPct val="115000"/>
              </a:lnSpc>
              <a:spcBef>
                <a:spcPts val="0"/>
              </a:spcBef>
              <a:spcAft>
                <a:spcPts val="0"/>
              </a:spcAft>
              <a:buNone/>
              <a:defRPr>
                <a:solidFill>
                  <a:schemeClr val="accent1"/>
                </a:solidFill>
              </a:defRPr>
            </a:lvl5pPr>
            <a:lvl6pPr lvl="5">
              <a:lnSpc>
                <a:spcPct val="115000"/>
              </a:lnSpc>
              <a:spcBef>
                <a:spcPts val="0"/>
              </a:spcBef>
              <a:spcAft>
                <a:spcPts val="0"/>
              </a:spcAft>
              <a:buNone/>
              <a:defRPr>
                <a:solidFill>
                  <a:schemeClr val="accent1"/>
                </a:solidFill>
              </a:defRPr>
            </a:lvl6pPr>
            <a:lvl7pPr lvl="6">
              <a:lnSpc>
                <a:spcPct val="115000"/>
              </a:lnSpc>
              <a:spcBef>
                <a:spcPts val="0"/>
              </a:spcBef>
              <a:spcAft>
                <a:spcPts val="0"/>
              </a:spcAft>
              <a:buNone/>
              <a:defRPr>
                <a:solidFill>
                  <a:schemeClr val="accent1"/>
                </a:solidFill>
              </a:defRPr>
            </a:lvl7pPr>
            <a:lvl8pPr lvl="7">
              <a:lnSpc>
                <a:spcPct val="115000"/>
              </a:lnSpc>
              <a:spcBef>
                <a:spcPts val="0"/>
              </a:spcBef>
              <a:spcAft>
                <a:spcPts val="0"/>
              </a:spcAft>
              <a:buNone/>
              <a:defRPr>
                <a:solidFill>
                  <a:schemeClr val="accent1"/>
                </a:solidFill>
              </a:defRPr>
            </a:lvl8pPr>
            <a:lvl9pPr lvl="8">
              <a:lnSpc>
                <a:spcPct val="115000"/>
              </a:lnSpc>
              <a:spcBef>
                <a:spcPts val="0"/>
              </a:spcBef>
              <a:spcAft>
                <a:spcPts val="0"/>
              </a:spcAft>
              <a:buNone/>
              <a:defRPr>
                <a:solidFill>
                  <a:schemeClr val="accent1"/>
                </a:solidFill>
              </a:defRPr>
            </a:lvl9pPr>
          </a:lstStyle>
          <a:p>
            <a:endParaRPr/>
          </a:p>
        </p:txBody>
      </p:sp>
      <p:sp>
        <p:nvSpPr>
          <p:cNvPr id="68" name="Google Shape;68;p15"/>
          <p:cNvSpPr txBox="1">
            <a:spLocks noGrp="1"/>
          </p:cNvSpPr>
          <p:nvPr>
            <p:ph type="subTitle" idx="1"/>
          </p:nvPr>
        </p:nvSpPr>
        <p:spPr>
          <a:xfrm>
            <a:off x="792675" y="2291175"/>
            <a:ext cx="36429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69" name="Google Shape;69;p15"/>
          <p:cNvSpPr txBox="1">
            <a:spLocks noGrp="1"/>
          </p:cNvSpPr>
          <p:nvPr>
            <p:ph type="subTitle" idx="2"/>
          </p:nvPr>
        </p:nvSpPr>
        <p:spPr>
          <a:xfrm>
            <a:off x="5089225" y="2291175"/>
            <a:ext cx="38262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70" name="Google Shape;70;p15"/>
          <p:cNvSpPr txBox="1">
            <a:spLocks noGrp="1"/>
          </p:cNvSpPr>
          <p:nvPr>
            <p:ph type="subTitle" idx="3"/>
          </p:nvPr>
        </p:nvSpPr>
        <p:spPr>
          <a:xfrm>
            <a:off x="2571250" y="3086650"/>
            <a:ext cx="34182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71" name="Google Shape;71;p15"/>
          <p:cNvSpPr txBox="1">
            <a:spLocks noGrp="1"/>
          </p:cNvSpPr>
          <p:nvPr>
            <p:ph type="subTitle" idx="4"/>
          </p:nvPr>
        </p:nvSpPr>
        <p:spPr>
          <a:xfrm>
            <a:off x="6867700" y="3086650"/>
            <a:ext cx="31029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72" name="Google Shape;72;p15"/>
          <p:cNvSpPr txBox="1">
            <a:spLocks noGrp="1"/>
          </p:cNvSpPr>
          <p:nvPr>
            <p:ph type="subTitle" idx="5"/>
          </p:nvPr>
        </p:nvSpPr>
        <p:spPr>
          <a:xfrm>
            <a:off x="792675" y="3888950"/>
            <a:ext cx="35235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73" name="Google Shape;73;p15"/>
          <p:cNvSpPr txBox="1">
            <a:spLocks noGrp="1"/>
          </p:cNvSpPr>
          <p:nvPr>
            <p:ph type="subTitle" idx="6"/>
          </p:nvPr>
        </p:nvSpPr>
        <p:spPr>
          <a:xfrm>
            <a:off x="5089225" y="3888950"/>
            <a:ext cx="38262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74" name="Google Shape;74;p15"/>
          <p:cNvSpPr txBox="1">
            <a:spLocks noGrp="1"/>
          </p:cNvSpPr>
          <p:nvPr>
            <p:ph type="subTitle" idx="7"/>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75" name="Google Shape;75;p15"/>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ALT 2">
  <p:cSld name="BLANK_1">
    <p:bg>
      <p:bgPr>
        <a:solidFill>
          <a:schemeClr val="dk2"/>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28600" y="3389761"/>
            <a:ext cx="4704000" cy="1590600"/>
          </a:xfrm>
          <a:prstGeom prst="rect">
            <a:avLst/>
          </a:prstGeom>
        </p:spPr>
        <p:txBody>
          <a:bodyPr spcFirstLastPara="1" wrap="square" lIns="0" tIns="91425" rIns="91425" bIns="0" anchor="b" anchorCtr="0">
            <a:noAutofit/>
          </a:bodyPr>
          <a:lstStyle>
            <a:lvl1pPr lvl="0">
              <a:lnSpc>
                <a:spcPct val="75000"/>
              </a:lnSpc>
              <a:spcBef>
                <a:spcPts val="0"/>
              </a:spcBef>
              <a:spcAft>
                <a:spcPts val="0"/>
              </a:spcAft>
              <a:buClr>
                <a:schemeClr val="lt1"/>
              </a:buClr>
              <a:buSzPts val="3600"/>
              <a:buFont typeface="Forum"/>
              <a:buNone/>
              <a:defRPr sz="3600"/>
            </a:lvl1pPr>
            <a:lvl2pPr lvl="1"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2pPr>
            <a:lvl3pPr lvl="2"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3pPr>
            <a:lvl4pPr lvl="3"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4pPr>
            <a:lvl5pPr lvl="4"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5pPr>
            <a:lvl6pPr lvl="5"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6pPr>
            <a:lvl7pPr lvl="6"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7pPr>
            <a:lvl8pPr lvl="7"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8pPr>
            <a:lvl9pPr lvl="8"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9pPr>
          </a:lstStyle>
          <a:p>
            <a:endParaRPr/>
          </a:p>
        </p:txBody>
      </p:sp>
      <p:sp>
        <p:nvSpPr>
          <p:cNvPr id="78" name="Google Shape;78;p16"/>
          <p:cNvSpPr txBox="1">
            <a:spLocks noGrp="1"/>
          </p:cNvSpPr>
          <p:nvPr>
            <p:ph type="subTitle" idx="1"/>
          </p:nvPr>
        </p:nvSpPr>
        <p:spPr>
          <a:xfrm>
            <a:off x="5468675" y="457200"/>
            <a:ext cx="3446700" cy="1342200"/>
          </a:xfrm>
          <a:prstGeom prst="rect">
            <a:avLst/>
          </a:prstGeom>
        </p:spPr>
        <p:txBody>
          <a:bodyPr spcFirstLastPara="1" wrap="square" lIns="0" tIns="0" rIns="0" bIns="0" anchor="t" anchorCtr="0">
            <a:noAutofit/>
          </a:bodyPr>
          <a:lstStyle>
            <a:lvl1pPr lvl="0">
              <a:spcBef>
                <a:spcPts val="0"/>
              </a:spcBef>
              <a:spcAft>
                <a:spcPts val="0"/>
              </a:spcAft>
              <a:buNone/>
              <a:defRPr>
                <a:latin typeface="DM Sans"/>
                <a:ea typeface="DM Sans"/>
                <a:cs typeface="DM Sans"/>
                <a:sym typeface="DM Sans"/>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a:endParaRPr/>
          </a:p>
        </p:txBody>
      </p:sp>
      <p:sp>
        <p:nvSpPr>
          <p:cNvPr id="79" name="Google Shape;79;p16"/>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ALT 1">
  <p:cSld name="BLANK_1_1">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5482425" y="413676"/>
            <a:ext cx="3446700" cy="14382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82" name="Google Shape;82;p17"/>
          <p:cNvSpPr txBox="1">
            <a:spLocks noGrp="1"/>
          </p:cNvSpPr>
          <p:nvPr>
            <p:ph type="title"/>
          </p:nvPr>
        </p:nvSpPr>
        <p:spPr>
          <a:xfrm>
            <a:off x="228600" y="399325"/>
            <a:ext cx="3531300" cy="6246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a:endParaRPr/>
          </a:p>
        </p:txBody>
      </p:sp>
      <p:sp>
        <p:nvSpPr>
          <p:cNvPr id="83" name="Google Shape;83;p17"/>
          <p:cNvSpPr txBox="1">
            <a:spLocks noGrp="1"/>
          </p:cNvSpPr>
          <p:nvPr>
            <p:ph type="subTitle" idx="2"/>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84" name="Google Shape;84;p17"/>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mall">
  <p:cSld name="BLANK_1_1_4">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28600" y="399325"/>
            <a:ext cx="3119700" cy="624600"/>
          </a:xfrm>
          <a:prstGeom prst="rect">
            <a:avLst/>
          </a:prstGeom>
        </p:spPr>
        <p:txBody>
          <a:bodyPr spcFirstLastPara="1" wrap="square" lIns="0" tIns="91425" rIns="91425" bIns="0" anchor="t" anchorCtr="0">
            <a:noAutofit/>
          </a:bodyPr>
          <a:lstStyle>
            <a:lvl1pPr lvl="0">
              <a:lnSpc>
                <a:spcPct val="75000"/>
              </a:lnSpc>
              <a:spcBef>
                <a:spcPts val="0"/>
              </a:spcBef>
              <a:spcAft>
                <a:spcPts val="0"/>
              </a:spcAft>
              <a:buClr>
                <a:schemeClr val="lt1"/>
              </a:buClr>
              <a:buSzPts val="2800"/>
              <a:buFont typeface="Forum"/>
              <a:buNone/>
              <a:defRPr sz="2800"/>
            </a:lvl1pPr>
            <a:lvl2pPr lvl="1">
              <a:lnSpc>
                <a:spcPct val="75000"/>
              </a:lnSpc>
              <a:spcBef>
                <a:spcPts val="0"/>
              </a:spcBef>
              <a:spcAft>
                <a:spcPts val="0"/>
              </a:spcAft>
              <a:buClr>
                <a:schemeClr val="lt1"/>
              </a:buClr>
              <a:buSzPts val="2800"/>
              <a:buFont typeface="Forum"/>
              <a:buNone/>
              <a:defRPr sz="2800">
                <a:latin typeface="Forum"/>
                <a:ea typeface="Forum"/>
                <a:cs typeface="Forum"/>
                <a:sym typeface="Forum"/>
              </a:defRPr>
            </a:lvl2pPr>
            <a:lvl3pPr lvl="2">
              <a:lnSpc>
                <a:spcPct val="75000"/>
              </a:lnSpc>
              <a:spcBef>
                <a:spcPts val="0"/>
              </a:spcBef>
              <a:spcAft>
                <a:spcPts val="0"/>
              </a:spcAft>
              <a:buClr>
                <a:schemeClr val="lt1"/>
              </a:buClr>
              <a:buSzPts val="2800"/>
              <a:buFont typeface="Forum"/>
              <a:buNone/>
              <a:defRPr sz="2800">
                <a:latin typeface="Forum"/>
                <a:ea typeface="Forum"/>
                <a:cs typeface="Forum"/>
                <a:sym typeface="Forum"/>
              </a:defRPr>
            </a:lvl3pPr>
            <a:lvl4pPr lvl="3">
              <a:lnSpc>
                <a:spcPct val="75000"/>
              </a:lnSpc>
              <a:spcBef>
                <a:spcPts val="0"/>
              </a:spcBef>
              <a:spcAft>
                <a:spcPts val="0"/>
              </a:spcAft>
              <a:buClr>
                <a:schemeClr val="lt1"/>
              </a:buClr>
              <a:buSzPts val="2800"/>
              <a:buFont typeface="Forum"/>
              <a:buNone/>
              <a:defRPr sz="2800">
                <a:latin typeface="Forum"/>
                <a:ea typeface="Forum"/>
                <a:cs typeface="Forum"/>
                <a:sym typeface="Forum"/>
              </a:defRPr>
            </a:lvl4pPr>
            <a:lvl5pPr lvl="4">
              <a:lnSpc>
                <a:spcPct val="75000"/>
              </a:lnSpc>
              <a:spcBef>
                <a:spcPts val="0"/>
              </a:spcBef>
              <a:spcAft>
                <a:spcPts val="0"/>
              </a:spcAft>
              <a:buClr>
                <a:schemeClr val="lt1"/>
              </a:buClr>
              <a:buSzPts val="2800"/>
              <a:buFont typeface="Forum"/>
              <a:buNone/>
              <a:defRPr sz="2800">
                <a:latin typeface="Forum"/>
                <a:ea typeface="Forum"/>
                <a:cs typeface="Forum"/>
                <a:sym typeface="Forum"/>
              </a:defRPr>
            </a:lvl5pPr>
            <a:lvl6pPr lvl="5">
              <a:lnSpc>
                <a:spcPct val="75000"/>
              </a:lnSpc>
              <a:spcBef>
                <a:spcPts val="0"/>
              </a:spcBef>
              <a:spcAft>
                <a:spcPts val="0"/>
              </a:spcAft>
              <a:buClr>
                <a:schemeClr val="lt1"/>
              </a:buClr>
              <a:buSzPts val="2800"/>
              <a:buFont typeface="Forum"/>
              <a:buNone/>
              <a:defRPr sz="2800">
                <a:latin typeface="Forum"/>
                <a:ea typeface="Forum"/>
                <a:cs typeface="Forum"/>
                <a:sym typeface="Forum"/>
              </a:defRPr>
            </a:lvl6pPr>
            <a:lvl7pPr lvl="6">
              <a:lnSpc>
                <a:spcPct val="75000"/>
              </a:lnSpc>
              <a:spcBef>
                <a:spcPts val="0"/>
              </a:spcBef>
              <a:spcAft>
                <a:spcPts val="0"/>
              </a:spcAft>
              <a:buClr>
                <a:schemeClr val="lt1"/>
              </a:buClr>
              <a:buSzPts val="2800"/>
              <a:buFont typeface="Forum"/>
              <a:buNone/>
              <a:defRPr sz="2800">
                <a:latin typeface="Forum"/>
                <a:ea typeface="Forum"/>
                <a:cs typeface="Forum"/>
                <a:sym typeface="Forum"/>
              </a:defRPr>
            </a:lvl7pPr>
            <a:lvl8pPr lvl="7">
              <a:lnSpc>
                <a:spcPct val="75000"/>
              </a:lnSpc>
              <a:spcBef>
                <a:spcPts val="0"/>
              </a:spcBef>
              <a:spcAft>
                <a:spcPts val="0"/>
              </a:spcAft>
              <a:buClr>
                <a:schemeClr val="lt1"/>
              </a:buClr>
              <a:buSzPts val="2800"/>
              <a:buFont typeface="Forum"/>
              <a:buNone/>
              <a:defRPr sz="2800">
                <a:latin typeface="Forum"/>
                <a:ea typeface="Forum"/>
                <a:cs typeface="Forum"/>
                <a:sym typeface="Forum"/>
              </a:defRPr>
            </a:lvl8pPr>
            <a:lvl9pPr lvl="8">
              <a:lnSpc>
                <a:spcPct val="75000"/>
              </a:lnSpc>
              <a:spcBef>
                <a:spcPts val="0"/>
              </a:spcBef>
              <a:spcAft>
                <a:spcPts val="0"/>
              </a:spcAft>
              <a:buClr>
                <a:schemeClr val="lt1"/>
              </a:buClr>
              <a:buSzPts val="2800"/>
              <a:buFont typeface="Forum"/>
              <a:buNone/>
              <a:defRPr sz="2800">
                <a:latin typeface="Forum"/>
                <a:ea typeface="Forum"/>
                <a:cs typeface="Forum"/>
                <a:sym typeface="Forum"/>
              </a:defRPr>
            </a:lvl9pPr>
          </a:lstStyle>
          <a:p>
            <a:endParaRPr/>
          </a:p>
        </p:txBody>
      </p:sp>
      <p:sp>
        <p:nvSpPr>
          <p:cNvPr id="87" name="Google Shape;87;p18"/>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88" name="Google Shape;88;p18"/>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eet the team Small">
  <p:cSld name="BLANK_1_1_2">
    <p:spTree>
      <p:nvGrpSpPr>
        <p:cNvPr id="1" name="Shape 89"/>
        <p:cNvGrpSpPr/>
        <p:nvPr/>
      </p:nvGrpSpPr>
      <p:grpSpPr>
        <a:xfrm>
          <a:off x="0" y="0"/>
          <a:ext cx="0" cy="0"/>
          <a:chOff x="0" y="0"/>
          <a:chExt cx="0" cy="0"/>
        </a:xfrm>
      </p:grpSpPr>
      <p:sp>
        <p:nvSpPr>
          <p:cNvPr id="90" name="Google Shape;90;p19"/>
          <p:cNvSpPr>
            <a:spLocks noGrp="1"/>
          </p:cNvSpPr>
          <p:nvPr>
            <p:ph type="pic" idx="2"/>
          </p:nvPr>
        </p:nvSpPr>
        <p:spPr>
          <a:xfrm>
            <a:off x="228600" y="1895250"/>
            <a:ext cx="1118100" cy="1118100"/>
          </a:xfrm>
          <a:prstGeom prst="roundRect">
            <a:avLst>
              <a:gd name="adj" fmla="val 17439"/>
            </a:avLst>
          </a:prstGeom>
          <a:noFill/>
          <a:ln>
            <a:noFill/>
          </a:ln>
        </p:spPr>
      </p:sp>
      <p:sp>
        <p:nvSpPr>
          <p:cNvPr id="91" name="Google Shape;91;p19"/>
          <p:cNvSpPr>
            <a:spLocks noGrp="1"/>
          </p:cNvSpPr>
          <p:nvPr>
            <p:ph type="pic" idx="3"/>
          </p:nvPr>
        </p:nvSpPr>
        <p:spPr>
          <a:xfrm>
            <a:off x="2913463" y="1895250"/>
            <a:ext cx="1118100" cy="1118100"/>
          </a:xfrm>
          <a:prstGeom prst="roundRect">
            <a:avLst>
              <a:gd name="adj" fmla="val 17439"/>
            </a:avLst>
          </a:prstGeom>
          <a:noFill/>
          <a:ln>
            <a:noFill/>
          </a:ln>
        </p:spPr>
      </p:sp>
      <p:sp>
        <p:nvSpPr>
          <p:cNvPr id="92" name="Google Shape;92;p19"/>
          <p:cNvSpPr>
            <a:spLocks noGrp="1"/>
          </p:cNvSpPr>
          <p:nvPr>
            <p:ph type="pic" idx="4"/>
          </p:nvPr>
        </p:nvSpPr>
        <p:spPr>
          <a:xfrm>
            <a:off x="5594838" y="1895250"/>
            <a:ext cx="1118100" cy="1118100"/>
          </a:xfrm>
          <a:prstGeom prst="roundRect">
            <a:avLst>
              <a:gd name="adj" fmla="val 17439"/>
            </a:avLst>
          </a:prstGeom>
          <a:noFill/>
          <a:ln>
            <a:noFill/>
          </a:ln>
        </p:spPr>
      </p:sp>
      <p:sp>
        <p:nvSpPr>
          <p:cNvPr id="93" name="Google Shape;93;p19"/>
          <p:cNvSpPr>
            <a:spLocks noGrp="1"/>
          </p:cNvSpPr>
          <p:nvPr>
            <p:ph type="pic" idx="5"/>
          </p:nvPr>
        </p:nvSpPr>
        <p:spPr>
          <a:xfrm>
            <a:off x="1340925" y="3563600"/>
            <a:ext cx="1118100" cy="1118100"/>
          </a:xfrm>
          <a:prstGeom prst="roundRect">
            <a:avLst>
              <a:gd name="adj" fmla="val 17439"/>
            </a:avLst>
          </a:prstGeom>
          <a:noFill/>
          <a:ln>
            <a:noFill/>
          </a:ln>
        </p:spPr>
      </p:sp>
      <p:sp>
        <p:nvSpPr>
          <p:cNvPr id="94" name="Google Shape;94;p19"/>
          <p:cNvSpPr>
            <a:spLocks noGrp="1"/>
          </p:cNvSpPr>
          <p:nvPr>
            <p:ph type="pic" idx="6"/>
          </p:nvPr>
        </p:nvSpPr>
        <p:spPr>
          <a:xfrm>
            <a:off x="4024275" y="3563600"/>
            <a:ext cx="1118100" cy="1118100"/>
          </a:xfrm>
          <a:prstGeom prst="roundRect">
            <a:avLst>
              <a:gd name="adj" fmla="val 17439"/>
            </a:avLst>
          </a:prstGeom>
          <a:noFill/>
          <a:ln>
            <a:noFill/>
          </a:ln>
        </p:spPr>
      </p:sp>
      <p:sp>
        <p:nvSpPr>
          <p:cNvPr id="95" name="Google Shape;95;p19"/>
          <p:cNvSpPr>
            <a:spLocks noGrp="1"/>
          </p:cNvSpPr>
          <p:nvPr>
            <p:ph type="pic" idx="7"/>
          </p:nvPr>
        </p:nvSpPr>
        <p:spPr>
          <a:xfrm>
            <a:off x="6708900" y="3563600"/>
            <a:ext cx="1118100" cy="1118100"/>
          </a:xfrm>
          <a:prstGeom prst="roundRect">
            <a:avLst>
              <a:gd name="adj" fmla="val 17439"/>
            </a:avLst>
          </a:prstGeom>
          <a:noFill/>
          <a:ln>
            <a:noFill/>
          </a:ln>
        </p:spPr>
      </p:sp>
      <p:sp>
        <p:nvSpPr>
          <p:cNvPr id="96" name="Google Shape;96;p19"/>
          <p:cNvSpPr txBox="1">
            <a:spLocks noGrp="1"/>
          </p:cNvSpPr>
          <p:nvPr>
            <p:ph type="subTitle" idx="1"/>
          </p:nvPr>
        </p:nvSpPr>
        <p:spPr>
          <a:xfrm>
            <a:off x="1347975" y="2325217"/>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97" name="Google Shape;97;p19"/>
          <p:cNvSpPr txBox="1">
            <a:spLocks noGrp="1"/>
          </p:cNvSpPr>
          <p:nvPr>
            <p:ph type="subTitle" idx="8"/>
          </p:nvPr>
        </p:nvSpPr>
        <p:spPr>
          <a:xfrm>
            <a:off x="1347975" y="2538374"/>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98" name="Google Shape;98;p19"/>
          <p:cNvSpPr txBox="1">
            <a:spLocks noGrp="1"/>
          </p:cNvSpPr>
          <p:nvPr>
            <p:ph type="subTitle" idx="9"/>
          </p:nvPr>
        </p:nvSpPr>
        <p:spPr>
          <a:xfrm>
            <a:off x="4029350" y="2538374"/>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a:endParaRPr/>
          </a:p>
        </p:txBody>
      </p:sp>
      <p:sp>
        <p:nvSpPr>
          <p:cNvPr id="99" name="Google Shape;99;p19"/>
          <p:cNvSpPr txBox="1">
            <a:spLocks noGrp="1"/>
          </p:cNvSpPr>
          <p:nvPr>
            <p:ph type="subTitle" idx="13"/>
          </p:nvPr>
        </p:nvSpPr>
        <p:spPr>
          <a:xfrm>
            <a:off x="6726463" y="2538374"/>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00" name="Google Shape;100;p19"/>
          <p:cNvSpPr txBox="1">
            <a:spLocks noGrp="1"/>
          </p:cNvSpPr>
          <p:nvPr>
            <p:ph type="subTitle" idx="14"/>
          </p:nvPr>
        </p:nvSpPr>
        <p:spPr>
          <a:xfrm>
            <a:off x="2460300" y="4203499"/>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01" name="Google Shape;101;p19"/>
          <p:cNvSpPr txBox="1">
            <a:spLocks noGrp="1"/>
          </p:cNvSpPr>
          <p:nvPr>
            <p:ph type="subTitle" idx="15"/>
          </p:nvPr>
        </p:nvSpPr>
        <p:spPr>
          <a:xfrm>
            <a:off x="5143650" y="4203499"/>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a:endParaRPr/>
          </a:p>
        </p:txBody>
      </p:sp>
      <p:sp>
        <p:nvSpPr>
          <p:cNvPr id="102" name="Google Shape;102;p19"/>
          <p:cNvSpPr txBox="1">
            <a:spLocks noGrp="1"/>
          </p:cNvSpPr>
          <p:nvPr>
            <p:ph type="subTitle" idx="16"/>
          </p:nvPr>
        </p:nvSpPr>
        <p:spPr>
          <a:xfrm>
            <a:off x="7828275" y="4203499"/>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03" name="Google Shape;103;p19"/>
          <p:cNvSpPr txBox="1">
            <a:spLocks noGrp="1"/>
          </p:cNvSpPr>
          <p:nvPr>
            <p:ph type="title"/>
          </p:nvPr>
        </p:nvSpPr>
        <p:spPr>
          <a:xfrm>
            <a:off x="228600" y="399325"/>
            <a:ext cx="3531300" cy="6246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a:endParaRPr/>
          </a:p>
        </p:txBody>
      </p:sp>
      <p:sp>
        <p:nvSpPr>
          <p:cNvPr id="104" name="Google Shape;104;p19"/>
          <p:cNvSpPr txBox="1">
            <a:spLocks noGrp="1"/>
          </p:cNvSpPr>
          <p:nvPr>
            <p:ph type="subTitle" idx="17"/>
          </p:nvPr>
        </p:nvSpPr>
        <p:spPr>
          <a:xfrm>
            <a:off x="4026975" y="2325217"/>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solidFill>
                  <a:schemeClr val="dk1"/>
                </a:solidFill>
              </a:defRPr>
            </a:lvl1pPr>
            <a:lvl2pPr lvl="1">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2pPr>
            <a:lvl3pPr lvl="2">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3pPr>
            <a:lvl4pPr lvl="3">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4pPr>
            <a:lvl5pPr lvl="4">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5pPr>
            <a:lvl6pPr lvl="5">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6pPr>
            <a:lvl7pPr lvl="6">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7pPr>
            <a:lvl8pPr lvl="7">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8pPr>
            <a:lvl9pPr lvl="8">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9pPr>
          </a:lstStyle>
          <a:p>
            <a:endParaRPr/>
          </a:p>
        </p:txBody>
      </p:sp>
      <p:sp>
        <p:nvSpPr>
          <p:cNvPr id="105" name="Google Shape;105;p19"/>
          <p:cNvSpPr txBox="1">
            <a:spLocks noGrp="1"/>
          </p:cNvSpPr>
          <p:nvPr>
            <p:ph type="subTitle" idx="18"/>
          </p:nvPr>
        </p:nvSpPr>
        <p:spPr>
          <a:xfrm>
            <a:off x="6708175" y="2325217"/>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106" name="Google Shape;106;p19"/>
          <p:cNvSpPr txBox="1">
            <a:spLocks noGrp="1"/>
          </p:cNvSpPr>
          <p:nvPr>
            <p:ph type="subTitle" idx="19"/>
          </p:nvPr>
        </p:nvSpPr>
        <p:spPr>
          <a:xfrm>
            <a:off x="2457750" y="3991542"/>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107" name="Google Shape;107;p19"/>
          <p:cNvSpPr txBox="1">
            <a:spLocks noGrp="1"/>
          </p:cNvSpPr>
          <p:nvPr>
            <p:ph type="subTitle" idx="20"/>
          </p:nvPr>
        </p:nvSpPr>
        <p:spPr>
          <a:xfrm>
            <a:off x="5142375" y="3991542"/>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solidFill>
                  <a:schemeClr val="dk1"/>
                </a:solidFill>
              </a:defRPr>
            </a:lvl1pPr>
            <a:lvl2pPr lvl="1">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2pPr>
            <a:lvl3pPr lvl="2">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3pPr>
            <a:lvl4pPr lvl="3">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4pPr>
            <a:lvl5pPr lvl="4">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5pPr>
            <a:lvl6pPr lvl="5">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6pPr>
            <a:lvl7pPr lvl="6">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7pPr>
            <a:lvl8pPr lvl="7">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8pPr>
            <a:lvl9pPr lvl="8">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9pPr>
          </a:lstStyle>
          <a:p>
            <a:endParaRPr/>
          </a:p>
        </p:txBody>
      </p:sp>
      <p:sp>
        <p:nvSpPr>
          <p:cNvPr id="108" name="Google Shape;108;p19"/>
          <p:cNvSpPr txBox="1">
            <a:spLocks noGrp="1"/>
          </p:cNvSpPr>
          <p:nvPr>
            <p:ph type="subTitle" idx="21"/>
          </p:nvPr>
        </p:nvSpPr>
        <p:spPr>
          <a:xfrm>
            <a:off x="7825725" y="3991542"/>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109" name="Google Shape;109;p19"/>
          <p:cNvSpPr txBox="1">
            <a:spLocks noGrp="1"/>
          </p:cNvSpPr>
          <p:nvPr>
            <p:ph type="subTitle" idx="22"/>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110" name="Google Shape;110;p19"/>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eet the team Medium">
  <p:cSld name="BLANK_1_1_2_1">
    <p:spTree>
      <p:nvGrpSpPr>
        <p:cNvPr id="1" name="Shape 111"/>
        <p:cNvGrpSpPr/>
        <p:nvPr/>
      </p:nvGrpSpPr>
      <p:grpSpPr>
        <a:xfrm>
          <a:off x="0" y="0"/>
          <a:ext cx="0" cy="0"/>
          <a:chOff x="0" y="0"/>
          <a:chExt cx="0" cy="0"/>
        </a:xfrm>
      </p:grpSpPr>
      <p:sp>
        <p:nvSpPr>
          <p:cNvPr id="112" name="Google Shape;112;p20"/>
          <p:cNvSpPr>
            <a:spLocks noGrp="1"/>
          </p:cNvSpPr>
          <p:nvPr>
            <p:ph type="pic" idx="2"/>
          </p:nvPr>
        </p:nvSpPr>
        <p:spPr>
          <a:xfrm>
            <a:off x="228600" y="1512356"/>
            <a:ext cx="1074900" cy="1505100"/>
          </a:xfrm>
          <a:prstGeom prst="roundRect">
            <a:avLst>
              <a:gd name="adj" fmla="val 17439"/>
            </a:avLst>
          </a:prstGeom>
          <a:noFill/>
          <a:ln>
            <a:noFill/>
          </a:ln>
        </p:spPr>
      </p:sp>
      <p:sp>
        <p:nvSpPr>
          <p:cNvPr id="113" name="Google Shape;113;p20"/>
          <p:cNvSpPr txBox="1">
            <a:spLocks noGrp="1"/>
          </p:cNvSpPr>
          <p:nvPr>
            <p:ph type="subTitle" idx="1"/>
          </p:nvPr>
        </p:nvSpPr>
        <p:spPr>
          <a:xfrm>
            <a:off x="1305750" y="2370426"/>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14" name="Google Shape;114;p20"/>
          <p:cNvSpPr txBox="1">
            <a:spLocks noGrp="1"/>
          </p:cNvSpPr>
          <p:nvPr>
            <p:ph type="subTitle" idx="3"/>
          </p:nvPr>
        </p:nvSpPr>
        <p:spPr>
          <a:xfrm>
            <a:off x="1305750" y="2829850"/>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15" name="Google Shape;115;p20"/>
          <p:cNvSpPr>
            <a:spLocks noGrp="1"/>
          </p:cNvSpPr>
          <p:nvPr>
            <p:ph type="pic" idx="4"/>
          </p:nvPr>
        </p:nvSpPr>
        <p:spPr>
          <a:xfrm>
            <a:off x="228600" y="3173818"/>
            <a:ext cx="1074900" cy="1505100"/>
          </a:xfrm>
          <a:prstGeom prst="roundRect">
            <a:avLst>
              <a:gd name="adj" fmla="val 17439"/>
            </a:avLst>
          </a:prstGeom>
          <a:noFill/>
          <a:ln>
            <a:noFill/>
          </a:ln>
        </p:spPr>
      </p:sp>
      <p:sp>
        <p:nvSpPr>
          <p:cNvPr id="116" name="Google Shape;116;p20"/>
          <p:cNvSpPr txBox="1">
            <a:spLocks noGrp="1"/>
          </p:cNvSpPr>
          <p:nvPr>
            <p:ph type="subTitle" idx="5"/>
          </p:nvPr>
        </p:nvSpPr>
        <p:spPr>
          <a:xfrm>
            <a:off x="1305750" y="4031889"/>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17" name="Google Shape;117;p20"/>
          <p:cNvSpPr txBox="1">
            <a:spLocks noGrp="1"/>
          </p:cNvSpPr>
          <p:nvPr>
            <p:ph type="subTitle" idx="6"/>
          </p:nvPr>
        </p:nvSpPr>
        <p:spPr>
          <a:xfrm>
            <a:off x="1305750" y="4491312"/>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18" name="Google Shape;118;p20"/>
          <p:cNvSpPr>
            <a:spLocks noGrp="1"/>
          </p:cNvSpPr>
          <p:nvPr>
            <p:ph type="pic" idx="7"/>
          </p:nvPr>
        </p:nvSpPr>
        <p:spPr>
          <a:xfrm>
            <a:off x="3154650" y="1512356"/>
            <a:ext cx="1074900" cy="1505100"/>
          </a:xfrm>
          <a:prstGeom prst="roundRect">
            <a:avLst>
              <a:gd name="adj" fmla="val 17439"/>
            </a:avLst>
          </a:prstGeom>
          <a:noFill/>
          <a:ln>
            <a:noFill/>
          </a:ln>
        </p:spPr>
      </p:sp>
      <p:sp>
        <p:nvSpPr>
          <p:cNvPr id="119" name="Google Shape;119;p20"/>
          <p:cNvSpPr txBox="1">
            <a:spLocks noGrp="1"/>
          </p:cNvSpPr>
          <p:nvPr>
            <p:ph type="subTitle" idx="8"/>
          </p:nvPr>
        </p:nvSpPr>
        <p:spPr>
          <a:xfrm>
            <a:off x="4231800" y="2370426"/>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20" name="Google Shape;120;p20"/>
          <p:cNvSpPr txBox="1">
            <a:spLocks noGrp="1"/>
          </p:cNvSpPr>
          <p:nvPr>
            <p:ph type="subTitle" idx="9"/>
          </p:nvPr>
        </p:nvSpPr>
        <p:spPr>
          <a:xfrm>
            <a:off x="4231800" y="2829850"/>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21" name="Google Shape;121;p20"/>
          <p:cNvSpPr>
            <a:spLocks noGrp="1"/>
          </p:cNvSpPr>
          <p:nvPr>
            <p:ph type="pic" idx="13"/>
          </p:nvPr>
        </p:nvSpPr>
        <p:spPr>
          <a:xfrm>
            <a:off x="3154650" y="3173818"/>
            <a:ext cx="1074900" cy="1505100"/>
          </a:xfrm>
          <a:prstGeom prst="roundRect">
            <a:avLst>
              <a:gd name="adj" fmla="val 17439"/>
            </a:avLst>
          </a:prstGeom>
          <a:noFill/>
          <a:ln>
            <a:noFill/>
          </a:ln>
        </p:spPr>
      </p:sp>
      <p:sp>
        <p:nvSpPr>
          <p:cNvPr id="122" name="Google Shape;122;p20"/>
          <p:cNvSpPr txBox="1">
            <a:spLocks noGrp="1"/>
          </p:cNvSpPr>
          <p:nvPr>
            <p:ph type="subTitle" idx="14"/>
          </p:nvPr>
        </p:nvSpPr>
        <p:spPr>
          <a:xfrm>
            <a:off x="4231800" y="4031889"/>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23" name="Google Shape;123;p20"/>
          <p:cNvSpPr>
            <a:spLocks noGrp="1"/>
          </p:cNvSpPr>
          <p:nvPr>
            <p:ph type="pic" idx="15"/>
          </p:nvPr>
        </p:nvSpPr>
        <p:spPr>
          <a:xfrm>
            <a:off x="6080700" y="1512356"/>
            <a:ext cx="1074900" cy="1505100"/>
          </a:xfrm>
          <a:prstGeom prst="roundRect">
            <a:avLst>
              <a:gd name="adj" fmla="val 17439"/>
            </a:avLst>
          </a:prstGeom>
          <a:noFill/>
          <a:ln>
            <a:noFill/>
          </a:ln>
        </p:spPr>
      </p:sp>
      <p:sp>
        <p:nvSpPr>
          <p:cNvPr id="124" name="Google Shape;124;p20"/>
          <p:cNvSpPr txBox="1">
            <a:spLocks noGrp="1"/>
          </p:cNvSpPr>
          <p:nvPr>
            <p:ph type="subTitle" idx="16"/>
          </p:nvPr>
        </p:nvSpPr>
        <p:spPr>
          <a:xfrm>
            <a:off x="7157850" y="2370426"/>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25" name="Google Shape;125;p20"/>
          <p:cNvSpPr txBox="1">
            <a:spLocks noGrp="1"/>
          </p:cNvSpPr>
          <p:nvPr>
            <p:ph type="subTitle" idx="17"/>
          </p:nvPr>
        </p:nvSpPr>
        <p:spPr>
          <a:xfrm>
            <a:off x="7157850" y="2829850"/>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26" name="Google Shape;126;p20"/>
          <p:cNvSpPr>
            <a:spLocks noGrp="1"/>
          </p:cNvSpPr>
          <p:nvPr>
            <p:ph type="pic" idx="18"/>
          </p:nvPr>
        </p:nvSpPr>
        <p:spPr>
          <a:xfrm>
            <a:off x="6080700" y="3173818"/>
            <a:ext cx="1074900" cy="1505100"/>
          </a:xfrm>
          <a:prstGeom prst="roundRect">
            <a:avLst>
              <a:gd name="adj" fmla="val 17439"/>
            </a:avLst>
          </a:prstGeom>
          <a:noFill/>
          <a:ln>
            <a:noFill/>
          </a:ln>
        </p:spPr>
      </p:sp>
      <p:sp>
        <p:nvSpPr>
          <p:cNvPr id="127" name="Google Shape;127;p20"/>
          <p:cNvSpPr txBox="1">
            <a:spLocks noGrp="1"/>
          </p:cNvSpPr>
          <p:nvPr>
            <p:ph type="subTitle" idx="19"/>
          </p:nvPr>
        </p:nvSpPr>
        <p:spPr>
          <a:xfrm>
            <a:off x="7157850" y="4031889"/>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28" name="Google Shape;128;p20"/>
          <p:cNvSpPr txBox="1">
            <a:spLocks noGrp="1"/>
          </p:cNvSpPr>
          <p:nvPr>
            <p:ph type="subTitle" idx="20"/>
          </p:nvPr>
        </p:nvSpPr>
        <p:spPr>
          <a:xfrm>
            <a:off x="4250800" y="4491312"/>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29" name="Google Shape;129;p20"/>
          <p:cNvSpPr txBox="1">
            <a:spLocks noGrp="1"/>
          </p:cNvSpPr>
          <p:nvPr>
            <p:ph type="subTitle" idx="21"/>
          </p:nvPr>
        </p:nvSpPr>
        <p:spPr>
          <a:xfrm>
            <a:off x="7157850" y="4491312"/>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30" name="Google Shape;130;p20"/>
          <p:cNvSpPr txBox="1">
            <a:spLocks noGrp="1"/>
          </p:cNvSpPr>
          <p:nvPr>
            <p:ph type="title"/>
          </p:nvPr>
        </p:nvSpPr>
        <p:spPr>
          <a:xfrm>
            <a:off x="228600" y="399325"/>
            <a:ext cx="3531300" cy="6246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a:endParaRPr/>
          </a:p>
        </p:txBody>
      </p:sp>
      <p:sp>
        <p:nvSpPr>
          <p:cNvPr id="131" name="Google Shape;131;p20"/>
          <p:cNvSpPr txBox="1">
            <a:spLocks noGrp="1"/>
          </p:cNvSpPr>
          <p:nvPr>
            <p:ph type="subTitle" idx="22"/>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132" name="Google Shape;132;p20"/>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eet the team Large">
  <p:cSld name="BLANK_1_1_2_1_1">
    <p:spTree>
      <p:nvGrpSpPr>
        <p:cNvPr id="1" name="Shape 133"/>
        <p:cNvGrpSpPr/>
        <p:nvPr/>
      </p:nvGrpSpPr>
      <p:grpSpPr>
        <a:xfrm>
          <a:off x="0" y="0"/>
          <a:ext cx="0" cy="0"/>
          <a:chOff x="0" y="0"/>
          <a:chExt cx="0" cy="0"/>
        </a:xfrm>
      </p:grpSpPr>
      <p:sp>
        <p:nvSpPr>
          <p:cNvPr id="134" name="Google Shape;134;p21"/>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135" name="Google Shape;135;p21"/>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136" name="Google Shape;136;p21"/>
          <p:cNvSpPr txBox="1">
            <a:spLocks noGrp="1"/>
          </p:cNvSpPr>
          <p:nvPr>
            <p:ph type="subTitle" idx="2"/>
          </p:nvPr>
        </p:nvSpPr>
        <p:spPr>
          <a:xfrm>
            <a:off x="228600" y="3337825"/>
            <a:ext cx="2118600" cy="345000"/>
          </a:xfrm>
          <a:prstGeom prst="rect">
            <a:avLst/>
          </a:prstGeom>
        </p:spPr>
        <p:txBody>
          <a:bodyPr spcFirstLastPara="1" wrap="square" lIns="0" tIns="91425" rIns="91425" bIns="91425" anchor="b" anchorCtr="0">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137" name="Google Shape;137;p21"/>
          <p:cNvSpPr txBox="1">
            <a:spLocks noGrp="1"/>
          </p:cNvSpPr>
          <p:nvPr>
            <p:ph type="subTitle" idx="3"/>
          </p:nvPr>
        </p:nvSpPr>
        <p:spPr>
          <a:xfrm>
            <a:off x="228600" y="3547550"/>
            <a:ext cx="2062200" cy="345000"/>
          </a:xfrm>
          <a:prstGeom prst="rect">
            <a:avLst/>
          </a:prstGeom>
        </p:spPr>
        <p:txBody>
          <a:bodyPr spcFirstLastPara="1" wrap="square" lIns="0" tIns="91425" rIns="91425" bIns="91425" anchor="t" anchorCtr="0">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a:endParaRPr/>
          </a:p>
        </p:txBody>
      </p:sp>
      <p:sp>
        <p:nvSpPr>
          <p:cNvPr id="138" name="Google Shape;138;p21"/>
          <p:cNvSpPr>
            <a:spLocks noGrp="1"/>
          </p:cNvSpPr>
          <p:nvPr>
            <p:ph type="pic" idx="4"/>
          </p:nvPr>
        </p:nvSpPr>
        <p:spPr>
          <a:xfrm>
            <a:off x="228600" y="1457950"/>
            <a:ext cx="1023900" cy="1536300"/>
          </a:xfrm>
          <a:prstGeom prst="roundRect">
            <a:avLst>
              <a:gd name="adj" fmla="val 17439"/>
            </a:avLst>
          </a:prstGeom>
          <a:noFill/>
          <a:ln>
            <a:noFill/>
          </a:ln>
        </p:spPr>
      </p:sp>
      <p:sp>
        <p:nvSpPr>
          <p:cNvPr id="139" name="Google Shape;139;p21"/>
          <p:cNvSpPr txBox="1">
            <a:spLocks noGrp="1"/>
          </p:cNvSpPr>
          <p:nvPr>
            <p:ph type="body" idx="5"/>
          </p:nvPr>
        </p:nvSpPr>
        <p:spPr>
          <a:xfrm>
            <a:off x="228600" y="3939125"/>
            <a:ext cx="1785300" cy="7446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140" name="Google Shape;140;p21"/>
          <p:cNvSpPr txBox="1">
            <a:spLocks noGrp="1"/>
          </p:cNvSpPr>
          <p:nvPr>
            <p:ph type="subTitle" idx="6"/>
          </p:nvPr>
        </p:nvSpPr>
        <p:spPr>
          <a:xfrm>
            <a:off x="2423700" y="3337825"/>
            <a:ext cx="2118600" cy="345000"/>
          </a:xfrm>
          <a:prstGeom prst="rect">
            <a:avLst/>
          </a:prstGeom>
        </p:spPr>
        <p:txBody>
          <a:bodyPr spcFirstLastPara="1" wrap="square" lIns="0" tIns="91425" rIns="91425" bIns="91425" anchor="b" anchorCtr="0">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141" name="Google Shape;141;p21"/>
          <p:cNvSpPr txBox="1">
            <a:spLocks noGrp="1"/>
          </p:cNvSpPr>
          <p:nvPr>
            <p:ph type="subTitle" idx="7"/>
          </p:nvPr>
        </p:nvSpPr>
        <p:spPr>
          <a:xfrm>
            <a:off x="2423700" y="3547550"/>
            <a:ext cx="2118600" cy="345000"/>
          </a:xfrm>
          <a:prstGeom prst="rect">
            <a:avLst/>
          </a:prstGeom>
        </p:spPr>
        <p:txBody>
          <a:bodyPr spcFirstLastPara="1" wrap="square" lIns="0" tIns="91425" rIns="91425" bIns="91425" anchor="t" anchorCtr="0">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a:endParaRPr/>
          </a:p>
        </p:txBody>
      </p:sp>
      <p:sp>
        <p:nvSpPr>
          <p:cNvPr id="142" name="Google Shape;142;p21"/>
          <p:cNvSpPr>
            <a:spLocks noGrp="1"/>
          </p:cNvSpPr>
          <p:nvPr>
            <p:ph type="pic" idx="8"/>
          </p:nvPr>
        </p:nvSpPr>
        <p:spPr>
          <a:xfrm>
            <a:off x="2423700" y="1457950"/>
            <a:ext cx="1023900" cy="1536300"/>
          </a:xfrm>
          <a:prstGeom prst="roundRect">
            <a:avLst>
              <a:gd name="adj" fmla="val 17439"/>
            </a:avLst>
          </a:prstGeom>
          <a:noFill/>
          <a:ln>
            <a:noFill/>
          </a:ln>
        </p:spPr>
      </p:sp>
      <p:sp>
        <p:nvSpPr>
          <p:cNvPr id="143" name="Google Shape;143;p21"/>
          <p:cNvSpPr txBox="1">
            <a:spLocks noGrp="1"/>
          </p:cNvSpPr>
          <p:nvPr>
            <p:ph type="body" idx="9"/>
          </p:nvPr>
        </p:nvSpPr>
        <p:spPr>
          <a:xfrm>
            <a:off x="2423700" y="3939125"/>
            <a:ext cx="1785300" cy="7446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144" name="Google Shape;144;p21"/>
          <p:cNvSpPr txBox="1">
            <a:spLocks noGrp="1"/>
          </p:cNvSpPr>
          <p:nvPr>
            <p:ph type="subTitle" idx="13"/>
          </p:nvPr>
        </p:nvSpPr>
        <p:spPr>
          <a:xfrm>
            <a:off x="4618800" y="3337827"/>
            <a:ext cx="2062200" cy="345000"/>
          </a:xfrm>
          <a:prstGeom prst="rect">
            <a:avLst/>
          </a:prstGeom>
        </p:spPr>
        <p:txBody>
          <a:bodyPr spcFirstLastPara="1" wrap="square" lIns="0" tIns="91425" rIns="91425" bIns="91425" anchor="b" anchorCtr="0">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145" name="Google Shape;145;p21"/>
          <p:cNvSpPr txBox="1">
            <a:spLocks noGrp="1"/>
          </p:cNvSpPr>
          <p:nvPr>
            <p:ph type="subTitle" idx="14"/>
          </p:nvPr>
        </p:nvSpPr>
        <p:spPr>
          <a:xfrm>
            <a:off x="4618800" y="3547550"/>
            <a:ext cx="2062200" cy="345000"/>
          </a:xfrm>
          <a:prstGeom prst="rect">
            <a:avLst/>
          </a:prstGeom>
        </p:spPr>
        <p:txBody>
          <a:bodyPr spcFirstLastPara="1" wrap="square" lIns="0" tIns="91425" rIns="91425" bIns="91425" anchor="t" anchorCtr="0">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a:endParaRPr/>
          </a:p>
        </p:txBody>
      </p:sp>
      <p:sp>
        <p:nvSpPr>
          <p:cNvPr id="146" name="Google Shape;146;p21"/>
          <p:cNvSpPr>
            <a:spLocks noGrp="1"/>
          </p:cNvSpPr>
          <p:nvPr>
            <p:ph type="pic" idx="15"/>
          </p:nvPr>
        </p:nvSpPr>
        <p:spPr>
          <a:xfrm>
            <a:off x="4618800" y="1457950"/>
            <a:ext cx="1023900" cy="1536300"/>
          </a:xfrm>
          <a:prstGeom prst="roundRect">
            <a:avLst>
              <a:gd name="adj" fmla="val 17439"/>
            </a:avLst>
          </a:prstGeom>
          <a:noFill/>
          <a:ln>
            <a:noFill/>
          </a:ln>
        </p:spPr>
      </p:sp>
      <p:sp>
        <p:nvSpPr>
          <p:cNvPr id="147" name="Google Shape;147;p21"/>
          <p:cNvSpPr txBox="1">
            <a:spLocks noGrp="1"/>
          </p:cNvSpPr>
          <p:nvPr>
            <p:ph type="body" idx="16"/>
          </p:nvPr>
        </p:nvSpPr>
        <p:spPr>
          <a:xfrm>
            <a:off x="4618800" y="3939125"/>
            <a:ext cx="1785300" cy="7446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148" name="Google Shape;148;p21"/>
          <p:cNvSpPr txBox="1">
            <a:spLocks noGrp="1"/>
          </p:cNvSpPr>
          <p:nvPr>
            <p:ph type="subTitle" idx="17"/>
          </p:nvPr>
        </p:nvSpPr>
        <p:spPr>
          <a:xfrm>
            <a:off x="6796750" y="3337800"/>
            <a:ext cx="2118600" cy="345000"/>
          </a:xfrm>
          <a:prstGeom prst="rect">
            <a:avLst/>
          </a:prstGeom>
        </p:spPr>
        <p:txBody>
          <a:bodyPr spcFirstLastPara="1" wrap="square" lIns="0" tIns="91425" rIns="91425" bIns="91425" anchor="b" anchorCtr="0">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149" name="Google Shape;149;p21"/>
          <p:cNvSpPr txBox="1">
            <a:spLocks noGrp="1"/>
          </p:cNvSpPr>
          <p:nvPr>
            <p:ph type="subTitle" idx="18"/>
          </p:nvPr>
        </p:nvSpPr>
        <p:spPr>
          <a:xfrm>
            <a:off x="6796750" y="3547550"/>
            <a:ext cx="2118600" cy="345000"/>
          </a:xfrm>
          <a:prstGeom prst="rect">
            <a:avLst/>
          </a:prstGeom>
        </p:spPr>
        <p:txBody>
          <a:bodyPr spcFirstLastPara="1" wrap="square" lIns="0" tIns="91425" rIns="91425" bIns="91425" anchor="t" anchorCtr="0">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a:endParaRPr/>
          </a:p>
        </p:txBody>
      </p:sp>
      <p:sp>
        <p:nvSpPr>
          <p:cNvPr id="150" name="Google Shape;150;p21"/>
          <p:cNvSpPr>
            <a:spLocks noGrp="1"/>
          </p:cNvSpPr>
          <p:nvPr>
            <p:ph type="pic" idx="19"/>
          </p:nvPr>
        </p:nvSpPr>
        <p:spPr>
          <a:xfrm>
            <a:off x="6796738" y="1457950"/>
            <a:ext cx="1023900" cy="1536300"/>
          </a:xfrm>
          <a:prstGeom prst="roundRect">
            <a:avLst>
              <a:gd name="adj" fmla="val 17439"/>
            </a:avLst>
          </a:prstGeom>
          <a:noFill/>
          <a:ln>
            <a:noFill/>
          </a:ln>
        </p:spPr>
      </p:sp>
      <p:sp>
        <p:nvSpPr>
          <p:cNvPr id="151" name="Google Shape;151;p21"/>
          <p:cNvSpPr txBox="1">
            <a:spLocks noGrp="1"/>
          </p:cNvSpPr>
          <p:nvPr>
            <p:ph type="body" idx="20"/>
          </p:nvPr>
        </p:nvSpPr>
        <p:spPr>
          <a:xfrm>
            <a:off x="6796750" y="3939125"/>
            <a:ext cx="1785300" cy="7446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152" name="Google Shape;152;p21"/>
          <p:cNvSpPr txBox="1">
            <a:spLocks noGrp="1"/>
          </p:cNvSpPr>
          <p:nvPr>
            <p:ph type="title"/>
          </p:nvPr>
        </p:nvSpPr>
        <p:spPr>
          <a:xfrm>
            <a:off x="228600" y="399325"/>
            <a:ext cx="3531300" cy="6246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ersona Alt 1">
  <p:cSld name="CUSTOM_4">
    <p:spTree>
      <p:nvGrpSpPr>
        <p:cNvPr id="1" name="Shape 153"/>
        <p:cNvGrpSpPr/>
        <p:nvPr/>
      </p:nvGrpSpPr>
      <p:grpSpPr>
        <a:xfrm>
          <a:off x="0" y="0"/>
          <a:ext cx="0" cy="0"/>
          <a:chOff x="0" y="0"/>
          <a:chExt cx="0" cy="0"/>
        </a:xfrm>
      </p:grpSpPr>
      <p:sp>
        <p:nvSpPr>
          <p:cNvPr id="154" name="Google Shape;154;p22"/>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155" name="Google Shape;155;p22"/>
          <p:cNvSpPr txBox="1">
            <a:spLocks noGrp="1"/>
          </p:cNvSpPr>
          <p:nvPr>
            <p:ph type="body" idx="2"/>
          </p:nvPr>
        </p:nvSpPr>
        <p:spPr>
          <a:xfrm>
            <a:off x="6231000" y="3124025"/>
            <a:ext cx="2684400" cy="5079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accent1"/>
              </a:buClr>
              <a:buSzPts val="1000"/>
              <a:buFont typeface="DM Sans"/>
              <a:buChar char="●"/>
              <a:defRPr/>
            </a:lvl1pPr>
            <a:lvl2pPr marL="914400" lvl="1" indent="-292100">
              <a:lnSpc>
                <a:spcPct val="115000"/>
              </a:lnSpc>
              <a:spcBef>
                <a:spcPts val="0"/>
              </a:spcBef>
              <a:spcAft>
                <a:spcPts val="0"/>
              </a:spcAft>
              <a:buClr>
                <a:schemeClr val="lt1"/>
              </a:buClr>
              <a:buSzPts val="1000"/>
              <a:buFont typeface="DM Sans"/>
              <a:buChar char="○"/>
              <a:defRPr/>
            </a:lvl2pPr>
            <a:lvl3pPr marL="1371600" lvl="2" indent="-292100">
              <a:lnSpc>
                <a:spcPct val="115000"/>
              </a:lnSpc>
              <a:spcBef>
                <a:spcPts val="0"/>
              </a:spcBef>
              <a:spcAft>
                <a:spcPts val="0"/>
              </a:spcAft>
              <a:buClr>
                <a:schemeClr val="lt1"/>
              </a:buClr>
              <a:buSzPts val="1000"/>
              <a:buFont typeface="DM Sans"/>
              <a:buChar char="■"/>
              <a:defRPr/>
            </a:lvl3pPr>
            <a:lvl4pPr marL="1828800" lvl="3" indent="-292100">
              <a:lnSpc>
                <a:spcPct val="115000"/>
              </a:lnSpc>
              <a:spcBef>
                <a:spcPts val="0"/>
              </a:spcBef>
              <a:spcAft>
                <a:spcPts val="0"/>
              </a:spcAft>
              <a:buClr>
                <a:schemeClr val="lt1"/>
              </a:buClr>
              <a:buSzPts val="1000"/>
              <a:buFont typeface="DM Sans"/>
              <a:buChar char="●"/>
              <a:defRPr/>
            </a:lvl4pPr>
            <a:lvl5pPr marL="2286000" lvl="4" indent="-292100">
              <a:lnSpc>
                <a:spcPct val="115000"/>
              </a:lnSpc>
              <a:spcBef>
                <a:spcPts val="0"/>
              </a:spcBef>
              <a:spcAft>
                <a:spcPts val="0"/>
              </a:spcAft>
              <a:buClr>
                <a:schemeClr val="lt1"/>
              </a:buClr>
              <a:buSzPts val="1000"/>
              <a:buFont typeface="DM Sans"/>
              <a:buChar char="○"/>
              <a:defRPr/>
            </a:lvl5pPr>
            <a:lvl6pPr marL="2743200" lvl="5" indent="-292100">
              <a:lnSpc>
                <a:spcPct val="115000"/>
              </a:lnSpc>
              <a:spcBef>
                <a:spcPts val="0"/>
              </a:spcBef>
              <a:spcAft>
                <a:spcPts val="0"/>
              </a:spcAft>
              <a:buClr>
                <a:schemeClr val="lt1"/>
              </a:buClr>
              <a:buSzPts val="1000"/>
              <a:buFont typeface="DM Sans"/>
              <a:buChar char="■"/>
              <a:defRPr/>
            </a:lvl6pPr>
            <a:lvl7pPr marL="3200400" lvl="6" indent="-292100">
              <a:lnSpc>
                <a:spcPct val="115000"/>
              </a:lnSpc>
              <a:spcBef>
                <a:spcPts val="0"/>
              </a:spcBef>
              <a:spcAft>
                <a:spcPts val="0"/>
              </a:spcAft>
              <a:buClr>
                <a:schemeClr val="lt1"/>
              </a:buClr>
              <a:buSzPts val="1000"/>
              <a:buFont typeface="DM Sans"/>
              <a:buChar char="●"/>
              <a:defRPr/>
            </a:lvl7pPr>
            <a:lvl8pPr marL="3657600" lvl="7" indent="-292100">
              <a:lnSpc>
                <a:spcPct val="115000"/>
              </a:lnSpc>
              <a:spcBef>
                <a:spcPts val="0"/>
              </a:spcBef>
              <a:spcAft>
                <a:spcPts val="0"/>
              </a:spcAft>
              <a:buClr>
                <a:schemeClr val="lt1"/>
              </a:buClr>
              <a:buSzPts val="1000"/>
              <a:buFont typeface="DM Sans"/>
              <a:buChar char="○"/>
              <a:defRPr/>
            </a:lvl8pPr>
            <a:lvl9pPr marL="4114800" lvl="8" indent="-292100">
              <a:lnSpc>
                <a:spcPct val="115000"/>
              </a:lnSpc>
              <a:spcBef>
                <a:spcPts val="0"/>
              </a:spcBef>
              <a:spcAft>
                <a:spcPts val="0"/>
              </a:spcAft>
              <a:buClr>
                <a:schemeClr val="lt1"/>
              </a:buClr>
              <a:buSzPts val="1000"/>
              <a:buFont typeface="DM Sans"/>
              <a:buChar char="■"/>
              <a:defRPr/>
            </a:lvl9pPr>
          </a:lstStyle>
          <a:p>
            <a:endParaRPr/>
          </a:p>
        </p:txBody>
      </p:sp>
      <p:sp>
        <p:nvSpPr>
          <p:cNvPr id="156" name="Google Shape;156;p22"/>
          <p:cNvSpPr txBox="1">
            <a:spLocks noGrp="1"/>
          </p:cNvSpPr>
          <p:nvPr>
            <p:ph type="body" idx="3"/>
          </p:nvPr>
        </p:nvSpPr>
        <p:spPr>
          <a:xfrm>
            <a:off x="6231000" y="4241250"/>
            <a:ext cx="2751300" cy="5079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accent1"/>
              </a:buClr>
              <a:buSzPts val="1000"/>
              <a:buFont typeface="DM Sans"/>
              <a:buChar char="●"/>
              <a:defRPr/>
            </a:lvl1pPr>
            <a:lvl2pPr marL="914400" lvl="1" indent="-292100">
              <a:lnSpc>
                <a:spcPct val="115000"/>
              </a:lnSpc>
              <a:spcBef>
                <a:spcPts val="0"/>
              </a:spcBef>
              <a:spcAft>
                <a:spcPts val="0"/>
              </a:spcAft>
              <a:buClr>
                <a:schemeClr val="lt1"/>
              </a:buClr>
              <a:buSzPts val="1000"/>
              <a:buFont typeface="DM Sans"/>
              <a:buChar char="○"/>
              <a:defRPr/>
            </a:lvl2pPr>
            <a:lvl3pPr marL="1371600" lvl="2" indent="-292100">
              <a:lnSpc>
                <a:spcPct val="115000"/>
              </a:lnSpc>
              <a:spcBef>
                <a:spcPts val="0"/>
              </a:spcBef>
              <a:spcAft>
                <a:spcPts val="0"/>
              </a:spcAft>
              <a:buClr>
                <a:schemeClr val="lt1"/>
              </a:buClr>
              <a:buSzPts val="1000"/>
              <a:buFont typeface="DM Sans"/>
              <a:buChar char="■"/>
              <a:defRPr/>
            </a:lvl3pPr>
            <a:lvl4pPr marL="1828800" lvl="3" indent="-292100">
              <a:lnSpc>
                <a:spcPct val="115000"/>
              </a:lnSpc>
              <a:spcBef>
                <a:spcPts val="0"/>
              </a:spcBef>
              <a:spcAft>
                <a:spcPts val="0"/>
              </a:spcAft>
              <a:buClr>
                <a:schemeClr val="lt1"/>
              </a:buClr>
              <a:buSzPts val="1000"/>
              <a:buFont typeface="DM Sans"/>
              <a:buChar char="●"/>
              <a:defRPr/>
            </a:lvl4pPr>
            <a:lvl5pPr marL="2286000" lvl="4" indent="-292100">
              <a:lnSpc>
                <a:spcPct val="115000"/>
              </a:lnSpc>
              <a:spcBef>
                <a:spcPts val="0"/>
              </a:spcBef>
              <a:spcAft>
                <a:spcPts val="0"/>
              </a:spcAft>
              <a:buClr>
                <a:schemeClr val="lt1"/>
              </a:buClr>
              <a:buSzPts val="1000"/>
              <a:buFont typeface="DM Sans"/>
              <a:buChar char="○"/>
              <a:defRPr/>
            </a:lvl5pPr>
            <a:lvl6pPr marL="2743200" lvl="5" indent="-292100">
              <a:lnSpc>
                <a:spcPct val="115000"/>
              </a:lnSpc>
              <a:spcBef>
                <a:spcPts val="0"/>
              </a:spcBef>
              <a:spcAft>
                <a:spcPts val="0"/>
              </a:spcAft>
              <a:buClr>
                <a:schemeClr val="lt1"/>
              </a:buClr>
              <a:buSzPts val="1000"/>
              <a:buFont typeface="DM Sans"/>
              <a:buChar char="■"/>
              <a:defRPr/>
            </a:lvl6pPr>
            <a:lvl7pPr marL="3200400" lvl="6" indent="-292100">
              <a:lnSpc>
                <a:spcPct val="115000"/>
              </a:lnSpc>
              <a:spcBef>
                <a:spcPts val="0"/>
              </a:spcBef>
              <a:spcAft>
                <a:spcPts val="0"/>
              </a:spcAft>
              <a:buClr>
                <a:schemeClr val="lt1"/>
              </a:buClr>
              <a:buSzPts val="1000"/>
              <a:buFont typeface="DM Sans"/>
              <a:buChar char="●"/>
              <a:defRPr/>
            </a:lvl7pPr>
            <a:lvl8pPr marL="3657600" lvl="7" indent="-292100">
              <a:lnSpc>
                <a:spcPct val="115000"/>
              </a:lnSpc>
              <a:spcBef>
                <a:spcPts val="0"/>
              </a:spcBef>
              <a:spcAft>
                <a:spcPts val="0"/>
              </a:spcAft>
              <a:buClr>
                <a:schemeClr val="lt1"/>
              </a:buClr>
              <a:buSzPts val="1000"/>
              <a:buFont typeface="DM Sans"/>
              <a:buChar char="○"/>
              <a:defRPr/>
            </a:lvl8pPr>
            <a:lvl9pPr marL="4114800" lvl="8" indent="-292100">
              <a:lnSpc>
                <a:spcPct val="115000"/>
              </a:lnSpc>
              <a:spcBef>
                <a:spcPts val="0"/>
              </a:spcBef>
              <a:spcAft>
                <a:spcPts val="0"/>
              </a:spcAft>
              <a:buClr>
                <a:schemeClr val="lt1"/>
              </a:buClr>
              <a:buSzPts val="1000"/>
              <a:buFont typeface="DM Sans"/>
              <a:buChar char="■"/>
              <a:defRPr/>
            </a:lvl9pPr>
          </a:lstStyle>
          <a:p>
            <a:endParaRPr/>
          </a:p>
        </p:txBody>
      </p:sp>
      <p:sp>
        <p:nvSpPr>
          <p:cNvPr id="157" name="Google Shape;157;p22"/>
          <p:cNvSpPr txBox="1">
            <a:spLocks noGrp="1"/>
          </p:cNvSpPr>
          <p:nvPr>
            <p:ph type="subTitle" idx="4"/>
          </p:nvPr>
        </p:nvSpPr>
        <p:spPr>
          <a:xfrm>
            <a:off x="6231000" y="3897900"/>
            <a:ext cx="2913000" cy="246300"/>
          </a:xfrm>
          <a:prstGeom prst="rect">
            <a:avLst/>
          </a:prstGeom>
        </p:spPr>
        <p:txBody>
          <a:bodyPr spcFirstLastPara="1" wrap="square" lIns="0" tIns="0" rIns="91425" bIns="0" anchor="t"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58" name="Google Shape;158;p22"/>
          <p:cNvSpPr txBox="1">
            <a:spLocks noGrp="1"/>
          </p:cNvSpPr>
          <p:nvPr>
            <p:ph type="subTitle" idx="5"/>
          </p:nvPr>
        </p:nvSpPr>
        <p:spPr>
          <a:xfrm>
            <a:off x="6231000" y="2780875"/>
            <a:ext cx="2913000" cy="246300"/>
          </a:xfrm>
          <a:prstGeom prst="rect">
            <a:avLst/>
          </a:prstGeom>
        </p:spPr>
        <p:txBody>
          <a:bodyPr spcFirstLastPara="1" wrap="square" lIns="0" tIns="0" rIns="91425" bIns="0" anchor="t"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59" name="Google Shape;159;p22"/>
          <p:cNvSpPr txBox="1">
            <a:spLocks noGrp="1"/>
          </p:cNvSpPr>
          <p:nvPr>
            <p:ph type="subTitle" idx="6"/>
          </p:nvPr>
        </p:nvSpPr>
        <p:spPr>
          <a:xfrm>
            <a:off x="6231000" y="1459700"/>
            <a:ext cx="2913000" cy="246300"/>
          </a:xfrm>
          <a:prstGeom prst="rect">
            <a:avLst/>
          </a:prstGeom>
        </p:spPr>
        <p:txBody>
          <a:bodyPr spcFirstLastPara="1" wrap="square" lIns="0" tIns="0" rIns="91425" bIns="0" anchor="t"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60" name="Google Shape;160;p22"/>
          <p:cNvSpPr txBox="1">
            <a:spLocks noGrp="1"/>
          </p:cNvSpPr>
          <p:nvPr>
            <p:ph type="subTitle" idx="7"/>
          </p:nvPr>
        </p:nvSpPr>
        <p:spPr>
          <a:xfrm>
            <a:off x="2872500" y="3328000"/>
            <a:ext cx="2834700" cy="326400"/>
          </a:xfrm>
          <a:prstGeom prst="rect">
            <a:avLst/>
          </a:prstGeom>
        </p:spPr>
        <p:txBody>
          <a:bodyPr spcFirstLastPara="1" wrap="square" lIns="0" tIns="0" rIns="0" bIns="91425" anchor="t"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2pPr>
            <a:lvl3pPr lvl="2">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3pPr>
            <a:lvl4pPr lvl="3">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4pPr>
            <a:lvl5pPr lvl="4">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5pPr>
            <a:lvl6pPr lvl="5">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6pPr>
            <a:lvl7pPr lvl="6">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7pPr>
            <a:lvl8pPr lvl="7">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8pPr>
            <a:lvl9pPr lvl="8">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9pPr>
          </a:lstStyle>
          <a:p>
            <a:endParaRPr/>
          </a:p>
        </p:txBody>
      </p:sp>
      <p:sp>
        <p:nvSpPr>
          <p:cNvPr id="161" name="Google Shape;161;p22"/>
          <p:cNvSpPr txBox="1">
            <a:spLocks noGrp="1"/>
          </p:cNvSpPr>
          <p:nvPr>
            <p:ph type="title"/>
          </p:nvPr>
        </p:nvSpPr>
        <p:spPr>
          <a:xfrm>
            <a:off x="228600" y="399332"/>
            <a:ext cx="2834700" cy="6120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2800"/>
              <a:buFont typeface="Forum"/>
              <a:buNone/>
              <a:defRPr sz="2800"/>
            </a:lvl1pPr>
            <a:lvl2pPr lvl="1">
              <a:lnSpc>
                <a:spcPct val="6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6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6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6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6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6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6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6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62" name="Google Shape;162;p22"/>
          <p:cNvSpPr>
            <a:spLocks noGrp="1"/>
          </p:cNvSpPr>
          <p:nvPr>
            <p:ph type="pic" idx="8"/>
          </p:nvPr>
        </p:nvSpPr>
        <p:spPr>
          <a:xfrm>
            <a:off x="228450" y="1459775"/>
            <a:ext cx="2101200" cy="1438200"/>
          </a:xfrm>
          <a:prstGeom prst="roundRect">
            <a:avLst>
              <a:gd name="adj" fmla="val 16667"/>
            </a:avLst>
          </a:prstGeom>
          <a:noFill/>
          <a:ln>
            <a:noFill/>
          </a:ln>
        </p:spPr>
      </p:sp>
      <p:sp>
        <p:nvSpPr>
          <p:cNvPr id="163" name="Google Shape;163;p22"/>
          <p:cNvSpPr txBox="1">
            <a:spLocks noGrp="1"/>
          </p:cNvSpPr>
          <p:nvPr>
            <p:ph type="subTitle" idx="9"/>
          </p:nvPr>
        </p:nvSpPr>
        <p:spPr>
          <a:xfrm>
            <a:off x="228450" y="3052975"/>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4" name="Google Shape;164;p22"/>
          <p:cNvSpPr txBox="1">
            <a:spLocks noGrp="1"/>
          </p:cNvSpPr>
          <p:nvPr>
            <p:ph type="subTitle" idx="13"/>
          </p:nvPr>
        </p:nvSpPr>
        <p:spPr>
          <a:xfrm>
            <a:off x="228450" y="3350375"/>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5" name="Google Shape;165;p22"/>
          <p:cNvSpPr txBox="1">
            <a:spLocks noGrp="1"/>
          </p:cNvSpPr>
          <p:nvPr>
            <p:ph type="subTitle" idx="14"/>
          </p:nvPr>
        </p:nvSpPr>
        <p:spPr>
          <a:xfrm>
            <a:off x="228450" y="3648065"/>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6" name="Google Shape;166;p22"/>
          <p:cNvSpPr txBox="1">
            <a:spLocks noGrp="1"/>
          </p:cNvSpPr>
          <p:nvPr>
            <p:ph type="subTitle" idx="15"/>
          </p:nvPr>
        </p:nvSpPr>
        <p:spPr>
          <a:xfrm>
            <a:off x="228450" y="3945765"/>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7" name="Google Shape;167;p22"/>
          <p:cNvSpPr txBox="1">
            <a:spLocks noGrp="1"/>
          </p:cNvSpPr>
          <p:nvPr>
            <p:ph type="subTitle" idx="16"/>
          </p:nvPr>
        </p:nvSpPr>
        <p:spPr>
          <a:xfrm>
            <a:off x="228450" y="4241899"/>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8" name="Google Shape;168;p22"/>
          <p:cNvSpPr txBox="1">
            <a:spLocks noGrp="1"/>
          </p:cNvSpPr>
          <p:nvPr>
            <p:ph type="subTitle" idx="17"/>
          </p:nvPr>
        </p:nvSpPr>
        <p:spPr>
          <a:xfrm>
            <a:off x="228450" y="4540679"/>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9" name="Google Shape;169;p22"/>
          <p:cNvSpPr txBox="1">
            <a:spLocks noGrp="1"/>
          </p:cNvSpPr>
          <p:nvPr>
            <p:ph type="subTitle" idx="18"/>
          </p:nvPr>
        </p:nvSpPr>
        <p:spPr>
          <a:xfrm>
            <a:off x="1275750" y="3052380"/>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0" name="Google Shape;170;p22"/>
          <p:cNvSpPr txBox="1">
            <a:spLocks noGrp="1"/>
          </p:cNvSpPr>
          <p:nvPr>
            <p:ph type="subTitle" idx="19"/>
          </p:nvPr>
        </p:nvSpPr>
        <p:spPr>
          <a:xfrm>
            <a:off x="1275750" y="3349779"/>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1" name="Google Shape;171;p22"/>
          <p:cNvSpPr txBox="1">
            <a:spLocks noGrp="1"/>
          </p:cNvSpPr>
          <p:nvPr>
            <p:ph type="subTitle" idx="20"/>
          </p:nvPr>
        </p:nvSpPr>
        <p:spPr>
          <a:xfrm>
            <a:off x="1275750" y="3647468"/>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2" name="Google Shape;172;p22"/>
          <p:cNvSpPr txBox="1">
            <a:spLocks noGrp="1"/>
          </p:cNvSpPr>
          <p:nvPr>
            <p:ph type="subTitle" idx="21"/>
          </p:nvPr>
        </p:nvSpPr>
        <p:spPr>
          <a:xfrm>
            <a:off x="1275750" y="3945167"/>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3" name="Google Shape;173;p22"/>
          <p:cNvSpPr txBox="1">
            <a:spLocks noGrp="1"/>
          </p:cNvSpPr>
          <p:nvPr>
            <p:ph type="subTitle" idx="22"/>
          </p:nvPr>
        </p:nvSpPr>
        <p:spPr>
          <a:xfrm>
            <a:off x="1275750" y="4241301"/>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4" name="Google Shape;174;p22"/>
          <p:cNvSpPr txBox="1">
            <a:spLocks noGrp="1"/>
          </p:cNvSpPr>
          <p:nvPr>
            <p:ph type="subTitle" idx="23"/>
          </p:nvPr>
        </p:nvSpPr>
        <p:spPr>
          <a:xfrm>
            <a:off x="1275750" y="4540080"/>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5" name="Google Shape;175;p22"/>
          <p:cNvSpPr txBox="1">
            <a:spLocks noGrp="1"/>
          </p:cNvSpPr>
          <p:nvPr>
            <p:ph type="subTitle" idx="24"/>
          </p:nvPr>
        </p:nvSpPr>
        <p:spPr>
          <a:xfrm>
            <a:off x="2863000" y="1925972"/>
            <a:ext cx="2684400" cy="972000"/>
          </a:xfrm>
          <a:prstGeom prst="rect">
            <a:avLst/>
          </a:prstGeom>
        </p:spPr>
        <p:txBody>
          <a:bodyPr spcFirstLastPara="1" wrap="square" lIns="0" tIns="0" rIns="0" bIns="0" anchor="t" anchorCtr="0">
            <a:noAutofit/>
          </a:bodyPr>
          <a:lstStyle>
            <a:lvl1pPr lvl="0">
              <a:lnSpc>
                <a:spcPct val="70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176" name="Google Shape;176;p22"/>
          <p:cNvSpPr txBox="1">
            <a:spLocks noGrp="1"/>
          </p:cNvSpPr>
          <p:nvPr>
            <p:ph type="subTitle" idx="25"/>
          </p:nvPr>
        </p:nvSpPr>
        <p:spPr>
          <a:xfrm>
            <a:off x="2863000" y="3668715"/>
            <a:ext cx="2560500" cy="12435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77" name="Google Shape;177;p22"/>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178" name="Google Shape;178;p22"/>
          <p:cNvSpPr txBox="1">
            <a:spLocks noGrp="1"/>
          </p:cNvSpPr>
          <p:nvPr>
            <p:ph type="subTitle" idx="26"/>
          </p:nvPr>
        </p:nvSpPr>
        <p:spPr>
          <a:xfrm>
            <a:off x="6231000" y="1801500"/>
            <a:ext cx="13182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79" name="Google Shape;179;p22"/>
          <p:cNvSpPr txBox="1">
            <a:spLocks noGrp="1"/>
          </p:cNvSpPr>
          <p:nvPr>
            <p:ph type="subTitle" idx="27"/>
          </p:nvPr>
        </p:nvSpPr>
        <p:spPr>
          <a:xfrm>
            <a:off x="6231000" y="2190625"/>
            <a:ext cx="13182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80" name="Google Shape;180;p22"/>
          <p:cNvSpPr txBox="1">
            <a:spLocks noGrp="1"/>
          </p:cNvSpPr>
          <p:nvPr>
            <p:ph type="subTitle" idx="28"/>
          </p:nvPr>
        </p:nvSpPr>
        <p:spPr>
          <a:xfrm>
            <a:off x="7597200" y="2190625"/>
            <a:ext cx="13182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81" name="Google Shape;181;p22"/>
          <p:cNvSpPr txBox="1">
            <a:spLocks noGrp="1"/>
          </p:cNvSpPr>
          <p:nvPr>
            <p:ph type="subTitle" idx="29"/>
          </p:nvPr>
        </p:nvSpPr>
        <p:spPr>
          <a:xfrm>
            <a:off x="7597200" y="1801500"/>
            <a:ext cx="13182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ersona Alt 2">
  <p:cSld name="CUSTOM_4_1">
    <p:spTree>
      <p:nvGrpSpPr>
        <p:cNvPr id="1" name="Shape 182"/>
        <p:cNvGrpSpPr/>
        <p:nvPr/>
      </p:nvGrpSpPr>
      <p:grpSpPr>
        <a:xfrm>
          <a:off x="0" y="0"/>
          <a:ext cx="0" cy="0"/>
          <a:chOff x="0" y="0"/>
          <a:chExt cx="0" cy="0"/>
        </a:xfrm>
      </p:grpSpPr>
      <p:sp>
        <p:nvSpPr>
          <p:cNvPr id="183" name="Google Shape;183;p23"/>
          <p:cNvSpPr txBox="1">
            <a:spLocks noGrp="1"/>
          </p:cNvSpPr>
          <p:nvPr>
            <p:ph type="body" idx="1"/>
          </p:nvPr>
        </p:nvSpPr>
        <p:spPr>
          <a:xfrm>
            <a:off x="2857500" y="1803950"/>
            <a:ext cx="3132000" cy="6303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accen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184" name="Google Shape;184;p23"/>
          <p:cNvSpPr txBox="1">
            <a:spLocks noGrp="1"/>
          </p:cNvSpPr>
          <p:nvPr>
            <p:ph type="body" idx="2"/>
          </p:nvPr>
        </p:nvSpPr>
        <p:spPr>
          <a:xfrm>
            <a:off x="232075" y="1803950"/>
            <a:ext cx="2094900" cy="630300"/>
          </a:xfrm>
          <a:prstGeom prst="rect">
            <a:avLst/>
          </a:prstGeom>
        </p:spPr>
        <p:txBody>
          <a:bodyPr spcFirstLastPara="1" wrap="square" lIns="0" tIns="0" rIns="0" bIns="0" anchor="t" anchorCtr="0">
            <a:noAutofit/>
          </a:bodyPr>
          <a:lstStyle>
            <a:lvl1pPr marL="457200" lvl="0" indent="-292100">
              <a:lnSpc>
                <a:spcPct val="115000"/>
              </a:lnSpc>
              <a:spcBef>
                <a:spcPts val="0"/>
              </a:spcBef>
              <a:spcAft>
                <a:spcPts val="0"/>
              </a:spcAft>
              <a:buClr>
                <a:schemeClr val="accent1"/>
              </a:buClr>
              <a:buSzPts val="1000"/>
              <a:buFont typeface="DM Sans"/>
              <a:buChar char="●"/>
              <a:defRPr/>
            </a:lvl1pPr>
            <a:lvl2pPr marL="914400" lvl="1" indent="-292100">
              <a:lnSpc>
                <a:spcPct val="115000"/>
              </a:lnSpc>
              <a:spcBef>
                <a:spcPts val="0"/>
              </a:spcBef>
              <a:spcAft>
                <a:spcPts val="0"/>
              </a:spcAft>
              <a:buClr>
                <a:schemeClr val="lt1"/>
              </a:buClr>
              <a:buSzPts val="1000"/>
              <a:buFont typeface="DM Sans"/>
              <a:buChar char="○"/>
              <a:defRPr/>
            </a:lvl2pPr>
            <a:lvl3pPr marL="1371600" lvl="2" indent="-292100">
              <a:lnSpc>
                <a:spcPct val="115000"/>
              </a:lnSpc>
              <a:spcBef>
                <a:spcPts val="0"/>
              </a:spcBef>
              <a:spcAft>
                <a:spcPts val="0"/>
              </a:spcAft>
              <a:buClr>
                <a:schemeClr val="lt1"/>
              </a:buClr>
              <a:buSzPts val="1000"/>
              <a:buFont typeface="DM Sans"/>
              <a:buChar char="■"/>
              <a:defRPr/>
            </a:lvl3pPr>
            <a:lvl4pPr marL="1828800" lvl="3" indent="-292100">
              <a:lnSpc>
                <a:spcPct val="115000"/>
              </a:lnSpc>
              <a:spcBef>
                <a:spcPts val="0"/>
              </a:spcBef>
              <a:spcAft>
                <a:spcPts val="0"/>
              </a:spcAft>
              <a:buClr>
                <a:schemeClr val="lt1"/>
              </a:buClr>
              <a:buSzPts val="1000"/>
              <a:buFont typeface="DM Sans"/>
              <a:buChar char="●"/>
              <a:defRPr/>
            </a:lvl4pPr>
            <a:lvl5pPr marL="2286000" lvl="4" indent="-292100">
              <a:lnSpc>
                <a:spcPct val="115000"/>
              </a:lnSpc>
              <a:spcBef>
                <a:spcPts val="0"/>
              </a:spcBef>
              <a:spcAft>
                <a:spcPts val="0"/>
              </a:spcAft>
              <a:buClr>
                <a:schemeClr val="lt1"/>
              </a:buClr>
              <a:buSzPts val="1000"/>
              <a:buFont typeface="DM Sans"/>
              <a:buChar char="○"/>
              <a:defRPr/>
            </a:lvl5pPr>
            <a:lvl6pPr marL="2743200" lvl="5" indent="-292100">
              <a:lnSpc>
                <a:spcPct val="115000"/>
              </a:lnSpc>
              <a:spcBef>
                <a:spcPts val="0"/>
              </a:spcBef>
              <a:spcAft>
                <a:spcPts val="0"/>
              </a:spcAft>
              <a:buClr>
                <a:schemeClr val="lt1"/>
              </a:buClr>
              <a:buSzPts val="1000"/>
              <a:buFont typeface="DM Sans"/>
              <a:buChar char="■"/>
              <a:defRPr/>
            </a:lvl6pPr>
            <a:lvl7pPr marL="3200400" lvl="6" indent="-292100">
              <a:lnSpc>
                <a:spcPct val="115000"/>
              </a:lnSpc>
              <a:spcBef>
                <a:spcPts val="0"/>
              </a:spcBef>
              <a:spcAft>
                <a:spcPts val="0"/>
              </a:spcAft>
              <a:buClr>
                <a:schemeClr val="lt1"/>
              </a:buClr>
              <a:buSzPts val="1000"/>
              <a:buFont typeface="DM Sans"/>
              <a:buChar char="●"/>
              <a:defRPr/>
            </a:lvl7pPr>
            <a:lvl8pPr marL="3657600" lvl="7" indent="-292100">
              <a:lnSpc>
                <a:spcPct val="115000"/>
              </a:lnSpc>
              <a:spcBef>
                <a:spcPts val="0"/>
              </a:spcBef>
              <a:spcAft>
                <a:spcPts val="0"/>
              </a:spcAft>
              <a:buClr>
                <a:schemeClr val="lt1"/>
              </a:buClr>
              <a:buSzPts val="1000"/>
              <a:buFont typeface="DM Sans"/>
              <a:buChar char="○"/>
              <a:defRPr/>
            </a:lvl8pPr>
            <a:lvl9pPr marL="4114800" lvl="8" indent="-292100">
              <a:lnSpc>
                <a:spcPct val="115000"/>
              </a:lnSpc>
              <a:spcBef>
                <a:spcPts val="0"/>
              </a:spcBef>
              <a:spcAft>
                <a:spcPts val="0"/>
              </a:spcAft>
              <a:buClr>
                <a:schemeClr val="lt1"/>
              </a:buClr>
              <a:buSzPts val="1000"/>
              <a:buFont typeface="DM Sans"/>
              <a:buChar char="■"/>
              <a:defRPr/>
            </a:lvl9pPr>
          </a:lstStyle>
          <a:p>
            <a:endParaRPr/>
          </a:p>
        </p:txBody>
      </p:sp>
      <p:sp>
        <p:nvSpPr>
          <p:cNvPr id="185" name="Google Shape;185;p23"/>
          <p:cNvSpPr txBox="1">
            <a:spLocks noGrp="1"/>
          </p:cNvSpPr>
          <p:nvPr>
            <p:ph type="subTitle" idx="3"/>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186" name="Google Shape;186;p23"/>
          <p:cNvSpPr txBox="1">
            <a:spLocks noGrp="1"/>
          </p:cNvSpPr>
          <p:nvPr>
            <p:ph type="subTitle" idx="4"/>
          </p:nvPr>
        </p:nvSpPr>
        <p:spPr>
          <a:xfrm>
            <a:off x="232075" y="1461175"/>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87" name="Google Shape;187;p23"/>
          <p:cNvSpPr txBox="1">
            <a:spLocks noGrp="1"/>
          </p:cNvSpPr>
          <p:nvPr>
            <p:ph type="title"/>
          </p:nvPr>
        </p:nvSpPr>
        <p:spPr>
          <a:xfrm>
            <a:off x="228600" y="399332"/>
            <a:ext cx="2834700" cy="6120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2800"/>
              <a:buFont typeface="Forum"/>
              <a:buNone/>
              <a:defRPr sz="2800"/>
            </a:lvl1pPr>
            <a:lvl2pPr lvl="1">
              <a:lnSpc>
                <a:spcPct val="6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6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6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6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6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6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6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6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88" name="Google Shape;188;p23"/>
          <p:cNvSpPr txBox="1">
            <a:spLocks noGrp="1"/>
          </p:cNvSpPr>
          <p:nvPr>
            <p:ph type="subTitle" idx="5"/>
          </p:nvPr>
        </p:nvSpPr>
        <p:spPr>
          <a:xfrm>
            <a:off x="235800" y="4357700"/>
            <a:ext cx="10083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89" name="Google Shape;189;p23"/>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190" name="Google Shape;190;p23"/>
          <p:cNvSpPr txBox="1">
            <a:spLocks noGrp="1"/>
          </p:cNvSpPr>
          <p:nvPr>
            <p:ph type="subTitle" idx="6"/>
          </p:nvPr>
        </p:nvSpPr>
        <p:spPr>
          <a:xfrm>
            <a:off x="232075" y="2526010"/>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91" name="Google Shape;191;p23"/>
          <p:cNvSpPr txBox="1">
            <a:spLocks noGrp="1"/>
          </p:cNvSpPr>
          <p:nvPr>
            <p:ph type="subTitle" idx="7"/>
          </p:nvPr>
        </p:nvSpPr>
        <p:spPr>
          <a:xfrm>
            <a:off x="232075" y="3993715"/>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92" name="Google Shape;192;p23"/>
          <p:cNvSpPr txBox="1">
            <a:spLocks noGrp="1"/>
          </p:cNvSpPr>
          <p:nvPr>
            <p:ph type="subTitle" idx="8"/>
          </p:nvPr>
        </p:nvSpPr>
        <p:spPr>
          <a:xfrm>
            <a:off x="1324825" y="4357700"/>
            <a:ext cx="10083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93" name="Google Shape;193;p23"/>
          <p:cNvSpPr txBox="1">
            <a:spLocks noGrp="1"/>
          </p:cNvSpPr>
          <p:nvPr>
            <p:ph type="subTitle" idx="9"/>
          </p:nvPr>
        </p:nvSpPr>
        <p:spPr>
          <a:xfrm>
            <a:off x="230577" y="2877300"/>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4" name="Google Shape;194;p23"/>
          <p:cNvSpPr txBox="1">
            <a:spLocks noGrp="1"/>
          </p:cNvSpPr>
          <p:nvPr>
            <p:ph type="subTitle" idx="13"/>
          </p:nvPr>
        </p:nvSpPr>
        <p:spPr>
          <a:xfrm>
            <a:off x="230577" y="3195950"/>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5" name="Google Shape;195;p23"/>
          <p:cNvSpPr txBox="1">
            <a:spLocks noGrp="1"/>
          </p:cNvSpPr>
          <p:nvPr>
            <p:ph type="subTitle" idx="14"/>
          </p:nvPr>
        </p:nvSpPr>
        <p:spPr>
          <a:xfrm>
            <a:off x="230577" y="3514375"/>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6" name="Google Shape;196;p23"/>
          <p:cNvSpPr txBox="1">
            <a:spLocks noGrp="1"/>
          </p:cNvSpPr>
          <p:nvPr>
            <p:ph type="subTitle" idx="15"/>
          </p:nvPr>
        </p:nvSpPr>
        <p:spPr>
          <a:xfrm>
            <a:off x="1330977" y="2877300"/>
            <a:ext cx="996000" cy="126900"/>
          </a:xfrm>
          <a:prstGeom prst="rect">
            <a:avLst/>
          </a:prstGeom>
        </p:spPr>
        <p:txBody>
          <a:bodyPr spcFirstLastPara="1" wrap="square" lIns="0" tIns="0" rIns="0" bIns="0" anchor="b" anchorCtr="0">
            <a:noAutofit/>
          </a:bodyPr>
          <a:lstStyle>
            <a:lvl1pPr lvl="0"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7" name="Google Shape;197;p23"/>
          <p:cNvSpPr txBox="1">
            <a:spLocks noGrp="1"/>
          </p:cNvSpPr>
          <p:nvPr>
            <p:ph type="subTitle" idx="16"/>
          </p:nvPr>
        </p:nvSpPr>
        <p:spPr>
          <a:xfrm>
            <a:off x="1330977" y="3195950"/>
            <a:ext cx="996000" cy="126900"/>
          </a:xfrm>
          <a:prstGeom prst="rect">
            <a:avLst/>
          </a:prstGeom>
        </p:spPr>
        <p:txBody>
          <a:bodyPr spcFirstLastPara="1" wrap="square" lIns="0" tIns="0" rIns="0" bIns="0" anchor="b" anchorCtr="0">
            <a:noAutofit/>
          </a:bodyPr>
          <a:lstStyle>
            <a:lvl1pPr lvl="0"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8" name="Google Shape;198;p23"/>
          <p:cNvSpPr txBox="1">
            <a:spLocks noGrp="1"/>
          </p:cNvSpPr>
          <p:nvPr>
            <p:ph type="subTitle" idx="17"/>
          </p:nvPr>
        </p:nvSpPr>
        <p:spPr>
          <a:xfrm>
            <a:off x="1330977" y="3514375"/>
            <a:ext cx="996000" cy="126900"/>
          </a:xfrm>
          <a:prstGeom prst="rect">
            <a:avLst/>
          </a:prstGeom>
        </p:spPr>
        <p:txBody>
          <a:bodyPr spcFirstLastPara="1" wrap="square" lIns="0" tIns="0" rIns="0" bIns="0" anchor="b" anchorCtr="0">
            <a:noAutofit/>
          </a:bodyPr>
          <a:lstStyle>
            <a:lvl1pPr lvl="0"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9" name="Google Shape;199;p23"/>
          <p:cNvSpPr txBox="1">
            <a:spLocks noGrp="1"/>
          </p:cNvSpPr>
          <p:nvPr>
            <p:ph type="subTitle" idx="18"/>
          </p:nvPr>
        </p:nvSpPr>
        <p:spPr>
          <a:xfrm>
            <a:off x="2857500" y="1461175"/>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200" name="Google Shape;200;p23"/>
          <p:cNvSpPr txBox="1">
            <a:spLocks noGrp="1"/>
          </p:cNvSpPr>
          <p:nvPr>
            <p:ph type="subTitle" idx="19"/>
          </p:nvPr>
        </p:nvSpPr>
        <p:spPr>
          <a:xfrm>
            <a:off x="2857500" y="2526271"/>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201" name="Google Shape;201;p23"/>
          <p:cNvSpPr txBox="1">
            <a:spLocks noGrp="1"/>
          </p:cNvSpPr>
          <p:nvPr>
            <p:ph type="subTitle" idx="20"/>
          </p:nvPr>
        </p:nvSpPr>
        <p:spPr>
          <a:xfrm>
            <a:off x="2857500" y="3992371"/>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202" name="Google Shape;202;p23"/>
          <p:cNvSpPr txBox="1">
            <a:spLocks noGrp="1"/>
          </p:cNvSpPr>
          <p:nvPr>
            <p:ph type="subTitle" idx="21"/>
          </p:nvPr>
        </p:nvSpPr>
        <p:spPr>
          <a:xfrm>
            <a:off x="2857502" y="2877300"/>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03" name="Google Shape;203;p23"/>
          <p:cNvSpPr txBox="1">
            <a:spLocks noGrp="1"/>
          </p:cNvSpPr>
          <p:nvPr>
            <p:ph type="subTitle" idx="22"/>
          </p:nvPr>
        </p:nvSpPr>
        <p:spPr>
          <a:xfrm>
            <a:off x="2857502" y="3195950"/>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04" name="Google Shape;204;p23"/>
          <p:cNvSpPr txBox="1">
            <a:spLocks noGrp="1"/>
          </p:cNvSpPr>
          <p:nvPr>
            <p:ph type="subTitle" idx="23"/>
          </p:nvPr>
        </p:nvSpPr>
        <p:spPr>
          <a:xfrm>
            <a:off x="2857502" y="3514375"/>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05" name="Google Shape;205;p23"/>
          <p:cNvSpPr txBox="1">
            <a:spLocks noGrp="1"/>
          </p:cNvSpPr>
          <p:nvPr>
            <p:ph type="subTitle" idx="24"/>
          </p:nvPr>
        </p:nvSpPr>
        <p:spPr>
          <a:xfrm>
            <a:off x="6231050" y="1461175"/>
            <a:ext cx="26844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206" name="Google Shape;206;p23"/>
          <p:cNvSpPr txBox="1">
            <a:spLocks noGrp="1"/>
          </p:cNvSpPr>
          <p:nvPr>
            <p:ph type="subTitle" idx="25"/>
          </p:nvPr>
        </p:nvSpPr>
        <p:spPr>
          <a:xfrm>
            <a:off x="6231050" y="3257297"/>
            <a:ext cx="26844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207" name="Google Shape;207;p23"/>
          <p:cNvSpPr txBox="1">
            <a:spLocks noGrp="1"/>
          </p:cNvSpPr>
          <p:nvPr>
            <p:ph type="subTitle" idx="26"/>
          </p:nvPr>
        </p:nvSpPr>
        <p:spPr>
          <a:xfrm>
            <a:off x="6231050" y="1803600"/>
            <a:ext cx="14757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08" name="Google Shape;208;p23"/>
          <p:cNvSpPr txBox="1">
            <a:spLocks noGrp="1"/>
          </p:cNvSpPr>
          <p:nvPr>
            <p:ph type="subTitle" idx="27"/>
          </p:nvPr>
        </p:nvSpPr>
        <p:spPr>
          <a:xfrm>
            <a:off x="6231050" y="2056043"/>
            <a:ext cx="14757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09" name="Google Shape;209;p23"/>
          <p:cNvSpPr txBox="1">
            <a:spLocks noGrp="1"/>
          </p:cNvSpPr>
          <p:nvPr>
            <p:ph type="subTitle" idx="28"/>
          </p:nvPr>
        </p:nvSpPr>
        <p:spPr>
          <a:xfrm>
            <a:off x="6231050" y="2308487"/>
            <a:ext cx="14757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10" name="Google Shape;210;p23"/>
          <p:cNvSpPr txBox="1">
            <a:spLocks noGrp="1"/>
          </p:cNvSpPr>
          <p:nvPr>
            <p:ph type="subTitle" idx="29"/>
          </p:nvPr>
        </p:nvSpPr>
        <p:spPr>
          <a:xfrm>
            <a:off x="6231050" y="2560930"/>
            <a:ext cx="14757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11" name="Google Shape;211;p23"/>
          <p:cNvSpPr txBox="1">
            <a:spLocks noGrp="1"/>
          </p:cNvSpPr>
          <p:nvPr>
            <p:ph type="subTitle" idx="30"/>
          </p:nvPr>
        </p:nvSpPr>
        <p:spPr>
          <a:xfrm>
            <a:off x="6231050" y="2813374"/>
            <a:ext cx="14757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title only">
  <p:cSld name="BLANK_1_1_1_1">
    <p:spTree>
      <p:nvGrpSpPr>
        <p:cNvPr id="1" name="Shape 212"/>
        <p:cNvGrpSpPr/>
        <p:nvPr/>
      </p:nvGrpSpPr>
      <p:grpSpPr>
        <a:xfrm>
          <a:off x="0" y="0"/>
          <a:ext cx="0" cy="0"/>
          <a:chOff x="0" y="0"/>
          <a:chExt cx="0" cy="0"/>
        </a:xfrm>
      </p:grpSpPr>
      <p:sp>
        <p:nvSpPr>
          <p:cNvPr id="213" name="Google Shape;213;p24"/>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214" name="Google Shape;214;p24"/>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4800">
                <a:solidFill>
                  <a:schemeClr val="accent1"/>
                </a:solidFill>
              </a:defRPr>
            </a:lvl1pPr>
            <a:lvl2pPr lvl="1">
              <a:lnSpc>
                <a:spcPct val="115000"/>
              </a:lnSpc>
              <a:spcBef>
                <a:spcPts val="0"/>
              </a:spcBef>
              <a:spcAft>
                <a:spcPts val="0"/>
              </a:spcAft>
              <a:buNone/>
              <a:defRPr>
                <a:solidFill>
                  <a:schemeClr val="accent1"/>
                </a:solidFill>
              </a:defRPr>
            </a:lvl2pPr>
            <a:lvl3pPr lvl="2">
              <a:lnSpc>
                <a:spcPct val="115000"/>
              </a:lnSpc>
              <a:spcBef>
                <a:spcPts val="0"/>
              </a:spcBef>
              <a:spcAft>
                <a:spcPts val="0"/>
              </a:spcAft>
              <a:buNone/>
              <a:defRPr>
                <a:solidFill>
                  <a:schemeClr val="accent1"/>
                </a:solidFill>
              </a:defRPr>
            </a:lvl3pPr>
            <a:lvl4pPr lvl="3">
              <a:lnSpc>
                <a:spcPct val="115000"/>
              </a:lnSpc>
              <a:spcBef>
                <a:spcPts val="0"/>
              </a:spcBef>
              <a:spcAft>
                <a:spcPts val="0"/>
              </a:spcAft>
              <a:buNone/>
              <a:defRPr>
                <a:solidFill>
                  <a:schemeClr val="accent1"/>
                </a:solidFill>
              </a:defRPr>
            </a:lvl4pPr>
            <a:lvl5pPr lvl="4">
              <a:lnSpc>
                <a:spcPct val="115000"/>
              </a:lnSpc>
              <a:spcBef>
                <a:spcPts val="0"/>
              </a:spcBef>
              <a:spcAft>
                <a:spcPts val="0"/>
              </a:spcAft>
              <a:buNone/>
              <a:defRPr>
                <a:solidFill>
                  <a:schemeClr val="accent1"/>
                </a:solidFill>
              </a:defRPr>
            </a:lvl5pPr>
            <a:lvl6pPr lvl="5">
              <a:lnSpc>
                <a:spcPct val="115000"/>
              </a:lnSpc>
              <a:spcBef>
                <a:spcPts val="0"/>
              </a:spcBef>
              <a:spcAft>
                <a:spcPts val="0"/>
              </a:spcAft>
              <a:buNone/>
              <a:defRPr>
                <a:solidFill>
                  <a:schemeClr val="accent1"/>
                </a:solidFill>
              </a:defRPr>
            </a:lvl6pPr>
            <a:lvl7pPr lvl="6">
              <a:lnSpc>
                <a:spcPct val="115000"/>
              </a:lnSpc>
              <a:spcBef>
                <a:spcPts val="0"/>
              </a:spcBef>
              <a:spcAft>
                <a:spcPts val="0"/>
              </a:spcAft>
              <a:buNone/>
              <a:defRPr>
                <a:solidFill>
                  <a:schemeClr val="accent1"/>
                </a:solidFill>
              </a:defRPr>
            </a:lvl7pPr>
            <a:lvl8pPr lvl="7">
              <a:lnSpc>
                <a:spcPct val="115000"/>
              </a:lnSpc>
              <a:spcBef>
                <a:spcPts val="0"/>
              </a:spcBef>
              <a:spcAft>
                <a:spcPts val="0"/>
              </a:spcAft>
              <a:buNone/>
              <a:defRPr>
                <a:solidFill>
                  <a:schemeClr val="accent1"/>
                </a:solidFill>
              </a:defRPr>
            </a:lvl8pPr>
            <a:lvl9pPr lvl="8">
              <a:lnSpc>
                <a:spcPct val="115000"/>
              </a:lnSpc>
              <a:spcBef>
                <a:spcPts val="0"/>
              </a:spcBef>
              <a:spcAft>
                <a:spcPts val="0"/>
              </a:spcAft>
              <a:buNone/>
              <a:defRPr>
                <a:solidFill>
                  <a:schemeClr val="accent1"/>
                </a:solidFill>
              </a:defRPr>
            </a:lvl9pPr>
          </a:lstStyle>
          <a:p>
            <a:endParaRPr/>
          </a:p>
        </p:txBody>
      </p:sp>
      <p:sp>
        <p:nvSpPr>
          <p:cNvPr id="215" name="Google Shape;215;p24"/>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ive steps">
  <p:cSld name="BLANK_1_1_1_1_3">
    <p:spTree>
      <p:nvGrpSpPr>
        <p:cNvPr id="1" name="Shape 216"/>
        <p:cNvGrpSpPr/>
        <p:nvPr/>
      </p:nvGrpSpPr>
      <p:grpSpPr>
        <a:xfrm>
          <a:off x="0" y="0"/>
          <a:ext cx="0" cy="0"/>
          <a:chOff x="0" y="0"/>
          <a:chExt cx="0" cy="0"/>
        </a:xfrm>
      </p:grpSpPr>
      <p:sp>
        <p:nvSpPr>
          <p:cNvPr id="217" name="Google Shape;217;p25"/>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218" name="Google Shape;218;p25"/>
          <p:cNvSpPr txBox="1">
            <a:spLocks noGrp="1"/>
          </p:cNvSpPr>
          <p:nvPr>
            <p:ph type="subTitle" idx="2"/>
          </p:nvPr>
        </p:nvSpPr>
        <p:spPr>
          <a:xfrm>
            <a:off x="333888" y="3130382"/>
            <a:ext cx="1288200" cy="452400"/>
          </a:xfrm>
          <a:prstGeom prst="rect">
            <a:avLst/>
          </a:prstGeom>
        </p:spPr>
        <p:txBody>
          <a:bodyPr spcFirstLastPara="1" wrap="square" lIns="0" tIns="0" rIns="0" bIns="0" anchor="b" anchorCtr="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a:endParaRPr/>
          </a:p>
        </p:txBody>
      </p:sp>
      <p:sp>
        <p:nvSpPr>
          <p:cNvPr id="219" name="Google Shape;219;p25"/>
          <p:cNvSpPr txBox="1">
            <a:spLocks noGrp="1"/>
          </p:cNvSpPr>
          <p:nvPr>
            <p:ph type="subTitle" idx="3"/>
          </p:nvPr>
        </p:nvSpPr>
        <p:spPr>
          <a:xfrm>
            <a:off x="2084963" y="3130382"/>
            <a:ext cx="1288200" cy="452400"/>
          </a:xfrm>
          <a:prstGeom prst="rect">
            <a:avLst/>
          </a:prstGeom>
        </p:spPr>
        <p:txBody>
          <a:bodyPr spcFirstLastPara="1" wrap="square" lIns="0" tIns="0" rIns="0" bIns="0" anchor="b" anchorCtr="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a:endParaRPr/>
          </a:p>
        </p:txBody>
      </p:sp>
      <p:sp>
        <p:nvSpPr>
          <p:cNvPr id="220" name="Google Shape;220;p25"/>
          <p:cNvSpPr txBox="1">
            <a:spLocks noGrp="1"/>
          </p:cNvSpPr>
          <p:nvPr>
            <p:ph type="subTitle" idx="4"/>
          </p:nvPr>
        </p:nvSpPr>
        <p:spPr>
          <a:xfrm>
            <a:off x="3783713" y="3130382"/>
            <a:ext cx="1288200" cy="452400"/>
          </a:xfrm>
          <a:prstGeom prst="rect">
            <a:avLst/>
          </a:prstGeom>
        </p:spPr>
        <p:txBody>
          <a:bodyPr spcFirstLastPara="1" wrap="square" lIns="0" tIns="0" rIns="0" bIns="0" anchor="b" anchorCtr="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a:endParaRPr/>
          </a:p>
        </p:txBody>
      </p:sp>
      <p:sp>
        <p:nvSpPr>
          <p:cNvPr id="221" name="Google Shape;221;p25"/>
          <p:cNvSpPr txBox="1">
            <a:spLocks noGrp="1"/>
          </p:cNvSpPr>
          <p:nvPr>
            <p:ph type="subTitle" idx="5"/>
          </p:nvPr>
        </p:nvSpPr>
        <p:spPr>
          <a:xfrm>
            <a:off x="7521925" y="3130382"/>
            <a:ext cx="1288200" cy="452400"/>
          </a:xfrm>
          <a:prstGeom prst="rect">
            <a:avLst/>
          </a:prstGeom>
        </p:spPr>
        <p:txBody>
          <a:bodyPr spcFirstLastPara="1" wrap="square" lIns="0" tIns="0" rIns="0" bIns="0" anchor="b" anchorCtr="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a:endParaRPr/>
          </a:p>
        </p:txBody>
      </p:sp>
      <p:sp>
        <p:nvSpPr>
          <p:cNvPr id="222" name="Google Shape;222;p25"/>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4800">
                <a:solidFill>
                  <a:schemeClr val="accent1"/>
                </a:solidFill>
              </a:defRPr>
            </a:lvl1pPr>
            <a:lvl2pPr lvl="1">
              <a:lnSpc>
                <a:spcPct val="115000"/>
              </a:lnSpc>
              <a:spcBef>
                <a:spcPts val="0"/>
              </a:spcBef>
              <a:spcAft>
                <a:spcPts val="0"/>
              </a:spcAft>
              <a:buNone/>
              <a:defRPr>
                <a:solidFill>
                  <a:schemeClr val="accent1"/>
                </a:solidFill>
              </a:defRPr>
            </a:lvl2pPr>
            <a:lvl3pPr lvl="2">
              <a:lnSpc>
                <a:spcPct val="115000"/>
              </a:lnSpc>
              <a:spcBef>
                <a:spcPts val="0"/>
              </a:spcBef>
              <a:spcAft>
                <a:spcPts val="0"/>
              </a:spcAft>
              <a:buNone/>
              <a:defRPr>
                <a:solidFill>
                  <a:schemeClr val="accent1"/>
                </a:solidFill>
              </a:defRPr>
            </a:lvl3pPr>
            <a:lvl4pPr lvl="3">
              <a:lnSpc>
                <a:spcPct val="115000"/>
              </a:lnSpc>
              <a:spcBef>
                <a:spcPts val="0"/>
              </a:spcBef>
              <a:spcAft>
                <a:spcPts val="0"/>
              </a:spcAft>
              <a:buNone/>
              <a:defRPr>
                <a:solidFill>
                  <a:schemeClr val="accent1"/>
                </a:solidFill>
              </a:defRPr>
            </a:lvl4pPr>
            <a:lvl5pPr lvl="4">
              <a:lnSpc>
                <a:spcPct val="115000"/>
              </a:lnSpc>
              <a:spcBef>
                <a:spcPts val="0"/>
              </a:spcBef>
              <a:spcAft>
                <a:spcPts val="0"/>
              </a:spcAft>
              <a:buNone/>
              <a:defRPr>
                <a:solidFill>
                  <a:schemeClr val="accent1"/>
                </a:solidFill>
              </a:defRPr>
            </a:lvl5pPr>
            <a:lvl6pPr lvl="5">
              <a:lnSpc>
                <a:spcPct val="115000"/>
              </a:lnSpc>
              <a:spcBef>
                <a:spcPts val="0"/>
              </a:spcBef>
              <a:spcAft>
                <a:spcPts val="0"/>
              </a:spcAft>
              <a:buNone/>
              <a:defRPr>
                <a:solidFill>
                  <a:schemeClr val="accent1"/>
                </a:solidFill>
              </a:defRPr>
            </a:lvl6pPr>
            <a:lvl7pPr lvl="6">
              <a:lnSpc>
                <a:spcPct val="115000"/>
              </a:lnSpc>
              <a:spcBef>
                <a:spcPts val="0"/>
              </a:spcBef>
              <a:spcAft>
                <a:spcPts val="0"/>
              </a:spcAft>
              <a:buNone/>
              <a:defRPr>
                <a:solidFill>
                  <a:schemeClr val="accent1"/>
                </a:solidFill>
              </a:defRPr>
            </a:lvl7pPr>
            <a:lvl8pPr lvl="7">
              <a:lnSpc>
                <a:spcPct val="115000"/>
              </a:lnSpc>
              <a:spcBef>
                <a:spcPts val="0"/>
              </a:spcBef>
              <a:spcAft>
                <a:spcPts val="0"/>
              </a:spcAft>
              <a:buNone/>
              <a:defRPr>
                <a:solidFill>
                  <a:schemeClr val="accent1"/>
                </a:solidFill>
              </a:defRPr>
            </a:lvl8pPr>
            <a:lvl9pPr lvl="8">
              <a:lnSpc>
                <a:spcPct val="115000"/>
              </a:lnSpc>
              <a:spcBef>
                <a:spcPts val="0"/>
              </a:spcBef>
              <a:spcAft>
                <a:spcPts val="0"/>
              </a:spcAft>
              <a:buNone/>
              <a:defRPr>
                <a:solidFill>
                  <a:schemeClr val="accent1"/>
                </a:solidFill>
              </a:defRPr>
            </a:lvl9pPr>
          </a:lstStyle>
          <a:p>
            <a:endParaRPr/>
          </a:p>
        </p:txBody>
      </p:sp>
      <p:sp>
        <p:nvSpPr>
          <p:cNvPr id="223" name="Google Shape;223;p25"/>
          <p:cNvSpPr txBox="1">
            <a:spLocks noGrp="1"/>
          </p:cNvSpPr>
          <p:nvPr>
            <p:ph type="subTitle" idx="6"/>
          </p:nvPr>
        </p:nvSpPr>
        <p:spPr>
          <a:xfrm>
            <a:off x="228600" y="3793273"/>
            <a:ext cx="1498800" cy="8904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a:endParaRPr/>
          </a:p>
        </p:txBody>
      </p:sp>
      <p:sp>
        <p:nvSpPr>
          <p:cNvPr id="224" name="Google Shape;224;p25"/>
          <p:cNvSpPr txBox="1">
            <a:spLocks noGrp="1"/>
          </p:cNvSpPr>
          <p:nvPr>
            <p:ph type="subTitle" idx="7"/>
          </p:nvPr>
        </p:nvSpPr>
        <p:spPr>
          <a:xfrm>
            <a:off x="1979675" y="3793273"/>
            <a:ext cx="1498800" cy="8904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a:endParaRPr/>
          </a:p>
        </p:txBody>
      </p:sp>
      <p:sp>
        <p:nvSpPr>
          <p:cNvPr id="225" name="Google Shape;225;p25"/>
          <p:cNvSpPr txBox="1">
            <a:spLocks noGrp="1"/>
          </p:cNvSpPr>
          <p:nvPr>
            <p:ph type="subTitle" idx="8"/>
          </p:nvPr>
        </p:nvSpPr>
        <p:spPr>
          <a:xfrm>
            <a:off x="3678425" y="3793273"/>
            <a:ext cx="1498800" cy="8904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a:endParaRPr/>
          </a:p>
        </p:txBody>
      </p:sp>
      <p:sp>
        <p:nvSpPr>
          <p:cNvPr id="226" name="Google Shape;226;p25"/>
          <p:cNvSpPr txBox="1">
            <a:spLocks noGrp="1"/>
          </p:cNvSpPr>
          <p:nvPr>
            <p:ph type="subTitle" idx="9"/>
          </p:nvPr>
        </p:nvSpPr>
        <p:spPr>
          <a:xfrm>
            <a:off x="5554425" y="2789523"/>
            <a:ext cx="1498800" cy="8904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227" name="Google Shape;227;p25"/>
          <p:cNvSpPr txBox="1">
            <a:spLocks noGrp="1"/>
          </p:cNvSpPr>
          <p:nvPr>
            <p:ph type="subTitle" idx="13"/>
          </p:nvPr>
        </p:nvSpPr>
        <p:spPr>
          <a:xfrm>
            <a:off x="7416625" y="3793273"/>
            <a:ext cx="1498800" cy="8904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a:endParaRPr/>
          </a:p>
        </p:txBody>
      </p:sp>
      <p:sp>
        <p:nvSpPr>
          <p:cNvPr id="228" name="Google Shape;228;p25"/>
          <p:cNvSpPr txBox="1">
            <a:spLocks noGrp="1"/>
          </p:cNvSpPr>
          <p:nvPr>
            <p:ph type="subTitle" idx="14"/>
          </p:nvPr>
        </p:nvSpPr>
        <p:spPr>
          <a:xfrm>
            <a:off x="5659713" y="2324029"/>
            <a:ext cx="1288200" cy="452400"/>
          </a:xfrm>
          <a:prstGeom prst="rect">
            <a:avLst/>
          </a:prstGeom>
        </p:spPr>
        <p:txBody>
          <a:bodyPr spcFirstLastPara="1" wrap="square" lIns="0" tIns="0" rIns="0" bIns="0" anchor="b" anchorCtr="0">
            <a:noAutofit/>
          </a:bodyPr>
          <a:lstStyle>
            <a:lvl1pPr lvl="0" algn="ctr">
              <a:lnSpc>
                <a:spcPct val="65000"/>
              </a:lnSpc>
              <a:spcBef>
                <a:spcPts val="0"/>
              </a:spcBef>
              <a:spcAft>
                <a:spcPts val="0"/>
              </a:spcAft>
              <a:buClr>
                <a:schemeClr val="lt1"/>
              </a:buClr>
              <a:buSzPts val="7200"/>
              <a:buFont typeface="Forum"/>
              <a:buNone/>
              <a:defRPr sz="7200"/>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29" name="Google Shape;229;p25"/>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KPIs">
  <p:cSld name="CUSTOM_5">
    <p:spTree>
      <p:nvGrpSpPr>
        <p:cNvPr id="1" name="Shape 230"/>
        <p:cNvGrpSpPr/>
        <p:nvPr/>
      </p:nvGrpSpPr>
      <p:grpSpPr>
        <a:xfrm>
          <a:off x="0" y="0"/>
          <a:ext cx="0" cy="0"/>
          <a:chOff x="0" y="0"/>
          <a:chExt cx="0" cy="0"/>
        </a:xfrm>
      </p:grpSpPr>
      <p:sp>
        <p:nvSpPr>
          <p:cNvPr id="231" name="Google Shape;231;p26"/>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232" name="Google Shape;232;p26"/>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233" name="Google Shape;233;p26"/>
          <p:cNvSpPr txBox="1">
            <a:spLocks noGrp="1"/>
          </p:cNvSpPr>
          <p:nvPr>
            <p:ph type="body" idx="2"/>
          </p:nvPr>
        </p:nvSpPr>
        <p:spPr>
          <a:xfrm>
            <a:off x="232375" y="2557050"/>
            <a:ext cx="2101200" cy="689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234" name="Google Shape;234;p26"/>
          <p:cNvSpPr txBox="1">
            <a:spLocks noGrp="1"/>
          </p:cNvSpPr>
          <p:nvPr>
            <p:ph type="subTitle" idx="3"/>
          </p:nvPr>
        </p:nvSpPr>
        <p:spPr>
          <a:xfrm>
            <a:off x="233650" y="2062800"/>
            <a:ext cx="2101200" cy="452400"/>
          </a:xfrm>
          <a:prstGeom prst="rect">
            <a:avLst/>
          </a:prstGeom>
        </p:spPr>
        <p:txBody>
          <a:bodyPr spcFirstLastPara="1" wrap="square" lIns="0" tIns="0" rIns="91425" bIns="91425" anchor="t" anchorCtr="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35" name="Google Shape;235;p26"/>
          <p:cNvSpPr txBox="1">
            <a:spLocks noGrp="1"/>
          </p:cNvSpPr>
          <p:nvPr>
            <p:ph type="subTitle" idx="4"/>
          </p:nvPr>
        </p:nvSpPr>
        <p:spPr>
          <a:xfrm>
            <a:off x="2423700" y="2064300"/>
            <a:ext cx="2101200" cy="452400"/>
          </a:xfrm>
          <a:prstGeom prst="rect">
            <a:avLst/>
          </a:prstGeom>
        </p:spPr>
        <p:txBody>
          <a:bodyPr spcFirstLastPara="1" wrap="square" lIns="0" tIns="0" rIns="91425" bIns="91425" anchor="t" anchorCtr="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36" name="Google Shape;236;p26"/>
          <p:cNvSpPr txBox="1">
            <a:spLocks noGrp="1"/>
          </p:cNvSpPr>
          <p:nvPr>
            <p:ph type="subTitle" idx="5"/>
          </p:nvPr>
        </p:nvSpPr>
        <p:spPr>
          <a:xfrm>
            <a:off x="4618800" y="2062800"/>
            <a:ext cx="2101200" cy="452400"/>
          </a:xfrm>
          <a:prstGeom prst="rect">
            <a:avLst/>
          </a:prstGeom>
        </p:spPr>
        <p:txBody>
          <a:bodyPr spcFirstLastPara="1" wrap="square" lIns="0" tIns="0" rIns="91425" bIns="91425" anchor="t" anchorCtr="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37" name="Google Shape;237;p26"/>
          <p:cNvSpPr txBox="1">
            <a:spLocks noGrp="1"/>
          </p:cNvSpPr>
          <p:nvPr>
            <p:ph type="subTitle" idx="6"/>
          </p:nvPr>
        </p:nvSpPr>
        <p:spPr>
          <a:xfrm>
            <a:off x="6813900" y="2062800"/>
            <a:ext cx="2101200" cy="452400"/>
          </a:xfrm>
          <a:prstGeom prst="rect">
            <a:avLst/>
          </a:prstGeom>
        </p:spPr>
        <p:txBody>
          <a:bodyPr spcFirstLastPara="1" wrap="square" lIns="0" tIns="0" rIns="91425" bIns="91425" anchor="t" anchorCtr="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38" name="Google Shape;238;p26"/>
          <p:cNvSpPr txBox="1">
            <a:spLocks noGrp="1"/>
          </p:cNvSpPr>
          <p:nvPr>
            <p:ph type="body" idx="7"/>
          </p:nvPr>
        </p:nvSpPr>
        <p:spPr>
          <a:xfrm>
            <a:off x="2423850" y="2557050"/>
            <a:ext cx="2101200" cy="689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239" name="Google Shape;239;p26"/>
          <p:cNvSpPr txBox="1">
            <a:spLocks noGrp="1"/>
          </p:cNvSpPr>
          <p:nvPr>
            <p:ph type="body" idx="8"/>
          </p:nvPr>
        </p:nvSpPr>
        <p:spPr>
          <a:xfrm>
            <a:off x="4615325" y="2553000"/>
            <a:ext cx="2101200" cy="689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240" name="Google Shape;240;p26"/>
          <p:cNvSpPr txBox="1">
            <a:spLocks noGrp="1"/>
          </p:cNvSpPr>
          <p:nvPr>
            <p:ph type="body" idx="9"/>
          </p:nvPr>
        </p:nvSpPr>
        <p:spPr>
          <a:xfrm>
            <a:off x="6806800" y="2553000"/>
            <a:ext cx="2101200" cy="689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241" name="Google Shape;241;p26"/>
          <p:cNvSpPr txBox="1">
            <a:spLocks noGrp="1"/>
          </p:cNvSpPr>
          <p:nvPr>
            <p:ph type="subTitle" idx="13"/>
          </p:nvPr>
        </p:nvSpPr>
        <p:spPr>
          <a:xfrm>
            <a:off x="433925" y="3625550"/>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2" name="Google Shape;242;p26"/>
          <p:cNvSpPr txBox="1">
            <a:spLocks noGrp="1"/>
          </p:cNvSpPr>
          <p:nvPr>
            <p:ph type="subTitle" idx="14"/>
          </p:nvPr>
        </p:nvSpPr>
        <p:spPr>
          <a:xfrm>
            <a:off x="433925" y="404615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3" name="Google Shape;243;p26"/>
          <p:cNvSpPr txBox="1">
            <a:spLocks noGrp="1"/>
          </p:cNvSpPr>
          <p:nvPr>
            <p:ph type="subTitle" idx="15"/>
          </p:nvPr>
        </p:nvSpPr>
        <p:spPr>
          <a:xfrm>
            <a:off x="433925" y="446401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4" name="Google Shape;244;p26"/>
          <p:cNvSpPr txBox="1">
            <a:spLocks noGrp="1"/>
          </p:cNvSpPr>
          <p:nvPr>
            <p:ph type="subTitle" idx="16"/>
          </p:nvPr>
        </p:nvSpPr>
        <p:spPr>
          <a:xfrm>
            <a:off x="2629113" y="3625550"/>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5" name="Google Shape;245;p26"/>
          <p:cNvSpPr txBox="1">
            <a:spLocks noGrp="1"/>
          </p:cNvSpPr>
          <p:nvPr>
            <p:ph type="subTitle" idx="17"/>
          </p:nvPr>
        </p:nvSpPr>
        <p:spPr>
          <a:xfrm>
            <a:off x="2629113" y="404615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6" name="Google Shape;246;p26"/>
          <p:cNvSpPr txBox="1">
            <a:spLocks noGrp="1"/>
          </p:cNvSpPr>
          <p:nvPr>
            <p:ph type="subTitle" idx="18"/>
          </p:nvPr>
        </p:nvSpPr>
        <p:spPr>
          <a:xfrm>
            <a:off x="2629113" y="446401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7" name="Google Shape;247;p26"/>
          <p:cNvSpPr txBox="1">
            <a:spLocks noGrp="1"/>
          </p:cNvSpPr>
          <p:nvPr>
            <p:ph type="subTitle" idx="19"/>
          </p:nvPr>
        </p:nvSpPr>
        <p:spPr>
          <a:xfrm>
            <a:off x="4824313" y="3625550"/>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8" name="Google Shape;248;p26"/>
          <p:cNvSpPr txBox="1">
            <a:spLocks noGrp="1"/>
          </p:cNvSpPr>
          <p:nvPr>
            <p:ph type="subTitle" idx="20"/>
          </p:nvPr>
        </p:nvSpPr>
        <p:spPr>
          <a:xfrm>
            <a:off x="4824313" y="404615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9" name="Google Shape;249;p26"/>
          <p:cNvSpPr txBox="1">
            <a:spLocks noGrp="1"/>
          </p:cNvSpPr>
          <p:nvPr>
            <p:ph type="subTitle" idx="21"/>
          </p:nvPr>
        </p:nvSpPr>
        <p:spPr>
          <a:xfrm>
            <a:off x="4824313" y="446401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50" name="Google Shape;250;p26"/>
          <p:cNvSpPr txBox="1">
            <a:spLocks noGrp="1"/>
          </p:cNvSpPr>
          <p:nvPr>
            <p:ph type="subTitle" idx="22"/>
          </p:nvPr>
        </p:nvSpPr>
        <p:spPr>
          <a:xfrm>
            <a:off x="7019513" y="3625550"/>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51" name="Google Shape;251;p26"/>
          <p:cNvSpPr txBox="1">
            <a:spLocks noGrp="1"/>
          </p:cNvSpPr>
          <p:nvPr>
            <p:ph type="subTitle" idx="23"/>
          </p:nvPr>
        </p:nvSpPr>
        <p:spPr>
          <a:xfrm>
            <a:off x="7019513" y="404615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52" name="Google Shape;252;p26"/>
          <p:cNvSpPr txBox="1">
            <a:spLocks noGrp="1"/>
          </p:cNvSpPr>
          <p:nvPr>
            <p:ph type="subTitle" idx="24"/>
          </p:nvPr>
        </p:nvSpPr>
        <p:spPr>
          <a:xfrm>
            <a:off x="7019513" y="446401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53" name="Google Shape;253;p26"/>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254" name="Google Shape;254;p26"/>
          <p:cNvSpPr>
            <a:spLocks noGrp="1"/>
          </p:cNvSpPr>
          <p:nvPr>
            <p:ph type="pic" idx="25"/>
          </p:nvPr>
        </p:nvSpPr>
        <p:spPr>
          <a:xfrm>
            <a:off x="228600" y="1538225"/>
            <a:ext cx="871500" cy="412500"/>
          </a:xfrm>
          <a:prstGeom prst="roundRect">
            <a:avLst>
              <a:gd name="adj" fmla="val 50000"/>
            </a:avLst>
          </a:prstGeom>
          <a:noFill/>
          <a:ln>
            <a:noFill/>
          </a:ln>
        </p:spPr>
      </p:sp>
      <p:sp>
        <p:nvSpPr>
          <p:cNvPr id="255" name="Google Shape;255;p26"/>
          <p:cNvSpPr>
            <a:spLocks noGrp="1"/>
          </p:cNvSpPr>
          <p:nvPr>
            <p:ph type="pic" idx="26"/>
          </p:nvPr>
        </p:nvSpPr>
        <p:spPr>
          <a:xfrm>
            <a:off x="2423700" y="1538225"/>
            <a:ext cx="871500" cy="412500"/>
          </a:xfrm>
          <a:prstGeom prst="roundRect">
            <a:avLst>
              <a:gd name="adj" fmla="val 50000"/>
            </a:avLst>
          </a:prstGeom>
          <a:noFill/>
          <a:ln>
            <a:noFill/>
          </a:ln>
        </p:spPr>
      </p:sp>
      <p:sp>
        <p:nvSpPr>
          <p:cNvPr id="256" name="Google Shape;256;p26"/>
          <p:cNvSpPr>
            <a:spLocks noGrp="1"/>
          </p:cNvSpPr>
          <p:nvPr>
            <p:ph type="pic" idx="27"/>
          </p:nvPr>
        </p:nvSpPr>
        <p:spPr>
          <a:xfrm>
            <a:off x="4618800" y="1538225"/>
            <a:ext cx="871500" cy="412500"/>
          </a:xfrm>
          <a:prstGeom prst="roundRect">
            <a:avLst>
              <a:gd name="adj" fmla="val 50000"/>
            </a:avLst>
          </a:prstGeom>
          <a:noFill/>
          <a:ln>
            <a:noFill/>
          </a:ln>
        </p:spPr>
      </p:sp>
      <p:sp>
        <p:nvSpPr>
          <p:cNvPr id="257" name="Google Shape;257;p26"/>
          <p:cNvSpPr>
            <a:spLocks noGrp="1"/>
          </p:cNvSpPr>
          <p:nvPr>
            <p:ph type="pic" idx="28"/>
          </p:nvPr>
        </p:nvSpPr>
        <p:spPr>
          <a:xfrm>
            <a:off x="6813900" y="1538225"/>
            <a:ext cx="871500" cy="412500"/>
          </a:xfrm>
          <a:prstGeom prst="roundRect">
            <a:avLst>
              <a:gd name="adj" fmla="val 50000"/>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our ideas w/ image">
  <p:cSld name="CUSTOM_5_1">
    <p:spTree>
      <p:nvGrpSpPr>
        <p:cNvPr id="1" name="Shape 258"/>
        <p:cNvGrpSpPr/>
        <p:nvPr/>
      </p:nvGrpSpPr>
      <p:grpSpPr>
        <a:xfrm>
          <a:off x="0" y="0"/>
          <a:ext cx="0" cy="0"/>
          <a:chOff x="0" y="0"/>
          <a:chExt cx="0" cy="0"/>
        </a:xfrm>
      </p:grpSpPr>
      <p:sp>
        <p:nvSpPr>
          <p:cNvPr id="259" name="Google Shape;259;p27"/>
          <p:cNvSpPr>
            <a:spLocks noGrp="1"/>
          </p:cNvSpPr>
          <p:nvPr>
            <p:ph type="pic" idx="2"/>
          </p:nvPr>
        </p:nvSpPr>
        <p:spPr>
          <a:xfrm>
            <a:off x="3019625" y="1353263"/>
            <a:ext cx="914400" cy="412500"/>
          </a:xfrm>
          <a:prstGeom prst="roundRect">
            <a:avLst>
              <a:gd name="adj" fmla="val 50000"/>
            </a:avLst>
          </a:prstGeom>
          <a:noFill/>
          <a:ln>
            <a:noFill/>
          </a:ln>
        </p:spPr>
      </p:sp>
      <p:sp>
        <p:nvSpPr>
          <p:cNvPr id="260" name="Google Shape;260;p27"/>
          <p:cNvSpPr>
            <a:spLocks noGrp="1"/>
          </p:cNvSpPr>
          <p:nvPr>
            <p:ph type="pic" idx="3"/>
          </p:nvPr>
        </p:nvSpPr>
        <p:spPr>
          <a:xfrm>
            <a:off x="5213463" y="1353263"/>
            <a:ext cx="914400" cy="412500"/>
          </a:xfrm>
          <a:prstGeom prst="roundRect">
            <a:avLst>
              <a:gd name="adj" fmla="val 50000"/>
            </a:avLst>
          </a:prstGeom>
          <a:noFill/>
          <a:ln>
            <a:noFill/>
          </a:ln>
        </p:spPr>
      </p:sp>
      <p:sp>
        <p:nvSpPr>
          <p:cNvPr id="261" name="Google Shape;261;p27"/>
          <p:cNvSpPr>
            <a:spLocks noGrp="1"/>
          </p:cNvSpPr>
          <p:nvPr>
            <p:ph type="pic" idx="4"/>
          </p:nvPr>
        </p:nvSpPr>
        <p:spPr>
          <a:xfrm>
            <a:off x="7407313" y="1353263"/>
            <a:ext cx="914400" cy="412500"/>
          </a:xfrm>
          <a:prstGeom prst="roundRect">
            <a:avLst>
              <a:gd name="adj" fmla="val 50000"/>
            </a:avLst>
          </a:prstGeom>
          <a:noFill/>
          <a:ln>
            <a:noFill/>
          </a:ln>
        </p:spPr>
      </p:sp>
      <p:sp>
        <p:nvSpPr>
          <p:cNvPr id="262" name="Google Shape;262;p27"/>
          <p:cNvSpPr>
            <a:spLocks noGrp="1"/>
          </p:cNvSpPr>
          <p:nvPr>
            <p:ph type="pic" idx="5"/>
          </p:nvPr>
        </p:nvSpPr>
        <p:spPr>
          <a:xfrm>
            <a:off x="827050" y="1353263"/>
            <a:ext cx="914400" cy="412500"/>
          </a:xfrm>
          <a:prstGeom prst="roundRect">
            <a:avLst>
              <a:gd name="adj" fmla="val 50000"/>
            </a:avLst>
          </a:prstGeom>
          <a:noFill/>
          <a:ln>
            <a:noFill/>
          </a:ln>
        </p:spPr>
      </p:sp>
      <p:sp>
        <p:nvSpPr>
          <p:cNvPr id="263" name="Google Shape;263;p27"/>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264" name="Google Shape;264;p27"/>
          <p:cNvSpPr txBox="1">
            <a:spLocks noGrp="1"/>
          </p:cNvSpPr>
          <p:nvPr>
            <p:ph type="subTitle" idx="6"/>
          </p:nvPr>
        </p:nvSpPr>
        <p:spPr>
          <a:xfrm>
            <a:off x="233650" y="1897511"/>
            <a:ext cx="2101200" cy="452400"/>
          </a:xfrm>
          <a:prstGeom prst="rect">
            <a:avLst/>
          </a:prstGeom>
        </p:spPr>
        <p:txBody>
          <a:bodyPr spcFirstLastPara="1" wrap="square" lIns="0" tIns="0" rIns="91425" bIns="91425" anchor="t" anchorCtr="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65" name="Google Shape;265;p27"/>
          <p:cNvSpPr txBox="1">
            <a:spLocks noGrp="1"/>
          </p:cNvSpPr>
          <p:nvPr>
            <p:ph type="subTitle" idx="7"/>
          </p:nvPr>
        </p:nvSpPr>
        <p:spPr>
          <a:xfrm>
            <a:off x="2423700" y="1897511"/>
            <a:ext cx="2101200" cy="452400"/>
          </a:xfrm>
          <a:prstGeom prst="rect">
            <a:avLst/>
          </a:prstGeom>
        </p:spPr>
        <p:txBody>
          <a:bodyPr spcFirstLastPara="1" wrap="square" lIns="0" tIns="0" rIns="91425" bIns="91425" anchor="t" anchorCtr="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66" name="Google Shape;266;p27"/>
          <p:cNvSpPr txBox="1">
            <a:spLocks noGrp="1"/>
          </p:cNvSpPr>
          <p:nvPr>
            <p:ph type="subTitle" idx="8"/>
          </p:nvPr>
        </p:nvSpPr>
        <p:spPr>
          <a:xfrm>
            <a:off x="4618800" y="1897511"/>
            <a:ext cx="2101200" cy="452400"/>
          </a:xfrm>
          <a:prstGeom prst="rect">
            <a:avLst/>
          </a:prstGeom>
        </p:spPr>
        <p:txBody>
          <a:bodyPr spcFirstLastPara="1" wrap="square" lIns="0" tIns="0" rIns="91425" bIns="91425" anchor="t" anchorCtr="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67" name="Google Shape;267;p27"/>
          <p:cNvSpPr txBox="1">
            <a:spLocks noGrp="1"/>
          </p:cNvSpPr>
          <p:nvPr>
            <p:ph type="subTitle" idx="9"/>
          </p:nvPr>
        </p:nvSpPr>
        <p:spPr>
          <a:xfrm>
            <a:off x="6813900" y="1897511"/>
            <a:ext cx="2101200" cy="452400"/>
          </a:xfrm>
          <a:prstGeom prst="rect">
            <a:avLst/>
          </a:prstGeom>
        </p:spPr>
        <p:txBody>
          <a:bodyPr spcFirstLastPara="1" wrap="square" lIns="0" tIns="0" rIns="91425" bIns="91425" anchor="t" anchorCtr="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68" name="Google Shape;268;p27"/>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269" name="Google Shape;269;p27"/>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270" name="Google Shape;270;p27"/>
          <p:cNvSpPr txBox="1">
            <a:spLocks noGrp="1"/>
          </p:cNvSpPr>
          <p:nvPr>
            <p:ph type="subTitle" idx="13"/>
          </p:nvPr>
        </p:nvSpPr>
        <p:spPr>
          <a:xfrm>
            <a:off x="228600" y="2481621"/>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1" name="Google Shape;271;p27"/>
          <p:cNvSpPr txBox="1">
            <a:spLocks noGrp="1"/>
          </p:cNvSpPr>
          <p:nvPr>
            <p:ph type="subTitle" idx="14"/>
          </p:nvPr>
        </p:nvSpPr>
        <p:spPr>
          <a:xfrm>
            <a:off x="228600" y="3169379"/>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2" name="Google Shape;272;p27"/>
          <p:cNvSpPr txBox="1">
            <a:spLocks noGrp="1"/>
          </p:cNvSpPr>
          <p:nvPr>
            <p:ph type="subTitle" idx="15"/>
          </p:nvPr>
        </p:nvSpPr>
        <p:spPr>
          <a:xfrm>
            <a:off x="228600" y="3857113"/>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3" name="Google Shape;273;p27"/>
          <p:cNvSpPr txBox="1">
            <a:spLocks noGrp="1"/>
          </p:cNvSpPr>
          <p:nvPr>
            <p:ph type="subTitle" idx="16"/>
          </p:nvPr>
        </p:nvSpPr>
        <p:spPr>
          <a:xfrm>
            <a:off x="228600" y="2692825"/>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74" name="Google Shape;274;p27"/>
          <p:cNvSpPr txBox="1">
            <a:spLocks noGrp="1"/>
          </p:cNvSpPr>
          <p:nvPr>
            <p:ph type="subTitle" idx="17"/>
          </p:nvPr>
        </p:nvSpPr>
        <p:spPr>
          <a:xfrm>
            <a:off x="228600" y="3380220"/>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75" name="Google Shape;275;p27"/>
          <p:cNvSpPr txBox="1">
            <a:spLocks noGrp="1"/>
          </p:cNvSpPr>
          <p:nvPr>
            <p:ph type="subTitle" idx="18"/>
          </p:nvPr>
        </p:nvSpPr>
        <p:spPr>
          <a:xfrm>
            <a:off x="228600" y="4068356"/>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76" name="Google Shape;276;p27"/>
          <p:cNvSpPr txBox="1">
            <a:spLocks noGrp="1"/>
          </p:cNvSpPr>
          <p:nvPr>
            <p:ph type="subTitle" idx="19"/>
          </p:nvPr>
        </p:nvSpPr>
        <p:spPr>
          <a:xfrm>
            <a:off x="2423700" y="2481621"/>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7" name="Google Shape;277;p27"/>
          <p:cNvSpPr txBox="1">
            <a:spLocks noGrp="1"/>
          </p:cNvSpPr>
          <p:nvPr>
            <p:ph type="subTitle" idx="20"/>
          </p:nvPr>
        </p:nvSpPr>
        <p:spPr>
          <a:xfrm>
            <a:off x="2423700" y="3169379"/>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8" name="Google Shape;278;p27"/>
          <p:cNvSpPr txBox="1">
            <a:spLocks noGrp="1"/>
          </p:cNvSpPr>
          <p:nvPr>
            <p:ph type="subTitle" idx="21"/>
          </p:nvPr>
        </p:nvSpPr>
        <p:spPr>
          <a:xfrm>
            <a:off x="2423700" y="3857113"/>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9" name="Google Shape;279;p27"/>
          <p:cNvSpPr txBox="1">
            <a:spLocks noGrp="1"/>
          </p:cNvSpPr>
          <p:nvPr>
            <p:ph type="subTitle" idx="22"/>
          </p:nvPr>
        </p:nvSpPr>
        <p:spPr>
          <a:xfrm>
            <a:off x="2423700" y="2692825"/>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0" name="Google Shape;280;p27"/>
          <p:cNvSpPr txBox="1">
            <a:spLocks noGrp="1"/>
          </p:cNvSpPr>
          <p:nvPr>
            <p:ph type="subTitle" idx="23"/>
          </p:nvPr>
        </p:nvSpPr>
        <p:spPr>
          <a:xfrm>
            <a:off x="2423700" y="3380220"/>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1" name="Google Shape;281;p27"/>
          <p:cNvSpPr txBox="1">
            <a:spLocks noGrp="1"/>
          </p:cNvSpPr>
          <p:nvPr>
            <p:ph type="subTitle" idx="24"/>
          </p:nvPr>
        </p:nvSpPr>
        <p:spPr>
          <a:xfrm>
            <a:off x="2423700" y="4068356"/>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2" name="Google Shape;282;p27"/>
          <p:cNvSpPr txBox="1">
            <a:spLocks noGrp="1"/>
          </p:cNvSpPr>
          <p:nvPr>
            <p:ph type="subTitle" idx="25"/>
          </p:nvPr>
        </p:nvSpPr>
        <p:spPr>
          <a:xfrm>
            <a:off x="4618800" y="2481621"/>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83" name="Google Shape;283;p27"/>
          <p:cNvSpPr txBox="1">
            <a:spLocks noGrp="1"/>
          </p:cNvSpPr>
          <p:nvPr>
            <p:ph type="subTitle" idx="26"/>
          </p:nvPr>
        </p:nvSpPr>
        <p:spPr>
          <a:xfrm>
            <a:off x="4618800" y="3169379"/>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84" name="Google Shape;284;p27"/>
          <p:cNvSpPr txBox="1">
            <a:spLocks noGrp="1"/>
          </p:cNvSpPr>
          <p:nvPr>
            <p:ph type="subTitle" idx="27"/>
          </p:nvPr>
        </p:nvSpPr>
        <p:spPr>
          <a:xfrm>
            <a:off x="4618800" y="3857113"/>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85" name="Google Shape;285;p27"/>
          <p:cNvSpPr txBox="1">
            <a:spLocks noGrp="1"/>
          </p:cNvSpPr>
          <p:nvPr>
            <p:ph type="subTitle" idx="28"/>
          </p:nvPr>
        </p:nvSpPr>
        <p:spPr>
          <a:xfrm>
            <a:off x="4618800" y="2692825"/>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6" name="Google Shape;286;p27"/>
          <p:cNvSpPr txBox="1">
            <a:spLocks noGrp="1"/>
          </p:cNvSpPr>
          <p:nvPr>
            <p:ph type="subTitle" idx="29"/>
          </p:nvPr>
        </p:nvSpPr>
        <p:spPr>
          <a:xfrm>
            <a:off x="4618800" y="3380220"/>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7" name="Google Shape;287;p27"/>
          <p:cNvSpPr txBox="1">
            <a:spLocks noGrp="1"/>
          </p:cNvSpPr>
          <p:nvPr>
            <p:ph type="subTitle" idx="30"/>
          </p:nvPr>
        </p:nvSpPr>
        <p:spPr>
          <a:xfrm>
            <a:off x="4618800" y="4068356"/>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8" name="Google Shape;288;p27"/>
          <p:cNvSpPr txBox="1">
            <a:spLocks noGrp="1"/>
          </p:cNvSpPr>
          <p:nvPr>
            <p:ph type="subTitle" idx="31"/>
          </p:nvPr>
        </p:nvSpPr>
        <p:spPr>
          <a:xfrm>
            <a:off x="6815568" y="2481621"/>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89" name="Google Shape;289;p27"/>
          <p:cNvSpPr txBox="1">
            <a:spLocks noGrp="1"/>
          </p:cNvSpPr>
          <p:nvPr>
            <p:ph type="subTitle" idx="32"/>
          </p:nvPr>
        </p:nvSpPr>
        <p:spPr>
          <a:xfrm>
            <a:off x="6815568" y="3169379"/>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90" name="Google Shape;290;p27"/>
          <p:cNvSpPr txBox="1">
            <a:spLocks noGrp="1"/>
          </p:cNvSpPr>
          <p:nvPr>
            <p:ph type="subTitle" idx="33"/>
          </p:nvPr>
        </p:nvSpPr>
        <p:spPr>
          <a:xfrm>
            <a:off x="6815568" y="3857113"/>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91" name="Google Shape;291;p27"/>
          <p:cNvSpPr txBox="1">
            <a:spLocks noGrp="1"/>
          </p:cNvSpPr>
          <p:nvPr>
            <p:ph type="subTitle" idx="34"/>
          </p:nvPr>
        </p:nvSpPr>
        <p:spPr>
          <a:xfrm>
            <a:off x="6815568" y="2692825"/>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92" name="Google Shape;292;p27"/>
          <p:cNvSpPr txBox="1">
            <a:spLocks noGrp="1"/>
          </p:cNvSpPr>
          <p:nvPr>
            <p:ph type="subTitle" idx="35"/>
          </p:nvPr>
        </p:nvSpPr>
        <p:spPr>
          <a:xfrm>
            <a:off x="6815568" y="3380220"/>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93" name="Google Shape;293;p27"/>
          <p:cNvSpPr txBox="1">
            <a:spLocks noGrp="1"/>
          </p:cNvSpPr>
          <p:nvPr>
            <p:ph type="subTitle" idx="36"/>
          </p:nvPr>
        </p:nvSpPr>
        <p:spPr>
          <a:xfrm>
            <a:off x="6815568" y="4068356"/>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edium title only">
  <p:cSld name="BLANK_1_1_1_1_2">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296" name="Google Shape;296;p28"/>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297" name="Google Shape;297;p28"/>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statement">
  <p:cSld name="BLANK_1_1_1_1_1_1">
    <p:bg>
      <p:bgPr>
        <a:solidFill>
          <a:schemeClr val="lt1"/>
        </a:solidFill>
        <a:effectLst/>
      </p:bgPr>
    </p:bg>
    <p:spTree>
      <p:nvGrpSpPr>
        <p:cNvPr id="1" name="Shape 298"/>
        <p:cNvGrpSpPr/>
        <p:nvPr/>
      </p:nvGrpSpPr>
      <p:grpSpPr>
        <a:xfrm>
          <a:off x="0" y="0"/>
          <a:ext cx="0" cy="0"/>
          <a:chOff x="0" y="0"/>
          <a:chExt cx="0" cy="0"/>
        </a:xfrm>
      </p:grpSpPr>
      <p:sp>
        <p:nvSpPr>
          <p:cNvPr id="299" name="Google Shape;299;p29"/>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2pPr>
            <a:lvl3pPr lvl="2">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3pPr>
            <a:lvl4pPr lvl="3">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4pPr>
            <a:lvl5pPr lvl="4">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5pPr>
            <a:lvl6pPr lvl="5">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6pPr>
            <a:lvl7pPr lvl="6">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7pPr>
            <a:lvl8pPr lvl="7">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8pPr>
            <a:lvl9pPr lvl="8">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9pPr>
          </a:lstStyle>
          <a:p>
            <a:endParaRPr/>
          </a:p>
        </p:txBody>
      </p:sp>
      <p:sp>
        <p:nvSpPr>
          <p:cNvPr id="300" name="Google Shape;300;p29"/>
          <p:cNvSpPr>
            <a:spLocks noGrp="1"/>
          </p:cNvSpPr>
          <p:nvPr>
            <p:ph type="pic" idx="2"/>
          </p:nvPr>
        </p:nvSpPr>
        <p:spPr>
          <a:xfrm>
            <a:off x="1407350" y="1446450"/>
            <a:ext cx="1500300" cy="710100"/>
          </a:xfrm>
          <a:prstGeom prst="roundRect">
            <a:avLst>
              <a:gd name="adj" fmla="val 16667"/>
            </a:avLst>
          </a:prstGeom>
          <a:noFill/>
          <a:ln>
            <a:noFill/>
          </a:ln>
        </p:spPr>
      </p:sp>
      <p:sp>
        <p:nvSpPr>
          <p:cNvPr id="301" name="Google Shape;301;p29"/>
          <p:cNvSpPr txBox="1">
            <a:spLocks noGrp="1"/>
          </p:cNvSpPr>
          <p:nvPr>
            <p:ph type="title"/>
          </p:nvPr>
        </p:nvSpPr>
        <p:spPr>
          <a:xfrm>
            <a:off x="1028550" y="2023325"/>
            <a:ext cx="7180800" cy="841800"/>
          </a:xfrm>
          <a:prstGeom prst="rect">
            <a:avLst/>
          </a:prstGeom>
        </p:spPr>
        <p:txBody>
          <a:bodyPr spcFirstLastPara="1" wrap="square" lIns="91425" tIns="91425" rIns="91425" bIns="0" anchor="t" anchorCtr="0">
            <a:spAutoFit/>
          </a:bodyPr>
          <a:lstStyle>
            <a:lvl1pPr lvl="0" algn="ctr">
              <a:lnSpc>
                <a:spcPct val="75000"/>
              </a:lnSpc>
              <a:spcBef>
                <a:spcPts val="0"/>
              </a:spcBef>
              <a:spcAft>
                <a:spcPts val="0"/>
              </a:spcAft>
              <a:buClr>
                <a:schemeClr val="dk1"/>
              </a:buClr>
              <a:buSzPts val="4800"/>
              <a:buFont typeface="Forum"/>
              <a:buNone/>
              <a:defRPr sz="4800">
                <a:solidFill>
                  <a:schemeClr val="dk1"/>
                </a:solidFill>
              </a:defRPr>
            </a:lvl1pPr>
            <a:lvl2pPr lvl="1"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2pPr>
            <a:lvl3pPr lvl="2"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3pPr>
            <a:lvl4pPr lvl="3"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4pPr>
            <a:lvl5pPr lvl="4"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5pPr>
            <a:lvl6pPr lvl="5"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6pPr>
            <a:lvl7pPr lvl="6"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7pPr>
            <a:lvl8pPr lvl="7"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8pPr>
            <a:lvl9pPr lvl="8"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9pPr>
          </a:lstStyle>
          <a:p>
            <a:endParaRPr/>
          </a:p>
        </p:txBody>
      </p:sp>
      <p:sp>
        <p:nvSpPr>
          <p:cNvPr id="302" name="Google Shape;302;p29"/>
          <p:cNvSpPr>
            <a:spLocks noGrp="1"/>
          </p:cNvSpPr>
          <p:nvPr>
            <p:ph type="pic" idx="3"/>
          </p:nvPr>
        </p:nvSpPr>
        <p:spPr>
          <a:xfrm>
            <a:off x="5316900" y="3181200"/>
            <a:ext cx="763800" cy="763800"/>
          </a:xfrm>
          <a:prstGeom prst="ellipse">
            <a:avLst/>
          </a:prstGeom>
          <a:noFill/>
          <a:ln>
            <a:noFill/>
          </a:ln>
        </p:spPr>
      </p:sp>
      <p:sp>
        <p:nvSpPr>
          <p:cNvPr id="303" name="Google Shape;303;p29"/>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dk1"/>
                </a:solidFill>
                <a:latin typeface="DM Sans"/>
                <a:ea typeface="DM Sans"/>
                <a:cs typeface="DM Sans"/>
                <a:sym typeface="DM Sans"/>
              </a:rPr>
              <a:t>‹#›</a:t>
            </a:fld>
            <a:endParaRPr sz="700">
              <a:solidFill>
                <a:schemeClr val="dk1"/>
              </a:solidFill>
              <a:latin typeface="DM Sans"/>
              <a:ea typeface="DM Sans"/>
              <a:cs typeface="DM Sans"/>
              <a:sym typeface="DM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ree columns">
  <p:cSld name="BLANK_1_1_1_1_1_1_2">
    <p:spTree>
      <p:nvGrpSpPr>
        <p:cNvPr id="1" name="Shape 304"/>
        <p:cNvGrpSpPr/>
        <p:nvPr/>
      </p:nvGrpSpPr>
      <p:grpSpPr>
        <a:xfrm>
          <a:off x="0" y="0"/>
          <a:ext cx="0" cy="0"/>
          <a:chOff x="0" y="0"/>
          <a:chExt cx="0" cy="0"/>
        </a:xfrm>
      </p:grpSpPr>
      <p:sp>
        <p:nvSpPr>
          <p:cNvPr id="305" name="Google Shape;305;p30"/>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306" name="Google Shape;306;p30"/>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307" name="Google Shape;307;p30"/>
          <p:cNvSpPr txBox="1">
            <a:spLocks noGrp="1"/>
          </p:cNvSpPr>
          <p:nvPr>
            <p:ph type="subTitle" idx="2"/>
          </p:nvPr>
        </p:nvSpPr>
        <p:spPr>
          <a:xfrm>
            <a:off x="228675" y="2704139"/>
            <a:ext cx="2834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2200">
                <a:latin typeface="DM Sans Light"/>
                <a:ea typeface="DM Sans Light"/>
                <a:cs typeface="DM Sans Light"/>
                <a:sym typeface="DM Sans Light"/>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a:endParaRPr/>
          </a:p>
        </p:txBody>
      </p:sp>
      <p:sp>
        <p:nvSpPr>
          <p:cNvPr id="308" name="Google Shape;308;p30"/>
          <p:cNvSpPr txBox="1">
            <a:spLocks noGrp="1"/>
          </p:cNvSpPr>
          <p:nvPr>
            <p:ph type="body" idx="3"/>
          </p:nvPr>
        </p:nvSpPr>
        <p:spPr>
          <a:xfrm>
            <a:off x="761025" y="3339980"/>
            <a:ext cx="1770000" cy="877500"/>
          </a:xfrm>
          <a:prstGeom prst="rect">
            <a:avLst/>
          </a:prstGeom>
        </p:spPr>
        <p:txBody>
          <a:bodyPr spcFirstLastPara="1" wrap="square" lIns="91425" tIns="0" rIns="91425" bIns="91425" anchor="t" anchorCtr="0">
            <a:noAutofit/>
          </a:bodyPr>
          <a:lstStyle>
            <a:lvl1pPr marL="457200" lvl="0" indent="-228600" algn="ctr">
              <a:lnSpc>
                <a:spcPct val="115000"/>
              </a:lnSpc>
              <a:spcBef>
                <a:spcPts val="0"/>
              </a:spcBef>
              <a:spcAft>
                <a:spcPts val="0"/>
              </a:spcAft>
              <a:buNone/>
              <a:defRPr/>
            </a:lvl1pPr>
            <a:lvl2pPr marL="914400" lvl="1" indent="-292100" algn="ctr">
              <a:spcBef>
                <a:spcPts val="0"/>
              </a:spcBef>
              <a:spcAft>
                <a:spcPts val="0"/>
              </a:spcAft>
              <a:buClr>
                <a:schemeClr val="lt1"/>
              </a:buClr>
              <a:buSzPts val="1000"/>
              <a:buFont typeface="DM Sans"/>
              <a:buChar char="○"/>
              <a:defRPr/>
            </a:lvl2pPr>
            <a:lvl3pPr marL="1371600" lvl="2" indent="-292100" algn="ctr">
              <a:spcBef>
                <a:spcPts val="0"/>
              </a:spcBef>
              <a:spcAft>
                <a:spcPts val="0"/>
              </a:spcAft>
              <a:buClr>
                <a:schemeClr val="lt1"/>
              </a:buClr>
              <a:buSzPts val="1000"/>
              <a:buFont typeface="DM Sans"/>
              <a:buChar char="■"/>
              <a:defRPr/>
            </a:lvl3pPr>
            <a:lvl4pPr marL="1828800" lvl="3" indent="-292100" algn="ctr">
              <a:spcBef>
                <a:spcPts val="0"/>
              </a:spcBef>
              <a:spcAft>
                <a:spcPts val="0"/>
              </a:spcAft>
              <a:buClr>
                <a:schemeClr val="lt1"/>
              </a:buClr>
              <a:buSzPts val="1000"/>
              <a:buFont typeface="DM Sans"/>
              <a:buChar char="●"/>
              <a:defRPr/>
            </a:lvl4pPr>
            <a:lvl5pPr marL="2286000" lvl="4" indent="-292100" algn="ctr">
              <a:spcBef>
                <a:spcPts val="0"/>
              </a:spcBef>
              <a:spcAft>
                <a:spcPts val="0"/>
              </a:spcAft>
              <a:buClr>
                <a:schemeClr val="lt1"/>
              </a:buClr>
              <a:buSzPts val="1000"/>
              <a:buFont typeface="DM Sans"/>
              <a:buChar char="○"/>
              <a:defRPr/>
            </a:lvl5pPr>
            <a:lvl6pPr marL="2743200" lvl="5" indent="-292100" algn="ctr">
              <a:spcBef>
                <a:spcPts val="0"/>
              </a:spcBef>
              <a:spcAft>
                <a:spcPts val="0"/>
              </a:spcAft>
              <a:buClr>
                <a:schemeClr val="lt1"/>
              </a:buClr>
              <a:buSzPts val="1000"/>
              <a:buFont typeface="DM Sans"/>
              <a:buChar char="■"/>
              <a:defRPr/>
            </a:lvl6pPr>
            <a:lvl7pPr marL="3200400" lvl="6" indent="-292100" algn="ctr">
              <a:spcBef>
                <a:spcPts val="0"/>
              </a:spcBef>
              <a:spcAft>
                <a:spcPts val="0"/>
              </a:spcAft>
              <a:buClr>
                <a:schemeClr val="lt1"/>
              </a:buClr>
              <a:buSzPts val="1000"/>
              <a:buFont typeface="DM Sans"/>
              <a:buChar char="●"/>
              <a:defRPr/>
            </a:lvl7pPr>
            <a:lvl8pPr marL="3657600" lvl="7" indent="-292100" algn="ctr">
              <a:spcBef>
                <a:spcPts val="0"/>
              </a:spcBef>
              <a:spcAft>
                <a:spcPts val="0"/>
              </a:spcAft>
              <a:buClr>
                <a:schemeClr val="lt1"/>
              </a:buClr>
              <a:buSzPts val="1000"/>
              <a:buFont typeface="DM Sans"/>
              <a:buChar char="○"/>
              <a:defRPr/>
            </a:lvl8pPr>
            <a:lvl9pPr marL="4114800" lvl="8" indent="-292100" algn="ctr">
              <a:spcBef>
                <a:spcPts val="0"/>
              </a:spcBef>
              <a:spcAft>
                <a:spcPts val="0"/>
              </a:spcAft>
              <a:buClr>
                <a:schemeClr val="lt1"/>
              </a:buClr>
              <a:buSzPts val="1000"/>
              <a:buFont typeface="DM Sans"/>
              <a:buChar char="■"/>
              <a:defRPr/>
            </a:lvl9pPr>
          </a:lstStyle>
          <a:p>
            <a:endParaRPr/>
          </a:p>
        </p:txBody>
      </p:sp>
      <p:sp>
        <p:nvSpPr>
          <p:cNvPr id="309" name="Google Shape;309;p30"/>
          <p:cNvSpPr txBox="1">
            <a:spLocks noGrp="1"/>
          </p:cNvSpPr>
          <p:nvPr>
            <p:ph type="subTitle" idx="4"/>
          </p:nvPr>
        </p:nvSpPr>
        <p:spPr>
          <a:xfrm>
            <a:off x="3154650" y="2704139"/>
            <a:ext cx="2834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2200">
                <a:latin typeface="DM Sans Light"/>
                <a:ea typeface="DM Sans Light"/>
                <a:cs typeface="DM Sans Light"/>
                <a:sym typeface="DM Sans Light"/>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a:endParaRPr/>
          </a:p>
        </p:txBody>
      </p:sp>
      <p:sp>
        <p:nvSpPr>
          <p:cNvPr id="310" name="Google Shape;310;p30"/>
          <p:cNvSpPr txBox="1">
            <a:spLocks noGrp="1"/>
          </p:cNvSpPr>
          <p:nvPr>
            <p:ph type="body" idx="5"/>
          </p:nvPr>
        </p:nvSpPr>
        <p:spPr>
          <a:xfrm>
            <a:off x="3687000" y="3339980"/>
            <a:ext cx="1770000" cy="877500"/>
          </a:xfrm>
          <a:prstGeom prst="rect">
            <a:avLst/>
          </a:prstGeom>
        </p:spPr>
        <p:txBody>
          <a:bodyPr spcFirstLastPara="1" wrap="square" lIns="91425" tIns="0" rIns="91425" bIns="91425" anchor="t" anchorCtr="0">
            <a:noAutofit/>
          </a:bodyPr>
          <a:lstStyle>
            <a:lvl1pPr marL="457200" lvl="0" indent="-228600" algn="ctr">
              <a:lnSpc>
                <a:spcPct val="115000"/>
              </a:lnSpc>
              <a:spcBef>
                <a:spcPts val="0"/>
              </a:spcBef>
              <a:spcAft>
                <a:spcPts val="0"/>
              </a:spcAft>
              <a:buNone/>
              <a:defRPr/>
            </a:lvl1pPr>
            <a:lvl2pPr marL="914400" lvl="1" indent="-292100" algn="ctr">
              <a:spcBef>
                <a:spcPts val="0"/>
              </a:spcBef>
              <a:spcAft>
                <a:spcPts val="0"/>
              </a:spcAft>
              <a:buClr>
                <a:schemeClr val="lt1"/>
              </a:buClr>
              <a:buSzPts val="1000"/>
              <a:buFont typeface="DM Sans"/>
              <a:buChar char="○"/>
              <a:defRPr/>
            </a:lvl2pPr>
            <a:lvl3pPr marL="1371600" lvl="2" indent="-292100" algn="ctr">
              <a:spcBef>
                <a:spcPts val="0"/>
              </a:spcBef>
              <a:spcAft>
                <a:spcPts val="0"/>
              </a:spcAft>
              <a:buClr>
                <a:schemeClr val="lt1"/>
              </a:buClr>
              <a:buSzPts val="1000"/>
              <a:buFont typeface="DM Sans"/>
              <a:buChar char="■"/>
              <a:defRPr/>
            </a:lvl3pPr>
            <a:lvl4pPr marL="1828800" lvl="3" indent="-292100" algn="ctr">
              <a:spcBef>
                <a:spcPts val="0"/>
              </a:spcBef>
              <a:spcAft>
                <a:spcPts val="0"/>
              </a:spcAft>
              <a:buClr>
                <a:schemeClr val="lt1"/>
              </a:buClr>
              <a:buSzPts val="1000"/>
              <a:buFont typeface="DM Sans"/>
              <a:buChar char="●"/>
              <a:defRPr/>
            </a:lvl4pPr>
            <a:lvl5pPr marL="2286000" lvl="4" indent="-292100" algn="ctr">
              <a:spcBef>
                <a:spcPts val="0"/>
              </a:spcBef>
              <a:spcAft>
                <a:spcPts val="0"/>
              </a:spcAft>
              <a:buClr>
                <a:schemeClr val="lt1"/>
              </a:buClr>
              <a:buSzPts val="1000"/>
              <a:buFont typeface="DM Sans"/>
              <a:buChar char="○"/>
              <a:defRPr/>
            </a:lvl5pPr>
            <a:lvl6pPr marL="2743200" lvl="5" indent="-292100" algn="ctr">
              <a:spcBef>
                <a:spcPts val="0"/>
              </a:spcBef>
              <a:spcAft>
                <a:spcPts val="0"/>
              </a:spcAft>
              <a:buClr>
                <a:schemeClr val="lt1"/>
              </a:buClr>
              <a:buSzPts val="1000"/>
              <a:buFont typeface="DM Sans"/>
              <a:buChar char="■"/>
              <a:defRPr/>
            </a:lvl6pPr>
            <a:lvl7pPr marL="3200400" lvl="6" indent="-292100" algn="ctr">
              <a:spcBef>
                <a:spcPts val="0"/>
              </a:spcBef>
              <a:spcAft>
                <a:spcPts val="0"/>
              </a:spcAft>
              <a:buClr>
                <a:schemeClr val="lt1"/>
              </a:buClr>
              <a:buSzPts val="1000"/>
              <a:buFont typeface="DM Sans"/>
              <a:buChar char="●"/>
              <a:defRPr/>
            </a:lvl7pPr>
            <a:lvl8pPr marL="3657600" lvl="7" indent="-292100" algn="ctr">
              <a:spcBef>
                <a:spcPts val="0"/>
              </a:spcBef>
              <a:spcAft>
                <a:spcPts val="0"/>
              </a:spcAft>
              <a:buClr>
                <a:schemeClr val="lt1"/>
              </a:buClr>
              <a:buSzPts val="1000"/>
              <a:buFont typeface="DM Sans"/>
              <a:buChar char="○"/>
              <a:defRPr/>
            </a:lvl8pPr>
            <a:lvl9pPr marL="4114800" lvl="8" indent="-292100" algn="ctr">
              <a:spcBef>
                <a:spcPts val="0"/>
              </a:spcBef>
              <a:spcAft>
                <a:spcPts val="0"/>
              </a:spcAft>
              <a:buClr>
                <a:schemeClr val="lt1"/>
              </a:buClr>
              <a:buSzPts val="1000"/>
              <a:buFont typeface="DM Sans"/>
              <a:buChar char="■"/>
              <a:defRPr/>
            </a:lvl9pPr>
          </a:lstStyle>
          <a:p>
            <a:endParaRPr/>
          </a:p>
        </p:txBody>
      </p:sp>
      <p:sp>
        <p:nvSpPr>
          <p:cNvPr id="311" name="Google Shape;311;p30"/>
          <p:cNvSpPr txBox="1">
            <a:spLocks noGrp="1"/>
          </p:cNvSpPr>
          <p:nvPr>
            <p:ph type="subTitle" idx="6"/>
          </p:nvPr>
        </p:nvSpPr>
        <p:spPr>
          <a:xfrm>
            <a:off x="6080625" y="2704139"/>
            <a:ext cx="2834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2200">
                <a:latin typeface="DM Sans Light"/>
                <a:ea typeface="DM Sans Light"/>
                <a:cs typeface="DM Sans Light"/>
                <a:sym typeface="DM Sans Light"/>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a:endParaRPr/>
          </a:p>
        </p:txBody>
      </p:sp>
      <p:sp>
        <p:nvSpPr>
          <p:cNvPr id="312" name="Google Shape;312;p30"/>
          <p:cNvSpPr txBox="1">
            <a:spLocks noGrp="1"/>
          </p:cNvSpPr>
          <p:nvPr>
            <p:ph type="body" idx="7"/>
          </p:nvPr>
        </p:nvSpPr>
        <p:spPr>
          <a:xfrm>
            <a:off x="6612975" y="3339980"/>
            <a:ext cx="1770000" cy="877500"/>
          </a:xfrm>
          <a:prstGeom prst="rect">
            <a:avLst/>
          </a:prstGeom>
        </p:spPr>
        <p:txBody>
          <a:bodyPr spcFirstLastPara="1" wrap="square" lIns="91425" tIns="0" rIns="91425" bIns="91425" anchor="t" anchorCtr="0">
            <a:noAutofit/>
          </a:bodyPr>
          <a:lstStyle>
            <a:lvl1pPr marL="457200" lvl="0" indent="-228600" algn="ctr">
              <a:lnSpc>
                <a:spcPct val="115000"/>
              </a:lnSpc>
              <a:spcBef>
                <a:spcPts val="0"/>
              </a:spcBef>
              <a:spcAft>
                <a:spcPts val="0"/>
              </a:spcAft>
              <a:buNone/>
              <a:defRPr/>
            </a:lvl1pPr>
            <a:lvl2pPr marL="914400" lvl="1" indent="-292100" algn="ctr">
              <a:spcBef>
                <a:spcPts val="0"/>
              </a:spcBef>
              <a:spcAft>
                <a:spcPts val="0"/>
              </a:spcAft>
              <a:buClr>
                <a:schemeClr val="lt1"/>
              </a:buClr>
              <a:buSzPts val="1000"/>
              <a:buFont typeface="DM Sans"/>
              <a:buChar char="○"/>
              <a:defRPr/>
            </a:lvl2pPr>
            <a:lvl3pPr marL="1371600" lvl="2" indent="-292100" algn="ctr">
              <a:spcBef>
                <a:spcPts val="0"/>
              </a:spcBef>
              <a:spcAft>
                <a:spcPts val="0"/>
              </a:spcAft>
              <a:buClr>
                <a:schemeClr val="lt1"/>
              </a:buClr>
              <a:buSzPts val="1000"/>
              <a:buFont typeface="DM Sans"/>
              <a:buChar char="■"/>
              <a:defRPr/>
            </a:lvl3pPr>
            <a:lvl4pPr marL="1828800" lvl="3" indent="-292100" algn="ctr">
              <a:spcBef>
                <a:spcPts val="0"/>
              </a:spcBef>
              <a:spcAft>
                <a:spcPts val="0"/>
              </a:spcAft>
              <a:buClr>
                <a:schemeClr val="lt1"/>
              </a:buClr>
              <a:buSzPts val="1000"/>
              <a:buFont typeface="DM Sans"/>
              <a:buChar char="●"/>
              <a:defRPr/>
            </a:lvl4pPr>
            <a:lvl5pPr marL="2286000" lvl="4" indent="-292100" algn="ctr">
              <a:spcBef>
                <a:spcPts val="0"/>
              </a:spcBef>
              <a:spcAft>
                <a:spcPts val="0"/>
              </a:spcAft>
              <a:buClr>
                <a:schemeClr val="lt1"/>
              </a:buClr>
              <a:buSzPts val="1000"/>
              <a:buFont typeface="DM Sans"/>
              <a:buChar char="○"/>
              <a:defRPr/>
            </a:lvl5pPr>
            <a:lvl6pPr marL="2743200" lvl="5" indent="-292100" algn="ctr">
              <a:spcBef>
                <a:spcPts val="0"/>
              </a:spcBef>
              <a:spcAft>
                <a:spcPts val="0"/>
              </a:spcAft>
              <a:buClr>
                <a:schemeClr val="lt1"/>
              </a:buClr>
              <a:buSzPts val="1000"/>
              <a:buFont typeface="DM Sans"/>
              <a:buChar char="■"/>
              <a:defRPr/>
            </a:lvl6pPr>
            <a:lvl7pPr marL="3200400" lvl="6" indent="-292100" algn="ctr">
              <a:spcBef>
                <a:spcPts val="0"/>
              </a:spcBef>
              <a:spcAft>
                <a:spcPts val="0"/>
              </a:spcAft>
              <a:buClr>
                <a:schemeClr val="lt1"/>
              </a:buClr>
              <a:buSzPts val="1000"/>
              <a:buFont typeface="DM Sans"/>
              <a:buChar char="●"/>
              <a:defRPr/>
            </a:lvl7pPr>
            <a:lvl8pPr marL="3657600" lvl="7" indent="-292100" algn="ctr">
              <a:spcBef>
                <a:spcPts val="0"/>
              </a:spcBef>
              <a:spcAft>
                <a:spcPts val="0"/>
              </a:spcAft>
              <a:buClr>
                <a:schemeClr val="lt1"/>
              </a:buClr>
              <a:buSzPts val="1000"/>
              <a:buFont typeface="DM Sans"/>
              <a:buChar char="○"/>
              <a:defRPr/>
            </a:lvl8pPr>
            <a:lvl9pPr marL="4114800" lvl="8" indent="-292100" algn="ctr">
              <a:spcBef>
                <a:spcPts val="0"/>
              </a:spcBef>
              <a:spcAft>
                <a:spcPts val="0"/>
              </a:spcAft>
              <a:buClr>
                <a:schemeClr val="lt1"/>
              </a:buClr>
              <a:buSzPts val="1000"/>
              <a:buFont typeface="DM Sans"/>
              <a:buChar char="■"/>
              <a:defRPr/>
            </a:lvl9pPr>
          </a:lstStyle>
          <a:p>
            <a:endParaRPr/>
          </a:p>
        </p:txBody>
      </p:sp>
      <p:sp>
        <p:nvSpPr>
          <p:cNvPr id="313" name="Google Shape;313;p30"/>
          <p:cNvSpPr txBox="1">
            <a:spLocks noGrp="1"/>
          </p:cNvSpPr>
          <p:nvPr>
            <p:ph type="title"/>
          </p:nvPr>
        </p:nvSpPr>
        <p:spPr>
          <a:xfrm>
            <a:off x="228600" y="399325"/>
            <a:ext cx="8686800" cy="624600"/>
          </a:xfrm>
          <a:prstGeom prst="rect">
            <a:avLst/>
          </a:prstGeom>
        </p:spPr>
        <p:txBody>
          <a:bodyPr spcFirstLastPara="1" wrap="square" lIns="0" tIns="91425" rIns="91425" bIns="0" anchor="t" anchorCtr="0">
            <a:noAutofit/>
          </a:bodyPr>
          <a:lstStyle>
            <a:lvl1pPr lvl="0" algn="ctr">
              <a:lnSpc>
                <a:spcPct val="60000"/>
              </a:lnSpc>
              <a:spcBef>
                <a:spcPts val="0"/>
              </a:spcBef>
              <a:spcAft>
                <a:spcPts val="0"/>
              </a:spcAft>
              <a:buClr>
                <a:schemeClr val="lt1"/>
              </a:buClr>
              <a:buSzPts val="3600"/>
              <a:buFont typeface="Forum"/>
              <a:buNone/>
              <a:defRPr sz="3600"/>
            </a:lvl1pPr>
            <a:lvl2pPr lvl="1"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ersona">
  <p:cSld name="CUSTOM">
    <p:spTree>
      <p:nvGrpSpPr>
        <p:cNvPr id="1" name="Shape 314"/>
        <p:cNvGrpSpPr/>
        <p:nvPr/>
      </p:nvGrpSpPr>
      <p:grpSpPr>
        <a:xfrm>
          <a:off x="0" y="0"/>
          <a:ext cx="0" cy="0"/>
          <a:chOff x="0" y="0"/>
          <a:chExt cx="0" cy="0"/>
        </a:xfrm>
      </p:grpSpPr>
      <p:sp>
        <p:nvSpPr>
          <p:cNvPr id="315" name="Google Shape;315;p31"/>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316" name="Google Shape;316;p31"/>
          <p:cNvSpPr/>
          <p:nvPr/>
        </p:nvSpPr>
        <p:spPr>
          <a:xfrm>
            <a:off x="0" y="0"/>
            <a:ext cx="2423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orum"/>
              <a:ea typeface="Forum"/>
              <a:cs typeface="Forum"/>
              <a:sym typeface="Forum"/>
            </a:endParaRPr>
          </a:p>
        </p:txBody>
      </p:sp>
      <p:sp>
        <p:nvSpPr>
          <p:cNvPr id="317" name="Google Shape;317;p31"/>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2pPr>
            <a:lvl3pPr lvl="2">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3pPr>
            <a:lvl4pPr lvl="3">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4pPr>
            <a:lvl5pPr lvl="4">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5pPr>
            <a:lvl6pPr lvl="5">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6pPr>
            <a:lvl7pPr lvl="6">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7pPr>
            <a:lvl8pPr lvl="7">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8pPr>
            <a:lvl9pPr lvl="8">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9pPr>
          </a:lstStyle>
          <a:p>
            <a:endParaRPr/>
          </a:p>
        </p:txBody>
      </p:sp>
      <p:sp>
        <p:nvSpPr>
          <p:cNvPr id="318" name="Google Shape;318;p31"/>
          <p:cNvSpPr>
            <a:spLocks noGrp="1"/>
          </p:cNvSpPr>
          <p:nvPr>
            <p:ph type="pic" idx="2"/>
          </p:nvPr>
        </p:nvSpPr>
        <p:spPr>
          <a:xfrm>
            <a:off x="232825" y="457275"/>
            <a:ext cx="1966500" cy="1572900"/>
          </a:xfrm>
          <a:prstGeom prst="roundRect">
            <a:avLst>
              <a:gd name="adj" fmla="val 20306"/>
            </a:avLst>
          </a:prstGeom>
          <a:noFill/>
          <a:ln>
            <a:noFill/>
          </a:ln>
        </p:spPr>
      </p:sp>
      <p:sp>
        <p:nvSpPr>
          <p:cNvPr id="319" name="Google Shape;319;p31"/>
          <p:cNvSpPr txBox="1">
            <a:spLocks noGrp="1"/>
          </p:cNvSpPr>
          <p:nvPr>
            <p:ph type="title"/>
          </p:nvPr>
        </p:nvSpPr>
        <p:spPr>
          <a:xfrm>
            <a:off x="228600" y="2224382"/>
            <a:ext cx="1966500" cy="624600"/>
          </a:xfrm>
          <a:prstGeom prst="rect">
            <a:avLst/>
          </a:prstGeom>
        </p:spPr>
        <p:txBody>
          <a:bodyPr spcFirstLastPara="1" wrap="square" lIns="0" tIns="91425" rIns="91425" bIns="0" anchor="t" anchorCtr="0">
            <a:noAutofit/>
          </a:bodyPr>
          <a:lstStyle>
            <a:lvl1pPr lvl="0" algn="ctr">
              <a:lnSpc>
                <a:spcPct val="60000"/>
              </a:lnSpc>
              <a:spcBef>
                <a:spcPts val="0"/>
              </a:spcBef>
              <a:spcAft>
                <a:spcPts val="0"/>
              </a:spcAft>
              <a:buClr>
                <a:schemeClr val="dk1"/>
              </a:buClr>
              <a:buSzPts val="2800"/>
              <a:buFont typeface="Forum"/>
              <a:buNone/>
              <a:defRPr sz="2800">
                <a:solidFill>
                  <a:schemeClr val="dk1"/>
                </a:solidFill>
              </a:defRPr>
            </a:lvl1pPr>
            <a:lvl2pPr lvl="1"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2pPr>
            <a:lvl3pPr lvl="2"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3pPr>
            <a:lvl4pPr lvl="3"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4pPr>
            <a:lvl5pPr lvl="4"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5pPr>
            <a:lvl6pPr lvl="5"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6pPr>
            <a:lvl7pPr lvl="6"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7pPr>
            <a:lvl8pPr lvl="7"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8pPr>
            <a:lvl9pPr lvl="8"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9pPr>
          </a:lstStyle>
          <a:p>
            <a:endParaRPr/>
          </a:p>
        </p:txBody>
      </p:sp>
      <p:sp>
        <p:nvSpPr>
          <p:cNvPr id="320" name="Google Shape;320;p31"/>
          <p:cNvSpPr txBox="1">
            <a:spLocks noGrp="1"/>
          </p:cNvSpPr>
          <p:nvPr>
            <p:ph type="title" idx="3"/>
          </p:nvPr>
        </p:nvSpPr>
        <p:spPr>
          <a:xfrm>
            <a:off x="3063300" y="457123"/>
            <a:ext cx="58521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70000"/>
              </a:lnSpc>
              <a:spcBef>
                <a:spcPts val="0"/>
              </a:spcBef>
              <a:spcAft>
                <a:spcPts val="0"/>
              </a:spcAft>
              <a:buNone/>
              <a:defRPr sz="2800"/>
            </a:lvl2pPr>
            <a:lvl3pPr lvl="2">
              <a:lnSpc>
                <a:spcPct val="70000"/>
              </a:lnSpc>
              <a:spcBef>
                <a:spcPts val="0"/>
              </a:spcBef>
              <a:spcAft>
                <a:spcPts val="0"/>
              </a:spcAft>
              <a:buNone/>
              <a:defRPr sz="2800"/>
            </a:lvl3pPr>
            <a:lvl4pPr lvl="3">
              <a:lnSpc>
                <a:spcPct val="70000"/>
              </a:lnSpc>
              <a:spcBef>
                <a:spcPts val="0"/>
              </a:spcBef>
              <a:spcAft>
                <a:spcPts val="0"/>
              </a:spcAft>
              <a:buNone/>
              <a:defRPr sz="2800"/>
            </a:lvl4pPr>
            <a:lvl5pPr lvl="4">
              <a:lnSpc>
                <a:spcPct val="70000"/>
              </a:lnSpc>
              <a:spcBef>
                <a:spcPts val="0"/>
              </a:spcBef>
              <a:spcAft>
                <a:spcPts val="0"/>
              </a:spcAft>
              <a:buNone/>
              <a:defRPr sz="2800"/>
            </a:lvl5pPr>
            <a:lvl6pPr lvl="5">
              <a:lnSpc>
                <a:spcPct val="70000"/>
              </a:lnSpc>
              <a:spcBef>
                <a:spcPts val="0"/>
              </a:spcBef>
              <a:spcAft>
                <a:spcPts val="0"/>
              </a:spcAft>
              <a:buNone/>
              <a:defRPr sz="2800"/>
            </a:lvl6pPr>
            <a:lvl7pPr lvl="6">
              <a:lnSpc>
                <a:spcPct val="70000"/>
              </a:lnSpc>
              <a:spcBef>
                <a:spcPts val="0"/>
              </a:spcBef>
              <a:spcAft>
                <a:spcPts val="0"/>
              </a:spcAft>
              <a:buNone/>
              <a:defRPr sz="2800"/>
            </a:lvl7pPr>
            <a:lvl8pPr lvl="7">
              <a:lnSpc>
                <a:spcPct val="70000"/>
              </a:lnSpc>
              <a:spcBef>
                <a:spcPts val="0"/>
              </a:spcBef>
              <a:spcAft>
                <a:spcPts val="0"/>
              </a:spcAft>
              <a:buNone/>
              <a:defRPr sz="2800"/>
            </a:lvl8pPr>
            <a:lvl9pPr lvl="8">
              <a:lnSpc>
                <a:spcPct val="70000"/>
              </a:lnSpc>
              <a:spcBef>
                <a:spcPts val="0"/>
              </a:spcBef>
              <a:spcAft>
                <a:spcPts val="0"/>
              </a:spcAft>
              <a:buNone/>
              <a:defRPr sz="2800"/>
            </a:lvl9pPr>
          </a:lstStyle>
          <a:p>
            <a:endParaRPr/>
          </a:p>
        </p:txBody>
      </p:sp>
      <p:sp>
        <p:nvSpPr>
          <p:cNvPr id="321" name="Google Shape;321;p31"/>
          <p:cNvSpPr txBox="1">
            <a:spLocks noGrp="1"/>
          </p:cNvSpPr>
          <p:nvPr>
            <p:ph type="subTitle" idx="4"/>
          </p:nvPr>
        </p:nvSpPr>
        <p:spPr>
          <a:xfrm>
            <a:off x="7160650" y="3105434"/>
            <a:ext cx="1754700" cy="385800"/>
          </a:xfrm>
          <a:prstGeom prst="rect">
            <a:avLst/>
          </a:prstGeom>
        </p:spPr>
        <p:txBody>
          <a:bodyPr spcFirstLastPara="1" wrap="square" lIns="0" tIns="91425" rIns="91425" bIns="91425" anchor="t" anchorCtr="0">
            <a:noAutofit/>
          </a:bodyPr>
          <a:lstStyle>
            <a:lvl1pPr lvl="0">
              <a:lnSpc>
                <a:spcPct val="65000"/>
              </a:lnSpc>
              <a:spcBef>
                <a:spcPts val="0"/>
              </a:spcBef>
              <a:spcAft>
                <a:spcPts val="0"/>
              </a:spcAft>
              <a:buNone/>
              <a:defRPr/>
            </a:lvl1pPr>
            <a:lvl2pPr lvl="1">
              <a:lnSpc>
                <a:spcPct val="65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65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65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65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65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65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65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65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322" name="Google Shape;322;p31"/>
          <p:cNvSpPr txBox="1">
            <a:spLocks noGrp="1"/>
          </p:cNvSpPr>
          <p:nvPr>
            <p:ph type="body" idx="5"/>
          </p:nvPr>
        </p:nvSpPr>
        <p:spPr>
          <a:xfrm>
            <a:off x="7160650" y="3664400"/>
            <a:ext cx="1572000" cy="10194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323" name="Google Shape;323;p31"/>
          <p:cNvSpPr txBox="1">
            <a:spLocks noGrp="1"/>
          </p:cNvSpPr>
          <p:nvPr>
            <p:ph type="subTitle" idx="6"/>
          </p:nvPr>
        </p:nvSpPr>
        <p:spPr>
          <a:xfrm>
            <a:off x="5056850" y="3105434"/>
            <a:ext cx="1572000" cy="385800"/>
          </a:xfrm>
          <a:prstGeom prst="rect">
            <a:avLst/>
          </a:prstGeom>
        </p:spPr>
        <p:txBody>
          <a:bodyPr spcFirstLastPara="1" wrap="square" lIns="0" tIns="91425" rIns="91425" bIns="91425" anchor="t" anchorCtr="0">
            <a:noAutofit/>
          </a:bodyPr>
          <a:lstStyle>
            <a:lvl1pPr lvl="0">
              <a:lnSpc>
                <a:spcPct val="65000"/>
              </a:lnSpc>
              <a:spcBef>
                <a:spcPts val="0"/>
              </a:spcBef>
              <a:spcAft>
                <a:spcPts val="0"/>
              </a:spcAft>
              <a:buNone/>
              <a:defRPr/>
            </a:lvl1pPr>
            <a:lvl2pPr lvl="1">
              <a:lnSpc>
                <a:spcPct val="65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65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65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65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65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65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65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65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324" name="Google Shape;324;p31"/>
          <p:cNvSpPr txBox="1">
            <a:spLocks noGrp="1"/>
          </p:cNvSpPr>
          <p:nvPr>
            <p:ph type="body" idx="7"/>
          </p:nvPr>
        </p:nvSpPr>
        <p:spPr>
          <a:xfrm>
            <a:off x="5056850" y="3664400"/>
            <a:ext cx="1572000" cy="1019400"/>
          </a:xfrm>
          <a:prstGeom prst="rect">
            <a:avLst/>
          </a:prstGeom>
        </p:spPr>
        <p:txBody>
          <a:bodyPr spcFirstLastPara="1" wrap="square" lIns="0" tIns="0" rIns="0" bIns="0" anchor="t" anchorCtr="0">
            <a:spAutoFit/>
          </a:bodyPr>
          <a:lstStyle>
            <a:lvl1pPr marL="457200" lvl="0" indent="-292100">
              <a:lnSpc>
                <a:spcPct val="100000"/>
              </a:lnSpc>
              <a:spcBef>
                <a:spcPts val="0"/>
              </a:spcBef>
              <a:spcAft>
                <a:spcPts val="0"/>
              </a:spcAft>
              <a:buSzPts val="1000"/>
              <a:buChar char="●"/>
              <a:defRPr/>
            </a:lvl1pPr>
            <a:lvl2pPr marL="914400" lvl="1" indent="-292100">
              <a:lnSpc>
                <a:spcPct val="100000"/>
              </a:lnSpc>
              <a:spcBef>
                <a:spcPts val="0"/>
              </a:spcBef>
              <a:spcAft>
                <a:spcPts val="0"/>
              </a:spcAft>
              <a:buSzPts val="1000"/>
              <a:buChar char="○"/>
              <a:defRPr/>
            </a:lvl2pPr>
            <a:lvl3pPr marL="1371600" lvl="2" indent="-292100">
              <a:lnSpc>
                <a:spcPct val="100000"/>
              </a:lnSpc>
              <a:spcBef>
                <a:spcPts val="0"/>
              </a:spcBef>
              <a:spcAft>
                <a:spcPts val="0"/>
              </a:spcAft>
              <a:buSzPts val="1000"/>
              <a:buChar char="■"/>
              <a:defRPr/>
            </a:lvl3pPr>
            <a:lvl4pPr marL="1828800" lvl="3" indent="-292100">
              <a:lnSpc>
                <a:spcPct val="100000"/>
              </a:lnSpc>
              <a:spcBef>
                <a:spcPts val="0"/>
              </a:spcBef>
              <a:spcAft>
                <a:spcPts val="0"/>
              </a:spcAft>
              <a:buSzPts val="1000"/>
              <a:buChar char="●"/>
              <a:defRPr/>
            </a:lvl4pPr>
            <a:lvl5pPr marL="2286000" lvl="4" indent="-292100">
              <a:lnSpc>
                <a:spcPct val="100000"/>
              </a:lnSpc>
              <a:spcBef>
                <a:spcPts val="0"/>
              </a:spcBef>
              <a:spcAft>
                <a:spcPts val="0"/>
              </a:spcAft>
              <a:buSzPts val="1000"/>
              <a:buChar char="○"/>
              <a:defRPr/>
            </a:lvl5pPr>
            <a:lvl6pPr marL="2743200" lvl="5" indent="-292100">
              <a:lnSpc>
                <a:spcPct val="100000"/>
              </a:lnSpc>
              <a:spcBef>
                <a:spcPts val="0"/>
              </a:spcBef>
              <a:spcAft>
                <a:spcPts val="0"/>
              </a:spcAft>
              <a:buSzPts val="1000"/>
              <a:buChar char="■"/>
              <a:defRPr/>
            </a:lvl6pPr>
            <a:lvl7pPr marL="3200400" lvl="6" indent="-292100">
              <a:lnSpc>
                <a:spcPct val="100000"/>
              </a:lnSpc>
              <a:spcBef>
                <a:spcPts val="0"/>
              </a:spcBef>
              <a:spcAft>
                <a:spcPts val="0"/>
              </a:spcAft>
              <a:buSzPts val="1000"/>
              <a:buChar char="●"/>
              <a:defRPr/>
            </a:lvl7pPr>
            <a:lvl8pPr marL="3657600" lvl="7" indent="-292100">
              <a:lnSpc>
                <a:spcPct val="100000"/>
              </a:lnSpc>
              <a:spcBef>
                <a:spcPts val="0"/>
              </a:spcBef>
              <a:spcAft>
                <a:spcPts val="0"/>
              </a:spcAft>
              <a:buSzPts val="1000"/>
              <a:buChar char="○"/>
              <a:defRPr/>
            </a:lvl8pPr>
            <a:lvl9pPr marL="4114800" lvl="8" indent="-292100">
              <a:lnSpc>
                <a:spcPct val="100000"/>
              </a:lnSpc>
              <a:spcBef>
                <a:spcPts val="0"/>
              </a:spcBef>
              <a:spcAft>
                <a:spcPts val="0"/>
              </a:spcAft>
              <a:buSzPts val="1000"/>
              <a:buChar char="■"/>
              <a:defRPr/>
            </a:lvl9pPr>
          </a:lstStyle>
          <a:p>
            <a:endParaRPr/>
          </a:p>
        </p:txBody>
      </p:sp>
      <p:sp>
        <p:nvSpPr>
          <p:cNvPr id="325" name="Google Shape;325;p31"/>
          <p:cNvSpPr txBox="1">
            <a:spLocks noGrp="1"/>
          </p:cNvSpPr>
          <p:nvPr>
            <p:ph type="subTitle" idx="8"/>
          </p:nvPr>
        </p:nvSpPr>
        <p:spPr>
          <a:xfrm>
            <a:off x="3141475" y="3105434"/>
            <a:ext cx="1572000" cy="385800"/>
          </a:xfrm>
          <a:prstGeom prst="rect">
            <a:avLst/>
          </a:prstGeom>
        </p:spPr>
        <p:txBody>
          <a:bodyPr spcFirstLastPara="1" wrap="square" lIns="0" tIns="91425" rIns="91425" bIns="91425" anchor="t" anchorCtr="0">
            <a:noAutofit/>
          </a:bodyPr>
          <a:lstStyle>
            <a:lvl1pPr lvl="0">
              <a:lnSpc>
                <a:spcPct val="65000"/>
              </a:lnSpc>
              <a:spcBef>
                <a:spcPts val="0"/>
              </a:spcBef>
              <a:spcAft>
                <a:spcPts val="0"/>
              </a:spcAft>
              <a:buNone/>
              <a:defRPr/>
            </a:lvl1pPr>
            <a:lvl2pPr lvl="1">
              <a:lnSpc>
                <a:spcPct val="65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65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65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65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65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65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65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65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326" name="Google Shape;326;p31"/>
          <p:cNvSpPr txBox="1">
            <a:spLocks noGrp="1"/>
          </p:cNvSpPr>
          <p:nvPr>
            <p:ph type="body" idx="9"/>
          </p:nvPr>
        </p:nvSpPr>
        <p:spPr>
          <a:xfrm>
            <a:off x="3141475" y="3664400"/>
            <a:ext cx="1572000" cy="10194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327" name="Google Shape;327;p31"/>
          <p:cNvSpPr txBox="1">
            <a:spLocks noGrp="1"/>
          </p:cNvSpPr>
          <p:nvPr>
            <p:ph type="subTitle" idx="13"/>
          </p:nvPr>
        </p:nvSpPr>
        <p:spPr>
          <a:xfrm>
            <a:off x="232825" y="3337900"/>
            <a:ext cx="1966500" cy="13458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genda ALT 3">
  <p:cSld name="BLANK_1_1_1_1_1_1_1_1_1_1_1">
    <p:bg>
      <p:bgPr>
        <a:solidFill>
          <a:schemeClr val="dk2"/>
        </a:solidFill>
        <a:effectLst/>
      </p:bgPr>
    </p:bg>
    <p:spTree>
      <p:nvGrpSpPr>
        <p:cNvPr id="1" name="Shape 328"/>
        <p:cNvGrpSpPr/>
        <p:nvPr/>
      </p:nvGrpSpPr>
      <p:grpSpPr>
        <a:xfrm>
          <a:off x="0" y="0"/>
          <a:ext cx="0" cy="0"/>
          <a:chOff x="0" y="0"/>
          <a:chExt cx="0" cy="0"/>
        </a:xfrm>
      </p:grpSpPr>
      <p:sp>
        <p:nvSpPr>
          <p:cNvPr id="329" name="Google Shape;329;p32"/>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
        <p:nvSpPr>
          <p:cNvPr id="330" name="Google Shape;330;p32"/>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700"/>
              <a:buFont typeface="DM Sans"/>
              <a:buNone/>
              <a:defRPr sz="700">
                <a:latin typeface="DM Sans"/>
                <a:ea typeface="DM Sans"/>
                <a:cs typeface="DM Sans"/>
                <a:sym typeface="DM Sans"/>
              </a:defRPr>
            </a:lvl1pPr>
            <a:lvl2pPr lvl="1">
              <a:spcBef>
                <a:spcPts val="0"/>
              </a:spcBef>
              <a:spcAft>
                <a:spcPts val="0"/>
              </a:spcAft>
              <a:buClr>
                <a:schemeClr val="lt1"/>
              </a:buClr>
              <a:buSzPts val="700"/>
              <a:buFont typeface="DM Sans"/>
              <a:buNone/>
              <a:defRPr sz="700">
                <a:latin typeface="DM Sans"/>
                <a:ea typeface="DM Sans"/>
                <a:cs typeface="DM Sans"/>
                <a:sym typeface="DM Sans"/>
              </a:defRPr>
            </a:lvl2pPr>
            <a:lvl3pPr lvl="2">
              <a:spcBef>
                <a:spcPts val="0"/>
              </a:spcBef>
              <a:spcAft>
                <a:spcPts val="0"/>
              </a:spcAft>
              <a:buClr>
                <a:schemeClr val="lt1"/>
              </a:buClr>
              <a:buSzPts val="700"/>
              <a:buFont typeface="DM Sans"/>
              <a:buNone/>
              <a:defRPr sz="700">
                <a:latin typeface="DM Sans"/>
                <a:ea typeface="DM Sans"/>
                <a:cs typeface="DM Sans"/>
                <a:sym typeface="DM Sans"/>
              </a:defRPr>
            </a:lvl3pPr>
            <a:lvl4pPr lvl="3">
              <a:spcBef>
                <a:spcPts val="0"/>
              </a:spcBef>
              <a:spcAft>
                <a:spcPts val="0"/>
              </a:spcAft>
              <a:buClr>
                <a:schemeClr val="lt1"/>
              </a:buClr>
              <a:buSzPts val="700"/>
              <a:buFont typeface="DM Sans"/>
              <a:buNone/>
              <a:defRPr sz="700">
                <a:latin typeface="DM Sans"/>
                <a:ea typeface="DM Sans"/>
                <a:cs typeface="DM Sans"/>
                <a:sym typeface="DM Sans"/>
              </a:defRPr>
            </a:lvl4pPr>
            <a:lvl5pPr lvl="4">
              <a:spcBef>
                <a:spcPts val="0"/>
              </a:spcBef>
              <a:spcAft>
                <a:spcPts val="0"/>
              </a:spcAft>
              <a:buClr>
                <a:schemeClr val="lt1"/>
              </a:buClr>
              <a:buSzPts val="700"/>
              <a:buFont typeface="DM Sans"/>
              <a:buNone/>
              <a:defRPr sz="700">
                <a:latin typeface="DM Sans"/>
                <a:ea typeface="DM Sans"/>
                <a:cs typeface="DM Sans"/>
                <a:sym typeface="DM Sans"/>
              </a:defRPr>
            </a:lvl5pPr>
            <a:lvl6pPr lvl="5">
              <a:spcBef>
                <a:spcPts val="0"/>
              </a:spcBef>
              <a:spcAft>
                <a:spcPts val="0"/>
              </a:spcAft>
              <a:buClr>
                <a:schemeClr val="lt1"/>
              </a:buClr>
              <a:buSzPts val="700"/>
              <a:buFont typeface="DM Sans"/>
              <a:buNone/>
              <a:defRPr sz="700">
                <a:latin typeface="DM Sans"/>
                <a:ea typeface="DM Sans"/>
                <a:cs typeface="DM Sans"/>
                <a:sym typeface="DM Sans"/>
              </a:defRPr>
            </a:lvl6pPr>
            <a:lvl7pPr lvl="6">
              <a:spcBef>
                <a:spcPts val="0"/>
              </a:spcBef>
              <a:spcAft>
                <a:spcPts val="0"/>
              </a:spcAft>
              <a:buClr>
                <a:schemeClr val="lt1"/>
              </a:buClr>
              <a:buSzPts val="700"/>
              <a:buFont typeface="DM Sans"/>
              <a:buNone/>
              <a:defRPr sz="700">
                <a:latin typeface="DM Sans"/>
                <a:ea typeface="DM Sans"/>
                <a:cs typeface="DM Sans"/>
                <a:sym typeface="DM Sans"/>
              </a:defRPr>
            </a:lvl7pPr>
            <a:lvl8pPr lvl="7">
              <a:spcBef>
                <a:spcPts val="0"/>
              </a:spcBef>
              <a:spcAft>
                <a:spcPts val="0"/>
              </a:spcAft>
              <a:buClr>
                <a:schemeClr val="lt1"/>
              </a:buClr>
              <a:buSzPts val="700"/>
              <a:buFont typeface="DM Sans"/>
              <a:buNone/>
              <a:defRPr sz="700">
                <a:latin typeface="DM Sans"/>
                <a:ea typeface="DM Sans"/>
                <a:cs typeface="DM Sans"/>
                <a:sym typeface="DM Sans"/>
              </a:defRPr>
            </a:lvl8pPr>
            <a:lvl9pPr lvl="8">
              <a:spcBef>
                <a:spcPts val="0"/>
              </a:spcBef>
              <a:spcAft>
                <a:spcPts val="0"/>
              </a:spcAft>
              <a:buClr>
                <a:schemeClr val="lt1"/>
              </a:buClr>
              <a:buSzPts val="700"/>
              <a:buFont typeface="DM Sans"/>
              <a:buNone/>
              <a:defRPr sz="700">
                <a:latin typeface="DM Sans"/>
                <a:ea typeface="DM Sans"/>
                <a:cs typeface="DM Sans"/>
                <a:sym typeface="DM Sans"/>
              </a:defRPr>
            </a:lvl9pPr>
          </a:lstStyle>
          <a:p>
            <a:endParaRPr/>
          </a:p>
        </p:txBody>
      </p:sp>
      <p:sp>
        <p:nvSpPr>
          <p:cNvPr id="331" name="Google Shape;331;p32"/>
          <p:cNvSpPr txBox="1">
            <a:spLocks noGrp="1"/>
          </p:cNvSpPr>
          <p:nvPr>
            <p:ph type="subTitle" idx="2"/>
          </p:nvPr>
        </p:nvSpPr>
        <p:spPr>
          <a:xfrm>
            <a:off x="6080700" y="455543"/>
            <a:ext cx="3212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32" name="Google Shape;332;p32"/>
          <p:cNvSpPr txBox="1">
            <a:spLocks noGrp="1"/>
          </p:cNvSpPr>
          <p:nvPr>
            <p:ph type="title"/>
          </p:nvPr>
        </p:nvSpPr>
        <p:spPr>
          <a:xfrm>
            <a:off x="228600" y="372496"/>
            <a:ext cx="3485100" cy="852900"/>
          </a:xfrm>
          <a:prstGeom prst="rect">
            <a:avLst/>
          </a:prstGeom>
        </p:spPr>
        <p:txBody>
          <a:bodyPr spcFirstLastPara="1" wrap="square" lIns="0" tIns="0" rIns="91425" bIns="0" anchor="t" anchorCtr="0">
            <a:noAutofit/>
          </a:bodyPr>
          <a:lstStyle>
            <a:lvl1pPr lvl="0">
              <a:lnSpc>
                <a:spcPct val="75000"/>
              </a:lnSpc>
              <a:spcBef>
                <a:spcPts val="0"/>
              </a:spcBef>
              <a:spcAft>
                <a:spcPts val="0"/>
              </a:spcAft>
              <a:buClr>
                <a:schemeClr val="lt1"/>
              </a:buClr>
              <a:buSzPts val="7000"/>
              <a:buFont typeface="Forum"/>
              <a:buNone/>
              <a:defRPr sz="7000"/>
            </a:lvl1pPr>
            <a:lvl2pPr lvl="1">
              <a:lnSpc>
                <a:spcPct val="75000"/>
              </a:lnSpc>
              <a:spcBef>
                <a:spcPts val="0"/>
              </a:spcBef>
              <a:spcAft>
                <a:spcPts val="0"/>
              </a:spcAft>
              <a:buClr>
                <a:schemeClr val="lt1"/>
              </a:buClr>
              <a:buSzPts val="7000"/>
              <a:buFont typeface="Forum"/>
              <a:buNone/>
              <a:defRPr sz="7000">
                <a:latin typeface="Forum"/>
                <a:ea typeface="Forum"/>
                <a:cs typeface="Forum"/>
                <a:sym typeface="Forum"/>
              </a:defRPr>
            </a:lvl2pPr>
            <a:lvl3pPr lvl="2">
              <a:lnSpc>
                <a:spcPct val="75000"/>
              </a:lnSpc>
              <a:spcBef>
                <a:spcPts val="0"/>
              </a:spcBef>
              <a:spcAft>
                <a:spcPts val="0"/>
              </a:spcAft>
              <a:buClr>
                <a:schemeClr val="lt1"/>
              </a:buClr>
              <a:buSzPts val="7000"/>
              <a:buFont typeface="Forum"/>
              <a:buNone/>
              <a:defRPr sz="7000">
                <a:latin typeface="Forum"/>
                <a:ea typeface="Forum"/>
                <a:cs typeface="Forum"/>
                <a:sym typeface="Forum"/>
              </a:defRPr>
            </a:lvl3pPr>
            <a:lvl4pPr lvl="3">
              <a:lnSpc>
                <a:spcPct val="75000"/>
              </a:lnSpc>
              <a:spcBef>
                <a:spcPts val="0"/>
              </a:spcBef>
              <a:spcAft>
                <a:spcPts val="0"/>
              </a:spcAft>
              <a:buClr>
                <a:schemeClr val="lt1"/>
              </a:buClr>
              <a:buSzPts val="7000"/>
              <a:buFont typeface="Forum"/>
              <a:buNone/>
              <a:defRPr sz="7000">
                <a:latin typeface="Forum"/>
                <a:ea typeface="Forum"/>
                <a:cs typeface="Forum"/>
                <a:sym typeface="Forum"/>
              </a:defRPr>
            </a:lvl4pPr>
            <a:lvl5pPr lvl="4">
              <a:lnSpc>
                <a:spcPct val="75000"/>
              </a:lnSpc>
              <a:spcBef>
                <a:spcPts val="0"/>
              </a:spcBef>
              <a:spcAft>
                <a:spcPts val="0"/>
              </a:spcAft>
              <a:buClr>
                <a:schemeClr val="lt1"/>
              </a:buClr>
              <a:buSzPts val="7000"/>
              <a:buFont typeface="Forum"/>
              <a:buNone/>
              <a:defRPr sz="7000">
                <a:latin typeface="Forum"/>
                <a:ea typeface="Forum"/>
                <a:cs typeface="Forum"/>
                <a:sym typeface="Forum"/>
              </a:defRPr>
            </a:lvl5pPr>
            <a:lvl6pPr lvl="5">
              <a:lnSpc>
                <a:spcPct val="75000"/>
              </a:lnSpc>
              <a:spcBef>
                <a:spcPts val="0"/>
              </a:spcBef>
              <a:spcAft>
                <a:spcPts val="0"/>
              </a:spcAft>
              <a:buClr>
                <a:schemeClr val="lt1"/>
              </a:buClr>
              <a:buSzPts val="7000"/>
              <a:buFont typeface="Forum"/>
              <a:buNone/>
              <a:defRPr sz="7000">
                <a:latin typeface="Forum"/>
                <a:ea typeface="Forum"/>
                <a:cs typeface="Forum"/>
                <a:sym typeface="Forum"/>
              </a:defRPr>
            </a:lvl6pPr>
            <a:lvl7pPr lvl="6">
              <a:lnSpc>
                <a:spcPct val="75000"/>
              </a:lnSpc>
              <a:spcBef>
                <a:spcPts val="0"/>
              </a:spcBef>
              <a:spcAft>
                <a:spcPts val="0"/>
              </a:spcAft>
              <a:buClr>
                <a:schemeClr val="lt1"/>
              </a:buClr>
              <a:buSzPts val="7000"/>
              <a:buFont typeface="Forum"/>
              <a:buNone/>
              <a:defRPr sz="7000">
                <a:latin typeface="Forum"/>
                <a:ea typeface="Forum"/>
                <a:cs typeface="Forum"/>
                <a:sym typeface="Forum"/>
              </a:defRPr>
            </a:lvl7pPr>
            <a:lvl8pPr lvl="7">
              <a:lnSpc>
                <a:spcPct val="75000"/>
              </a:lnSpc>
              <a:spcBef>
                <a:spcPts val="0"/>
              </a:spcBef>
              <a:spcAft>
                <a:spcPts val="0"/>
              </a:spcAft>
              <a:buClr>
                <a:schemeClr val="lt1"/>
              </a:buClr>
              <a:buSzPts val="7000"/>
              <a:buFont typeface="Forum"/>
              <a:buNone/>
              <a:defRPr sz="7000">
                <a:latin typeface="Forum"/>
                <a:ea typeface="Forum"/>
                <a:cs typeface="Forum"/>
                <a:sym typeface="Forum"/>
              </a:defRPr>
            </a:lvl8pPr>
            <a:lvl9pPr lvl="8">
              <a:lnSpc>
                <a:spcPct val="75000"/>
              </a:lnSpc>
              <a:spcBef>
                <a:spcPts val="0"/>
              </a:spcBef>
              <a:spcAft>
                <a:spcPts val="0"/>
              </a:spcAft>
              <a:buClr>
                <a:schemeClr val="lt1"/>
              </a:buClr>
              <a:buSzPts val="7000"/>
              <a:buFont typeface="Forum"/>
              <a:buNone/>
              <a:defRPr sz="7000">
                <a:latin typeface="Forum"/>
                <a:ea typeface="Forum"/>
                <a:cs typeface="Forum"/>
                <a:sym typeface="Forum"/>
              </a:defRPr>
            </a:lvl9pPr>
          </a:lstStyle>
          <a:p>
            <a:endParaRPr/>
          </a:p>
        </p:txBody>
      </p:sp>
      <p:sp>
        <p:nvSpPr>
          <p:cNvPr id="333" name="Google Shape;333;p32"/>
          <p:cNvSpPr txBox="1">
            <a:spLocks noGrp="1"/>
          </p:cNvSpPr>
          <p:nvPr>
            <p:ph type="subTitle" idx="3"/>
          </p:nvPr>
        </p:nvSpPr>
        <p:spPr>
          <a:xfrm>
            <a:off x="6080700" y="1603994"/>
            <a:ext cx="3212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34" name="Google Shape;334;p32"/>
          <p:cNvSpPr txBox="1">
            <a:spLocks noGrp="1"/>
          </p:cNvSpPr>
          <p:nvPr>
            <p:ph type="subTitle" idx="4"/>
          </p:nvPr>
        </p:nvSpPr>
        <p:spPr>
          <a:xfrm>
            <a:off x="6080700" y="2743467"/>
            <a:ext cx="3212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35" name="Google Shape;335;p32"/>
          <p:cNvSpPr txBox="1">
            <a:spLocks noGrp="1"/>
          </p:cNvSpPr>
          <p:nvPr>
            <p:ph type="subTitle" idx="5"/>
          </p:nvPr>
        </p:nvSpPr>
        <p:spPr>
          <a:xfrm>
            <a:off x="6080700" y="3943349"/>
            <a:ext cx="3212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body and image ALT 1">
  <p:cSld name="BLANK_1_1_1_1_1_1_1_1_1_1_1_1">
    <p:bg>
      <p:bgPr>
        <a:solidFill>
          <a:schemeClr val="accent1"/>
        </a:solidFill>
        <a:effectLst/>
      </p:bgPr>
    </p:bg>
    <p:spTree>
      <p:nvGrpSpPr>
        <p:cNvPr id="1" name="Shape 336"/>
        <p:cNvGrpSpPr/>
        <p:nvPr/>
      </p:nvGrpSpPr>
      <p:grpSpPr>
        <a:xfrm>
          <a:off x="0" y="0"/>
          <a:ext cx="0" cy="0"/>
          <a:chOff x="0" y="0"/>
          <a:chExt cx="0" cy="0"/>
        </a:xfrm>
      </p:grpSpPr>
      <p:sp>
        <p:nvSpPr>
          <p:cNvPr id="337" name="Google Shape;337;p33"/>
          <p:cNvSpPr/>
          <p:nvPr/>
        </p:nvSpPr>
        <p:spPr>
          <a:xfrm>
            <a:off x="4618950" y="0"/>
            <a:ext cx="45252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Forum"/>
              <a:ea typeface="Forum"/>
              <a:cs typeface="Forum"/>
              <a:sym typeface="Forum"/>
            </a:endParaRPr>
          </a:p>
        </p:txBody>
      </p:sp>
      <p:sp>
        <p:nvSpPr>
          <p:cNvPr id="338" name="Google Shape;338;p33"/>
          <p:cNvSpPr>
            <a:spLocks noGrp="1"/>
          </p:cNvSpPr>
          <p:nvPr>
            <p:ph type="pic" idx="2"/>
          </p:nvPr>
        </p:nvSpPr>
        <p:spPr>
          <a:xfrm>
            <a:off x="5032050" y="460300"/>
            <a:ext cx="3783900" cy="4223400"/>
          </a:xfrm>
          <a:prstGeom prst="roundRect">
            <a:avLst>
              <a:gd name="adj" fmla="val 10497"/>
            </a:avLst>
          </a:prstGeom>
          <a:noFill/>
          <a:ln>
            <a:noFill/>
          </a:ln>
        </p:spPr>
      </p:sp>
      <p:sp>
        <p:nvSpPr>
          <p:cNvPr id="339" name="Google Shape;339;p33"/>
          <p:cNvSpPr txBox="1">
            <a:spLocks noGrp="1"/>
          </p:cNvSpPr>
          <p:nvPr>
            <p:ph type="title"/>
          </p:nvPr>
        </p:nvSpPr>
        <p:spPr>
          <a:xfrm>
            <a:off x="228600" y="408042"/>
            <a:ext cx="4029600" cy="299400"/>
          </a:xfrm>
          <a:prstGeom prst="rect">
            <a:avLst/>
          </a:prstGeom>
        </p:spPr>
        <p:txBody>
          <a:bodyPr spcFirstLastPara="1" wrap="square" lIns="91425" tIns="91425" rIns="91425" bIns="0" anchor="t" anchorCtr="0">
            <a:noAutofit/>
          </a:bodyPr>
          <a:lstStyle>
            <a:lvl1pPr lvl="0" algn="ctr">
              <a:lnSpc>
                <a:spcPct val="60000"/>
              </a:lnSpc>
              <a:spcBef>
                <a:spcPts val="0"/>
              </a:spcBef>
              <a:spcAft>
                <a:spcPts val="0"/>
              </a:spcAft>
              <a:buClr>
                <a:schemeClr val="dk1"/>
              </a:buClr>
              <a:buSzPts val="3600"/>
              <a:buFont typeface="Forum"/>
              <a:buNone/>
              <a:defRPr sz="3600">
                <a:solidFill>
                  <a:schemeClr val="dk1"/>
                </a:solidFill>
              </a:defRPr>
            </a:lvl1pPr>
            <a:lvl2pPr lvl="1">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2pPr>
            <a:lvl3pPr lvl="2">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3pPr>
            <a:lvl4pPr lvl="3">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4pPr>
            <a:lvl5pPr lvl="4">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5pPr>
            <a:lvl6pPr lvl="5">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6pPr>
            <a:lvl7pPr lvl="6">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7pPr>
            <a:lvl8pPr lvl="7">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8pPr>
            <a:lvl9pPr lvl="8">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9pPr>
          </a:lstStyle>
          <a:p>
            <a:endParaRPr/>
          </a:p>
        </p:txBody>
      </p:sp>
      <p:sp>
        <p:nvSpPr>
          <p:cNvPr id="340" name="Google Shape;340;p33"/>
          <p:cNvSpPr txBox="1">
            <a:spLocks noGrp="1"/>
          </p:cNvSpPr>
          <p:nvPr>
            <p:ph type="subTitle" idx="1"/>
          </p:nvPr>
        </p:nvSpPr>
        <p:spPr>
          <a:xfrm>
            <a:off x="811200" y="3337800"/>
            <a:ext cx="2932500" cy="1345800"/>
          </a:xfrm>
          <a:prstGeom prst="rect">
            <a:avLst/>
          </a:prstGeom>
        </p:spPr>
        <p:txBody>
          <a:bodyPr spcFirstLastPara="1" wrap="square" lIns="0" tIns="0" rIns="0" bIns="0" anchor="b" anchorCtr="0">
            <a:noAutofit/>
          </a:bodyPr>
          <a:lstStyle>
            <a:lvl1pPr lvl="0" algn="ctr">
              <a:spcBef>
                <a:spcPts val="0"/>
              </a:spcBef>
              <a:spcAft>
                <a:spcPts val="0"/>
              </a:spcAft>
              <a:buNone/>
              <a:defRPr>
                <a:solidFill>
                  <a:schemeClr val="dk1"/>
                </a:solidFill>
                <a:latin typeface="DM Sans"/>
                <a:ea typeface="DM Sans"/>
                <a:cs typeface="DM Sans"/>
                <a:sym typeface="DM Sans"/>
              </a:defRPr>
            </a:lvl1pPr>
            <a:lvl2pPr lvl="1"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341" name="Google Shape;341;p33"/>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tage pink">
  <p:cSld name="CUSTOM_1">
    <p:bg>
      <p:bgPr>
        <a:solidFill>
          <a:schemeClr val="accent1"/>
        </a:solidFill>
        <a:effectLst/>
      </p:bgPr>
    </p:bg>
    <p:spTree>
      <p:nvGrpSpPr>
        <p:cNvPr id="1" name="Shape 342"/>
        <p:cNvGrpSpPr/>
        <p:nvPr/>
      </p:nvGrpSpPr>
      <p:grpSpPr>
        <a:xfrm>
          <a:off x="0" y="0"/>
          <a:ext cx="0" cy="0"/>
          <a:chOff x="0" y="0"/>
          <a:chExt cx="0" cy="0"/>
        </a:xfrm>
      </p:grpSpPr>
      <p:sp>
        <p:nvSpPr>
          <p:cNvPr id="343" name="Google Shape;343;p34"/>
          <p:cNvSpPr txBox="1">
            <a:spLocks noGrp="1"/>
          </p:cNvSpPr>
          <p:nvPr>
            <p:ph type="subTitle" idx="1"/>
          </p:nvPr>
        </p:nvSpPr>
        <p:spPr>
          <a:xfrm>
            <a:off x="2286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a:endParaRPr/>
          </a:p>
        </p:txBody>
      </p:sp>
      <p:sp>
        <p:nvSpPr>
          <p:cNvPr id="344" name="Google Shape;344;p34"/>
          <p:cNvSpPr>
            <a:spLocks noGrp="1"/>
          </p:cNvSpPr>
          <p:nvPr>
            <p:ph type="pic" idx="2"/>
          </p:nvPr>
        </p:nvSpPr>
        <p:spPr>
          <a:xfrm>
            <a:off x="3539700" y="1418775"/>
            <a:ext cx="2064600" cy="2306100"/>
          </a:xfrm>
          <a:prstGeom prst="roundRect">
            <a:avLst>
              <a:gd name="adj" fmla="val 15772"/>
            </a:avLst>
          </a:prstGeom>
          <a:noFill/>
          <a:ln>
            <a:noFill/>
          </a:ln>
        </p:spPr>
      </p:sp>
      <p:sp>
        <p:nvSpPr>
          <p:cNvPr id="345" name="Google Shape;345;p34"/>
          <p:cNvSpPr txBox="1">
            <a:spLocks noGrp="1"/>
          </p:cNvSpPr>
          <p:nvPr>
            <p:ph type="subTitle" idx="3"/>
          </p:nvPr>
        </p:nvSpPr>
        <p:spPr>
          <a:xfrm>
            <a:off x="64137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a:endParaRPr/>
          </a:p>
        </p:txBody>
      </p:sp>
      <p:sp>
        <p:nvSpPr>
          <p:cNvPr id="346" name="Google Shape;346;p34"/>
          <p:cNvSpPr txBox="1">
            <a:spLocks noGrp="1"/>
          </p:cNvSpPr>
          <p:nvPr>
            <p:ph type="subTitle" idx="4"/>
          </p:nvPr>
        </p:nvSpPr>
        <p:spPr>
          <a:xfrm>
            <a:off x="332115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a:endParaRPr/>
          </a:p>
        </p:txBody>
      </p:sp>
      <p:sp>
        <p:nvSpPr>
          <p:cNvPr id="347" name="Google Shape;347;p34"/>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solidFill>
                  <a:schemeClr val="dk1"/>
                </a:solidFill>
              </a:defRPr>
            </a:lvl1pPr>
            <a:lvl2pPr lvl="1">
              <a:lnSpc>
                <a:spcPct val="115000"/>
              </a:lnSpc>
              <a:spcBef>
                <a:spcPts val="0"/>
              </a:spcBef>
              <a:spcAft>
                <a:spcPts val="0"/>
              </a:spcAft>
              <a:buNone/>
              <a:defRPr sz="2800">
                <a:solidFill>
                  <a:schemeClr val="dk1"/>
                </a:solidFill>
              </a:defRPr>
            </a:lvl2pPr>
            <a:lvl3pPr lvl="2">
              <a:lnSpc>
                <a:spcPct val="115000"/>
              </a:lnSpc>
              <a:spcBef>
                <a:spcPts val="0"/>
              </a:spcBef>
              <a:spcAft>
                <a:spcPts val="0"/>
              </a:spcAft>
              <a:buNone/>
              <a:defRPr sz="2800">
                <a:solidFill>
                  <a:schemeClr val="dk1"/>
                </a:solidFill>
              </a:defRPr>
            </a:lvl3pPr>
            <a:lvl4pPr lvl="3">
              <a:lnSpc>
                <a:spcPct val="115000"/>
              </a:lnSpc>
              <a:spcBef>
                <a:spcPts val="0"/>
              </a:spcBef>
              <a:spcAft>
                <a:spcPts val="0"/>
              </a:spcAft>
              <a:buNone/>
              <a:defRPr sz="2800">
                <a:solidFill>
                  <a:schemeClr val="dk1"/>
                </a:solidFill>
              </a:defRPr>
            </a:lvl4pPr>
            <a:lvl5pPr lvl="4">
              <a:lnSpc>
                <a:spcPct val="115000"/>
              </a:lnSpc>
              <a:spcBef>
                <a:spcPts val="0"/>
              </a:spcBef>
              <a:spcAft>
                <a:spcPts val="0"/>
              </a:spcAft>
              <a:buNone/>
              <a:defRPr sz="2800">
                <a:solidFill>
                  <a:schemeClr val="dk1"/>
                </a:solidFill>
              </a:defRPr>
            </a:lvl5pPr>
            <a:lvl6pPr lvl="5">
              <a:lnSpc>
                <a:spcPct val="115000"/>
              </a:lnSpc>
              <a:spcBef>
                <a:spcPts val="0"/>
              </a:spcBef>
              <a:spcAft>
                <a:spcPts val="0"/>
              </a:spcAft>
              <a:buNone/>
              <a:defRPr sz="2800">
                <a:solidFill>
                  <a:schemeClr val="dk1"/>
                </a:solidFill>
              </a:defRPr>
            </a:lvl6pPr>
            <a:lvl7pPr lvl="6">
              <a:lnSpc>
                <a:spcPct val="115000"/>
              </a:lnSpc>
              <a:spcBef>
                <a:spcPts val="0"/>
              </a:spcBef>
              <a:spcAft>
                <a:spcPts val="0"/>
              </a:spcAft>
              <a:buNone/>
              <a:defRPr sz="2800">
                <a:solidFill>
                  <a:schemeClr val="dk1"/>
                </a:solidFill>
              </a:defRPr>
            </a:lvl7pPr>
            <a:lvl8pPr lvl="7">
              <a:lnSpc>
                <a:spcPct val="115000"/>
              </a:lnSpc>
              <a:spcBef>
                <a:spcPts val="0"/>
              </a:spcBef>
              <a:spcAft>
                <a:spcPts val="0"/>
              </a:spcAft>
              <a:buNone/>
              <a:defRPr sz="2800">
                <a:solidFill>
                  <a:schemeClr val="dk1"/>
                </a:solidFill>
              </a:defRPr>
            </a:lvl8pPr>
            <a:lvl9pPr lvl="8">
              <a:lnSpc>
                <a:spcPct val="115000"/>
              </a:lnSpc>
              <a:spcBef>
                <a:spcPts val="0"/>
              </a:spcBef>
              <a:spcAft>
                <a:spcPts val="0"/>
              </a:spcAft>
              <a:buNone/>
              <a:defRPr sz="2800">
                <a:solidFill>
                  <a:schemeClr val="dk1"/>
                </a:solidFill>
              </a:defRPr>
            </a:lvl9pPr>
          </a:lstStyle>
          <a:p>
            <a:endParaRPr/>
          </a:p>
        </p:txBody>
      </p:sp>
      <p:sp>
        <p:nvSpPr>
          <p:cNvPr id="348" name="Google Shape;348;p34"/>
          <p:cNvSpPr>
            <a:spLocks noGrp="1"/>
          </p:cNvSpPr>
          <p:nvPr>
            <p:ph type="pic" idx="5"/>
          </p:nvPr>
        </p:nvSpPr>
        <p:spPr>
          <a:xfrm>
            <a:off x="447150" y="1418775"/>
            <a:ext cx="2064600" cy="2306100"/>
          </a:xfrm>
          <a:prstGeom prst="roundRect">
            <a:avLst>
              <a:gd name="adj" fmla="val 15772"/>
            </a:avLst>
          </a:prstGeom>
          <a:noFill/>
          <a:ln>
            <a:noFill/>
          </a:ln>
        </p:spPr>
      </p:sp>
      <p:sp>
        <p:nvSpPr>
          <p:cNvPr id="349" name="Google Shape;349;p34"/>
          <p:cNvSpPr>
            <a:spLocks noGrp="1"/>
          </p:cNvSpPr>
          <p:nvPr>
            <p:ph type="pic" idx="6"/>
          </p:nvPr>
        </p:nvSpPr>
        <p:spPr>
          <a:xfrm>
            <a:off x="6632250" y="1418775"/>
            <a:ext cx="2064600" cy="2306100"/>
          </a:xfrm>
          <a:prstGeom prst="roundRect">
            <a:avLst>
              <a:gd name="adj" fmla="val 15772"/>
            </a:avLst>
          </a:prstGeom>
          <a:noFill/>
          <a:ln>
            <a:noFill/>
          </a:ln>
        </p:spPr>
      </p:sp>
      <p:sp>
        <p:nvSpPr>
          <p:cNvPr id="350" name="Google Shape;350;p34"/>
          <p:cNvSpPr txBox="1">
            <a:spLocks noGrp="1"/>
          </p:cNvSpPr>
          <p:nvPr>
            <p:ph type="subTitle" idx="7"/>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2pPr>
            <a:lvl3pPr lvl="2">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3pPr>
            <a:lvl4pPr lvl="3">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4pPr>
            <a:lvl5pPr lvl="4">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5pPr>
            <a:lvl6pPr lvl="5">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6pPr>
            <a:lvl7pPr lvl="6">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7pPr>
            <a:lvl8pPr lvl="7">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8pPr>
            <a:lvl9pPr lvl="8">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9pPr>
          </a:lstStyle>
          <a:p>
            <a:endParaRPr/>
          </a:p>
        </p:txBody>
      </p:sp>
      <p:sp>
        <p:nvSpPr>
          <p:cNvPr id="351" name="Google Shape;351;p34"/>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dk1"/>
                </a:solidFill>
                <a:latin typeface="DM Sans"/>
                <a:ea typeface="DM Sans"/>
                <a:cs typeface="DM Sans"/>
                <a:sym typeface="DM Sans"/>
              </a:rPr>
              <a:t>‹#›</a:t>
            </a:fld>
            <a:endParaRPr sz="700">
              <a:solidFill>
                <a:schemeClr val="dk1"/>
              </a:solidFill>
              <a:latin typeface="DM Sans"/>
              <a:ea typeface="DM Sans"/>
              <a:cs typeface="DM Sans"/>
              <a:sym typeface="DM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tage yellow">
  <p:cSld name="CUSTOM_1_1">
    <p:bg>
      <p:bgPr>
        <a:solidFill>
          <a:schemeClr val="accent2"/>
        </a:solidFill>
        <a:effectLst/>
      </p:bgPr>
    </p:bg>
    <p:spTree>
      <p:nvGrpSpPr>
        <p:cNvPr id="1" name="Shape 352"/>
        <p:cNvGrpSpPr/>
        <p:nvPr/>
      </p:nvGrpSpPr>
      <p:grpSpPr>
        <a:xfrm>
          <a:off x="0" y="0"/>
          <a:ext cx="0" cy="0"/>
          <a:chOff x="0" y="0"/>
          <a:chExt cx="0" cy="0"/>
        </a:xfrm>
      </p:grpSpPr>
      <p:sp>
        <p:nvSpPr>
          <p:cNvPr id="353" name="Google Shape;353;p35"/>
          <p:cNvSpPr>
            <a:spLocks noGrp="1"/>
          </p:cNvSpPr>
          <p:nvPr>
            <p:ph type="pic" idx="2"/>
          </p:nvPr>
        </p:nvSpPr>
        <p:spPr>
          <a:xfrm>
            <a:off x="3539700" y="1418775"/>
            <a:ext cx="2064600" cy="2306100"/>
          </a:xfrm>
          <a:prstGeom prst="roundRect">
            <a:avLst>
              <a:gd name="adj" fmla="val 15772"/>
            </a:avLst>
          </a:prstGeom>
          <a:noFill/>
          <a:ln>
            <a:noFill/>
          </a:ln>
        </p:spPr>
      </p:sp>
      <p:sp>
        <p:nvSpPr>
          <p:cNvPr id="354" name="Google Shape;354;p35"/>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355" name="Google Shape;355;p35"/>
          <p:cNvSpPr txBox="1">
            <a:spLocks noGrp="1"/>
          </p:cNvSpPr>
          <p:nvPr>
            <p:ph type="subTitle" idx="1"/>
          </p:nvPr>
        </p:nvSpPr>
        <p:spPr>
          <a:xfrm>
            <a:off x="2286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56" name="Google Shape;356;p35"/>
          <p:cNvSpPr txBox="1">
            <a:spLocks noGrp="1"/>
          </p:cNvSpPr>
          <p:nvPr>
            <p:ph type="subTitle" idx="3"/>
          </p:nvPr>
        </p:nvSpPr>
        <p:spPr>
          <a:xfrm>
            <a:off x="64137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57" name="Google Shape;357;p35"/>
          <p:cNvSpPr txBox="1">
            <a:spLocks noGrp="1"/>
          </p:cNvSpPr>
          <p:nvPr>
            <p:ph type="subTitle" idx="4"/>
          </p:nvPr>
        </p:nvSpPr>
        <p:spPr>
          <a:xfrm>
            <a:off x="332115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58" name="Google Shape;358;p35"/>
          <p:cNvSpPr>
            <a:spLocks noGrp="1"/>
          </p:cNvSpPr>
          <p:nvPr>
            <p:ph type="pic" idx="5"/>
          </p:nvPr>
        </p:nvSpPr>
        <p:spPr>
          <a:xfrm>
            <a:off x="447150" y="1418775"/>
            <a:ext cx="2064600" cy="2306100"/>
          </a:xfrm>
          <a:prstGeom prst="roundRect">
            <a:avLst>
              <a:gd name="adj" fmla="val 15772"/>
            </a:avLst>
          </a:prstGeom>
          <a:noFill/>
          <a:ln>
            <a:noFill/>
          </a:ln>
        </p:spPr>
      </p:sp>
      <p:sp>
        <p:nvSpPr>
          <p:cNvPr id="359" name="Google Shape;359;p35"/>
          <p:cNvSpPr>
            <a:spLocks noGrp="1"/>
          </p:cNvSpPr>
          <p:nvPr>
            <p:ph type="pic" idx="6"/>
          </p:nvPr>
        </p:nvSpPr>
        <p:spPr>
          <a:xfrm>
            <a:off x="6632250" y="1418775"/>
            <a:ext cx="2064600" cy="2306100"/>
          </a:xfrm>
          <a:prstGeom prst="roundRect">
            <a:avLst>
              <a:gd name="adj" fmla="val 15772"/>
            </a:avLst>
          </a:prstGeom>
          <a:noFill/>
          <a:ln>
            <a:noFill/>
          </a:ln>
        </p:spPr>
      </p:sp>
      <p:sp>
        <p:nvSpPr>
          <p:cNvPr id="360" name="Google Shape;360;p35"/>
          <p:cNvSpPr txBox="1">
            <a:spLocks noGrp="1"/>
          </p:cNvSpPr>
          <p:nvPr>
            <p:ph type="subTitle" idx="7"/>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700"/>
              <a:buFont typeface="DM Sans"/>
              <a:buNone/>
              <a:defRPr sz="700">
                <a:latin typeface="DM Sans"/>
                <a:ea typeface="DM Sans"/>
                <a:cs typeface="DM Sans"/>
                <a:sym typeface="DM Sans"/>
              </a:defRPr>
            </a:lvl1pPr>
            <a:lvl2pPr lvl="1">
              <a:spcBef>
                <a:spcPts val="0"/>
              </a:spcBef>
              <a:spcAft>
                <a:spcPts val="0"/>
              </a:spcAft>
              <a:buClr>
                <a:schemeClr val="lt1"/>
              </a:buClr>
              <a:buSzPts val="700"/>
              <a:buFont typeface="DM Sans"/>
              <a:buNone/>
              <a:defRPr sz="700">
                <a:latin typeface="DM Sans"/>
                <a:ea typeface="DM Sans"/>
                <a:cs typeface="DM Sans"/>
                <a:sym typeface="DM Sans"/>
              </a:defRPr>
            </a:lvl2pPr>
            <a:lvl3pPr lvl="2">
              <a:spcBef>
                <a:spcPts val="0"/>
              </a:spcBef>
              <a:spcAft>
                <a:spcPts val="0"/>
              </a:spcAft>
              <a:buClr>
                <a:schemeClr val="lt1"/>
              </a:buClr>
              <a:buSzPts val="700"/>
              <a:buFont typeface="DM Sans"/>
              <a:buNone/>
              <a:defRPr sz="700">
                <a:latin typeface="DM Sans"/>
                <a:ea typeface="DM Sans"/>
                <a:cs typeface="DM Sans"/>
                <a:sym typeface="DM Sans"/>
              </a:defRPr>
            </a:lvl3pPr>
            <a:lvl4pPr lvl="3">
              <a:spcBef>
                <a:spcPts val="0"/>
              </a:spcBef>
              <a:spcAft>
                <a:spcPts val="0"/>
              </a:spcAft>
              <a:buClr>
                <a:schemeClr val="lt1"/>
              </a:buClr>
              <a:buSzPts val="700"/>
              <a:buFont typeface="DM Sans"/>
              <a:buNone/>
              <a:defRPr sz="700">
                <a:latin typeface="DM Sans"/>
                <a:ea typeface="DM Sans"/>
                <a:cs typeface="DM Sans"/>
                <a:sym typeface="DM Sans"/>
              </a:defRPr>
            </a:lvl4pPr>
            <a:lvl5pPr lvl="4">
              <a:spcBef>
                <a:spcPts val="0"/>
              </a:spcBef>
              <a:spcAft>
                <a:spcPts val="0"/>
              </a:spcAft>
              <a:buClr>
                <a:schemeClr val="lt1"/>
              </a:buClr>
              <a:buSzPts val="700"/>
              <a:buFont typeface="DM Sans"/>
              <a:buNone/>
              <a:defRPr sz="700">
                <a:latin typeface="DM Sans"/>
                <a:ea typeface="DM Sans"/>
                <a:cs typeface="DM Sans"/>
                <a:sym typeface="DM Sans"/>
              </a:defRPr>
            </a:lvl5pPr>
            <a:lvl6pPr lvl="5">
              <a:spcBef>
                <a:spcPts val="0"/>
              </a:spcBef>
              <a:spcAft>
                <a:spcPts val="0"/>
              </a:spcAft>
              <a:buClr>
                <a:schemeClr val="lt1"/>
              </a:buClr>
              <a:buSzPts val="700"/>
              <a:buFont typeface="DM Sans"/>
              <a:buNone/>
              <a:defRPr sz="700">
                <a:latin typeface="DM Sans"/>
                <a:ea typeface="DM Sans"/>
                <a:cs typeface="DM Sans"/>
                <a:sym typeface="DM Sans"/>
              </a:defRPr>
            </a:lvl6pPr>
            <a:lvl7pPr lvl="6">
              <a:spcBef>
                <a:spcPts val="0"/>
              </a:spcBef>
              <a:spcAft>
                <a:spcPts val="0"/>
              </a:spcAft>
              <a:buClr>
                <a:schemeClr val="lt1"/>
              </a:buClr>
              <a:buSzPts val="700"/>
              <a:buFont typeface="DM Sans"/>
              <a:buNone/>
              <a:defRPr sz="700">
                <a:latin typeface="DM Sans"/>
                <a:ea typeface="DM Sans"/>
                <a:cs typeface="DM Sans"/>
                <a:sym typeface="DM Sans"/>
              </a:defRPr>
            </a:lvl7pPr>
            <a:lvl8pPr lvl="7">
              <a:spcBef>
                <a:spcPts val="0"/>
              </a:spcBef>
              <a:spcAft>
                <a:spcPts val="0"/>
              </a:spcAft>
              <a:buClr>
                <a:schemeClr val="lt1"/>
              </a:buClr>
              <a:buSzPts val="700"/>
              <a:buFont typeface="DM Sans"/>
              <a:buNone/>
              <a:defRPr sz="700">
                <a:latin typeface="DM Sans"/>
                <a:ea typeface="DM Sans"/>
                <a:cs typeface="DM Sans"/>
                <a:sym typeface="DM Sans"/>
              </a:defRPr>
            </a:lvl8pPr>
            <a:lvl9pPr lvl="8">
              <a:spcBef>
                <a:spcPts val="0"/>
              </a:spcBef>
              <a:spcAft>
                <a:spcPts val="0"/>
              </a:spcAft>
              <a:buClr>
                <a:schemeClr val="lt1"/>
              </a:buClr>
              <a:buSzPts val="700"/>
              <a:buFont typeface="DM Sans"/>
              <a:buNone/>
              <a:defRPr sz="700">
                <a:latin typeface="DM Sans"/>
                <a:ea typeface="DM Sans"/>
                <a:cs typeface="DM Sans"/>
                <a:sym typeface="DM Sans"/>
              </a:defRPr>
            </a:lvl9pPr>
          </a:lstStyle>
          <a:p>
            <a:endParaRPr/>
          </a:p>
        </p:txBody>
      </p:sp>
      <p:sp>
        <p:nvSpPr>
          <p:cNvPr id="361" name="Google Shape;361;p35"/>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tage purple">
  <p:cSld name="CUSTOM_1_1_1">
    <p:bg>
      <p:bgPr>
        <a:solidFill>
          <a:schemeClr val="lt2"/>
        </a:solidFill>
        <a:effectLst/>
      </p:bgPr>
    </p:bg>
    <p:spTree>
      <p:nvGrpSpPr>
        <p:cNvPr id="1" name="Shape 362"/>
        <p:cNvGrpSpPr/>
        <p:nvPr/>
      </p:nvGrpSpPr>
      <p:grpSpPr>
        <a:xfrm>
          <a:off x="0" y="0"/>
          <a:ext cx="0" cy="0"/>
          <a:chOff x="0" y="0"/>
          <a:chExt cx="0" cy="0"/>
        </a:xfrm>
      </p:grpSpPr>
      <p:sp>
        <p:nvSpPr>
          <p:cNvPr id="363" name="Google Shape;363;p36"/>
          <p:cNvSpPr>
            <a:spLocks noGrp="1"/>
          </p:cNvSpPr>
          <p:nvPr>
            <p:ph type="pic" idx="2"/>
          </p:nvPr>
        </p:nvSpPr>
        <p:spPr>
          <a:xfrm>
            <a:off x="3539700" y="1418775"/>
            <a:ext cx="2064600" cy="2306100"/>
          </a:xfrm>
          <a:prstGeom prst="roundRect">
            <a:avLst>
              <a:gd name="adj" fmla="val 15772"/>
            </a:avLst>
          </a:prstGeom>
          <a:noFill/>
          <a:ln>
            <a:noFill/>
          </a:ln>
        </p:spPr>
      </p:sp>
      <p:sp>
        <p:nvSpPr>
          <p:cNvPr id="364" name="Google Shape;364;p36"/>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365" name="Google Shape;365;p36"/>
          <p:cNvSpPr txBox="1">
            <a:spLocks noGrp="1"/>
          </p:cNvSpPr>
          <p:nvPr>
            <p:ph type="subTitle" idx="1"/>
          </p:nvPr>
        </p:nvSpPr>
        <p:spPr>
          <a:xfrm>
            <a:off x="2286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66" name="Google Shape;366;p36"/>
          <p:cNvSpPr txBox="1">
            <a:spLocks noGrp="1"/>
          </p:cNvSpPr>
          <p:nvPr>
            <p:ph type="subTitle" idx="3"/>
          </p:nvPr>
        </p:nvSpPr>
        <p:spPr>
          <a:xfrm>
            <a:off x="64137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67" name="Google Shape;367;p36"/>
          <p:cNvSpPr txBox="1">
            <a:spLocks noGrp="1"/>
          </p:cNvSpPr>
          <p:nvPr>
            <p:ph type="subTitle" idx="4"/>
          </p:nvPr>
        </p:nvSpPr>
        <p:spPr>
          <a:xfrm>
            <a:off x="332115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68" name="Google Shape;368;p36"/>
          <p:cNvSpPr>
            <a:spLocks noGrp="1"/>
          </p:cNvSpPr>
          <p:nvPr>
            <p:ph type="pic" idx="5"/>
          </p:nvPr>
        </p:nvSpPr>
        <p:spPr>
          <a:xfrm>
            <a:off x="447150" y="1418775"/>
            <a:ext cx="2064600" cy="2306100"/>
          </a:xfrm>
          <a:prstGeom prst="roundRect">
            <a:avLst>
              <a:gd name="adj" fmla="val 15772"/>
            </a:avLst>
          </a:prstGeom>
          <a:noFill/>
          <a:ln>
            <a:noFill/>
          </a:ln>
        </p:spPr>
      </p:sp>
      <p:sp>
        <p:nvSpPr>
          <p:cNvPr id="369" name="Google Shape;369;p36"/>
          <p:cNvSpPr>
            <a:spLocks noGrp="1"/>
          </p:cNvSpPr>
          <p:nvPr>
            <p:ph type="pic" idx="6"/>
          </p:nvPr>
        </p:nvSpPr>
        <p:spPr>
          <a:xfrm>
            <a:off x="6632250" y="1418775"/>
            <a:ext cx="2064600" cy="2306100"/>
          </a:xfrm>
          <a:prstGeom prst="roundRect">
            <a:avLst>
              <a:gd name="adj" fmla="val 15772"/>
            </a:avLst>
          </a:prstGeom>
          <a:noFill/>
          <a:ln>
            <a:noFill/>
          </a:ln>
        </p:spPr>
      </p:sp>
      <p:sp>
        <p:nvSpPr>
          <p:cNvPr id="370" name="Google Shape;370;p36"/>
          <p:cNvSpPr txBox="1">
            <a:spLocks noGrp="1"/>
          </p:cNvSpPr>
          <p:nvPr>
            <p:ph type="subTitle" idx="7"/>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700"/>
              <a:buFont typeface="DM Sans"/>
              <a:buNone/>
              <a:defRPr sz="700">
                <a:latin typeface="DM Sans"/>
                <a:ea typeface="DM Sans"/>
                <a:cs typeface="DM Sans"/>
                <a:sym typeface="DM Sans"/>
              </a:defRPr>
            </a:lvl1pPr>
            <a:lvl2pPr lvl="1">
              <a:spcBef>
                <a:spcPts val="0"/>
              </a:spcBef>
              <a:spcAft>
                <a:spcPts val="0"/>
              </a:spcAft>
              <a:buClr>
                <a:schemeClr val="lt1"/>
              </a:buClr>
              <a:buSzPts val="700"/>
              <a:buFont typeface="DM Sans"/>
              <a:buNone/>
              <a:defRPr sz="700">
                <a:latin typeface="DM Sans"/>
                <a:ea typeface="DM Sans"/>
                <a:cs typeface="DM Sans"/>
                <a:sym typeface="DM Sans"/>
              </a:defRPr>
            </a:lvl2pPr>
            <a:lvl3pPr lvl="2">
              <a:spcBef>
                <a:spcPts val="0"/>
              </a:spcBef>
              <a:spcAft>
                <a:spcPts val="0"/>
              </a:spcAft>
              <a:buClr>
                <a:schemeClr val="lt1"/>
              </a:buClr>
              <a:buSzPts val="700"/>
              <a:buFont typeface="DM Sans"/>
              <a:buNone/>
              <a:defRPr sz="700">
                <a:latin typeface="DM Sans"/>
                <a:ea typeface="DM Sans"/>
                <a:cs typeface="DM Sans"/>
                <a:sym typeface="DM Sans"/>
              </a:defRPr>
            </a:lvl3pPr>
            <a:lvl4pPr lvl="3">
              <a:spcBef>
                <a:spcPts val="0"/>
              </a:spcBef>
              <a:spcAft>
                <a:spcPts val="0"/>
              </a:spcAft>
              <a:buClr>
                <a:schemeClr val="lt1"/>
              </a:buClr>
              <a:buSzPts val="700"/>
              <a:buFont typeface="DM Sans"/>
              <a:buNone/>
              <a:defRPr sz="700">
                <a:latin typeface="DM Sans"/>
                <a:ea typeface="DM Sans"/>
                <a:cs typeface="DM Sans"/>
                <a:sym typeface="DM Sans"/>
              </a:defRPr>
            </a:lvl4pPr>
            <a:lvl5pPr lvl="4">
              <a:spcBef>
                <a:spcPts val="0"/>
              </a:spcBef>
              <a:spcAft>
                <a:spcPts val="0"/>
              </a:spcAft>
              <a:buClr>
                <a:schemeClr val="lt1"/>
              </a:buClr>
              <a:buSzPts val="700"/>
              <a:buFont typeface="DM Sans"/>
              <a:buNone/>
              <a:defRPr sz="700">
                <a:latin typeface="DM Sans"/>
                <a:ea typeface="DM Sans"/>
                <a:cs typeface="DM Sans"/>
                <a:sym typeface="DM Sans"/>
              </a:defRPr>
            </a:lvl5pPr>
            <a:lvl6pPr lvl="5">
              <a:spcBef>
                <a:spcPts val="0"/>
              </a:spcBef>
              <a:spcAft>
                <a:spcPts val="0"/>
              </a:spcAft>
              <a:buClr>
                <a:schemeClr val="lt1"/>
              </a:buClr>
              <a:buSzPts val="700"/>
              <a:buFont typeface="DM Sans"/>
              <a:buNone/>
              <a:defRPr sz="700">
                <a:latin typeface="DM Sans"/>
                <a:ea typeface="DM Sans"/>
                <a:cs typeface="DM Sans"/>
                <a:sym typeface="DM Sans"/>
              </a:defRPr>
            </a:lvl6pPr>
            <a:lvl7pPr lvl="6">
              <a:spcBef>
                <a:spcPts val="0"/>
              </a:spcBef>
              <a:spcAft>
                <a:spcPts val="0"/>
              </a:spcAft>
              <a:buClr>
                <a:schemeClr val="lt1"/>
              </a:buClr>
              <a:buSzPts val="700"/>
              <a:buFont typeface="DM Sans"/>
              <a:buNone/>
              <a:defRPr sz="700">
                <a:latin typeface="DM Sans"/>
                <a:ea typeface="DM Sans"/>
                <a:cs typeface="DM Sans"/>
                <a:sym typeface="DM Sans"/>
              </a:defRPr>
            </a:lvl7pPr>
            <a:lvl8pPr lvl="7">
              <a:spcBef>
                <a:spcPts val="0"/>
              </a:spcBef>
              <a:spcAft>
                <a:spcPts val="0"/>
              </a:spcAft>
              <a:buClr>
                <a:schemeClr val="lt1"/>
              </a:buClr>
              <a:buSzPts val="700"/>
              <a:buFont typeface="DM Sans"/>
              <a:buNone/>
              <a:defRPr sz="700">
                <a:latin typeface="DM Sans"/>
                <a:ea typeface="DM Sans"/>
                <a:cs typeface="DM Sans"/>
                <a:sym typeface="DM Sans"/>
              </a:defRPr>
            </a:lvl8pPr>
            <a:lvl9pPr lvl="8">
              <a:spcBef>
                <a:spcPts val="0"/>
              </a:spcBef>
              <a:spcAft>
                <a:spcPts val="0"/>
              </a:spcAft>
              <a:buClr>
                <a:schemeClr val="lt1"/>
              </a:buClr>
              <a:buSzPts val="700"/>
              <a:buFont typeface="DM Sans"/>
              <a:buNone/>
              <a:defRPr sz="700">
                <a:latin typeface="DM Sans"/>
                <a:ea typeface="DM Sans"/>
                <a:cs typeface="DM Sans"/>
                <a:sym typeface="DM Sans"/>
              </a:defRPr>
            </a:lvl9pPr>
          </a:lstStyle>
          <a:p>
            <a:endParaRPr/>
          </a:p>
        </p:txBody>
      </p:sp>
      <p:sp>
        <p:nvSpPr>
          <p:cNvPr id="371" name="Google Shape;371;p36"/>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ree points">
  <p:cSld name="CUSTOM_1_1_1_1">
    <p:spTree>
      <p:nvGrpSpPr>
        <p:cNvPr id="1" name="Shape 372"/>
        <p:cNvGrpSpPr/>
        <p:nvPr/>
      </p:nvGrpSpPr>
      <p:grpSpPr>
        <a:xfrm>
          <a:off x="0" y="0"/>
          <a:ext cx="0" cy="0"/>
          <a:chOff x="0" y="0"/>
          <a:chExt cx="0" cy="0"/>
        </a:xfrm>
      </p:grpSpPr>
      <p:sp>
        <p:nvSpPr>
          <p:cNvPr id="373" name="Google Shape;373;p37"/>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374" name="Google Shape;374;p37"/>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375" name="Google Shape;375;p37"/>
          <p:cNvSpPr txBox="1">
            <a:spLocks noGrp="1"/>
          </p:cNvSpPr>
          <p:nvPr>
            <p:ph type="subTitle" idx="2"/>
          </p:nvPr>
        </p:nvSpPr>
        <p:spPr>
          <a:xfrm>
            <a:off x="2286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76" name="Google Shape;376;p37"/>
          <p:cNvSpPr txBox="1">
            <a:spLocks noGrp="1"/>
          </p:cNvSpPr>
          <p:nvPr>
            <p:ph type="subTitle" idx="3"/>
          </p:nvPr>
        </p:nvSpPr>
        <p:spPr>
          <a:xfrm>
            <a:off x="64137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77" name="Google Shape;377;p37"/>
          <p:cNvSpPr txBox="1">
            <a:spLocks noGrp="1"/>
          </p:cNvSpPr>
          <p:nvPr>
            <p:ph type="subTitle" idx="4"/>
          </p:nvPr>
        </p:nvSpPr>
        <p:spPr>
          <a:xfrm>
            <a:off x="332115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78" name="Google Shape;378;p37"/>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ext steps">
  <p:cSld name="CUSTOM_7_1_1_1_1_1_1_1_1_1_1_1_1_1_1_1_1_1">
    <p:spTree>
      <p:nvGrpSpPr>
        <p:cNvPr id="1" name="Shape 379"/>
        <p:cNvGrpSpPr/>
        <p:nvPr/>
      </p:nvGrpSpPr>
      <p:grpSpPr>
        <a:xfrm>
          <a:off x="0" y="0"/>
          <a:ext cx="0" cy="0"/>
          <a:chOff x="0" y="0"/>
          <a:chExt cx="0" cy="0"/>
        </a:xfrm>
      </p:grpSpPr>
      <p:sp>
        <p:nvSpPr>
          <p:cNvPr id="380" name="Google Shape;380;p38"/>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381" name="Google Shape;381;p38"/>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382" name="Google Shape;382;p38"/>
          <p:cNvSpPr txBox="1">
            <a:spLocks noGrp="1"/>
          </p:cNvSpPr>
          <p:nvPr>
            <p:ph type="subTitle" idx="2"/>
          </p:nvPr>
        </p:nvSpPr>
        <p:spPr>
          <a:xfrm>
            <a:off x="4328700" y="392448"/>
            <a:ext cx="1526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83" name="Google Shape;383;p38"/>
          <p:cNvSpPr txBox="1">
            <a:spLocks noGrp="1"/>
          </p:cNvSpPr>
          <p:nvPr>
            <p:ph type="subTitle" idx="3"/>
          </p:nvPr>
        </p:nvSpPr>
        <p:spPr>
          <a:xfrm>
            <a:off x="5987725" y="499551"/>
            <a:ext cx="2926200" cy="6246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84" name="Google Shape;384;p38"/>
          <p:cNvSpPr txBox="1">
            <a:spLocks noGrp="1"/>
          </p:cNvSpPr>
          <p:nvPr>
            <p:ph type="subTitle" idx="4"/>
          </p:nvPr>
        </p:nvSpPr>
        <p:spPr>
          <a:xfrm>
            <a:off x="4328700" y="1620445"/>
            <a:ext cx="1526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85" name="Google Shape;385;p38"/>
          <p:cNvSpPr txBox="1">
            <a:spLocks noGrp="1"/>
          </p:cNvSpPr>
          <p:nvPr>
            <p:ph type="subTitle" idx="5"/>
          </p:nvPr>
        </p:nvSpPr>
        <p:spPr>
          <a:xfrm>
            <a:off x="5987725" y="1727550"/>
            <a:ext cx="2926200" cy="6246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86" name="Google Shape;386;p38"/>
          <p:cNvSpPr txBox="1">
            <a:spLocks noGrp="1"/>
          </p:cNvSpPr>
          <p:nvPr>
            <p:ph type="subTitle" idx="6"/>
          </p:nvPr>
        </p:nvSpPr>
        <p:spPr>
          <a:xfrm>
            <a:off x="4328700" y="2850106"/>
            <a:ext cx="1526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87" name="Google Shape;387;p38"/>
          <p:cNvSpPr txBox="1">
            <a:spLocks noGrp="1"/>
          </p:cNvSpPr>
          <p:nvPr>
            <p:ph type="subTitle" idx="7"/>
          </p:nvPr>
        </p:nvSpPr>
        <p:spPr>
          <a:xfrm>
            <a:off x="5987725" y="2957203"/>
            <a:ext cx="2926200" cy="6246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88" name="Google Shape;388;p38"/>
          <p:cNvSpPr txBox="1">
            <a:spLocks noGrp="1"/>
          </p:cNvSpPr>
          <p:nvPr>
            <p:ph type="subTitle" idx="8"/>
          </p:nvPr>
        </p:nvSpPr>
        <p:spPr>
          <a:xfrm>
            <a:off x="4328700" y="4077970"/>
            <a:ext cx="1526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89" name="Google Shape;389;p38"/>
          <p:cNvSpPr txBox="1">
            <a:spLocks noGrp="1"/>
          </p:cNvSpPr>
          <p:nvPr>
            <p:ph type="subTitle" idx="9"/>
          </p:nvPr>
        </p:nvSpPr>
        <p:spPr>
          <a:xfrm>
            <a:off x="5987725" y="4185076"/>
            <a:ext cx="2926200" cy="4986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90" name="Google Shape;390;p38"/>
          <p:cNvSpPr txBox="1">
            <a:spLocks noGrp="1"/>
          </p:cNvSpPr>
          <p:nvPr>
            <p:ph type="title"/>
          </p:nvPr>
        </p:nvSpPr>
        <p:spPr>
          <a:xfrm>
            <a:off x="228600" y="460100"/>
            <a:ext cx="2834700" cy="587700"/>
          </a:xfrm>
          <a:prstGeom prst="rect">
            <a:avLst/>
          </a:prstGeom>
        </p:spPr>
        <p:txBody>
          <a:bodyPr spcFirstLastPara="1" wrap="square" lIns="0" tIns="0" rIns="91425" bIns="91425" anchor="t" anchorCtr="0">
            <a:spAutoFit/>
          </a:bodyPr>
          <a:lstStyle>
            <a:lvl1pPr lvl="0">
              <a:lnSpc>
                <a:spcPct val="7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 you">
  <p:cSld name="CUSTOM_2">
    <p:bg>
      <p:bgPr>
        <a:solidFill>
          <a:schemeClr val="dk2"/>
        </a:solidFill>
        <a:effectLst/>
      </p:bgPr>
    </p:bg>
    <p:spTree>
      <p:nvGrpSpPr>
        <p:cNvPr id="1" name="Shape 391"/>
        <p:cNvGrpSpPr/>
        <p:nvPr/>
      </p:nvGrpSpPr>
      <p:grpSpPr>
        <a:xfrm>
          <a:off x="0" y="0"/>
          <a:ext cx="0" cy="0"/>
          <a:chOff x="0" y="0"/>
          <a:chExt cx="0" cy="0"/>
        </a:xfrm>
      </p:grpSpPr>
      <p:sp>
        <p:nvSpPr>
          <p:cNvPr id="392" name="Google Shape;392;p39"/>
          <p:cNvSpPr/>
          <p:nvPr/>
        </p:nvSpPr>
        <p:spPr>
          <a:xfrm>
            <a:off x="4618950" y="0"/>
            <a:ext cx="4525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Forum"/>
              <a:ea typeface="Forum"/>
              <a:cs typeface="Forum"/>
              <a:sym typeface="Forum"/>
            </a:endParaRPr>
          </a:p>
        </p:txBody>
      </p:sp>
      <p:sp>
        <p:nvSpPr>
          <p:cNvPr id="393" name="Google Shape;393;p39"/>
          <p:cNvSpPr txBox="1">
            <a:spLocks noGrp="1"/>
          </p:cNvSpPr>
          <p:nvPr>
            <p:ph type="title"/>
          </p:nvPr>
        </p:nvSpPr>
        <p:spPr>
          <a:xfrm>
            <a:off x="228600" y="4039700"/>
            <a:ext cx="4296300" cy="644100"/>
          </a:xfrm>
          <a:prstGeom prst="rect">
            <a:avLst/>
          </a:prstGeom>
        </p:spPr>
        <p:txBody>
          <a:bodyPr spcFirstLastPara="1" wrap="square" lIns="0" tIns="0" rIns="91425" bIns="0" anchor="b" anchorCtr="0">
            <a:noAutofit/>
          </a:bodyPr>
          <a:lstStyle>
            <a:lvl1pPr lvl="0">
              <a:lnSpc>
                <a:spcPct val="75000"/>
              </a:lnSpc>
              <a:spcBef>
                <a:spcPts val="0"/>
              </a:spcBef>
              <a:spcAft>
                <a:spcPts val="0"/>
              </a:spcAft>
              <a:buClr>
                <a:schemeClr val="lt1"/>
              </a:buClr>
              <a:buSzPts val="7000"/>
              <a:buFont typeface="Forum"/>
              <a:buNone/>
              <a:defRPr sz="7000"/>
            </a:lvl1pPr>
            <a:lvl2pPr lvl="1">
              <a:lnSpc>
                <a:spcPct val="75000"/>
              </a:lnSpc>
              <a:spcBef>
                <a:spcPts val="0"/>
              </a:spcBef>
              <a:spcAft>
                <a:spcPts val="0"/>
              </a:spcAft>
              <a:buClr>
                <a:schemeClr val="lt1"/>
              </a:buClr>
              <a:buSzPts val="7000"/>
              <a:buFont typeface="Forum"/>
              <a:buNone/>
              <a:defRPr sz="7000"/>
            </a:lvl2pPr>
            <a:lvl3pPr lvl="2">
              <a:lnSpc>
                <a:spcPct val="75000"/>
              </a:lnSpc>
              <a:spcBef>
                <a:spcPts val="0"/>
              </a:spcBef>
              <a:spcAft>
                <a:spcPts val="0"/>
              </a:spcAft>
              <a:buClr>
                <a:schemeClr val="lt1"/>
              </a:buClr>
              <a:buSzPts val="7000"/>
              <a:buFont typeface="Forum"/>
              <a:buNone/>
              <a:defRPr sz="7000"/>
            </a:lvl3pPr>
            <a:lvl4pPr lvl="3">
              <a:lnSpc>
                <a:spcPct val="75000"/>
              </a:lnSpc>
              <a:spcBef>
                <a:spcPts val="0"/>
              </a:spcBef>
              <a:spcAft>
                <a:spcPts val="0"/>
              </a:spcAft>
              <a:buClr>
                <a:schemeClr val="lt1"/>
              </a:buClr>
              <a:buSzPts val="7000"/>
              <a:buFont typeface="Forum"/>
              <a:buNone/>
              <a:defRPr sz="7000"/>
            </a:lvl4pPr>
            <a:lvl5pPr lvl="4">
              <a:lnSpc>
                <a:spcPct val="75000"/>
              </a:lnSpc>
              <a:spcBef>
                <a:spcPts val="0"/>
              </a:spcBef>
              <a:spcAft>
                <a:spcPts val="0"/>
              </a:spcAft>
              <a:buClr>
                <a:schemeClr val="lt1"/>
              </a:buClr>
              <a:buSzPts val="7000"/>
              <a:buFont typeface="Forum"/>
              <a:buNone/>
              <a:defRPr sz="7000"/>
            </a:lvl5pPr>
            <a:lvl6pPr lvl="5">
              <a:lnSpc>
                <a:spcPct val="75000"/>
              </a:lnSpc>
              <a:spcBef>
                <a:spcPts val="0"/>
              </a:spcBef>
              <a:spcAft>
                <a:spcPts val="0"/>
              </a:spcAft>
              <a:buClr>
                <a:schemeClr val="lt1"/>
              </a:buClr>
              <a:buSzPts val="7000"/>
              <a:buFont typeface="Forum"/>
              <a:buNone/>
              <a:defRPr sz="7000"/>
            </a:lvl6pPr>
            <a:lvl7pPr lvl="6">
              <a:lnSpc>
                <a:spcPct val="75000"/>
              </a:lnSpc>
              <a:spcBef>
                <a:spcPts val="0"/>
              </a:spcBef>
              <a:spcAft>
                <a:spcPts val="0"/>
              </a:spcAft>
              <a:buClr>
                <a:schemeClr val="lt1"/>
              </a:buClr>
              <a:buSzPts val="7000"/>
              <a:buFont typeface="Forum"/>
              <a:buNone/>
              <a:defRPr sz="7000"/>
            </a:lvl7pPr>
            <a:lvl8pPr lvl="7">
              <a:lnSpc>
                <a:spcPct val="75000"/>
              </a:lnSpc>
              <a:spcBef>
                <a:spcPts val="0"/>
              </a:spcBef>
              <a:spcAft>
                <a:spcPts val="0"/>
              </a:spcAft>
              <a:buClr>
                <a:schemeClr val="lt1"/>
              </a:buClr>
              <a:buSzPts val="7000"/>
              <a:buFont typeface="Forum"/>
              <a:buNone/>
              <a:defRPr sz="7000"/>
            </a:lvl8pPr>
            <a:lvl9pPr lvl="8">
              <a:lnSpc>
                <a:spcPct val="75000"/>
              </a:lnSpc>
              <a:spcBef>
                <a:spcPts val="0"/>
              </a:spcBef>
              <a:spcAft>
                <a:spcPts val="0"/>
              </a:spcAft>
              <a:buClr>
                <a:schemeClr val="lt1"/>
              </a:buClr>
              <a:buSzPts val="7000"/>
              <a:buFont typeface="Forum"/>
              <a:buNone/>
              <a:defRPr sz="7000"/>
            </a:lvl9pPr>
          </a:lstStyle>
          <a:p>
            <a:endParaRPr/>
          </a:p>
        </p:txBody>
      </p:sp>
      <p:sp>
        <p:nvSpPr>
          <p:cNvPr id="394" name="Google Shape;394;p39"/>
          <p:cNvSpPr txBox="1">
            <a:spLocks noGrp="1"/>
          </p:cNvSpPr>
          <p:nvPr>
            <p:ph type="subTitle" idx="1"/>
          </p:nvPr>
        </p:nvSpPr>
        <p:spPr>
          <a:xfrm>
            <a:off x="4994900" y="457200"/>
            <a:ext cx="3920400" cy="1342200"/>
          </a:xfrm>
          <a:prstGeom prst="rect">
            <a:avLst/>
          </a:prstGeom>
        </p:spPr>
        <p:txBody>
          <a:bodyPr spcFirstLastPara="1" wrap="square" lIns="0" tIns="0" rIns="0" bIns="0" anchor="t" anchorCtr="0">
            <a:spAutoFit/>
          </a:bodyPr>
          <a:lstStyle>
            <a:lvl1pPr lvl="0">
              <a:spcBef>
                <a:spcPts val="0"/>
              </a:spcBef>
              <a:spcAft>
                <a:spcPts val="0"/>
              </a:spcAft>
              <a:buNone/>
              <a:defRPr>
                <a:solidFill>
                  <a:schemeClr val="dk1"/>
                </a:solidFill>
                <a:latin typeface="DM Sans"/>
                <a:ea typeface="DM Sans"/>
                <a:cs typeface="DM Sans"/>
                <a:sym typeface="DM Sans"/>
              </a:defRPr>
            </a:lvl1pPr>
            <a:lvl2pPr lvl="1">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95"/>
        <p:cNvGrpSpPr/>
        <p:nvPr/>
      </p:nvGrpSpPr>
      <p:grpSpPr>
        <a:xfrm>
          <a:off x="0" y="0"/>
          <a:ext cx="0" cy="0"/>
          <a:chOff x="0" y="0"/>
          <a:chExt cx="0" cy="0"/>
        </a:xfrm>
      </p:grpSpPr>
      <p:sp>
        <p:nvSpPr>
          <p:cNvPr id="396" name="Google Shape;396;p4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97" name="Google Shape;397;p4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98"/>
        <p:cNvGrpSpPr/>
        <p:nvPr/>
      </p:nvGrpSpPr>
      <p:grpSpPr>
        <a:xfrm>
          <a:off x="0" y="0"/>
          <a:ext cx="0" cy="0"/>
          <a:chOff x="0" y="0"/>
          <a:chExt cx="0" cy="0"/>
        </a:xfrm>
      </p:grpSpPr>
      <p:sp>
        <p:nvSpPr>
          <p:cNvPr id="399" name="Google Shape;399;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400"/>
        <p:cNvGrpSpPr/>
        <p:nvPr/>
      </p:nvGrpSpPr>
      <p:grpSpPr>
        <a:xfrm>
          <a:off x="0" y="0"/>
          <a:ext cx="0" cy="0"/>
          <a:chOff x="0" y="0"/>
          <a:chExt cx="0" cy="0"/>
        </a:xfrm>
      </p:grpSpPr>
      <p:sp>
        <p:nvSpPr>
          <p:cNvPr id="401" name="Google Shape;40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2" name="Google Shape;40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Char char="●"/>
              <a:defRPr/>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spTree>
      <p:nvGrpSpPr>
        <p:cNvPr id="1" name="Shape 403"/>
        <p:cNvGrpSpPr/>
        <p:nvPr/>
      </p:nvGrpSpPr>
      <p:grpSpPr>
        <a:xfrm>
          <a:off x="0" y="0"/>
          <a:ext cx="0" cy="0"/>
          <a:chOff x="0" y="0"/>
          <a:chExt cx="0" cy="0"/>
        </a:xfrm>
      </p:grpSpPr>
      <p:sp>
        <p:nvSpPr>
          <p:cNvPr id="404" name="Google Shape;40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5" name="Google Shape;405;p4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6" name="Google Shape;406;p4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7"/>
        <p:cNvGrpSpPr/>
        <p:nvPr/>
      </p:nvGrpSpPr>
      <p:grpSpPr>
        <a:xfrm>
          <a:off x="0" y="0"/>
          <a:ext cx="0" cy="0"/>
          <a:chOff x="0" y="0"/>
          <a:chExt cx="0" cy="0"/>
        </a:xfrm>
      </p:grpSpPr>
      <p:sp>
        <p:nvSpPr>
          <p:cNvPr id="408" name="Google Shape;40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1" name="Google Shape;411;p4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2"/>
        <p:cNvGrpSpPr/>
        <p:nvPr/>
      </p:nvGrpSpPr>
      <p:grpSpPr>
        <a:xfrm>
          <a:off x="0" y="0"/>
          <a:ext cx="0" cy="0"/>
          <a:chOff x="0" y="0"/>
          <a:chExt cx="0" cy="0"/>
        </a:xfrm>
      </p:grpSpPr>
      <p:sp>
        <p:nvSpPr>
          <p:cNvPr id="413" name="Google Shape;413;p4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4"/>
        <p:cNvGrpSpPr/>
        <p:nvPr/>
      </p:nvGrpSpPr>
      <p:grpSpPr>
        <a:xfrm>
          <a:off x="0" y="0"/>
          <a:ext cx="0" cy="0"/>
          <a:chOff x="0" y="0"/>
          <a:chExt cx="0" cy="0"/>
        </a:xfrm>
      </p:grpSpPr>
      <p:sp>
        <p:nvSpPr>
          <p:cNvPr id="415" name="Google Shape;415;p4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6" name="Google Shape;416;p47"/>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417" name="Google Shape;417;p47"/>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SzPts val="1000"/>
              <a:buChar char="●"/>
              <a:defRPr/>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8"/>
        <p:cNvGrpSpPr/>
        <p:nvPr/>
      </p:nvGrpSpPr>
      <p:grpSpPr>
        <a:xfrm>
          <a:off x="0" y="0"/>
          <a:ext cx="0" cy="0"/>
          <a:chOff x="0" y="0"/>
          <a:chExt cx="0" cy="0"/>
        </a:xfrm>
      </p:grpSpPr>
      <p:sp>
        <p:nvSpPr>
          <p:cNvPr id="419" name="Google Shape;419;p4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000"/>
              <a:buNone/>
              <a:defRPr/>
            </a:lvl1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20"/>
        <p:cNvGrpSpPr/>
        <p:nvPr/>
      </p:nvGrpSpPr>
      <p:grpSpPr>
        <a:xfrm>
          <a:off x="0" y="0"/>
          <a:ext cx="0" cy="0"/>
          <a:chOff x="0" y="0"/>
          <a:chExt cx="0" cy="0"/>
        </a:xfrm>
      </p:grpSpPr>
      <p:sp>
        <p:nvSpPr>
          <p:cNvPr id="421" name="Google Shape;421;p4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2" name="Google Shape;422;p4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292100" algn="ctr">
              <a:spcBef>
                <a:spcPts val="0"/>
              </a:spcBef>
              <a:spcAft>
                <a:spcPts val="0"/>
              </a:spcAft>
              <a:buSzPts val="1000"/>
              <a:buChar char="●"/>
              <a:defRPr/>
            </a:lvl1pPr>
            <a:lvl2pPr marL="914400" lvl="1" indent="-292100" algn="ctr">
              <a:spcBef>
                <a:spcPts val="0"/>
              </a:spcBef>
              <a:spcAft>
                <a:spcPts val="0"/>
              </a:spcAft>
              <a:buSzPts val="1000"/>
              <a:buChar char="○"/>
              <a:defRPr/>
            </a:lvl2pPr>
            <a:lvl3pPr marL="1371600" lvl="2" indent="-292100" algn="ctr">
              <a:spcBef>
                <a:spcPts val="0"/>
              </a:spcBef>
              <a:spcAft>
                <a:spcPts val="0"/>
              </a:spcAft>
              <a:buSzPts val="1000"/>
              <a:buChar char="■"/>
              <a:defRPr/>
            </a:lvl3pPr>
            <a:lvl4pPr marL="1828800" lvl="3" indent="-292100" algn="ctr">
              <a:spcBef>
                <a:spcPts val="0"/>
              </a:spcBef>
              <a:spcAft>
                <a:spcPts val="0"/>
              </a:spcAft>
              <a:buSzPts val="1000"/>
              <a:buChar char="●"/>
              <a:defRPr/>
            </a:lvl4pPr>
            <a:lvl5pPr marL="2286000" lvl="4" indent="-292100" algn="ctr">
              <a:spcBef>
                <a:spcPts val="0"/>
              </a:spcBef>
              <a:spcAft>
                <a:spcPts val="0"/>
              </a:spcAft>
              <a:buSzPts val="1000"/>
              <a:buChar char="○"/>
              <a:defRPr/>
            </a:lvl5pPr>
            <a:lvl6pPr marL="2743200" lvl="5" indent="-292100" algn="ctr">
              <a:spcBef>
                <a:spcPts val="0"/>
              </a:spcBef>
              <a:spcAft>
                <a:spcPts val="0"/>
              </a:spcAft>
              <a:buSzPts val="1000"/>
              <a:buChar char="■"/>
              <a:defRPr/>
            </a:lvl6pPr>
            <a:lvl7pPr marL="3200400" lvl="6" indent="-292100" algn="ctr">
              <a:spcBef>
                <a:spcPts val="0"/>
              </a:spcBef>
              <a:spcAft>
                <a:spcPts val="0"/>
              </a:spcAft>
              <a:buSzPts val="1000"/>
              <a:buChar char="●"/>
              <a:defRPr/>
            </a:lvl7pPr>
            <a:lvl8pPr marL="3657600" lvl="7" indent="-292100" algn="ctr">
              <a:spcBef>
                <a:spcPts val="0"/>
              </a:spcBef>
              <a:spcAft>
                <a:spcPts val="0"/>
              </a:spcAft>
              <a:buSzPts val="1000"/>
              <a:buChar char="○"/>
              <a:defRPr/>
            </a:lvl8pPr>
            <a:lvl9pPr marL="4114800" lvl="8" indent="-292100" algn="ctr">
              <a:spcBef>
                <a:spcPts val="0"/>
              </a:spcBef>
              <a:spcAft>
                <a:spcPts val="0"/>
              </a:spcAft>
              <a:buSzPts val="10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23"/>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24"/>
        <p:cNvGrpSpPr/>
        <p:nvPr/>
      </p:nvGrpSpPr>
      <p:grpSpPr>
        <a:xfrm>
          <a:off x="0" y="0"/>
          <a:ext cx="0" cy="0"/>
          <a:chOff x="0" y="0"/>
          <a:chExt cx="0" cy="0"/>
        </a:xfrm>
      </p:grpSpPr>
      <p:sp>
        <p:nvSpPr>
          <p:cNvPr id="425" name="Google Shape;425;p51"/>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6" name="Google Shape;426;p51"/>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27" name="Google Shape;427;p51"/>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28" name="Google Shape;428;p51"/>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29" name="Google Shape;429;p51"/>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30" name="Google Shape;430;p51"/>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31" name="Google Shape;431;p51"/>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body and image">
  <p:cSld name="Title, body and image">
    <p:spTree>
      <p:nvGrpSpPr>
        <p:cNvPr id="1" name="Shape 432"/>
        <p:cNvGrpSpPr/>
        <p:nvPr/>
      </p:nvGrpSpPr>
      <p:grpSpPr>
        <a:xfrm>
          <a:off x="0" y="0"/>
          <a:ext cx="0" cy="0"/>
          <a:chOff x="0" y="0"/>
          <a:chExt cx="0" cy="0"/>
        </a:xfrm>
      </p:grpSpPr>
      <p:sp>
        <p:nvSpPr>
          <p:cNvPr id="433" name="Google Shape;433;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4" name="Google Shape;434;p52"/>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SzPts val="1000"/>
              <a:buChar char="●"/>
              <a:defRPr/>
            </a:lvl1pPr>
            <a:lvl2pPr marL="914400" lvl="1" indent="-292100">
              <a:spcBef>
                <a:spcPts val="800"/>
              </a:spcBef>
              <a:spcAft>
                <a:spcPts val="0"/>
              </a:spcAft>
              <a:buSzPts val="1000"/>
              <a:buChar char="○"/>
              <a:defRPr/>
            </a:lvl2pPr>
            <a:lvl3pPr marL="1371600" lvl="2" indent="-292100">
              <a:spcBef>
                <a:spcPts val="800"/>
              </a:spcBef>
              <a:spcAft>
                <a:spcPts val="0"/>
              </a:spcAft>
              <a:buSzPts val="1000"/>
              <a:buChar char="■"/>
              <a:defRPr/>
            </a:lvl3pPr>
            <a:lvl4pPr marL="1828800" lvl="3" indent="-292100">
              <a:spcBef>
                <a:spcPts val="800"/>
              </a:spcBef>
              <a:spcAft>
                <a:spcPts val="0"/>
              </a:spcAft>
              <a:buSzPts val="1000"/>
              <a:buChar char="●"/>
              <a:defRPr/>
            </a:lvl4pPr>
            <a:lvl5pPr marL="2286000" lvl="4" indent="-292100">
              <a:spcBef>
                <a:spcPts val="800"/>
              </a:spcBef>
              <a:spcAft>
                <a:spcPts val="0"/>
              </a:spcAft>
              <a:buSzPts val="1000"/>
              <a:buChar char="○"/>
              <a:defRPr/>
            </a:lvl5pPr>
            <a:lvl6pPr marL="2743200" lvl="5" indent="-292100">
              <a:spcBef>
                <a:spcPts val="800"/>
              </a:spcBef>
              <a:spcAft>
                <a:spcPts val="0"/>
              </a:spcAft>
              <a:buSzPts val="1000"/>
              <a:buChar char="■"/>
              <a:defRPr/>
            </a:lvl6pPr>
            <a:lvl7pPr marL="3200400" lvl="6" indent="-292100">
              <a:spcBef>
                <a:spcPts val="800"/>
              </a:spcBef>
              <a:spcAft>
                <a:spcPts val="0"/>
              </a:spcAft>
              <a:buSzPts val="1000"/>
              <a:buChar char="●"/>
              <a:defRPr/>
            </a:lvl7pPr>
            <a:lvl8pPr marL="3657600" lvl="7" indent="-292100">
              <a:spcBef>
                <a:spcPts val="800"/>
              </a:spcBef>
              <a:spcAft>
                <a:spcPts val="0"/>
              </a:spcAft>
              <a:buSzPts val="1000"/>
              <a:buChar char="○"/>
              <a:defRPr/>
            </a:lvl8pPr>
            <a:lvl9pPr marL="4114800" lvl="8" indent="-292100">
              <a:spcBef>
                <a:spcPts val="800"/>
              </a:spcBef>
              <a:spcAft>
                <a:spcPts val="800"/>
              </a:spcAft>
              <a:buSzPts val="1000"/>
              <a:buChar char="■"/>
              <a:defRPr/>
            </a:lvl9pPr>
          </a:lstStyle>
          <a:p>
            <a:endParaRPr/>
          </a:p>
        </p:txBody>
      </p:sp>
      <p:sp>
        <p:nvSpPr>
          <p:cNvPr id="435" name="Google Shape;435;p52"/>
          <p:cNvSpPr>
            <a:spLocks noGrp="1"/>
          </p:cNvSpPr>
          <p:nvPr>
            <p:ph type="pic" idx="2"/>
          </p:nvPr>
        </p:nvSpPr>
        <p:spPr>
          <a:xfrm>
            <a:off x="4992024" y="1152775"/>
            <a:ext cx="3840300" cy="3416400"/>
          </a:xfrm>
          <a:prstGeom prst="rect">
            <a:avLst/>
          </a:prstGeom>
          <a:no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wo big ideas">
  <p:cSld name="Two big ideas">
    <p:spTree>
      <p:nvGrpSpPr>
        <p:cNvPr id="1" name="Shape 436"/>
        <p:cNvGrpSpPr/>
        <p:nvPr/>
      </p:nvGrpSpPr>
      <p:grpSpPr>
        <a:xfrm>
          <a:off x="0" y="0"/>
          <a:ext cx="0" cy="0"/>
          <a:chOff x="0" y="0"/>
          <a:chExt cx="0" cy="0"/>
        </a:xfrm>
      </p:grpSpPr>
      <p:sp>
        <p:nvSpPr>
          <p:cNvPr id="437" name="Google Shape;437;p53"/>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38" name="Google Shape;438;p53"/>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SzPts val="1000"/>
              <a:buChar char="●"/>
              <a:defRPr/>
            </a:lvl1pPr>
            <a:lvl2pPr marL="914400" lvl="1" indent="-292100">
              <a:spcBef>
                <a:spcPts val="800"/>
              </a:spcBef>
              <a:spcAft>
                <a:spcPts val="0"/>
              </a:spcAft>
              <a:buSzPts val="1000"/>
              <a:buChar char="○"/>
              <a:defRPr/>
            </a:lvl2pPr>
            <a:lvl3pPr marL="1371600" lvl="2" indent="-292100">
              <a:spcBef>
                <a:spcPts val="800"/>
              </a:spcBef>
              <a:spcAft>
                <a:spcPts val="0"/>
              </a:spcAft>
              <a:buSzPts val="1000"/>
              <a:buChar char="■"/>
              <a:defRPr/>
            </a:lvl3pPr>
            <a:lvl4pPr marL="1828800" lvl="3" indent="-292100">
              <a:spcBef>
                <a:spcPts val="800"/>
              </a:spcBef>
              <a:spcAft>
                <a:spcPts val="0"/>
              </a:spcAft>
              <a:buSzPts val="1000"/>
              <a:buChar char="●"/>
              <a:defRPr/>
            </a:lvl4pPr>
            <a:lvl5pPr marL="2286000" lvl="4" indent="-292100">
              <a:spcBef>
                <a:spcPts val="800"/>
              </a:spcBef>
              <a:spcAft>
                <a:spcPts val="0"/>
              </a:spcAft>
              <a:buSzPts val="1000"/>
              <a:buChar char="○"/>
              <a:defRPr/>
            </a:lvl5pPr>
            <a:lvl6pPr marL="2743200" lvl="5" indent="-292100">
              <a:spcBef>
                <a:spcPts val="800"/>
              </a:spcBef>
              <a:spcAft>
                <a:spcPts val="0"/>
              </a:spcAft>
              <a:buSzPts val="1000"/>
              <a:buChar char="■"/>
              <a:defRPr/>
            </a:lvl6pPr>
            <a:lvl7pPr marL="3200400" lvl="6" indent="-292100">
              <a:spcBef>
                <a:spcPts val="800"/>
              </a:spcBef>
              <a:spcAft>
                <a:spcPts val="0"/>
              </a:spcAft>
              <a:buSzPts val="1000"/>
              <a:buChar char="●"/>
              <a:defRPr/>
            </a:lvl7pPr>
            <a:lvl8pPr marL="3657600" lvl="7" indent="-292100">
              <a:spcBef>
                <a:spcPts val="800"/>
              </a:spcBef>
              <a:spcAft>
                <a:spcPts val="0"/>
              </a:spcAft>
              <a:buSzPts val="1000"/>
              <a:buChar char="○"/>
              <a:defRPr/>
            </a:lvl8pPr>
            <a:lvl9pPr marL="4114800" lvl="8" indent="-292100">
              <a:spcBef>
                <a:spcPts val="800"/>
              </a:spcBef>
              <a:spcAft>
                <a:spcPts val="800"/>
              </a:spcAft>
              <a:buSzPts val="1000"/>
              <a:buChar char="■"/>
              <a:defRPr/>
            </a:lvl9pPr>
          </a:lstStyle>
          <a:p>
            <a:endParaRPr/>
          </a:p>
        </p:txBody>
      </p:sp>
      <p:sp>
        <p:nvSpPr>
          <p:cNvPr id="439" name="Google Shape;439;p53"/>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Char char="●"/>
              <a:defRPr/>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40" name="Google Shape;440;p53"/>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1" name="Google Shape;441;p53"/>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ree big ideas">
  <p:cSld name="Three big ideas">
    <p:spTree>
      <p:nvGrpSpPr>
        <p:cNvPr id="1" name="Shape 442"/>
        <p:cNvGrpSpPr/>
        <p:nvPr/>
      </p:nvGrpSpPr>
      <p:grpSpPr>
        <a:xfrm>
          <a:off x="0" y="0"/>
          <a:ext cx="0" cy="0"/>
          <a:chOff x="0" y="0"/>
          <a:chExt cx="0" cy="0"/>
        </a:xfrm>
      </p:grpSpPr>
      <p:sp>
        <p:nvSpPr>
          <p:cNvPr id="443" name="Google Shape;443;p54"/>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SzPts val="1000"/>
              <a:buChar char="●"/>
              <a:defRPr/>
            </a:lvl1pPr>
            <a:lvl2pPr marL="914400" lvl="1" indent="-292100">
              <a:spcBef>
                <a:spcPts val="800"/>
              </a:spcBef>
              <a:spcAft>
                <a:spcPts val="0"/>
              </a:spcAft>
              <a:buSzPts val="1000"/>
              <a:buChar char="○"/>
              <a:defRPr/>
            </a:lvl2pPr>
            <a:lvl3pPr marL="1371600" lvl="2" indent="-292100">
              <a:spcBef>
                <a:spcPts val="800"/>
              </a:spcBef>
              <a:spcAft>
                <a:spcPts val="0"/>
              </a:spcAft>
              <a:buSzPts val="1000"/>
              <a:buChar char="■"/>
              <a:defRPr/>
            </a:lvl3pPr>
            <a:lvl4pPr marL="1828800" lvl="3" indent="-292100">
              <a:spcBef>
                <a:spcPts val="800"/>
              </a:spcBef>
              <a:spcAft>
                <a:spcPts val="0"/>
              </a:spcAft>
              <a:buSzPts val="1000"/>
              <a:buChar char="●"/>
              <a:defRPr/>
            </a:lvl4pPr>
            <a:lvl5pPr marL="2286000" lvl="4" indent="-292100">
              <a:spcBef>
                <a:spcPts val="800"/>
              </a:spcBef>
              <a:spcAft>
                <a:spcPts val="0"/>
              </a:spcAft>
              <a:buSzPts val="1000"/>
              <a:buChar char="○"/>
              <a:defRPr/>
            </a:lvl5pPr>
            <a:lvl6pPr marL="2743200" lvl="5" indent="-292100">
              <a:spcBef>
                <a:spcPts val="800"/>
              </a:spcBef>
              <a:spcAft>
                <a:spcPts val="0"/>
              </a:spcAft>
              <a:buSzPts val="1000"/>
              <a:buChar char="■"/>
              <a:defRPr/>
            </a:lvl6pPr>
            <a:lvl7pPr marL="3200400" lvl="6" indent="-292100">
              <a:spcBef>
                <a:spcPts val="800"/>
              </a:spcBef>
              <a:spcAft>
                <a:spcPts val="0"/>
              </a:spcAft>
              <a:buSzPts val="1000"/>
              <a:buChar char="●"/>
              <a:defRPr/>
            </a:lvl7pPr>
            <a:lvl8pPr marL="3657600" lvl="7" indent="-292100">
              <a:spcBef>
                <a:spcPts val="800"/>
              </a:spcBef>
              <a:spcAft>
                <a:spcPts val="0"/>
              </a:spcAft>
              <a:buSzPts val="1000"/>
              <a:buChar char="○"/>
              <a:defRPr/>
            </a:lvl8pPr>
            <a:lvl9pPr marL="4114800" lvl="8" indent="-292100">
              <a:spcBef>
                <a:spcPts val="800"/>
              </a:spcBef>
              <a:spcAft>
                <a:spcPts val="800"/>
              </a:spcAft>
              <a:buSzPts val="1000"/>
              <a:buChar char="■"/>
              <a:defRPr/>
            </a:lvl9pPr>
          </a:lstStyle>
          <a:p>
            <a:endParaRPr/>
          </a:p>
        </p:txBody>
      </p:sp>
      <p:sp>
        <p:nvSpPr>
          <p:cNvPr id="444" name="Google Shape;444;p54"/>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Char char="●"/>
              <a:defRPr/>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45" name="Google Shape;445;p54"/>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46" name="Google Shape;446;p54"/>
          <p:cNvSpPr txBox="1">
            <a:spLocks noGrp="1"/>
          </p:cNvSpPr>
          <p:nvPr>
            <p:ph type="subTitle" idx="3"/>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7" name="Google Shape;447;p54"/>
          <p:cNvSpPr txBox="1">
            <a:spLocks noGrp="1"/>
          </p:cNvSpPr>
          <p:nvPr>
            <p:ph type="subTitle" idx="4"/>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8" name="Google Shape;448;p54"/>
          <p:cNvSpPr txBox="1">
            <a:spLocks noGrp="1"/>
          </p:cNvSpPr>
          <p:nvPr>
            <p:ph type="subTitle" idx="5"/>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9" name="Google Shape;449;p54"/>
          <p:cNvSpPr txBox="1">
            <a:spLocks noGrp="1"/>
          </p:cNvSpPr>
          <p:nvPr>
            <p:ph type="body" idx="6"/>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Char char="●"/>
              <a:defRPr/>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Four big ideas">
  <p:cSld name="Four big ideas">
    <p:spTree>
      <p:nvGrpSpPr>
        <p:cNvPr id="1" name="Shape 450"/>
        <p:cNvGrpSpPr/>
        <p:nvPr/>
      </p:nvGrpSpPr>
      <p:grpSpPr>
        <a:xfrm>
          <a:off x="0" y="0"/>
          <a:ext cx="0" cy="0"/>
          <a:chOff x="0" y="0"/>
          <a:chExt cx="0" cy="0"/>
        </a:xfrm>
      </p:grpSpPr>
      <p:sp>
        <p:nvSpPr>
          <p:cNvPr id="451" name="Google Shape;451;p55"/>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292100">
              <a:spcBef>
                <a:spcPts val="800"/>
              </a:spcBef>
              <a:spcAft>
                <a:spcPts val="0"/>
              </a:spcAft>
              <a:buSzPts val="1000"/>
              <a:buChar char="○"/>
              <a:defRPr/>
            </a:lvl2pPr>
            <a:lvl3pPr marL="1371600" lvl="2" indent="-292100">
              <a:spcBef>
                <a:spcPts val="800"/>
              </a:spcBef>
              <a:spcAft>
                <a:spcPts val="0"/>
              </a:spcAft>
              <a:buSzPts val="1000"/>
              <a:buChar char="■"/>
              <a:defRPr/>
            </a:lvl3pPr>
            <a:lvl4pPr marL="1828800" lvl="3" indent="-292100">
              <a:spcBef>
                <a:spcPts val="800"/>
              </a:spcBef>
              <a:spcAft>
                <a:spcPts val="0"/>
              </a:spcAft>
              <a:buSzPts val="1000"/>
              <a:buChar char="●"/>
              <a:defRPr/>
            </a:lvl4pPr>
            <a:lvl5pPr marL="2286000" lvl="4" indent="-292100">
              <a:spcBef>
                <a:spcPts val="800"/>
              </a:spcBef>
              <a:spcAft>
                <a:spcPts val="0"/>
              </a:spcAft>
              <a:buSzPts val="1000"/>
              <a:buChar char="○"/>
              <a:defRPr/>
            </a:lvl5pPr>
            <a:lvl6pPr marL="2743200" lvl="5" indent="-292100">
              <a:spcBef>
                <a:spcPts val="800"/>
              </a:spcBef>
              <a:spcAft>
                <a:spcPts val="0"/>
              </a:spcAft>
              <a:buSzPts val="1000"/>
              <a:buChar char="■"/>
              <a:defRPr/>
            </a:lvl6pPr>
            <a:lvl7pPr marL="3200400" lvl="6" indent="-292100">
              <a:spcBef>
                <a:spcPts val="800"/>
              </a:spcBef>
              <a:spcAft>
                <a:spcPts val="0"/>
              </a:spcAft>
              <a:buSzPts val="1000"/>
              <a:buChar char="●"/>
              <a:defRPr/>
            </a:lvl7pPr>
            <a:lvl8pPr marL="3657600" lvl="7" indent="-292100">
              <a:spcBef>
                <a:spcPts val="800"/>
              </a:spcBef>
              <a:spcAft>
                <a:spcPts val="0"/>
              </a:spcAft>
              <a:buSzPts val="1000"/>
              <a:buChar char="○"/>
              <a:defRPr/>
            </a:lvl8pPr>
            <a:lvl9pPr marL="4114800" lvl="8" indent="-292100">
              <a:spcBef>
                <a:spcPts val="800"/>
              </a:spcBef>
              <a:spcAft>
                <a:spcPts val="800"/>
              </a:spcAft>
              <a:buSzPts val="1000"/>
              <a:buChar char="■"/>
              <a:defRPr/>
            </a:lvl9pPr>
          </a:lstStyle>
          <a:p>
            <a:endParaRPr/>
          </a:p>
        </p:txBody>
      </p:sp>
      <p:sp>
        <p:nvSpPr>
          <p:cNvPr id="452" name="Google Shape;452;p55"/>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53" name="Google Shape;453;p55"/>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54" name="Google Shape;454;p55"/>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55" name="Google Shape;455;p55"/>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56" name="Google Shape;456;p55"/>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57" name="Google Shape;457;p55"/>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58" name="Google Shape;458;p55"/>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59" name="Google Shape;459;p55"/>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image">
  <p:cSld name="Title and image">
    <p:spTree>
      <p:nvGrpSpPr>
        <p:cNvPr id="1" name="Shape 460"/>
        <p:cNvGrpSpPr/>
        <p:nvPr/>
      </p:nvGrpSpPr>
      <p:grpSpPr>
        <a:xfrm>
          <a:off x="0" y="0"/>
          <a:ext cx="0" cy="0"/>
          <a:chOff x="0" y="0"/>
          <a:chExt cx="0" cy="0"/>
        </a:xfrm>
      </p:grpSpPr>
      <p:sp>
        <p:nvSpPr>
          <p:cNvPr id="461" name="Google Shape;46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2" name="Google Shape;462;p56"/>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wo storyboards">
  <p:cSld name="Two storyboards">
    <p:spTree>
      <p:nvGrpSpPr>
        <p:cNvPr id="1" name="Shape 463"/>
        <p:cNvGrpSpPr/>
        <p:nvPr/>
      </p:nvGrpSpPr>
      <p:grpSpPr>
        <a:xfrm>
          <a:off x="0" y="0"/>
          <a:ext cx="0" cy="0"/>
          <a:chOff x="0" y="0"/>
          <a:chExt cx="0" cy="0"/>
        </a:xfrm>
      </p:grpSpPr>
      <p:sp>
        <p:nvSpPr>
          <p:cNvPr id="464" name="Google Shape;464;p57"/>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465" name="Google Shape;465;p57"/>
          <p:cNvSpPr>
            <a:spLocks noGrp="1"/>
          </p:cNvSpPr>
          <p:nvPr>
            <p:ph type="pic" idx="2"/>
          </p:nvPr>
        </p:nvSpPr>
        <p:spPr>
          <a:xfrm>
            <a:off x="4804825" y="1133300"/>
            <a:ext cx="4027500" cy="2392800"/>
          </a:xfrm>
          <a:prstGeom prst="rect">
            <a:avLst/>
          </a:prstGeom>
          <a:noFill/>
          <a:ln>
            <a:noFill/>
          </a:ln>
        </p:spPr>
      </p:sp>
      <p:sp>
        <p:nvSpPr>
          <p:cNvPr id="466" name="Google Shape;466;p57"/>
          <p:cNvSpPr>
            <a:spLocks noGrp="1"/>
          </p:cNvSpPr>
          <p:nvPr>
            <p:ph type="pic" idx="3"/>
          </p:nvPr>
        </p:nvSpPr>
        <p:spPr>
          <a:xfrm>
            <a:off x="311725" y="1133300"/>
            <a:ext cx="4027500" cy="2392800"/>
          </a:xfrm>
          <a:prstGeom prst="rect">
            <a:avLst/>
          </a:prstGeom>
          <a:noFill/>
          <a:ln>
            <a:noFill/>
          </a:ln>
        </p:spPr>
      </p:sp>
      <p:sp>
        <p:nvSpPr>
          <p:cNvPr id="467" name="Google Shape;467;p57"/>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68" name="Google Shape;468;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9" name="Google Shape;469;p57"/>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70" name="Google Shape;470;p57"/>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hree storyboards">
  <p:cSld name="Three storyboards">
    <p:spTree>
      <p:nvGrpSpPr>
        <p:cNvPr id="1" name="Shape 471"/>
        <p:cNvGrpSpPr/>
        <p:nvPr/>
      </p:nvGrpSpPr>
      <p:grpSpPr>
        <a:xfrm>
          <a:off x="0" y="0"/>
          <a:ext cx="0" cy="0"/>
          <a:chOff x="0" y="0"/>
          <a:chExt cx="0" cy="0"/>
        </a:xfrm>
      </p:grpSpPr>
      <p:sp>
        <p:nvSpPr>
          <p:cNvPr id="472" name="Google Shape;472;p58"/>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473" name="Google Shape;473;p58"/>
          <p:cNvSpPr>
            <a:spLocks noGrp="1"/>
          </p:cNvSpPr>
          <p:nvPr>
            <p:ph type="pic" idx="2"/>
          </p:nvPr>
        </p:nvSpPr>
        <p:spPr>
          <a:xfrm>
            <a:off x="6205225" y="1128325"/>
            <a:ext cx="2627100" cy="2273100"/>
          </a:xfrm>
          <a:prstGeom prst="rect">
            <a:avLst/>
          </a:prstGeom>
          <a:noFill/>
          <a:ln>
            <a:noFill/>
          </a:ln>
        </p:spPr>
      </p:sp>
      <p:sp>
        <p:nvSpPr>
          <p:cNvPr id="474" name="Google Shape;474;p58"/>
          <p:cNvSpPr>
            <a:spLocks noGrp="1"/>
          </p:cNvSpPr>
          <p:nvPr>
            <p:ph type="pic" idx="3"/>
          </p:nvPr>
        </p:nvSpPr>
        <p:spPr>
          <a:xfrm>
            <a:off x="311725" y="1128325"/>
            <a:ext cx="2627100" cy="2273100"/>
          </a:xfrm>
          <a:prstGeom prst="rect">
            <a:avLst/>
          </a:prstGeom>
          <a:noFill/>
          <a:ln>
            <a:noFill/>
          </a:ln>
        </p:spPr>
      </p:sp>
      <p:sp>
        <p:nvSpPr>
          <p:cNvPr id="475" name="Google Shape;475;p58"/>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6" name="Google Shape;476;p58"/>
          <p:cNvSpPr>
            <a:spLocks noGrp="1"/>
          </p:cNvSpPr>
          <p:nvPr>
            <p:ph type="pic" idx="5"/>
          </p:nvPr>
        </p:nvSpPr>
        <p:spPr>
          <a:xfrm>
            <a:off x="3255250" y="1128325"/>
            <a:ext cx="2627100" cy="2273100"/>
          </a:xfrm>
          <a:prstGeom prst="rect">
            <a:avLst/>
          </a:prstGeom>
          <a:noFill/>
          <a:ln>
            <a:noFill/>
          </a:ln>
        </p:spPr>
      </p:sp>
      <p:sp>
        <p:nvSpPr>
          <p:cNvPr id="477" name="Google Shape;477;p58"/>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8" name="Google Shape;47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9" name="Google Shape;479;p58"/>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80" name="Google Shape;480;p58"/>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81" name="Google Shape;481;p58"/>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Image only">
  <p:cSld name="Image only">
    <p:spTree>
      <p:nvGrpSpPr>
        <p:cNvPr id="1" name="Shape 482"/>
        <p:cNvGrpSpPr/>
        <p:nvPr/>
      </p:nvGrpSpPr>
      <p:grpSpPr>
        <a:xfrm>
          <a:off x="0" y="0"/>
          <a:ext cx="0" cy="0"/>
          <a:chOff x="0" y="0"/>
          <a:chExt cx="0" cy="0"/>
        </a:xfrm>
      </p:grpSpPr>
      <p:sp>
        <p:nvSpPr>
          <p:cNvPr id="483" name="Google Shape;483;p59"/>
          <p:cNvSpPr>
            <a:spLocks noGrp="1"/>
          </p:cNvSpPr>
          <p:nvPr>
            <p:ph type="pic" idx="2"/>
          </p:nvPr>
        </p:nvSpPr>
        <p:spPr>
          <a:xfrm>
            <a:off x="311700" y="445025"/>
            <a:ext cx="8520600" cy="421830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Image grid">
  <p:cSld name="Image grid">
    <p:spTree>
      <p:nvGrpSpPr>
        <p:cNvPr id="1" name="Shape 484"/>
        <p:cNvGrpSpPr/>
        <p:nvPr/>
      </p:nvGrpSpPr>
      <p:grpSpPr>
        <a:xfrm>
          <a:off x="0" y="0"/>
          <a:ext cx="0" cy="0"/>
          <a:chOff x="0" y="0"/>
          <a:chExt cx="0" cy="0"/>
        </a:xfrm>
      </p:grpSpPr>
      <p:sp>
        <p:nvSpPr>
          <p:cNvPr id="485" name="Google Shape;485;p60"/>
          <p:cNvSpPr>
            <a:spLocks noGrp="1"/>
          </p:cNvSpPr>
          <p:nvPr>
            <p:ph type="pic" idx="2"/>
          </p:nvPr>
        </p:nvSpPr>
        <p:spPr>
          <a:xfrm>
            <a:off x="3389600" y="118913"/>
            <a:ext cx="1643700" cy="1535100"/>
          </a:xfrm>
          <a:prstGeom prst="rect">
            <a:avLst/>
          </a:prstGeom>
          <a:noFill/>
          <a:ln>
            <a:noFill/>
          </a:ln>
        </p:spPr>
      </p:sp>
      <p:sp>
        <p:nvSpPr>
          <p:cNvPr id="486" name="Google Shape;486;p60"/>
          <p:cNvSpPr>
            <a:spLocks noGrp="1"/>
          </p:cNvSpPr>
          <p:nvPr>
            <p:ph type="pic" idx="3"/>
          </p:nvPr>
        </p:nvSpPr>
        <p:spPr>
          <a:xfrm>
            <a:off x="5195935" y="118913"/>
            <a:ext cx="1643700" cy="1535100"/>
          </a:xfrm>
          <a:prstGeom prst="rect">
            <a:avLst/>
          </a:prstGeom>
          <a:noFill/>
          <a:ln>
            <a:noFill/>
          </a:ln>
        </p:spPr>
      </p:sp>
      <p:sp>
        <p:nvSpPr>
          <p:cNvPr id="487" name="Google Shape;487;p60"/>
          <p:cNvSpPr>
            <a:spLocks noGrp="1"/>
          </p:cNvSpPr>
          <p:nvPr>
            <p:ph type="pic" idx="4"/>
          </p:nvPr>
        </p:nvSpPr>
        <p:spPr>
          <a:xfrm>
            <a:off x="7002270" y="118913"/>
            <a:ext cx="1643700" cy="1535100"/>
          </a:xfrm>
          <a:prstGeom prst="rect">
            <a:avLst/>
          </a:prstGeom>
          <a:noFill/>
          <a:ln>
            <a:noFill/>
          </a:ln>
        </p:spPr>
      </p:sp>
      <p:sp>
        <p:nvSpPr>
          <p:cNvPr id="488" name="Google Shape;488;p60"/>
          <p:cNvSpPr>
            <a:spLocks noGrp="1"/>
          </p:cNvSpPr>
          <p:nvPr>
            <p:ph type="pic" idx="5"/>
          </p:nvPr>
        </p:nvSpPr>
        <p:spPr>
          <a:xfrm>
            <a:off x="3389588" y="1804212"/>
            <a:ext cx="1643700" cy="1535100"/>
          </a:xfrm>
          <a:prstGeom prst="rect">
            <a:avLst/>
          </a:prstGeom>
          <a:noFill/>
          <a:ln>
            <a:noFill/>
          </a:ln>
        </p:spPr>
      </p:sp>
      <p:sp>
        <p:nvSpPr>
          <p:cNvPr id="489" name="Google Shape;489;p60"/>
          <p:cNvSpPr>
            <a:spLocks noGrp="1"/>
          </p:cNvSpPr>
          <p:nvPr>
            <p:ph type="pic" idx="6"/>
          </p:nvPr>
        </p:nvSpPr>
        <p:spPr>
          <a:xfrm>
            <a:off x="5195922" y="1804212"/>
            <a:ext cx="1643700" cy="1535100"/>
          </a:xfrm>
          <a:prstGeom prst="rect">
            <a:avLst/>
          </a:prstGeom>
          <a:noFill/>
          <a:ln>
            <a:noFill/>
          </a:ln>
        </p:spPr>
      </p:sp>
      <p:sp>
        <p:nvSpPr>
          <p:cNvPr id="490" name="Google Shape;490;p60"/>
          <p:cNvSpPr>
            <a:spLocks noGrp="1"/>
          </p:cNvSpPr>
          <p:nvPr>
            <p:ph type="pic" idx="7"/>
          </p:nvPr>
        </p:nvSpPr>
        <p:spPr>
          <a:xfrm>
            <a:off x="7002257" y="1804212"/>
            <a:ext cx="1643700" cy="1535100"/>
          </a:xfrm>
          <a:prstGeom prst="rect">
            <a:avLst/>
          </a:prstGeom>
          <a:noFill/>
          <a:ln>
            <a:noFill/>
          </a:ln>
        </p:spPr>
      </p:sp>
      <p:sp>
        <p:nvSpPr>
          <p:cNvPr id="491" name="Google Shape;491;p60"/>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2" name="Google Shape;492;p60"/>
          <p:cNvSpPr>
            <a:spLocks noGrp="1"/>
          </p:cNvSpPr>
          <p:nvPr>
            <p:ph type="pic" idx="8"/>
          </p:nvPr>
        </p:nvSpPr>
        <p:spPr>
          <a:xfrm>
            <a:off x="3389588" y="3489487"/>
            <a:ext cx="1643700" cy="1535100"/>
          </a:xfrm>
          <a:prstGeom prst="rect">
            <a:avLst/>
          </a:prstGeom>
          <a:noFill/>
          <a:ln>
            <a:noFill/>
          </a:ln>
        </p:spPr>
      </p:sp>
      <p:sp>
        <p:nvSpPr>
          <p:cNvPr id="493" name="Google Shape;493;p60"/>
          <p:cNvSpPr>
            <a:spLocks noGrp="1"/>
          </p:cNvSpPr>
          <p:nvPr>
            <p:ph type="pic" idx="9"/>
          </p:nvPr>
        </p:nvSpPr>
        <p:spPr>
          <a:xfrm>
            <a:off x="5195922" y="3489487"/>
            <a:ext cx="1643700" cy="1535100"/>
          </a:xfrm>
          <a:prstGeom prst="rect">
            <a:avLst/>
          </a:prstGeom>
          <a:noFill/>
          <a:ln>
            <a:noFill/>
          </a:ln>
        </p:spPr>
      </p:sp>
      <p:sp>
        <p:nvSpPr>
          <p:cNvPr id="494" name="Google Shape;494;p60"/>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228600" y="1452125"/>
            <a:ext cx="5760600" cy="3460200"/>
          </a:xfrm>
          <a:prstGeom prst="rect">
            <a:avLst/>
          </a:prstGeom>
          <a:noFill/>
          <a:ln>
            <a:noFill/>
          </a:ln>
        </p:spPr>
        <p:txBody>
          <a:bodyPr spcFirstLastPara="1" wrap="square" lIns="91425" tIns="91425" rIns="91425" bIns="91425" anchor="t" anchorCtr="0">
            <a:spAutoFit/>
          </a:bodyPr>
          <a:lstStyle>
            <a:lvl1pPr marL="457200" lvl="0" indent="-292100">
              <a:lnSpc>
                <a:spcPct val="115000"/>
              </a:lnSpc>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1pPr>
            <a:lvl2pPr marL="914400" lvl="1"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2pPr>
            <a:lvl3pPr marL="1371600" lvl="2"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3pPr>
            <a:lvl4pPr marL="1828800" lvl="3"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4pPr>
            <a:lvl5pPr marL="2286000" lvl="4"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5pPr>
            <a:lvl6pPr marL="2743200" lvl="5"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6pPr>
            <a:lvl7pPr marL="3200400" lvl="6"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7pPr>
            <a:lvl8pPr marL="3657600" lvl="7"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8pPr>
            <a:lvl9pPr marL="4114800" lvl="8" indent="-292100">
              <a:lnSpc>
                <a:spcPct val="115000"/>
              </a:lnSpc>
              <a:spcBef>
                <a:spcPts val="800"/>
              </a:spcBef>
              <a:spcAft>
                <a:spcPts val="800"/>
              </a:spcAft>
              <a:buClr>
                <a:schemeClr val="lt1"/>
              </a:buClr>
              <a:buSzPts val="1000"/>
              <a:buFont typeface="DM Sans"/>
              <a:buChar char="■"/>
              <a:defRPr sz="1000">
                <a:solidFill>
                  <a:schemeClr val="lt1"/>
                </a:solidFill>
                <a:latin typeface="DM Sans"/>
                <a:ea typeface="DM Sans"/>
                <a:cs typeface="DM Sans"/>
                <a:sym typeface="DM Sans"/>
              </a:defRPr>
            </a:lvl9pPr>
          </a:lstStyle>
          <a:p>
            <a:endParaRPr/>
          </a:p>
        </p:txBody>
      </p:sp>
      <p:sp>
        <p:nvSpPr>
          <p:cNvPr id="52" name="Google Shape;52;p13"/>
          <p:cNvSpPr txBox="1">
            <a:spLocks noGrp="1"/>
          </p:cNvSpPr>
          <p:nvPr>
            <p:ph type="title"/>
          </p:nvPr>
        </p:nvSpPr>
        <p:spPr>
          <a:xfrm>
            <a:off x="329650" y="511500"/>
            <a:ext cx="6115200" cy="540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Forum"/>
              <a:buNone/>
              <a:defRPr sz="3000">
                <a:solidFill>
                  <a:schemeClr val="lt1"/>
                </a:solidFill>
                <a:latin typeface="Forum"/>
                <a:ea typeface="Forum"/>
                <a:cs typeface="Forum"/>
                <a:sym typeface="Forum"/>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53" name="Google Shape;53;p13"/>
          <p:cNvSpPr txBox="1">
            <a:spLocks noGrp="1"/>
          </p:cNvSpPr>
          <p:nvPr>
            <p:ph type="body" idx="2"/>
          </p:nvPr>
        </p:nvSpPr>
        <p:spPr>
          <a:xfrm>
            <a:off x="4291000" y="1562975"/>
            <a:ext cx="3728400" cy="2563200"/>
          </a:xfrm>
          <a:prstGeom prst="rect">
            <a:avLst/>
          </a:prstGeom>
          <a:noFill/>
          <a:ln>
            <a:noFill/>
          </a:ln>
        </p:spPr>
        <p:txBody>
          <a:bodyPr spcFirstLastPara="1" wrap="square" lIns="91425" tIns="91425" rIns="91425" bIns="91425" anchor="t" anchorCtr="0">
            <a:noAutofit/>
          </a:bodyPr>
          <a:lstStyle>
            <a:lvl1pPr marL="457200" lvl="0"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1pPr>
            <a:lvl2pPr marL="914400" lvl="1"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2pPr>
            <a:lvl3pPr marL="1371600" lvl="2"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3pPr>
            <a:lvl4pPr marL="1828800" lvl="3"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4pPr>
            <a:lvl5pPr marL="2286000" lvl="4"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5pPr>
            <a:lvl6pPr marL="2743200" lvl="5"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6pPr>
            <a:lvl7pPr marL="3200400" lvl="6"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7pPr>
            <a:lvl8pPr marL="3657600" lvl="7"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8pPr>
            <a:lvl9pPr marL="4114800" lvl="8"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1"/>
          <p:cNvSpPr txBox="1">
            <a:spLocks noGrp="1"/>
          </p:cNvSpPr>
          <p:nvPr>
            <p:ph type="title"/>
          </p:nvPr>
        </p:nvSpPr>
        <p:spPr>
          <a:xfrm>
            <a:off x="228600" y="139700"/>
            <a:ext cx="8686800" cy="2280600"/>
          </a:xfrm>
          <a:prstGeom prst="rect">
            <a:avLst/>
          </a:prstGeom>
        </p:spPr>
        <p:txBody>
          <a:bodyPr spcFirstLastPara="1" wrap="square" lIns="91425" tIns="91425" rIns="91425" bIns="0" anchor="t" anchorCtr="0">
            <a:noAutofit/>
          </a:bodyPr>
          <a:lstStyle/>
          <a:p>
            <a:pPr marL="0" lvl="0" indent="0" algn="ctr" rtl="0">
              <a:spcBef>
                <a:spcPts val="0"/>
              </a:spcBef>
              <a:spcAft>
                <a:spcPts val="0"/>
              </a:spcAft>
              <a:buNone/>
            </a:pPr>
            <a:r>
              <a:rPr lang="en">
                <a:solidFill>
                  <a:schemeClr val="accent1"/>
                </a:solidFill>
              </a:rPr>
              <a:t>Eklipse AI Data Optimization Test</a:t>
            </a:r>
            <a:endParaRPr/>
          </a:p>
        </p:txBody>
      </p:sp>
      <p:pic>
        <p:nvPicPr>
          <p:cNvPr id="500" name="Google Shape;500;p61"/>
          <p:cNvPicPr preferRelativeResize="0"/>
          <p:nvPr/>
        </p:nvPicPr>
        <p:blipFill>
          <a:blip r:embed="rId3">
            <a:alphaModFix/>
          </a:blip>
          <a:stretch>
            <a:fillRect/>
          </a:stretch>
        </p:blipFill>
        <p:spPr>
          <a:xfrm>
            <a:off x="671575" y="3042600"/>
            <a:ext cx="7894758" cy="2100900"/>
          </a:xfrm>
          <a:prstGeom prst="rect">
            <a:avLst/>
          </a:prstGeom>
          <a:noFill/>
          <a:ln>
            <a:noFill/>
          </a:ln>
        </p:spPr>
      </p:pic>
      <p:sp>
        <p:nvSpPr>
          <p:cNvPr id="501" name="Google Shape;501;p61"/>
          <p:cNvSpPr txBox="1"/>
          <p:nvPr/>
        </p:nvSpPr>
        <p:spPr>
          <a:xfrm>
            <a:off x="2642250" y="2479800"/>
            <a:ext cx="3859500" cy="7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latin typeface="DM Sans"/>
                <a:ea typeface="DM Sans"/>
                <a:cs typeface="DM Sans"/>
                <a:sym typeface="DM Sans"/>
              </a:rPr>
              <a:t>Muhammad Imam Ariq Sya’bana</a:t>
            </a:r>
            <a:endParaRPr sz="1800" b="1">
              <a:solidFill>
                <a:schemeClr val="lt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70"/>
          <p:cNvSpPr txBox="1"/>
          <p:nvPr/>
        </p:nvSpPr>
        <p:spPr>
          <a:xfrm>
            <a:off x="138900" y="2321300"/>
            <a:ext cx="8772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Eklipse offers multiple option to generate clips (AI highlights, TikTok conversions, vertical clips from Youtube, etc.). Knowing which form of media of clips are downloaded most often provides direct feedback on which features users find most valuable. This information is crucial for making decisions about which form of media to invest more time and resources so that the improvement is efficient and satisfy the majority user. This metric also shows which form of media has less download number and need a feature improvement to make it more appealing.</a:t>
            </a:r>
            <a:endParaRPr>
              <a:latin typeface="Forum"/>
              <a:ea typeface="Forum"/>
              <a:cs typeface="Forum"/>
              <a:sym typeface="Forum"/>
            </a:endParaRPr>
          </a:p>
        </p:txBody>
      </p:sp>
      <p:sp>
        <p:nvSpPr>
          <p:cNvPr id="595" name="Google Shape;595;p70"/>
          <p:cNvSpPr txBox="1"/>
          <p:nvPr/>
        </p:nvSpPr>
        <p:spPr>
          <a:xfrm>
            <a:off x="96300" y="838838"/>
            <a:ext cx="8857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This metric measures the percentage of users who submit a game session. This metric shows a percentage of users who signed up and also managed to use the game session submission feature. Tracking this metrics also gives the information about how effective the onboarding process service is. If the metrics shows a high number, in this case 91.86% then the feature has an intuitive user interface. On the contrary, if the number is low then it tells that there is a problem, such as a  confusing user interface or technical bugs in the submission process</a:t>
            </a:r>
            <a:endParaRPr>
              <a:latin typeface="Forum"/>
              <a:ea typeface="Forum"/>
              <a:cs typeface="Forum"/>
              <a:sym typeface="Forum"/>
            </a:endParaRPr>
          </a:p>
        </p:txBody>
      </p:sp>
      <p:sp>
        <p:nvSpPr>
          <p:cNvPr id="596" name="Google Shape;596;p70"/>
          <p:cNvSpPr txBox="1">
            <a:spLocks noGrp="1"/>
          </p:cNvSpPr>
          <p:nvPr>
            <p:ph type="title"/>
          </p:nvPr>
        </p:nvSpPr>
        <p:spPr>
          <a:xfrm>
            <a:off x="228600" y="95300"/>
            <a:ext cx="4457700" cy="523200"/>
          </a:xfrm>
          <a:prstGeom prst="rect">
            <a:avLst/>
          </a:prstGeom>
        </p:spPr>
        <p:txBody>
          <a:bodyPr spcFirstLastPara="1" wrap="square" lIns="91425" tIns="0" rIns="91425" bIns="91425" anchor="t" anchorCtr="0">
            <a:spAutoFit/>
          </a:bodyPr>
          <a:lstStyle/>
          <a:p>
            <a:pPr marL="0" lvl="0" indent="0" algn="ctr" rtl="0">
              <a:spcBef>
                <a:spcPts val="0"/>
              </a:spcBef>
              <a:spcAft>
                <a:spcPts val="0"/>
              </a:spcAft>
              <a:buNone/>
            </a:pPr>
            <a:r>
              <a:rPr lang="en" sz="4000"/>
              <a:t>Task 3: Data Analysis </a:t>
            </a:r>
            <a:endParaRPr sz="4000"/>
          </a:p>
        </p:txBody>
      </p:sp>
      <p:sp>
        <p:nvSpPr>
          <p:cNvPr id="597" name="Google Shape;597;p70"/>
          <p:cNvSpPr txBox="1">
            <a:spLocks noGrp="1"/>
          </p:cNvSpPr>
          <p:nvPr>
            <p:ph type="subTitle" idx="1"/>
          </p:nvPr>
        </p:nvSpPr>
        <p:spPr>
          <a:xfrm>
            <a:off x="619663" y="618500"/>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Metric 1: User activation percentage</a:t>
            </a:r>
            <a:endParaRPr/>
          </a:p>
        </p:txBody>
      </p:sp>
      <p:sp>
        <p:nvSpPr>
          <p:cNvPr id="598" name="Google Shape;598;p70"/>
          <p:cNvSpPr txBox="1">
            <a:spLocks noGrp="1"/>
          </p:cNvSpPr>
          <p:nvPr>
            <p:ph type="subTitle" idx="1"/>
          </p:nvPr>
        </p:nvSpPr>
        <p:spPr>
          <a:xfrm>
            <a:off x="602255" y="2100950"/>
            <a:ext cx="50400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Metric 2: Form of downloaded clip distribution</a:t>
            </a:r>
            <a:endParaRPr/>
          </a:p>
        </p:txBody>
      </p:sp>
      <p:sp>
        <p:nvSpPr>
          <p:cNvPr id="599" name="Google Shape;599;p70"/>
          <p:cNvSpPr txBox="1">
            <a:spLocks noGrp="1"/>
          </p:cNvSpPr>
          <p:nvPr>
            <p:ph type="subTitle" idx="1"/>
          </p:nvPr>
        </p:nvSpPr>
        <p:spPr>
          <a:xfrm>
            <a:off x="602255" y="3583400"/>
            <a:ext cx="50400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Metric 3: Free-to-Premium Conversion Rate</a:t>
            </a:r>
            <a:endParaRPr/>
          </a:p>
        </p:txBody>
      </p:sp>
      <p:sp>
        <p:nvSpPr>
          <p:cNvPr id="600" name="Google Shape;600;p70"/>
          <p:cNvSpPr txBox="1"/>
          <p:nvPr/>
        </p:nvSpPr>
        <p:spPr>
          <a:xfrm>
            <a:off x="232800" y="3803750"/>
            <a:ext cx="8772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This is a monetization monitoring metric. It measures the effectiveness of value that offered to the user by showing what percentage of the whole user finds enough value in the service to pay for it. This percentage can be used as a Key Performance Indicator (KPI) do decide whether the premium features are well-priced or it needs to add more exclusive features, adjusting the price, or more advertising that highlight the benefits of upgrading.</a:t>
            </a:r>
            <a:endParaRPr>
              <a:latin typeface="Forum"/>
              <a:ea typeface="Forum"/>
              <a:cs typeface="Forum"/>
              <a:sym typeface="For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71"/>
          <p:cNvSpPr txBox="1"/>
          <p:nvPr/>
        </p:nvSpPr>
        <p:spPr>
          <a:xfrm>
            <a:off x="190200" y="1895388"/>
            <a:ext cx="8857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Sharing clips generated from the Eklipse can be a powerful form of marketing. When the users sharing their highlight clips, they also promoting Eklipse to their own network. This metric identifies which game communities can be the number one Eklipse’s popularity promoter. This help to direct the advertising on the communities that are most likely to grow Eklipse’s popularity.</a:t>
            </a:r>
            <a:endParaRPr>
              <a:latin typeface="Forum"/>
              <a:ea typeface="Forum"/>
              <a:cs typeface="Forum"/>
              <a:sym typeface="Forum"/>
            </a:endParaRPr>
          </a:p>
        </p:txBody>
      </p:sp>
      <p:sp>
        <p:nvSpPr>
          <p:cNvPr id="606" name="Google Shape;606;p71"/>
          <p:cNvSpPr txBox="1">
            <a:spLocks noGrp="1"/>
          </p:cNvSpPr>
          <p:nvPr>
            <p:ph type="subTitle" idx="1"/>
          </p:nvPr>
        </p:nvSpPr>
        <p:spPr>
          <a:xfrm>
            <a:off x="619675" y="1651825"/>
            <a:ext cx="6814800" cy="3303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Metric 5: Top 10 Games</a:t>
            </a:r>
            <a:r>
              <a:rPr lang="en"/>
              <a:t> </a:t>
            </a:r>
            <a:r>
              <a:rPr lang="en" b="1"/>
              <a:t>with Most Shared Clips</a:t>
            </a:r>
            <a:endParaRPr/>
          </a:p>
        </p:txBody>
      </p:sp>
      <p:sp>
        <p:nvSpPr>
          <p:cNvPr id="607" name="Google Shape;607;p71"/>
          <p:cNvSpPr txBox="1">
            <a:spLocks noGrp="1"/>
          </p:cNvSpPr>
          <p:nvPr>
            <p:ph type="subTitle" idx="1"/>
          </p:nvPr>
        </p:nvSpPr>
        <p:spPr>
          <a:xfrm>
            <a:off x="547205" y="298275"/>
            <a:ext cx="51210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Metric 4: Premium User Churn Rate</a:t>
            </a:r>
            <a:endParaRPr/>
          </a:p>
        </p:txBody>
      </p:sp>
      <p:sp>
        <p:nvSpPr>
          <p:cNvPr id="608" name="Google Shape;608;p71"/>
          <p:cNvSpPr txBox="1"/>
          <p:nvPr/>
        </p:nvSpPr>
        <p:spPr>
          <a:xfrm>
            <a:off x="143250" y="596638"/>
            <a:ext cx="8857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 This metric is a direct indicator of customer satisfaction with the premium plan. A high churn rate is a major warning sign that users aren't finding long-term value in the paid features, which could be due to bugs, a lack of new features, or a competitor offering a better service. Keeping this number low is essential for stable revenue.</a:t>
            </a:r>
            <a:endParaRPr>
              <a:latin typeface="Forum"/>
              <a:ea typeface="Forum"/>
              <a:cs typeface="Forum"/>
              <a:sym typeface="For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2"/>
          <p:cNvSpPr txBox="1">
            <a:spLocks noGrp="1"/>
          </p:cNvSpPr>
          <p:nvPr>
            <p:ph type="title"/>
          </p:nvPr>
        </p:nvSpPr>
        <p:spPr>
          <a:xfrm>
            <a:off x="228600" y="460100"/>
            <a:ext cx="8686800" cy="523200"/>
          </a:xfrm>
          <a:prstGeom prst="rect">
            <a:avLst/>
          </a:prstGeom>
        </p:spPr>
        <p:txBody>
          <a:bodyPr spcFirstLastPara="1" wrap="square" lIns="91425" tIns="0" rIns="91425" bIns="91425" anchor="t" anchorCtr="0">
            <a:spAutoFit/>
          </a:bodyPr>
          <a:lstStyle/>
          <a:p>
            <a:pPr marL="0" lvl="0" indent="0" algn="ctr" rtl="0">
              <a:spcBef>
                <a:spcPts val="0"/>
              </a:spcBef>
              <a:spcAft>
                <a:spcPts val="0"/>
              </a:spcAft>
              <a:buNone/>
            </a:pPr>
            <a:r>
              <a:rPr lang="en" sz="4000"/>
              <a:t>Task 1: Game Understanding</a:t>
            </a:r>
            <a:endParaRPr sz="4000"/>
          </a:p>
        </p:txBody>
      </p:sp>
      <p:sp>
        <p:nvSpPr>
          <p:cNvPr id="507" name="Google Shape;507;p62"/>
          <p:cNvSpPr txBox="1">
            <a:spLocks noGrp="1"/>
          </p:cNvSpPr>
          <p:nvPr>
            <p:ph type="subTitle" idx="1"/>
          </p:nvPr>
        </p:nvSpPr>
        <p:spPr>
          <a:xfrm>
            <a:off x="790388" y="2330875"/>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Game Selection</a:t>
            </a:r>
            <a:r>
              <a:rPr lang="en"/>
              <a:t>: Counter-Strike 2</a:t>
            </a:r>
            <a:endParaRPr/>
          </a:p>
        </p:txBody>
      </p:sp>
      <p:grpSp>
        <p:nvGrpSpPr>
          <p:cNvPr id="508" name="Google Shape;508;p62"/>
          <p:cNvGrpSpPr/>
          <p:nvPr/>
        </p:nvGrpSpPr>
        <p:grpSpPr>
          <a:xfrm>
            <a:off x="226313" y="2251550"/>
            <a:ext cx="465300" cy="465300"/>
            <a:chOff x="228600" y="2211850"/>
            <a:chExt cx="465300" cy="465300"/>
          </a:xfrm>
        </p:grpSpPr>
        <p:sp>
          <p:nvSpPr>
            <p:cNvPr id="509" name="Google Shape;509;p62"/>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10" name="Google Shape;510;p62"/>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1</a:t>
              </a:r>
              <a:endParaRPr sz="1800">
                <a:solidFill>
                  <a:schemeClr val="lt1"/>
                </a:solidFill>
                <a:latin typeface="Forum"/>
                <a:ea typeface="Forum"/>
                <a:cs typeface="Forum"/>
                <a:sym typeface="Forum"/>
              </a:endParaRPr>
            </a:p>
          </p:txBody>
        </p:sp>
      </p:grpSp>
      <p:pic>
        <p:nvPicPr>
          <p:cNvPr id="511" name="Google Shape;511;p62"/>
          <p:cNvPicPr preferRelativeResize="0"/>
          <p:nvPr/>
        </p:nvPicPr>
        <p:blipFill>
          <a:blip r:embed="rId3">
            <a:alphaModFix/>
          </a:blip>
          <a:stretch>
            <a:fillRect/>
          </a:stretch>
        </p:blipFill>
        <p:spPr>
          <a:xfrm>
            <a:off x="4585688" y="1222100"/>
            <a:ext cx="2752725" cy="329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3"/>
          <p:cNvSpPr txBox="1">
            <a:spLocks noGrp="1"/>
          </p:cNvSpPr>
          <p:nvPr>
            <p:ph type="subTitle" idx="1"/>
          </p:nvPr>
        </p:nvSpPr>
        <p:spPr>
          <a:xfrm>
            <a:off x="790388" y="145063"/>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Event Identification</a:t>
            </a:r>
            <a:endParaRPr b="1"/>
          </a:p>
        </p:txBody>
      </p:sp>
      <p:grpSp>
        <p:nvGrpSpPr>
          <p:cNvPr id="517" name="Google Shape;517;p63"/>
          <p:cNvGrpSpPr/>
          <p:nvPr/>
        </p:nvGrpSpPr>
        <p:grpSpPr>
          <a:xfrm>
            <a:off x="226313" y="65738"/>
            <a:ext cx="465300" cy="465300"/>
            <a:chOff x="228600" y="2211850"/>
            <a:chExt cx="465300" cy="465300"/>
          </a:xfrm>
        </p:grpSpPr>
        <p:sp>
          <p:nvSpPr>
            <p:cNvPr id="518" name="Google Shape;518;p63"/>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19" name="Google Shape;519;p63"/>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2</a:t>
              </a:r>
              <a:endParaRPr sz="1800">
                <a:solidFill>
                  <a:schemeClr val="lt1"/>
                </a:solidFill>
                <a:latin typeface="Forum"/>
                <a:ea typeface="Forum"/>
                <a:cs typeface="Forum"/>
                <a:sym typeface="Forum"/>
              </a:endParaRPr>
            </a:p>
          </p:txBody>
        </p:sp>
      </p:grpSp>
      <p:sp>
        <p:nvSpPr>
          <p:cNvPr id="520" name="Google Shape;520;p63"/>
          <p:cNvSpPr txBox="1"/>
          <p:nvPr/>
        </p:nvSpPr>
        <p:spPr>
          <a:xfrm>
            <a:off x="274350" y="531175"/>
            <a:ext cx="8689200" cy="13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300">
                <a:latin typeface="Forum"/>
                <a:ea typeface="Forum"/>
                <a:cs typeface="Forum"/>
                <a:sym typeface="Forum"/>
              </a:rPr>
              <a:t>In a regular Counter-Strike 2 gameplay, there are plenty of action event that are engaging and worth to be captured as a clips for content creator. Those events such as, getting a chain of kills on opponents informed with a kill banners pops up rapidly and huge amount of blasting sound like gunfire and nades explosion can be used as an indicator that define a moment that worth got clipped. The kill notification in a form of kill banner and the gunfire and explosions sound can be used as a cue for the automated gameplay creation tools to save those moments. </a:t>
            </a:r>
            <a:endParaRPr sz="1300">
              <a:latin typeface="Forum"/>
              <a:ea typeface="Forum"/>
              <a:cs typeface="Forum"/>
              <a:sym typeface="Forum"/>
            </a:endParaRPr>
          </a:p>
        </p:txBody>
      </p:sp>
      <p:sp>
        <p:nvSpPr>
          <p:cNvPr id="521" name="Google Shape;521;p63"/>
          <p:cNvSpPr txBox="1">
            <a:spLocks noGrp="1"/>
          </p:cNvSpPr>
          <p:nvPr>
            <p:ph type="subTitle" idx="1"/>
          </p:nvPr>
        </p:nvSpPr>
        <p:spPr>
          <a:xfrm>
            <a:off x="790388" y="2029412"/>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dirty="0"/>
              <a:t>Event Justification</a:t>
            </a:r>
            <a:endParaRPr b="1" dirty="0"/>
          </a:p>
        </p:txBody>
      </p:sp>
      <p:grpSp>
        <p:nvGrpSpPr>
          <p:cNvPr id="522" name="Google Shape;522;p63"/>
          <p:cNvGrpSpPr/>
          <p:nvPr/>
        </p:nvGrpSpPr>
        <p:grpSpPr>
          <a:xfrm>
            <a:off x="274350" y="1915788"/>
            <a:ext cx="465300" cy="465300"/>
            <a:chOff x="228600" y="2211850"/>
            <a:chExt cx="465300" cy="465300"/>
          </a:xfrm>
        </p:grpSpPr>
        <p:sp>
          <p:nvSpPr>
            <p:cNvPr id="523" name="Google Shape;523;p63"/>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24" name="Google Shape;524;p63"/>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3</a:t>
              </a:r>
              <a:endParaRPr sz="1800">
                <a:solidFill>
                  <a:schemeClr val="lt1"/>
                </a:solidFill>
                <a:latin typeface="Forum"/>
                <a:ea typeface="Forum"/>
                <a:cs typeface="Forum"/>
                <a:sym typeface="Forum"/>
              </a:endParaRPr>
            </a:p>
          </p:txBody>
        </p:sp>
      </p:grpSp>
      <p:sp>
        <p:nvSpPr>
          <p:cNvPr id="525" name="Google Shape;525;p63"/>
          <p:cNvSpPr txBox="1"/>
          <p:nvPr/>
        </p:nvSpPr>
        <p:spPr>
          <a:xfrm>
            <a:off x="227400" y="2301775"/>
            <a:ext cx="8689200" cy="268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latin typeface="Forum"/>
                <a:ea typeface="Forum"/>
                <a:cs typeface="Forum"/>
                <a:sym typeface="Forum"/>
              </a:rPr>
              <a:t>One of the most important and difficult things in CS 2 is getting frags. If a user manages to get multiple consecutive kills, it shows that they are playing well and possess a good skill set: reflexes, aim, movement, etc. These skills are honed with a lot of practice, so when the user finally accomplishes this, it is definitely worth capturing and recording to be shared with the community.</a:t>
            </a:r>
            <a:endParaRPr sz="1300">
              <a:latin typeface="Forum"/>
              <a:ea typeface="Forum"/>
              <a:cs typeface="Forum"/>
              <a:sym typeface="Forum"/>
            </a:endParaRPr>
          </a:p>
          <a:p>
            <a:pPr marL="0" lvl="0" indent="0" algn="l" rtl="0">
              <a:lnSpc>
                <a:spcPct val="115000"/>
              </a:lnSpc>
              <a:spcBef>
                <a:spcPts val="0"/>
              </a:spcBef>
              <a:spcAft>
                <a:spcPts val="0"/>
              </a:spcAft>
              <a:buNone/>
            </a:pPr>
            <a:endParaRPr sz="1300">
              <a:latin typeface="Forum"/>
              <a:ea typeface="Forum"/>
              <a:cs typeface="Forum"/>
              <a:sym typeface="Forum"/>
            </a:endParaRPr>
          </a:p>
          <a:p>
            <a:pPr marL="0" lvl="0" indent="0" algn="l" rtl="0">
              <a:lnSpc>
                <a:spcPct val="115000"/>
              </a:lnSpc>
              <a:spcBef>
                <a:spcPts val="0"/>
              </a:spcBef>
              <a:spcAft>
                <a:spcPts val="0"/>
              </a:spcAft>
              <a:buNone/>
            </a:pPr>
            <a:r>
              <a:rPr lang="en" sz="1300" i="1">
                <a:latin typeface="Forum"/>
                <a:ea typeface="Forum"/>
                <a:cs typeface="Forum"/>
                <a:sym typeface="Forum"/>
              </a:rPr>
              <a:t>Counter-Strike 2</a:t>
            </a:r>
            <a:r>
              <a:rPr lang="en" sz="1300">
                <a:latin typeface="Forum"/>
                <a:ea typeface="Forum"/>
                <a:cs typeface="Forum"/>
                <a:sym typeface="Forum"/>
              </a:rPr>
              <a:t> also makes for a tense and engaging situation when a massive gunfight kicks off This is when all the players get excited because they need to attack or defend against the opposing team (depending on which side they are on). This scenario often occurs after the attacking side executes a setup phase, where players create a path using utility items such as smokes, flashes, or grenades. This allows them to take over the opponent’s defended site to create space for planting the bomb. This is also a form of displaying strategy, which is obviously a key part of the game that is enjoyed by viewers. These two events need to be recorded and published so that the larger CS2 community is able to watch.</a:t>
            </a:r>
            <a:endParaRPr sz="1300">
              <a:latin typeface="Forum"/>
              <a:ea typeface="Forum"/>
              <a:cs typeface="Forum"/>
              <a:sym typeface="For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4"/>
          <p:cNvSpPr txBox="1">
            <a:spLocks noGrp="1"/>
          </p:cNvSpPr>
          <p:nvPr>
            <p:ph type="subTitle" idx="1"/>
          </p:nvPr>
        </p:nvSpPr>
        <p:spPr>
          <a:xfrm>
            <a:off x="790388" y="145063"/>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Detection Criteria</a:t>
            </a:r>
            <a:endParaRPr b="1"/>
          </a:p>
        </p:txBody>
      </p:sp>
      <p:grpSp>
        <p:nvGrpSpPr>
          <p:cNvPr id="531" name="Google Shape;531;p64"/>
          <p:cNvGrpSpPr/>
          <p:nvPr/>
        </p:nvGrpSpPr>
        <p:grpSpPr>
          <a:xfrm>
            <a:off x="226313" y="65738"/>
            <a:ext cx="465300" cy="465300"/>
            <a:chOff x="228600" y="2211850"/>
            <a:chExt cx="465300" cy="465300"/>
          </a:xfrm>
        </p:grpSpPr>
        <p:sp>
          <p:nvSpPr>
            <p:cNvPr id="532" name="Google Shape;532;p64"/>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33" name="Google Shape;533;p64"/>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4</a:t>
              </a:r>
              <a:endParaRPr sz="1800">
                <a:solidFill>
                  <a:schemeClr val="lt1"/>
                </a:solidFill>
                <a:latin typeface="Forum"/>
                <a:ea typeface="Forum"/>
                <a:cs typeface="Forum"/>
                <a:sym typeface="Forum"/>
              </a:endParaRPr>
            </a:p>
          </p:txBody>
        </p:sp>
      </p:grpSp>
      <p:sp>
        <p:nvSpPr>
          <p:cNvPr id="534" name="Google Shape;534;p64"/>
          <p:cNvSpPr txBox="1"/>
          <p:nvPr/>
        </p:nvSpPr>
        <p:spPr>
          <a:xfrm>
            <a:off x="274350" y="670075"/>
            <a:ext cx="8689200" cy="460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b="1">
                <a:latin typeface="Forum"/>
                <a:ea typeface="Forum"/>
                <a:cs typeface="Forum"/>
                <a:sym typeface="Forum"/>
              </a:rPr>
              <a:t>UI Elements:</a:t>
            </a:r>
            <a:r>
              <a:rPr lang="en" sz="1300">
                <a:latin typeface="Forum"/>
                <a:ea typeface="Forum"/>
                <a:cs typeface="Forum"/>
                <a:sym typeface="Forum"/>
              </a:rPr>
              <a:t> When the player gets a kill, the UI shows a blinking kill banner, which can be used as a great indicator that a kill has occurred.</a:t>
            </a:r>
            <a:endParaRPr sz="1300">
              <a:latin typeface="Forum"/>
              <a:ea typeface="Forum"/>
              <a:cs typeface="Forum"/>
              <a:sym typeface="Forum"/>
            </a:endParaRPr>
          </a:p>
          <a:p>
            <a:pPr marL="0" lvl="0" indent="0" algn="l" rtl="0">
              <a:lnSpc>
                <a:spcPct val="115000"/>
              </a:lnSpc>
              <a:spcBef>
                <a:spcPts val="1200"/>
              </a:spcBef>
              <a:spcAft>
                <a:spcPts val="0"/>
              </a:spcAft>
              <a:buNone/>
            </a:pPr>
            <a:r>
              <a:rPr lang="en" sz="1300" b="1">
                <a:latin typeface="Forum"/>
                <a:ea typeface="Forum"/>
                <a:cs typeface="Forum"/>
                <a:sym typeface="Forum"/>
              </a:rPr>
              <a:t>Non-UI methods:</a:t>
            </a:r>
            <a:r>
              <a:rPr lang="en" sz="1300">
                <a:latin typeface="Forum"/>
                <a:ea typeface="Forum"/>
                <a:cs typeface="Forum"/>
                <a:sym typeface="Forum"/>
              </a:rPr>
              <a:t> A massive gunfight can be recognized by its sounds, such as gunfire and grenade explosions.</a:t>
            </a:r>
            <a:endParaRPr sz="1300">
              <a:latin typeface="Forum"/>
              <a:ea typeface="Forum"/>
              <a:cs typeface="Forum"/>
              <a:sym typeface="Forum"/>
            </a:endParaRPr>
          </a:p>
          <a:p>
            <a:pPr marL="0" lvl="0" indent="0" algn="l" rtl="0">
              <a:lnSpc>
                <a:spcPct val="115000"/>
              </a:lnSpc>
              <a:spcBef>
                <a:spcPts val="1200"/>
              </a:spcBef>
              <a:spcAft>
                <a:spcPts val="0"/>
              </a:spcAft>
              <a:buNone/>
            </a:pPr>
            <a:r>
              <a:rPr lang="en" sz="1300" b="1">
                <a:latin typeface="Forum"/>
                <a:ea typeface="Forum"/>
                <a:cs typeface="Forum"/>
                <a:sym typeface="Forum"/>
              </a:rPr>
              <a:t>Trigger:</a:t>
            </a:r>
            <a:r>
              <a:rPr lang="en" sz="1300">
                <a:latin typeface="Forum"/>
                <a:ea typeface="Forum"/>
                <a:cs typeface="Forum"/>
                <a:sym typeface="Forum"/>
              </a:rPr>
              <a:t> To automatically detect multiple consecutive kills, the automated clip creation tool will note the timing between the player's kills. If the timing is close, it means a chain of kills has occurred. This will trigger the tool to capture the moment.</a:t>
            </a:r>
            <a:br>
              <a:rPr lang="en" sz="1300">
                <a:latin typeface="Forum"/>
                <a:ea typeface="Forum"/>
                <a:cs typeface="Forum"/>
                <a:sym typeface="Forum"/>
              </a:rPr>
            </a:br>
            <a:r>
              <a:rPr lang="en" sz="1300">
                <a:latin typeface="Forum"/>
                <a:ea typeface="Forum"/>
                <a:cs typeface="Forum"/>
                <a:sym typeface="Forum"/>
              </a:rPr>
              <a:t>The trigger for recording the setup and clash between both sides is the sound of a gunfight. When these sounds are detected by the tool, they act as a command to start recording the highlight. The recording should include a few seconds before and after the gunfight is first heard. For example, it could record 10 seconds prior to catch the setup phase and 15 seconds after the gunfight begins to capture the battle for the bomb-site.</a:t>
            </a:r>
            <a:endParaRPr sz="1300">
              <a:latin typeface="Forum"/>
              <a:ea typeface="Forum"/>
              <a:cs typeface="Forum"/>
              <a:sym typeface="Forum"/>
            </a:endParaRPr>
          </a:p>
          <a:p>
            <a:pPr marL="0" lvl="0" indent="0" algn="l" rtl="0">
              <a:lnSpc>
                <a:spcPct val="115000"/>
              </a:lnSpc>
              <a:spcBef>
                <a:spcPts val="1200"/>
              </a:spcBef>
              <a:spcAft>
                <a:spcPts val="0"/>
              </a:spcAft>
              <a:buNone/>
            </a:pPr>
            <a:r>
              <a:rPr lang="en" sz="1300" b="1">
                <a:latin typeface="Forum"/>
                <a:ea typeface="Forum"/>
                <a:cs typeface="Forum"/>
                <a:sym typeface="Forum"/>
              </a:rPr>
              <a:t>False Positive Mitigation:</a:t>
            </a:r>
            <a:r>
              <a:rPr lang="en" sz="1300">
                <a:latin typeface="Forum"/>
                <a:ea typeface="Forum"/>
                <a:cs typeface="Forum"/>
                <a:sym typeface="Forum"/>
              </a:rPr>
              <a:t> Given how much is happening in a round of CS2, the tool might incorrectly detect a kill banner. To minimize this error, the tool can be instructed to restrict its monitoring to the specific area of the UI where the kill banner appears. A detection box can be used to focus on changes only in the relevant area of the UI.</a:t>
            </a:r>
            <a:endParaRPr sz="1300">
              <a:latin typeface="Forum"/>
              <a:ea typeface="Forum"/>
              <a:cs typeface="Forum"/>
              <a:sym typeface="Forum"/>
            </a:endParaRPr>
          </a:p>
          <a:p>
            <a:pPr marL="0" lvl="0" indent="0" algn="l" rtl="0">
              <a:lnSpc>
                <a:spcPct val="115000"/>
              </a:lnSpc>
              <a:spcBef>
                <a:spcPts val="1200"/>
              </a:spcBef>
              <a:spcAft>
                <a:spcPts val="0"/>
              </a:spcAft>
              <a:buNone/>
            </a:pPr>
            <a:r>
              <a:rPr lang="en" sz="1300" b="1">
                <a:latin typeface="Forum"/>
                <a:ea typeface="Forum"/>
                <a:cs typeface="Forum"/>
                <a:sym typeface="Forum"/>
              </a:rPr>
              <a:t>Clip Parameters</a:t>
            </a:r>
            <a:r>
              <a:rPr lang="en" sz="1300">
                <a:latin typeface="Forum"/>
                <a:ea typeface="Forum"/>
                <a:cs typeface="Forum"/>
                <a:sym typeface="Forum"/>
              </a:rPr>
              <a:t> (This section was labeled Detection Criteria): The user should be able to remap the key binding used to activate the automated clip creation so that it won't conflict with other key bindings the user has set. After a clip is recorded, it should be saved in a folder called "Eklipse," and the clip name should use the format YYYY.MM.DD – HH.mm.ss.</a:t>
            </a:r>
            <a:endParaRPr sz="1300">
              <a:latin typeface="Forum"/>
              <a:ea typeface="Forum"/>
              <a:cs typeface="Forum"/>
              <a:sym typeface="Forum"/>
            </a:endParaRPr>
          </a:p>
          <a:p>
            <a:pPr marL="0" lvl="0" indent="0" algn="l" rtl="0">
              <a:lnSpc>
                <a:spcPct val="115000"/>
              </a:lnSpc>
              <a:spcBef>
                <a:spcPts val="1200"/>
              </a:spcBef>
              <a:spcAft>
                <a:spcPts val="1200"/>
              </a:spcAft>
              <a:buNone/>
            </a:pPr>
            <a:endParaRPr sz="1300">
              <a:latin typeface="Forum"/>
              <a:ea typeface="Forum"/>
              <a:cs typeface="Forum"/>
              <a:sym typeface="For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5"/>
          <p:cNvSpPr txBox="1">
            <a:spLocks noGrp="1"/>
          </p:cNvSpPr>
          <p:nvPr>
            <p:ph type="title"/>
          </p:nvPr>
        </p:nvSpPr>
        <p:spPr>
          <a:xfrm>
            <a:off x="228600" y="95300"/>
            <a:ext cx="4457700" cy="1385400"/>
          </a:xfrm>
          <a:prstGeom prst="rect">
            <a:avLst/>
          </a:prstGeom>
        </p:spPr>
        <p:txBody>
          <a:bodyPr spcFirstLastPara="1" wrap="square" lIns="91425" tIns="0" rIns="91425" bIns="91425" anchor="t" anchorCtr="0">
            <a:spAutoFit/>
          </a:bodyPr>
          <a:lstStyle/>
          <a:p>
            <a:pPr marL="0" lvl="0" indent="0" algn="ctr" rtl="0">
              <a:spcBef>
                <a:spcPts val="0"/>
              </a:spcBef>
              <a:spcAft>
                <a:spcPts val="0"/>
              </a:spcAft>
              <a:buNone/>
            </a:pPr>
            <a:r>
              <a:rPr lang="en" sz="4000"/>
              <a:t>Task 2: AI-Powered Video Game Data Enhancement</a:t>
            </a:r>
            <a:endParaRPr sz="4000"/>
          </a:p>
        </p:txBody>
      </p:sp>
      <p:sp>
        <p:nvSpPr>
          <p:cNvPr id="540" name="Google Shape;540;p65"/>
          <p:cNvSpPr txBox="1">
            <a:spLocks noGrp="1"/>
          </p:cNvSpPr>
          <p:nvPr>
            <p:ph type="subTitle" idx="1"/>
          </p:nvPr>
        </p:nvSpPr>
        <p:spPr>
          <a:xfrm>
            <a:off x="644738" y="1480700"/>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Introduction: Task &amp; tools </a:t>
            </a:r>
            <a:endParaRPr/>
          </a:p>
        </p:txBody>
      </p:sp>
      <p:grpSp>
        <p:nvGrpSpPr>
          <p:cNvPr id="541" name="Google Shape;541;p65"/>
          <p:cNvGrpSpPr/>
          <p:nvPr/>
        </p:nvGrpSpPr>
        <p:grpSpPr>
          <a:xfrm>
            <a:off x="82963" y="1395000"/>
            <a:ext cx="465300" cy="465300"/>
            <a:chOff x="228600" y="2211850"/>
            <a:chExt cx="465300" cy="465300"/>
          </a:xfrm>
        </p:grpSpPr>
        <p:sp>
          <p:nvSpPr>
            <p:cNvPr id="542" name="Google Shape;542;p65"/>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43" name="Google Shape;543;p65"/>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1</a:t>
              </a:r>
              <a:endParaRPr sz="1800">
                <a:solidFill>
                  <a:schemeClr val="lt1"/>
                </a:solidFill>
                <a:latin typeface="Forum"/>
                <a:ea typeface="Forum"/>
                <a:cs typeface="Forum"/>
                <a:sym typeface="Forum"/>
              </a:endParaRPr>
            </a:p>
          </p:txBody>
        </p:sp>
      </p:grpSp>
      <p:sp>
        <p:nvSpPr>
          <p:cNvPr id="544" name="Google Shape;544;p65"/>
          <p:cNvSpPr txBox="1"/>
          <p:nvPr/>
        </p:nvSpPr>
        <p:spPr>
          <a:xfrm>
            <a:off x="4363850" y="338200"/>
            <a:ext cx="4649700" cy="4710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dirty="0">
                <a:latin typeface="Forum"/>
                <a:ea typeface="Forum"/>
                <a:cs typeface="Forum"/>
                <a:sym typeface="Forum"/>
              </a:rPr>
              <a:t>Task</a:t>
            </a:r>
            <a:r>
              <a:rPr lang="en" dirty="0">
                <a:latin typeface="Forum"/>
                <a:ea typeface="Forum"/>
                <a:cs typeface="Forum"/>
                <a:sym typeface="Forum"/>
              </a:rPr>
              <a:t>: The expected result was to take this minimal information and add valuable data to make the dataset more useful with the addition of genre, short_description, and player_mode information for each game.</a:t>
            </a:r>
            <a:endParaRPr dirty="0">
              <a:latin typeface="Forum"/>
              <a:ea typeface="Forum"/>
              <a:cs typeface="Forum"/>
              <a:sym typeface="Forum"/>
            </a:endParaRPr>
          </a:p>
          <a:p>
            <a:pPr marL="0" lvl="0" indent="0" algn="just" rtl="0">
              <a:spcBef>
                <a:spcPts val="0"/>
              </a:spcBef>
              <a:spcAft>
                <a:spcPts val="0"/>
              </a:spcAft>
              <a:buNone/>
            </a:pPr>
            <a:r>
              <a:rPr lang="en" dirty="0">
                <a:latin typeface="Forum"/>
                <a:ea typeface="Forum"/>
                <a:cs typeface="Forum"/>
                <a:sym typeface="Forum"/>
              </a:rPr>
              <a:t>To achieve the goal, the process was broken down into several programmatic steps using the Google AI Studio API to generate new data points for each game title:</a:t>
            </a:r>
            <a:endParaRPr dirty="0">
              <a:latin typeface="Forum"/>
              <a:ea typeface="Forum"/>
              <a:cs typeface="Forum"/>
              <a:sym typeface="Forum"/>
            </a:endParaRPr>
          </a:p>
          <a:p>
            <a:pPr marL="457200" lvl="0" indent="-317500" algn="just" rtl="0">
              <a:spcBef>
                <a:spcPts val="0"/>
              </a:spcBef>
              <a:spcAft>
                <a:spcPts val="0"/>
              </a:spcAft>
              <a:buSzPts val="1400"/>
              <a:buFont typeface="Forum"/>
              <a:buChar char="●"/>
            </a:pPr>
            <a:r>
              <a:rPr lang="en" dirty="0">
                <a:latin typeface="Forum"/>
                <a:ea typeface="Forum"/>
                <a:cs typeface="Forum"/>
                <a:sym typeface="Forum"/>
              </a:rPr>
              <a:t>Creating new genre column that is going to be filled with one word main genre of the game generated by designing a prompt for the API.</a:t>
            </a:r>
            <a:endParaRPr dirty="0">
              <a:latin typeface="Forum"/>
              <a:ea typeface="Forum"/>
              <a:cs typeface="Forum"/>
              <a:sym typeface="Forum"/>
            </a:endParaRPr>
          </a:p>
          <a:p>
            <a:pPr marL="457200" lvl="0" indent="-317500" algn="just" rtl="0">
              <a:spcBef>
                <a:spcPts val="0"/>
              </a:spcBef>
              <a:spcAft>
                <a:spcPts val="0"/>
              </a:spcAft>
              <a:buSzPts val="1400"/>
              <a:buFont typeface="Forum"/>
              <a:buChar char="●"/>
            </a:pPr>
            <a:r>
              <a:rPr lang="en" dirty="0">
                <a:latin typeface="Forum"/>
                <a:ea typeface="Forum"/>
                <a:cs typeface="Forum"/>
                <a:sym typeface="Forum"/>
              </a:rPr>
              <a:t>A short_description column was also created in order to store a brief summary of the game, with a strict constraint that the description must be under 30 words.</a:t>
            </a:r>
            <a:endParaRPr dirty="0">
              <a:latin typeface="Forum"/>
              <a:ea typeface="Forum"/>
              <a:cs typeface="Forum"/>
              <a:sym typeface="Forum"/>
            </a:endParaRPr>
          </a:p>
          <a:p>
            <a:pPr marL="457200" lvl="0" indent="-317500" algn="just" rtl="0">
              <a:spcBef>
                <a:spcPts val="0"/>
              </a:spcBef>
              <a:spcAft>
                <a:spcPts val="0"/>
              </a:spcAft>
              <a:buSzPts val="1400"/>
              <a:buFont typeface="Forum"/>
              <a:buChar char="●"/>
            </a:pPr>
            <a:r>
              <a:rPr lang="en" dirty="0">
                <a:latin typeface="Forum"/>
                <a:ea typeface="Forum"/>
                <a:cs typeface="Forum"/>
                <a:sym typeface="Forum"/>
              </a:rPr>
              <a:t>Player mode field is also created to generate information whether the game can be played together with others or not or can be played both solo or together. </a:t>
            </a:r>
            <a:endParaRPr dirty="0">
              <a:latin typeface="Forum"/>
              <a:ea typeface="Forum"/>
              <a:cs typeface="Forum"/>
              <a:sym typeface="Forum"/>
            </a:endParaRPr>
          </a:p>
          <a:p>
            <a:pPr marL="457200" lvl="0" indent="-317500" algn="just" rtl="0">
              <a:spcBef>
                <a:spcPts val="0"/>
              </a:spcBef>
              <a:spcAft>
                <a:spcPts val="0"/>
              </a:spcAft>
              <a:buSzPts val="1400"/>
              <a:buFont typeface="Forum"/>
              <a:buChar char="●"/>
            </a:pPr>
            <a:r>
              <a:rPr lang="en" dirty="0">
                <a:latin typeface="Forum"/>
                <a:ea typeface="Forum"/>
                <a:cs typeface="Forum"/>
                <a:sym typeface="Forum"/>
              </a:rPr>
              <a:t>The three column’s generated records of data is formed as one dataframe to merge with the starting data. And the final step was to save the enhanced Pandas DataFrame into a new CSV file.</a:t>
            </a:r>
            <a:endParaRPr dirty="0">
              <a:latin typeface="Forum"/>
              <a:ea typeface="Forum"/>
              <a:cs typeface="Forum"/>
              <a:sym typeface="Forum"/>
            </a:endParaRPr>
          </a:p>
        </p:txBody>
      </p:sp>
      <p:sp>
        <p:nvSpPr>
          <p:cNvPr id="545" name="Google Shape;545;p65"/>
          <p:cNvSpPr txBox="1"/>
          <p:nvPr/>
        </p:nvSpPr>
        <p:spPr>
          <a:xfrm>
            <a:off x="468150" y="1701550"/>
            <a:ext cx="39111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Forum"/>
                <a:ea typeface="Forum"/>
                <a:cs typeface="Forum"/>
                <a:sym typeface="Forum"/>
              </a:rPr>
              <a:t>Introduction</a:t>
            </a:r>
            <a:r>
              <a:rPr lang="en">
                <a:latin typeface="Forum"/>
                <a:ea typeface="Forum"/>
                <a:cs typeface="Forum"/>
                <a:sym typeface="Forum"/>
              </a:rPr>
              <a:t>: The primary objective of this task was to use the Google AI Studio API to enrich a basic video game dataset. The provided data was a CSV file containing only two columns: game_title, which is the title of the game, and image_url, a link to the game's thumbnail. </a:t>
            </a:r>
            <a:endParaRPr>
              <a:latin typeface="Forum"/>
              <a:ea typeface="Forum"/>
              <a:cs typeface="Forum"/>
              <a:sym typeface="Forum"/>
            </a:endParaRPr>
          </a:p>
        </p:txBody>
      </p:sp>
      <p:sp>
        <p:nvSpPr>
          <p:cNvPr id="546" name="Google Shape;546;p65"/>
          <p:cNvSpPr txBox="1"/>
          <p:nvPr/>
        </p:nvSpPr>
        <p:spPr>
          <a:xfrm>
            <a:off x="452750" y="3179050"/>
            <a:ext cx="39111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Forum"/>
                <a:ea typeface="Forum"/>
                <a:cs typeface="Forum"/>
                <a:sym typeface="Forum"/>
              </a:rPr>
              <a:t>Tools</a:t>
            </a:r>
            <a:r>
              <a:rPr lang="en">
                <a:latin typeface="Forum"/>
                <a:ea typeface="Forum"/>
                <a:cs typeface="Forum"/>
                <a:sym typeface="Forum"/>
              </a:rPr>
              <a:t>:Progamming Language: Python 3.13.5</a:t>
            </a:r>
            <a:endParaRPr>
              <a:latin typeface="Forum"/>
              <a:ea typeface="Forum"/>
              <a:cs typeface="Forum"/>
              <a:sym typeface="Forum"/>
            </a:endParaRPr>
          </a:p>
          <a:p>
            <a:pPr marL="0" lvl="0" indent="0" algn="just" rtl="0">
              <a:spcBef>
                <a:spcPts val="0"/>
              </a:spcBef>
              <a:spcAft>
                <a:spcPts val="0"/>
              </a:spcAft>
              <a:buNone/>
            </a:pPr>
            <a:r>
              <a:rPr lang="en">
                <a:latin typeface="Forum"/>
                <a:ea typeface="Forum"/>
                <a:cs typeface="Forum"/>
                <a:sym typeface="Forum"/>
              </a:rPr>
              <a:t>Data Manipulation: Pandas library 2.3.1 for loading and managing the CSV data. </a:t>
            </a:r>
            <a:endParaRPr>
              <a:latin typeface="Forum"/>
              <a:ea typeface="Forum"/>
              <a:cs typeface="Forum"/>
              <a:sym typeface="Forum"/>
            </a:endParaRPr>
          </a:p>
          <a:p>
            <a:pPr marL="0" lvl="0" indent="0" algn="just" rtl="0">
              <a:spcBef>
                <a:spcPts val="0"/>
              </a:spcBef>
              <a:spcAft>
                <a:spcPts val="0"/>
              </a:spcAft>
              <a:buNone/>
            </a:pPr>
            <a:r>
              <a:rPr lang="en">
                <a:latin typeface="Forum"/>
                <a:ea typeface="Forum"/>
                <a:cs typeface="Forum"/>
                <a:sym typeface="Forum"/>
              </a:rPr>
              <a:t>AI Engine 1.28.0: Google AI Studio API, utilizing the Gemini family of models. </a:t>
            </a:r>
            <a:endParaRPr>
              <a:latin typeface="Forum"/>
              <a:ea typeface="Forum"/>
              <a:cs typeface="Forum"/>
              <a:sym typeface="Forum"/>
            </a:endParaRPr>
          </a:p>
          <a:p>
            <a:pPr marL="0" lvl="0" indent="0" algn="just" rtl="0">
              <a:spcBef>
                <a:spcPts val="0"/>
              </a:spcBef>
              <a:spcAft>
                <a:spcPts val="0"/>
              </a:spcAft>
              <a:buNone/>
            </a:pPr>
            <a:r>
              <a:rPr lang="en">
                <a:latin typeface="Forum"/>
                <a:ea typeface="Forum"/>
                <a:cs typeface="Forum"/>
                <a:sym typeface="Forum"/>
              </a:rPr>
              <a:t>Secure Authentication: Used Environment Variables to safely manage the API key, as required by the project instructions.</a:t>
            </a:r>
            <a:endParaRPr>
              <a:latin typeface="Forum"/>
              <a:ea typeface="Forum"/>
              <a:cs typeface="Forum"/>
              <a:sym typeface="For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6"/>
          <p:cNvSpPr txBox="1"/>
          <p:nvPr/>
        </p:nvSpPr>
        <p:spPr>
          <a:xfrm>
            <a:off x="310500" y="2275800"/>
            <a:ext cx="85230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Forum"/>
                <a:ea typeface="Forum"/>
                <a:cs typeface="Forum"/>
                <a:sym typeface="Forum"/>
              </a:rPr>
              <a:t>An example of a bad prompt can be seen when requesting the model to generate genre column using this prompt “Tell me about the game '{game_title}'!". This output is completely not explicit. The Python script cannot easily read this paragraph and determine that the user expecting a single-word genre for the genre column such as "Shooter", “Action”, or “RPG”. The script would need more specific keyword added to the prompt to find the right word. </a:t>
            </a:r>
            <a:endParaRPr>
              <a:latin typeface="Forum"/>
              <a:ea typeface="Forum"/>
              <a:cs typeface="Forum"/>
              <a:sym typeface="Forum"/>
            </a:endParaRPr>
          </a:p>
          <a:p>
            <a:pPr marL="0" lvl="0" indent="0" algn="just" rtl="0">
              <a:spcBef>
                <a:spcPts val="0"/>
              </a:spcBef>
              <a:spcAft>
                <a:spcPts val="0"/>
              </a:spcAft>
              <a:buNone/>
            </a:pPr>
            <a:endParaRPr>
              <a:latin typeface="Forum"/>
              <a:ea typeface="Forum"/>
              <a:cs typeface="Forum"/>
              <a:sym typeface="Forum"/>
            </a:endParaRPr>
          </a:p>
          <a:p>
            <a:pPr marL="0" lvl="0" indent="0" algn="just" rtl="0">
              <a:spcBef>
                <a:spcPts val="0"/>
              </a:spcBef>
              <a:spcAft>
                <a:spcPts val="0"/>
              </a:spcAft>
              <a:buNone/>
            </a:pPr>
            <a:r>
              <a:rPr lang="en">
                <a:latin typeface="Forum"/>
                <a:ea typeface="Forum"/>
                <a:cs typeface="Forum"/>
                <a:sym typeface="Forum"/>
              </a:rPr>
              <a:t>Similarly, when requesting the model to give a description of the game. The prompt "Describe '{game_title}'" is a very general way of asking to describe the game and could be too vague, because it has no clear boundaries or constraints. This result the model to return a long, multi-sentence paragraph detailing each aspect the game. That prompt will not satisfy the need of short description of the game that has less of 30 words.</a:t>
            </a:r>
            <a:endParaRPr>
              <a:latin typeface="Forum"/>
              <a:ea typeface="Forum"/>
              <a:cs typeface="Forum"/>
              <a:sym typeface="Forum"/>
            </a:endParaRPr>
          </a:p>
        </p:txBody>
      </p:sp>
      <p:sp>
        <p:nvSpPr>
          <p:cNvPr id="552" name="Google Shape;552;p66"/>
          <p:cNvSpPr txBox="1">
            <a:spLocks noGrp="1"/>
          </p:cNvSpPr>
          <p:nvPr>
            <p:ph type="subTitle" idx="1"/>
          </p:nvPr>
        </p:nvSpPr>
        <p:spPr>
          <a:xfrm>
            <a:off x="676488" y="194825"/>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Prompt Engineering</a:t>
            </a:r>
            <a:endParaRPr/>
          </a:p>
        </p:txBody>
      </p:sp>
      <p:grpSp>
        <p:nvGrpSpPr>
          <p:cNvPr id="553" name="Google Shape;553;p66"/>
          <p:cNvGrpSpPr/>
          <p:nvPr/>
        </p:nvGrpSpPr>
        <p:grpSpPr>
          <a:xfrm>
            <a:off x="114713" y="109125"/>
            <a:ext cx="465300" cy="465300"/>
            <a:chOff x="228600" y="2211850"/>
            <a:chExt cx="465300" cy="465300"/>
          </a:xfrm>
        </p:grpSpPr>
        <p:sp>
          <p:nvSpPr>
            <p:cNvPr id="554" name="Google Shape;554;p66"/>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55" name="Google Shape;555;p66"/>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2</a:t>
              </a:r>
              <a:endParaRPr sz="1800">
                <a:solidFill>
                  <a:schemeClr val="lt1"/>
                </a:solidFill>
                <a:latin typeface="Forum"/>
                <a:ea typeface="Forum"/>
                <a:cs typeface="Forum"/>
                <a:sym typeface="Forum"/>
              </a:endParaRPr>
            </a:p>
          </p:txBody>
        </p:sp>
      </p:grpSp>
      <p:sp>
        <p:nvSpPr>
          <p:cNvPr id="556" name="Google Shape;556;p66"/>
          <p:cNvSpPr txBox="1"/>
          <p:nvPr/>
        </p:nvSpPr>
        <p:spPr>
          <a:xfrm>
            <a:off x="263550" y="676000"/>
            <a:ext cx="85230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Forum"/>
                <a:ea typeface="Forum"/>
                <a:cs typeface="Forum"/>
                <a:sym typeface="Forum"/>
              </a:rPr>
              <a:t>Prompt engineering</a:t>
            </a:r>
            <a:r>
              <a:rPr lang="en">
                <a:latin typeface="Forum"/>
                <a:ea typeface="Forum"/>
                <a:cs typeface="Forum"/>
                <a:sym typeface="Forum"/>
              </a:rPr>
              <a:t> is the art and science of designing effective inputs (prompts) to guide a Generative AI model toward a desired output. A vague prompt will produce a creative but unpredictable response. Otherwise, a specific prompt will produce a precise, useful, and predictable response.</a:t>
            </a:r>
            <a:endParaRPr>
              <a:latin typeface="Forum"/>
              <a:ea typeface="Forum"/>
              <a:cs typeface="Forum"/>
              <a:sym typeface="Forum"/>
            </a:endParaRPr>
          </a:p>
        </p:txBody>
      </p:sp>
      <p:sp>
        <p:nvSpPr>
          <p:cNvPr id="557" name="Google Shape;557;p66"/>
          <p:cNvSpPr txBox="1"/>
          <p:nvPr/>
        </p:nvSpPr>
        <p:spPr>
          <a:xfrm>
            <a:off x="310500" y="1895400"/>
            <a:ext cx="36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Forum"/>
                <a:ea typeface="Forum"/>
                <a:cs typeface="Forum"/>
                <a:sym typeface="Forum"/>
              </a:rPr>
              <a:t>Examples of bad prompts and the reason</a:t>
            </a:r>
            <a:endParaRPr b="1">
              <a:latin typeface="Forum"/>
              <a:ea typeface="Forum"/>
              <a:cs typeface="Forum"/>
              <a:sym typeface="For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7"/>
          <p:cNvSpPr txBox="1"/>
          <p:nvPr/>
        </p:nvSpPr>
        <p:spPr>
          <a:xfrm>
            <a:off x="310500" y="1248675"/>
            <a:ext cx="8523000" cy="1693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Forum"/>
                <a:ea typeface="Forum"/>
                <a:cs typeface="Forum"/>
                <a:sym typeface="Forum"/>
              </a:rPr>
              <a:t>The good example to successfully generate a single-word genre for each game title is to use this kind of prompts, "Classify the video game '{game_title}' into a single, common genre (e.g., 'RPG', 'Shooter', 'Strategy'). Respond with only the single-word genre." This prompt is far more effective because it give a command to classify the game title into just one genre type. And because the prompt also explicitly demands a “single-word genre”, this will not upset the model and ensure the model return the title genre presented with only a single-word. The prompt also included examples to guide the model better. This ensures the output is clean, predictable, and ready to be inserted directly into the CSV.</a:t>
            </a:r>
            <a:endParaRPr>
              <a:latin typeface="Forum"/>
              <a:ea typeface="Forum"/>
              <a:cs typeface="Forum"/>
              <a:sym typeface="Forum"/>
            </a:endParaRPr>
          </a:p>
        </p:txBody>
      </p:sp>
      <p:sp>
        <p:nvSpPr>
          <p:cNvPr id="563" name="Google Shape;563;p67"/>
          <p:cNvSpPr txBox="1">
            <a:spLocks noGrp="1"/>
          </p:cNvSpPr>
          <p:nvPr>
            <p:ph type="subTitle" idx="1"/>
          </p:nvPr>
        </p:nvSpPr>
        <p:spPr>
          <a:xfrm>
            <a:off x="676488" y="194825"/>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Prompt Engineering</a:t>
            </a:r>
            <a:endParaRPr/>
          </a:p>
        </p:txBody>
      </p:sp>
      <p:grpSp>
        <p:nvGrpSpPr>
          <p:cNvPr id="564" name="Google Shape;564;p67"/>
          <p:cNvGrpSpPr/>
          <p:nvPr/>
        </p:nvGrpSpPr>
        <p:grpSpPr>
          <a:xfrm>
            <a:off x="114713" y="109125"/>
            <a:ext cx="465300" cy="465300"/>
            <a:chOff x="228600" y="2211850"/>
            <a:chExt cx="465300" cy="465300"/>
          </a:xfrm>
        </p:grpSpPr>
        <p:sp>
          <p:nvSpPr>
            <p:cNvPr id="565" name="Google Shape;565;p67"/>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66" name="Google Shape;566;p67"/>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2</a:t>
              </a:r>
              <a:endParaRPr sz="1800">
                <a:solidFill>
                  <a:schemeClr val="lt1"/>
                </a:solidFill>
                <a:latin typeface="Forum"/>
                <a:ea typeface="Forum"/>
                <a:cs typeface="Forum"/>
                <a:sym typeface="Forum"/>
              </a:endParaRPr>
            </a:p>
          </p:txBody>
        </p:sp>
      </p:grpSp>
      <p:sp>
        <p:nvSpPr>
          <p:cNvPr id="567" name="Google Shape;567;p67"/>
          <p:cNvSpPr txBox="1"/>
          <p:nvPr/>
        </p:nvSpPr>
        <p:spPr>
          <a:xfrm>
            <a:off x="310500" y="764300"/>
            <a:ext cx="36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Forum"/>
                <a:ea typeface="Forum"/>
                <a:cs typeface="Forum"/>
                <a:sym typeface="Forum"/>
              </a:rPr>
              <a:t>Examples of good prompts and the reason</a:t>
            </a:r>
            <a:endParaRPr b="1">
              <a:latin typeface="Forum"/>
              <a:ea typeface="Forum"/>
              <a:cs typeface="Forum"/>
              <a:sym typeface="Forum"/>
            </a:endParaRPr>
          </a:p>
        </p:txBody>
      </p:sp>
      <p:sp>
        <p:nvSpPr>
          <p:cNvPr id="568" name="Google Shape;568;p67"/>
          <p:cNvSpPr txBox="1"/>
          <p:nvPr/>
        </p:nvSpPr>
        <p:spPr>
          <a:xfrm>
            <a:off x="310500" y="3026050"/>
            <a:ext cx="85230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Forum"/>
                <a:ea typeface="Forum"/>
                <a:cs typeface="Forum"/>
                <a:sym typeface="Forum"/>
              </a:rPr>
              <a:t>Similar with the case of requesting the model to describe a short explanation about the game, the prompts must be clear of misunderstanding. A good example is this prompt “In your own words, write a unique and creative short description for the video game '{game_title}'. The description must be under 30 words.'". This prompt strictly limit the model to be able to give a full explanation about the game without going over the 30 words.</a:t>
            </a:r>
            <a:endParaRPr>
              <a:latin typeface="Forum"/>
              <a:ea typeface="Forum"/>
              <a:cs typeface="Forum"/>
              <a:sym typeface="For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68"/>
          <p:cNvSpPr txBox="1"/>
          <p:nvPr/>
        </p:nvSpPr>
        <p:spPr>
          <a:xfrm>
            <a:off x="317500" y="624300"/>
            <a:ext cx="8598000" cy="404569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dirty="0">
                <a:latin typeface="Forum"/>
                <a:ea typeface="Forum"/>
                <a:cs typeface="Forum"/>
                <a:sym typeface="Forum"/>
              </a:rPr>
              <a:t>A challenge appear when I was hitting the API rate limit. I initially tried using the 'Gemini 2.5 Pro' model, but its Free Tier limit of 100 requests per day was insufficient to process all 50 games. The solution was to switch to the 'Gemini 2.5 Flash-Lite' model, which offers a much higher free-tier limit of 1,000 requests per day, allowing the entire task to be completed without needing to immediately enable a paid plan. </a:t>
            </a:r>
            <a:br>
              <a:rPr lang="en" dirty="0">
                <a:latin typeface="Forum"/>
                <a:ea typeface="Forum"/>
                <a:cs typeface="Forum"/>
                <a:sym typeface="Forum"/>
              </a:rPr>
            </a:br>
            <a:endParaRPr dirty="0">
              <a:latin typeface="Forum"/>
              <a:ea typeface="Forum"/>
              <a:cs typeface="Forum"/>
              <a:sym typeface="Forum"/>
            </a:endParaRPr>
          </a:p>
          <a:p>
            <a:pPr marL="0" lvl="0" indent="0" algn="l" rtl="0">
              <a:lnSpc>
                <a:spcPct val="115000"/>
              </a:lnSpc>
              <a:spcBef>
                <a:spcPts val="1200"/>
              </a:spcBef>
              <a:spcAft>
                <a:spcPts val="0"/>
              </a:spcAft>
              <a:buNone/>
            </a:pPr>
            <a:r>
              <a:rPr lang="en" dirty="0">
                <a:latin typeface="Forum"/>
                <a:ea typeface="Forum"/>
                <a:cs typeface="Forum"/>
                <a:sym typeface="Forum"/>
              </a:rPr>
              <a:t>In addition i also hit the Request Per Minute (RPM_ limit </a:t>
            </a:r>
            <a:r>
              <a:rPr lang="en" dirty="0">
                <a:solidFill>
                  <a:srgbClr val="202124"/>
                </a:solidFill>
                <a:highlight>
                  <a:srgbClr val="FFFFFF"/>
                </a:highlight>
                <a:latin typeface="Forum"/>
                <a:ea typeface="Forum"/>
                <a:cs typeface="Forum"/>
                <a:sym typeface="Forum"/>
              </a:rPr>
              <a:t>that the model ‘Gemini 2.5 Flash-Lite’ has. To solve that problem, I</a:t>
            </a:r>
            <a:r>
              <a:rPr lang="en" dirty="0">
                <a:latin typeface="Forum"/>
                <a:ea typeface="Forum"/>
                <a:cs typeface="Forum"/>
                <a:sym typeface="Forum"/>
              </a:rPr>
              <a:t> set a 6 seconds delay timer between each requests to prevent i got the 15 RPM limit.</a:t>
            </a:r>
            <a:br>
              <a:rPr lang="en" dirty="0">
                <a:latin typeface="Forum"/>
                <a:ea typeface="Forum"/>
                <a:cs typeface="Forum"/>
                <a:sym typeface="Forum"/>
              </a:rPr>
            </a:br>
            <a:endParaRPr dirty="0">
              <a:latin typeface="Forum"/>
              <a:ea typeface="Forum"/>
              <a:cs typeface="Forum"/>
              <a:sym typeface="Forum"/>
            </a:endParaRPr>
          </a:p>
          <a:p>
            <a:pPr marL="0" lvl="0" indent="0" algn="l" rtl="0">
              <a:spcBef>
                <a:spcPts val="1200"/>
              </a:spcBef>
              <a:spcAft>
                <a:spcPts val="0"/>
              </a:spcAft>
              <a:buNone/>
            </a:pPr>
            <a:r>
              <a:rPr lang="en" dirty="0">
                <a:latin typeface="Forum"/>
                <a:ea typeface="Forum"/>
                <a:cs typeface="Forum"/>
                <a:sym typeface="Forum"/>
              </a:rPr>
              <a:t>API Safety Blocks built into the API always block the request for game titles that contain sensitive words like "death" or "assassin." As a result, the API returned an empty response, which left the genre, short_description, and player_mode fields blank for those entries. The solution was to implement custom safety_settings to adjust the main harm category filters, which allowed the requests to be processed correctly.</a:t>
            </a:r>
            <a:endParaRPr dirty="0">
              <a:latin typeface="Forum"/>
              <a:ea typeface="Forum"/>
              <a:cs typeface="Forum"/>
              <a:sym typeface="Forum"/>
            </a:endParaRPr>
          </a:p>
          <a:p>
            <a:pPr marL="0" lvl="0" indent="0" algn="l" rtl="0">
              <a:lnSpc>
                <a:spcPct val="115000"/>
              </a:lnSpc>
              <a:spcBef>
                <a:spcPts val="1200"/>
              </a:spcBef>
              <a:spcAft>
                <a:spcPts val="1200"/>
              </a:spcAft>
              <a:buNone/>
            </a:pPr>
            <a:endParaRPr dirty="0">
              <a:latin typeface="Forum"/>
              <a:ea typeface="Forum"/>
              <a:cs typeface="Forum"/>
              <a:sym typeface="Forum"/>
            </a:endParaRPr>
          </a:p>
        </p:txBody>
      </p:sp>
      <p:sp>
        <p:nvSpPr>
          <p:cNvPr id="574" name="Google Shape;574;p68"/>
          <p:cNvSpPr txBox="1">
            <a:spLocks noGrp="1"/>
          </p:cNvSpPr>
          <p:nvPr>
            <p:ph type="subTitle" idx="1"/>
          </p:nvPr>
        </p:nvSpPr>
        <p:spPr>
          <a:xfrm>
            <a:off x="676488" y="194825"/>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Challenges &amp; Solutions</a:t>
            </a:r>
            <a:endParaRPr b="1"/>
          </a:p>
          <a:p>
            <a:pPr marL="0" lvl="0" indent="0" algn="l" rtl="0">
              <a:spcBef>
                <a:spcPts val="0"/>
              </a:spcBef>
              <a:spcAft>
                <a:spcPts val="0"/>
              </a:spcAft>
              <a:buNone/>
            </a:pPr>
            <a:endParaRPr b="1"/>
          </a:p>
        </p:txBody>
      </p:sp>
      <p:grpSp>
        <p:nvGrpSpPr>
          <p:cNvPr id="575" name="Google Shape;575;p68"/>
          <p:cNvGrpSpPr/>
          <p:nvPr/>
        </p:nvGrpSpPr>
        <p:grpSpPr>
          <a:xfrm>
            <a:off x="114713" y="109125"/>
            <a:ext cx="465300" cy="465300"/>
            <a:chOff x="228600" y="2211850"/>
            <a:chExt cx="465300" cy="465300"/>
          </a:xfrm>
        </p:grpSpPr>
        <p:sp>
          <p:nvSpPr>
            <p:cNvPr id="576" name="Google Shape;576;p68"/>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77" name="Google Shape;577;p68"/>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3</a:t>
              </a:r>
              <a:endParaRPr sz="1800">
                <a:solidFill>
                  <a:schemeClr val="lt1"/>
                </a:solidFill>
                <a:latin typeface="Forum"/>
                <a:ea typeface="Forum"/>
                <a:cs typeface="Forum"/>
                <a:sym typeface="Forum"/>
              </a:endParaRPr>
            </a:p>
          </p:txBody>
        </p:sp>
      </p:grpSp>
      <p:pic>
        <p:nvPicPr>
          <p:cNvPr id="578" name="Google Shape;578;p68"/>
          <p:cNvPicPr preferRelativeResize="0"/>
          <p:nvPr/>
        </p:nvPicPr>
        <p:blipFill>
          <a:blip r:embed="rId3">
            <a:alphaModFix/>
          </a:blip>
          <a:stretch>
            <a:fillRect/>
          </a:stretch>
        </p:blipFill>
        <p:spPr>
          <a:xfrm>
            <a:off x="505402" y="1992596"/>
            <a:ext cx="5734050" cy="219075"/>
          </a:xfrm>
          <a:prstGeom prst="rect">
            <a:avLst/>
          </a:prstGeom>
          <a:noFill/>
          <a:ln>
            <a:noFill/>
          </a:ln>
        </p:spPr>
      </p:pic>
      <p:pic>
        <p:nvPicPr>
          <p:cNvPr id="579" name="Google Shape;579;p68"/>
          <p:cNvPicPr preferRelativeResize="0"/>
          <p:nvPr/>
        </p:nvPicPr>
        <p:blipFill>
          <a:blip r:embed="rId4">
            <a:alphaModFix/>
          </a:blip>
          <a:stretch>
            <a:fillRect/>
          </a:stretch>
        </p:blipFill>
        <p:spPr>
          <a:xfrm>
            <a:off x="422275" y="2845798"/>
            <a:ext cx="6681800" cy="219075"/>
          </a:xfrm>
          <a:prstGeom prst="rect">
            <a:avLst/>
          </a:prstGeom>
          <a:noFill/>
          <a:ln>
            <a:noFill/>
          </a:ln>
        </p:spPr>
      </p:pic>
      <p:pic>
        <p:nvPicPr>
          <p:cNvPr id="580" name="Google Shape;580;p68"/>
          <p:cNvPicPr preferRelativeResize="0"/>
          <p:nvPr/>
        </p:nvPicPr>
        <p:blipFill rotWithShape="1">
          <a:blip r:embed="rId5">
            <a:alphaModFix/>
          </a:blip>
          <a:srcRect t="14059"/>
          <a:stretch/>
        </p:blipFill>
        <p:spPr>
          <a:xfrm>
            <a:off x="422274" y="4018116"/>
            <a:ext cx="7406139" cy="11253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9"/>
          <p:cNvSpPr txBox="1"/>
          <p:nvPr/>
        </p:nvSpPr>
        <p:spPr>
          <a:xfrm>
            <a:off x="114725" y="676775"/>
            <a:ext cx="86883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I learnt that prompt specificity is crucial because the accuracy of the instructions provided to the AI directly affects the quality of the automated output. I have to be very specific with the prompts, better instructions leads to the better answers the model will produce.</a:t>
            </a:r>
            <a:endParaRPr>
              <a:latin typeface="Forum"/>
              <a:ea typeface="Forum"/>
              <a:cs typeface="Forum"/>
              <a:sym typeface="Forum"/>
            </a:endParaRPr>
          </a:p>
          <a:p>
            <a:pPr marL="0" lvl="0" indent="0" algn="l" rtl="0">
              <a:spcBef>
                <a:spcPts val="0"/>
              </a:spcBef>
              <a:spcAft>
                <a:spcPts val="0"/>
              </a:spcAft>
              <a:buNone/>
            </a:pPr>
            <a:endParaRPr>
              <a:latin typeface="Forum"/>
              <a:ea typeface="Forum"/>
              <a:cs typeface="Forum"/>
              <a:sym typeface="Forum"/>
            </a:endParaRPr>
          </a:p>
          <a:p>
            <a:pPr marL="0" lvl="0" indent="0" algn="l" rtl="0">
              <a:spcBef>
                <a:spcPts val="0"/>
              </a:spcBef>
              <a:spcAft>
                <a:spcPts val="0"/>
              </a:spcAft>
              <a:buNone/>
            </a:pPr>
            <a:r>
              <a:rPr lang="en">
                <a:latin typeface="Forum"/>
                <a:ea typeface="Forum"/>
                <a:cs typeface="Forum"/>
                <a:sym typeface="Forum"/>
              </a:rPr>
              <a:t>It also made clear that in order to overcome API obstacles like safety blocks without script failure, a strong knowledge about safety blocks parameter setting is a must. When I did not use the  safety blocks parameter setting at all, i got an error that the models will not return the game title that has a sensitive words. So the improvement i made is to clearly define the harm category harassment, speech, sexually explicit and dangerous content to BLOCK_NONE</a:t>
            </a:r>
            <a:r>
              <a:rPr lang="en" sz="1050">
                <a:solidFill>
                  <a:srgbClr val="50A14F"/>
                </a:solidFill>
                <a:highlight>
                  <a:srgbClr val="FAFAFA"/>
                </a:highlight>
                <a:latin typeface="Courier New"/>
                <a:ea typeface="Courier New"/>
                <a:cs typeface="Courier New"/>
                <a:sym typeface="Courier New"/>
              </a:rPr>
              <a:t>.</a:t>
            </a:r>
            <a:endParaRPr>
              <a:latin typeface="Forum"/>
              <a:ea typeface="Forum"/>
              <a:cs typeface="Forum"/>
              <a:sym typeface="Forum"/>
            </a:endParaRPr>
          </a:p>
          <a:p>
            <a:pPr marL="0" lvl="0" indent="0" algn="l" rtl="0">
              <a:spcBef>
                <a:spcPts val="0"/>
              </a:spcBef>
              <a:spcAft>
                <a:spcPts val="0"/>
              </a:spcAft>
              <a:buNone/>
            </a:pPr>
            <a:endParaRPr>
              <a:latin typeface="Forum"/>
              <a:ea typeface="Forum"/>
              <a:cs typeface="Forum"/>
              <a:sym typeface="Forum"/>
            </a:endParaRPr>
          </a:p>
          <a:p>
            <a:pPr marL="0" lvl="0" indent="0" algn="l" rtl="0">
              <a:spcBef>
                <a:spcPts val="0"/>
              </a:spcBef>
              <a:spcAft>
                <a:spcPts val="0"/>
              </a:spcAft>
              <a:buNone/>
            </a:pPr>
            <a:r>
              <a:rPr lang="en">
                <a:latin typeface="Forum"/>
                <a:ea typeface="Forum"/>
                <a:cs typeface="Forum"/>
                <a:sym typeface="Forum"/>
              </a:rPr>
              <a:t>Initially, my script made API calls as fast as possible, without any time delay between them. This quickly led to a "429: Too Many Requests" error because the script was exceeding the Requests Per Minute (RPM) limit defined in the model's free tier. This experience highlighted how critical it is to research and understand an API's rate limits, especially for larger projects. After learning the specific RPM for the model, the solution was to implement a simple six-second time.sleep() delay after each API call. This small addition ensured the script operated within the allowed quota, preventing rate limit errors and allowing the process to complete successfully.</a:t>
            </a:r>
            <a:endParaRPr>
              <a:latin typeface="Forum"/>
              <a:ea typeface="Forum"/>
              <a:cs typeface="Forum"/>
              <a:sym typeface="Forum"/>
            </a:endParaRPr>
          </a:p>
        </p:txBody>
      </p:sp>
      <p:sp>
        <p:nvSpPr>
          <p:cNvPr id="586" name="Google Shape;586;p69"/>
          <p:cNvSpPr txBox="1">
            <a:spLocks noGrp="1"/>
          </p:cNvSpPr>
          <p:nvPr>
            <p:ph type="subTitle" idx="1"/>
          </p:nvPr>
        </p:nvSpPr>
        <p:spPr>
          <a:xfrm>
            <a:off x="676488" y="194825"/>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Conclusion &amp; Reflections</a:t>
            </a:r>
            <a:endParaRPr b="1"/>
          </a:p>
          <a:p>
            <a:pPr marL="0" lvl="0" indent="0" algn="l" rtl="0">
              <a:spcBef>
                <a:spcPts val="0"/>
              </a:spcBef>
              <a:spcAft>
                <a:spcPts val="0"/>
              </a:spcAft>
              <a:buNone/>
            </a:pPr>
            <a:endParaRPr b="1"/>
          </a:p>
        </p:txBody>
      </p:sp>
      <p:grpSp>
        <p:nvGrpSpPr>
          <p:cNvPr id="587" name="Google Shape;587;p69"/>
          <p:cNvGrpSpPr/>
          <p:nvPr/>
        </p:nvGrpSpPr>
        <p:grpSpPr>
          <a:xfrm>
            <a:off x="114713" y="109125"/>
            <a:ext cx="465300" cy="465300"/>
            <a:chOff x="228600" y="2211850"/>
            <a:chExt cx="465300" cy="465300"/>
          </a:xfrm>
        </p:grpSpPr>
        <p:sp>
          <p:nvSpPr>
            <p:cNvPr id="588" name="Google Shape;588;p69"/>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89" name="Google Shape;589;p69"/>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4</a:t>
              </a:r>
              <a:endParaRPr sz="1800">
                <a:solidFill>
                  <a:schemeClr val="lt1"/>
                </a:solidFill>
                <a:latin typeface="Forum"/>
                <a:ea typeface="Forum"/>
                <a:cs typeface="Forum"/>
                <a:sym typeface="Forum"/>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keting Plan Presentation [Style 2]">
  <a:themeElements>
    <a:clrScheme name="Simple Light">
      <a:dk1>
        <a:srgbClr val="F9F9F9"/>
      </a:dk1>
      <a:lt1>
        <a:srgbClr val="101010"/>
      </a:lt1>
      <a:dk2>
        <a:srgbClr val="E6E8FF"/>
      </a:dk2>
      <a:lt2>
        <a:srgbClr val="C6B9F1"/>
      </a:lt2>
      <a:accent1>
        <a:srgbClr val="E11444"/>
      </a:accent1>
      <a:accent2>
        <a:srgbClr val="FCE82E"/>
      </a:accent2>
      <a:accent3>
        <a:srgbClr val="FFE6D4"/>
      </a:accent3>
      <a:accent4>
        <a:srgbClr val="4E4E4E"/>
      </a:accent4>
      <a:accent5>
        <a:srgbClr val="93A2A2"/>
      </a:accent5>
      <a:accent6>
        <a:srgbClr val="B7B7B7"/>
      </a:accent6>
      <a:hlink>
        <a:srgbClr val="F96E0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2411</Words>
  <Application>Microsoft Office PowerPoint</Application>
  <PresentationFormat>On-screen Show (16:9)</PresentationFormat>
  <Paragraphs>69</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DM Sans Medium</vt:lpstr>
      <vt:lpstr>Courier New</vt:lpstr>
      <vt:lpstr>DM Sans</vt:lpstr>
      <vt:lpstr>Arial</vt:lpstr>
      <vt:lpstr>Forum</vt:lpstr>
      <vt:lpstr>DM Sans Light</vt:lpstr>
      <vt:lpstr>Simple Light</vt:lpstr>
      <vt:lpstr>Marketing Plan Presentation [Style 2]</vt:lpstr>
      <vt:lpstr>Eklipse AI Data Optimization Test</vt:lpstr>
      <vt:lpstr>Task 1: Game Understanding</vt:lpstr>
      <vt:lpstr>PowerPoint Presentation</vt:lpstr>
      <vt:lpstr>PowerPoint Presentation</vt:lpstr>
      <vt:lpstr>Task 2: AI-Powered Video Game Data Enhancement</vt:lpstr>
      <vt:lpstr>PowerPoint Presentation</vt:lpstr>
      <vt:lpstr>PowerPoint Presentation</vt:lpstr>
      <vt:lpstr>PowerPoint Presentation</vt:lpstr>
      <vt:lpstr>PowerPoint Presentation</vt:lpstr>
      <vt:lpstr>Task 3: Data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muhammad imam</cp:lastModifiedBy>
  <cp:revision>1</cp:revision>
  <dcterms:modified xsi:type="dcterms:W3CDTF">2025-08-07T13:48:49Z</dcterms:modified>
</cp:coreProperties>
</file>