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1.xml.rels" ContentType="application/vnd.openxmlformats-package.relationships+xml"/>
  <Override PartName="/ppt/slideMasters/slideMaster1.xml" ContentType="application/vnd.openxmlformats-officedocument.presentationml.slideMaster+xml"/>
  <Override PartName="/ppt/theme/theme1.xml" ContentType="application/vnd.openxmlformats-officedocument.theme+xml"/>
  <Override PartName="/ppt/_rels/presentation.xml.rels" ContentType="application/vnd.openxmlformats-package.relationshi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8.xml.rels" ContentType="application/vnd.openxmlformats-package.relationships+xml"/>
  <Override PartName="/ppt/slideLayouts/_rels/slideLayout5.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2.xml.rels" ContentType="application/vnd.openxmlformats-package.relationships+xml"/>
  <Override PartName="/ppt/slideLayouts/_rels/slideLayout1.xml.rels" ContentType="application/vnd.openxmlformats-package.relationships+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media/image23.png" ContentType="image/png"/>
  <Override PartName="/ppt/media/image22.png" ContentType="image/png"/>
  <Override PartName="/ppt/media/image4.png" ContentType="image/png"/>
  <Override PartName="/ppt/media/image27.png" ContentType="image/png"/>
  <Override PartName="/ppt/media/image28.png" ContentType="image/png"/>
  <Override PartName="/ppt/media/image5.png" ContentType="image/png"/>
  <Override PartName="/ppt/media/image30.png" ContentType="image/png"/>
  <Override PartName="/ppt/media/image10.png" ContentType="image/png"/>
  <Override PartName="/ppt/media/image29.png" ContentType="image/png"/>
  <Override PartName="/ppt/media/image6.png" ContentType="image/png"/>
  <Override PartName="/ppt/media/image11.png" ContentType="image/png"/>
  <Override PartName="/ppt/media/image7.png" ContentType="image/png"/>
  <Override PartName="/ppt/media/image12.png" ContentType="image/png"/>
  <Override PartName="/ppt/media/image8.png" ContentType="image/png"/>
  <Override PartName="/ppt/media/image13.png" ContentType="image/png"/>
  <Override PartName="/ppt/media/image9.png" ContentType="image/png"/>
  <Override PartName="/ppt/media/image3.png" ContentType="image/png"/>
  <Override PartName="/ppt/media/image26.png" ContentType="image/png"/>
  <Override PartName="/ppt/media/image2.png" ContentType="image/png"/>
  <Override PartName="/ppt/media/image25.png" ContentType="image/png"/>
  <Override PartName="/ppt/media/image31.png" ContentType="image/png"/>
  <Override PartName="/ppt/media/image1.png" ContentType="image/png"/>
  <Override PartName="/ppt/media/image24.png" ContentType="image/png"/>
  <Override PartName="/ppt/media/image14.png" ContentType="image/png"/>
  <Override PartName="/ppt/media/image15.png" ContentType="image/png"/>
  <Override PartName="/ppt/media/image16.png" ContentType="image/png"/>
  <Override PartName="/ppt/media/image17.png" ContentType="image/png"/>
  <Override PartName="/ppt/media/image18.png" ContentType="image/png"/>
  <Override PartName="/ppt/media/image20.png" ContentType="image/png"/>
  <Override PartName="/ppt/media/image19.png" ContentType="image/png"/>
  <Override PartName="/ppt/media/image21.png" ContentType="image/png"/>
  <Override PartName="/ppt/presProps.xml" ContentType="application/vnd.openxmlformats-officedocument.presentationml.presProps+xml"/>
  <Override PartName="/ppt/slides/slide1.xml" ContentType="application/vnd.openxmlformats-officedocument.presentationml.slide+xml"/>
  <Override PartName="/ppt/slides/_rels/slide12.xml.rels" ContentType="application/vnd.openxmlformats-package.relationships+xml"/>
  <Override PartName="/ppt/slides/_rels/slide11.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2.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Lst>
  <p:sldSz cx="18288000" cy="1028700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p>
            <a:r>
              <a:t>Footer</a:t>
            </a:r>
          </a:p>
        </p:txBody>
      </p:sp>
      <p:sp>
        <p:nvSpPr>
          <p:cNvPr id="3" name="PlaceHolder 2"/>
          <p:cNvSpPr>
            <a:spLocks noGrp="1"/>
          </p:cNvSpPr>
          <p:nvPr>
            <p:ph type="sldNum" idx="3"/>
          </p:nvPr>
        </p:nvSpPr>
        <p:spPr/>
        <p:txBody>
          <a:bodyPr/>
          <a:p>
            <a:fld id="{7A5435B7-BCF0-4C18-9DAF-CD4BAA96B41E}" type="slidenum">
              <a:t>&lt;#&gt;</a:t>
            </a:fld>
          </a:p>
        </p:txBody>
      </p:sp>
      <p:sp>
        <p:nvSpPr>
          <p:cNvPr id="4" name="PlaceHolder 3"/>
          <p:cNvSpPr>
            <a:spLocks noGrp="1"/>
          </p:cNvSpPr>
          <p:nvPr>
            <p:ph type="dt" idx="1"/>
          </p:nvPr>
        </p:nvSpPr>
        <p:spPr/>
        <p:txBody>
          <a:bodyPr/>
          <a:p>
            <a:r>
              <a:rPr lang="en-US"/>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914400" y="410400"/>
            <a:ext cx="16458840" cy="17175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27" name="PlaceHolder 2"/>
          <p:cNvSpPr>
            <a:spLocks noGrp="1"/>
          </p:cNvSpPr>
          <p:nvPr>
            <p:ph/>
          </p:nvPr>
        </p:nvSpPr>
        <p:spPr>
          <a:xfrm>
            <a:off x="914400" y="2406960"/>
            <a:ext cx="16458840" cy="284544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28" name="PlaceHolder 3"/>
          <p:cNvSpPr>
            <a:spLocks noGrp="1"/>
          </p:cNvSpPr>
          <p:nvPr>
            <p:ph/>
          </p:nvPr>
        </p:nvSpPr>
        <p:spPr>
          <a:xfrm>
            <a:off x="914400" y="5523120"/>
            <a:ext cx="16458840" cy="284544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AD10E1BC-AC23-495A-BB9A-2DDE7351AD85}" type="slidenum">
              <a:t>&lt;#&gt;</a:t>
            </a:fld>
          </a:p>
        </p:txBody>
      </p:sp>
      <p:sp>
        <p:nvSpPr>
          <p:cNvPr id="7" name="PlaceHolder 6"/>
          <p:cNvSpPr>
            <a:spLocks noGrp="1"/>
          </p:cNvSpPr>
          <p:nvPr>
            <p:ph type="dt" idx="1"/>
          </p:nvPr>
        </p:nvSpPr>
        <p:spPr/>
        <p:txBody>
          <a:bodyPr/>
          <a:p>
            <a:r>
              <a:rPr lang="en-US"/>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914400" y="410400"/>
            <a:ext cx="16458840" cy="17175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30" name="PlaceHolder 2"/>
          <p:cNvSpPr>
            <a:spLocks noGrp="1"/>
          </p:cNvSpPr>
          <p:nvPr>
            <p:ph/>
          </p:nvPr>
        </p:nvSpPr>
        <p:spPr>
          <a:xfrm>
            <a:off x="914400" y="2406960"/>
            <a:ext cx="8031600" cy="284544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31" name="PlaceHolder 3"/>
          <p:cNvSpPr>
            <a:spLocks noGrp="1"/>
          </p:cNvSpPr>
          <p:nvPr>
            <p:ph/>
          </p:nvPr>
        </p:nvSpPr>
        <p:spPr>
          <a:xfrm>
            <a:off x="9348120" y="2406960"/>
            <a:ext cx="8031600" cy="284544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32" name="PlaceHolder 4"/>
          <p:cNvSpPr>
            <a:spLocks noGrp="1"/>
          </p:cNvSpPr>
          <p:nvPr>
            <p:ph/>
          </p:nvPr>
        </p:nvSpPr>
        <p:spPr>
          <a:xfrm>
            <a:off x="914400" y="5523120"/>
            <a:ext cx="8031600" cy="284544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33" name="PlaceHolder 5"/>
          <p:cNvSpPr>
            <a:spLocks noGrp="1"/>
          </p:cNvSpPr>
          <p:nvPr>
            <p:ph/>
          </p:nvPr>
        </p:nvSpPr>
        <p:spPr>
          <a:xfrm>
            <a:off x="9348120" y="5523120"/>
            <a:ext cx="8031600" cy="284544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7" name="PlaceHolder 6"/>
          <p:cNvSpPr>
            <a:spLocks noGrp="1"/>
          </p:cNvSpPr>
          <p:nvPr>
            <p:ph type="ftr" idx="2"/>
          </p:nvPr>
        </p:nvSpPr>
        <p:spPr/>
        <p:txBody>
          <a:bodyPr/>
          <a:p>
            <a:r>
              <a:t>Footer</a:t>
            </a:r>
          </a:p>
        </p:txBody>
      </p:sp>
      <p:sp>
        <p:nvSpPr>
          <p:cNvPr id="8" name="PlaceHolder 7"/>
          <p:cNvSpPr>
            <a:spLocks noGrp="1"/>
          </p:cNvSpPr>
          <p:nvPr>
            <p:ph type="sldNum" idx="3"/>
          </p:nvPr>
        </p:nvSpPr>
        <p:spPr/>
        <p:txBody>
          <a:bodyPr/>
          <a:p>
            <a:fld id="{8D71D60A-1F80-4102-B674-BA9DCD95FD10}" type="slidenum">
              <a:t>&lt;#&gt;</a:t>
            </a:fld>
          </a:p>
        </p:txBody>
      </p:sp>
      <p:sp>
        <p:nvSpPr>
          <p:cNvPr id="9" name="PlaceHolder 8"/>
          <p:cNvSpPr>
            <a:spLocks noGrp="1"/>
          </p:cNvSpPr>
          <p:nvPr>
            <p:ph type="dt" idx="1"/>
          </p:nvPr>
        </p:nvSpPr>
        <p:spPr/>
        <p:txBody>
          <a:bodyPr/>
          <a:p>
            <a:r>
              <a:rPr lang="en-US"/>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914400" y="410400"/>
            <a:ext cx="16458840" cy="17175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35" name="PlaceHolder 2"/>
          <p:cNvSpPr>
            <a:spLocks noGrp="1"/>
          </p:cNvSpPr>
          <p:nvPr>
            <p:ph/>
          </p:nvPr>
        </p:nvSpPr>
        <p:spPr>
          <a:xfrm>
            <a:off x="914400" y="2406960"/>
            <a:ext cx="5299560" cy="284544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36" name="PlaceHolder 3"/>
          <p:cNvSpPr>
            <a:spLocks noGrp="1"/>
          </p:cNvSpPr>
          <p:nvPr>
            <p:ph/>
          </p:nvPr>
        </p:nvSpPr>
        <p:spPr>
          <a:xfrm>
            <a:off x="6479280" y="2406960"/>
            <a:ext cx="5299560" cy="284544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37" name="PlaceHolder 4"/>
          <p:cNvSpPr>
            <a:spLocks noGrp="1"/>
          </p:cNvSpPr>
          <p:nvPr>
            <p:ph/>
          </p:nvPr>
        </p:nvSpPr>
        <p:spPr>
          <a:xfrm>
            <a:off x="12044160" y="2406960"/>
            <a:ext cx="5299560" cy="284544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38" name="PlaceHolder 5"/>
          <p:cNvSpPr>
            <a:spLocks noGrp="1"/>
          </p:cNvSpPr>
          <p:nvPr>
            <p:ph/>
          </p:nvPr>
        </p:nvSpPr>
        <p:spPr>
          <a:xfrm>
            <a:off x="914400" y="5523120"/>
            <a:ext cx="5299560" cy="284544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39" name="PlaceHolder 6"/>
          <p:cNvSpPr>
            <a:spLocks noGrp="1"/>
          </p:cNvSpPr>
          <p:nvPr>
            <p:ph/>
          </p:nvPr>
        </p:nvSpPr>
        <p:spPr>
          <a:xfrm>
            <a:off x="6479280" y="5523120"/>
            <a:ext cx="5299560" cy="284544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40" name="PlaceHolder 7"/>
          <p:cNvSpPr>
            <a:spLocks noGrp="1"/>
          </p:cNvSpPr>
          <p:nvPr>
            <p:ph/>
          </p:nvPr>
        </p:nvSpPr>
        <p:spPr>
          <a:xfrm>
            <a:off x="12044160" y="5523120"/>
            <a:ext cx="5299560" cy="284544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9" name="PlaceHolder 8"/>
          <p:cNvSpPr>
            <a:spLocks noGrp="1"/>
          </p:cNvSpPr>
          <p:nvPr>
            <p:ph type="ftr" idx="2"/>
          </p:nvPr>
        </p:nvSpPr>
        <p:spPr/>
        <p:txBody>
          <a:bodyPr/>
          <a:p>
            <a:r>
              <a:t>Footer</a:t>
            </a:r>
          </a:p>
        </p:txBody>
      </p:sp>
      <p:sp>
        <p:nvSpPr>
          <p:cNvPr id="10" name="PlaceHolder 9"/>
          <p:cNvSpPr>
            <a:spLocks noGrp="1"/>
          </p:cNvSpPr>
          <p:nvPr>
            <p:ph type="sldNum" idx="3"/>
          </p:nvPr>
        </p:nvSpPr>
        <p:spPr/>
        <p:txBody>
          <a:bodyPr/>
          <a:p>
            <a:fld id="{161319E7-3BFE-4A2D-8250-EB3806B203DC}" type="slidenum">
              <a:t>&lt;#&gt;</a:t>
            </a:fld>
          </a:p>
        </p:txBody>
      </p:sp>
      <p:sp>
        <p:nvSpPr>
          <p:cNvPr id="11" name="PlaceHolder 10"/>
          <p:cNvSpPr>
            <a:spLocks noGrp="1"/>
          </p:cNvSpPr>
          <p:nvPr>
            <p:ph type="dt" idx="1"/>
          </p:nvPr>
        </p:nvSpPr>
        <p:spPr/>
        <p:txBody>
          <a:bodyPr/>
          <a:p>
            <a:r>
              <a:rPr lang="en-US"/>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914400" y="410400"/>
            <a:ext cx="16458840" cy="17175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6" name="PlaceHolder 2"/>
          <p:cNvSpPr>
            <a:spLocks noGrp="1"/>
          </p:cNvSpPr>
          <p:nvPr>
            <p:ph type="subTitle"/>
          </p:nvPr>
        </p:nvSpPr>
        <p:spPr>
          <a:xfrm>
            <a:off x="914400" y="2406960"/>
            <a:ext cx="16458840" cy="596592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D647C7ED-C592-465D-A5ED-7915455E9EB3}" type="slidenum">
              <a:t>&lt;#&gt;</a:t>
            </a:fld>
          </a:p>
        </p:txBody>
      </p:sp>
      <p:sp>
        <p:nvSpPr>
          <p:cNvPr id="6" name="PlaceHolder 5"/>
          <p:cNvSpPr>
            <a:spLocks noGrp="1"/>
          </p:cNvSpPr>
          <p:nvPr>
            <p:ph type="dt" idx="1"/>
          </p:nvPr>
        </p:nvSpPr>
        <p:spPr/>
        <p:txBody>
          <a:bodyPr/>
          <a:p>
            <a:r>
              <a:rPr lang="en-US"/>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914400" y="410400"/>
            <a:ext cx="16458840" cy="17175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8" name="PlaceHolder 2"/>
          <p:cNvSpPr>
            <a:spLocks noGrp="1"/>
          </p:cNvSpPr>
          <p:nvPr>
            <p:ph/>
          </p:nvPr>
        </p:nvSpPr>
        <p:spPr>
          <a:xfrm>
            <a:off x="914400" y="2406960"/>
            <a:ext cx="16458840" cy="596592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24F468CE-FD00-4C74-B4D7-8767AA132871}" type="slidenum">
              <a:t>&lt;#&gt;</a:t>
            </a:fld>
          </a:p>
        </p:txBody>
      </p:sp>
      <p:sp>
        <p:nvSpPr>
          <p:cNvPr id="6" name="PlaceHolder 5"/>
          <p:cNvSpPr>
            <a:spLocks noGrp="1"/>
          </p:cNvSpPr>
          <p:nvPr>
            <p:ph type="dt" idx="1"/>
          </p:nvPr>
        </p:nvSpPr>
        <p:spPr/>
        <p:txBody>
          <a:bodyPr/>
          <a:p>
            <a:r>
              <a:rPr lang="en-US"/>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914400" y="410400"/>
            <a:ext cx="16458840" cy="17175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10" name="PlaceHolder 2"/>
          <p:cNvSpPr>
            <a:spLocks noGrp="1"/>
          </p:cNvSpPr>
          <p:nvPr>
            <p:ph/>
          </p:nvPr>
        </p:nvSpPr>
        <p:spPr>
          <a:xfrm>
            <a:off x="914400" y="2406960"/>
            <a:ext cx="8031600" cy="596592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11" name="PlaceHolder 3"/>
          <p:cNvSpPr>
            <a:spLocks noGrp="1"/>
          </p:cNvSpPr>
          <p:nvPr>
            <p:ph/>
          </p:nvPr>
        </p:nvSpPr>
        <p:spPr>
          <a:xfrm>
            <a:off x="9348120" y="2406960"/>
            <a:ext cx="8031600" cy="596592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19BC5005-AFBB-4720-9255-41324B69F054}" type="slidenum">
              <a:t>&lt;#&gt;</a:t>
            </a:fld>
          </a:p>
        </p:txBody>
      </p:sp>
      <p:sp>
        <p:nvSpPr>
          <p:cNvPr id="7" name="PlaceHolder 6"/>
          <p:cNvSpPr>
            <a:spLocks noGrp="1"/>
          </p:cNvSpPr>
          <p:nvPr>
            <p:ph type="dt" idx="1"/>
          </p:nvPr>
        </p:nvSpPr>
        <p:spPr/>
        <p:txBody>
          <a:bodyPr/>
          <a:p>
            <a:r>
              <a:rPr lang="en-US"/>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914400" y="410400"/>
            <a:ext cx="16458840" cy="17175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FEAF04AB-D938-46FC-8E06-3885CEB2EDF8}" type="slidenum">
              <a:t>&lt;#&gt;</a:t>
            </a:fld>
          </a:p>
        </p:txBody>
      </p:sp>
      <p:sp>
        <p:nvSpPr>
          <p:cNvPr id="5" name="PlaceHolder 4"/>
          <p:cNvSpPr>
            <a:spLocks noGrp="1"/>
          </p:cNvSpPr>
          <p:nvPr>
            <p:ph type="dt" idx="1"/>
          </p:nvPr>
        </p:nvSpPr>
        <p:spPr/>
        <p:txBody>
          <a:bodyPr/>
          <a:p>
            <a:r>
              <a:rPr lang="en-US"/>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914400" y="410400"/>
            <a:ext cx="16458840" cy="796284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FDE768AB-194D-48F4-A893-6E8EE77D66D0}" type="slidenum">
              <a:t>&lt;#&gt;</a:t>
            </a:fld>
          </a:p>
        </p:txBody>
      </p:sp>
      <p:sp>
        <p:nvSpPr>
          <p:cNvPr id="5" name="PlaceHolder 4"/>
          <p:cNvSpPr>
            <a:spLocks noGrp="1"/>
          </p:cNvSpPr>
          <p:nvPr>
            <p:ph type="dt" idx="1"/>
          </p:nvPr>
        </p:nvSpPr>
        <p:spPr/>
        <p:txBody>
          <a:bodyPr/>
          <a:p>
            <a:r>
              <a:rPr lang="en-US"/>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914400" y="410400"/>
            <a:ext cx="16458840" cy="17175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15" name="PlaceHolder 2"/>
          <p:cNvSpPr>
            <a:spLocks noGrp="1"/>
          </p:cNvSpPr>
          <p:nvPr>
            <p:ph/>
          </p:nvPr>
        </p:nvSpPr>
        <p:spPr>
          <a:xfrm>
            <a:off x="914400" y="2406960"/>
            <a:ext cx="8031600" cy="284544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16" name="PlaceHolder 3"/>
          <p:cNvSpPr>
            <a:spLocks noGrp="1"/>
          </p:cNvSpPr>
          <p:nvPr>
            <p:ph/>
          </p:nvPr>
        </p:nvSpPr>
        <p:spPr>
          <a:xfrm>
            <a:off x="9348120" y="2406960"/>
            <a:ext cx="8031600" cy="596592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17" name="PlaceHolder 4"/>
          <p:cNvSpPr>
            <a:spLocks noGrp="1"/>
          </p:cNvSpPr>
          <p:nvPr>
            <p:ph/>
          </p:nvPr>
        </p:nvSpPr>
        <p:spPr>
          <a:xfrm>
            <a:off x="914400" y="5523120"/>
            <a:ext cx="8031600" cy="284544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4CBB78A1-8480-4CD5-BEFC-2AEEFB552FBF}" type="slidenum">
              <a:t>&lt;#&gt;</a:t>
            </a:fld>
          </a:p>
        </p:txBody>
      </p:sp>
      <p:sp>
        <p:nvSpPr>
          <p:cNvPr id="8" name="PlaceHolder 7"/>
          <p:cNvSpPr>
            <a:spLocks noGrp="1"/>
          </p:cNvSpPr>
          <p:nvPr>
            <p:ph type="dt" idx="1"/>
          </p:nvPr>
        </p:nvSpPr>
        <p:spPr/>
        <p:txBody>
          <a:bodyPr/>
          <a:p>
            <a:r>
              <a:rPr lang="en-US"/>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914400" y="410400"/>
            <a:ext cx="16458840" cy="17175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19" name="PlaceHolder 2"/>
          <p:cNvSpPr>
            <a:spLocks noGrp="1"/>
          </p:cNvSpPr>
          <p:nvPr>
            <p:ph/>
          </p:nvPr>
        </p:nvSpPr>
        <p:spPr>
          <a:xfrm>
            <a:off x="914400" y="2406960"/>
            <a:ext cx="8031600" cy="596592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20" name="PlaceHolder 3"/>
          <p:cNvSpPr>
            <a:spLocks noGrp="1"/>
          </p:cNvSpPr>
          <p:nvPr>
            <p:ph/>
          </p:nvPr>
        </p:nvSpPr>
        <p:spPr>
          <a:xfrm>
            <a:off x="9348120" y="2406960"/>
            <a:ext cx="8031600" cy="284544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21" name="PlaceHolder 4"/>
          <p:cNvSpPr>
            <a:spLocks noGrp="1"/>
          </p:cNvSpPr>
          <p:nvPr>
            <p:ph/>
          </p:nvPr>
        </p:nvSpPr>
        <p:spPr>
          <a:xfrm>
            <a:off x="9348120" y="5523120"/>
            <a:ext cx="8031600" cy="284544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5E68A914-B274-498F-A92A-5A0B318D6162}" type="slidenum">
              <a:t>&lt;#&gt;</a:t>
            </a:fld>
          </a:p>
        </p:txBody>
      </p:sp>
      <p:sp>
        <p:nvSpPr>
          <p:cNvPr id="8" name="PlaceHolder 7"/>
          <p:cNvSpPr>
            <a:spLocks noGrp="1"/>
          </p:cNvSpPr>
          <p:nvPr>
            <p:ph type="dt" idx="1"/>
          </p:nvPr>
        </p:nvSpPr>
        <p:spPr/>
        <p:txBody>
          <a:bodyPr/>
          <a:p>
            <a:r>
              <a:rPr lang="en-US"/>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914400" y="410400"/>
            <a:ext cx="16458840" cy="17175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23" name="PlaceHolder 2"/>
          <p:cNvSpPr>
            <a:spLocks noGrp="1"/>
          </p:cNvSpPr>
          <p:nvPr>
            <p:ph/>
          </p:nvPr>
        </p:nvSpPr>
        <p:spPr>
          <a:xfrm>
            <a:off x="914400" y="2406960"/>
            <a:ext cx="8031600" cy="284544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24" name="PlaceHolder 3"/>
          <p:cNvSpPr>
            <a:spLocks noGrp="1"/>
          </p:cNvSpPr>
          <p:nvPr>
            <p:ph/>
          </p:nvPr>
        </p:nvSpPr>
        <p:spPr>
          <a:xfrm>
            <a:off x="9348120" y="2406960"/>
            <a:ext cx="8031600" cy="284544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25" name="PlaceHolder 4"/>
          <p:cNvSpPr>
            <a:spLocks noGrp="1"/>
          </p:cNvSpPr>
          <p:nvPr>
            <p:ph/>
          </p:nvPr>
        </p:nvSpPr>
        <p:spPr>
          <a:xfrm>
            <a:off x="914400" y="5523120"/>
            <a:ext cx="16458840" cy="284544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D0C906A4-D8F0-4852-90F7-F115711ACEE4}" type="slidenum">
              <a:t>&lt;#&gt;</a:t>
            </a:fld>
          </a:p>
        </p:txBody>
      </p:sp>
      <p:sp>
        <p:nvSpPr>
          <p:cNvPr id="8" name="PlaceHolder 7"/>
          <p:cNvSpPr>
            <a:spLocks noGrp="1"/>
          </p:cNvSpPr>
          <p:nvPr>
            <p:ph type="dt" idx="1"/>
          </p:nvPr>
        </p:nvSpPr>
        <p:spPr/>
        <p:txBody>
          <a:bodyPr/>
          <a:p>
            <a:r>
              <a:rPr lang="en-US"/>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dt" idx="1"/>
          </p:nvPr>
        </p:nvSpPr>
        <p:spPr>
          <a:xfrm>
            <a:off x="457200" y="6356520"/>
            <a:ext cx="2133360" cy="364680"/>
          </a:xfrm>
          <a:prstGeom prst="rect">
            <a:avLst/>
          </a:prstGeom>
          <a:noFill/>
          <a:ln w="0">
            <a:noFill/>
          </a:ln>
        </p:spPr>
        <p:txBody>
          <a:bodyPr anchor="ctr">
            <a:noAutofit/>
          </a:bodyPr>
          <a:lstStyle>
            <a:lvl1pPr>
              <a:lnSpc>
                <a:spcPct val="100000"/>
              </a:lnSpc>
              <a:buNone/>
              <a:defRPr b="0" lang="en-US" sz="1200" spc="-1" strike="noStrike">
                <a:solidFill>
                  <a:srgbClr val="8b8b8b"/>
                </a:solidFill>
                <a:latin typeface="Calibri"/>
              </a:defRPr>
            </a:lvl1pPr>
          </a:lstStyle>
          <a:p>
            <a:pPr>
              <a:lnSpc>
                <a:spcPct val="100000"/>
              </a:lnSpc>
              <a:buNone/>
            </a:pPr>
            <a:r>
              <a:rPr b="0" lang="en-US" sz="1200" spc="-1" strike="noStrike">
                <a:solidFill>
                  <a:srgbClr val="8b8b8b"/>
                </a:solidFill>
                <a:latin typeface="Calibri"/>
              </a:rPr>
              <a:t>&lt;date/time&gt;</a:t>
            </a:r>
            <a:endParaRPr b="0" lang="en-US" sz="1200" spc="-1" strike="noStrike">
              <a:latin typeface="Times New Roman"/>
            </a:endParaRPr>
          </a:p>
        </p:txBody>
      </p:sp>
      <p:sp>
        <p:nvSpPr>
          <p:cNvPr id="1" name="PlaceHolder 2"/>
          <p:cNvSpPr>
            <a:spLocks noGrp="1"/>
          </p:cNvSpPr>
          <p:nvPr>
            <p:ph type="ftr" idx="2"/>
          </p:nvPr>
        </p:nvSpPr>
        <p:spPr>
          <a:xfrm>
            <a:off x="3124080" y="6356520"/>
            <a:ext cx="2895120" cy="364680"/>
          </a:xfrm>
          <a:prstGeom prst="rect">
            <a:avLst/>
          </a:prstGeom>
          <a:noFill/>
          <a:ln w="0">
            <a:noFill/>
          </a:ln>
        </p:spPr>
        <p:txBody>
          <a:bodyPr anchor="ctr">
            <a:noAutofit/>
          </a:bodyPr>
          <a:lstStyle>
            <a:lvl1pPr algn="ctr">
              <a:buNone/>
              <a:defRPr b="0" lang="en-US" sz="1400" spc="-1" strike="noStrike">
                <a:latin typeface="Times New Roman"/>
              </a:defRPr>
            </a:lvl1pPr>
          </a:lstStyle>
          <a:p>
            <a:pPr algn="ctr">
              <a:buNone/>
            </a:pPr>
            <a:r>
              <a:rPr b="0" lang="en-US" sz="1400" spc="-1" strike="noStrike">
                <a:latin typeface="Times New Roman"/>
              </a:rPr>
              <a:t>&lt;footer&gt;</a:t>
            </a:r>
            <a:endParaRPr b="0" lang="en-US" sz="1400" spc="-1" strike="noStrike">
              <a:latin typeface="Times New Roman"/>
            </a:endParaRPr>
          </a:p>
        </p:txBody>
      </p:sp>
      <p:sp>
        <p:nvSpPr>
          <p:cNvPr id="2" name="PlaceHolder 3"/>
          <p:cNvSpPr>
            <a:spLocks noGrp="1"/>
          </p:cNvSpPr>
          <p:nvPr>
            <p:ph type="sldNum" idx="3"/>
          </p:nvPr>
        </p:nvSpPr>
        <p:spPr>
          <a:xfrm>
            <a:off x="6553080" y="6356520"/>
            <a:ext cx="2133360" cy="364680"/>
          </a:xfrm>
          <a:prstGeom prst="rect">
            <a:avLst/>
          </a:prstGeom>
          <a:noFill/>
          <a:ln w="0">
            <a:noFill/>
          </a:ln>
        </p:spPr>
        <p:txBody>
          <a:bodyPr anchor="ctr">
            <a:noAutofit/>
          </a:bodyPr>
          <a:lstStyle>
            <a:lvl1pPr algn="r">
              <a:lnSpc>
                <a:spcPct val="100000"/>
              </a:lnSpc>
              <a:buNone/>
              <a:defRPr b="0" lang="en-US" sz="1200" spc="-1" strike="noStrike">
                <a:solidFill>
                  <a:srgbClr val="8b8b8b"/>
                </a:solidFill>
                <a:latin typeface="Calibri"/>
              </a:defRPr>
            </a:lvl1pPr>
          </a:lstStyle>
          <a:p>
            <a:pPr algn="r">
              <a:lnSpc>
                <a:spcPct val="100000"/>
              </a:lnSpc>
              <a:buNone/>
            </a:pPr>
            <a:fld id="{8FAE0241-1C13-4CCB-A50B-2DDD9091A0FE}" type="slidenum">
              <a:rPr b="0" lang="en-US" sz="1200" spc="-1" strike="noStrike">
                <a:solidFill>
                  <a:srgbClr val="8b8b8b"/>
                </a:solidFill>
                <a:latin typeface="Calibri"/>
              </a:rPr>
              <a:t>&lt;number&gt;</a:t>
            </a:fld>
            <a:endParaRPr b="0" lang="en-US" sz="1200" spc="-1" strike="noStrike">
              <a:latin typeface="Times New Roman"/>
            </a:endParaRPr>
          </a:p>
        </p:txBody>
      </p:sp>
      <p:sp>
        <p:nvSpPr>
          <p:cNvPr id="3" name="PlaceHolder 4"/>
          <p:cNvSpPr>
            <a:spLocks noGrp="1"/>
          </p:cNvSpPr>
          <p:nvPr>
            <p:ph type="title"/>
          </p:nvPr>
        </p:nvSpPr>
        <p:spPr>
          <a:xfrm>
            <a:off x="914400" y="410400"/>
            <a:ext cx="16458840" cy="1717560"/>
          </a:xfrm>
          <a:prstGeom prst="rect">
            <a:avLst/>
          </a:prstGeom>
          <a:noFill/>
          <a:ln w="0">
            <a:noFill/>
          </a:ln>
        </p:spPr>
        <p:txBody>
          <a:bodyPr lIns="0" rIns="0" tIns="0" bIns="0" anchor="ctr">
            <a:noAutofit/>
          </a:bodyPr>
          <a:p>
            <a:r>
              <a:rPr b="0" lang="en-US" sz="1800" spc="-1" strike="noStrike">
                <a:solidFill>
                  <a:srgbClr val="000000"/>
                </a:solidFill>
                <a:latin typeface="Calibri"/>
              </a:rPr>
              <a:t>Click to edit the title text format</a:t>
            </a:r>
            <a:endParaRPr b="0" lang="en-US" sz="1800" spc="-1" strike="noStrike">
              <a:solidFill>
                <a:srgbClr val="000000"/>
              </a:solidFill>
              <a:latin typeface="Calibri"/>
            </a:endParaRPr>
          </a:p>
        </p:txBody>
      </p:sp>
      <p:sp>
        <p:nvSpPr>
          <p:cNvPr id="4" name="PlaceHolder 5"/>
          <p:cNvSpPr>
            <a:spLocks noGrp="1"/>
          </p:cNvSpPr>
          <p:nvPr>
            <p:ph type="body"/>
          </p:nvPr>
        </p:nvSpPr>
        <p:spPr>
          <a:xfrm>
            <a:off x="914400" y="2406960"/>
            <a:ext cx="16458840" cy="5965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Calibri"/>
              </a:rPr>
              <a:t>Click to edit the outline text format</a:t>
            </a:r>
            <a:endParaRPr b="0" lang="en-US" sz="3200" spc="-1" strike="noStrike">
              <a:solidFill>
                <a:srgbClr val="000000"/>
              </a:solidFill>
              <a:latin typeface="Calibri"/>
            </a:endParaRPr>
          </a:p>
          <a:p>
            <a:pPr lvl="1" marL="864000" indent="-324000">
              <a:spcBef>
                <a:spcPts val="1134"/>
              </a:spcBef>
              <a:buClr>
                <a:srgbClr val="000000"/>
              </a:buClr>
              <a:buSzPct val="75000"/>
              <a:buFont typeface="Symbol" charset="2"/>
              <a:buChar char=""/>
            </a:pPr>
            <a:r>
              <a:rPr b="0" lang="en-US" sz="2400" spc="-1" strike="noStrike">
                <a:solidFill>
                  <a:srgbClr val="000000"/>
                </a:solidFill>
                <a:latin typeface="Calibri"/>
              </a:rPr>
              <a:t>Second Outline Level</a:t>
            </a:r>
            <a:endParaRPr b="0" lang="en-US" sz="2400" spc="-1" strike="noStrike">
              <a:solidFill>
                <a:srgbClr val="000000"/>
              </a:solidFill>
              <a:latin typeface="Calibri"/>
            </a:endParaRPr>
          </a:p>
          <a:p>
            <a:pPr lvl="2" marL="1296000" indent="-288000">
              <a:spcBef>
                <a:spcPts val="850"/>
              </a:spcBef>
              <a:buClr>
                <a:srgbClr val="000000"/>
              </a:buClr>
              <a:buSzPct val="45000"/>
              <a:buFont typeface="Wingdings" charset="2"/>
              <a:buChar char=""/>
            </a:pPr>
            <a:r>
              <a:rPr b="0" lang="en-US" sz="2000" spc="-1" strike="noStrike">
                <a:solidFill>
                  <a:srgbClr val="000000"/>
                </a:solidFill>
                <a:latin typeface="Calibri"/>
              </a:rPr>
              <a:t>Third Outline Level</a:t>
            </a:r>
            <a:endParaRPr b="0" lang="en-US" sz="2000" spc="-1" strike="noStrike">
              <a:solidFill>
                <a:srgbClr val="000000"/>
              </a:solidFill>
              <a:latin typeface="Calibri"/>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Calibri"/>
              </a:rPr>
              <a:t>Fourth Outline Level</a:t>
            </a:r>
            <a:endParaRPr b="0" lang="en-US" sz="2000" spc="-1" strike="noStrike">
              <a:solidFill>
                <a:srgbClr val="000000"/>
              </a:solidFill>
              <a:latin typeface="Calibri"/>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Calibri"/>
              </a:rPr>
              <a:t>Fifth Outline Level</a:t>
            </a:r>
            <a:endParaRPr b="0" lang="en-US" sz="2000" spc="-1" strike="noStrike">
              <a:solidFill>
                <a:srgbClr val="000000"/>
              </a:solidFill>
              <a:latin typeface="Calibri"/>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Calibri"/>
              </a:rPr>
              <a:t>Sixth Outline Level</a:t>
            </a:r>
            <a:endParaRPr b="0" lang="en-US" sz="2000" spc="-1" strike="noStrike">
              <a:solidFill>
                <a:srgbClr val="000000"/>
              </a:solidFill>
              <a:latin typeface="Calibri"/>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Calibri"/>
              </a:rPr>
              <a:t>Seventh Outline Level</a:t>
            </a:r>
            <a:endParaRPr b="0" lang="en-US" sz="20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29.png"/><Relationship Id="rId2" Type="http://schemas.openxmlformats.org/officeDocument/2006/relationships/slideLayout" Target="../slideLayouts/slideLayout1.xml"/>
</Relationships>
</file>

<file path=ppt/slides/_rels/slide11.xml.rels><?xml version="1.0" encoding="UTF-8"?>
<Relationships xmlns="http://schemas.openxmlformats.org/package/2006/relationships"><Relationship Id="rId1" Type="http://schemas.openxmlformats.org/officeDocument/2006/relationships/image" Target="../media/image30.png"/><Relationship Id="rId2" Type="http://schemas.openxmlformats.org/officeDocument/2006/relationships/slideLayout" Target="../slideLayouts/slideLayout1.xml"/>
</Relationships>
</file>

<file path=ppt/slides/_rels/slide12.xml.rels><?xml version="1.0" encoding="UTF-8"?>
<Relationships xmlns="http://schemas.openxmlformats.org/package/2006/relationships"><Relationship Id="rId1" Type="http://schemas.openxmlformats.org/officeDocument/2006/relationships/image" Target="../media/image31.png"/><Relationship Id="rId2"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slideLayout" Target="../slideLayouts/slideLayout1.xml"/>
</Relationships>
</file>

<file path=ppt/slides/_rels/slide3.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xml"/>
</Relationships>
</file>

<file path=ppt/slides/_rels/slide4.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png"/><Relationship Id="rId3" Type="http://schemas.openxmlformats.org/officeDocument/2006/relationships/image" Target="../media/image9.png"/><Relationship Id="rId4" Type="http://schemas.openxmlformats.org/officeDocument/2006/relationships/slideLayout" Target="../slideLayouts/slideLayout1.xml"/>
</Relationships>
</file>

<file path=ppt/slides/_rels/slide5.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image" Target="../media/image12.png"/><Relationship Id="rId4" Type="http://schemas.openxmlformats.org/officeDocument/2006/relationships/slideLayout" Target="../slideLayouts/slideLayout1.xml"/>
</Relationships>
</file>

<file path=ppt/slides/_rels/slide6.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image" Target="../media/image14.png"/><Relationship Id="rId3" Type="http://schemas.openxmlformats.org/officeDocument/2006/relationships/slideLayout" Target="../slideLayouts/slideLayout1.xml"/>
</Relationships>
</file>

<file path=ppt/slides/_rels/slide7.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image" Target="../media/image16.png"/><Relationship Id="rId3" Type="http://schemas.openxmlformats.org/officeDocument/2006/relationships/image" Target="../media/image17.png"/><Relationship Id="rId4" Type="http://schemas.openxmlformats.org/officeDocument/2006/relationships/slideLayout" Target="../slideLayouts/slideLayout1.xml"/>
</Relationships>
</file>

<file path=ppt/slides/_rels/slide8.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image" Target="../media/image19.png"/><Relationship Id="rId3" Type="http://schemas.openxmlformats.org/officeDocument/2006/relationships/image" Target="../media/image20.png"/><Relationship Id="rId4" Type="http://schemas.openxmlformats.org/officeDocument/2006/relationships/image" Target="../media/image21.png"/><Relationship Id="rId5" Type="http://schemas.openxmlformats.org/officeDocument/2006/relationships/image" Target="../media/image22.png"/><Relationship Id="rId6" Type="http://schemas.openxmlformats.org/officeDocument/2006/relationships/image" Target="../media/image23.png"/><Relationship Id="rId7" Type="http://schemas.openxmlformats.org/officeDocument/2006/relationships/slideLayout" Target="../slideLayouts/slideLayout1.xml"/>
</Relationships>
</file>

<file path=ppt/slides/_rels/slide9.xml.rels><?xml version="1.0" encoding="UTF-8"?>
<Relationships xmlns="http://schemas.openxmlformats.org/package/2006/relationships"><Relationship Id="rId1" Type="http://schemas.openxmlformats.org/officeDocument/2006/relationships/image" Target="../media/image24.png"/><Relationship Id="rId2" Type="http://schemas.openxmlformats.org/officeDocument/2006/relationships/image" Target="../media/image25.png"/><Relationship Id="rId3" Type="http://schemas.openxmlformats.org/officeDocument/2006/relationships/image" Target="../media/image26.png"/><Relationship Id="rId4" Type="http://schemas.openxmlformats.org/officeDocument/2006/relationships/image" Target="../media/image27.png"/><Relationship Id="rId5" Type="http://schemas.openxmlformats.org/officeDocument/2006/relationships/image" Target="../media/image28.png"/><Relationship Id="rId6"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 name="Freeform 2"/>
          <p:cNvSpPr/>
          <p:nvPr/>
        </p:nvSpPr>
        <p:spPr>
          <a:xfrm>
            <a:off x="1367280" y="3524400"/>
            <a:ext cx="1476000" cy="1618560"/>
          </a:xfrm>
          <a:custGeom>
            <a:avLst/>
            <a:gdLst/>
            <a:ahLst/>
            <a:rect l="l" t="t" r="r" b="b"/>
            <a:pathLst>
              <a:path w="1476416" h="1618990">
                <a:moveTo>
                  <a:pt x="0" y="0"/>
                </a:moveTo>
                <a:lnTo>
                  <a:pt x="1476416" y="0"/>
                </a:lnTo>
                <a:lnTo>
                  <a:pt x="1476416" y="1618990"/>
                </a:lnTo>
                <a:lnTo>
                  <a:pt x="0" y="1618990"/>
                </a:lnTo>
                <a:lnTo>
                  <a:pt x="0" y="0"/>
                </a:lnTo>
                <a:close/>
              </a:path>
            </a:pathLst>
          </a:custGeom>
          <a:blipFill rotWithShape="0">
            <a:blip r:embed="rId1"/>
            <a:srcRect/>
            <a:stretch/>
          </a:blipFill>
          <a:ln w="0">
            <a:noFill/>
          </a:ln>
        </p:spPr>
        <p:style>
          <a:lnRef idx="0"/>
          <a:fillRef idx="0"/>
          <a:effectRef idx="0"/>
          <a:fontRef idx="minor"/>
        </p:style>
      </p:sp>
      <p:sp>
        <p:nvSpPr>
          <p:cNvPr id="42" name="TextBox 3"/>
          <p:cNvSpPr/>
          <p:nvPr/>
        </p:nvSpPr>
        <p:spPr>
          <a:xfrm>
            <a:off x="1367280" y="5508720"/>
            <a:ext cx="10072080" cy="1760760"/>
          </a:xfrm>
          <a:prstGeom prst="rect">
            <a:avLst/>
          </a:prstGeom>
          <a:noFill/>
          <a:ln w="0">
            <a:noFill/>
          </a:ln>
        </p:spPr>
        <p:style>
          <a:lnRef idx="0"/>
          <a:fillRef idx="0"/>
          <a:effectRef idx="0"/>
          <a:fontRef idx="minor"/>
        </p:style>
        <p:txBody>
          <a:bodyPr lIns="0" rIns="0" tIns="0" bIns="0" anchor="t">
            <a:spAutoFit/>
          </a:bodyPr>
          <a:p>
            <a:pPr>
              <a:lnSpc>
                <a:spcPts val="13867"/>
              </a:lnSpc>
              <a:buNone/>
            </a:pPr>
            <a:r>
              <a:rPr b="0" lang="en-US" sz="9900" spc="-1" strike="noStrike">
                <a:solidFill>
                  <a:srgbClr val="000000"/>
                </a:solidFill>
                <a:latin typeface="Montserrat Bold"/>
              </a:rPr>
              <a:t>HTML Dasar</a:t>
            </a:r>
            <a:endParaRPr b="0" lang="en-US" sz="9900" spc="-1" strike="noStrike">
              <a:latin typeface="Arial"/>
            </a:endParaRPr>
          </a:p>
        </p:txBody>
      </p:sp>
      <p:sp>
        <p:nvSpPr>
          <p:cNvPr id="43" name="TextBox 4"/>
          <p:cNvSpPr/>
          <p:nvPr/>
        </p:nvSpPr>
        <p:spPr>
          <a:xfrm>
            <a:off x="7768080" y="9201240"/>
            <a:ext cx="7776360" cy="587880"/>
          </a:xfrm>
          <a:prstGeom prst="rect">
            <a:avLst/>
          </a:prstGeom>
          <a:noFill/>
          <a:ln w="0">
            <a:noFill/>
          </a:ln>
        </p:spPr>
        <p:style>
          <a:lnRef idx="0"/>
          <a:fillRef idx="0"/>
          <a:effectRef idx="0"/>
          <a:fontRef idx="minor"/>
        </p:style>
        <p:txBody>
          <a:bodyPr lIns="0" rIns="0" tIns="0" bIns="0" anchor="t">
            <a:spAutoFit/>
          </a:bodyPr>
          <a:p>
            <a:pPr>
              <a:lnSpc>
                <a:spcPts val="4632"/>
              </a:lnSpc>
              <a:buNone/>
            </a:pPr>
            <a:r>
              <a:rPr b="0" lang="en-US" sz="3309" spc="-1" strike="noStrike">
                <a:solidFill>
                  <a:srgbClr val="000000"/>
                </a:solidFill>
                <a:latin typeface="Montserrat"/>
              </a:rPr>
              <a:t>Presented by Imam Try Wibowo</a:t>
            </a:r>
            <a:endParaRPr b="0" lang="en-US" sz="3309" spc="-1" strike="noStrike">
              <a:latin typeface="Arial"/>
            </a:endParaRPr>
          </a:p>
        </p:txBody>
      </p:sp>
      <p:grpSp>
        <p:nvGrpSpPr>
          <p:cNvPr id="44" name="Group 5"/>
          <p:cNvGrpSpPr/>
          <p:nvPr/>
        </p:nvGrpSpPr>
        <p:grpSpPr>
          <a:xfrm>
            <a:off x="10376640" y="2514960"/>
            <a:ext cx="13710600" cy="14871600"/>
            <a:chOff x="10376640" y="2514960"/>
            <a:chExt cx="13710600" cy="14871600"/>
          </a:xfrm>
        </p:grpSpPr>
        <p:sp>
          <p:nvSpPr>
            <p:cNvPr id="45" name="Freeform 6"/>
            <p:cNvSpPr/>
            <p:nvPr/>
          </p:nvSpPr>
          <p:spPr>
            <a:xfrm rot="18727200">
              <a:off x="8115480" y="9038160"/>
              <a:ext cx="18287640" cy="1874160"/>
            </a:xfrm>
            <a:custGeom>
              <a:avLst/>
              <a:gdLst/>
              <a:ahLst/>
              <a:rect l="l" t="t" r="r" b="b"/>
              <a:pathLst>
                <a:path w="9414331" h="964887">
                  <a:moveTo>
                    <a:pt x="0" y="0"/>
                  </a:moveTo>
                  <a:lnTo>
                    <a:pt x="9414331" y="0"/>
                  </a:lnTo>
                  <a:lnTo>
                    <a:pt x="9414331" y="964887"/>
                  </a:lnTo>
                  <a:lnTo>
                    <a:pt x="0" y="964887"/>
                  </a:lnTo>
                  <a:close/>
                </a:path>
              </a:pathLst>
            </a:custGeom>
            <a:solidFill>
              <a:srgbClr val="f0662d"/>
            </a:solidFill>
            <a:ln w="0">
              <a:noFill/>
            </a:ln>
          </p:spPr>
          <p:style>
            <a:lnRef idx="0"/>
            <a:fillRef idx="0"/>
            <a:effectRef idx="0"/>
            <a:fontRef idx="minor"/>
          </p:style>
        </p:sp>
        <p:sp>
          <p:nvSpPr>
            <p:cNvPr id="46" name="TextBox 7"/>
            <p:cNvSpPr/>
            <p:nvPr/>
          </p:nvSpPr>
          <p:spPr>
            <a:xfrm rot="18727200">
              <a:off x="8087760" y="8976600"/>
              <a:ext cx="18287640" cy="1947960"/>
            </a:xfrm>
            <a:prstGeom prst="rect">
              <a:avLst/>
            </a:prstGeom>
            <a:noFill/>
            <a:ln w="0">
              <a:noFill/>
            </a:ln>
          </p:spPr>
          <p:style>
            <a:lnRef idx="0"/>
            <a:fillRef idx="0"/>
            <a:effectRef idx="0"/>
            <a:fontRef idx="minor"/>
          </p:style>
        </p:sp>
      </p:grpSp>
      <p:grpSp>
        <p:nvGrpSpPr>
          <p:cNvPr id="47" name="Group 8"/>
          <p:cNvGrpSpPr/>
          <p:nvPr/>
        </p:nvGrpSpPr>
        <p:grpSpPr>
          <a:xfrm>
            <a:off x="0" y="-74160"/>
            <a:ext cx="18287640" cy="1974240"/>
            <a:chOff x="0" y="-74160"/>
            <a:chExt cx="18287640" cy="1974240"/>
          </a:xfrm>
        </p:grpSpPr>
        <p:sp>
          <p:nvSpPr>
            <p:cNvPr id="48" name="Freeform 9"/>
            <p:cNvSpPr/>
            <p:nvPr/>
          </p:nvSpPr>
          <p:spPr>
            <a:xfrm>
              <a:off x="0" y="0"/>
              <a:ext cx="18287640" cy="1900080"/>
            </a:xfrm>
            <a:custGeom>
              <a:avLst/>
              <a:gdLst/>
              <a:ahLst/>
              <a:rect l="l" t="t" r="r" b="b"/>
              <a:pathLst>
                <a:path w="9414331" h="978328">
                  <a:moveTo>
                    <a:pt x="0" y="0"/>
                  </a:moveTo>
                  <a:lnTo>
                    <a:pt x="9414331" y="0"/>
                  </a:lnTo>
                  <a:lnTo>
                    <a:pt x="9414331" y="978328"/>
                  </a:lnTo>
                  <a:lnTo>
                    <a:pt x="0" y="978328"/>
                  </a:lnTo>
                  <a:close/>
                </a:path>
              </a:pathLst>
            </a:custGeom>
            <a:solidFill>
              <a:srgbClr val="f0662d"/>
            </a:solidFill>
            <a:ln w="0">
              <a:noFill/>
            </a:ln>
          </p:spPr>
          <p:style>
            <a:lnRef idx="0"/>
            <a:fillRef idx="0"/>
            <a:effectRef idx="0"/>
            <a:fontRef idx="minor"/>
          </p:style>
        </p:sp>
        <p:sp>
          <p:nvSpPr>
            <p:cNvPr id="49" name="TextBox 10"/>
            <p:cNvSpPr/>
            <p:nvPr/>
          </p:nvSpPr>
          <p:spPr>
            <a:xfrm>
              <a:off x="0" y="-74160"/>
              <a:ext cx="18287640" cy="1974240"/>
            </a:xfrm>
            <a:prstGeom prst="rect">
              <a:avLst/>
            </a:prstGeom>
            <a:noFill/>
            <a:ln w="0">
              <a:noFill/>
            </a:ln>
          </p:spPr>
          <p:style>
            <a:lnRef idx="0"/>
            <a:fillRef idx="0"/>
            <a:effectRef idx="0"/>
            <a:fontRef idx="minor"/>
          </p:style>
        </p:sp>
      </p:gr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1" name="Freeform 2"/>
          <p:cNvSpPr/>
          <p:nvPr/>
        </p:nvSpPr>
        <p:spPr>
          <a:xfrm>
            <a:off x="17259480" y="9258480"/>
            <a:ext cx="721440" cy="791280"/>
          </a:xfrm>
          <a:custGeom>
            <a:avLst/>
            <a:gdLst/>
            <a:ahLst/>
            <a:rect l="l" t="t" r="r" b="b"/>
            <a:pathLst>
              <a:path w="721844" h="791551">
                <a:moveTo>
                  <a:pt x="0" y="0"/>
                </a:moveTo>
                <a:lnTo>
                  <a:pt x="721844" y="0"/>
                </a:lnTo>
                <a:lnTo>
                  <a:pt x="721844" y="791551"/>
                </a:lnTo>
                <a:lnTo>
                  <a:pt x="0" y="791551"/>
                </a:lnTo>
                <a:lnTo>
                  <a:pt x="0" y="0"/>
                </a:lnTo>
                <a:close/>
              </a:path>
            </a:pathLst>
          </a:custGeom>
          <a:blipFill rotWithShape="0">
            <a:blip r:embed="rId1"/>
            <a:srcRect/>
            <a:stretch/>
          </a:blipFill>
          <a:ln w="0">
            <a:noFill/>
          </a:ln>
        </p:spPr>
        <p:style>
          <a:lnRef idx="0"/>
          <a:fillRef idx="0"/>
          <a:effectRef idx="0"/>
          <a:fontRef idx="minor"/>
        </p:style>
      </p:sp>
      <p:grpSp>
        <p:nvGrpSpPr>
          <p:cNvPr id="122" name="Group 3"/>
          <p:cNvGrpSpPr/>
          <p:nvPr/>
        </p:nvGrpSpPr>
        <p:grpSpPr>
          <a:xfrm>
            <a:off x="0" y="-74160"/>
            <a:ext cx="18287640" cy="1974240"/>
            <a:chOff x="0" y="-74160"/>
            <a:chExt cx="18287640" cy="1974240"/>
          </a:xfrm>
        </p:grpSpPr>
        <p:sp>
          <p:nvSpPr>
            <p:cNvPr id="123" name="Freeform 4"/>
            <p:cNvSpPr/>
            <p:nvPr/>
          </p:nvSpPr>
          <p:spPr>
            <a:xfrm>
              <a:off x="0" y="0"/>
              <a:ext cx="18287640" cy="1900080"/>
            </a:xfrm>
            <a:custGeom>
              <a:avLst/>
              <a:gdLst/>
              <a:ahLst/>
              <a:rect l="l" t="t" r="r" b="b"/>
              <a:pathLst>
                <a:path w="9414331" h="978328">
                  <a:moveTo>
                    <a:pt x="0" y="0"/>
                  </a:moveTo>
                  <a:lnTo>
                    <a:pt x="9414331" y="0"/>
                  </a:lnTo>
                  <a:lnTo>
                    <a:pt x="9414331" y="978328"/>
                  </a:lnTo>
                  <a:lnTo>
                    <a:pt x="0" y="978328"/>
                  </a:lnTo>
                  <a:close/>
                </a:path>
              </a:pathLst>
            </a:custGeom>
            <a:solidFill>
              <a:srgbClr val="f0662d"/>
            </a:solidFill>
            <a:ln w="0">
              <a:noFill/>
            </a:ln>
          </p:spPr>
          <p:style>
            <a:lnRef idx="0"/>
            <a:fillRef idx="0"/>
            <a:effectRef idx="0"/>
            <a:fontRef idx="minor"/>
          </p:style>
        </p:sp>
        <p:sp>
          <p:nvSpPr>
            <p:cNvPr id="124" name="TextBox 5"/>
            <p:cNvSpPr/>
            <p:nvPr/>
          </p:nvSpPr>
          <p:spPr>
            <a:xfrm>
              <a:off x="0" y="-74160"/>
              <a:ext cx="18287640" cy="1974240"/>
            </a:xfrm>
            <a:prstGeom prst="rect">
              <a:avLst/>
            </a:prstGeom>
            <a:noFill/>
            <a:ln w="0">
              <a:noFill/>
            </a:ln>
          </p:spPr>
          <p:style>
            <a:lnRef idx="0"/>
            <a:fillRef idx="0"/>
            <a:effectRef idx="0"/>
            <a:fontRef idx="minor"/>
          </p:style>
        </p:sp>
      </p:grpSp>
      <p:sp>
        <p:nvSpPr>
          <p:cNvPr id="125" name="TextBox 6"/>
          <p:cNvSpPr/>
          <p:nvPr/>
        </p:nvSpPr>
        <p:spPr>
          <a:xfrm>
            <a:off x="1028880" y="5029200"/>
            <a:ext cx="10072080" cy="1066320"/>
          </a:xfrm>
          <a:prstGeom prst="rect">
            <a:avLst/>
          </a:prstGeom>
          <a:noFill/>
          <a:ln w="0">
            <a:noFill/>
          </a:ln>
        </p:spPr>
        <p:style>
          <a:lnRef idx="0"/>
          <a:fillRef idx="0"/>
          <a:effectRef idx="0"/>
          <a:fontRef idx="minor"/>
        </p:style>
        <p:txBody>
          <a:bodyPr lIns="0" rIns="0" tIns="0" bIns="0" anchor="t">
            <a:spAutoFit/>
          </a:bodyPr>
          <a:p>
            <a:pPr>
              <a:lnSpc>
                <a:spcPts val="8399"/>
              </a:lnSpc>
              <a:buNone/>
            </a:pPr>
            <a:r>
              <a:rPr b="0" lang="en-US" sz="6000" spc="-1" strike="noStrike">
                <a:solidFill>
                  <a:srgbClr val="000000"/>
                </a:solidFill>
                <a:latin typeface="Montserrat Bold"/>
              </a:rPr>
              <a:t>Ngoding Yuk!</a:t>
            </a:r>
            <a:endParaRPr b="0" lang="en-US" sz="60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6" name="Freeform 2"/>
          <p:cNvSpPr/>
          <p:nvPr/>
        </p:nvSpPr>
        <p:spPr>
          <a:xfrm>
            <a:off x="17259480" y="9258480"/>
            <a:ext cx="721440" cy="791280"/>
          </a:xfrm>
          <a:custGeom>
            <a:avLst/>
            <a:gdLst/>
            <a:ahLst/>
            <a:rect l="l" t="t" r="r" b="b"/>
            <a:pathLst>
              <a:path w="721844" h="791551">
                <a:moveTo>
                  <a:pt x="0" y="0"/>
                </a:moveTo>
                <a:lnTo>
                  <a:pt x="721844" y="0"/>
                </a:lnTo>
                <a:lnTo>
                  <a:pt x="721844" y="791551"/>
                </a:lnTo>
                <a:lnTo>
                  <a:pt x="0" y="791551"/>
                </a:lnTo>
                <a:lnTo>
                  <a:pt x="0" y="0"/>
                </a:lnTo>
                <a:close/>
              </a:path>
            </a:pathLst>
          </a:custGeom>
          <a:blipFill rotWithShape="0">
            <a:blip r:embed="rId1"/>
            <a:srcRect/>
            <a:stretch/>
          </a:blipFill>
          <a:ln w="0">
            <a:noFill/>
          </a:ln>
        </p:spPr>
        <p:style>
          <a:lnRef idx="0"/>
          <a:fillRef idx="0"/>
          <a:effectRef idx="0"/>
          <a:fontRef idx="minor"/>
        </p:style>
      </p:sp>
      <p:grpSp>
        <p:nvGrpSpPr>
          <p:cNvPr id="127" name="Group 3"/>
          <p:cNvGrpSpPr/>
          <p:nvPr/>
        </p:nvGrpSpPr>
        <p:grpSpPr>
          <a:xfrm>
            <a:off x="0" y="-74160"/>
            <a:ext cx="18287640" cy="1974240"/>
            <a:chOff x="0" y="-74160"/>
            <a:chExt cx="18287640" cy="1974240"/>
          </a:xfrm>
        </p:grpSpPr>
        <p:sp>
          <p:nvSpPr>
            <p:cNvPr id="128" name="Freeform 4"/>
            <p:cNvSpPr/>
            <p:nvPr/>
          </p:nvSpPr>
          <p:spPr>
            <a:xfrm>
              <a:off x="0" y="0"/>
              <a:ext cx="18287640" cy="1900080"/>
            </a:xfrm>
            <a:custGeom>
              <a:avLst/>
              <a:gdLst/>
              <a:ahLst/>
              <a:rect l="l" t="t" r="r" b="b"/>
              <a:pathLst>
                <a:path w="9414331" h="978328">
                  <a:moveTo>
                    <a:pt x="0" y="0"/>
                  </a:moveTo>
                  <a:lnTo>
                    <a:pt x="9414331" y="0"/>
                  </a:lnTo>
                  <a:lnTo>
                    <a:pt x="9414331" y="978328"/>
                  </a:lnTo>
                  <a:lnTo>
                    <a:pt x="0" y="978328"/>
                  </a:lnTo>
                  <a:close/>
                </a:path>
              </a:pathLst>
            </a:custGeom>
            <a:solidFill>
              <a:srgbClr val="f0662d"/>
            </a:solidFill>
            <a:ln w="0">
              <a:noFill/>
            </a:ln>
          </p:spPr>
          <p:style>
            <a:lnRef idx="0"/>
            <a:fillRef idx="0"/>
            <a:effectRef idx="0"/>
            <a:fontRef idx="minor"/>
          </p:style>
        </p:sp>
        <p:sp>
          <p:nvSpPr>
            <p:cNvPr id="129" name="TextBox 5"/>
            <p:cNvSpPr/>
            <p:nvPr/>
          </p:nvSpPr>
          <p:spPr>
            <a:xfrm>
              <a:off x="0" y="-74160"/>
              <a:ext cx="18287640" cy="1974240"/>
            </a:xfrm>
            <a:prstGeom prst="rect">
              <a:avLst/>
            </a:prstGeom>
            <a:noFill/>
            <a:ln w="0">
              <a:noFill/>
            </a:ln>
          </p:spPr>
          <p:style>
            <a:lnRef idx="0"/>
            <a:fillRef idx="0"/>
            <a:effectRef idx="0"/>
            <a:fontRef idx="minor"/>
          </p:style>
        </p:sp>
      </p:grpSp>
      <p:sp>
        <p:nvSpPr>
          <p:cNvPr id="130" name="TextBox 6"/>
          <p:cNvSpPr/>
          <p:nvPr/>
        </p:nvSpPr>
        <p:spPr>
          <a:xfrm>
            <a:off x="1028880" y="3562200"/>
            <a:ext cx="15818760" cy="4969800"/>
          </a:xfrm>
          <a:prstGeom prst="rect">
            <a:avLst/>
          </a:prstGeom>
          <a:noFill/>
          <a:ln w="0">
            <a:noFill/>
          </a:ln>
        </p:spPr>
        <p:style>
          <a:lnRef idx="0"/>
          <a:fillRef idx="0"/>
          <a:effectRef idx="0"/>
          <a:fontRef idx="minor"/>
        </p:style>
        <p:txBody>
          <a:bodyPr lIns="0" rIns="0" tIns="0" bIns="0" anchor="t">
            <a:spAutoFit/>
          </a:bodyPr>
          <a:p>
            <a:pPr lvl="1" marL="539640" indent="-270000" algn="just">
              <a:lnSpc>
                <a:spcPts val="4348"/>
              </a:lnSpc>
              <a:buClr>
                <a:srgbClr val="000000"/>
              </a:buClr>
              <a:buFont typeface="Arial"/>
              <a:buChar char="•"/>
            </a:pPr>
            <a:r>
              <a:rPr b="0" lang="en-US" sz="2500" spc="-1" strike="noStrike">
                <a:solidFill>
                  <a:srgbClr val="000000"/>
                </a:solidFill>
                <a:latin typeface="Montserrat"/>
              </a:rPr>
              <a:t>Tag</a:t>
            </a:r>
            <a:endParaRPr b="0" lang="en-US" sz="2500" spc="-1" strike="noStrike">
              <a:latin typeface="Arial"/>
            </a:endParaRPr>
          </a:p>
          <a:p>
            <a:pPr lvl="1" marL="539640" indent="-270000" algn="just">
              <a:lnSpc>
                <a:spcPts val="4348"/>
              </a:lnSpc>
              <a:buClr>
                <a:srgbClr val="000000"/>
              </a:buClr>
              <a:buFont typeface="Arial"/>
              <a:buChar char="•"/>
            </a:pPr>
            <a:r>
              <a:rPr b="0" lang="en-US" sz="2500" spc="-1" strike="noStrike">
                <a:solidFill>
                  <a:srgbClr val="000000"/>
                </a:solidFill>
                <a:latin typeface="Montserrat"/>
              </a:rPr>
              <a:t>Attribute</a:t>
            </a:r>
            <a:endParaRPr b="0" lang="en-US" sz="2500" spc="-1" strike="noStrike">
              <a:latin typeface="Arial"/>
            </a:endParaRPr>
          </a:p>
          <a:p>
            <a:pPr lvl="1" marL="539640" indent="-270000" algn="just">
              <a:lnSpc>
                <a:spcPts val="4348"/>
              </a:lnSpc>
              <a:buClr>
                <a:srgbClr val="000000"/>
              </a:buClr>
              <a:buFont typeface="Arial"/>
              <a:buChar char="•"/>
            </a:pPr>
            <a:r>
              <a:rPr b="0" lang="en-US" sz="2500" spc="-1" strike="noStrike">
                <a:solidFill>
                  <a:srgbClr val="000000"/>
                </a:solidFill>
                <a:latin typeface="Montserrat"/>
              </a:rPr>
              <a:t>Heading</a:t>
            </a:r>
            <a:endParaRPr b="0" lang="en-US" sz="2500" spc="-1" strike="noStrike">
              <a:latin typeface="Arial"/>
            </a:endParaRPr>
          </a:p>
          <a:p>
            <a:pPr lvl="1" marL="539640" indent="-270000" algn="just">
              <a:lnSpc>
                <a:spcPts val="4348"/>
              </a:lnSpc>
              <a:buClr>
                <a:srgbClr val="000000"/>
              </a:buClr>
              <a:buFont typeface="Arial"/>
              <a:buChar char="•"/>
            </a:pPr>
            <a:r>
              <a:rPr b="0" lang="en-US" sz="2500" spc="-1" strike="noStrike">
                <a:solidFill>
                  <a:srgbClr val="000000"/>
                </a:solidFill>
                <a:latin typeface="Montserrat"/>
              </a:rPr>
              <a:t>Paragraf</a:t>
            </a:r>
            <a:endParaRPr b="0" lang="en-US" sz="2500" spc="-1" strike="noStrike">
              <a:latin typeface="Arial"/>
            </a:endParaRPr>
          </a:p>
          <a:p>
            <a:pPr lvl="1" marL="539640" indent="-270000" algn="just">
              <a:lnSpc>
                <a:spcPts val="4348"/>
              </a:lnSpc>
              <a:buClr>
                <a:srgbClr val="000000"/>
              </a:buClr>
              <a:buFont typeface="Arial"/>
              <a:buChar char="•"/>
            </a:pPr>
            <a:r>
              <a:rPr b="0" lang="en-US" sz="2500" spc="-1" strike="noStrike">
                <a:solidFill>
                  <a:srgbClr val="000000"/>
                </a:solidFill>
                <a:latin typeface="Montserrat"/>
              </a:rPr>
              <a:t>List </a:t>
            </a:r>
            <a:endParaRPr b="0" lang="en-US" sz="2500" spc="-1" strike="noStrike">
              <a:latin typeface="Arial"/>
            </a:endParaRPr>
          </a:p>
          <a:p>
            <a:pPr lvl="1" marL="539640" indent="-270000" algn="just">
              <a:lnSpc>
                <a:spcPts val="4348"/>
              </a:lnSpc>
              <a:buClr>
                <a:srgbClr val="000000"/>
              </a:buClr>
              <a:buFont typeface="Arial"/>
              <a:buChar char="•"/>
            </a:pPr>
            <a:r>
              <a:rPr b="0" lang="en-US" sz="2500" spc="-1" strike="noStrike">
                <a:solidFill>
                  <a:srgbClr val="000000"/>
                </a:solidFill>
                <a:latin typeface="Montserrat"/>
              </a:rPr>
              <a:t>Image</a:t>
            </a:r>
            <a:endParaRPr b="0" lang="en-US" sz="2500" spc="-1" strike="noStrike">
              <a:latin typeface="Arial"/>
            </a:endParaRPr>
          </a:p>
          <a:p>
            <a:pPr lvl="1" marL="539640" indent="-270000" algn="just">
              <a:lnSpc>
                <a:spcPts val="4348"/>
              </a:lnSpc>
              <a:buClr>
                <a:srgbClr val="000000"/>
              </a:buClr>
              <a:buFont typeface="Arial"/>
              <a:buChar char="•"/>
            </a:pPr>
            <a:r>
              <a:rPr b="0" lang="en-US" sz="2500" spc="-1" strike="noStrike">
                <a:solidFill>
                  <a:srgbClr val="000000"/>
                </a:solidFill>
                <a:latin typeface="Montserrat"/>
              </a:rPr>
              <a:t>HyperLink</a:t>
            </a:r>
            <a:endParaRPr b="0" lang="en-US" sz="2500" spc="-1" strike="noStrike">
              <a:latin typeface="Arial"/>
            </a:endParaRPr>
          </a:p>
          <a:p>
            <a:pPr lvl="1" marL="539640" indent="-270000" algn="just">
              <a:lnSpc>
                <a:spcPts val="4348"/>
              </a:lnSpc>
              <a:buClr>
                <a:srgbClr val="000000"/>
              </a:buClr>
              <a:buFont typeface="Arial"/>
              <a:buChar char="•"/>
            </a:pPr>
            <a:r>
              <a:rPr b="0" lang="en-US" sz="2500" spc="-1" strike="noStrike">
                <a:solidFill>
                  <a:srgbClr val="000000"/>
                </a:solidFill>
                <a:latin typeface="Montserrat"/>
              </a:rPr>
              <a:t>Form</a:t>
            </a:r>
            <a:endParaRPr b="0" lang="en-US" sz="2500" spc="-1" strike="noStrike">
              <a:latin typeface="Arial"/>
            </a:endParaRPr>
          </a:p>
          <a:p>
            <a:pPr lvl="1" marL="539640" indent="-270000" algn="just">
              <a:lnSpc>
                <a:spcPts val="4348"/>
              </a:lnSpc>
              <a:buClr>
                <a:srgbClr val="000000"/>
              </a:buClr>
              <a:buFont typeface="Arial"/>
              <a:buChar char="•"/>
            </a:pPr>
            <a:r>
              <a:rPr b="0" lang="en-US" sz="2500" spc="-1" strike="noStrike">
                <a:solidFill>
                  <a:srgbClr val="000000"/>
                </a:solidFill>
                <a:latin typeface="Montserrat"/>
              </a:rPr>
              <a:t>Table</a:t>
            </a:r>
            <a:endParaRPr b="0" lang="en-US" sz="2500" spc="-1" strike="noStrike">
              <a:latin typeface="Arial"/>
            </a:endParaRPr>
          </a:p>
        </p:txBody>
      </p:sp>
      <p:sp>
        <p:nvSpPr>
          <p:cNvPr id="131" name="TextBox 7"/>
          <p:cNvSpPr/>
          <p:nvPr/>
        </p:nvSpPr>
        <p:spPr>
          <a:xfrm>
            <a:off x="1028880" y="2296080"/>
            <a:ext cx="10072080" cy="710640"/>
          </a:xfrm>
          <a:prstGeom prst="rect">
            <a:avLst/>
          </a:prstGeom>
          <a:noFill/>
          <a:ln w="0">
            <a:noFill/>
          </a:ln>
        </p:spPr>
        <p:style>
          <a:lnRef idx="0"/>
          <a:fillRef idx="0"/>
          <a:effectRef idx="0"/>
          <a:fontRef idx="minor"/>
        </p:style>
        <p:txBody>
          <a:bodyPr lIns="0" rIns="0" tIns="0" bIns="0" anchor="t">
            <a:spAutoFit/>
          </a:bodyPr>
          <a:p>
            <a:pPr>
              <a:lnSpc>
                <a:spcPts val="5598"/>
              </a:lnSpc>
              <a:buNone/>
            </a:pPr>
            <a:r>
              <a:rPr b="0" lang="en-US" sz="4000" spc="-1" strike="noStrike">
                <a:solidFill>
                  <a:srgbClr val="000000"/>
                </a:solidFill>
                <a:latin typeface="Montserrat Bold"/>
              </a:rPr>
              <a:t>Apa saja yang ada pada HTML</a:t>
            </a:r>
            <a:endParaRPr b="0" lang="en-US" sz="40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2" name="Freeform 2"/>
          <p:cNvSpPr/>
          <p:nvPr/>
        </p:nvSpPr>
        <p:spPr>
          <a:xfrm>
            <a:off x="17259480" y="9258480"/>
            <a:ext cx="721440" cy="791280"/>
          </a:xfrm>
          <a:custGeom>
            <a:avLst/>
            <a:gdLst/>
            <a:ahLst/>
            <a:rect l="l" t="t" r="r" b="b"/>
            <a:pathLst>
              <a:path w="721844" h="791551">
                <a:moveTo>
                  <a:pt x="0" y="0"/>
                </a:moveTo>
                <a:lnTo>
                  <a:pt x="721844" y="0"/>
                </a:lnTo>
                <a:lnTo>
                  <a:pt x="721844" y="791551"/>
                </a:lnTo>
                <a:lnTo>
                  <a:pt x="0" y="791551"/>
                </a:lnTo>
                <a:lnTo>
                  <a:pt x="0" y="0"/>
                </a:lnTo>
                <a:close/>
              </a:path>
            </a:pathLst>
          </a:custGeom>
          <a:blipFill rotWithShape="0">
            <a:blip r:embed="rId1"/>
            <a:srcRect/>
            <a:stretch/>
          </a:blipFill>
          <a:ln w="0">
            <a:noFill/>
          </a:ln>
        </p:spPr>
        <p:style>
          <a:lnRef idx="0"/>
          <a:fillRef idx="0"/>
          <a:effectRef idx="0"/>
          <a:fontRef idx="minor"/>
        </p:style>
      </p:sp>
      <p:grpSp>
        <p:nvGrpSpPr>
          <p:cNvPr id="133" name="Group 3"/>
          <p:cNvGrpSpPr/>
          <p:nvPr/>
        </p:nvGrpSpPr>
        <p:grpSpPr>
          <a:xfrm>
            <a:off x="0" y="-74160"/>
            <a:ext cx="18287640" cy="1974240"/>
            <a:chOff x="0" y="-74160"/>
            <a:chExt cx="18287640" cy="1974240"/>
          </a:xfrm>
        </p:grpSpPr>
        <p:sp>
          <p:nvSpPr>
            <p:cNvPr id="134" name="Freeform 4"/>
            <p:cNvSpPr/>
            <p:nvPr/>
          </p:nvSpPr>
          <p:spPr>
            <a:xfrm>
              <a:off x="0" y="0"/>
              <a:ext cx="18287640" cy="1900080"/>
            </a:xfrm>
            <a:custGeom>
              <a:avLst/>
              <a:gdLst/>
              <a:ahLst/>
              <a:rect l="l" t="t" r="r" b="b"/>
              <a:pathLst>
                <a:path w="9414331" h="978328">
                  <a:moveTo>
                    <a:pt x="0" y="0"/>
                  </a:moveTo>
                  <a:lnTo>
                    <a:pt x="9414331" y="0"/>
                  </a:lnTo>
                  <a:lnTo>
                    <a:pt x="9414331" y="978328"/>
                  </a:lnTo>
                  <a:lnTo>
                    <a:pt x="0" y="978328"/>
                  </a:lnTo>
                  <a:close/>
                </a:path>
              </a:pathLst>
            </a:custGeom>
            <a:solidFill>
              <a:srgbClr val="f0662d"/>
            </a:solidFill>
            <a:ln w="0">
              <a:noFill/>
            </a:ln>
          </p:spPr>
          <p:style>
            <a:lnRef idx="0"/>
            <a:fillRef idx="0"/>
            <a:effectRef idx="0"/>
            <a:fontRef idx="minor"/>
          </p:style>
        </p:sp>
        <p:sp>
          <p:nvSpPr>
            <p:cNvPr id="135" name="TextBox 5"/>
            <p:cNvSpPr/>
            <p:nvPr/>
          </p:nvSpPr>
          <p:spPr>
            <a:xfrm>
              <a:off x="0" y="-74160"/>
              <a:ext cx="18287640" cy="1974240"/>
            </a:xfrm>
            <a:prstGeom prst="rect">
              <a:avLst/>
            </a:prstGeom>
            <a:noFill/>
            <a:ln w="0">
              <a:noFill/>
            </a:ln>
          </p:spPr>
          <p:style>
            <a:lnRef idx="0"/>
            <a:fillRef idx="0"/>
            <a:effectRef idx="0"/>
            <a:fontRef idx="minor"/>
          </p:style>
        </p:sp>
      </p:grpSp>
      <p:sp>
        <p:nvSpPr>
          <p:cNvPr id="136" name="TextBox 6"/>
          <p:cNvSpPr/>
          <p:nvPr/>
        </p:nvSpPr>
        <p:spPr>
          <a:xfrm>
            <a:off x="1028880" y="6547320"/>
            <a:ext cx="10072080" cy="1066320"/>
          </a:xfrm>
          <a:prstGeom prst="rect">
            <a:avLst/>
          </a:prstGeom>
          <a:noFill/>
          <a:ln w="0">
            <a:noFill/>
          </a:ln>
        </p:spPr>
        <p:style>
          <a:lnRef idx="0"/>
          <a:fillRef idx="0"/>
          <a:effectRef idx="0"/>
          <a:fontRef idx="minor"/>
        </p:style>
        <p:txBody>
          <a:bodyPr lIns="0" rIns="0" tIns="0" bIns="0" anchor="t">
            <a:spAutoFit/>
          </a:bodyPr>
          <a:p>
            <a:pPr>
              <a:lnSpc>
                <a:spcPts val="8399"/>
              </a:lnSpc>
              <a:buNone/>
            </a:pPr>
            <a:r>
              <a:rPr b="0" lang="en-US" sz="6000" spc="-1" strike="noStrike">
                <a:solidFill>
                  <a:srgbClr val="000000"/>
                </a:solidFill>
                <a:latin typeface="Montserrat Bold"/>
              </a:rPr>
              <a:t>Terimakasih..</a:t>
            </a:r>
            <a:endParaRPr b="0" lang="en-US" sz="60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 name="Freeform 2"/>
          <p:cNvSpPr/>
          <p:nvPr/>
        </p:nvSpPr>
        <p:spPr>
          <a:xfrm>
            <a:off x="17259480" y="9258480"/>
            <a:ext cx="721440" cy="791280"/>
          </a:xfrm>
          <a:custGeom>
            <a:avLst/>
            <a:gdLst/>
            <a:ahLst/>
            <a:rect l="l" t="t" r="r" b="b"/>
            <a:pathLst>
              <a:path w="721844" h="791551">
                <a:moveTo>
                  <a:pt x="0" y="0"/>
                </a:moveTo>
                <a:lnTo>
                  <a:pt x="721844" y="0"/>
                </a:lnTo>
                <a:lnTo>
                  <a:pt x="721844" y="791551"/>
                </a:lnTo>
                <a:lnTo>
                  <a:pt x="0" y="791551"/>
                </a:lnTo>
                <a:lnTo>
                  <a:pt x="0" y="0"/>
                </a:lnTo>
                <a:close/>
              </a:path>
            </a:pathLst>
          </a:custGeom>
          <a:blipFill rotWithShape="0">
            <a:blip r:embed="rId1"/>
            <a:srcRect/>
            <a:stretch/>
          </a:blipFill>
          <a:ln w="0">
            <a:noFill/>
          </a:ln>
        </p:spPr>
        <p:style>
          <a:lnRef idx="0"/>
          <a:fillRef idx="0"/>
          <a:effectRef idx="0"/>
          <a:fontRef idx="minor"/>
        </p:style>
      </p:sp>
      <p:grpSp>
        <p:nvGrpSpPr>
          <p:cNvPr id="51" name="Group 3"/>
          <p:cNvGrpSpPr/>
          <p:nvPr/>
        </p:nvGrpSpPr>
        <p:grpSpPr>
          <a:xfrm>
            <a:off x="0" y="-74160"/>
            <a:ext cx="18287640" cy="1974240"/>
            <a:chOff x="0" y="-74160"/>
            <a:chExt cx="18287640" cy="1974240"/>
          </a:xfrm>
        </p:grpSpPr>
        <p:sp>
          <p:nvSpPr>
            <p:cNvPr id="52" name="Freeform 4"/>
            <p:cNvSpPr/>
            <p:nvPr/>
          </p:nvSpPr>
          <p:spPr>
            <a:xfrm>
              <a:off x="0" y="0"/>
              <a:ext cx="18287640" cy="1900080"/>
            </a:xfrm>
            <a:custGeom>
              <a:avLst/>
              <a:gdLst/>
              <a:ahLst/>
              <a:rect l="l" t="t" r="r" b="b"/>
              <a:pathLst>
                <a:path w="9414331" h="978328">
                  <a:moveTo>
                    <a:pt x="0" y="0"/>
                  </a:moveTo>
                  <a:lnTo>
                    <a:pt x="9414331" y="0"/>
                  </a:lnTo>
                  <a:lnTo>
                    <a:pt x="9414331" y="978328"/>
                  </a:lnTo>
                  <a:lnTo>
                    <a:pt x="0" y="978328"/>
                  </a:lnTo>
                  <a:close/>
                </a:path>
              </a:pathLst>
            </a:custGeom>
            <a:solidFill>
              <a:srgbClr val="f0662d"/>
            </a:solidFill>
            <a:ln w="0">
              <a:noFill/>
            </a:ln>
          </p:spPr>
          <p:style>
            <a:lnRef idx="0"/>
            <a:fillRef idx="0"/>
            <a:effectRef idx="0"/>
            <a:fontRef idx="minor"/>
          </p:style>
        </p:sp>
        <p:sp>
          <p:nvSpPr>
            <p:cNvPr id="53" name="TextBox 5"/>
            <p:cNvSpPr/>
            <p:nvPr/>
          </p:nvSpPr>
          <p:spPr>
            <a:xfrm>
              <a:off x="0" y="-74160"/>
              <a:ext cx="18287640" cy="1974240"/>
            </a:xfrm>
            <a:prstGeom prst="rect">
              <a:avLst/>
            </a:prstGeom>
            <a:noFill/>
            <a:ln w="0">
              <a:noFill/>
            </a:ln>
          </p:spPr>
          <p:style>
            <a:lnRef idx="0"/>
            <a:fillRef idx="0"/>
            <a:effectRef idx="0"/>
            <a:fontRef idx="minor"/>
          </p:style>
        </p:sp>
      </p:grpSp>
      <p:sp>
        <p:nvSpPr>
          <p:cNvPr id="54" name="Freeform 6"/>
          <p:cNvSpPr/>
          <p:nvPr/>
        </p:nvSpPr>
        <p:spPr>
          <a:xfrm>
            <a:off x="1028880" y="2435040"/>
            <a:ext cx="7035840" cy="3069000"/>
          </a:xfrm>
          <a:custGeom>
            <a:avLst/>
            <a:gdLst/>
            <a:ahLst/>
            <a:rect l="l" t="t" r="r" b="b"/>
            <a:pathLst>
              <a:path w="7036030" h="3069193">
                <a:moveTo>
                  <a:pt x="0" y="0"/>
                </a:moveTo>
                <a:lnTo>
                  <a:pt x="7036030" y="0"/>
                </a:lnTo>
                <a:lnTo>
                  <a:pt x="7036030" y="3069192"/>
                </a:lnTo>
                <a:lnTo>
                  <a:pt x="0" y="3069192"/>
                </a:lnTo>
                <a:lnTo>
                  <a:pt x="0" y="0"/>
                </a:lnTo>
                <a:close/>
              </a:path>
            </a:pathLst>
          </a:custGeom>
          <a:blipFill rotWithShape="0">
            <a:blip r:embed="rId2"/>
            <a:srcRect/>
            <a:stretch/>
          </a:blipFill>
          <a:ln w="0">
            <a:noFill/>
          </a:ln>
        </p:spPr>
        <p:style>
          <a:lnRef idx="0"/>
          <a:fillRef idx="0"/>
          <a:effectRef idx="0"/>
          <a:fontRef idx="minor"/>
        </p:style>
      </p:sp>
      <p:sp>
        <p:nvSpPr>
          <p:cNvPr id="55" name="Freeform 7"/>
          <p:cNvSpPr/>
          <p:nvPr/>
        </p:nvSpPr>
        <p:spPr>
          <a:xfrm>
            <a:off x="9144000" y="2423880"/>
            <a:ext cx="7610040" cy="3079800"/>
          </a:xfrm>
          <a:custGeom>
            <a:avLst/>
            <a:gdLst/>
            <a:ahLst/>
            <a:rect l="l" t="t" r="r" b="b"/>
            <a:pathLst>
              <a:path w="7610428" h="3080220">
                <a:moveTo>
                  <a:pt x="0" y="0"/>
                </a:moveTo>
                <a:lnTo>
                  <a:pt x="7610428" y="0"/>
                </a:lnTo>
                <a:lnTo>
                  <a:pt x="7610428" y="3080220"/>
                </a:lnTo>
                <a:lnTo>
                  <a:pt x="0" y="3080220"/>
                </a:lnTo>
                <a:lnTo>
                  <a:pt x="0" y="0"/>
                </a:lnTo>
                <a:close/>
              </a:path>
            </a:pathLst>
          </a:custGeom>
          <a:blipFill rotWithShape="0">
            <a:blip r:embed="rId3"/>
            <a:srcRect/>
            <a:stretch/>
          </a:blipFill>
          <a:ln w="0">
            <a:noFill/>
          </a:ln>
        </p:spPr>
        <p:style>
          <a:lnRef idx="0"/>
          <a:fillRef idx="0"/>
          <a:effectRef idx="0"/>
          <a:fontRef idx="minor"/>
        </p:style>
      </p:sp>
      <p:sp>
        <p:nvSpPr>
          <p:cNvPr id="56" name="Freeform 8"/>
          <p:cNvSpPr/>
          <p:nvPr/>
        </p:nvSpPr>
        <p:spPr>
          <a:xfrm>
            <a:off x="5026320" y="5810400"/>
            <a:ext cx="7558200" cy="3242880"/>
          </a:xfrm>
          <a:custGeom>
            <a:avLst/>
            <a:gdLst/>
            <a:ahLst/>
            <a:rect l="l" t="t" r="r" b="b"/>
            <a:pathLst>
              <a:path w="7558439" h="3243315">
                <a:moveTo>
                  <a:pt x="0" y="0"/>
                </a:moveTo>
                <a:lnTo>
                  <a:pt x="7558439" y="0"/>
                </a:lnTo>
                <a:lnTo>
                  <a:pt x="7558439" y="3243316"/>
                </a:lnTo>
                <a:lnTo>
                  <a:pt x="0" y="3243316"/>
                </a:lnTo>
                <a:lnTo>
                  <a:pt x="0" y="0"/>
                </a:lnTo>
                <a:close/>
              </a:path>
            </a:pathLst>
          </a:custGeom>
          <a:blipFill rotWithShape="0">
            <a:blip r:embed="rId4"/>
            <a:srcRect/>
            <a:stretch/>
          </a:blipFill>
          <a:ln w="0">
            <a:no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7" name="Freeform 2"/>
          <p:cNvSpPr/>
          <p:nvPr/>
        </p:nvSpPr>
        <p:spPr>
          <a:xfrm>
            <a:off x="17259480" y="9258480"/>
            <a:ext cx="721440" cy="791280"/>
          </a:xfrm>
          <a:custGeom>
            <a:avLst/>
            <a:gdLst/>
            <a:ahLst/>
            <a:rect l="l" t="t" r="r" b="b"/>
            <a:pathLst>
              <a:path w="721844" h="791551">
                <a:moveTo>
                  <a:pt x="0" y="0"/>
                </a:moveTo>
                <a:lnTo>
                  <a:pt x="721844" y="0"/>
                </a:lnTo>
                <a:lnTo>
                  <a:pt x="721844" y="791551"/>
                </a:lnTo>
                <a:lnTo>
                  <a:pt x="0" y="791551"/>
                </a:lnTo>
                <a:lnTo>
                  <a:pt x="0" y="0"/>
                </a:lnTo>
                <a:close/>
              </a:path>
            </a:pathLst>
          </a:custGeom>
          <a:blipFill rotWithShape="0">
            <a:blip r:embed="rId1"/>
            <a:srcRect/>
            <a:stretch/>
          </a:blipFill>
          <a:ln w="0">
            <a:noFill/>
          </a:ln>
        </p:spPr>
        <p:style>
          <a:lnRef idx="0"/>
          <a:fillRef idx="0"/>
          <a:effectRef idx="0"/>
          <a:fontRef idx="minor"/>
        </p:style>
      </p:sp>
      <p:grpSp>
        <p:nvGrpSpPr>
          <p:cNvPr id="58" name="Group 3"/>
          <p:cNvGrpSpPr/>
          <p:nvPr/>
        </p:nvGrpSpPr>
        <p:grpSpPr>
          <a:xfrm>
            <a:off x="0" y="-74160"/>
            <a:ext cx="18287640" cy="1974240"/>
            <a:chOff x="0" y="-74160"/>
            <a:chExt cx="18287640" cy="1974240"/>
          </a:xfrm>
        </p:grpSpPr>
        <p:sp>
          <p:nvSpPr>
            <p:cNvPr id="59" name="Freeform 4"/>
            <p:cNvSpPr/>
            <p:nvPr/>
          </p:nvSpPr>
          <p:spPr>
            <a:xfrm>
              <a:off x="0" y="0"/>
              <a:ext cx="18287640" cy="1900080"/>
            </a:xfrm>
            <a:custGeom>
              <a:avLst/>
              <a:gdLst/>
              <a:ahLst/>
              <a:rect l="l" t="t" r="r" b="b"/>
              <a:pathLst>
                <a:path w="9414331" h="978328">
                  <a:moveTo>
                    <a:pt x="0" y="0"/>
                  </a:moveTo>
                  <a:lnTo>
                    <a:pt x="9414331" y="0"/>
                  </a:lnTo>
                  <a:lnTo>
                    <a:pt x="9414331" y="978328"/>
                  </a:lnTo>
                  <a:lnTo>
                    <a:pt x="0" y="978328"/>
                  </a:lnTo>
                  <a:close/>
                </a:path>
              </a:pathLst>
            </a:custGeom>
            <a:solidFill>
              <a:srgbClr val="f0662d"/>
            </a:solidFill>
            <a:ln w="0">
              <a:noFill/>
            </a:ln>
          </p:spPr>
          <p:style>
            <a:lnRef idx="0"/>
            <a:fillRef idx="0"/>
            <a:effectRef idx="0"/>
            <a:fontRef idx="minor"/>
          </p:style>
        </p:sp>
        <p:sp>
          <p:nvSpPr>
            <p:cNvPr id="60" name="TextBox 5"/>
            <p:cNvSpPr/>
            <p:nvPr/>
          </p:nvSpPr>
          <p:spPr>
            <a:xfrm>
              <a:off x="0" y="-74160"/>
              <a:ext cx="18287640" cy="1974240"/>
            </a:xfrm>
            <a:prstGeom prst="rect">
              <a:avLst/>
            </a:prstGeom>
            <a:noFill/>
            <a:ln w="0">
              <a:noFill/>
            </a:ln>
          </p:spPr>
          <p:style>
            <a:lnRef idx="0"/>
            <a:fillRef idx="0"/>
            <a:effectRef idx="0"/>
            <a:fontRef idx="minor"/>
          </p:style>
        </p:sp>
      </p:grpSp>
      <p:sp>
        <p:nvSpPr>
          <p:cNvPr id="61" name="TextBox 6"/>
          <p:cNvSpPr/>
          <p:nvPr/>
        </p:nvSpPr>
        <p:spPr>
          <a:xfrm>
            <a:off x="1028880" y="3562200"/>
            <a:ext cx="15818760" cy="1656360"/>
          </a:xfrm>
          <a:prstGeom prst="rect">
            <a:avLst/>
          </a:prstGeom>
          <a:noFill/>
          <a:ln w="0">
            <a:noFill/>
          </a:ln>
        </p:spPr>
        <p:style>
          <a:lnRef idx="0"/>
          <a:fillRef idx="0"/>
          <a:effectRef idx="0"/>
          <a:fontRef idx="minor"/>
        </p:style>
        <p:txBody>
          <a:bodyPr lIns="0" rIns="0" tIns="0" bIns="0" anchor="t">
            <a:spAutoFit/>
          </a:bodyPr>
          <a:p>
            <a:pPr algn="just">
              <a:lnSpc>
                <a:spcPts val="4348"/>
              </a:lnSpc>
              <a:buNone/>
            </a:pPr>
            <a:r>
              <a:rPr b="0" lang="en-US" sz="2500" spc="-1" strike="noStrike">
                <a:solidFill>
                  <a:srgbClr val="000000"/>
                </a:solidFill>
                <a:latin typeface="Montserrat"/>
              </a:rPr>
              <a:t>“</a:t>
            </a:r>
            <a:r>
              <a:rPr b="0" lang="en-US" sz="2500" spc="-1" strike="noStrike">
                <a:solidFill>
                  <a:srgbClr val="000000"/>
                </a:solidFill>
                <a:latin typeface="Montserrat"/>
              </a:rPr>
              <a:t>Website” atau disingkat web, dapat diartikan sekumpulan halaman yang terdiri atas beberapa laman yang berisi informasi dalam bentuk data digital, baik berupa teks, gambar, video, audio, dan animasi lainnya yang disediakan melalui alur koneksi internet” (Abdullah et al., 2016).</a:t>
            </a:r>
            <a:endParaRPr b="0" lang="en-US" sz="2500" spc="-1" strike="noStrike">
              <a:latin typeface="Arial"/>
            </a:endParaRPr>
          </a:p>
        </p:txBody>
      </p:sp>
      <p:sp>
        <p:nvSpPr>
          <p:cNvPr id="62" name="TextBox 7"/>
          <p:cNvSpPr/>
          <p:nvPr/>
        </p:nvSpPr>
        <p:spPr>
          <a:xfrm>
            <a:off x="1028880" y="2296080"/>
            <a:ext cx="10072080" cy="710640"/>
          </a:xfrm>
          <a:prstGeom prst="rect">
            <a:avLst/>
          </a:prstGeom>
          <a:noFill/>
          <a:ln w="0">
            <a:noFill/>
          </a:ln>
        </p:spPr>
        <p:style>
          <a:lnRef idx="0"/>
          <a:fillRef idx="0"/>
          <a:effectRef idx="0"/>
          <a:fontRef idx="minor"/>
        </p:style>
        <p:txBody>
          <a:bodyPr lIns="0" rIns="0" tIns="0" bIns="0" anchor="t">
            <a:spAutoFit/>
          </a:bodyPr>
          <a:p>
            <a:pPr>
              <a:lnSpc>
                <a:spcPts val="5598"/>
              </a:lnSpc>
              <a:buNone/>
            </a:pPr>
            <a:r>
              <a:rPr b="0" lang="en-US" sz="4000" spc="-1" strike="noStrike">
                <a:solidFill>
                  <a:srgbClr val="000000"/>
                </a:solidFill>
                <a:latin typeface="Montserrat Bold"/>
              </a:rPr>
              <a:t>Apa itu Website?</a:t>
            </a:r>
            <a:endParaRPr b="0" lang="en-US" sz="40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3" name="Freeform 2"/>
          <p:cNvSpPr/>
          <p:nvPr/>
        </p:nvSpPr>
        <p:spPr>
          <a:xfrm>
            <a:off x="17259480" y="9258480"/>
            <a:ext cx="721440" cy="791280"/>
          </a:xfrm>
          <a:custGeom>
            <a:avLst/>
            <a:gdLst/>
            <a:ahLst/>
            <a:rect l="l" t="t" r="r" b="b"/>
            <a:pathLst>
              <a:path w="721844" h="791551">
                <a:moveTo>
                  <a:pt x="0" y="0"/>
                </a:moveTo>
                <a:lnTo>
                  <a:pt x="721844" y="0"/>
                </a:lnTo>
                <a:lnTo>
                  <a:pt x="721844" y="791551"/>
                </a:lnTo>
                <a:lnTo>
                  <a:pt x="0" y="791551"/>
                </a:lnTo>
                <a:lnTo>
                  <a:pt x="0" y="0"/>
                </a:lnTo>
                <a:close/>
              </a:path>
            </a:pathLst>
          </a:custGeom>
          <a:blipFill rotWithShape="0">
            <a:blip r:embed="rId1"/>
            <a:srcRect/>
            <a:stretch/>
          </a:blipFill>
          <a:ln w="0">
            <a:noFill/>
          </a:ln>
        </p:spPr>
        <p:style>
          <a:lnRef idx="0"/>
          <a:fillRef idx="0"/>
          <a:effectRef idx="0"/>
          <a:fontRef idx="minor"/>
        </p:style>
      </p:sp>
      <p:grpSp>
        <p:nvGrpSpPr>
          <p:cNvPr id="64" name="Group 3"/>
          <p:cNvGrpSpPr/>
          <p:nvPr/>
        </p:nvGrpSpPr>
        <p:grpSpPr>
          <a:xfrm>
            <a:off x="0" y="-74160"/>
            <a:ext cx="18287640" cy="1974240"/>
            <a:chOff x="0" y="-74160"/>
            <a:chExt cx="18287640" cy="1974240"/>
          </a:xfrm>
        </p:grpSpPr>
        <p:sp>
          <p:nvSpPr>
            <p:cNvPr id="65" name="Freeform 4"/>
            <p:cNvSpPr/>
            <p:nvPr/>
          </p:nvSpPr>
          <p:spPr>
            <a:xfrm>
              <a:off x="0" y="0"/>
              <a:ext cx="18287640" cy="1900080"/>
            </a:xfrm>
            <a:custGeom>
              <a:avLst/>
              <a:gdLst/>
              <a:ahLst/>
              <a:rect l="l" t="t" r="r" b="b"/>
              <a:pathLst>
                <a:path w="9414331" h="978328">
                  <a:moveTo>
                    <a:pt x="0" y="0"/>
                  </a:moveTo>
                  <a:lnTo>
                    <a:pt x="9414331" y="0"/>
                  </a:lnTo>
                  <a:lnTo>
                    <a:pt x="9414331" y="978328"/>
                  </a:lnTo>
                  <a:lnTo>
                    <a:pt x="0" y="978328"/>
                  </a:lnTo>
                  <a:close/>
                </a:path>
              </a:pathLst>
            </a:custGeom>
            <a:solidFill>
              <a:srgbClr val="f0662d"/>
            </a:solidFill>
            <a:ln w="0">
              <a:noFill/>
            </a:ln>
          </p:spPr>
          <p:style>
            <a:lnRef idx="0"/>
            <a:fillRef idx="0"/>
            <a:effectRef idx="0"/>
            <a:fontRef idx="minor"/>
          </p:style>
        </p:sp>
        <p:sp>
          <p:nvSpPr>
            <p:cNvPr id="66" name="TextBox 5"/>
            <p:cNvSpPr/>
            <p:nvPr/>
          </p:nvSpPr>
          <p:spPr>
            <a:xfrm>
              <a:off x="0" y="-74160"/>
              <a:ext cx="18287640" cy="1974240"/>
            </a:xfrm>
            <a:prstGeom prst="rect">
              <a:avLst/>
            </a:prstGeom>
            <a:noFill/>
            <a:ln w="0">
              <a:noFill/>
            </a:ln>
          </p:spPr>
          <p:style>
            <a:lnRef idx="0"/>
            <a:fillRef idx="0"/>
            <a:effectRef idx="0"/>
            <a:fontRef idx="minor"/>
          </p:style>
        </p:sp>
      </p:grpSp>
      <p:sp>
        <p:nvSpPr>
          <p:cNvPr id="67" name="Freeform 6"/>
          <p:cNvSpPr/>
          <p:nvPr/>
        </p:nvSpPr>
        <p:spPr>
          <a:xfrm>
            <a:off x="1028880" y="3432600"/>
            <a:ext cx="6330960" cy="4493880"/>
          </a:xfrm>
          <a:custGeom>
            <a:avLst/>
            <a:gdLst/>
            <a:ahLst/>
            <a:rect l="l" t="t" r="r" b="b"/>
            <a:pathLst>
              <a:path w="6331182" h="4494328">
                <a:moveTo>
                  <a:pt x="0" y="0"/>
                </a:moveTo>
                <a:lnTo>
                  <a:pt x="6331182" y="0"/>
                </a:lnTo>
                <a:lnTo>
                  <a:pt x="6331182" y="4494329"/>
                </a:lnTo>
                <a:lnTo>
                  <a:pt x="0" y="4494329"/>
                </a:lnTo>
                <a:lnTo>
                  <a:pt x="0" y="0"/>
                </a:lnTo>
                <a:close/>
              </a:path>
            </a:pathLst>
          </a:custGeom>
          <a:blipFill rotWithShape="0">
            <a:blip r:embed="rId2"/>
            <a:srcRect/>
            <a:stretch/>
          </a:blipFill>
          <a:ln w="0">
            <a:noFill/>
          </a:ln>
        </p:spPr>
        <p:style>
          <a:lnRef idx="0"/>
          <a:fillRef idx="0"/>
          <a:effectRef idx="0"/>
          <a:fontRef idx="minor"/>
        </p:style>
      </p:sp>
      <p:sp>
        <p:nvSpPr>
          <p:cNvPr id="68" name="Freeform 7"/>
          <p:cNvSpPr/>
          <p:nvPr/>
        </p:nvSpPr>
        <p:spPr>
          <a:xfrm>
            <a:off x="9642240" y="3432600"/>
            <a:ext cx="7057800" cy="4596480"/>
          </a:xfrm>
          <a:custGeom>
            <a:avLst/>
            <a:gdLst/>
            <a:ahLst/>
            <a:rect l="l" t="t" r="r" b="b"/>
            <a:pathLst>
              <a:path w="7058002" h="4596887">
                <a:moveTo>
                  <a:pt x="0" y="0"/>
                </a:moveTo>
                <a:lnTo>
                  <a:pt x="7058002" y="0"/>
                </a:lnTo>
                <a:lnTo>
                  <a:pt x="7058002" y="4596888"/>
                </a:lnTo>
                <a:lnTo>
                  <a:pt x="0" y="4596888"/>
                </a:lnTo>
                <a:lnTo>
                  <a:pt x="0" y="0"/>
                </a:lnTo>
                <a:close/>
              </a:path>
            </a:pathLst>
          </a:custGeom>
          <a:blipFill rotWithShape="0">
            <a:blip r:embed="rId3"/>
            <a:srcRect/>
            <a:stretch/>
          </a:blipFill>
          <a:ln w="0">
            <a:noFill/>
          </a:ln>
        </p:spPr>
        <p:style>
          <a:lnRef idx="0"/>
          <a:fillRef idx="0"/>
          <a:effectRef idx="0"/>
          <a:fontRef idx="minor"/>
        </p:style>
      </p:sp>
      <p:sp>
        <p:nvSpPr>
          <p:cNvPr id="69" name="TextBox 8"/>
          <p:cNvSpPr/>
          <p:nvPr/>
        </p:nvSpPr>
        <p:spPr>
          <a:xfrm>
            <a:off x="1028880" y="2296080"/>
            <a:ext cx="10072080" cy="710640"/>
          </a:xfrm>
          <a:prstGeom prst="rect">
            <a:avLst/>
          </a:prstGeom>
          <a:noFill/>
          <a:ln w="0">
            <a:noFill/>
          </a:ln>
        </p:spPr>
        <p:style>
          <a:lnRef idx="0"/>
          <a:fillRef idx="0"/>
          <a:effectRef idx="0"/>
          <a:fontRef idx="minor"/>
        </p:style>
        <p:txBody>
          <a:bodyPr lIns="0" rIns="0" tIns="0" bIns="0" anchor="t">
            <a:spAutoFit/>
          </a:bodyPr>
          <a:p>
            <a:pPr>
              <a:lnSpc>
                <a:spcPts val="5598"/>
              </a:lnSpc>
              <a:buNone/>
            </a:pPr>
            <a:r>
              <a:rPr b="0" lang="en-US" sz="4000" spc="-1" strike="noStrike">
                <a:solidFill>
                  <a:srgbClr val="000000"/>
                </a:solidFill>
                <a:latin typeface="Montserrat Bold"/>
              </a:rPr>
              <a:t>Apa itu HTML?</a:t>
            </a:r>
            <a:endParaRPr b="0" lang="en-US" sz="40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0" name="Freeform 2"/>
          <p:cNvSpPr/>
          <p:nvPr/>
        </p:nvSpPr>
        <p:spPr>
          <a:xfrm>
            <a:off x="17259480" y="9258480"/>
            <a:ext cx="721440" cy="791280"/>
          </a:xfrm>
          <a:custGeom>
            <a:avLst/>
            <a:gdLst/>
            <a:ahLst/>
            <a:rect l="l" t="t" r="r" b="b"/>
            <a:pathLst>
              <a:path w="721844" h="791551">
                <a:moveTo>
                  <a:pt x="0" y="0"/>
                </a:moveTo>
                <a:lnTo>
                  <a:pt x="721844" y="0"/>
                </a:lnTo>
                <a:lnTo>
                  <a:pt x="721844" y="791551"/>
                </a:lnTo>
                <a:lnTo>
                  <a:pt x="0" y="791551"/>
                </a:lnTo>
                <a:lnTo>
                  <a:pt x="0" y="0"/>
                </a:lnTo>
                <a:close/>
              </a:path>
            </a:pathLst>
          </a:custGeom>
          <a:blipFill rotWithShape="0">
            <a:blip r:embed="rId1"/>
            <a:srcRect/>
            <a:stretch/>
          </a:blipFill>
          <a:ln w="0">
            <a:noFill/>
          </a:ln>
        </p:spPr>
        <p:style>
          <a:lnRef idx="0"/>
          <a:fillRef idx="0"/>
          <a:effectRef idx="0"/>
          <a:fontRef idx="minor"/>
        </p:style>
      </p:sp>
      <p:grpSp>
        <p:nvGrpSpPr>
          <p:cNvPr id="71" name="Group 3"/>
          <p:cNvGrpSpPr/>
          <p:nvPr/>
        </p:nvGrpSpPr>
        <p:grpSpPr>
          <a:xfrm>
            <a:off x="0" y="-74160"/>
            <a:ext cx="18287640" cy="1974240"/>
            <a:chOff x="0" y="-74160"/>
            <a:chExt cx="18287640" cy="1974240"/>
          </a:xfrm>
        </p:grpSpPr>
        <p:sp>
          <p:nvSpPr>
            <p:cNvPr id="72" name="Freeform 4"/>
            <p:cNvSpPr/>
            <p:nvPr/>
          </p:nvSpPr>
          <p:spPr>
            <a:xfrm>
              <a:off x="0" y="0"/>
              <a:ext cx="18287640" cy="1900080"/>
            </a:xfrm>
            <a:custGeom>
              <a:avLst/>
              <a:gdLst/>
              <a:ahLst/>
              <a:rect l="l" t="t" r="r" b="b"/>
              <a:pathLst>
                <a:path w="9414331" h="978328">
                  <a:moveTo>
                    <a:pt x="0" y="0"/>
                  </a:moveTo>
                  <a:lnTo>
                    <a:pt x="9414331" y="0"/>
                  </a:lnTo>
                  <a:lnTo>
                    <a:pt x="9414331" y="978328"/>
                  </a:lnTo>
                  <a:lnTo>
                    <a:pt x="0" y="978328"/>
                  </a:lnTo>
                  <a:close/>
                </a:path>
              </a:pathLst>
            </a:custGeom>
            <a:solidFill>
              <a:srgbClr val="f0662d"/>
            </a:solidFill>
            <a:ln w="0">
              <a:noFill/>
            </a:ln>
          </p:spPr>
          <p:style>
            <a:lnRef idx="0"/>
            <a:fillRef idx="0"/>
            <a:effectRef idx="0"/>
            <a:fontRef idx="minor"/>
          </p:style>
        </p:sp>
        <p:sp>
          <p:nvSpPr>
            <p:cNvPr id="73" name="TextBox 5"/>
            <p:cNvSpPr/>
            <p:nvPr/>
          </p:nvSpPr>
          <p:spPr>
            <a:xfrm>
              <a:off x="0" y="-74160"/>
              <a:ext cx="18287640" cy="1974240"/>
            </a:xfrm>
            <a:prstGeom prst="rect">
              <a:avLst/>
            </a:prstGeom>
            <a:noFill/>
            <a:ln w="0">
              <a:noFill/>
            </a:ln>
          </p:spPr>
          <p:style>
            <a:lnRef idx="0"/>
            <a:fillRef idx="0"/>
            <a:effectRef idx="0"/>
            <a:fontRef idx="minor"/>
          </p:style>
        </p:sp>
      </p:grpSp>
      <p:sp>
        <p:nvSpPr>
          <p:cNvPr id="74" name="Freeform 6"/>
          <p:cNvSpPr/>
          <p:nvPr/>
        </p:nvSpPr>
        <p:spPr>
          <a:xfrm>
            <a:off x="1028880" y="3461760"/>
            <a:ext cx="7601400" cy="4185360"/>
          </a:xfrm>
          <a:custGeom>
            <a:avLst/>
            <a:gdLst/>
            <a:ahLst/>
            <a:rect l="l" t="t" r="r" b="b"/>
            <a:pathLst>
              <a:path w="7601669" h="4185791">
                <a:moveTo>
                  <a:pt x="0" y="0"/>
                </a:moveTo>
                <a:lnTo>
                  <a:pt x="7601669" y="0"/>
                </a:lnTo>
                <a:lnTo>
                  <a:pt x="7601669" y="4185791"/>
                </a:lnTo>
                <a:lnTo>
                  <a:pt x="0" y="4185791"/>
                </a:lnTo>
                <a:lnTo>
                  <a:pt x="0" y="0"/>
                </a:lnTo>
                <a:close/>
              </a:path>
            </a:pathLst>
          </a:custGeom>
          <a:blipFill rotWithShape="0">
            <a:blip r:embed="rId2"/>
            <a:srcRect/>
            <a:stretch/>
          </a:blipFill>
          <a:ln w="0">
            <a:noFill/>
          </a:ln>
        </p:spPr>
        <p:style>
          <a:lnRef idx="0"/>
          <a:fillRef idx="0"/>
          <a:effectRef idx="0"/>
          <a:fontRef idx="minor"/>
        </p:style>
      </p:sp>
      <p:sp>
        <p:nvSpPr>
          <p:cNvPr id="75" name="Freeform 7"/>
          <p:cNvSpPr/>
          <p:nvPr/>
        </p:nvSpPr>
        <p:spPr>
          <a:xfrm>
            <a:off x="9832320" y="3432600"/>
            <a:ext cx="7426800" cy="4483440"/>
          </a:xfrm>
          <a:custGeom>
            <a:avLst/>
            <a:gdLst/>
            <a:ahLst/>
            <a:rect l="l" t="t" r="r" b="b"/>
            <a:pathLst>
              <a:path w="7427049" h="4483632">
                <a:moveTo>
                  <a:pt x="0" y="0"/>
                </a:moveTo>
                <a:lnTo>
                  <a:pt x="7427049" y="0"/>
                </a:lnTo>
                <a:lnTo>
                  <a:pt x="7427049" y="4483633"/>
                </a:lnTo>
                <a:lnTo>
                  <a:pt x="0" y="4483633"/>
                </a:lnTo>
                <a:lnTo>
                  <a:pt x="0" y="0"/>
                </a:lnTo>
                <a:close/>
              </a:path>
            </a:pathLst>
          </a:custGeom>
          <a:blipFill rotWithShape="0">
            <a:blip r:embed="rId3"/>
            <a:srcRect/>
            <a:stretch/>
          </a:blipFill>
          <a:ln w="0">
            <a:noFill/>
          </a:ln>
        </p:spPr>
        <p:style>
          <a:lnRef idx="0"/>
          <a:fillRef idx="0"/>
          <a:effectRef idx="0"/>
          <a:fontRef idx="minor"/>
        </p:style>
      </p:sp>
      <p:sp>
        <p:nvSpPr>
          <p:cNvPr id="76" name="TextBox 8"/>
          <p:cNvSpPr/>
          <p:nvPr/>
        </p:nvSpPr>
        <p:spPr>
          <a:xfrm>
            <a:off x="1028880" y="2296080"/>
            <a:ext cx="10072080" cy="710640"/>
          </a:xfrm>
          <a:prstGeom prst="rect">
            <a:avLst/>
          </a:prstGeom>
          <a:noFill/>
          <a:ln w="0">
            <a:noFill/>
          </a:ln>
        </p:spPr>
        <p:style>
          <a:lnRef idx="0"/>
          <a:fillRef idx="0"/>
          <a:effectRef idx="0"/>
          <a:fontRef idx="minor"/>
        </p:style>
        <p:txBody>
          <a:bodyPr lIns="0" rIns="0" tIns="0" bIns="0" anchor="t">
            <a:spAutoFit/>
          </a:bodyPr>
          <a:p>
            <a:pPr>
              <a:lnSpc>
                <a:spcPts val="5598"/>
              </a:lnSpc>
              <a:buNone/>
            </a:pPr>
            <a:r>
              <a:rPr b="0" lang="en-US" sz="4000" spc="-1" strike="noStrike">
                <a:solidFill>
                  <a:srgbClr val="000000"/>
                </a:solidFill>
                <a:latin typeface="Montserrat Bold"/>
              </a:rPr>
              <a:t>Struktur HTML pada web</a:t>
            </a:r>
            <a:endParaRPr b="0" lang="en-US" sz="40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7" name="Freeform 2"/>
          <p:cNvSpPr/>
          <p:nvPr/>
        </p:nvSpPr>
        <p:spPr>
          <a:xfrm>
            <a:off x="17259480" y="9258480"/>
            <a:ext cx="721440" cy="791280"/>
          </a:xfrm>
          <a:custGeom>
            <a:avLst/>
            <a:gdLst/>
            <a:ahLst/>
            <a:rect l="l" t="t" r="r" b="b"/>
            <a:pathLst>
              <a:path w="721844" h="791551">
                <a:moveTo>
                  <a:pt x="0" y="0"/>
                </a:moveTo>
                <a:lnTo>
                  <a:pt x="721844" y="0"/>
                </a:lnTo>
                <a:lnTo>
                  <a:pt x="721844" y="791551"/>
                </a:lnTo>
                <a:lnTo>
                  <a:pt x="0" y="791551"/>
                </a:lnTo>
                <a:lnTo>
                  <a:pt x="0" y="0"/>
                </a:lnTo>
                <a:close/>
              </a:path>
            </a:pathLst>
          </a:custGeom>
          <a:blipFill rotWithShape="0">
            <a:blip r:embed="rId1"/>
            <a:srcRect/>
            <a:stretch/>
          </a:blipFill>
          <a:ln w="0">
            <a:noFill/>
          </a:ln>
        </p:spPr>
        <p:style>
          <a:lnRef idx="0"/>
          <a:fillRef idx="0"/>
          <a:effectRef idx="0"/>
          <a:fontRef idx="minor"/>
        </p:style>
      </p:sp>
      <p:grpSp>
        <p:nvGrpSpPr>
          <p:cNvPr id="78" name="Group 3"/>
          <p:cNvGrpSpPr/>
          <p:nvPr/>
        </p:nvGrpSpPr>
        <p:grpSpPr>
          <a:xfrm>
            <a:off x="0" y="-74160"/>
            <a:ext cx="18287640" cy="1974240"/>
            <a:chOff x="0" y="-74160"/>
            <a:chExt cx="18287640" cy="1974240"/>
          </a:xfrm>
        </p:grpSpPr>
        <p:sp>
          <p:nvSpPr>
            <p:cNvPr id="79" name="Freeform 4"/>
            <p:cNvSpPr/>
            <p:nvPr/>
          </p:nvSpPr>
          <p:spPr>
            <a:xfrm>
              <a:off x="0" y="0"/>
              <a:ext cx="18287640" cy="1900080"/>
            </a:xfrm>
            <a:custGeom>
              <a:avLst/>
              <a:gdLst/>
              <a:ahLst/>
              <a:rect l="l" t="t" r="r" b="b"/>
              <a:pathLst>
                <a:path w="9414331" h="978328">
                  <a:moveTo>
                    <a:pt x="0" y="0"/>
                  </a:moveTo>
                  <a:lnTo>
                    <a:pt x="9414331" y="0"/>
                  </a:lnTo>
                  <a:lnTo>
                    <a:pt x="9414331" y="978328"/>
                  </a:lnTo>
                  <a:lnTo>
                    <a:pt x="0" y="978328"/>
                  </a:lnTo>
                  <a:close/>
                </a:path>
              </a:pathLst>
            </a:custGeom>
            <a:solidFill>
              <a:srgbClr val="f0662d"/>
            </a:solidFill>
            <a:ln w="0">
              <a:noFill/>
            </a:ln>
          </p:spPr>
          <p:style>
            <a:lnRef idx="0"/>
            <a:fillRef idx="0"/>
            <a:effectRef idx="0"/>
            <a:fontRef idx="minor"/>
          </p:style>
        </p:sp>
        <p:sp>
          <p:nvSpPr>
            <p:cNvPr id="80" name="TextBox 5"/>
            <p:cNvSpPr/>
            <p:nvPr/>
          </p:nvSpPr>
          <p:spPr>
            <a:xfrm>
              <a:off x="0" y="-74160"/>
              <a:ext cx="18287640" cy="1974240"/>
            </a:xfrm>
            <a:prstGeom prst="rect">
              <a:avLst/>
            </a:prstGeom>
            <a:noFill/>
            <a:ln w="0">
              <a:noFill/>
            </a:ln>
          </p:spPr>
          <p:style>
            <a:lnRef idx="0"/>
            <a:fillRef idx="0"/>
            <a:effectRef idx="0"/>
            <a:fontRef idx="minor"/>
          </p:style>
        </p:sp>
      </p:grpSp>
      <p:sp>
        <p:nvSpPr>
          <p:cNvPr id="81" name="Freeform 6"/>
          <p:cNvSpPr/>
          <p:nvPr/>
        </p:nvSpPr>
        <p:spPr>
          <a:xfrm>
            <a:off x="1028880" y="4215240"/>
            <a:ext cx="7613280" cy="3905280"/>
          </a:xfrm>
          <a:custGeom>
            <a:avLst/>
            <a:gdLst/>
            <a:ahLst/>
            <a:rect l="l" t="t" r="r" b="b"/>
            <a:pathLst>
              <a:path w="7613605" h="3905797">
                <a:moveTo>
                  <a:pt x="0" y="0"/>
                </a:moveTo>
                <a:lnTo>
                  <a:pt x="7613605" y="0"/>
                </a:lnTo>
                <a:lnTo>
                  <a:pt x="7613605" y="3905798"/>
                </a:lnTo>
                <a:lnTo>
                  <a:pt x="0" y="3905798"/>
                </a:lnTo>
                <a:lnTo>
                  <a:pt x="0" y="0"/>
                </a:lnTo>
                <a:close/>
              </a:path>
            </a:pathLst>
          </a:custGeom>
          <a:blipFill rotWithShape="0">
            <a:blip r:embed="rId2"/>
            <a:srcRect/>
            <a:stretch/>
          </a:blipFill>
          <a:ln w="0">
            <a:noFill/>
          </a:ln>
        </p:spPr>
        <p:style>
          <a:lnRef idx="0"/>
          <a:fillRef idx="0"/>
          <a:effectRef idx="0"/>
          <a:fontRef idx="minor"/>
        </p:style>
      </p:sp>
      <p:sp>
        <p:nvSpPr>
          <p:cNvPr id="82" name="TextBox 7"/>
          <p:cNvSpPr/>
          <p:nvPr/>
        </p:nvSpPr>
        <p:spPr>
          <a:xfrm>
            <a:off x="1028880" y="2296080"/>
            <a:ext cx="10072080" cy="710640"/>
          </a:xfrm>
          <a:prstGeom prst="rect">
            <a:avLst/>
          </a:prstGeom>
          <a:noFill/>
          <a:ln w="0">
            <a:noFill/>
          </a:ln>
        </p:spPr>
        <p:style>
          <a:lnRef idx="0"/>
          <a:fillRef idx="0"/>
          <a:effectRef idx="0"/>
          <a:fontRef idx="minor"/>
        </p:style>
        <p:txBody>
          <a:bodyPr lIns="0" rIns="0" tIns="0" bIns="0" anchor="t">
            <a:spAutoFit/>
          </a:bodyPr>
          <a:p>
            <a:pPr>
              <a:lnSpc>
                <a:spcPts val="5598"/>
              </a:lnSpc>
              <a:buNone/>
            </a:pPr>
            <a:r>
              <a:rPr b="0" lang="en-US" sz="4000" spc="-1" strike="noStrike">
                <a:solidFill>
                  <a:srgbClr val="000000"/>
                </a:solidFill>
                <a:latin typeface="Montserrat Bold"/>
              </a:rPr>
              <a:t>Struktur Sederhana HTML</a:t>
            </a:r>
            <a:endParaRPr b="0" lang="en-US" sz="40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3" name="Freeform 2"/>
          <p:cNvSpPr/>
          <p:nvPr/>
        </p:nvSpPr>
        <p:spPr>
          <a:xfrm>
            <a:off x="17259480" y="9258480"/>
            <a:ext cx="721440" cy="791280"/>
          </a:xfrm>
          <a:custGeom>
            <a:avLst/>
            <a:gdLst/>
            <a:ahLst/>
            <a:rect l="l" t="t" r="r" b="b"/>
            <a:pathLst>
              <a:path w="721844" h="791551">
                <a:moveTo>
                  <a:pt x="0" y="0"/>
                </a:moveTo>
                <a:lnTo>
                  <a:pt x="721844" y="0"/>
                </a:lnTo>
                <a:lnTo>
                  <a:pt x="721844" y="791551"/>
                </a:lnTo>
                <a:lnTo>
                  <a:pt x="0" y="791551"/>
                </a:lnTo>
                <a:lnTo>
                  <a:pt x="0" y="0"/>
                </a:lnTo>
                <a:close/>
              </a:path>
            </a:pathLst>
          </a:custGeom>
          <a:blipFill rotWithShape="0">
            <a:blip r:embed="rId1"/>
            <a:srcRect/>
            <a:stretch/>
          </a:blipFill>
          <a:ln w="0">
            <a:noFill/>
          </a:ln>
        </p:spPr>
        <p:style>
          <a:lnRef idx="0"/>
          <a:fillRef idx="0"/>
          <a:effectRef idx="0"/>
          <a:fontRef idx="minor"/>
        </p:style>
      </p:sp>
      <p:grpSp>
        <p:nvGrpSpPr>
          <p:cNvPr id="84" name="Group 3"/>
          <p:cNvGrpSpPr/>
          <p:nvPr/>
        </p:nvGrpSpPr>
        <p:grpSpPr>
          <a:xfrm>
            <a:off x="0" y="-74160"/>
            <a:ext cx="18287640" cy="1974240"/>
            <a:chOff x="0" y="-74160"/>
            <a:chExt cx="18287640" cy="1974240"/>
          </a:xfrm>
        </p:grpSpPr>
        <p:sp>
          <p:nvSpPr>
            <p:cNvPr id="85" name="Freeform 4"/>
            <p:cNvSpPr/>
            <p:nvPr/>
          </p:nvSpPr>
          <p:spPr>
            <a:xfrm>
              <a:off x="0" y="0"/>
              <a:ext cx="18287640" cy="1900080"/>
            </a:xfrm>
            <a:custGeom>
              <a:avLst/>
              <a:gdLst/>
              <a:ahLst/>
              <a:rect l="l" t="t" r="r" b="b"/>
              <a:pathLst>
                <a:path w="9414331" h="978328">
                  <a:moveTo>
                    <a:pt x="0" y="0"/>
                  </a:moveTo>
                  <a:lnTo>
                    <a:pt x="9414331" y="0"/>
                  </a:lnTo>
                  <a:lnTo>
                    <a:pt x="9414331" y="978328"/>
                  </a:lnTo>
                  <a:lnTo>
                    <a:pt x="0" y="978328"/>
                  </a:lnTo>
                  <a:close/>
                </a:path>
              </a:pathLst>
            </a:custGeom>
            <a:solidFill>
              <a:srgbClr val="f0662d"/>
            </a:solidFill>
            <a:ln w="0">
              <a:noFill/>
            </a:ln>
          </p:spPr>
          <p:style>
            <a:lnRef idx="0"/>
            <a:fillRef idx="0"/>
            <a:effectRef idx="0"/>
            <a:fontRef idx="minor"/>
          </p:style>
        </p:sp>
        <p:sp>
          <p:nvSpPr>
            <p:cNvPr id="86" name="TextBox 5"/>
            <p:cNvSpPr/>
            <p:nvPr/>
          </p:nvSpPr>
          <p:spPr>
            <a:xfrm>
              <a:off x="0" y="-74160"/>
              <a:ext cx="18287640" cy="1974240"/>
            </a:xfrm>
            <a:prstGeom prst="rect">
              <a:avLst/>
            </a:prstGeom>
            <a:noFill/>
            <a:ln w="0">
              <a:noFill/>
            </a:ln>
          </p:spPr>
          <p:style>
            <a:lnRef idx="0"/>
            <a:fillRef idx="0"/>
            <a:effectRef idx="0"/>
            <a:fontRef idx="minor"/>
          </p:style>
        </p:sp>
      </p:grpSp>
      <p:sp>
        <p:nvSpPr>
          <p:cNvPr id="87" name="Freeform 6"/>
          <p:cNvSpPr/>
          <p:nvPr/>
        </p:nvSpPr>
        <p:spPr>
          <a:xfrm>
            <a:off x="1028880" y="4347000"/>
            <a:ext cx="2918880" cy="2716920"/>
          </a:xfrm>
          <a:custGeom>
            <a:avLst/>
            <a:gdLst/>
            <a:ahLst/>
            <a:rect l="l" t="t" r="r" b="b"/>
            <a:pathLst>
              <a:path w="2919317" h="2717211">
                <a:moveTo>
                  <a:pt x="0" y="0"/>
                </a:moveTo>
                <a:lnTo>
                  <a:pt x="2919317" y="0"/>
                </a:lnTo>
                <a:lnTo>
                  <a:pt x="2919317" y="2717211"/>
                </a:lnTo>
                <a:lnTo>
                  <a:pt x="0" y="2717211"/>
                </a:lnTo>
                <a:lnTo>
                  <a:pt x="0" y="0"/>
                </a:lnTo>
                <a:close/>
              </a:path>
            </a:pathLst>
          </a:custGeom>
          <a:blipFill rotWithShape="0">
            <a:blip r:embed="rId2"/>
            <a:srcRect/>
            <a:stretch/>
          </a:blipFill>
          <a:ln w="0">
            <a:noFill/>
          </a:ln>
        </p:spPr>
        <p:style>
          <a:lnRef idx="0"/>
          <a:fillRef idx="0"/>
          <a:effectRef idx="0"/>
          <a:fontRef idx="minor"/>
        </p:style>
      </p:sp>
      <p:sp>
        <p:nvSpPr>
          <p:cNvPr id="88" name="AutoShape 7"/>
          <p:cNvSpPr/>
          <p:nvPr/>
        </p:nvSpPr>
        <p:spPr>
          <a:xfrm>
            <a:off x="4847400" y="5934600"/>
            <a:ext cx="2352240" cy="19080"/>
          </a:xfrm>
          <a:prstGeom prst="line">
            <a:avLst/>
          </a:prstGeom>
          <a:ln w="85725">
            <a:solidFill>
              <a:srgbClr val="000000"/>
            </a:solidFill>
            <a:round/>
            <a:tailEnd len="med" type="triangle" w="lg"/>
          </a:ln>
        </p:spPr>
        <p:style>
          <a:lnRef idx="0"/>
          <a:fillRef idx="0"/>
          <a:effectRef idx="0"/>
          <a:fontRef idx="minor"/>
        </p:style>
      </p:sp>
      <p:sp>
        <p:nvSpPr>
          <p:cNvPr id="89" name="Freeform 8"/>
          <p:cNvSpPr/>
          <p:nvPr/>
        </p:nvSpPr>
        <p:spPr>
          <a:xfrm>
            <a:off x="8095320" y="3252600"/>
            <a:ext cx="8035920" cy="5277960"/>
          </a:xfrm>
          <a:custGeom>
            <a:avLst/>
            <a:gdLst/>
            <a:ahLst/>
            <a:rect l="l" t="t" r="r" b="b"/>
            <a:pathLst>
              <a:path w="8036108" h="5278454">
                <a:moveTo>
                  <a:pt x="0" y="0"/>
                </a:moveTo>
                <a:lnTo>
                  <a:pt x="8036108" y="0"/>
                </a:lnTo>
                <a:lnTo>
                  <a:pt x="8036108" y="5278454"/>
                </a:lnTo>
                <a:lnTo>
                  <a:pt x="0" y="5278454"/>
                </a:lnTo>
                <a:lnTo>
                  <a:pt x="0" y="0"/>
                </a:lnTo>
                <a:close/>
              </a:path>
            </a:pathLst>
          </a:custGeom>
          <a:blipFill rotWithShape="0">
            <a:blip r:embed="rId3"/>
            <a:srcRect/>
            <a:stretch/>
          </a:blipFill>
          <a:ln w="0">
            <a:noFill/>
          </a:ln>
        </p:spPr>
        <p:style>
          <a:lnRef idx="0"/>
          <a:fillRef idx="0"/>
          <a:effectRef idx="0"/>
          <a:fontRef idx="minor"/>
        </p:style>
      </p:sp>
      <p:sp>
        <p:nvSpPr>
          <p:cNvPr id="90" name="TextBox 9"/>
          <p:cNvSpPr/>
          <p:nvPr/>
        </p:nvSpPr>
        <p:spPr>
          <a:xfrm>
            <a:off x="1028880" y="2296080"/>
            <a:ext cx="10072080" cy="710640"/>
          </a:xfrm>
          <a:prstGeom prst="rect">
            <a:avLst/>
          </a:prstGeom>
          <a:noFill/>
          <a:ln w="0">
            <a:noFill/>
          </a:ln>
        </p:spPr>
        <p:style>
          <a:lnRef idx="0"/>
          <a:fillRef idx="0"/>
          <a:effectRef idx="0"/>
          <a:fontRef idx="minor"/>
        </p:style>
        <p:txBody>
          <a:bodyPr lIns="0" rIns="0" tIns="0" bIns="0" anchor="t">
            <a:spAutoFit/>
          </a:bodyPr>
          <a:p>
            <a:pPr>
              <a:lnSpc>
                <a:spcPts val="5598"/>
              </a:lnSpc>
              <a:buNone/>
            </a:pPr>
            <a:r>
              <a:rPr b="0" lang="en-US" sz="4000" spc="-1" strike="noStrike">
                <a:solidFill>
                  <a:srgbClr val="000000"/>
                </a:solidFill>
                <a:latin typeface="Montserrat Bold"/>
              </a:rPr>
              <a:t>Sejarah Singkat HTML</a:t>
            </a:r>
            <a:endParaRPr b="0" lang="en-US" sz="4000" spc="-1" strike="noStrike">
              <a:latin typeface="Arial"/>
            </a:endParaRPr>
          </a:p>
        </p:txBody>
      </p:sp>
      <p:sp>
        <p:nvSpPr>
          <p:cNvPr id="91" name="TextBox 10"/>
          <p:cNvSpPr/>
          <p:nvPr/>
        </p:nvSpPr>
        <p:spPr>
          <a:xfrm>
            <a:off x="1192680" y="7212600"/>
            <a:ext cx="2914560" cy="551880"/>
          </a:xfrm>
          <a:prstGeom prst="rect">
            <a:avLst/>
          </a:prstGeom>
          <a:noFill/>
          <a:ln w="0">
            <a:noFill/>
          </a:ln>
        </p:spPr>
        <p:style>
          <a:lnRef idx="0"/>
          <a:fillRef idx="0"/>
          <a:effectRef idx="0"/>
          <a:fontRef idx="minor"/>
        </p:style>
        <p:txBody>
          <a:bodyPr lIns="0" rIns="0" tIns="0" bIns="0" anchor="t">
            <a:spAutoFit/>
          </a:bodyPr>
          <a:p>
            <a:pPr algn="just">
              <a:lnSpc>
                <a:spcPts val="4348"/>
              </a:lnSpc>
              <a:buNone/>
            </a:pPr>
            <a:r>
              <a:rPr b="0" lang="en-US" sz="2500" spc="-1" strike="noStrike">
                <a:solidFill>
                  <a:srgbClr val="000000"/>
                </a:solidFill>
                <a:latin typeface="Montserrat"/>
              </a:rPr>
              <a:t>Tim Berners-Lee</a:t>
            </a:r>
            <a:endParaRPr b="0" lang="en-US" sz="25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 name="Freeform 2"/>
          <p:cNvSpPr/>
          <p:nvPr/>
        </p:nvSpPr>
        <p:spPr>
          <a:xfrm>
            <a:off x="17259480" y="9258480"/>
            <a:ext cx="721440" cy="791280"/>
          </a:xfrm>
          <a:custGeom>
            <a:avLst/>
            <a:gdLst/>
            <a:ahLst/>
            <a:rect l="l" t="t" r="r" b="b"/>
            <a:pathLst>
              <a:path w="721844" h="791551">
                <a:moveTo>
                  <a:pt x="0" y="0"/>
                </a:moveTo>
                <a:lnTo>
                  <a:pt x="721844" y="0"/>
                </a:lnTo>
                <a:lnTo>
                  <a:pt x="721844" y="791551"/>
                </a:lnTo>
                <a:lnTo>
                  <a:pt x="0" y="791551"/>
                </a:lnTo>
                <a:lnTo>
                  <a:pt x="0" y="0"/>
                </a:lnTo>
                <a:close/>
              </a:path>
            </a:pathLst>
          </a:custGeom>
          <a:blipFill rotWithShape="0">
            <a:blip r:embed="rId1"/>
            <a:srcRect/>
            <a:stretch/>
          </a:blipFill>
          <a:ln w="0">
            <a:noFill/>
          </a:ln>
        </p:spPr>
        <p:style>
          <a:lnRef idx="0"/>
          <a:fillRef idx="0"/>
          <a:effectRef idx="0"/>
          <a:fontRef idx="minor"/>
        </p:style>
      </p:sp>
      <p:grpSp>
        <p:nvGrpSpPr>
          <p:cNvPr id="93" name="Group 3"/>
          <p:cNvGrpSpPr/>
          <p:nvPr/>
        </p:nvGrpSpPr>
        <p:grpSpPr>
          <a:xfrm>
            <a:off x="0" y="-74160"/>
            <a:ext cx="18287640" cy="1974240"/>
            <a:chOff x="0" y="-74160"/>
            <a:chExt cx="18287640" cy="1974240"/>
          </a:xfrm>
        </p:grpSpPr>
        <p:sp>
          <p:nvSpPr>
            <p:cNvPr id="94" name="Freeform 4"/>
            <p:cNvSpPr/>
            <p:nvPr/>
          </p:nvSpPr>
          <p:spPr>
            <a:xfrm>
              <a:off x="0" y="0"/>
              <a:ext cx="18287640" cy="1900080"/>
            </a:xfrm>
            <a:custGeom>
              <a:avLst/>
              <a:gdLst/>
              <a:ahLst/>
              <a:rect l="l" t="t" r="r" b="b"/>
              <a:pathLst>
                <a:path w="9414331" h="978328">
                  <a:moveTo>
                    <a:pt x="0" y="0"/>
                  </a:moveTo>
                  <a:lnTo>
                    <a:pt x="9414331" y="0"/>
                  </a:lnTo>
                  <a:lnTo>
                    <a:pt x="9414331" y="978328"/>
                  </a:lnTo>
                  <a:lnTo>
                    <a:pt x="0" y="978328"/>
                  </a:lnTo>
                  <a:close/>
                </a:path>
              </a:pathLst>
            </a:custGeom>
            <a:solidFill>
              <a:srgbClr val="f0662d"/>
            </a:solidFill>
            <a:ln w="0">
              <a:noFill/>
            </a:ln>
          </p:spPr>
          <p:style>
            <a:lnRef idx="0"/>
            <a:fillRef idx="0"/>
            <a:effectRef idx="0"/>
            <a:fontRef idx="minor"/>
          </p:style>
        </p:sp>
        <p:sp>
          <p:nvSpPr>
            <p:cNvPr id="95" name="TextBox 5"/>
            <p:cNvSpPr/>
            <p:nvPr/>
          </p:nvSpPr>
          <p:spPr>
            <a:xfrm>
              <a:off x="0" y="-74160"/>
              <a:ext cx="18287640" cy="1974240"/>
            </a:xfrm>
            <a:prstGeom prst="rect">
              <a:avLst/>
            </a:prstGeom>
            <a:noFill/>
            <a:ln w="0">
              <a:noFill/>
            </a:ln>
          </p:spPr>
          <p:style>
            <a:lnRef idx="0"/>
            <a:fillRef idx="0"/>
            <a:effectRef idx="0"/>
            <a:fontRef idx="minor"/>
          </p:style>
        </p:sp>
      </p:grpSp>
      <p:sp>
        <p:nvSpPr>
          <p:cNvPr id="96" name="Freeform 6"/>
          <p:cNvSpPr/>
          <p:nvPr/>
        </p:nvSpPr>
        <p:spPr>
          <a:xfrm>
            <a:off x="1028880" y="3432600"/>
            <a:ext cx="2189880" cy="2244240"/>
          </a:xfrm>
          <a:custGeom>
            <a:avLst/>
            <a:gdLst/>
            <a:ahLst/>
            <a:rect l="l" t="t" r="r" b="b"/>
            <a:pathLst>
              <a:path w="2190388" h="2244472">
                <a:moveTo>
                  <a:pt x="0" y="0"/>
                </a:moveTo>
                <a:lnTo>
                  <a:pt x="2190388" y="0"/>
                </a:lnTo>
                <a:lnTo>
                  <a:pt x="2190388" y="2244472"/>
                </a:lnTo>
                <a:lnTo>
                  <a:pt x="0" y="2244472"/>
                </a:lnTo>
                <a:lnTo>
                  <a:pt x="0" y="0"/>
                </a:lnTo>
                <a:close/>
              </a:path>
            </a:pathLst>
          </a:custGeom>
          <a:blipFill rotWithShape="0">
            <a:blip r:embed="rId2"/>
            <a:srcRect/>
            <a:stretch/>
          </a:blipFill>
          <a:ln w="0">
            <a:noFill/>
          </a:ln>
        </p:spPr>
        <p:style>
          <a:lnRef idx="0"/>
          <a:fillRef idx="0"/>
          <a:effectRef idx="0"/>
          <a:fontRef idx="minor"/>
        </p:style>
      </p:sp>
      <p:sp>
        <p:nvSpPr>
          <p:cNvPr id="97" name="Freeform 7"/>
          <p:cNvSpPr/>
          <p:nvPr/>
        </p:nvSpPr>
        <p:spPr>
          <a:xfrm>
            <a:off x="3767400" y="6654960"/>
            <a:ext cx="2297160" cy="2244240"/>
          </a:xfrm>
          <a:custGeom>
            <a:avLst/>
            <a:gdLst/>
            <a:ahLst/>
            <a:rect l="l" t="t" r="r" b="b"/>
            <a:pathLst>
              <a:path w="2297438" h="2244472">
                <a:moveTo>
                  <a:pt x="0" y="0"/>
                </a:moveTo>
                <a:lnTo>
                  <a:pt x="2297439" y="0"/>
                </a:lnTo>
                <a:lnTo>
                  <a:pt x="2297439" y="2244472"/>
                </a:lnTo>
                <a:lnTo>
                  <a:pt x="0" y="2244472"/>
                </a:lnTo>
                <a:lnTo>
                  <a:pt x="0" y="0"/>
                </a:lnTo>
                <a:close/>
              </a:path>
            </a:pathLst>
          </a:custGeom>
          <a:blipFill rotWithShape="0">
            <a:blip r:embed="rId3"/>
            <a:srcRect/>
            <a:stretch/>
          </a:blipFill>
          <a:ln w="0">
            <a:noFill/>
          </a:ln>
        </p:spPr>
        <p:style>
          <a:lnRef idx="0"/>
          <a:fillRef idx="0"/>
          <a:effectRef idx="0"/>
          <a:fontRef idx="minor"/>
        </p:style>
      </p:sp>
      <p:sp>
        <p:nvSpPr>
          <p:cNvPr id="98" name="Freeform 8"/>
          <p:cNvSpPr/>
          <p:nvPr/>
        </p:nvSpPr>
        <p:spPr>
          <a:xfrm>
            <a:off x="7602480" y="3432600"/>
            <a:ext cx="2341800" cy="2363400"/>
          </a:xfrm>
          <a:custGeom>
            <a:avLst/>
            <a:gdLst/>
            <a:ahLst/>
            <a:rect l="l" t="t" r="r" b="b"/>
            <a:pathLst>
              <a:path w="2342090" h="2363676">
                <a:moveTo>
                  <a:pt x="0" y="0"/>
                </a:moveTo>
                <a:lnTo>
                  <a:pt x="2342090" y="0"/>
                </a:lnTo>
                <a:lnTo>
                  <a:pt x="2342090" y="2363677"/>
                </a:lnTo>
                <a:lnTo>
                  <a:pt x="0" y="2363677"/>
                </a:lnTo>
                <a:lnTo>
                  <a:pt x="0" y="0"/>
                </a:lnTo>
                <a:close/>
              </a:path>
            </a:pathLst>
          </a:custGeom>
          <a:blipFill rotWithShape="0">
            <a:blip r:embed="rId4"/>
            <a:srcRect/>
            <a:stretch/>
          </a:blipFill>
          <a:ln w="0">
            <a:noFill/>
          </a:ln>
        </p:spPr>
        <p:style>
          <a:lnRef idx="0"/>
          <a:fillRef idx="0"/>
          <a:effectRef idx="0"/>
          <a:fontRef idx="minor"/>
        </p:style>
      </p:sp>
      <p:sp>
        <p:nvSpPr>
          <p:cNvPr id="99" name="Freeform 9"/>
          <p:cNvSpPr/>
          <p:nvPr/>
        </p:nvSpPr>
        <p:spPr>
          <a:xfrm>
            <a:off x="11050920" y="6654960"/>
            <a:ext cx="2270160" cy="2244240"/>
          </a:xfrm>
          <a:custGeom>
            <a:avLst/>
            <a:gdLst/>
            <a:ahLst/>
            <a:rect l="l" t="t" r="r" b="b"/>
            <a:pathLst>
              <a:path w="2270672" h="2244472">
                <a:moveTo>
                  <a:pt x="0" y="0"/>
                </a:moveTo>
                <a:lnTo>
                  <a:pt x="2270672" y="0"/>
                </a:lnTo>
                <a:lnTo>
                  <a:pt x="2270672" y="2244472"/>
                </a:lnTo>
                <a:lnTo>
                  <a:pt x="0" y="2244472"/>
                </a:lnTo>
                <a:lnTo>
                  <a:pt x="0" y="0"/>
                </a:lnTo>
                <a:close/>
              </a:path>
            </a:pathLst>
          </a:custGeom>
          <a:blipFill rotWithShape="0">
            <a:blip r:embed="rId5"/>
            <a:srcRect/>
            <a:stretch/>
          </a:blipFill>
          <a:ln w="0">
            <a:noFill/>
          </a:ln>
        </p:spPr>
        <p:style>
          <a:lnRef idx="0"/>
          <a:fillRef idx="0"/>
          <a:effectRef idx="0"/>
          <a:fontRef idx="minor"/>
        </p:style>
      </p:sp>
      <p:sp>
        <p:nvSpPr>
          <p:cNvPr id="100" name="Freeform 10"/>
          <p:cNvSpPr/>
          <p:nvPr/>
        </p:nvSpPr>
        <p:spPr>
          <a:xfrm>
            <a:off x="14327280" y="3432600"/>
            <a:ext cx="2347560" cy="2363400"/>
          </a:xfrm>
          <a:custGeom>
            <a:avLst/>
            <a:gdLst/>
            <a:ahLst/>
            <a:rect l="l" t="t" r="r" b="b"/>
            <a:pathLst>
              <a:path w="2348049" h="2363676">
                <a:moveTo>
                  <a:pt x="0" y="0"/>
                </a:moveTo>
                <a:lnTo>
                  <a:pt x="2348049" y="0"/>
                </a:lnTo>
                <a:lnTo>
                  <a:pt x="2348049" y="2363677"/>
                </a:lnTo>
                <a:lnTo>
                  <a:pt x="0" y="2363677"/>
                </a:lnTo>
                <a:lnTo>
                  <a:pt x="0" y="0"/>
                </a:lnTo>
                <a:close/>
              </a:path>
            </a:pathLst>
          </a:custGeom>
          <a:blipFill rotWithShape="0">
            <a:blip r:embed="rId6"/>
            <a:srcRect/>
            <a:stretch/>
          </a:blipFill>
          <a:ln w="0">
            <a:noFill/>
          </a:ln>
        </p:spPr>
        <p:style>
          <a:lnRef idx="0"/>
          <a:fillRef idx="0"/>
          <a:effectRef idx="0"/>
          <a:fontRef idx="minor"/>
        </p:style>
      </p:sp>
      <p:sp>
        <p:nvSpPr>
          <p:cNvPr id="101" name="TextBox 11"/>
          <p:cNvSpPr/>
          <p:nvPr/>
        </p:nvSpPr>
        <p:spPr>
          <a:xfrm>
            <a:off x="1028880" y="2296080"/>
            <a:ext cx="10072080" cy="710640"/>
          </a:xfrm>
          <a:prstGeom prst="rect">
            <a:avLst/>
          </a:prstGeom>
          <a:noFill/>
          <a:ln w="0">
            <a:noFill/>
          </a:ln>
        </p:spPr>
        <p:style>
          <a:lnRef idx="0"/>
          <a:fillRef idx="0"/>
          <a:effectRef idx="0"/>
          <a:fontRef idx="minor"/>
        </p:style>
        <p:txBody>
          <a:bodyPr lIns="0" rIns="0" tIns="0" bIns="0" anchor="t">
            <a:spAutoFit/>
          </a:bodyPr>
          <a:p>
            <a:pPr>
              <a:lnSpc>
                <a:spcPts val="5598"/>
              </a:lnSpc>
              <a:buNone/>
            </a:pPr>
            <a:r>
              <a:rPr b="0" lang="en-US" sz="4000" spc="-1" strike="noStrike">
                <a:solidFill>
                  <a:srgbClr val="000000"/>
                </a:solidFill>
                <a:latin typeface="Montserrat Bold"/>
              </a:rPr>
              <a:t>Browser</a:t>
            </a:r>
            <a:endParaRPr b="0" lang="en-US" sz="4000" spc="-1" strike="noStrike">
              <a:latin typeface="Arial"/>
            </a:endParaRPr>
          </a:p>
        </p:txBody>
      </p:sp>
      <p:sp>
        <p:nvSpPr>
          <p:cNvPr id="102" name="TextBox 12"/>
          <p:cNvSpPr/>
          <p:nvPr/>
        </p:nvSpPr>
        <p:spPr>
          <a:xfrm>
            <a:off x="1028880" y="5800680"/>
            <a:ext cx="2687040" cy="551880"/>
          </a:xfrm>
          <a:prstGeom prst="rect">
            <a:avLst/>
          </a:prstGeom>
          <a:noFill/>
          <a:ln w="0">
            <a:noFill/>
          </a:ln>
        </p:spPr>
        <p:style>
          <a:lnRef idx="0"/>
          <a:fillRef idx="0"/>
          <a:effectRef idx="0"/>
          <a:fontRef idx="minor"/>
        </p:style>
        <p:txBody>
          <a:bodyPr lIns="0" rIns="0" tIns="0" bIns="0" anchor="t">
            <a:spAutoFit/>
          </a:bodyPr>
          <a:p>
            <a:pPr algn="just">
              <a:lnSpc>
                <a:spcPts val="4348"/>
              </a:lnSpc>
              <a:buNone/>
            </a:pPr>
            <a:r>
              <a:rPr b="0" lang="en-US" sz="2500" spc="-1" strike="noStrike">
                <a:solidFill>
                  <a:srgbClr val="000000"/>
                </a:solidFill>
                <a:latin typeface="Montserrat"/>
              </a:rPr>
              <a:t>Mozilla Firefox</a:t>
            </a:r>
            <a:endParaRPr b="0" lang="en-US" sz="2500" spc="-1" strike="noStrike">
              <a:latin typeface="Arial"/>
            </a:endParaRPr>
          </a:p>
        </p:txBody>
      </p:sp>
      <p:sp>
        <p:nvSpPr>
          <p:cNvPr id="103" name="TextBox 13"/>
          <p:cNvSpPr/>
          <p:nvPr/>
        </p:nvSpPr>
        <p:spPr>
          <a:xfrm>
            <a:off x="3572640" y="9134640"/>
            <a:ext cx="2687040" cy="551880"/>
          </a:xfrm>
          <a:prstGeom prst="rect">
            <a:avLst/>
          </a:prstGeom>
          <a:noFill/>
          <a:ln w="0">
            <a:noFill/>
          </a:ln>
        </p:spPr>
        <p:style>
          <a:lnRef idx="0"/>
          <a:fillRef idx="0"/>
          <a:effectRef idx="0"/>
          <a:fontRef idx="minor"/>
        </p:style>
        <p:txBody>
          <a:bodyPr lIns="0" rIns="0" tIns="0" bIns="0" anchor="t">
            <a:spAutoFit/>
          </a:bodyPr>
          <a:p>
            <a:pPr algn="just">
              <a:lnSpc>
                <a:spcPts val="4348"/>
              </a:lnSpc>
              <a:buNone/>
            </a:pPr>
            <a:r>
              <a:rPr b="0" lang="en-US" sz="2500" spc="-1" strike="noStrike">
                <a:solidFill>
                  <a:srgbClr val="000000"/>
                </a:solidFill>
                <a:latin typeface="Montserrat"/>
              </a:rPr>
              <a:t>Google Chrome</a:t>
            </a:r>
            <a:endParaRPr b="0" lang="en-US" sz="2500" spc="-1" strike="noStrike">
              <a:latin typeface="Arial"/>
            </a:endParaRPr>
          </a:p>
        </p:txBody>
      </p:sp>
      <p:sp>
        <p:nvSpPr>
          <p:cNvPr id="104" name="TextBox 14"/>
          <p:cNvSpPr/>
          <p:nvPr/>
        </p:nvSpPr>
        <p:spPr>
          <a:xfrm>
            <a:off x="7429680" y="5800680"/>
            <a:ext cx="2687040" cy="551880"/>
          </a:xfrm>
          <a:prstGeom prst="rect">
            <a:avLst/>
          </a:prstGeom>
          <a:noFill/>
          <a:ln w="0">
            <a:noFill/>
          </a:ln>
        </p:spPr>
        <p:style>
          <a:lnRef idx="0"/>
          <a:fillRef idx="0"/>
          <a:effectRef idx="0"/>
          <a:fontRef idx="minor"/>
        </p:style>
        <p:txBody>
          <a:bodyPr lIns="0" rIns="0" tIns="0" bIns="0" anchor="t">
            <a:spAutoFit/>
          </a:bodyPr>
          <a:p>
            <a:pPr algn="just">
              <a:lnSpc>
                <a:spcPts val="4348"/>
              </a:lnSpc>
              <a:buNone/>
            </a:pPr>
            <a:r>
              <a:rPr b="0" lang="en-US" sz="2500" spc="-1" strike="noStrike">
                <a:solidFill>
                  <a:srgbClr val="000000"/>
                </a:solidFill>
                <a:latin typeface="Montserrat"/>
              </a:rPr>
              <a:t>Google Chrome</a:t>
            </a:r>
            <a:endParaRPr b="0" lang="en-US" sz="2500" spc="-1" strike="noStrike">
              <a:latin typeface="Arial"/>
            </a:endParaRPr>
          </a:p>
        </p:txBody>
      </p:sp>
      <p:sp>
        <p:nvSpPr>
          <p:cNvPr id="105" name="TextBox 15"/>
          <p:cNvSpPr/>
          <p:nvPr/>
        </p:nvSpPr>
        <p:spPr>
          <a:xfrm>
            <a:off x="10928160" y="8948880"/>
            <a:ext cx="2687040" cy="551880"/>
          </a:xfrm>
          <a:prstGeom prst="rect">
            <a:avLst/>
          </a:prstGeom>
          <a:noFill/>
          <a:ln w="0">
            <a:noFill/>
          </a:ln>
        </p:spPr>
        <p:style>
          <a:lnRef idx="0"/>
          <a:fillRef idx="0"/>
          <a:effectRef idx="0"/>
          <a:fontRef idx="minor"/>
        </p:style>
        <p:txBody>
          <a:bodyPr lIns="0" rIns="0" tIns="0" bIns="0" anchor="t">
            <a:spAutoFit/>
          </a:bodyPr>
          <a:p>
            <a:pPr algn="just">
              <a:lnSpc>
                <a:spcPts val="4348"/>
              </a:lnSpc>
              <a:buNone/>
            </a:pPr>
            <a:r>
              <a:rPr b="0" lang="en-US" sz="2500" spc="-1" strike="noStrike">
                <a:solidFill>
                  <a:srgbClr val="000000"/>
                </a:solidFill>
                <a:latin typeface="Montserrat"/>
              </a:rPr>
              <a:t>Microsoft Edge</a:t>
            </a:r>
            <a:endParaRPr b="0" lang="en-US" sz="2500" spc="-1" strike="noStrike">
              <a:latin typeface="Arial"/>
            </a:endParaRPr>
          </a:p>
        </p:txBody>
      </p:sp>
      <p:sp>
        <p:nvSpPr>
          <p:cNvPr id="106" name="TextBox 16"/>
          <p:cNvSpPr/>
          <p:nvPr/>
        </p:nvSpPr>
        <p:spPr>
          <a:xfrm>
            <a:off x="15055560" y="5800680"/>
            <a:ext cx="1188360" cy="551880"/>
          </a:xfrm>
          <a:prstGeom prst="rect">
            <a:avLst/>
          </a:prstGeom>
          <a:noFill/>
          <a:ln w="0">
            <a:noFill/>
          </a:ln>
        </p:spPr>
        <p:style>
          <a:lnRef idx="0"/>
          <a:fillRef idx="0"/>
          <a:effectRef idx="0"/>
          <a:fontRef idx="minor"/>
        </p:style>
        <p:txBody>
          <a:bodyPr lIns="0" rIns="0" tIns="0" bIns="0" anchor="t">
            <a:spAutoFit/>
          </a:bodyPr>
          <a:p>
            <a:pPr algn="just">
              <a:lnSpc>
                <a:spcPts val="4348"/>
              </a:lnSpc>
              <a:buNone/>
            </a:pPr>
            <a:r>
              <a:rPr b="0" lang="en-US" sz="2500" spc="-1" strike="noStrike">
                <a:solidFill>
                  <a:srgbClr val="000000"/>
                </a:solidFill>
                <a:latin typeface="Montserrat"/>
              </a:rPr>
              <a:t>Safari</a:t>
            </a:r>
            <a:endParaRPr b="0" lang="en-US" sz="25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7" name="Freeform 2"/>
          <p:cNvSpPr/>
          <p:nvPr/>
        </p:nvSpPr>
        <p:spPr>
          <a:xfrm>
            <a:off x="17259480" y="9258480"/>
            <a:ext cx="721440" cy="791280"/>
          </a:xfrm>
          <a:custGeom>
            <a:avLst/>
            <a:gdLst/>
            <a:ahLst/>
            <a:rect l="l" t="t" r="r" b="b"/>
            <a:pathLst>
              <a:path w="721844" h="791551">
                <a:moveTo>
                  <a:pt x="0" y="0"/>
                </a:moveTo>
                <a:lnTo>
                  <a:pt x="721844" y="0"/>
                </a:lnTo>
                <a:lnTo>
                  <a:pt x="721844" y="791551"/>
                </a:lnTo>
                <a:lnTo>
                  <a:pt x="0" y="791551"/>
                </a:lnTo>
                <a:lnTo>
                  <a:pt x="0" y="0"/>
                </a:lnTo>
                <a:close/>
              </a:path>
            </a:pathLst>
          </a:custGeom>
          <a:blipFill rotWithShape="0">
            <a:blip r:embed="rId1"/>
            <a:srcRect/>
            <a:stretch/>
          </a:blipFill>
          <a:ln w="0">
            <a:noFill/>
          </a:ln>
        </p:spPr>
        <p:style>
          <a:lnRef idx="0"/>
          <a:fillRef idx="0"/>
          <a:effectRef idx="0"/>
          <a:fontRef idx="minor"/>
        </p:style>
      </p:sp>
      <p:grpSp>
        <p:nvGrpSpPr>
          <p:cNvPr id="108" name="Group 3"/>
          <p:cNvGrpSpPr/>
          <p:nvPr/>
        </p:nvGrpSpPr>
        <p:grpSpPr>
          <a:xfrm>
            <a:off x="0" y="-74160"/>
            <a:ext cx="18287640" cy="1974240"/>
            <a:chOff x="0" y="-74160"/>
            <a:chExt cx="18287640" cy="1974240"/>
          </a:xfrm>
        </p:grpSpPr>
        <p:sp>
          <p:nvSpPr>
            <p:cNvPr id="109" name="Freeform 4"/>
            <p:cNvSpPr/>
            <p:nvPr/>
          </p:nvSpPr>
          <p:spPr>
            <a:xfrm>
              <a:off x="0" y="0"/>
              <a:ext cx="18287640" cy="1900080"/>
            </a:xfrm>
            <a:custGeom>
              <a:avLst/>
              <a:gdLst/>
              <a:ahLst/>
              <a:rect l="l" t="t" r="r" b="b"/>
              <a:pathLst>
                <a:path w="9414331" h="978328">
                  <a:moveTo>
                    <a:pt x="0" y="0"/>
                  </a:moveTo>
                  <a:lnTo>
                    <a:pt x="9414331" y="0"/>
                  </a:lnTo>
                  <a:lnTo>
                    <a:pt x="9414331" y="978328"/>
                  </a:lnTo>
                  <a:lnTo>
                    <a:pt x="0" y="978328"/>
                  </a:lnTo>
                  <a:close/>
                </a:path>
              </a:pathLst>
            </a:custGeom>
            <a:solidFill>
              <a:srgbClr val="f0662d"/>
            </a:solidFill>
            <a:ln w="0">
              <a:noFill/>
            </a:ln>
          </p:spPr>
          <p:style>
            <a:lnRef idx="0"/>
            <a:fillRef idx="0"/>
            <a:effectRef idx="0"/>
            <a:fontRef idx="minor"/>
          </p:style>
        </p:sp>
        <p:sp>
          <p:nvSpPr>
            <p:cNvPr id="110" name="TextBox 5"/>
            <p:cNvSpPr/>
            <p:nvPr/>
          </p:nvSpPr>
          <p:spPr>
            <a:xfrm>
              <a:off x="0" y="-74160"/>
              <a:ext cx="18287640" cy="1974240"/>
            </a:xfrm>
            <a:prstGeom prst="rect">
              <a:avLst/>
            </a:prstGeom>
            <a:noFill/>
            <a:ln w="0">
              <a:noFill/>
            </a:ln>
          </p:spPr>
          <p:style>
            <a:lnRef idx="0"/>
            <a:fillRef idx="0"/>
            <a:effectRef idx="0"/>
            <a:fontRef idx="minor"/>
          </p:style>
        </p:sp>
      </p:grpSp>
      <p:sp>
        <p:nvSpPr>
          <p:cNvPr id="111" name="Freeform 6"/>
          <p:cNvSpPr/>
          <p:nvPr/>
        </p:nvSpPr>
        <p:spPr>
          <a:xfrm>
            <a:off x="1028880" y="4271040"/>
            <a:ext cx="2031840" cy="1985040"/>
          </a:xfrm>
          <a:custGeom>
            <a:avLst/>
            <a:gdLst/>
            <a:ahLst/>
            <a:rect l="l" t="t" r="r" b="b"/>
            <a:pathLst>
              <a:path w="2032326" h="1985281">
                <a:moveTo>
                  <a:pt x="0" y="0"/>
                </a:moveTo>
                <a:lnTo>
                  <a:pt x="2032326" y="0"/>
                </a:lnTo>
                <a:lnTo>
                  <a:pt x="2032326" y="1985281"/>
                </a:lnTo>
                <a:lnTo>
                  <a:pt x="0" y="1985281"/>
                </a:lnTo>
                <a:lnTo>
                  <a:pt x="0" y="0"/>
                </a:lnTo>
                <a:close/>
              </a:path>
            </a:pathLst>
          </a:custGeom>
          <a:blipFill rotWithShape="0">
            <a:blip r:embed="rId2"/>
            <a:srcRect/>
            <a:stretch/>
          </a:blipFill>
          <a:ln w="0">
            <a:noFill/>
          </a:ln>
        </p:spPr>
        <p:style>
          <a:lnRef idx="0"/>
          <a:fillRef idx="0"/>
          <a:effectRef idx="0"/>
          <a:fontRef idx="minor"/>
        </p:style>
      </p:sp>
      <p:sp>
        <p:nvSpPr>
          <p:cNvPr id="112" name="Freeform 7"/>
          <p:cNvSpPr/>
          <p:nvPr/>
        </p:nvSpPr>
        <p:spPr>
          <a:xfrm>
            <a:off x="5059440" y="6870240"/>
            <a:ext cx="2010600" cy="1985040"/>
          </a:xfrm>
          <a:custGeom>
            <a:avLst/>
            <a:gdLst/>
            <a:ahLst/>
            <a:rect l="l" t="t" r="r" b="b"/>
            <a:pathLst>
              <a:path w="2010843" h="1985281">
                <a:moveTo>
                  <a:pt x="0" y="0"/>
                </a:moveTo>
                <a:lnTo>
                  <a:pt x="2010843" y="0"/>
                </a:lnTo>
                <a:lnTo>
                  <a:pt x="2010843" y="1985281"/>
                </a:lnTo>
                <a:lnTo>
                  <a:pt x="0" y="1985281"/>
                </a:lnTo>
                <a:lnTo>
                  <a:pt x="0" y="0"/>
                </a:lnTo>
                <a:close/>
              </a:path>
            </a:pathLst>
          </a:custGeom>
          <a:blipFill rotWithShape="0">
            <a:blip r:embed="rId3"/>
            <a:srcRect/>
            <a:stretch/>
          </a:blipFill>
          <a:ln w="0">
            <a:noFill/>
          </a:ln>
        </p:spPr>
        <p:style>
          <a:lnRef idx="0"/>
          <a:fillRef idx="0"/>
          <a:effectRef idx="0"/>
          <a:fontRef idx="minor"/>
        </p:style>
      </p:sp>
      <p:sp>
        <p:nvSpPr>
          <p:cNvPr id="113" name="Freeform 8"/>
          <p:cNvSpPr/>
          <p:nvPr/>
        </p:nvSpPr>
        <p:spPr>
          <a:xfrm>
            <a:off x="9144000" y="4271040"/>
            <a:ext cx="2133360" cy="1985040"/>
          </a:xfrm>
          <a:custGeom>
            <a:avLst/>
            <a:gdLst/>
            <a:ahLst/>
            <a:rect l="l" t="t" r="r" b="b"/>
            <a:pathLst>
              <a:path w="2133559" h="1985281">
                <a:moveTo>
                  <a:pt x="0" y="0"/>
                </a:moveTo>
                <a:lnTo>
                  <a:pt x="2133559" y="0"/>
                </a:lnTo>
                <a:lnTo>
                  <a:pt x="2133559" y="1985281"/>
                </a:lnTo>
                <a:lnTo>
                  <a:pt x="0" y="1985281"/>
                </a:lnTo>
                <a:lnTo>
                  <a:pt x="0" y="0"/>
                </a:lnTo>
                <a:close/>
              </a:path>
            </a:pathLst>
          </a:custGeom>
          <a:blipFill rotWithShape="0">
            <a:blip r:embed="rId4"/>
            <a:srcRect/>
            <a:stretch/>
          </a:blipFill>
          <a:ln w="0">
            <a:noFill/>
          </a:ln>
        </p:spPr>
        <p:style>
          <a:lnRef idx="0"/>
          <a:fillRef idx="0"/>
          <a:effectRef idx="0"/>
          <a:fontRef idx="minor"/>
        </p:style>
      </p:sp>
      <p:sp>
        <p:nvSpPr>
          <p:cNvPr id="114" name="Freeform 9"/>
          <p:cNvSpPr/>
          <p:nvPr/>
        </p:nvSpPr>
        <p:spPr>
          <a:xfrm>
            <a:off x="13817520" y="6870240"/>
            <a:ext cx="2055960" cy="1985040"/>
          </a:xfrm>
          <a:custGeom>
            <a:avLst/>
            <a:gdLst/>
            <a:ahLst/>
            <a:rect l="l" t="t" r="r" b="b"/>
            <a:pathLst>
              <a:path w="2056184" h="1985281">
                <a:moveTo>
                  <a:pt x="0" y="0"/>
                </a:moveTo>
                <a:lnTo>
                  <a:pt x="2056184" y="0"/>
                </a:lnTo>
                <a:lnTo>
                  <a:pt x="2056184" y="1985281"/>
                </a:lnTo>
                <a:lnTo>
                  <a:pt x="0" y="1985281"/>
                </a:lnTo>
                <a:lnTo>
                  <a:pt x="0" y="0"/>
                </a:lnTo>
                <a:close/>
              </a:path>
            </a:pathLst>
          </a:custGeom>
          <a:blipFill rotWithShape="0">
            <a:blip r:embed="rId5"/>
            <a:srcRect/>
            <a:stretch/>
          </a:blipFill>
          <a:ln w="0">
            <a:noFill/>
          </a:ln>
        </p:spPr>
        <p:style>
          <a:lnRef idx="0"/>
          <a:fillRef idx="0"/>
          <a:effectRef idx="0"/>
          <a:fontRef idx="minor"/>
        </p:style>
      </p:sp>
      <p:sp>
        <p:nvSpPr>
          <p:cNvPr id="115" name="TextBox 10"/>
          <p:cNvSpPr/>
          <p:nvPr/>
        </p:nvSpPr>
        <p:spPr>
          <a:xfrm>
            <a:off x="1028880" y="3308760"/>
            <a:ext cx="15818760" cy="551880"/>
          </a:xfrm>
          <a:prstGeom prst="rect">
            <a:avLst/>
          </a:prstGeom>
          <a:noFill/>
          <a:ln w="0">
            <a:noFill/>
          </a:ln>
        </p:spPr>
        <p:style>
          <a:lnRef idx="0"/>
          <a:fillRef idx="0"/>
          <a:effectRef idx="0"/>
          <a:fontRef idx="minor"/>
        </p:style>
        <p:txBody>
          <a:bodyPr lIns="0" rIns="0" tIns="0" bIns="0" anchor="t">
            <a:spAutoFit/>
          </a:bodyPr>
          <a:p>
            <a:pPr algn="just">
              <a:lnSpc>
                <a:spcPts val="4348"/>
              </a:lnSpc>
              <a:buNone/>
            </a:pPr>
            <a:r>
              <a:rPr b="0" lang="en-US" sz="2500" spc="-1" strike="noStrike">
                <a:solidFill>
                  <a:srgbClr val="000000"/>
                </a:solidFill>
                <a:latin typeface="Montserrat"/>
              </a:rPr>
              <a:t>Bagaimana script html ditulis? dibuat? diubah?</a:t>
            </a:r>
            <a:endParaRPr b="0" lang="en-US" sz="2500" spc="-1" strike="noStrike">
              <a:latin typeface="Arial"/>
            </a:endParaRPr>
          </a:p>
        </p:txBody>
      </p:sp>
      <p:sp>
        <p:nvSpPr>
          <p:cNvPr id="116" name="TextBox 11"/>
          <p:cNvSpPr/>
          <p:nvPr/>
        </p:nvSpPr>
        <p:spPr>
          <a:xfrm>
            <a:off x="1028880" y="2296080"/>
            <a:ext cx="10072080" cy="710640"/>
          </a:xfrm>
          <a:prstGeom prst="rect">
            <a:avLst/>
          </a:prstGeom>
          <a:noFill/>
          <a:ln w="0">
            <a:noFill/>
          </a:ln>
        </p:spPr>
        <p:style>
          <a:lnRef idx="0"/>
          <a:fillRef idx="0"/>
          <a:effectRef idx="0"/>
          <a:fontRef idx="minor"/>
        </p:style>
        <p:txBody>
          <a:bodyPr lIns="0" rIns="0" tIns="0" bIns="0" anchor="t">
            <a:spAutoFit/>
          </a:bodyPr>
          <a:p>
            <a:pPr>
              <a:lnSpc>
                <a:spcPts val="5598"/>
              </a:lnSpc>
              <a:buNone/>
            </a:pPr>
            <a:r>
              <a:rPr b="0" lang="en-US" sz="4000" spc="-1" strike="noStrike">
                <a:solidFill>
                  <a:srgbClr val="000000"/>
                </a:solidFill>
                <a:latin typeface="Montserrat Bold"/>
              </a:rPr>
              <a:t>Text Editor</a:t>
            </a:r>
            <a:endParaRPr b="0" lang="en-US" sz="4000" spc="-1" strike="noStrike">
              <a:latin typeface="Arial"/>
            </a:endParaRPr>
          </a:p>
        </p:txBody>
      </p:sp>
      <p:sp>
        <p:nvSpPr>
          <p:cNvPr id="117" name="TextBox 12"/>
          <p:cNvSpPr/>
          <p:nvPr/>
        </p:nvSpPr>
        <p:spPr>
          <a:xfrm>
            <a:off x="1028880" y="6375240"/>
            <a:ext cx="2687040" cy="551880"/>
          </a:xfrm>
          <a:prstGeom prst="rect">
            <a:avLst/>
          </a:prstGeom>
          <a:noFill/>
          <a:ln w="0">
            <a:noFill/>
          </a:ln>
        </p:spPr>
        <p:style>
          <a:lnRef idx="0"/>
          <a:fillRef idx="0"/>
          <a:effectRef idx="0"/>
          <a:fontRef idx="minor"/>
        </p:style>
        <p:txBody>
          <a:bodyPr lIns="0" rIns="0" tIns="0" bIns="0" anchor="t">
            <a:spAutoFit/>
          </a:bodyPr>
          <a:p>
            <a:pPr algn="just">
              <a:lnSpc>
                <a:spcPts val="4348"/>
              </a:lnSpc>
              <a:buNone/>
            </a:pPr>
            <a:r>
              <a:rPr b="0" lang="en-US" sz="2500" spc="-1" strike="noStrike">
                <a:solidFill>
                  <a:srgbClr val="000000"/>
                </a:solidFill>
                <a:latin typeface="Montserrat"/>
              </a:rPr>
              <a:t>Sublime Text</a:t>
            </a:r>
            <a:endParaRPr b="0" lang="en-US" sz="2500" spc="-1" strike="noStrike">
              <a:latin typeface="Arial"/>
            </a:endParaRPr>
          </a:p>
        </p:txBody>
      </p:sp>
      <p:sp>
        <p:nvSpPr>
          <p:cNvPr id="118" name="TextBox 13"/>
          <p:cNvSpPr/>
          <p:nvPr/>
        </p:nvSpPr>
        <p:spPr>
          <a:xfrm>
            <a:off x="4721400" y="9134640"/>
            <a:ext cx="3245760" cy="551880"/>
          </a:xfrm>
          <a:prstGeom prst="rect">
            <a:avLst/>
          </a:prstGeom>
          <a:noFill/>
          <a:ln w="0">
            <a:noFill/>
          </a:ln>
        </p:spPr>
        <p:style>
          <a:lnRef idx="0"/>
          <a:fillRef idx="0"/>
          <a:effectRef idx="0"/>
          <a:fontRef idx="minor"/>
        </p:style>
        <p:txBody>
          <a:bodyPr lIns="0" rIns="0" tIns="0" bIns="0" anchor="t">
            <a:spAutoFit/>
          </a:bodyPr>
          <a:p>
            <a:pPr algn="just">
              <a:lnSpc>
                <a:spcPts val="4348"/>
              </a:lnSpc>
              <a:buNone/>
            </a:pPr>
            <a:r>
              <a:rPr b="0" lang="en-US" sz="2500" spc="-1" strike="noStrike">
                <a:solidFill>
                  <a:srgbClr val="000000"/>
                </a:solidFill>
                <a:latin typeface="Montserrat"/>
              </a:rPr>
              <a:t>Visual Studio Code</a:t>
            </a:r>
            <a:endParaRPr b="0" lang="en-US" sz="2500" spc="-1" strike="noStrike">
              <a:latin typeface="Arial"/>
            </a:endParaRPr>
          </a:p>
        </p:txBody>
      </p:sp>
      <p:sp>
        <p:nvSpPr>
          <p:cNvPr id="119" name="TextBox 14"/>
          <p:cNvSpPr/>
          <p:nvPr/>
        </p:nvSpPr>
        <p:spPr>
          <a:xfrm>
            <a:off x="9552960" y="6375240"/>
            <a:ext cx="2687040" cy="551880"/>
          </a:xfrm>
          <a:prstGeom prst="rect">
            <a:avLst/>
          </a:prstGeom>
          <a:noFill/>
          <a:ln w="0">
            <a:noFill/>
          </a:ln>
        </p:spPr>
        <p:style>
          <a:lnRef idx="0"/>
          <a:fillRef idx="0"/>
          <a:effectRef idx="0"/>
          <a:fontRef idx="minor"/>
        </p:style>
        <p:txBody>
          <a:bodyPr lIns="0" rIns="0" tIns="0" bIns="0" anchor="t">
            <a:spAutoFit/>
          </a:bodyPr>
          <a:p>
            <a:pPr algn="just">
              <a:lnSpc>
                <a:spcPts val="4348"/>
              </a:lnSpc>
              <a:buNone/>
            </a:pPr>
            <a:r>
              <a:rPr b="0" lang="en-US" sz="2500" spc="-1" strike="noStrike">
                <a:solidFill>
                  <a:srgbClr val="000000"/>
                </a:solidFill>
                <a:latin typeface="Montserrat"/>
              </a:rPr>
              <a:t>Esclipse</a:t>
            </a:r>
            <a:endParaRPr b="0" lang="en-US" sz="2500" spc="-1" strike="noStrike">
              <a:latin typeface="Arial"/>
            </a:endParaRPr>
          </a:p>
        </p:txBody>
      </p:sp>
      <p:sp>
        <p:nvSpPr>
          <p:cNvPr id="120" name="TextBox 15"/>
          <p:cNvSpPr/>
          <p:nvPr/>
        </p:nvSpPr>
        <p:spPr>
          <a:xfrm>
            <a:off x="14160600" y="9134640"/>
            <a:ext cx="2687040" cy="551880"/>
          </a:xfrm>
          <a:prstGeom prst="rect">
            <a:avLst/>
          </a:prstGeom>
          <a:noFill/>
          <a:ln w="0">
            <a:noFill/>
          </a:ln>
        </p:spPr>
        <p:style>
          <a:lnRef idx="0"/>
          <a:fillRef idx="0"/>
          <a:effectRef idx="0"/>
          <a:fontRef idx="minor"/>
        </p:style>
        <p:txBody>
          <a:bodyPr lIns="0" rIns="0" tIns="0" bIns="0" anchor="t">
            <a:spAutoFit/>
          </a:bodyPr>
          <a:p>
            <a:pPr algn="just">
              <a:lnSpc>
                <a:spcPts val="4348"/>
              </a:lnSpc>
              <a:buNone/>
            </a:pPr>
            <a:r>
              <a:rPr b="0" lang="en-US" sz="2500" spc="-1" strike="noStrike">
                <a:solidFill>
                  <a:srgbClr val="000000"/>
                </a:solidFill>
                <a:latin typeface="Montserrat"/>
              </a:rPr>
              <a:t>VSCodium</a:t>
            </a:r>
            <a:endParaRPr b="0" lang="en-US" sz="25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345</TotalTime>
  <Application>LibreOffice/7.3.7.2$Linux_X86_64 LibreOffice_project/30$Build-2</Application>
  <AppVersion>15.0000</AppVersion>
  <Words>0</Words>
  <Paragraphs>0</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2006-08-16T00:00:00Z</dcterms:created>
  <dc:creator/>
  <dc:description/>
  <dc:identifier>DAFwHxjZjMA</dc:identifier>
  <dc:language>en-US</dc:language>
  <cp:lastModifiedBy/>
  <dcterms:modified xsi:type="dcterms:W3CDTF">2023-11-04T15:34:58Z</dcterms:modified>
  <cp:revision>4</cp:revision>
  <dc:subject/>
  <dc:title>Dasar Dasar HTML</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On-screen Show (4:3)</vt:lpwstr>
  </property>
</Properties>
</file>