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3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3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1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6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1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9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1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6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Production Monitoring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32487"/>
            <a:ext cx="7766936" cy="1096899"/>
          </a:xfrm>
        </p:spPr>
        <p:txBody>
          <a:bodyPr/>
          <a:lstStyle/>
          <a:p>
            <a:pPr algn="ctr"/>
            <a:r>
              <a:rPr lang="en-US" dirty="0" err="1" smtClean="0"/>
              <a:t>Departement</a:t>
            </a:r>
            <a:r>
              <a:rPr lang="en-US" dirty="0" smtClean="0"/>
              <a:t> IT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5" y="2055619"/>
            <a:ext cx="3453856" cy="6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26" y="1365948"/>
            <a:ext cx="3524742" cy="40963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2218690"/>
            <a:ext cx="8596668" cy="46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/>
              <a:t>2. </a:t>
            </a:r>
            <a:r>
              <a:rPr lang="en-US" sz="1600" dirty="0" err="1" smtClean="0"/>
              <a:t>Lakukan</a:t>
            </a:r>
            <a:r>
              <a:rPr lang="en-US" sz="1600" dirty="0" smtClean="0"/>
              <a:t> login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i="1" dirty="0" smtClean="0"/>
              <a:t>username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i="1" dirty="0" smtClean="0"/>
              <a:t>password</a:t>
            </a:r>
            <a:endParaRPr lang="en-ID" sz="16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5" y="2932657"/>
            <a:ext cx="2971800" cy="192341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5995" y="663213"/>
            <a:ext cx="5535891" cy="644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3. </a:t>
            </a:r>
            <a:r>
              <a:rPr lang="en-US" sz="1600" dirty="0" err="1" smtClean="0">
                <a:solidFill>
                  <a:schemeClr val="bg1"/>
                </a:solidFill>
              </a:rPr>
              <a:t>Akses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web mode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tombol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bagian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pojok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kanan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tampilan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673917"/>
            <a:ext cx="6785911" cy="644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1. Login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halaman</a:t>
            </a:r>
            <a:r>
              <a:rPr lang="en-US" sz="1600" dirty="0" smtClean="0">
                <a:solidFill>
                  <a:schemeClr val="bg1"/>
                </a:solidFill>
              </a:rPr>
              <a:t> web home.l-essential.com</a:t>
            </a:r>
            <a:endParaRPr lang="en-ID" sz="1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0101" y="1563089"/>
            <a:ext cx="1900106" cy="971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285995" y="2932657"/>
            <a:ext cx="5749123" cy="46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/>
              <a:t>4. </a:t>
            </a:r>
            <a:r>
              <a:rPr lang="en-US" sz="1600" dirty="0" err="1" smtClean="0"/>
              <a:t>Plih</a:t>
            </a:r>
            <a:r>
              <a:rPr lang="en-US" sz="1600" dirty="0" smtClean="0"/>
              <a:t> </a:t>
            </a:r>
            <a:r>
              <a:rPr lang="en-US" sz="1600" dirty="0" err="1" smtClean="0"/>
              <a:t>modul</a:t>
            </a:r>
            <a:r>
              <a:rPr lang="en-US" sz="1600" dirty="0" smtClean="0"/>
              <a:t> </a:t>
            </a:r>
            <a:r>
              <a:rPr lang="en-US" sz="1600" i="1" dirty="0" smtClean="0"/>
              <a:t>Data Reference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menu </a:t>
            </a:r>
            <a:r>
              <a:rPr lang="en-US" sz="1600" dirty="0" err="1" smtClean="0"/>
              <a:t>navigasi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endParaRPr lang="en-ID" sz="16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5995" y="4531397"/>
            <a:ext cx="8596668" cy="46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/>
              <a:t>5. </a:t>
            </a:r>
            <a:r>
              <a:rPr lang="en-US" sz="1600" dirty="0" err="1" smtClean="0"/>
              <a:t>Kemudian</a:t>
            </a:r>
            <a:r>
              <a:rPr lang="en-US" sz="1600" dirty="0" smtClean="0"/>
              <a:t> </a:t>
            </a:r>
            <a:r>
              <a:rPr lang="en-US" sz="1600" dirty="0" err="1" smtClean="0"/>
              <a:t>pilih</a:t>
            </a:r>
            <a:r>
              <a:rPr lang="en-US" sz="1600" dirty="0" smtClean="0"/>
              <a:t> </a:t>
            </a:r>
            <a:r>
              <a:rPr lang="en-US" sz="1600" i="1" dirty="0" smtClean="0"/>
              <a:t>submenu Production Monitoring</a:t>
            </a:r>
            <a:endParaRPr lang="en-ID" sz="1600" dirty="0"/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94" y="3597711"/>
            <a:ext cx="2520315" cy="56149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2" y="5060293"/>
            <a:ext cx="2405907" cy="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1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78190" y="662034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noProof="1" smtClean="0">
                <a:solidFill>
                  <a:schemeClr val="bg1"/>
                </a:solidFill>
              </a:rPr>
              <a:t>6</a:t>
            </a:r>
            <a:r>
              <a:rPr lang="en-US" sz="1600" noProof="1" smtClean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bagian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tombol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melakukan</a:t>
            </a:r>
            <a:r>
              <a:rPr lang="en-US" sz="1600" dirty="0">
                <a:solidFill>
                  <a:schemeClr val="bg1"/>
                </a:solidFill>
              </a:rPr>
              <a:t> monitoring </a:t>
            </a:r>
            <a:r>
              <a:rPr lang="en-US" sz="1600" dirty="0" err="1">
                <a:solidFill>
                  <a:schemeClr val="bg1"/>
                </a:solidFill>
              </a:rPr>
              <a:t>periode</a:t>
            </a:r>
            <a:endParaRPr lang="en-ID" sz="1600" dirty="0">
              <a:solidFill>
                <a:schemeClr val="bg1"/>
              </a:solidFill>
            </a:endParaRPr>
          </a:p>
          <a:p>
            <a:pPr algn="just"/>
            <a:r>
              <a:rPr lang="en-US" sz="1600" noProof="1" smtClean="0">
                <a:solidFill>
                  <a:schemeClr val="bg1"/>
                </a:solidFill>
              </a:rPr>
              <a:t> 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8190" y="2870269"/>
            <a:ext cx="5723466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noProof="1" smtClean="0"/>
              <a:t>7</a:t>
            </a:r>
            <a:r>
              <a:rPr lang="en-US" sz="1600" noProof="1" smtClean="0"/>
              <a:t>.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dimonitoring</a:t>
            </a:r>
            <a:r>
              <a:rPr lang="en-US" sz="1600" dirty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: </a:t>
            </a:r>
          </a:p>
          <a:p>
            <a:endParaRPr lang="en-ID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Coding</a:t>
            </a:r>
            <a:endParaRPr lang="en-ID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Primer</a:t>
            </a:r>
            <a:endParaRPr lang="en-ID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Sekunder</a:t>
            </a:r>
            <a:endParaRPr lang="en-ID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Proses</a:t>
            </a:r>
            <a:endParaRPr lang="en-ID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Suck And Blow</a:t>
            </a:r>
            <a:endParaRPr lang="en-ID" sz="1600" dirty="0"/>
          </a:p>
          <a:p>
            <a:pPr algn="just"/>
            <a:r>
              <a:rPr lang="en-US" sz="1600" noProof="1" smtClean="0"/>
              <a:t> </a:t>
            </a:r>
            <a:endParaRPr lang="en-US" sz="1600" b="1" noProof="1"/>
          </a:p>
        </p:txBody>
      </p:sp>
      <p:pic>
        <p:nvPicPr>
          <p:cNvPr id="19" name="Picture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7440" r="85580" b="84794"/>
          <a:stretch/>
        </p:blipFill>
        <p:spPr bwMode="auto">
          <a:xfrm>
            <a:off x="1862141" y="1499789"/>
            <a:ext cx="1862694" cy="705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591310" y="662033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noProof="1">
                <a:solidFill>
                  <a:schemeClr val="bg1"/>
                </a:solidFill>
              </a:rPr>
              <a:t>8</a:t>
            </a:r>
            <a:r>
              <a:rPr lang="en-US" sz="1600" noProof="1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Data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default </a:t>
            </a:r>
            <a:r>
              <a:rPr lang="en-US" sz="1600" dirty="0" err="1" smtClean="0">
                <a:solidFill>
                  <a:schemeClr val="bg1"/>
                </a:solidFill>
              </a:rPr>
              <a:t>tampil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tabel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sesuai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bulan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fungsi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dibuka</a:t>
            </a:r>
            <a:endParaRPr lang="en-ID" sz="1600" dirty="0">
              <a:solidFill>
                <a:schemeClr val="bg1"/>
              </a:solidFill>
            </a:endParaRPr>
          </a:p>
          <a:p>
            <a:pPr algn="just"/>
            <a:r>
              <a:rPr lang="en-US" sz="1600" noProof="1" smtClean="0">
                <a:solidFill>
                  <a:schemeClr val="bg1"/>
                </a:solidFill>
              </a:rPr>
              <a:t> </a:t>
            </a:r>
            <a:endParaRPr lang="en-US" sz="1600" noProof="1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90" y="1913959"/>
            <a:ext cx="5181600" cy="191262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" t="24557" r="10533" b="60407"/>
          <a:stretch/>
        </p:blipFill>
        <p:spPr bwMode="auto">
          <a:xfrm>
            <a:off x="6647090" y="1499789"/>
            <a:ext cx="5181600" cy="352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72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347991" y="4286261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dirty="0" smtClean="0"/>
              <a:t>10. </a:t>
            </a:r>
            <a:r>
              <a:rPr lang="en-US" sz="1600" dirty="0" err="1" smtClean="0"/>
              <a:t>Pilih</a:t>
            </a:r>
            <a:r>
              <a:rPr lang="en-US" sz="1600" dirty="0" smtClean="0"/>
              <a:t> </a:t>
            </a:r>
            <a:r>
              <a:rPr lang="en-US" sz="1600" dirty="0" err="1"/>
              <a:t>bulan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priode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tersedia</a:t>
            </a:r>
            <a:endParaRPr lang="en-ID" sz="1600" dirty="0"/>
          </a:p>
          <a:p>
            <a:pPr algn="just"/>
            <a:endParaRPr lang="en-US" sz="1600" noProof="1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7991" y="765411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9.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Monitoring </a:t>
            </a:r>
            <a:r>
              <a:rPr lang="en-US" sz="1600" dirty="0" err="1">
                <a:solidFill>
                  <a:schemeClr val="bg1"/>
                </a:solidFill>
              </a:rPr>
              <a:t>Periode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 filter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menyaring</a:t>
            </a:r>
            <a:r>
              <a:rPr lang="en-US" sz="1600" dirty="0">
                <a:solidFill>
                  <a:schemeClr val="bg1"/>
                </a:solidFill>
              </a:rPr>
              <a:t> data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dianalisa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kategori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produksi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seperti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tercantum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sebelumnya</a:t>
            </a:r>
            <a:endParaRPr lang="en-ID" sz="1600" dirty="0">
              <a:solidFill>
                <a:schemeClr val="bg1"/>
              </a:solidFill>
            </a:endParaRPr>
          </a:p>
          <a:p>
            <a:pPr algn="just"/>
            <a:endParaRPr lang="en-US" sz="1600" noProof="1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28"/>
          <a:stretch/>
        </p:blipFill>
        <p:spPr bwMode="auto">
          <a:xfrm>
            <a:off x="450026" y="1794412"/>
            <a:ext cx="5191125" cy="1824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23495" r="18734" b="59798"/>
          <a:stretch/>
        </p:blipFill>
        <p:spPr bwMode="auto">
          <a:xfrm>
            <a:off x="450025" y="5087922"/>
            <a:ext cx="5191126" cy="4546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826100" y="859665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11. </a:t>
            </a:r>
            <a:r>
              <a:rPr lang="en-US" sz="1600" dirty="0" err="1" smtClean="0">
                <a:solidFill>
                  <a:schemeClr val="bg1"/>
                </a:solidFill>
              </a:rPr>
              <a:t>Lalu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pilih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kategori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produksi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difilter</a:t>
            </a:r>
            <a:endParaRPr lang="en-ID" sz="1600" dirty="0">
              <a:solidFill>
                <a:schemeClr val="bg1"/>
              </a:solidFill>
            </a:endParaRPr>
          </a:p>
          <a:p>
            <a:pPr algn="just"/>
            <a:endParaRPr lang="en-US" sz="1600" noProof="1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8" t="45945" r="40938" b="26505"/>
          <a:stretch/>
        </p:blipFill>
        <p:spPr bwMode="auto">
          <a:xfrm>
            <a:off x="6826100" y="1517137"/>
            <a:ext cx="4984520" cy="1122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6826100" y="3041855"/>
            <a:ext cx="5723466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/>
              <a:t>12. </a:t>
            </a:r>
            <a:r>
              <a:rPr lang="en-US" sz="1600" dirty="0" err="1" smtClean="0"/>
              <a:t>Lalu</a:t>
            </a:r>
            <a:r>
              <a:rPr lang="en-US" sz="1600" dirty="0" smtClean="0"/>
              <a:t> </a:t>
            </a:r>
            <a:r>
              <a:rPr lang="en-US" sz="1600" dirty="0"/>
              <a:t>filter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:</a:t>
            </a:r>
            <a:endParaRPr lang="en-ID" sz="1600" dirty="0"/>
          </a:p>
        </p:txBody>
      </p:sp>
      <p:pic>
        <p:nvPicPr>
          <p:cNvPr id="25" name="Picture 2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4" t="75183" r="80046" b="14662"/>
          <a:stretch/>
        </p:blipFill>
        <p:spPr bwMode="auto">
          <a:xfrm>
            <a:off x="10419597" y="3041855"/>
            <a:ext cx="574022" cy="347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6826100" y="3699327"/>
            <a:ext cx="5723466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/>
              <a:t>13.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tombol</a:t>
            </a:r>
            <a:r>
              <a:rPr lang="en-US" sz="1600" dirty="0" smtClean="0"/>
              <a:t>: </a:t>
            </a:r>
            <a:endParaRPr lang="en-ID" sz="1600" dirty="0"/>
          </a:p>
        </p:txBody>
      </p:sp>
      <p:pic>
        <p:nvPicPr>
          <p:cNvPr id="27" name="Picture 2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 t="74661" r="73577" b="14897"/>
          <a:stretch/>
        </p:blipFill>
        <p:spPr bwMode="auto">
          <a:xfrm>
            <a:off x="7747907" y="4049415"/>
            <a:ext cx="590550" cy="38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6826100" y="4650147"/>
            <a:ext cx="5723466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/>
              <a:t>14. </a:t>
            </a:r>
            <a:r>
              <a:rPr lang="en-US" sz="1600" dirty="0" err="1" smtClean="0"/>
              <a:t>Lalu</a:t>
            </a:r>
            <a:r>
              <a:rPr lang="en-US" sz="1600" dirty="0" smtClean="0"/>
              <a:t> </a:t>
            </a:r>
            <a:r>
              <a:rPr lang="en-US" sz="1600" dirty="0"/>
              <a:t>filter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 smtClean="0"/>
              <a:t>: </a:t>
            </a:r>
            <a:endParaRPr lang="en-ID" sz="1600" dirty="0"/>
          </a:p>
        </p:txBody>
      </p:sp>
      <p:pic>
        <p:nvPicPr>
          <p:cNvPr id="30" name="Picture 2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 t="24376" r="1226" b="18486"/>
          <a:stretch/>
        </p:blipFill>
        <p:spPr>
          <a:xfrm>
            <a:off x="6891881" y="5214932"/>
            <a:ext cx="4101738" cy="4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47991" y="647845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15.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tampilan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modul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user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juga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melakukan</a:t>
            </a:r>
            <a:r>
              <a:rPr lang="en-US" sz="1600" dirty="0">
                <a:solidFill>
                  <a:schemeClr val="bg1"/>
                </a:solidFill>
              </a:rPr>
              <a:t> monitoring </a:t>
            </a:r>
            <a:r>
              <a:rPr lang="en-US" sz="1600" dirty="0" err="1">
                <a:solidFill>
                  <a:schemeClr val="bg1"/>
                </a:solidFill>
              </a:rPr>
              <a:t>produksi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langsung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kategori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produksi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yang </a:t>
            </a:r>
            <a:r>
              <a:rPr lang="en-US" sz="1600" dirty="0" err="1" smtClean="0">
                <a:solidFill>
                  <a:schemeClr val="bg1"/>
                </a:solidFill>
              </a:rPr>
              <a:t>tampil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halaman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depan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modul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ID" sz="16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1" y="1870210"/>
            <a:ext cx="5220335" cy="2464435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75166" y="4717335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dirty="0" smtClean="0"/>
              <a:t>16.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i="1" dirty="0"/>
              <a:t>user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gedung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</a:t>
            </a:r>
            <a:r>
              <a:rPr lang="en-US" sz="1600" dirty="0" err="1"/>
              <a:t>mana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dimonitoring</a:t>
            </a:r>
            <a:endParaRPr lang="en-ID" sz="1600" dirty="0"/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785" y="702318"/>
            <a:ext cx="5504226" cy="1977789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6200094" y="2921673"/>
            <a:ext cx="5293160" cy="361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dirty="0" smtClean="0"/>
              <a:t>17. </a:t>
            </a:r>
            <a:r>
              <a:rPr lang="en-US" sz="1600" dirty="0" err="1" smtClean="0"/>
              <a:t>Kemudian</a:t>
            </a:r>
            <a:r>
              <a:rPr lang="en-US" sz="1600" dirty="0" smtClean="0"/>
              <a:t> </a:t>
            </a:r>
            <a:r>
              <a:rPr lang="en-US" sz="1600" dirty="0"/>
              <a:t>data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yang </a:t>
            </a:r>
            <a:r>
              <a:rPr lang="en-US" sz="1600" dirty="0" err="1"/>
              <a:t>dipilih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tampil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19" name="Pictur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785" y="3810590"/>
            <a:ext cx="5504226" cy="1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50" y="2168434"/>
            <a:ext cx="2189616" cy="640081"/>
          </a:xfrm>
        </p:spPr>
        <p:txBody>
          <a:bodyPr/>
          <a:lstStyle/>
          <a:p>
            <a:r>
              <a:rPr lang="en-US" b="1" dirty="0" err="1" smtClean="0"/>
              <a:t>Selesai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85922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196</TotalTime>
  <Words>222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Penggunaan Production Monitoring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Analisa Produksi</dc:title>
  <dc:creator>USER</dc:creator>
  <cp:lastModifiedBy>USER</cp:lastModifiedBy>
  <cp:revision>15</cp:revision>
  <dcterms:created xsi:type="dcterms:W3CDTF">2024-02-05T01:23:30Z</dcterms:created>
  <dcterms:modified xsi:type="dcterms:W3CDTF">2024-02-05T04:39:45Z</dcterms:modified>
</cp:coreProperties>
</file>