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Mulish"/>
      <p:regular r:id="rId32"/>
      <p:bold r:id="rId33"/>
      <p:italic r:id="rId34"/>
      <p:boldItalic r:id="rId35"/>
    </p:embeddedFont>
    <p:embeddedFont>
      <p:font typeface="Anaheim"/>
      <p:regular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Bebas Neue"/>
      <p:regular r:id="rId41"/>
    </p:embeddedFont>
    <p:embeddedFont>
      <p:font typeface="Poppins SemiBold"/>
      <p:regular r:id="rId42"/>
      <p:bold r:id="rId43"/>
      <p:italic r:id="rId44"/>
      <p:boldItalic r:id="rId45"/>
    </p:embeddedFont>
    <p:embeddedFont>
      <p:font typeface="PT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42" Type="http://schemas.openxmlformats.org/officeDocument/2006/relationships/font" Target="fonts/PoppinsSemiBold-regular.fntdata"/><Relationship Id="rId41" Type="http://schemas.openxmlformats.org/officeDocument/2006/relationships/font" Target="fonts/BebasNeue-regular.fntdata"/><Relationship Id="rId44" Type="http://schemas.openxmlformats.org/officeDocument/2006/relationships/font" Target="fonts/PoppinsSemiBold-italic.fntdata"/><Relationship Id="rId43" Type="http://schemas.openxmlformats.org/officeDocument/2006/relationships/font" Target="fonts/PoppinsSemiBold-bold.fntdata"/><Relationship Id="rId46" Type="http://schemas.openxmlformats.org/officeDocument/2006/relationships/font" Target="fonts/PTSans-regular.fntdata"/><Relationship Id="rId45" Type="http://schemas.openxmlformats.org/officeDocument/2006/relationships/font" Target="fonts/Poppins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italic.fntdata"/><Relationship Id="rId47" Type="http://schemas.openxmlformats.org/officeDocument/2006/relationships/font" Target="fonts/PTSans-bold.fntdata"/><Relationship Id="rId49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Mulish-bold.fntdata"/><Relationship Id="rId32" Type="http://schemas.openxmlformats.org/officeDocument/2006/relationships/font" Target="fonts/Mulish-regular.fntdata"/><Relationship Id="rId35" Type="http://schemas.openxmlformats.org/officeDocument/2006/relationships/font" Target="fonts/Mulish-boldItalic.fntdata"/><Relationship Id="rId34" Type="http://schemas.openxmlformats.org/officeDocument/2006/relationships/font" Target="fonts/Mulish-italic.fntdata"/><Relationship Id="rId37" Type="http://schemas.openxmlformats.org/officeDocument/2006/relationships/font" Target="fonts/FiraSansExtraCondensedMedium-regular.fntdata"/><Relationship Id="rId36" Type="http://schemas.openxmlformats.org/officeDocument/2006/relationships/font" Target="fonts/Anaheim-regular.fntdata"/><Relationship Id="rId39" Type="http://schemas.openxmlformats.org/officeDocument/2006/relationships/font" Target="fonts/FiraSansExtraCondensedMedium-italic.fntdata"/><Relationship Id="rId38" Type="http://schemas.openxmlformats.org/officeDocument/2006/relationships/font" Target="fonts/FiraSansExtraCondensedMedium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7bbd426e7af62e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27bbd426e7af62e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93999a199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g193999a199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Terdapat 4 python operator dan terdapat 2 bash operator, jelasin fungsi pythonOperator dan bashOperator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a4b158876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a4b15887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a4b158876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a4b158876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a4b158876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a4b15887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a4b158876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a4b158876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a4b158876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a4b158876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a4b158876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a4b158876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a4b158876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a4b158876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a4b158876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a4b158876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7bbd426e7af62e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7bbd426e7af62e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93999a19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g193999a19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a4b15887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a4b15887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a4b158876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a4b158876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a4b158876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a4b158876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a4b158876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a4b158876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a4b158876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a4b158876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a4b158876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a4b158876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7bbd426e7af62e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7bbd426e7af62e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bbd426e7af62e4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27bbd426e7af62e4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95c6358d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195c6358d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93999a199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193999a199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a4b15887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a4b15887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a4b15887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a4b15887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a4b15887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a4b15887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4100" y="539500"/>
            <a:ext cx="48921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2953500"/>
            <a:ext cx="24618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2" type="title"/>
          </p:nvPr>
        </p:nvSpPr>
        <p:spPr>
          <a:xfrm>
            <a:off x="2406894" y="2543450"/>
            <a:ext cx="2094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406894" y="2883606"/>
            <a:ext cx="2094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3" type="title"/>
          </p:nvPr>
        </p:nvSpPr>
        <p:spPr>
          <a:xfrm>
            <a:off x="4643106" y="2543700"/>
            <a:ext cx="2094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1"/>
          <p:cNvSpPr txBox="1"/>
          <p:nvPr>
            <p:ph idx="4" type="subTitle"/>
          </p:nvPr>
        </p:nvSpPr>
        <p:spPr>
          <a:xfrm>
            <a:off x="4643106" y="2882906"/>
            <a:ext cx="2094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5" type="title"/>
          </p:nvPr>
        </p:nvSpPr>
        <p:spPr>
          <a:xfrm>
            <a:off x="713225" y="3630625"/>
            <a:ext cx="2094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1"/>
          <p:cNvSpPr txBox="1"/>
          <p:nvPr>
            <p:ph idx="6" type="subTitle"/>
          </p:nvPr>
        </p:nvSpPr>
        <p:spPr>
          <a:xfrm>
            <a:off x="713675" y="3966038"/>
            <a:ext cx="20940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7" type="title"/>
          </p:nvPr>
        </p:nvSpPr>
        <p:spPr>
          <a:xfrm>
            <a:off x="6331189" y="3644700"/>
            <a:ext cx="2094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1"/>
          <p:cNvSpPr txBox="1"/>
          <p:nvPr>
            <p:ph idx="8" type="subTitle"/>
          </p:nvPr>
        </p:nvSpPr>
        <p:spPr>
          <a:xfrm>
            <a:off x="6331189" y="3980000"/>
            <a:ext cx="2094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3" name="Google Shape;83;p11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1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85" name="Google Shape;85;p11"/>
          <p:cNvGrpSpPr/>
          <p:nvPr/>
        </p:nvGrpSpPr>
        <p:grpSpPr>
          <a:xfrm>
            <a:off x="3839763" y="3769250"/>
            <a:ext cx="1457675" cy="4943875"/>
            <a:chOff x="3839763" y="3769250"/>
            <a:chExt cx="1457675" cy="4943875"/>
          </a:xfrm>
        </p:grpSpPr>
        <p:cxnSp>
          <p:nvCxnSpPr>
            <p:cNvPr id="86" name="Google Shape;86;p11"/>
            <p:cNvCxnSpPr/>
            <p:nvPr/>
          </p:nvCxnSpPr>
          <p:spPr>
            <a:xfrm rot="10800000">
              <a:off x="3839763" y="41996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" name="Google Shape;87;p11"/>
            <p:cNvCxnSpPr/>
            <p:nvPr/>
          </p:nvCxnSpPr>
          <p:spPr>
            <a:xfrm rot="10800000">
              <a:off x="4568600" y="376925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8" name="Google Shape;88;p11"/>
            <p:cNvCxnSpPr/>
            <p:nvPr/>
          </p:nvCxnSpPr>
          <p:spPr>
            <a:xfrm rot="10800000">
              <a:off x="5297438" y="41996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title"/>
          </p:nvPr>
        </p:nvSpPr>
        <p:spPr>
          <a:xfrm>
            <a:off x="712938" y="1685550"/>
            <a:ext cx="256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712938" y="2120384"/>
            <a:ext cx="2569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3" type="title"/>
          </p:nvPr>
        </p:nvSpPr>
        <p:spPr>
          <a:xfrm>
            <a:off x="3287250" y="1685550"/>
            <a:ext cx="256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2"/>
          <p:cNvSpPr txBox="1"/>
          <p:nvPr>
            <p:ph idx="4" type="subTitle"/>
          </p:nvPr>
        </p:nvSpPr>
        <p:spPr>
          <a:xfrm>
            <a:off x="3287250" y="2116975"/>
            <a:ext cx="25695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5" type="title"/>
          </p:nvPr>
        </p:nvSpPr>
        <p:spPr>
          <a:xfrm>
            <a:off x="712938" y="3337560"/>
            <a:ext cx="2569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2"/>
          <p:cNvSpPr txBox="1"/>
          <p:nvPr>
            <p:ph idx="6" type="subTitle"/>
          </p:nvPr>
        </p:nvSpPr>
        <p:spPr>
          <a:xfrm>
            <a:off x="712950" y="3773723"/>
            <a:ext cx="2569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7" type="title"/>
          </p:nvPr>
        </p:nvSpPr>
        <p:spPr>
          <a:xfrm>
            <a:off x="3287250" y="3337560"/>
            <a:ext cx="2569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2"/>
          <p:cNvSpPr txBox="1"/>
          <p:nvPr>
            <p:ph idx="8" type="subTitle"/>
          </p:nvPr>
        </p:nvSpPr>
        <p:spPr>
          <a:xfrm>
            <a:off x="3287255" y="3770327"/>
            <a:ext cx="2569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9" type="title"/>
          </p:nvPr>
        </p:nvSpPr>
        <p:spPr>
          <a:xfrm>
            <a:off x="5858558" y="1685544"/>
            <a:ext cx="256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2"/>
          <p:cNvSpPr txBox="1"/>
          <p:nvPr>
            <p:ph idx="13" type="subTitle"/>
          </p:nvPr>
        </p:nvSpPr>
        <p:spPr>
          <a:xfrm>
            <a:off x="5858558" y="2116975"/>
            <a:ext cx="2569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4" type="title"/>
          </p:nvPr>
        </p:nvSpPr>
        <p:spPr>
          <a:xfrm>
            <a:off x="5858558" y="3337612"/>
            <a:ext cx="2569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2"/>
          <p:cNvSpPr txBox="1"/>
          <p:nvPr>
            <p:ph idx="15" type="subTitle"/>
          </p:nvPr>
        </p:nvSpPr>
        <p:spPr>
          <a:xfrm>
            <a:off x="5858557" y="3770327"/>
            <a:ext cx="2569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1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1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713225" y="539500"/>
            <a:ext cx="43881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07" name="Google Shape;107;p13"/>
          <p:cNvCxnSpPr/>
          <p:nvPr/>
        </p:nvCxnSpPr>
        <p:spPr>
          <a:xfrm>
            <a:off x="7433300" y="2775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8" name="Google Shape;108;p13"/>
          <p:cNvCxnSpPr/>
          <p:nvPr/>
        </p:nvCxnSpPr>
        <p:spPr>
          <a:xfrm rot="5400000">
            <a:off x="-1896950" y="44939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" name="Google Shape;111;p14"/>
          <p:cNvSpPr txBox="1"/>
          <p:nvPr>
            <p:ph idx="2" type="title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3631375" y="3467775"/>
            <a:ext cx="4727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4"/>
          <p:cNvCxnSpPr/>
          <p:nvPr/>
        </p:nvCxnSpPr>
        <p:spPr>
          <a:xfrm rot="10800000">
            <a:off x="0" y="75165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4093800" y="1943725"/>
            <a:ext cx="38589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subTitle"/>
          </p:nvPr>
        </p:nvSpPr>
        <p:spPr>
          <a:xfrm>
            <a:off x="4093800" y="2664025"/>
            <a:ext cx="38589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" name="Google Shape;118;p15"/>
          <p:cNvGrpSpPr/>
          <p:nvPr/>
        </p:nvGrpSpPr>
        <p:grpSpPr>
          <a:xfrm>
            <a:off x="8185313" y="-2139850"/>
            <a:ext cx="1039975" cy="5971175"/>
            <a:chOff x="8185313" y="-1987450"/>
            <a:chExt cx="1039975" cy="5971175"/>
          </a:xfrm>
        </p:grpSpPr>
        <p:cxnSp>
          <p:nvCxnSpPr>
            <p:cNvPr id="119" name="Google Shape;119;p15"/>
            <p:cNvCxnSpPr/>
            <p:nvPr/>
          </p:nvCxnSpPr>
          <p:spPr>
            <a:xfrm>
              <a:off x="9225288" y="-52977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8185313" y="-1258612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1" name="Google Shape;121;p15"/>
            <p:cNvCxnSpPr/>
            <p:nvPr/>
          </p:nvCxnSpPr>
          <p:spPr>
            <a:xfrm>
              <a:off x="9225288" y="-198745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22" name="Google Shape;122;p15"/>
          <p:cNvCxnSpPr/>
          <p:nvPr/>
        </p:nvCxnSpPr>
        <p:spPr>
          <a:xfrm rot="5400000">
            <a:off x="-1896950" y="62465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106375" y="2730400"/>
            <a:ext cx="5010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1106525" y="1651000"/>
            <a:ext cx="50106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 rot="10800000">
            <a:off x="6973088" y="15794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 rot="10800000">
            <a:off x="7701925" y="5395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16"/>
          <p:cNvCxnSpPr/>
          <p:nvPr/>
        </p:nvCxnSpPr>
        <p:spPr>
          <a:xfrm rot="10800000">
            <a:off x="8430763" y="15794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6"/>
          <p:cNvCxnSpPr/>
          <p:nvPr/>
        </p:nvCxnSpPr>
        <p:spPr>
          <a:xfrm rot="-5400000">
            <a:off x="-1882975" y="22401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13250" y="539875"/>
            <a:ext cx="7717500" cy="726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809BCE">
                  <a:alpha val="26274"/>
                </a:srgbClr>
              </a:gs>
              <a:gs pos="100000">
                <a:srgbClr val="A8BCE0">
                  <a:alpha val="26666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2344375" y="263746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2344375" y="4879746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13225" y="1024475"/>
            <a:ext cx="38517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713225" y="1781100"/>
            <a:ext cx="38517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8" name="Google Shape;138;p18"/>
          <p:cNvCxnSpPr/>
          <p:nvPr/>
        </p:nvCxnSpPr>
        <p:spPr>
          <a:xfrm rot="10800000">
            <a:off x="-1470800" y="5397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4688700" y="492405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0" name="Google Shape;140;p18"/>
          <p:cNvCxnSpPr/>
          <p:nvPr/>
        </p:nvCxnSpPr>
        <p:spPr>
          <a:xfrm rot="10800000">
            <a:off x="1367363" y="444402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2096200" y="34040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2825038" y="444402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89425" y="1930800"/>
            <a:ext cx="37035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19"/>
          <p:cNvSpPr txBox="1"/>
          <p:nvPr>
            <p:ph idx="2" type="title"/>
          </p:nvPr>
        </p:nvSpPr>
        <p:spPr>
          <a:xfrm>
            <a:off x="933725" y="785400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789725" y="3818425"/>
            <a:ext cx="3702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19"/>
          <p:cNvCxnSpPr/>
          <p:nvPr/>
        </p:nvCxnSpPr>
        <p:spPr>
          <a:xfrm>
            <a:off x="4688700" y="4604000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2912513" y="-39125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3641350" y="-28725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4370188" y="-39125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hasCustomPrompt="1" type="title"/>
          </p:nvPr>
        </p:nvSpPr>
        <p:spPr>
          <a:xfrm>
            <a:off x="1164150" y="1756850"/>
            <a:ext cx="68157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1165800" y="3026250"/>
            <a:ext cx="681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3" name="Google Shape;13;p3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" name="Google Shape;14;p3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279425" y="1320725"/>
            <a:ext cx="4151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4279425" y="2016638"/>
            <a:ext cx="4151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2" type="title"/>
          </p:nvPr>
        </p:nvSpPr>
        <p:spPr>
          <a:xfrm>
            <a:off x="4279425" y="3214411"/>
            <a:ext cx="4151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3" type="subTitle"/>
          </p:nvPr>
        </p:nvSpPr>
        <p:spPr>
          <a:xfrm>
            <a:off x="4282725" y="3913150"/>
            <a:ext cx="4148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4" type="title"/>
          </p:nvPr>
        </p:nvSpPr>
        <p:spPr>
          <a:xfrm>
            <a:off x="723600" y="785325"/>
            <a:ext cx="2679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5" type="subTitle"/>
          </p:nvPr>
        </p:nvSpPr>
        <p:spPr>
          <a:xfrm>
            <a:off x="723600" y="1483728"/>
            <a:ext cx="267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161" name="Google Shape;161;p21"/>
          <p:cNvCxnSpPr/>
          <p:nvPr/>
        </p:nvCxnSpPr>
        <p:spPr>
          <a:xfrm>
            <a:off x="4694775" y="53687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339300" y="1827257"/>
            <a:ext cx="137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938500" y="3843664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2" type="subTitle"/>
          </p:nvPr>
        </p:nvSpPr>
        <p:spPr>
          <a:xfrm>
            <a:off x="938500" y="2925764"/>
            <a:ext cx="2173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3" type="title"/>
          </p:nvPr>
        </p:nvSpPr>
        <p:spPr>
          <a:xfrm>
            <a:off x="3886200" y="1827257"/>
            <a:ext cx="137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4" type="subTitle"/>
          </p:nvPr>
        </p:nvSpPr>
        <p:spPr>
          <a:xfrm>
            <a:off x="3485400" y="3843664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5" type="subTitle"/>
          </p:nvPr>
        </p:nvSpPr>
        <p:spPr>
          <a:xfrm>
            <a:off x="3485400" y="2925664"/>
            <a:ext cx="2173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6" type="title"/>
          </p:nvPr>
        </p:nvSpPr>
        <p:spPr>
          <a:xfrm>
            <a:off x="6433100" y="1827257"/>
            <a:ext cx="137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7" type="subTitle"/>
          </p:nvPr>
        </p:nvSpPr>
        <p:spPr>
          <a:xfrm>
            <a:off x="6032300" y="3843664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8" type="subTitle"/>
          </p:nvPr>
        </p:nvSpPr>
        <p:spPr>
          <a:xfrm>
            <a:off x="6032300" y="2925664"/>
            <a:ext cx="2173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idx="9"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73" name="Google Shape;173;p2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888412" y="637525"/>
            <a:ext cx="471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23"/>
          <p:cNvSpPr txBox="1"/>
          <p:nvPr>
            <p:ph idx="2" type="title"/>
          </p:nvPr>
        </p:nvSpPr>
        <p:spPr>
          <a:xfrm>
            <a:off x="1819445" y="550975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2888400" y="1479325"/>
            <a:ext cx="4718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2719562" y="1306775"/>
            <a:ext cx="4727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4"/>
          <p:cNvSpPr txBox="1"/>
          <p:nvPr>
            <p:ph idx="1" type="subTitle"/>
          </p:nvPr>
        </p:nvSpPr>
        <p:spPr>
          <a:xfrm>
            <a:off x="2719562" y="1788875"/>
            <a:ext cx="4727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3" type="title"/>
          </p:nvPr>
        </p:nvSpPr>
        <p:spPr>
          <a:xfrm>
            <a:off x="2719562" y="3740153"/>
            <a:ext cx="472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24"/>
          <p:cNvSpPr txBox="1"/>
          <p:nvPr>
            <p:ph idx="4" type="subTitle"/>
          </p:nvPr>
        </p:nvSpPr>
        <p:spPr>
          <a:xfrm>
            <a:off x="2719562" y="4224650"/>
            <a:ext cx="4727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5" type="title"/>
          </p:nvPr>
        </p:nvSpPr>
        <p:spPr>
          <a:xfrm>
            <a:off x="2719562" y="2523236"/>
            <a:ext cx="4727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24"/>
          <p:cNvSpPr txBox="1"/>
          <p:nvPr>
            <p:ph idx="6" type="subTitle"/>
          </p:nvPr>
        </p:nvSpPr>
        <p:spPr>
          <a:xfrm>
            <a:off x="2719562" y="3007736"/>
            <a:ext cx="4725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7" name="Google Shape;187;p24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24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13250" y="448056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1016025" y="3937000"/>
            <a:ext cx="7210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2" name="Google Shape;192;p25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25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13232" y="448056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>
            <a:off x="1507738" y="2282675"/>
            <a:ext cx="36120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7" name="Google Shape;197;p26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13232" y="448056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1" type="subTitle"/>
          </p:nvPr>
        </p:nvSpPr>
        <p:spPr>
          <a:xfrm>
            <a:off x="3814700" y="2278925"/>
            <a:ext cx="36120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27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2448659" y="3523786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8"/>
          <p:cNvSpPr txBox="1"/>
          <p:nvPr>
            <p:ph idx="2" type="subTitle"/>
          </p:nvPr>
        </p:nvSpPr>
        <p:spPr>
          <a:xfrm>
            <a:off x="4192521" y="1955686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8"/>
          <p:cNvSpPr txBox="1"/>
          <p:nvPr>
            <p:ph idx="3" type="subTitle"/>
          </p:nvPr>
        </p:nvSpPr>
        <p:spPr>
          <a:xfrm>
            <a:off x="2448650" y="3121172"/>
            <a:ext cx="2505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4" type="subTitle"/>
          </p:nvPr>
        </p:nvSpPr>
        <p:spPr>
          <a:xfrm>
            <a:off x="4192521" y="1553072"/>
            <a:ext cx="2505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 rot="10800000">
            <a:off x="5871613" y="46175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8"/>
          <p:cNvCxnSpPr/>
          <p:nvPr/>
        </p:nvCxnSpPr>
        <p:spPr>
          <a:xfrm rot="10800000">
            <a:off x="6600450" y="357761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28"/>
          <p:cNvCxnSpPr/>
          <p:nvPr/>
        </p:nvCxnSpPr>
        <p:spPr>
          <a:xfrm rot="10800000">
            <a:off x="7329288" y="46175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815263" y="-39836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1544100" y="-2943675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28"/>
          <p:cNvCxnSpPr/>
          <p:nvPr/>
        </p:nvCxnSpPr>
        <p:spPr>
          <a:xfrm>
            <a:off x="2272938" y="-398365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2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593575" y="953925"/>
            <a:ext cx="4837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1" type="subTitle"/>
          </p:nvPr>
        </p:nvSpPr>
        <p:spPr>
          <a:xfrm>
            <a:off x="3590875" y="1617475"/>
            <a:ext cx="48399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4694775" y="404207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20" name="Google Shape;220;p29"/>
          <p:cNvCxnSpPr/>
          <p:nvPr/>
        </p:nvCxnSpPr>
        <p:spPr>
          <a:xfrm rot="10800000">
            <a:off x="1221988" y="157946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29"/>
          <p:cNvCxnSpPr/>
          <p:nvPr/>
        </p:nvCxnSpPr>
        <p:spPr>
          <a:xfrm rot="10800000">
            <a:off x="1950825" y="539489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29"/>
          <p:cNvCxnSpPr/>
          <p:nvPr/>
        </p:nvCxnSpPr>
        <p:spPr>
          <a:xfrm rot="10800000">
            <a:off x="2679663" y="157946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4889500" y="603500"/>
            <a:ext cx="35412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6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5347425" y="1677200"/>
            <a:ext cx="3082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6" name="Google Shape;226;p30"/>
          <p:cNvCxnSpPr/>
          <p:nvPr/>
        </p:nvCxnSpPr>
        <p:spPr>
          <a:xfrm rot="5400000">
            <a:off x="6550375" y="2915847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27" name="Google Shape;227;p30"/>
          <p:cNvCxnSpPr/>
          <p:nvPr/>
        </p:nvCxnSpPr>
        <p:spPr>
          <a:xfrm rot="10800000">
            <a:off x="-402175" y="754022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28" name="Google Shape;228;p30"/>
          <p:cNvSpPr txBox="1"/>
          <p:nvPr/>
        </p:nvSpPr>
        <p:spPr>
          <a:xfrm>
            <a:off x="5347425" y="3891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4"/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984138" y="1365713"/>
            <a:ext cx="51756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985788" y="2976788"/>
            <a:ext cx="5172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4"/>
          <p:cNvCxnSpPr/>
          <p:nvPr/>
        </p:nvCxnSpPr>
        <p:spPr>
          <a:xfrm>
            <a:off x="356550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" name="Google Shape;19;p4"/>
          <p:cNvCxnSpPr/>
          <p:nvPr/>
        </p:nvCxnSpPr>
        <p:spPr>
          <a:xfrm rot="10800000">
            <a:off x="8787313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2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722376" y="448056"/>
            <a:ext cx="7708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722375" y="1435100"/>
            <a:ext cx="33840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2" name="Google Shape;232;p31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31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720000" y="445025"/>
            <a:ext cx="7704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6" name="Google Shape;236;p32"/>
          <p:cNvSpPr txBox="1"/>
          <p:nvPr>
            <p:ph idx="1" type="subTitle"/>
          </p:nvPr>
        </p:nvSpPr>
        <p:spPr>
          <a:xfrm>
            <a:off x="4262100" y="1227675"/>
            <a:ext cx="4161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2" type="subTitle"/>
          </p:nvPr>
        </p:nvSpPr>
        <p:spPr>
          <a:xfrm>
            <a:off x="720000" y="1227675"/>
            <a:ext cx="35421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32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4688700" y="27572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0" y="49043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5"/>
          <p:cNvCxnSpPr/>
          <p:nvPr/>
        </p:nvCxnSpPr>
        <p:spPr>
          <a:xfrm>
            <a:off x="342713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35"/>
          <p:cNvCxnSpPr/>
          <p:nvPr/>
        </p:nvCxnSpPr>
        <p:spPr>
          <a:xfrm rot="10800000">
            <a:off x="8785338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>
            <a:off x="1997725" y="1395526"/>
            <a:ext cx="2432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997725" y="1924963"/>
            <a:ext cx="2431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3" type="title"/>
          </p:nvPr>
        </p:nvSpPr>
        <p:spPr>
          <a:xfrm>
            <a:off x="925750" y="1466600"/>
            <a:ext cx="868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4" type="ctrTitle"/>
          </p:nvPr>
        </p:nvSpPr>
        <p:spPr>
          <a:xfrm>
            <a:off x="5857838" y="1401132"/>
            <a:ext cx="2432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5" type="subTitle"/>
          </p:nvPr>
        </p:nvSpPr>
        <p:spPr>
          <a:xfrm>
            <a:off x="5857838" y="1927290"/>
            <a:ext cx="2432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6" type="title"/>
          </p:nvPr>
        </p:nvSpPr>
        <p:spPr>
          <a:xfrm>
            <a:off x="4785360" y="1459940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7" type="ctrTitle"/>
          </p:nvPr>
        </p:nvSpPr>
        <p:spPr>
          <a:xfrm>
            <a:off x="1997714" y="3080743"/>
            <a:ext cx="2432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8" type="subTitle"/>
          </p:nvPr>
        </p:nvSpPr>
        <p:spPr>
          <a:xfrm>
            <a:off x="1997714" y="3609803"/>
            <a:ext cx="2432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9" type="title"/>
          </p:nvPr>
        </p:nvSpPr>
        <p:spPr>
          <a:xfrm>
            <a:off x="925739" y="3148768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3" type="ctrTitle"/>
          </p:nvPr>
        </p:nvSpPr>
        <p:spPr>
          <a:xfrm>
            <a:off x="5857850" y="3079500"/>
            <a:ext cx="2432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4" type="subTitle"/>
          </p:nvPr>
        </p:nvSpPr>
        <p:spPr>
          <a:xfrm>
            <a:off x="5857851" y="3609786"/>
            <a:ext cx="2432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5" type="title"/>
          </p:nvPr>
        </p:nvSpPr>
        <p:spPr>
          <a:xfrm>
            <a:off x="4785045" y="3148775"/>
            <a:ext cx="8694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" name="Google Shape;35;p5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215484" y="1991705"/>
            <a:ext cx="42153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6"/>
          <p:cNvSpPr txBox="1"/>
          <p:nvPr>
            <p:ph idx="2" type="title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4215484" y="3107273"/>
            <a:ext cx="33102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8800488" y="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13232" y="1609344"/>
            <a:ext cx="45903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13232" y="2359152"/>
            <a:ext cx="45903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 rot="10800000">
            <a:off x="355088" y="6300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" name="Google Shape;45;p7"/>
          <p:cNvCxnSpPr/>
          <p:nvPr/>
        </p:nvCxnSpPr>
        <p:spPr>
          <a:xfrm>
            <a:off x="4688700" y="5206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46" name="Google Shape;46;p7"/>
          <p:cNvGrpSpPr/>
          <p:nvPr/>
        </p:nvGrpSpPr>
        <p:grpSpPr>
          <a:xfrm>
            <a:off x="5961413" y="1647425"/>
            <a:ext cx="1457675" cy="5553475"/>
            <a:chOff x="5961413" y="1647425"/>
            <a:chExt cx="1457675" cy="5553475"/>
          </a:xfrm>
        </p:grpSpPr>
        <p:cxnSp>
          <p:nvCxnSpPr>
            <p:cNvPr id="47" name="Google Shape;47;p7"/>
            <p:cNvCxnSpPr/>
            <p:nvPr/>
          </p:nvCxnSpPr>
          <p:spPr>
            <a:xfrm rot="10800000">
              <a:off x="6690250" y="1647425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" name="Google Shape;48;p7"/>
            <p:cNvCxnSpPr/>
            <p:nvPr/>
          </p:nvCxnSpPr>
          <p:spPr>
            <a:xfrm rot="10800000">
              <a:off x="7419088" y="268740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" name="Google Shape;49;p7"/>
            <p:cNvCxnSpPr/>
            <p:nvPr/>
          </p:nvCxnSpPr>
          <p:spPr>
            <a:xfrm rot="10800000">
              <a:off x="5961413" y="2687400"/>
              <a:ext cx="0" cy="451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713225" y="539500"/>
            <a:ext cx="6708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713225" y="1262500"/>
            <a:ext cx="3516300" cy="27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4688700" y="27100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4" name="Google Shape;54;p8"/>
          <p:cNvCxnSpPr/>
          <p:nvPr/>
        </p:nvCxnSpPr>
        <p:spPr>
          <a:xfrm rot="10800000">
            <a:off x="889138" y="2631514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title"/>
          </p:nvPr>
        </p:nvSpPr>
        <p:spPr>
          <a:xfrm>
            <a:off x="1213688" y="2595475"/>
            <a:ext cx="3072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9"/>
          <p:cNvSpPr txBox="1"/>
          <p:nvPr>
            <p:ph idx="3" type="title"/>
          </p:nvPr>
        </p:nvSpPr>
        <p:spPr>
          <a:xfrm>
            <a:off x="4858013" y="2595475"/>
            <a:ext cx="3072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4858013" y="3154375"/>
            <a:ext cx="3072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4" type="subTitle"/>
          </p:nvPr>
        </p:nvSpPr>
        <p:spPr>
          <a:xfrm>
            <a:off x="1213688" y="3154375"/>
            <a:ext cx="307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9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719876" y="3344825"/>
            <a:ext cx="2596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719876" y="3799395"/>
            <a:ext cx="2596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3" type="title"/>
          </p:nvPr>
        </p:nvSpPr>
        <p:spPr>
          <a:xfrm>
            <a:off x="3274350" y="2244158"/>
            <a:ext cx="2595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>
            <a:off x="3273537" y="2698728"/>
            <a:ext cx="2596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5" type="title"/>
          </p:nvPr>
        </p:nvSpPr>
        <p:spPr>
          <a:xfrm>
            <a:off x="5827198" y="3344825"/>
            <a:ext cx="2596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>
            <a:off x="5827198" y="3799395"/>
            <a:ext cx="2596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" name="Google Shape;71;p10"/>
          <p:cNvCxnSpPr/>
          <p:nvPr/>
        </p:nvCxnSpPr>
        <p:spPr>
          <a:xfrm>
            <a:off x="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0"/>
          <p:cNvCxnSpPr/>
          <p:nvPr/>
        </p:nvCxnSpPr>
        <p:spPr>
          <a:xfrm>
            <a:off x="8429550" y="731375"/>
            <a:ext cx="70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 SemiBold"/>
              <a:buNone/>
              <a:defRPr b="0" i="0" sz="37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 b="0" i="0" sz="1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ctrTitle"/>
          </p:nvPr>
        </p:nvSpPr>
        <p:spPr>
          <a:xfrm>
            <a:off x="688353" y="1390350"/>
            <a:ext cx="40974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Scheduling</a:t>
            </a:r>
            <a:endParaRPr sz="5000"/>
          </a:p>
        </p:txBody>
      </p:sp>
      <p:cxnSp>
        <p:nvCxnSpPr>
          <p:cNvPr id="252" name="Google Shape;252;p36"/>
          <p:cNvCxnSpPr/>
          <p:nvPr/>
        </p:nvCxnSpPr>
        <p:spPr>
          <a:xfrm>
            <a:off x="342713" y="11800"/>
            <a:ext cx="0" cy="451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36"/>
          <p:cNvCxnSpPr/>
          <p:nvPr/>
        </p:nvCxnSpPr>
        <p:spPr>
          <a:xfrm>
            <a:off x="4681900" y="977875"/>
            <a:ext cx="4455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254" name="Google Shape;254;p36"/>
          <p:cNvGrpSpPr/>
          <p:nvPr/>
        </p:nvGrpSpPr>
        <p:grpSpPr>
          <a:xfrm>
            <a:off x="4574843" y="1377864"/>
            <a:ext cx="3937605" cy="3228503"/>
            <a:chOff x="3870725" y="238100"/>
            <a:chExt cx="2277125" cy="1867050"/>
          </a:xfrm>
        </p:grpSpPr>
        <p:sp>
          <p:nvSpPr>
            <p:cNvPr id="255" name="Google Shape;255;p36"/>
            <p:cNvSpPr/>
            <p:nvPr/>
          </p:nvSpPr>
          <p:spPr>
            <a:xfrm>
              <a:off x="3882025" y="2100250"/>
              <a:ext cx="2265825" cy="4900"/>
            </a:xfrm>
            <a:custGeom>
              <a:rect b="b" l="l" r="r" t="t"/>
              <a:pathLst>
                <a:path extrusionOk="0" h="196" w="90633">
                  <a:moveTo>
                    <a:pt x="0" y="0"/>
                  </a:moveTo>
                  <a:lnTo>
                    <a:pt x="0" y="195"/>
                  </a:lnTo>
                  <a:lnTo>
                    <a:pt x="90632" y="195"/>
                  </a:lnTo>
                  <a:lnTo>
                    <a:pt x="9063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3870725" y="808800"/>
              <a:ext cx="2267325" cy="1291475"/>
            </a:xfrm>
            <a:custGeom>
              <a:rect b="b" l="l" r="r" t="t"/>
              <a:pathLst>
                <a:path extrusionOk="0" h="51659" w="90693">
                  <a:moveTo>
                    <a:pt x="52053" y="1"/>
                  </a:moveTo>
                  <a:cubicBezTo>
                    <a:pt x="51401" y="1"/>
                    <a:pt x="50747" y="84"/>
                    <a:pt x="50109" y="231"/>
                  </a:cubicBezTo>
                  <a:cubicBezTo>
                    <a:pt x="47163" y="910"/>
                    <a:pt x="44759" y="2741"/>
                    <a:pt x="42228" y="4285"/>
                  </a:cubicBezTo>
                  <a:cubicBezTo>
                    <a:pt x="40944" y="5069"/>
                    <a:pt x="39597" y="5790"/>
                    <a:pt x="38140" y="6194"/>
                  </a:cubicBezTo>
                  <a:cubicBezTo>
                    <a:pt x="37373" y="6406"/>
                    <a:pt x="36596" y="6507"/>
                    <a:pt x="35816" y="6507"/>
                  </a:cubicBezTo>
                  <a:cubicBezTo>
                    <a:pt x="35157" y="6507"/>
                    <a:pt x="34496" y="6435"/>
                    <a:pt x="33838" y="6298"/>
                  </a:cubicBezTo>
                  <a:cubicBezTo>
                    <a:pt x="31097" y="5733"/>
                    <a:pt x="28622" y="4297"/>
                    <a:pt x="25875" y="3744"/>
                  </a:cubicBezTo>
                  <a:cubicBezTo>
                    <a:pt x="25268" y="3622"/>
                    <a:pt x="24664" y="3561"/>
                    <a:pt x="24068" y="3561"/>
                  </a:cubicBezTo>
                  <a:cubicBezTo>
                    <a:pt x="22137" y="3561"/>
                    <a:pt x="20301" y="4204"/>
                    <a:pt x="18739" y="5483"/>
                  </a:cubicBezTo>
                  <a:cubicBezTo>
                    <a:pt x="13895" y="9442"/>
                    <a:pt x="13840" y="16084"/>
                    <a:pt x="12801" y="21736"/>
                  </a:cubicBezTo>
                  <a:cubicBezTo>
                    <a:pt x="12259" y="24690"/>
                    <a:pt x="11378" y="27690"/>
                    <a:pt x="9426" y="30041"/>
                  </a:cubicBezTo>
                  <a:cubicBezTo>
                    <a:pt x="7562" y="32287"/>
                    <a:pt x="4974" y="33824"/>
                    <a:pt x="3261" y="36207"/>
                  </a:cubicBezTo>
                  <a:cubicBezTo>
                    <a:pt x="382" y="40211"/>
                    <a:pt x="0" y="45808"/>
                    <a:pt x="2091" y="50244"/>
                  </a:cubicBezTo>
                  <a:cubicBezTo>
                    <a:pt x="2319" y="50732"/>
                    <a:pt x="2580" y="51204"/>
                    <a:pt x="2871" y="51658"/>
                  </a:cubicBezTo>
                  <a:lnTo>
                    <a:pt x="89456" y="51658"/>
                  </a:lnTo>
                  <a:cubicBezTo>
                    <a:pt x="90692" y="48508"/>
                    <a:pt x="90466" y="44780"/>
                    <a:pt x="88858" y="41795"/>
                  </a:cubicBezTo>
                  <a:cubicBezTo>
                    <a:pt x="88336" y="40825"/>
                    <a:pt x="87669" y="39936"/>
                    <a:pt x="86869" y="39178"/>
                  </a:cubicBezTo>
                  <a:cubicBezTo>
                    <a:pt x="85882" y="38245"/>
                    <a:pt x="84696" y="37562"/>
                    <a:pt x="83611" y="36755"/>
                  </a:cubicBezTo>
                  <a:cubicBezTo>
                    <a:pt x="82480" y="35914"/>
                    <a:pt x="81522" y="34920"/>
                    <a:pt x="81026" y="33578"/>
                  </a:cubicBezTo>
                  <a:cubicBezTo>
                    <a:pt x="80575" y="32367"/>
                    <a:pt x="80492" y="31054"/>
                    <a:pt x="80484" y="29773"/>
                  </a:cubicBezTo>
                  <a:cubicBezTo>
                    <a:pt x="80469" y="27252"/>
                    <a:pt x="80854" y="24494"/>
                    <a:pt x="79699" y="22149"/>
                  </a:cubicBezTo>
                  <a:cubicBezTo>
                    <a:pt x="78559" y="19832"/>
                    <a:pt x="76149" y="18711"/>
                    <a:pt x="73758" y="18114"/>
                  </a:cubicBezTo>
                  <a:cubicBezTo>
                    <a:pt x="71013" y="17429"/>
                    <a:pt x="68067" y="17414"/>
                    <a:pt x="65496" y="16125"/>
                  </a:cubicBezTo>
                  <a:cubicBezTo>
                    <a:pt x="62834" y="14792"/>
                    <a:pt x="61555" y="12145"/>
                    <a:pt x="60585" y="9473"/>
                  </a:cubicBezTo>
                  <a:cubicBezTo>
                    <a:pt x="59702" y="7045"/>
                    <a:pt x="58954" y="4474"/>
                    <a:pt x="57243" y="2471"/>
                  </a:cubicBezTo>
                  <a:cubicBezTo>
                    <a:pt x="56440" y="1529"/>
                    <a:pt x="55436" y="759"/>
                    <a:pt x="54257" y="356"/>
                  </a:cubicBezTo>
                  <a:cubicBezTo>
                    <a:pt x="53542" y="110"/>
                    <a:pt x="52799" y="1"/>
                    <a:pt x="52053" y="1"/>
                  </a:cubicBezTo>
                  <a:close/>
                </a:path>
              </a:pathLst>
            </a:custGeom>
            <a:solidFill>
              <a:srgbClr val="678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4893375" y="1577100"/>
              <a:ext cx="196600" cy="349050"/>
            </a:xfrm>
            <a:custGeom>
              <a:rect b="b" l="l" r="r" t="t"/>
              <a:pathLst>
                <a:path extrusionOk="0" h="13962" w="7864">
                  <a:moveTo>
                    <a:pt x="6195" y="0"/>
                  </a:moveTo>
                  <a:lnTo>
                    <a:pt x="6195" y="10031"/>
                  </a:lnTo>
                  <a:cubicBezTo>
                    <a:pt x="6195" y="11279"/>
                    <a:pt x="5180" y="12295"/>
                    <a:pt x="3932" y="12295"/>
                  </a:cubicBezTo>
                  <a:cubicBezTo>
                    <a:pt x="2684" y="12295"/>
                    <a:pt x="1669" y="11279"/>
                    <a:pt x="1669" y="10031"/>
                  </a:cubicBezTo>
                  <a:lnTo>
                    <a:pt x="1669" y="7440"/>
                  </a:lnTo>
                  <a:lnTo>
                    <a:pt x="1" y="7440"/>
                  </a:lnTo>
                  <a:lnTo>
                    <a:pt x="1" y="10031"/>
                  </a:lnTo>
                  <a:cubicBezTo>
                    <a:pt x="1" y="12199"/>
                    <a:pt x="1764" y="13962"/>
                    <a:pt x="3932" y="13962"/>
                  </a:cubicBezTo>
                  <a:cubicBezTo>
                    <a:pt x="6099" y="13962"/>
                    <a:pt x="7863" y="12199"/>
                    <a:pt x="7864" y="10031"/>
                  </a:cubicBezTo>
                  <a:lnTo>
                    <a:pt x="7864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4851825" y="1673300"/>
              <a:ext cx="124800" cy="108050"/>
            </a:xfrm>
            <a:custGeom>
              <a:rect b="b" l="l" r="r" t="t"/>
              <a:pathLst>
                <a:path extrusionOk="0" h="4322" w="4992">
                  <a:moveTo>
                    <a:pt x="2497" y="0"/>
                  </a:moveTo>
                  <a:lnTo>
                    <a:pt x="1" y="4321"/>
                  </a:lnTo>
                  <a:lnTo>
                    <a:pt x="4992" y="4321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5089800" y="1577100"/>
              <a:ext cx="41725" cy="397800"/>
            </a:xfrm>
            <a:custGeom>
              <a:rect b="b" l="l" r="r" t="t"/>
              <a:pathLst>
                <a:path extrusionOk="0" h="15912" w="1669">
                  <a:moveTo>
                    <a:pt x="1" y="0"/>
                  </a:moveTo>
                  <a:lnTo>
                    <a:pt x="1" y="15911"/>
                  </a:lnTo>
                  <a:lnTo>
                    <a:pt x="1669" y="15911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5048250" y="1956600"/>
              <a:ext cx="124825" cy="108075"/>
            </a:xfrm>
            <a:custGeom>
              <a:rect b="b" l="l" r="r" t="t"/>
              <a:pathLst>
                <a:path extrusionOk="0" h="4323" w="4993">
                  <a:moveTo>
                    <a:pt x="1" y="1"/>
                  </a:moveTo>
                  <a:lnTo>
                    <a:pt x="2497" y="4323"/>
                  </a:lnTo>
                  <a:lnTo>
                    <a:pt x="4993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5131500" y="1577100"/>
              <a:ext cx="196600" cy="304850"/>
            </a:xfrm>
            <a:custGeom>
              <a:rect b="b" l="l" r="r" t="t"/>
              <a:pathLst>
                <a:path extrusionOk="0" h="12194" w="7864">
                  <a:moveTo>
                    <a:pt x="1" y="0"/>
                  </a:moveTo>
                  <a:lnTo>
                    <a:pt x="1" y="8262"/>
                  </a:lnTo>
                  <a:cubicBezTo>
                    <a:pt x="1" y="10430"/>
                    <a:pt x="1765" y="12193"/>
                    <a:pt x="3932" y="12193"/>
                  </a:cubicBezTo>
                  <a:cubicBezTo>
                    <a:pt x="6100" y="12193"/>
                    <a:pt x="7864" y="10430"/>
                    <a:pt x="7864" y="8262"/>
                  </a:cubicBezTo>
                  <a:lnTo>
                    <a:pt x="7864" y="5670"/>
                  </a:lnTo>
                  <a:lnTo>
                    <a:pt x="6196" y="5670"/>
                  </a:lnTo>
                  <a:lnTo>
                    <a:pt x="6196" y="8262"/>
                  </a:lnTo>
                  <a:cubicBezTo>
                    <a:pt x="6196" y="9509"/>
                    <a:pt x="5181" y="10524"/>
                    <a:pt x="3932" y="10524"/>
                  </a:cubicBezTo>
                  <a:cubicBezTo>
                    <a:pt x="2685" y="10524"/>
                    <a:pt x="1670" y="9509"/>
                    <a:pt x="1670" y="8262"/>
                  </a:cubicBezTo>
                  <a:lnTo>
                    <a:pt x="1670" y="0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6"/>
            <p:cNvSpPr/>
            <p:nvPr/>
          </p:nvSpPr>
          <p:spPr>
            <a:xfrm>
              <a:off x="5244825" y="1629025"/>
              <a:ext cx="124825" cy="108100"/>
            </a:xfrm>
            <a:custGeom>
              <a:rect b="b" l="l" r="r" t="t"/>
              <a:pathLst>
                <a:path extrusionOk="0" h="4324" w="4993">
                  <a:moveTo>
                    <a:pt x="2497" y="1"/>
                  </a:moveTo>
                  <a:lnTo>
                    <a:pt x="1" y="4323"/>
                  </a:lnTo>
                  <a:lnTo>
                    <a:pt x="4993" y="4323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3941325" y="1152300"/>
              <a:ext cx="411925" cy="411850"/>
            </a:xfrm>
            <a:custGeom>
              <a:rect b="b" l="l" r="r" t="t"/>
              <a:pathLst>
                <a:path extrusionOk="0" h="16474" w="16477">
                  <a:moveTo>
                    <a:pt x="8236" y="3484"/>
                  </a:moveTo>
                  <a:cubicBezTo>
                    <a:pt x="10318" y="3484"/>
                    <a:pt x="12234" y="4864"/>
                    <a:pt x="12818" y="6964"/>
                  </a:cubicBezTo>
                  <a:cubicBezTo>
                    <a:pt x="13518" y="9489"/>
                    <a:pt x="12035" y="12113"/>
                    <a:pt x="9511" y="12815"/>
                  </a:cubicBezTo>
                  <a:cubicBezTo>
                    <a:pt x="9087" y="12933"/>
                    <a:pt x="8660" y="12989"/>
                    <a:pt x="8240" y="12989"/>
                  </a:cubicBezTo>
                  <a:cubicBezTo>
                    <a:pt x="6159" y="12989"/>
                    <a:pt x="4245" y="11610"/>
                    <a:pt x="3660" y="9509"/>
                  </a:cubicBezTo>
                  <a:cubicBezTo>
                    <a:pt x="2958" y="6984"/>
                    <a:pt x="4442" y="4359"/>
                    <a:pt x="6966" y="3658"/>
                  </a:cubicBezTo>
                  <a:cubicBezTo>
                    <a:pt x="7390" y="3540"/>
                    <a:pt x="7816" y="3484"/>
                    <a:pt x="8236" y="3484"/>
                  </a:cubicBezTo>
                  <a:close/>
                  <a:moveTo>
                    <a:pt x="8236" y="3281"/>
                  </a:moveTo>
                  <a:cubicBezTo>
                    <a:pt x="7799" y="3281"/>
                    <a:pt x="7354" y="3339"/>
                    <a:pt x="6912" y="3462"/>
                  </a:cubicBezTo>
                  <a:cubicBezTo>
                    <a:pt x="4280" y="4194"/>
                    <a:pt x="2733" y="6931"/>
                    <a:pt x="3464" y="9564"/>
                  </a:cubicBezTo>
                  <a:cubicBezTo>
                    <a:pt x="4074" y="11753"/>
                    <a:pt x="6070" y="13192"/>
                    <a:pt x="8240" y="13192"/>
                  </a:cubicBezTo>
                  <a:cubicBezTo>
                    <a:pt x="8678" y="13192"/>
                    <a:pt x="9123" y="13133"/>
                    <a:pt x="9565" y="13010"/>
                  </a:cubicBezTo>
                  <a:cubicBezTo>
                    <a:pt x="12197" y="12278"/>
                    <a:pt x="13744" y="9543"/>
                    <a:pt x="13012" y="6910"/>
                  </a:cubicBezTo>
                  <a:cubicBezTo>
                    <a:pt x="12404" y="4720"/>
                    <a:pt x="10406" y="3281"/>
                    <a:pt x="8236" y="3281"/>
                  </a:cubicBezTo>
                  <a:close/>
                  <a:moveTo>
                    <a:pt x="7755" y="208"/>
                  </a:moveTo>
                  <a:lnTo>
                    <a:pt x="7809" y="1329"/>
                  </a:lnTo>
                  <a:cubicBezTo>
                    <a:pt x="7811" y="1384"/>
                    <a:pt x="7856" y="1425"/>
                    <a:pt x="7909" y="1425"/>
                  </a:cubicBezTo>
                  <a:cubicBezTo>
                    <a:pt x="7911" y="1425"/>
                    <a:pt x="7913" y="1425"/>
                    <a:pt x="7915" y="1425"/>
                  </a:cubicBezTo>
                  <a:cubicBezTo>
                    <a:pt x="8024" y="1420"/>
                    <a:pt x="8134" y="1417"/>
                    <a:pt x="8244" y="1417"/>
                  </a:cubicBezTo>
                  <a:cubicBezTo>
                    <a:pt x="8829" y="1417"/>
                    <a:pt x="9412" y="1493"/>
                    <a:pt x="9978" y="1643"/>
                  </a:cubicBezTo>
                  <a:cubicBezTo>
                    <a:pt x="9987" y="1645"/>
                    <a:pt x="9995" y="1646"/>
                    <a:pt x="10004" y="1646"/>
                  </a:cubicBezTo>
                  <a:cubicBezTo>
                    <a:pt x="10049" y="1646"/>
                    <a:pt x="10090" y="1616"/>
                    <a:pt x="10102" y="1571"/>
                  </a:cubicBezTo>
                  <a:lnTo>
                    <a:pt x="10389" y="486"/>
                  </a:lnTo>
                  <a:cubicBezTo>
                    <a:pt x="11459" y="780"/>
                    <a:pt x="12487" y="1317"/>
                    <a:pt x="13373" y="2044"/>
                  </a:cubicBezTo>
                  <a:lnTo>
                    <a:pt x="12647" y="2901"/>
                  </a:lnTo>
                  <a:cubicBezTo>
                    <a:pt x="12610" y="2944"/>
                    <a:pt x="12615" y="3008"/>
                    <a:pt x="12658" y="3044"/>
                  </a:cubicBezTo>
                  <a:cubicBezTo>
                    <a:pt x="13304" y="3591"/>
                    <a:pt x="13840" y="4254"/>
                    <a:pt x="14241" y="5000"/>
                  </a:cubicBezTo>
                  <a:cubicBezTo>
                    <a:pt x="14259" y="5033"/>
                    <a:pt x="14294" y="5053"/>
                    <a:pt x="14330" y="5053"/>
                  </a:cubicBezTo>
                  <a:cubicBezTo>
                    <a:pt x="14346" y="5053"/>
                    <a:pt x="14362" y="5049"/>
                    <a:pt x="14377" y="5041"/>
                  </a:cubicBezTo>
                  <a:lnTo>
                    <a:pt x="15365" y="4509"/>
                  </a:lnTo>
                  <a:cubicBezTo>
                    <a:pt x="15892" y="5515"/>
                    <a:pt x="16199" y="6620"/>
                    <a:pt x="16267" y="7753"/>
                  </a:cubicBezTo>
                  <a:lnTo>
                    <a:pt x="15147" y="7807"/>
                  </a:lnTo>
                  <a:cubicBezTo>
                    <a:pt x="15090" y="7810"/>
                    <a:pt x="15047" y="7858"/>
                    <a:pt x="15050" y="7913"/>
                  </a:cubicBezTo>
                  <a:cubicBezTo>
                    <a:pt x="15084" y="8607"/>
                    <a:pt x="15011" y="9303"/>
                    <a:pt x="14832" y="9974"/>
                  </a:cubicBezTo>
                  <a:cubicBezTo>
                    <a:pt x="14818" y="10029"/>
                    <a:pt x="14849" y="10084"/>
                    <a:pt x="14904" y="10098"/>
                  </a:cubicBezTo>
                  <a:lnTo>
                    <a:pt x="15989" y="10387"/>
                  </a:lnTo>
                  <a:cubicBezTo>
                    <a:pt x="15695" y="11456"/>
                    <a:pt x="15159" y="12484"/>
                    <a:pt x="14431" y="13371"/>
                  </a:cubicBezTo>
                  <a:lnTo>
                    <a:pt x="13574" y="12644"/>
                  </a:lnTo>
                  <a:cubicBezTo>
                    <a:pt x="13555" y="12628"/>
                    <a:pt x="13532" y="12620"/>
                    <a:pt x="13509" y="12620"/>
                  </a:cubicBezTo>
                  <a:cubicBezTo>
                    <a:pt x="13480" y="12620"/>
                    <a:pt x="13451" y="12632"/>
                    <a:pt x="13431" y="12656"/>
                  </a:cubicBezTo>
                  <a:cubicBezTo>
                    <a:pt x="12884" y="13302"/>
                    <a:pt x="12221" y="13839"/>
                    <a:pt x="11476" y="14239"/>
                  </a:cubicBezTo>
                  <a:cubicBezTo>
                    <a:pt x="11427" y="14266"/>
                    <a:pt x="11408" y="14326"/>
                    <a:pt x="11434" y="14376"/>
                  </a:cubicBezTo>
                  <a:lnTo>
                    <a:pt x="11966" y="15364"/>
                  </a:lnTo>
                  <a:cubicBezTo>
                    <a:pt x="10961" y="15890"/>
                    <a:pt x="9855" y="16197"/>
                    <a:pt x="8722" y="16266"/>
                  </a:cubicBezTo>
                  <a:lnTo>
                    <a:pt x="8668" y="15144"/>
                  </a:lnTo>
                  <a:cubicBezTo>
                    <a:pt x="8666" y="15089"/>
                    <a:pt x="8622" y="15048"/>
                    <a:pt x="8568" y="15048"/>
                  </a:cubicBezTo>
                  <a:cubicBezTo>
                    <a:pt x="8566" y="15048"/>
                    <a:pt x="8564" y="15048"/>
                    <a:pt x="8562" y="15048"/>
                  </a:cubicBezTo>
                  <a:cubicBezTo>
                    <a:pt x="8453" y="15053"/>
                    <a:pt x="8343" y="15056"/>
                    <a:pt x="8234" y="15056"/>
                  </a:cubicBezTo>
                  <a:cubicBezTo>
                    <a:pt x="7649" y="15056"/>
                    <a:pt x="7066" y="14980"/>
                    <a:pt x="6499" y="14830"/>
                  </a:cubicBezTo>
                  <a:cubicBezTo>
                    <a:pt x="6491" y="14828"/>
                    <a:pt x="6482" y="14827"/>
                    <a:pt x="6473" y="14827"/>
                  </a:cubicBezTo>
                  <a:cubicBezTo>
                    <a:pt x="6429" y="14827"/>
                    <a:pt x="6388" y="14857"/>
                    <a:pt x="6375" y="14902"/>
                  </a:cubicBezTo>
                  <a:lnTo>
                    <a:pt x="6089" y="15986"/>
                  </a:lnTo>
                  <a:cubicBezTo>
                    <a:pt x="5016" y="15692"/>
                    <a:pt x="3987" y="15155"/>
                    <a:pt x="3104" y="14428"/>
                  </a:cubicBezTo>
                  <a:lnTo>
                    <a:pt x="3831" y="13574"/>
                  </a:lnTo>
                  <a:cubicBezTo>
                    <a:pt x="3867" y="13531"/>
                    <a:pt x="3862" y="13466"/>
                    <a:pt x="3819" y="13431"/>
                  </a:cubicBezTo>
                  <a:cubicBezTo>
                    <a:pt x="3173" y="12884"/>
                    <a:pt x="2636" y="12220"/>
                    <a:pt x="2237" y="11474"/>
                  </a:cubicBezTo>
                  <a:cubicBezTo>
                    <a:pt x="2218" y="11441"/>
                    <a:pt x="2183" y="11421"/>
                    <a:pt x="2147" y="11421"/>
                  </a:cubicBezTo>
                  <a:cubicBezTo>
                    <a:pt x="2131" y="11421"/>
                    <a:pt x="2115" y="11425"/>
                    <a:pt x="2100" y="11433"/>
                  </a:cubicBezTo>
                  <a:lnTo>
                    <a:pt x="1112" y="11965"/>
                  </a:lnTo>
                  <a:cubicBezTo>
                    <a:pt x="586" y="10959"/>
                    <a:pt x="278" y="9854"/>
                    <a:pt x="210" y="8722"/>
                  </a:cubicBezTo>
                  <a:lnTo>
                    <a:pt x="1331" y="8667"/>
                  </a:lnTo>
                  <a:cubicBezTo>
                    <a:pt x="1387" y="8664"/>
                    <a:pt x="1430" y="8617"/>
                    <a:pt x="1428" y="8561"/>
                  </a:cubicBezTo>
                  <a:cubicBezTo>
                    <a:pt x="1393" y="7866"/>
                    <a:pt x="1466" y="7170"/>
                    <a:pt x="1645" y="6498"/>
                  </a:cubicBezTo>
                  <a:cubicBezTo>
                    <a:pt x="1659" y="6444"/>
                    <a:pt x="1626" y="6389"/>
                    <a:pt x="1573" y="6374"/>
                  </a:cubicBezTo>
                  <a:lnTo>
                    <a:pt x="488" y="6087"/>
                  </a:lnTo>
                  <a:cubicBezTo>
                    <a:pt x="781" y="5016"/>
                    <a:pt x="1318" y="3988"/>
                    <a:pt x="2046" y="3103"/>
                  </a:cubicBezTo>
                  <a:lnTo>
                    <a:pt x="2903" y="3830"/>
                  </a:lnTo>
                  <a:cubicBezTo>
                    <a:pt x="2922" y="3846"/>
                    <a:pt x="2945" y="3854"/>
                    <a:pt x="2968" y="3854"/>
                  </a:cubicBezTo>
                  <a:cubicBezTo>
                    <a:pt x="2997" y="3854"/>
                    <a:pt x="3026" y="3842"/>
                    <a:pt x="3046" y="3818"/>
                  </a:cubicBezTo>
                  <a:cubicBezTo>
                    <a:pt x="3593" y="3173"/>
                    <a:pt x="4256" y="2635"/>
                    <a:pt x="5001" y="2235"/>
                  </a:cubicBezTo>
                  <a:cubicBezTo>
                    <a:pt x="5051" y="2209"/>
                    <a:pt x="5069" y="2147"/>
                    <a:pt x="5043" y="2098"/>
                  </a:cubicBezTo>
                  <a:lnTo>
                    <a:pt x="4511" y="1110"/>
                  </a:lnTo>
                  <a:cubicBezTo>
                    <a:pt x="5516" y="582"/>
                    <a:pt x="6622" y="275"/>
                    <a:pt x="7755" y="208"/>
                  </a:cubicBezTo>
                  <a:close/>
                  <a:moveTo>
                    <a:pt x="7851" y="1"/>
                  </a:moveTo>
                  <a:cubicBezTo>
                    <a:pt x="7849" y="1"/>
                    <a:pt x="7847" y="1"/>
                    <a:pt x="7845" y="1"/>
                  </a:cubicBezTo>
                  <a:cubicBezTo>
                    <a:pt x="6613" y="57"/>
                    <a:pt x="5409" y="392"/>
                    <a:pt x="4323" y="979"/>
                  </a:cubicBezTo>
                  <a:cubicBezTo>
                    <a:pt x="4275" y="1006"/>
                    <a:pt x="4257" y="1066"/>
                    <a:pt x="4283" y="1116"/>
                  </a:cubicBezTo>
                  <a:lnTo>
                    <a:pt x="4815" y="2105"/>
                  </a:lnTo>
                  <a:cubicBezTo>
                    <a:pt x="4114" y="2495"/>
                    <a:pt x="3484" y="3005"/>
                    <a:pt x="2955" y="3610"/>
                  </a:cubicBezTo>
                  <a:lnTo>
                    <a:pt x="2099" y="2881"/>
                  </a:lnTo>
                  <a:cubicBezTo>
                    <a:pt x="2080" y="2866"/>
                    <a:pt x="2056" y="2858"/>
                    <a:pt x="2033" y="2858"/>
                  </a:cubicBezTo>
                  <a:cubicBezTo>
                    <a:pt x="2004" y="2858"/>
                    <a:pt x="1975" y="2870"/>
                    <a:pt x="1955" y="2894"/>
                  </a:cubicBezTo>
                  <a:cubicBezTo>
                    <a:pt x="1153" y="3846"/>
                    <a:pt x="569" y="4966"/>
                    <a:pt x="266" y="6133"/>
                  </a:cubicBezTo>
                  <a:cubicBezTo>
                    <a:pt x="252" y="6188"/>
                    <a:pt x="283" y="6242"/>
                    <a:pt x="338" y="6257"/>
                  </a:cubicBezTo>
                  <a:lnTo>
                    <a:pt x="1424" y="6544"/>
                  </a:lnTo>
                  <a:cubicBezTo>
                    <a:pt x="1267" y="7173"/>
                    <a:pt x="1198" y="7821"/>
                    <a:pt x="1221" y="8469"/>
                  </a:cubicBezTo>
                  <a:lnTo>
                    <a:pt x="99" y="8523"/>
                  </a:lnTo>
                  <a:cubicBezTo>
                    <a:pt x="43" y="8526"/>
                    <a:pt x="0" y="8574"/>
                    <a:pt x="2" y="8629"/>
                  </a:cubicBezTo>
                  <a:cubicBezTo>
                    <a:pt x="61" y="9861"/>
                    <a:pt x="395" y="11065"/>
                    <a:pt x="980" y="12150"/>
                  </a:cubicBezTo>
                  <a:cubicBezTo>
                    <a:pt x="999" y="12184"/>
                    <a:pt x="1034" y="12203"/>
                    <a:pt x="1070" y="12203"/>
                  </a:cubicBezTo>
                  <a:cubicBezTo>
                    <a:pt x="1086" y="12203"/>
                    <a:pt x="1102" y="12199"/>
                    <a:pt x="1117" y="12191"/>
                  </a:cubicBezTo>
                  <a:lnTo>
                    <a:pt x="2107" y="11659"/>
                  </a:lnTo>
                  <a:cubicBezTo>
                    <a:pt x="2497" y="12361"/>
                    <a:pt x="3006" y="12990"/>
                    <a:pt x="3612" y="13518"/>
                  </a:cubicBezTo>
                  <a:lnTo>
                    <a:pt x="2883" y="14375"/>
                  </a:lnTo>
                  <a:cubicBezTo>
                    <a:pt x="2847" y="14418"/>
                    <a:pt x="2852" y="14481"/>
                    <a:pt x="2895" y="14518"/>
                  </a:cubicBezTo>
                  <a:cubicBezTo>
                    <a:pt x="3846" y="15320"/>
                    <a:pt x="4965" y="15905"/>
                    <a:pt x="6136" y="16210"/>
                  </a:cubicBezTo>
                  <a:cubicBezTo>
                    <a:pt x="6144" y="16212"/>
                    <a:pt x="6152" y="16213"/>
                    <a:pt x="6161" y="16213"/>
                  </a:cubicBezTo>
                  <a:cubicBezTo>
                    <a:pt x="6205" y="16213"/>
                    <a:pt x="6247" y="16183"/>
                    <a:pt x="6259" y="16137"/>
                  </a:cubicBezTo>
                  <a:lnTo>
                    <a:pt x="6546" y="15052"/>
                  </a:lnTo>
                  <a:cubicBezTo>
                    <a:pt x="7096" y="15189"/>
                    <a:pt x="7660" y="15259"/>
                    <a:pt x="8227" y="15259"/>
                  </a:cubicBezTo>
                  <a:cubicBezTo>
                    <a:pt x="8308" y="15259"/>
                    <a:pt x="8389" y="15257"/>
                    <a:pt x="8471" y="15255"/>
                  </a:cubicBezTo>
                  <a:lnTo>
                    <a:pt x="8524" y="16377"/>
                  </a:lnTo>
                  <a:cubicBezTo>
                    <a:pt x="8527" y="16431"/>
                    <a:pt x="8573" y="16473"/>
                    <a:pt x="8627" y="16473"/>
                  </a:cubicBezTo>
                  <a:cubicBezTo>
                    <a:pt x="8628" y="16473"/>
                    <a:pt x="8629" y="16473"/>
                    <a:pt x="8631" y="16473"/>
                  </a:cubicBezTo>
                  <a:cubicBezTo>
                    <a:pt x="9245" y="16443"/>
                    <a:pt x="9853" y="16345"/>
                    <a:pt x="10447" y="16181"/>
                  </a:cubicBezTo>
                  <a:cubicBezTo>
                    <a:pt x="11038" y="16015"/>
                    <a:pt x="11610" y="15784"/>
                    <a:pt x="12152" y="15494"/>
                  </a:cubicBezTo>
                  <a:cubicBezTo>
                    <a:pt x="12200" y="15467"/>
                    <a:pt x="12219" y="15406"/>
                    <a:pt x="12192" y="15356"/>
                  </a:cubicBezTo>
                  <a:lnTo>
                    <a:pt x="11661" y="14368"/>
                  </a:lnTo>
                  <a:cubicBezTo>
                    <a:pt x="12362" y="13977"/>
                    <a:pt x="12992" y="13468"/>
                    <a:pt x="13519" y="12863"/>
                  </a:cubicBezTo>
                  <a:lnTo>
                    <a:pt x="14377" y="13591"/>
                  </a:lnTo>
                  <a:cubicBezTo>
                    <a:pt x="14395" y="13607"/>
                    <a:pt x="14419" y="13615"/>
                    <a:pt x="14444" y="13615"/>
                  </a:cubicBezTo>
                  <a:cubicBezTo>
                    <a:pt x="14446" y="13615"/>
                    <a:pt x="14449" y="13615"/>
                    <a:pt x="14452" y="13614"/>
                  </a:cubicBezTo>
                  <a:cubicBezTo>
                    <a:pt x="14479" y="13611"/>
                    <a:pt x="14504" y="13600"/>
                    <a:pt x="14520" y="13579"/>
                  </a:cubicBezTo>
                  <a:cubicBezTo>
                    <a:pt x="15323" y="12624"/>
                    <a:pt x="15907" y="11504"/>
                    <a:pt x="16210" y="10339"/>
                  </a:cubicBezTo>
                  <a:cubicBezTo>
                    <a:pt x="16224" y="10285"/>
                    <a:pt x="16192" y="10230"/>
                    <a:pt x="16139" y="10216"/>
                  </a:cubicBezTo>
                  <a:lnTo>
                    <a:pt x="15052" y="9927"/>
                  </a:lnTo>
                  <a:cubicBezTo>
                    <a:pt x="15209" y="9299"/>
                    <a:pt x="15278" y="8651"/>
                    <a:pt x="15256" y="8004"/>
                  </a:cubicBezTo>
                  <a:lnTo>
                    <a:pt x="16377" y="7949"/>
                  </a:lnTo>
                  <a:cubicBezTo>
                    <a:pt x="16433" y="7946"/>
                    <a:pt x="16477" y="7900"/>
                    <a:pt x="16474" y="7844"/>
                  </a:cubicBezTo>
                  <a:cubicBezTo>
                    <a:pt x="16415" y="6611"/>
                    <a:pt x="16081" y="5408"/>
                    <a:pt x="15496" y="4323"/>
                  </a:cubicBezTo>
                  <a:cubicBezTo>
                    <a:pt x="15477" y="4289"/>
                    <a:pt x="15442" y="4269"/>
                    <a:pt x="15407" y="4269"/>
                  </a:cubicBezTo>
                  <a:cubicBezTo>
                    <a:pt x="15391" y="4269"/>
                    <a:pt x="15374" y="4273"/>
                    <a:pt x="15359" y="4281"/>
                  </a:cubicBezTo>
                  <a:lnTo>
                    <a:pt x="14370" y="4814"/>
                  </a:lnTo>
                  <a:cubicBezTo>
                    <a:pt x="13980" y="4112"/>
                    <a:pt x="13471" y="3483"/>
                    <a:pt x="12865" y="2954"/>
                  </a:cubicBezTo>
                  <a:lnTo>
                    <a:pt x="13593" y="2097"/>
                  </a:lnTo>
                  <a:cubicBezTo>
                    <a:pt x="13629" y="2054"/>
                    <a:pt x="13624" y="1990"/>
                    <a:pt x="13581" y="1954"/>
                  </a:cubicBezTo>
                  <a:cubicBezTo>
                    <a:pt x="12627" y="1152"/>
                    <a:pt x="11506" y="567"/>
                    <a:pt x="10341" y="264"/>
                  </a:cubicBezTo>
                  <a:cubicBezTo>
                    <a:pt x="10333" y="262"/>
                    <a:pt x="10324" y="261"/>
                    <a:pt x="10316" y="261"/>
                  </a:cubicBezTo>
                  <a:cubicBezTo>
                    <a:pt x="10270" y="261"/>
                    <a:pt x="10230" y="291"/>
                    <a:pt x="10218" y="337"/>
                  </a:cubicBezTo>
                  <a:lnTo>
                    <a:pt x="9931" y="1422"/>
                  </a:lnTo>
                  <a:cubicBezTo>
                    <a:pt x="9378" y="1284"/>
                    <a:pt x="8810" y="1214"/>
                    <a:pt x="8241" y="1214"/>
                  </a:cubicBezTo>
                  <a:cubicBezTo>
                    <a:pt x="8162" y="1214"/>
                    <a:pt x="8084" y="1216"/>
                    <a:pt x="8005" y="1218"/>
                  </a:cubicBezTo>
                  <a:lnTo>
                    <a:pt x="7951" y="97"/>
                  </a:lnTo>
                  <a:cubicBezTo>
                    <a:pt x="7949" y="43"/>
                    <a:pt x="7904" y="1"/>
                    <a:pt x="785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5655725" y="713050"/>
              <a:ext cx="415750" cy="412375"/>
            </a:xfrm>
            <a:custGeom>
              <a:rect b="b" l="l" r="r" t="t"/>
              <a:pathLst>
                <a:path extrusionOk="0" h="16495" w="16630">
                  <a:moveTo>
                    <a:pt x="8305" y="3294"/>
                  </a:moveTo>
                  <a:cubicBezTo>
                    <a:pt x="11129" y="3294"/>
                    <a:pt x="13426" y="5591"/>
                    <a:pt x="13426" y="8415"/>
                  </a:cubicBezTo>
                  <a:cubicBezTo>
                    <a:pt x="13426" y="11239"/>
                    <a:pt x="11129" y="13537"/>
                    <a:pt x="8305" y="13537"/>
                  </a:cubicBezTo>
                  <a:cubicBezTo>
                    <a:pt x="5481" y="13537"/>
                    <a:pt x="3184" y="11239"/>
                    <a:pt x="3184" y="8415"/>
                  </a:cubicBezTo>
                  <a:cubicBezTo>
                    <a:pt x="3184" y="5591"/>
                    <a:pt x="5481" y="3294"/>
                    <a:pt x="8305" y="3294"/>
                  </a:cubicBezTo>
                  <a:close/>
                  <a:moveTo>
                    <a:pt x="8305" y="3091"/>
                  </a:moveTo>
                  <a:cubicBezTo>
                    <a:pt x="5370" y="3091"/>
                    <a:pt x="2981" y="5480"/>
                    <a:pt x="2981" y="8415"/>
                  </a:cubicBezTo>
                  <a:cubicBezTo>
                    <a:pt x="2981" y="11351"/>
                    <a:pt x="5370" y="13740"/>
                    <a:pt x="8305" y="13740"/>
                  </a:cubicBezTo>
                  <a:cubicBezTo>
                    <a:pt x="11242" y="13740"/>
                    <a:pt x="13629" y="11351"/>
                    <a:pt x="13629" y="8415"/>
                  </a:cubicBezTo>
                  <a:cubicBezTo>
                    <a:pt x="13629" y="5479"/>
                    <a:pt x="11241" y="3091"/>
                    <a:pt x="8305" y="3091"/>
                  </a:cubicBezTo>
                  <a:close/>
                  <a:moveTo>
                    <a:pt x="8316" y="204"/>
                  </a:moveTo>
                  <a:cubicBezTo>
                    <a:pt x="8880" y="204"/>
                    <a:pt x="9444" y="264"/>
                    <a:pt x="9999" y="383"/>
                  </a:cubicBezTo>
                  <a:lnTo>
                    <a:pt x="9750" y="1478"/>
                  </a:lnTo>
                  <a:cubicBezTo>
                    <a:pt x="9738" y="1532"/>
                    <a:pt x="9772" y="1587"/>
                    <a:pt x="9827" y="1599"/>
                  </a:cubicBezTo>
                  <a:cubicBezTo>
                    <a:pt x="10505" y="1752"/>
                    <a:pt x="11156" y="2010"/>
                    <a:pt x="11755" y="2361"/>
                  </a:cubicBezTo>
                  <a:cubicBezTo>
                    <a:pt x="11772" y="2371"/>
                    <a:pt x="11789" y="2375"/>
                    <a:pt x="11807" y="2375"/>
                  </a:cubicBezTo>
                  <a:cubicBezTo>
                    <a:pt x="11841" y="2375"/>
                    <a:pt x="11875" y="2357"/>
                    <a:pt x="11895" y="2325"/>
                  </a:cubicBezTo>
                  <a:lnTo>
                    <a:pt x="12461" y="1356"/>
                  </a:lnTo>
                  <a:cubicBezTo>
                    <a:pt x="13415" y="1926"/>
                    <a:pt x="14260" y="2718"/>
                    <a:pt x="14920" y="3657"/>
                  </a:cubicBezTo>
                  <a:lnTo>
                    <a:pt x="13990" y="4286"/>
                  </a:lnTo>
                  <a:cubicBezTo>
                    <a:pt x="13943" y="4318"/>
                    <a:pt x="13931" y="4380"/>
                    <a:pt x="13962" y="4427"/>
                  </a:cubicBezTo>
                  <a:cubicBezTo>
                    <a:pt x="14438" y="5128"/>
                    <a:pt x="14777" y="5911"/>
                    <a:pt x="14964" y="6736"/>
                  </a:cubicBezTo>
                  <a:cubicBezTo>
                    <a:pt x="14975" y="6784"/>
                    <a:pt x="15017" y="6815"/>
                    <a:pt x="15063" y="6815"/>
                  </a:cubicBezTo>
                  <a:cubicBezTo>
                    <a:pt x="15071" y="6815"/>
                    <a:pt x="15078" y="6815"/>
                    <a:pt x="15086" y="6813"/>
                  </a:cubicBezTo>
                  <a:lnTo>
                    <a:pt x="16180" y="6564"/>
                  </a:lnTo>
                  <a:cubicBezTo>
                    <a:pt x="16419" y="7674"/>
                    <a:pt x="16419" y="8822"/>
                    <a:pt x="16180" y="9932"/>
                  </a:cubicBezTo>
                  <a:lnTo>
                    <a:pt x="15086" y="9684"/>
                  </a:lnTo>
                  <a:cubicBezTo>
                    <a:pt x="15078" y="9682"/>
                    <a:pt x="15071" y="9681"/>
                    <a:pt x="15063" y="9681"/>
                  </a:cubicBezTo>
                  <a:cubicBezTo>
                    <a:pt x="15044" y="9681"/>
                    <a:pt x="15025" y="9687"/>
                    <a:pt x="15009" y="9697"/>
                  </a:cubicBezTo>
                  <a:cubicBezTo>
                    <a:pt x="14986" y="9711"/>
                    <a:pt x="14970" y="9733"/>
                    <a:pt x="14964" y="9760"/>
                  </a:cubicBezTo>
                  <a:cubicBezTo>
                    <a:pt x="14811" y="10438"/>
                    <a:pt x="14555" y="11088"/>
                    <a:pt x="14203" y="11688"/>
                  </a:cubicBezTo>
                  <a:cubicBezTo>
                    <a:pt x="14174" y="11737"/>
                    <a:pt x="14190" y="11798"/>
                    <a:pt x="14239" y="11826"/>
                  </a:cubicBezTo>
                  <a:lnTo>
                    <a:pt x="15207" y="12395"/>
                  </a:lnTo>
                  <a:cubicBezTo>
                    <a:pt x="14638" y="13346"/>
                    <a:pt x="13846" y="14193"/>
                    <a:pt x="12907" y="14852"/>
                  </a:cubicBezTo>
                  <a:lnTo>
                    <a:pt x="12277" y="13922"/>
                  </a:lnTo>
                  <a:cubicBezTo>
                    <a:pt x="12257" y="13894"/>
                    <a:pt x="12226" y="13879"/>
                    <a:pt x="12193" y="13879"/>
                  </a:cubicBezTo>
                  <a:cubicBezTo>
                    <a:pt x="12173" y="13879"/>
                    <a:pt x="12154" y="13884"/>
                    <a:pt x="12136" y="13896"/>
                  </a:cubicBezTo>
                  <a:cubicBezTo>
                    <a:pt x="11435" y="14371"/>
                    <a:pt x="10652" y="14711"/>
                    <a:pt x="9827" y="14898"/>
                  </a:cubicBezTo>
                  <a:cubicBezTo>
                    <a:pt x="9772" y="14910"/>
                    <a:pt x="9738" y="14964"/>
                    <a:pt x="9750" y="15019"/>
                  </a:cubicBezTo>
                  <a:lnTo>
                    <a:pt x="9999" y="16112"/>
                  </a:lnTo>
                  <a:cubicBezTo>
                    <a:pt x="9444" y="16232"/>
                    <a:pt x="8880" y="16291"/>
                    <a:pt x="8316" y="16291"/>
                  </a:cubicBezTo>
                  <a:cubicBezTo>
                    <a:pt x="7752" y="16291"/>
                    <a:pt x="7188" y="16232"/>
                    <a:pt x="6633" y="16112"/>
                  </a:cubicBezTo>
                  <a:lnTo>
                    <a:pt x="6882" y="15019"/>
                  </a:lnTo>
                  <a:cubicBezTo>
                    <a:pt x="6893" y="14963"/>
                    <a:pt x="6860" y="14910"/>
                    <a:pt x="6805" y="14898"/>
                  </a:cubicBezTo>
                  <a:cubicBezTo>
                    <a:pt x="6126" y="14745"/>
                    <a:pt x="5476" y="14488"/>
                    <a:pt x="4876" y="14135"/>
                  </a:cubicBezTo>
                  <a:cubicBezTo>
                    <a:pt x="4860" y="14126"/>
                    <a:pt x="4842" y="14122"/>
                    <a:pt x="4825" y="14122"/>
                  </a:cubicBezTo>
                  <a:cubicBezTo>
                    <a:pt x="4790" y="14122"/>
                    <a:pt x="4756" y="14139"/>
                    <a:pt x="4737" y="14172"/>
                  </a:cubicBezTo>
                  <a:lnTo>
                    <a:pt x="4170" y="15140"/>
                  </a:lnTo>
                  <a:cubicBezTo>
                    <a:pt x="3216" y="14570"/>
                    <a:pt x="2370" y="13776"/>
                    <a:pt x="1711" y="12839"/>
                  </a:cubicBezTo>
                  <a:lnTo>
                    <a:pt x="2640" y="12209"/>
                  </a:lnTo>
                  <a:cubicBezTo>
                    <a:pt x="2687" y="12178"/>
                    <a:pt x="2699" y="12114"/>
                    <a:pt x="2667" y="12069"/>
                  </a:cubicBezTo>
                  <a:cubicBezTo>
                    <a:pt x="2192" y="11369"/>
                    <a:pt x="1853" y="10585"/>
                    <a:pt x="1667" y="9759"/>
                  </a:cubicBezTo>
                  <a:cubicBezTo>
                    <a:pt x="1656" y="9713"/>
                    <a:pt x="1614" y="9681"/>
                    <a:pt x="1568" y="9681"/>
                  </a:cubicBezTo>
                  <a:cubicBezTo>
                    <a:pt x="1561" y="9681"/>
                    <a:pt x="1553" y="9682"/>
                    <a:pt x="1545" y="9684"/>
                  </a:cubicBezTo>
                  <a:lnTo>
                    <a:pt x="451" y="9932"/>
                  </a:lnTo>
                  <a:cubicBezTo>
                    <a:pt x="212" y="8822"/>
                    <a:pt x="212" y="7675"/>
                    <a:pt x="451" y="6564"/>
                  </a:cubicBezTo>
                  <a:lnTo>
                    <a:pt x="1545" y="6813"/>
                  </a:lnTo>
                  <a:cubicBezTo>
                    <a:pt x="1553" y="6815"/>
                    <a:pt x="1561" y="6816"/>
                    <a:pt x="1568" y="6816"/>
                  </a:cubicBezTo>
                  <a:cubicBezTo>
                    <a:pt x="1614" y="6816"/>
                    <a:pt x="1656" y="6783"/>
                    <a:pt x="1667" y="6736"/>
                  </a:cubicBezTo>
                  <a:cubicBezTo>
                    <a:pt x="1820" y="6058"/>
                    <a:pt x="2076" y="5407"/>
                    <a:pt x="2428" y="4808"/>
                  </a:cubicBezTo>
                  <a:cubicBezTo>
                    <a:pt x="2457" y="4759"/>
                    <a:pt x="2440" y="4698"/>
                    <a:pt x="2392" y="4669"/>
                  </a:cubicBezTo>
                  <a:lnTo>
                    <a:pt x="1424" y="4102"/>
                  </a:lnTo>
                  <a:cubicBezTo>
                    <a:pt x="1995" y="3148"/>
                    <a:pt x="2788" y="2301"/>
                    <a:pt x="3725" y="1644"/>
                  </a:cubicBezTo>
                  <a:lnTo>
                    <a:pt x="4355" y="2573"/>
                  </a:lnTo>
                  <a:cubicBezTo>
                    <a:pt x="4375" y="2602"/>
                    <a:pt x="4406" y="2617"/>
                    <a:pt x="4439" y="2617"/>
                  </a:cubicBezTo>
                  <a:cubicBezTo>
                    <a:pt x="4459" y="2617"/>
                    <a:pt x="4478" y="2612"/>
                    <a:pt x="4496" y="2600"/>
                  </a:cubicBezTo>
                  <a:cubicBezTo>
                    <a:pt x="5196" y="2124"/>
                    <a:pt x="5979" y="1785"/>
                    <a:pt x="6805" y="1599"/>
                  </a:cubicBezTo>
                  <a:cubicBezTo>
                    <a:pt x="6831" y="1593"/>
                    <a:pt x="6854" y="1577"/>
                    <a:pt x="6869" y="1554"/>
                  </a:cubicBezTo>
                  <a:cubicBezTo>
                    <a:pt x="6883" y="1531"/>
                    <a:pt x="6888" y="1505"/>
                    <a:pt x="6882" y="1478"/>
                  </a:cubicBezTo>
                  <a:lnTo>
                    <a:pt x="6633" y="383"/>
                  </a:lnTo>
                  <a:cubicBezTo>
                    <a:pt x="7188" y="264"/>
                    <a:pt x="7752" y="204"/>
                    <a:pt x="8316" y="204"/>
                  </a:cubicBezTo>
                  <a:close/>
                  <a:moveTo>
                    <a:pt x="8315" y="1"/>
                  </a:moveTo>
                  <a:cubicBezTo>
                    <a:pt x="7702" y="1"/>
                    <a:pt x="7090" y="70"/>
                    <a:pt x="6489" y="207"/>
                  </a:cubicBezTo>
                  <a:cubicBezTo>
                    <a:pt x="6434" y="219"/>
                    <a:pt x="6399" y="273"/>
                    <a:pt x="6412" y="328"/>
                  </a:cubicBezTo>
                  <a:lnTo>
                    <a:pt x="6661" y="1423"/>
                  </a:lnTo>
                  <a:cubicBezTo>
                    <a:pt x="5880" y="1611"/>
                    <a:pt x="5136" y="1933"/>
                    <a:pt x="4465" y="2374"/>
                  </a:cubicBezTo>
                  <a:lnTo>
                    <a:pt x="3836" y="1445"/>
                  </a:lnTo>
                  <a:cubicBezTo>
                    <a:pt x="3816" y="1416"/>
                    <a:pt x="3784" y="1400"/>
                    <a:pt x="3751" y="1400"/>
                  </a:cubicBezTo>
                  <a:cubicBezTo>
                    <a:pt x="3732" y="1400"/>
                    <a:pt x="3712" y="1406"/>
                    <a:pt x="3695" y="1418"/>
                  </a:cubicBezTo>
                  <a:cubicBezTo>
                    <a:pt x="2667" y="2119"/>
                    <a:pt x="1803" y="3042"/>
                    <a:pt x="1197" y="4086"/>
                  </a:cubicBezTo>
                  <a:cubicBezTo>
                    <a:pt x="1169" y="4135"/>
                    <a:pt x="1186" y="4197"/>
                    <a:pt x="1233" y="4225"/>
                  </a:cubicBezTo>
                  <a:lnTo>
                    <a:pt x="2202" y="4792"/>
                  </a:lnTo>
                  <a:cubicBezTo>
                    <a:pt x="1882" y="5357"/>
                    <a:pt x="1644" y="5962"/>
                    <a:pt x="1492" y="6592"/>
                  </a:cubicBezTo>
                  <a:lnTo>
                    <a:pt x="396" y="6344"/>
                  </a:lnTo>
                  <a:cubicBezTo>
                    <a:pt x="389" y="6342"/>
                    <a:pt x="381" y="6341"/>
                    <a:pt x="374" y="6341"/>
                  </a:cubicBezTo>
                  <a:cubicBezTo>
                    <a:pt x="328" y="6341"/>
                    <a:pt x="285" y="6373"/>
                    <a:pt x="275" y="6420"/>
                  </a:cubicBezTo>
                  <a:cubicBezTo>
                    <a:pt x="1" y="7623"/>
                    <a:pt x="1" y="8872"/>
                    <a:pt x="275" y="10074"/>
                  </a:cubicBezTo>
                  <a:cubicBezTo>
                    <a:pt x="285" y="10121"/>
                    <a:pt x="327" y="10154"/>
                    <a:pt x="373" y="10154"/>
                  </a:cubicBezTo>
                  <a:cubicBezTo>
                    <a:pt x="381" y="10154"/>
                    <a:pt x="389" y="10153"/>
                    <a:pt x="396" y="10151"/>
                  </a:cubicBezTo>
                  <a:lnTo>
                    <a:pt x="1492" y="9902"/>
                  </a:lnTo>
                  <a:cubicBezTo>
                    <a:pt x="1680" y="10684"/>
                    <a:pt x="2002" y="11426"/>
                    <a:pt x="2443" y="12097"/>
                  </a:cubicBezTo>
                  <a:lnTo>
                    <a:pt x="1513" y="12728"/>
                  </a:lnTo>
                  <a:cubicBezTo>
                    <a:pt x="1466" y="12759"/>
                    <a:pt x="1454" y="12822"/>
                    <a:pt x="1486" y="12869"/>
                  </a:cubicBezTo>
                  <a:cubicBezTo>
                    <a:pt x="2189" y="13898"/>
                    <a:pt x="3110" y="14760"/>
                    <a:pt x="4154" y="15367"/>
                  </a:cubicBezTo>
                  <a:cubicBezTo>
                    <a:pt x="4170" y="15376"/>
                    <a:pt x="4188" y="15381"/>
                    <a:pt x="4205" y="15381"/>
                  </a:cubicBezTo>
                  <a:cubicBezTo>
                    <a:pt x="4240" y="15381"/>
                    <a:pt x="4273" y="15363"/>
                    <a:pt x="4292" y="15330"/>
                  </a:cubicBezTo>
                  <a:lnTo>
                    <a:pt x="4861" y="14361"/>
                  </a:lnTo>
                  <a:cubicBezTo>
                    <a:pt x="5424" y="14681"/>
                    <a:pt x="6031" y="14921"/>
                    <a:pt x="6661" y="15072"/>
                  </a:cubicBezTo>
                  <a:lnTo>
                    <a:pt x="6412" y="16167"/>
                  </a:lnTo>
                  <a:cubicBezTo>
                    <a:pt x="6400" y="16222"/>
                    <a:pt x="6434" y="16276"/>
                    <a:pt x="6489" y="16288"/>
                  </a:cubicBezTo>
                  <a:cubicBezTo>
                    <a:pt x="7088" y="16424"/>
                    <a:pt x="7701" y="16492"/>
                    <a:pt x="8316" y="16494"/>
                  </a:cubicBezTo>
                  <a:cubicBezTo>
                    <a:pt x="8929" y="16492"/>
                    <a:pt x="9542" y="16423"/>
                    <a:pt x="10141" y="16287"/>
                  </a:cubicBezTo>
                  <a:cubicBezTo>
                    <a:pt x="10196" y="16275"/>
                    <a:pt x="10231" y="16221"/>
                    <a:pt x="10218" y="16166"/>
                  </a:cubicBezTo>
                  <a:lnTo>
                    <a:pt x="9969" y="15071"/>
                  </a:lnTo>
                  <a:cubicBezTo>
                    <a:pt x="10750" y="14883"/>
                    <a:pt x="11493" y="14561"/>
                    <a:pt x="12165" y="14118"/>
                  </a:cubicBezTo>
                  <a:lnTo>
                    <a:pt x="12795" y="15050"/>
                  </a:lnTo>
                  <a:cubicBezTo>
                    <a:pt x="12810" y="15073"/>
                    <a:pt x="12834" y="15088"/>
                    <a:pt x="12861" y="15092"/>
                  </a:cubicBezTo>
                  <a:cubicBezTo>
                    <a:pt x="12867" y="15094"/>
                    <a:pt x="12873" y="15094"/>
                    <a:pt x="12879" y="15094"/>
                  </a:cubicBezTo>
                  <a:cubicBezTo>
                    <a:pt x="12899" y="15094"/>
                    <a:pt x="12920" y="15088"/>
                    <a:pt x="12936" y="15077"/>
                  </a:cubicBezTo>
                  <a:cubicBezTo>
                    <a:pt x="13966" y="14373"/>
                    <a:pt x="14829" y="13449"/>
                    <a:pt x="15432" y="12408"/>
                  </a:cubicBezTo>
                  <a:cubicBezTo>
                    <a:pt x="15460" y="12360"/>
                    <a:pt x="15444" y="12298"/>
                    <a:pt x="15397" y="12269"/>
                  </a:cubicBezTo>
                  <a:lnTo>
                    <a:pt x="14427" y="11702"/>
                  </a:lnTo>
                  <a:cubicBezTo>
                    <a:pt x="14747" y="11138"/>
                    <a:pt x="14986" y="10533"/>
                    <a:pt x="15138" y="9902"/>
                  </a:cubicBezTo>
                  <a:lnTo>
                    <a:pt x="16234" y="10151"/>
                  </a:lnTo>
                  <a:cubicBezTo>
                    <a:pt x="16241" y="10153"/>
                    <a:pt x="16249" y="10153"/>
                    <a:pt x="16256" y="10153"/>
                  </a:cubicBezTo>
                  <a:cubicBezTo>
                    <a:pt x="16302" y="10153"/>
                    <a:pt x="16344" y="10122"/>
                    <a:pt x="16355" y="10074"/>
                  </a:cubicBezTo>
                  <a:cubicBezTo>
                    <a:pt x="16629" y="8872"/>
                    <a:pt x="16629" y="7622"/>
                    <a:pt x="16355" y="6419"/>
                  </a:cubicBezTo>
                  <a:cubicBezTo>
                    <a:pt x="16344" y="6373"/>
                    <a:pt x="16303" y="6341"/>
                    <a:pt x="16257" y="6341"/>
                  </a:cubicBezTo>
                  <a:cubicBezTo>
                    <a:pt x="16249" y="6341"/>
                    <a:pt x="16241" y="6342"/>
                    <a:pt x="16234" y="6344"/>
                  </a:cubicBezTo>
                  <a:lnTo>
                    <a:pt x="15138" y="6592"/>
                  </a:lnTo>
                  <a:cubicBezTo>
                    <a:pt x="14949" y="5811"/>
                    <a:pt x="14627" y="5068"/>
                    <a:pt x="14186" y="4396"/>
                  </a:cubicBezTo>
                  <a:lnTo>
                    <a:pt x="15117" y="3766"/>
                  </a:lnTo>
                  <a:cubicBezTo>
                    <a:pt x="15163" y="3734"/>
                    <a:pt x="15176" y="3672"/>
                    <a:pt x="15144" y="3625"/>
                  </a:cubicBezTo>
                  <a:cubicBezTo>
                    <a:pt x="14441" y="2596"/>
                    <a:pt x="13519" y="1733"/>
                    <a:pt x="12475" y="1129"/>
                  </a:cubicBezTo>
                  <a:cubicBezTo>
                    <a:pt x="12459" y="1120"/>
                    <a:pt x="12441" y="1115"/>
                    <a:pt x="12424" y="1115"/>
                  </a:cubicBezTo>
                  <a:cubicBezTo>
                    <a:pt x="12389" y="1115"/>
                    <a:pt x="12356" y="1133"/>
                    <a:pt x="12337" y="1166"/>
                  </a:cubicBezTo>
                  <a:lnTo>
                    <a:pt x="11769" y="2135"/>
                  </a:lnTo>
                  <a:cubicBezTo>
                    <a:pt x="11206" y="1815"/>
                    <a:pt x="10599" y="1575"/>
                    <a:pt x="9969" y="1424"/>
                  </a:cubicBezTo>
                  <a:lnTo>
                    <a:pt x="10218" y="329"/>
                  </a:lnTo>
                  <a:cubicBezTo>
                    <a:pt x="10231" y="274"/>
                    <a:pt x="10196" y="219"/>
                    <a:pt x="10142" y="207"/>
                  </a:cubicBezTo>
                  <a:cubicBezTo>
                    <a:pt x="9541" y="70"/>
                    <a:pt x="8928" y="1"/>
                    <a:pt x="831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4824275" y="1201575"/>
              <a:ext cx="232675" cy="226175"/>
            </a:xfrm>
            <a:custGeom>
              <a:rect b="b" l="l" r="r" t="t"/>
              <a:pathLst>
                <a:path extrusionOk="0" h="9047" w="9307">
                  <a:moveTo>
                    <a:pt x="4620" y="2231"/>
                  </a:moveTo>
                  <a:cubicBezTo>
                    <a:pt x="5885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8"/>
                  </a:moveTo>
                  <a:cubicBezTo>
                    <a:pt x="3244" y="2028"/>
                    <a:pt x="2125" y="3146"/>
                    <a:pt x="2125" y="4523"/>
                  </a:cubicBezTo>
                  <a:cubicBezTo>
                    <a:pt x="2125" y="5899"/>
                    <a:pt x="3244" y="7019"/>
                    <a:pt x="4620" y="7019"/>
                  </a:cubicBezTo>
                  <a:cubicBezTo>
                    <a:pt x="5996" y="7019"/>
                    <a:pt x="7116" y="5899"/>
                    <a:pt x="7116" y="4523"/>
                  </a:cubicBezTo>
                  <a:cubicBezTo>
                    <a:pt x="7116" y="3147"/>
                    <a:pt x="5996" y="2028"/>
                    <a:pt x="4620" y="2028"/>
                  </a:cubicBezTo>
                  <a:close/>
                  <a:moveTo>
                    <a:pt x="5515" y="221"/>
                  </a:moveTo>
                  <a:cubicBezTo>
                    <a:pt x="5944" y="313"/>
                    <a:pt x="6327" y="449"/>
                    <a:pt x="6656" y="626"/>
                  </a:cubicBezTo>
                  <a:cubicBezTo>
                    <a:pt x="7015" y="815"/>
                    <a:pt x="7347" y="1051"/>
                    <a:pt x="7645" y="1327"/>
                  </a:cubicBezTo>
                  <a:lnTo>
                    <a:pt x="7073" y="1908"/>
                  </a:lnTo>
                  <a:cubicBezTo>
                    <a:pt x="7034" y="1947"/>
                    <a:pt x="7034" y="2012"/>
                    <a:pt x="7074" y="2051"/>
                  </a:cubicBezTo>
                  <a:cubicBezTo>
                    <a:pt x="7487" y="2458"/>
                    <a:pt x="7793" y="2961"/>
                    <a:pt x="7964" y="3515"/>
                  </a:cubicBezTo>
                  <a:cubicBezTo>
                    <a:pt x="7977" y="3559"/>
                    <a:pt x="8017" y="3587"/>
                    <a:pt x="8060" y="3587"/>
                  </a:cubicBezTo>
                  <a:cubicBezTo>
                    <a:pt x="8070" y="3587"/>
                    <a:pt x="8080" y="3586"/>
                    <a:pt x="8090" y="3583"/>
                  </a:cubicBezTo>
                  <a:lnTo>
                    <a:pt x="8870" y="3343"/>
                  </a:lnTo>
                  <a:cubicBezTo>
                    <a:pt x="9092" y="4127"/>
                    <a:pt x="9092" y="4958"/>
                    <a:pt x="8870" y="5743"/>
                  </a:cubicBezTo>
                  <a:lnTo>
                    <a:pt x="8090" y="5504"/>
                  </a:lnTo>
                  <a:cubicBezTo>
                    <a:pt x="8080" y="5501"/>
                    <a:pt x="8069" y="5499"/>
                    <a:pt x="8059" y="5499"/>
                  </a:cubicBezTo>
                  <a:cubicBezTo>
                    <a:pt x="8043" y="5499"/>
                    <a:pt x="8027" y="5503"/>
                    <a:pt x="8012" y="5511"/>
                  </a:cubicBezTo>
                  <a:cubicBezTo>
                    <a:pt x="7989" y="5524"/>
                    <a:pt x="7972" y="5545"/>
                    <a:pt x="7963" y="5571"/>
                  </a:cubicBezTo>
                  <a:cubicBezTo>
                    <a:pt x="7824" y="6026"/>
                    <a:pt x="7592" y="6448"/>
                    <a:pt x="7283" y="6809"/>
                  </a:cubicBezTo>
                  <a:cubicBezTo>
                    <a:pt x="7246" y="6852"/>
                    <a:pt x="7252" y="6917"/>
                    <a:pt x="7294" y="6952"/>
                  </a:cubicBezTo>
                  <a:lnTo>
                    <a:pt x="7914" y="7480"/>
                  </a:lnTo>
                  <a:cubicBezTo>
                    <a:pt x="7368" y="8090"/>
                    <a:pt x="6656" y="8543"/>
                    <a:pt x="5891" y="8771"/>
                  </a:cubicBezTo>
                  <a:lnTo>
                    <a:pt x="5675" y="7985"/>
                  </a:lnTo>
                  <a:cubicBezTo>
                    <a:pt x="5667" y="7959"/>
                    <a:pt x="5651" y="7938"/>
                    <a:pt x="5628" y="7924"/>
                  </a:cubicBezTo>
                  <a:cubicBezTo>
                    <a:pt x="5612" y="7915"/>
                    <a:pt x="5595" y="7911"/>
                    <a:pt x="5578" y="7911"/>
                  </a:cubicBezTo>
                  <a:cubicBezTo>
                    <a:pt x="5568" y="7911"/>
                    <a:pt x="5559" y="7912"/>
                    <a:pt x="5550" y="7915"/>
                  </a:cubicBezTo>
                  <a:cubicBezTo>
                    <a:pt x="5245" y="7999"/>
                    <a:pt x="4932" y="8041"/>
                    <a:pt x="4618" y="8041"/>
                  </a:cubicBezTo>
                  <a:cubicBezTo>
                    <a:pt x="4356" y="8041"/>
                    <a:pt x="4094" y="8011"/>
                    <a:pt x="3836" y="7952"/>
                  </a:cubicBezTo>
                  <a:cubicBezTo>
                    <a:pt x="3829" y="7951"/>
                    <a:pt x="3822" y="7950"/>
                    <a:pt x="3814" y="7950"/>
                  </a:cubicBezTo>
                  <a:cubicBezTo>
                    <a:pt x="3768" y="7950"/>
                    <a:pt x="3726" y="7982"/>
                    <a:pt x="3715" y="8029"/>
                  </a:cubicBezTo>
                  <a:lnTo>
                    <a:pt x="3535" y="8820"/>
                  </a:lnTo>
                  <a:lnTo>
                    <a:pt x="3316" y="8765"/>
                  </a:lnTo>
                  <a:cubicBezTo>
                    <a:pt x="3235" y="8737"/>
                    <a:pt x="3154" y="8707"/>
                    <a:pt x="3074" y="8677"/>
                  </a:cubicBezTo>
                  <a:lnTo>
                    <a:pt x="2999" y="8650"/>
                  </a:lnTo>
                  <a:cubicBezTo>
                    <a:pt x="2921" y="8622"/>
                    <a:pt x="2844" y="8590"/>
                    <a:pt x="2771" y="8552"/>
                  </a:cubicBezTo>
                  <a:lnTo>
                    <a:pt x="2653" y="8495"/>
                  </a:lnTo>
                  <a:cubicBezTo>
                    <a:pt x="2570" y="8456"/>
                    <a:pt x="2488" y="8414"/>
                    <a:pt x="2411" y="8365"/>
                  </a:cubicBezTo>
                  <a:cubicBezTo>
                    <a:pt x="2081" y="8181"/>
                    <a:pt x="1761" y="7931"/>
                    <a:pt x="1458" y="7621"/>
                  </a:cubicBezTo>
                  <a:lnTo>
                    <a:pt x="2051" y="7068"/>
                  </a:lnTo>
                  <a:cubicBezTo>
                    <a:pt x="2093" y="7030"/>
                    <a:pt x="2095" y="6966"/>
                    <a:pt x="2057" y="6925"/>
                  </a:cubicBezTo>
                  <a:cubicBezTo>
                    <a:pt x="1732" y="6577"/>
                    <a:pt x="1482" y="6165"/>
                    <a:pt x="1323" y="5717"/>
                  </a:cubicBezTo>
                  <a:cubicBezTo>
                    <a:pt x="1314" y="5691"/>
                    <a:pt x="1296" y="5670"/>
                    <a:pt x="1272" y="5659"/>
                  </a:cubicBezTo>
                  <a:cubicBezTo>
                    <a:pt x="1258" y="5652"/>
                    <a:pt x="1243" y="5649"/>
                    <a:pt x="1228" y="5649"/>
                  </a:cubicBezTo>
                  <a:cubicBezTo>
                    <a:pt x="1217" y="5649"/>
                    <a:pt x="1205" y="5651"/>
                    <a:pt x="1194" y="5655"/>
                  </a:cubicBezTo>
                  <a:lnTo>
                    <a:pt x="427" y="5929"/>
                  </a:lnTo>
                  <a:lnTo>
                    <a:pt x="405" y="5868"/>
                  </a:lnTo>
                  <a:cubicBezTo>
                    <a:pt x="395" y="5836"/>
                    <a:pt x="387" y="5804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3" y="5675"/>
                    <a:pt x="344" y="5638"/>
                    <a:pt x="334" y="5600"/>
                  </a:cubicBezTo>
                  <a:cubicBezTo>
                    <a:pt x="315" y="5529"/>
                    <a:pt x="297" y="5460"/>
                    <a:pt x="286" y="5395"/>
                  </a:cubicBezTo>
                  <a:lnTo>
                    <a:pt x="234" y="5059"/>
                  </a:lnTo>
                  <a:cubicBezTo>
                    <a:pt x="224" y="4989"/>
                    <a:pt x="218" y="4920"/>
                    <a:pt x="217" y="4850"/>
                  </a:cubicBezTo>
                  <a:cubicBezTo>
                    <a:pt x="216" y="4811"/>
                    <a:pt x="214" y="4772"/>
                    <a:pt x="211" y="4737"/>
                  </a:cubicBezTo>
                  <a:lnTo>
                    <a:pt x="203" y="4568"/>
                  </a:lnTo>
                  <a:cubicBezTo>
                    <a:pt x="202" y="4534"/>
                    <a:pt x="203" y="4499"/>
                    <a:pt x="206" y="4464"/>
                  </a:cubicBezTo>
                  <a:cubicBezTo>
                    <a:pt x="207" y="4446"/>
                    <a:pt x="208" y="4428"/>
                    <a:pt x="208" y="4411"/>
                  </a:cubicBezTo>
                  <a:cubicBezTo>
                    <a:pt x="213" y="4299"/>
                    <a:pt x="218" y="4189"/>
                    <a:pt x="226" y="4087"/>
                  </a:cubicBezTo>
                  <a:lnTo>
                    <a:pt x="241" y="3979"/>
                  </a:lnTo>
                  <a:cubicBezTo>
                    <a:pt x="263" y="3831"/>
                    <a:pt x="285" y="3679"/>
                    <a:pt x="320" y="3533"/>
                  </a:cubicBezTo>
                  <a:lnTo>
                    <a:pt x="1110" y="3738"/>
                  </a:lnTo>
                  <a:cubicBezTo>
                    <a:pt x="1118" y="3740"/>
                    <a:pt x="1126" y="3741"/>
                    <a:pt x="1135" y="3741"/>
                  </a:cubicBezTo>
                  <a:cubicBezTo>
                    <a:pt x="1180" y="3741"/>
                    <a:pt x="1221" y="3710"/>
                    <a:pt x="1233" y="3665"/>
                  </a:cubicBezTo>
                  <a:cubicBezTo>
                    <a:pt x="1379" y="3103"/>
                    <a:pt x="1662" y="2586"/>
                    <a:pt x="2057" y="2161"/>
                  </a:cubicBezTo>
                  <a:cubicBezTo>
                    <a:pt x="2095" y="2120"/>
                    <a:pt x="2093" y="2057"/>
                    <a:pt x="2052" y="2018"/>
                  </a:cubicBezTo>
                  <a:lnTo>
                    <a:pt x="1458" y="1465"/>
                  </a:lnTo>
                  <a:cubicBezTo>
                    <a:pt x="1762" y="1155"/>
                    <a:pt x="2083" y="905"/>
                    <a:pt x="2416" y="719"/>
                  </a:cubicBezTo>
                  <a:cubicBezTo>
                    <a:pt x="2492" y="671"/>
                    <a:pt x="2572" y="629"/>
                    <a:pt x="2653" y="591"/>
                  </a:cubicBezTo>
                  <a:lnTo>
                    <a:pt x="2771" y="535"/>
                  </a:lnTo>
                  <a:cubicBezTo>
                    <a:pt x="2845" y="497"/>
                    <a:pt x="2923" y="463"/>
                    <a:pt x="3001" y="435"/>
                  </a:cubicBezTo>
                  <a:lnTo>
                    <a:pt x="3076" y="408"/>
                  </a:lnTo>
                  <a:cubicBezTo>
                    <a:pt x="3156" y="379"/>
                    <a:pt x="3236" y="349"/>
                    <a:pt x="3309" y="324"/>
                  </a:cubicBezTo>
                  <a:lnTo>
                    <a:pt x="3535" y="265"/>
                  </a:lnTo>
                  <a:lnTo>
                    <a:pt x="3716" y="1057"/>
                  </a:lnTo>
                  <a:cubicBezTo>
                    <a:pt x="3726" y="1104"/>
                    <a:pt x="3769" y="1136"/>
                    <a:pt x="3815" y="1136"/>
                  </a:cubicBezTo>
                  <a:cubicBezTo>
                    <a:pt x="3822" y="1136"/>
                    <a:pt x="3829" y="1135"/>
                    <a:pt x="3836" y="1133"/>
                  </a:cubicBezTo>
                  <a:cubicBezTo>
                    <a:pt x="4094" y="1075"/>
                    <a:pt x="4356" y="1046"/>
                    <a:pt x="4619" y="1046"/>
                  </a:cubicBezTo>
                  <a:cubicBezTo>
                    <a:pt x="4830" y="1046"/>
                    <a:pt x="5042" y="1065"/>
                    <a:pt x="5251" y="1102"/>
                  </a:cubicBezTo>
                  <a:cubicBezTo>
                    <a:pt x="5257" y="1104"/>
                    <a:pt x="5263" y="1104"/>
                    <a:pt x="5270" y="1104"/>
                  </a:cubicBezTo>
                  <a:cubicBezTo>
                    <a:pt x="5290" y="1104"/>
                    <a:pt x="5311" y="1098"/>
                    <a:pt x="5327" y="1086"/>
                  </a:cubicBezTo>
                  <a:cubicBezTo>
                    <a:pt x="5349" y="1071"/>
                    <a:pt x="5364" y="1048"/>
                    <a:pt x="5369" y="1021"/>
                  </a:cubicBezTo>
                  <a:lnTo>
                    <a:pt x="5515" y="221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5" y="34"/>
                    <a:pt x="5339" y="57"/>
                    <a:pt x="5334" y="83"/>
                  </a:cubicBezTo>
                  <a:lnTo>
                    <a:pt x="5188" y="888"/>
                  </a:lnTo>
                  <a:cubicBezTo>
                    <a:pt x="5000" y="858"/>
                    <a:pt x="4810" y="844"/>
                    <a:pt x="4620" y="844"/>
                  </a:cubicBezTo>
                  <a:cubicBezTo>
                    <a:pt x="4376" y="844"/>
                    <a:pt x="4132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7" y="71"/>
                    <a:pt x="3664" y="56"/>
                  </a:cubicBezTo>
                  <a:cubicBezTo>
                    <a:pt x="3648" y="46"/>
                    <a:pt x="3630" y="41"/>
                    <a:pt x="3612" y="41"/>
                  </a:cubicBezTo>
                  <a:cubicBezTo>
                    <a:pt x="3603" y="41"/>
                    <a:pt x="3594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89"/>
                    <a:pt x="3006" y="219"/>
                  </a:cubicBezTo>
                  <a:lnTo>
                    <a:pt x="2936" y="244"/>
                  </a:lnTo>
                  <a:cubicBezTo>
                    <a:pt x="2849" y="275"/>
                    <a:pt x="2765" y="312"/>
                    <a:pt x="2683" y="353"/>
                  </a:cubicBezTo>
                  <a:lnTo>
                    <a:pt x="2566" y="410"/>
                  </a:lnTo>
                  <a:cubicBezTo>
                    <a:pt x="2478" y="450"/>
                    <a:pt x="2394" y="495"/>
                    <a:pt x="2312" y="546"/>
                  </a:cubicBezTo>
                  <a:cubicBezTo>
                    <a:pt x="1941" y="753"/>
                    <a:pt x="1580" y="1040"/>
                    <a:pt x="1240" y="1401"/>
                  </a:cubicBezTo>
                  <a:cubicBezTo>
                    <a:pt x="1202" y="1441"/>
                    <a:pt x="1204" y="1506"/>
                    <a:pt x="1245" y="1545"/>
                  </a:cubicBezTo>
                  <a:lnTo>
                    <a:pt x="1841" y="2099"/>
                  </a:lnTo>
                  <a:cubicBezTo>
                    <a:pt x="1481" y="2509"/>
                    <a:pt x="1216" y="2992"/>
                    <a:pt x="1064" y="3516"/>
                  </a:cubicBezTo>
                  <a:lnTo>
                    <a:pt x="275" y="3311"/>
                  </a:lnTo>
                  <a:cubicBezTo>
                    <a:pt x="266" y="3309"/>
                    <a:pt x="257" y="3308"/>
                    <a:pt x="249" y="3308"/>
                  </a:cubicBezTo>
                  <a:cubicBezTo>
                    <a:pt x="205" y="3308"/>
                    <a:pt x="166" y="3337"/>
                    <a:pt x="152" y="3381"/>
                  </a:cubicBezTo>
                  <a:cubicBezTo>
                    <a:pt x="97" y="3569"/>
                    <a:pt x="69" y="3762"/>
                    <a:pt x="41" y="3950"/>
                  </a:cubicBezTo>
                  <a:lnTo>
                    <a:pt x="25" y="4064"/>
                  </a:lnTo>
                  <a:cubicBezTo>
                    <a:pt x="17" y="4176"/>
                    <a:pt x="11" y="4288"/>
                    <a:pt x="6" y="4403"/>
                  </a:cubicBezTo>
                  <a:cubicBezTo>
                    <a:pt x="6" y="4420"/>
                    <a:pt x="5" y="4435"/>
                    <a:pt x="4" y="4452"/>
                  </a:cubicBezTo>
                  <a:cubicBezTo>
                    <a:pt x="1" y="4494"/>
                    <a:pt x="0" y="4536"/>
                    <a:pt x="1" y="4579"/>
                  </a:cubicBezTo>
                  <a:lnTo>
                    <a:pt x="10" y="4750"/>
                  </a:lnTo>
                  <a:cubicBezTo>
                    <a:pt x="12" y="4785"/>
                    <a:pt x="13" y="4821"/>
                    <a:pt x="15" y="4857"/>
                  </a:cubicBezTo>
                  <a:cubicBezTo>
                    <a:pt x="16" y="4935"/>
                    <a:pt x="23" y="5014"/>
                    <a:pt x="35" y="5092"/>
                  </a:cubicBezTo>
                  <a:lnTo>
                    <a:pt x="86" y="5428"/>
                  </a:lnTo>
                  <a:cubicBezTo>
                    <a:pt x="101" y="5505"/>
                    <a:pt x="120" y="5580"/>
                    <a:pt x="138" y="5652"/>
                  </a:cubicBezTo>
                  <a:cubicBezTo>
                    <a:pt x="148" y="5688"/>
                    <a:pt x="157" y="5724"/>
                    <a:pt x="167" y="5765"/>
                  </a:cubicBezTo>
                  <a:cubicBezTo>
                    <a:pt x="173" y="5784"/>
                    <a:pt x="178" y="5804"/>
                    <a:pt x="183" y="5824"/>
                  </a:cubicBezTo>
                  <a:cubicBezTo>
                    <a:pt x="192" y="5859"/>
                    <a:pt x="201" y="5895"/>
                    <a:pt x="214" y="5933"/>
                  </a:cubicBezTo>
                  <a:lnTo>
                    <a:pt x="271" y="6092"/>
                  </a:lnTo>
                  <a:cubicBezTo>
                    <a:pt x="285" y="6133"/>
                    <a:pt x="324" y="6159"/>
                    <a:pt x="366" y="6159"/>
                  </a:cubicBezTo>
                  <a:cubicBezTo>
                    <a:pt x="377" y="6159"/>
                    <a:pt x="389" y="6157"/>
                    <a:pt x="400" y="6153"/>
                  </a:cubicBezTo>
                  <a:lnTo>
                    <a:pt x="1168" y="5880"/>
                  </a:lnTo>
                  <a:cubicBezTo>
                    <a:pt x="1325" y="6286"/>
                    <a:pt x="1553" y="6661"/>
                    <a:pt x="1841" y="6988"/>
                  </a:cubicBezTo>
                  <a:lnTo>
                    <a:pt x="1245" y="7543"/>
                  </a:lnTo>
                  <a:cubicBezTo>
                    <a:pt x="1204" y="7582"/>
                    <a:pt x="1202" y="7646"/>
                    <a:pt x="1240" y="7687"/>
                  </a:cubicBezTo>
                  <a:cubicBezTo>
                    <a:pt x="1578" y="8046"/>
                    <a:pt x="1938" y="8333"/>
                    <a:pt x="2306" y="8539"/>
                  </a:cubicBezTo>
                  <a:cubicBezTo>
                    <a:pt x="2390" y="8591"/>
                    <a:pt x="2476" y="8636"/>
                    <a:pt x="2566" y="8678"/>
                  </a:cubicBezTo>
                  <a:lnTo>
                    <a:pt x="2683" y="8734"/>
                  </a:lnTo>
                  <a:cubicBezTo>
                    <a:pt x="2764" y="8776"/>
                    <a:pt x="2847" y="8811"/>
                    <a:pt x="2933" y="8841"/>
                  </a:cubicBezTo>
                  <a:lnTo>
                    <a:pt x="3004" y="8868"/>
                  </a:lnTo>
                  <a:cubicBezTo>
                    <a:pt x="3087" y="8898"/>
                    <a:pt x="3169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3" y="9046"/>
                    <a:pt x="3611" y="9047"/>
                  </a:cubicBezTo>
                  <a:lnTo>
                    <a:pt x="3612" y="9047"/>
                  </a:lnTo>
                  <a:cubicBezTo>
                    <a:pt x="3658" y="9047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2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7" y="8136"/>
                  </a:cubicBezTo>
                  <a:lnTo>
                    <a:pt x="5724" y="8924"/>
                  </a:lnTo>
                  <a:cubicBezTo>
                    <a:pt x="5737" y="8969"/>
                    <a:pt x="5777" y="8998"/>
                    <a:pt x="5822" y="8998"/>
                  </a:cubicBezTo>
                  <a:cubicBezTo>
                    <a:pt x="5831" y="8998"/>
                    <a:pt x="5840" y="8997"/>
                    <a:pt x="5848" y="8995"/>
                  </a:cubicBezTo>
                  <a:cubicBezTo>
                    <a:pt x="6721" y="8759"/>
                    <a:pt x="7533" y="8241"/>
                    <a:pt x="8136" y="7537"/>
                  </a:cubicBezTo>
                  <a:cubicBezTo>
                    <a:pt x="8172" y="7494"/>
                    <a:pt x="8167" y="7431"/>
                    <a:pt x="8125" y="7394"/>
                  </a:cubicBezTo>
                  <a:lnTo>
                    <a:pt x="7502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8"/>
                  </a:lnTo>
                  <a:cubicBezTo>
                    <a:pt x="8920" y="5971"/>
                    <a:pt x="8929" y="5972"/>
                    <a:pt x="8939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6"/>
                    <a:pt x="9307" y="4072"/>
                    <a:pt x="9036" y="3188"/>
                  </a:cubicBezTo>
                  <a:cubicBezTo>
                    <a:pt x="9023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0" y="3120"/>
                  </a:cubicBezTo>
                  <a:lnTo>
                    <a:pt x="8127" y="3361"/>
                  </a:lnTo>
                  <a:cubicBezTo>
                    <a:pt x="7952" y="2844"/>
                    <a:pt x="7665" y="2373"/>
                    <a:pt x="7289" y="1979"/>
                  </a:cubicBezTo>
                  <a:lnTo>
                    <a:pt x="7861" y="1397"/>
                  </a:lnTo>
                  <a:cubicBezTo>
                    <a:pt x="7901" y="1357"/>
                    <a:pt x="7900" y="1293"/>
                    <a:pt x="7860" y="1253"/>
                  </a:cubicBezTo>
                  <a:cubicBezTo>
                    <a:pt x="7532" y="933"/>
                    <a:pt x="7159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7" y="1"/>
                    <a:pt x="5441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3960625" y="1683150"/>
              <a:ext cx="232675" cy="226175"/>
            </a:xfrm>
            <a:custGeom>
              <a:rect b="b" l="l" r="r" t="t"/>
              <a:pathLst>
                <a:path extrusionOk="0" h="9047" w="9307">
                  <a:moveTo>
                    <a:pt x="4620" y="2231"/>
                  </a:moveTo>
                  <a:cubicBezTo>
                    <a:pt x="5884" y="2231"/>
                    <a:pt x="6913" y="3258"/>
                    <a:pt x="6913" y="4523"/>
                  </a:cubicBezTo>
                  <a:cubicBezTo>
                    <a:pt x="6913" y="5787"/>
                    <a:pt x="5884" y="6816"/>
                    <a:pt x="4620" y="6816"/>
                  </a:cubicBezTo>
                  <a:cubicBezTo>
                    <a:pt x="3355" y="6816"/>
                    <a:pt x="2327" y="5786"/>
                    <a:pt x="2327" y="4523"/>
                  </a:cubicBezTo>
                  <a:cubicBezTo>
                    <a:pt x="2327" y="3258"/>
                    <a:pt x="3355" y="2231"/>
                    <a:pt x="4620" y="2231"/>
                  </a:cubicBezTo>
                  <a:close/>
                  <a:moveTo>
                    <a:pt x="4620" y="2029"/>
                  </a:moveTo>
                  <a:cubicBezTo>
                    <a:pt x="3244" y="2029"/>
                    <a:pt x="2124" y="3146"/>
                    <a:pt x="2124" y="4523"/>
                  </a:cubicBezTo>
                  <a:cubicBezTo>
                    <a:pt x="2124" y="5899"/>
                    <a:pt x="3244" y="7019"/>
                    <a:pt x="4620" y="7019"/>
                  </a:cubicBezTo>
                  <a:cubicBezTo>
                    <a:pt x="5997" y="7019"/>
                    <a:pt x="7116" y="5899"/>
                    <a:pt x="7116" y="4523"/>
                  </a:cubicBezTo>
                  <a:cubicBezTo>
                    <a:pt x="7116" y="3148"/>
                    <a:pt x="5997" y="2029"/>
                    <a:pt x="4620" y="2029"/>
                  </a:cubicBezTo>
                  <a:close/>
                  <a:moveTo>
                    <a:pt x="5515" y="222"/>
                  </a:moveTo>
                  <a:cubicBezTo>
                    <a:pt x="5944" y="314"/>
                    <a:pt x="6328" y="450"/>
                    <a:pt x="6657" y="627"/>
                  </a:cubicBezTo>
                  <a:cubicBezTo>
                    <a:pt x="7016" y="816"/>
                    <a:pt x="7348" y="1052"/>
                    <a:pt x="7645" y="1328"/>
                  </a:cubicBezTo>
                  <a:lnTo>
                    <a:pt x="7073" y="1909"/>
                  </a:lnTo>
                  <a:cubicBezTo>
                    <a:pt x="7034" y="1948"/>
                    <a:pt x="7035" y="2012"/>
                    <a:pt x="7074" y="2052"/>
                  </a:cubicBezTo>
                  <a:cubicBezTo>
                    <a:pt x="7487" y="2458"/>
                    <a:pt x="7792" y="2962"/>
                    <a:pt x="7963" y="3516"/>
                  </a:cubicBezTo>
                  <a:cubicBezTo>
                    <a:pt x="7977" y="3560"/>
                    <a:pt x="8017" y="3588"/>
                    <a:pt x="8061" y="3588"/>
                  </a:cubicBezTo>
                  <a:cubicBezTo>
                    <a:pt x="8071" y="3588"/>
                    <a:pt x="8080" y="3586"/>
                    <a:pt x="8090" y="3584"/>
                  </a:cubicBezTo>
                  <a:lnTo>
                    <a:pt x="8871" y="3344"/>
                  </a:lnTo>
                  <a:cubicBezTo>
                    <a:pt x="9092" y="4128"/>
                    <a:pt x="9092" y="4959"/>
                    <a:pt x="8871" y="5744"/>
                  </a:cubicBezTo>
                  <a:lnTo>
                    <a:pt x="8090" y="5504"/>
                  </a:lnTo>
                  <a:cubicBezTo>
                    <a:pt x="8081" y="5501"/>
                    <a:pt x="8071" y="5500"/>
                    <a:pt x="8061" y="5500"/>
                  </a:cubicBezTo>
                  <a:cubicBezTo>
                    <a:pt x="8044" y="5500"/>
                    <a:pt x="8028" y="5504"/>
                    <a:pt x="8014" y="5512"/>
                  </a:cubicBezTo>
                  <a:cubicBezTo>
                    <a:pt x="7989" y="5524"/>
                    <a:pt x="7971" y="5546"/>
                    <a:pt x="7964" y="5572"/>
                  </a:cubicBezTo>
                  <a:cubicBezTo>
                    <a:pt x="7824" y="6027"/>
                    <a:pt x="7592" y="6448"/>
                    <a:pt x="7283" y="6810"/>
                  </a:cubicBezTo>
                  <a:cubicBezTo>
                    <a:pt x="7247" y="6853"/>
                    <a:pt x="7252" y="6917"/>
                    <a:pt x="7295" y="6953"/>
                  </a:cubicBezTo>
                  <a:lnTo>
                    <a:pt x="7914" y="7481"/>
                  </a:lnTo>
                  <a:cubicBezTo>
                    <a:pt x="7370" y="8091"/>
                    <a:pt x="6657" y="8544"/>
                    <a:pt x="5891" y="8772"/>
                  </a:cubicBezTo>
                  <a:lnTo>
                    <a:pt x="5676" y="7986"/>
                  </a:lnTo>
                  <a:cubicBezTo>
                    <a:pt x="5669" y="7960"/>
                    <a:pt x="5651" y="7939"/>
                    <a:pt x="5628" y="7925"/>
                  </a:cubicBezTo>
                  <a:cubicBezTo>
                    <a:pt x="5612" y="7916"/>
                    <a:pt x="5595" y="7912"/>
                    <a:pt x="5578" y="7912"/>
                  </a:cubicBezTo>
                  <a:cubicBezTo>
                    <a:pt x="5569" y="7912"/>
                    <a:pt x="5559" y="7913"/>
                    <a:pt x="5550" y="7916"/>
                  </a:cubicBezTo>
                  <a:cubicBezTo>
                    <a:pt x="5246" y="7999"/>
                    <a:pt x="4932" y="8041"/>
                    <a:pt x="4618" y="8041"/>
                  </a:cubicBezTo>
                  <a:cubicBezTo>
                    <a:pt x="4356" y="8041"/>
                    <a:pt x="4094" y="8012"/>
                    <a:pt x="3837" y="7953"/>
                  </a:cubicBezTo>
                  <a:cubicBezTo>
                    <a:pt x="3829" y="7952"/>
                    <a:pt x="3822" y="7951"/>
                    <a:pt x="3815" y="7951"/>
                  </a:cubicBezTo>
                  <a:cubicBezTo>
                    <a:pt x="3769" y="7951"/>
                    <a:pt x="3727" y="7983"/>
                    <a:pt x="3716" y="8030"/>
                  </a:cubicBezTo>
                  <a:lnTo>
                    <a:pt x="3535" y="8821"/>
                  </a:lnTo>
                  <a:lnTo>
                    <a:pt x="3318" y="8766"/>
                  </a:lnTo>
                  <a:cubicBezTo>
                    <a:pt x="3237" y="8738"/>
                    <a:pt x="3158" y="8708"/>
                    <a:pt x="3077" y="8679"/>
                  </a:cubicBezTo>
                  <a:lnTo>
                    <a:pt x="3000" y="8650"/>
                  </a:lnTo>
                  <a:cubicBezTo>
                    <a:pt x="2921" y="8622"/>
                    <a:pt x="2846" y="8590"/>
                    <a:pt x="2772" y="8552"/>
                  </a:cubicBezTo>
                  <a:lnTo>
                    <a:pt x="2654" y="8495"/>
                  </a:lnTo>
                  <a:cubicBezTo>
                    <a:pt x="2570" y="8456"/>
                    <a:pt x="2489" y="8414"/>
                    <a:pt x="2411" y="8365"/>
                  </a:cubicBezTo>
                  <a:cubicBezTo>
                    <a:pt x="2081" y="8181"/>
                    <a:pt x="1761" y="7932"/>
                    <a:pt x="1458" y="7621"/>
                  </a:cubicBezTo>
                  <a:lnTo>
                    <a:pt x="2052" y="7069"/>
                  </a:lnTo>
                  <a:cubicBezTo>
                    <a:pt x="2093" y="7030"/>
                    <a:pt x="2096" y="6966"/>
                    <a:pt x="2057" y="6926"/>
                  </a:cubicBezTo>
                  <a:cubicBezTo>
                    <a:pt x="1733" y="6577"/>
                    <a:pt x="1483" y="6166"/>
                    <a:pt x="1324" y="5717"/>
                  </a:cubicBezTo>
                  <a:cubicBezTo>
                    <a:pt x="1310" y="5675"/>
                    <a:pt x="1270" y="5649"/>
                    <a:pt x="1228" y="5649"/>
                  </a:cubicBezTo>
                  <a:cubicBezTo>
                    <a:pt x="1217" y="5649"/>
                    <a:pt x="1206" y="5651"/>
                    <a:pt x="1194" y="5655"/>
                  </a:cubicBezTo>
                  <a:lnTo>
                    <a:pt x="427" y="5929"/>
                  </a:lnTo>
                  <a:lnTo>
                    <a:pt x="406" y="5868"/>
                  </a:lnTo>
                  <a:cubicBezTo>
                    <a:pt x="396" y="5836"/>
                    <a:pt x="387" y="5805"/>
                    <a:pt x="379" y="5773"/>
                  </a:cubicBezTo>
                  <a:cubicBezTo>
                    <a:pt x="373" y="5752"/>
                    <a:pt x="368" y="5730"/>
                    <a:pt x="363" y="5713"/>
                  </a:cubicBezTo>
                  <a:cubicBezTo>
                    <a:pt x="354" y="5675"/>
                    <a:pt x="344" y="5637"/>
                    <a:pt x="335" y="5600"/>
                  </a:cubicBezTo>
                  <a:cubicBezTo>
                    <a:pt x="316" y="5528"/>
                    <a:pt x="298" y="5460"/>
                    <a:pt x="286" y="5394"/>
                  </a:cubicBezTo>
                  <a:lnTo>
                    <a:pt x="235" y="5059"/>
                  </a:lnTo>
                  <a:cubicBezTo>
                    <a:pt x="224" y="4989"/>
                    <a:pt x="218" y="4920"/>
                    <a:pt x="217" y="4849"/>
                  </a:cubicBezTo>
                  <a:cubicBezTo>
                    <a:pt x="216" y="4811"/>
                    <a:pt x="214" y="4772"/>
                    <a:pt x="212" y="4737"/>
                  </a:cubicBezTo>
                  <a:lnTo>
                    <a:pt x="203" y="4568"/>
                  </a:lnTo>
                  <a:cubicBezTo>
                    <a:pt x="202" y="4533"/>
                    <a:pt x="203" y="4497"/>
                    <a:pt x="206" y="4462"/>
                  </a:cubicBezTo>
                  <a:cubicBezTo>
                    <a:pt x="207" y="4444"/>
                    <a:pt x="208" y="4428"/>
                    <a:pt x="209" y="4411"/>
                  </a:cubicBezTo>
                  <a:cubicBezTo>
                    <a:pt x="213" y="4299"/>
                    <a:pt x="219" y="4188"/>
                    <a:pt x="226" y="4086"/>
                  </a:cubicBezTo>
                  <a:lnTo>
                    <a:pt x="242" y="3978"/>
                  </a:lnTo>
                  <a:cubicBezTo>
                    <a:pt x="264" y="3830"/>
                    <a:pt x="286" y="3678"/>
                    <a:pt x="322" y="3532"/>
                  </a:cubicBezTo>
                  <a:lnTo>
                    <a:pt x="1110" y="3739"/>
                  </a:lnTo>
                  <a:cubicBezTo>
                    <a:pt x="1118" y="3741"/>
                    <a:pt x="1127" y="3742"/>
                    <a:pt x="1135" y="3742"/>
                  </a:cubicBezTo>
                  <a:cubicBezTo>
                    <a:pt x="1180" y="3742"/>
                    <a:pt x="1221" y="3711"/>
                    <a:pt x="1233" y="3666"/>
                  </a:cubicBezTo>
                  <a:cubicBezTo>
                    <a:pt x="1379" y="3104"/>
                    <a:pt x="1663" y="2587"/>
                    <a:pt x="2057" y="2162"/>
                  </a:cubicBezTo>
                  <a:cubicBezTo>
                    <a:pt x="2096" y="2121"/>
                    <a:pt x="2093" y="2057"/>
                    <a:pt x="2052" y="2019"/>
                  </a:cubicBezTo>
                  <a:lnTo>
                    <a:pt x="1458" y="1466"/>
                  </a:lnTo>
                  <a:cubicBezTo>
                    <a:pt x="1762" y="1156"/>
                    <a:pt x="2083" y="906"/>
                    <a:pt x="2416" y="720"/>
                  </a:cubicBezTo>
                  <a:cubicBezTo>
                    <a:pt x="2494" y="672"/>
                    <a:pt x="2573" y="629"/>
                    <a:pt x="2655" y="591"/>
                  </a:cubicBezTo>
                  <a:lnTo>
                    <a:pt x="2770" y="537"/>
                  </a:lnTo>
                  <a:cubicBezTo>
                    <a:pt x="2845" y="498"/>
                    <a:pt x="2922" y="464"/>
                    <a:pt x="3003" y="436"/>
                  </a:cubicBezTo>
                  <a:lnTo>
                    <a:pt x="3075" y="409"/>
                  </a:lnTo>
                  <a:cubicBezTo>
                    <a:pt x="3156" y="380"/>
                    <a:pt x="3236" y="351"/>
                    <a:pt x="3310" y="325"/>
                  </a:cubicBezTo>
                  <a:lnTo>
                    <a:pt x="3535" y="266"/>
                  </a:lnTo>
                  <a:lnTo>
                    <a:pt x="3716" y="1058"/>
                  </a:lnTo>
                  <a:cubicBezTo>
                    <a:pt x="3727" y="1105"/>
                    <a:pt x="3768" y="1137"/>
                    <a:pt x="3815" y="1137"/>
                  </a:cubicBezTo>
                  <a:cubicBezTo>
                    <a:pt x="3822" y="1137"/>
                    <a:pt x="3829" y="1136"/>
                    <a:pt x="3837" y="1134"/>
                  </a:cubicBezTo>
                  <a:cubicBezTo>
                    <a:pt x="4094" y="1076"/>
                    <a:pt x="4357" y="1047"/>
                    <a:pt x="4619" y="1047"/>
                  </a:cubicBezTo>
                  <a:cubicBezTo>
                    <a:pt x="4831" y="1047"/>
                    <a:pt x="5042" y="1066"/>
                    <a:pt x="5251" y="1103"/>
                  </a:cubicBezTo>
                  <a:cubicBezTo>
                    <a:pt x="5257" y="1105"/>
                    <a:pt x="5264" y="1105"/>
                    <a:pt x="5270" y="1105"/>
                  </a:cubicBezTo>
                  <a:cubicBezTo>
                    <a:pt x="5290" y="1105"/>
                    <a:pt x="5310" y="1099"/>
                    <a:pt x="5328" y="1087"/>
                  </a:cubicBezTo>
                  <a:cubicBezTo>
                    <a:pt x="5350" y="1072"/>
                    <a:pt x="5364" y="1049"/>
                    <a:pt x="5369" y="1022"/>
                  </a:cubicBezTo>
                  <a:lnTo>
                    <a:pt x="5515" y="222"/>
                  </a:lnTo>
                  <a:close/>
                  <a:moveTo>
                    <a:pt x="5435" y="0"/>
                  </a:moveTo>
                  <a:cubicBezTo>
                    <a:pt x="5415" y="0"/>
                    <a:pt x="5395" y="6"/>
                    <a:pt x="5377" y="18"/>
                  </a:cubicBezTo>
                  <a:cubicBezTo>
                    <a:pt x="5356" y="34"/>
                    <a:pt x="5340" y="58"/>
                    <a:pt x="5335" y="83"/>
                  </a:cubicBezTo>
                  <a:lnTo>
                    <a:pt x="5189" y="887"/>
                  </a:lnTo>
                  <a:cubicBezTo>
                    <a:pt x="5001" y="858"/>
                    <a:pt x="4812" y="844"/>
                    <a:pt x="4623" y="844"/>
                  </a:cubicBezTo>
                  <a:cubicBezTo>
                    <a:pt x="4378" y="844"/>
                    <a:pt x="4134" y="868"/>
                    <a:pt x="3892" y="915"/>
                  </a:cubicBezTo>
                  <a:lnTo>
                    <a:pt x="3710" y="120"/>
                  </a:lnTo>
                  <a:cubicBezTo>
                    <a:pt x="3704" y="93"/>
                    <a:pt x="3688" y="71"/>
                    <a:pt x="3665" y="56"/>
                  </a:cubicBezTo>
                  <a:cubicBezTo>
                    <a:pt x="3648" y="46"/>
                    <a:pt x="3631" y="41"/>
                    <a:pt x="3612" y="41"/>
                  </a:cubicBezTo>
                  <a:cubicBezTo>
                    <a:pt x="3604" y="41"/>
                    <a:pt x="3595" y="42"/>
                    <a:pt x="3586" y="45"/>
                  </a:cubicBezTo>
                  <a:lnTo>
                    <a:pt x="3252" y="131"/>
                  </a:lnTo>
                  <a:cubicBezTo>
                    <a:pt x="3170" y="159"/>
                    <a:pt x="3088" y="190"/>
                    <a:pt x="3006" y="220"/>
                  </a:cubicBezTo>
                  <a:lnTo>
                    <a:pt x="2936" y="244"/>
                  </a:lnTo>
                  <a:cubicBezTo>
                    <a:pt x="2850" y="275"/>
                    <a:pt x="2765" y="312"/>
                    <a:pt x="2683" y="354"/>
                  </a:cubicBezTo>
                  <a:lnTo>
                    <a:pt x="2567" y="408"/>
                  </a:lnTo>
                  <a:cubicBezTo>
                    <a:pt x="2481" y="451"/>
                    <a:pt x="2391" y="494"/>
                    <a:pt x="2313" y="546"/>
                  </a:cubicBezTo>
                  <a:cubicBezTo>
                    <a:pt x="1941" y="753"/>
                    <a:pt x="1580" y="1041"/>
                    <a:pt x="1241" y="1401"/>
                  </a:cubicBezTo>
                  <a:cubicBezTo>
                    <a:pt x="1202" y="1441"/>
                    <a:pt x="1204" y="1506"/>
                    <a:pt x="1245" y="1544"/>
                  </a:cubicBezTo>
                  <a:lnTo>
                    <a:pt x="1842" y="2099"/>
                  </a:lnTo>
                  <a:cubicBezTo>
                    <a:pt x="1482" y="2509"/>
                    <a:pt x="1216" y="2992"/>
                    <a:pt x="1064" y="3516"/>
                  </a:cubicBezTo>
                  <a:lnTo>
                    <a:pt x="276" y="3311"/>
                  </a:lnTo>
                  <a:cubicBezTo>
                    <a:pt x="267" y="3309"/>
                    <a:pt x="258" y="3308"/>
                    <a:pt x="250" y="3308"/>
                  </a:cubicBezTo>
                  <a:cubicBezTo>
                    <a:pt x="206" y="3308"/>
                    <a:pt x="166" y="3337"/>
                    <a:pt x="153" y="3381"/>
                  </a:cubicBezTo>
                  <a:cubicBezTo>
                    <a:pt x="97" y="3569"/>
                    <a:pt x="69" y="3761"/>
                    <a:pt x="42" y="3949"/>
                  </a:cubicBezTo>
                  <a:lnTo>
                    <a:pt x="25" y="4064"/>
                  </a:lnTo>
                  <a:cubicBezTo>
                    <a:pt x="17" y="4176"/>
                    <a:pt x="12" y="4288"/>
                    <a:pt x="7" y="4403"/>
                  </a:cubicBezTo>
                  <a:cubicBezTo>
                    <a:pt x="6" y="4419"/>
                    <a:pt x="5" y="4434"/>
                    <a:pt x="5" y="4451"/>
                  </a:cubicBezTo>
                  <a:cubicBezTo>
                    <a:pt x="2" y="4493"/>
                    <a:pt x="1" y="4536"/>
                    <a:pt x="3" y="4579"/>
                  </a:cubicBezTo>
                  <a:lnTo>
                    <a:pt x="10" y="4749"/>
                  </a:lnTo>
                  <a:cubicBezTo>
                    <a:pt x="12" y="4785"/>
                    <a:pt x="14" y="4821"/>
                    <a:pt x="15" y="4858"/>
                  </a:cubicBezTo>
                  <a:cubicBezTo>
                    <a:pt x="17" y="4935"/>
                    <a:pt x="23" y="5014"/>
                    <a:pt x="35" y="5092"/>
                  </a:cubicBezTo>
                  <a:lnTo>
                    <a:pt x="87" y="5428"/>
                  </a:lnTo>
                  <a:cubicBezTo>
                    <a:pt x="101" y="5505"/>
                    <a:pt x="120" y="5580"/>
                    <a:pt x="139" y="5651"/>
                  </a:cubicBezTo>
                  <a:cubicBezTo>
                    <a:pt x="149" y="5688"/>
                    <a:pt x="159" y="5724"/>
                    <a:pt x="168" y="5765"/>
                  </a:cubicBezTo>
                  <a:cubicBezTo>
                    <a:pt x="173" y="5784"/>
                    <a:pt x="178" y="5805"/>
                    <a:pt x="184" y="5825"/>
                  </a:cubicBezTo>
                  <a:cubicBezTo>
                    <a:pt x="193" y="5860"/>
                    <a:pt x="202" y="5896"/>
                    <a:pt x="214" y="5934"/>
                  </a:cubicBezTo>
                  <a:lnTo>
                    <a:pt x="271" y="6093"/>
                  </a:lnTo>
                  <a:cubicBezTo>
                    <a:pt x="286" y="6134"/>
                    <a:pt x="325" y="6160"/>
                    <a:pt x="367" y="6160"/>
                  </a:cubicBezTo>
                  <a:cubicBezTo>
                    <a:pt x="378" y="6160"/>
                    <a:pt x="390" y="6158"/>
                    <a:pt x="401" y="6154"/>
                  </a:cubicBezTo>
                  <a:lnTo>
                    <a:pt x="1169" y="5881"/>
                  </a:lnTo>
                  <a:cubicBezTo>
                    <a:pt x="1326" y="6286"/>
                    <a:pt x="1553" y="6662"/>
                    <a:pt x="1841" y="6988"/>
                  </a:cubicBezTo>
                  <a:lnTo>
                    <a:pt x="1244" y="7544"/>
                  </a:lnTo>
                  <a:cubicBezTo>
                    <a:pt x="1203" y="7582"/>
                    <a:pt x="1201" y="7646"/>
                    <a:pt x="1240" y="7687"/>
                  </a:cubicBezTo>
                  <a:cubicBezTo>
                    <a:pt x="1577" y="8046"/>
                    <a:pt x="1938" y="8333"/>
                    <a:pt x="2307" y="8539"/>
                  </a:cubicBezTo>
                  <a:cubicBezTo>
                    <a:pt x="2390" y="8591"/>
                    <a:pt x="2477" y="8636"/>
                    <a:pt x="2565" y="8678"/>
                  </a:cubicBezTo>
                  <a:lnTo>
                    <a:pt x="2684" y="8735"/>
                  </a:lnTo>
                  <a:cubicBezTo>
                    <a:pt x="2764" y="8776"/>
                    <a:pt x="2848" y="8811"/>
                    <a:pt x="2933" y="8842"/>
                  </a:cubicBezTo>
                  <a:lnTo>
                    <a:pt x="3008" y="8869"/>
                  </a:lnTo>
                  <a:cubicBezTo>
                    <a:pt x="3089" y="8899"/>
                    <a:pt x="3170" y="8929"/>
                    <a:pt x="3260" y="8959"/>
                  </a:cubicBezTo>
                  <a:lnTo>
                    <a:pt x="3586" y="9043"/>
                  </a:lnTo>
                  <a:cubicBezTo>
                    <a:pt x="3594" y="9045"/>
                    <a:pt x="3602" y="9047"/>
                    <a:pt x="3611" y="9047"/>
                  </a:cubicBezTo>
                  <a:lnTo>
                    <a:pt x="3612" y="9046"/>
                  </a:lnTo>
                  <a:cubicBezTo>
                    <a:pt x="3659" y="9046"/>
                    <a:pt x="3700" y="9014"/>
                    <a:pt x="3710" y="8967"/>
                  </a:cubicBezTo>
                  <a:lnTo>
                    <a:pt x="3892" y="8172"/>
                  </a:lnTo>
                  <a:cubicBezTo>
                    <a:pt x="4133" y="8220"/>
                    <a:pt x="4376" y="8244"/>
                    <a:pt x="4620" y="8244"/>
                  </a:cubicBezTo>
                  <a:cubicBezTo>
                    <a:pt x="4918" y="8244"/>
                    <a:pt x="5216" y="8208"/>
                    <a:pt x="5508" y="8136"/>
                  </a:cubicBezTo>
                  <a:lnTo>
                    <a:pt x="5724" y="8924"/>
                  </a:lnTo>
                  <a:cubicBezTo>
                    <a:pt x="5737" y="8968"/>
                    <a:pt x="5777" y="8998"/>
                    <a:pt x="5821" y="8998"/>
                  </a:cubicBezTo>
                  <a:cubicBezTo>
                    <a:pt x="5830" y="8998"/>
                    <a:pt x="5839" y="8997"/>
                    <a:pt x="5849" y="8994"/>
                  </a:cubicBezTo>
                  <a:cubicBezTo>
                    <a:pt x="6721" y="8759"/>
                    <a:pt x="7534" y="8241"/>
                    <a:pt x="8136" y="7537"/>
                  </a:cubicBezTo>
                  <a:cubicBezTo>
                    <a:pt x="8173" y="7494"/>
                    <a:pt x="8168" y="7430"/>
                    <a:pt x="8125" y="7394"/>
                  </a:cubicBezTo>
                  <a:lnTo>
                    <a:pt x="7503" y="6864"/>
                  </a:lnTo>
                  <a:cubicBezTo>
                    <a:pt x="7777" y="6525"/>
                    <a:pt x="7989" y="6140"/>
                    <a:pt x="8127" y="5728"/>
                  </a:cubicBezTo>
                  <a:lnTo>
                    <a:pt x="8910" y="5967"/>
                  </a:lnTo>
                  <a:cubicBezTo>
                    <a:pt x="8920" y="5970"/>
                    <a:pt x="8930" y="5972"/>
                    <a:pt x="8940" y="5972"/>
                  </a:cubicBezTo>
                  <a:cubicBezTo>
                    <a:pt x="8983" y="5972"/>
                    <a:pt x="9023" y="5944"/>
                    <a:pt x="9036" y="5900"/>
                  </a:cubicBezTo>
                  <a:cubicBezTo>
                    <a:pt x="9307" y="5015"/>
                    <a:pt x="9307" y="4071"/>
                    <a:pt x="9036" y="3187"/>
                  </a:cubicBezTo>
                  <a:cubicBezTo>
                    <a:pt x="9023" y="3143"/>
                    <a:pt x="8983" y="3115"/>
                    <a:pt x="8939" y="3115"/>
                  </a:cubicBezTo>
                  <a:cubicBezTo>
                    <a:pt x="8929" y="3115"/>
                    <a:pt x="8919" y="3116"/>
                    <a:pt x="8909" y="3119"/>
                  </a:cubicBezTo>
                  <a:lnTo>
                    <a:pt x="8126" y="3360"/>
                  </a:lnTo>
                  <a:cubicBezTo>
                    <a:pt x="7951" y="2843"/>
                    <a:pt x="7665" y="2372"/>
                    <a:pt x="7288" y="1979"/>
                  </a:cubicBezTo>
                  <a:lnTo>
                    <a:pt x="7863" y="1397"/>
                  </a:lnTo>
                  <a:cubicBezTo>
                    <a:pt x="7901" y="1357"/>
                    <a:pt x="7900" y="1293"/>
                    <a:pt x="7861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1" y="248"/>
                    <a:pt x="5944" y="98"/>
                    <a:pt x="5454" y="2"/>
                  </a:cubicBezTo>
                  <a:cubicBezTo>
                    <a:pt x="5448" y="1"/>
                    <a:pt x="5442" y="0"/>
                    <a:pt x="54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3961650" y="1536925"/>
              <a:ext cx="18375" cy="19150"/>
            </a:xfrm>
            <a:custGeom>
              <a:rect b="b" l="l" r="r" t="t"/>
              <a:pathLst>
                <a:path extrusionOk="0" h="766" w="735">
                  <a:moveTo>
                    <a:pt x="110" y="0"/>
                  </a:moveTo>
                  <a:cubicBezTo>
                    <a:pt x="85" y="0"/>
                    <a:pt x="59" y="10"/>
                    <a:pt x="40" y="28"/>
                  </a:cubicBezTo>
                  <a:cubicBezTo>
                    <a:pt x="18" y="47"/>
                    <a:pt x="4" y="73"/>
                    <a:pt x="3" y="102"/>
                  </a:cubicBezTo>
                  <a:cubicBezTo>
                    <a:pt x="0" y="132"/>
                    <a:pt x="9" y="161"/>
                    <a:pt x="29" y="183"/>
                  </a:cubicBezTo>
                  <a:cubicBezTo>
                    <a:pt x="191" y="372"/>
                    <a:pt x="360" y="556"/>
                    <a:pt x="534" y="731"/>
                  </a:cubicBezTo>
                  <a:cubicBezTo>
                    <a:pt x="555" y="753"/>
                    <a:pt x="584" y="765"/>
                    <a:pt x="613" y="765"/>
                  </a:cubicBezTo>
                  <a:cubicBezTo>
                    <a:pt x="623" y="765"/>
                    <a:pt x="633" y="764"/>
                    <a:pt x="642" y="761"/>
                  </a:cubicBezTo>
                  <a:cubicBezTo>
                    <a:pt x="661" y="756"/>
                    <a:pt x="677" y="746"/>
                    <a:pt x="690" y="732"/>
                  </a:cubicBezTo>
                  <a:cubicBezTo>
                    <a:pt x="734" y="690"/>
                    <a:pt x="735" y="620"/>
                    <a:pt x="692" y="576"/>
                  </a:cubicBezTo>
                  <a:cubicBezTo>
                    <a:pt x="523" y="404"/>
                    <a:pt x="356" y="225"/>
                    <a:pt x="196" y="39"/>
                  </a:cubicBezTo>
                  <a:cubicBezTo>
                    <a:pt x="177" y="17"/>
                    <a:pt x="150" y="3"/>
                    <a:pt x="121" y="1"/>
                  </a:cubicBezTo>
                  <a:cubicBezTo>
                    <a:pt x="117" y="0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3908025" y="1440875"/>
              <a:ext cx="11900" cy="22950"/>
            </a:xfrm>
            <a:custGeom>
              <a:rect b="b" l="l" r="r" t="t"/>
              <a:pathLst>
                <a:path extrusionOk="0" h="918" w="476">
                  <a:moveTo>
                    <a:pt x="111" y="1"/>
                  </a:moveTo>
                  <a:cubicBezTo>
                    <a:pt x="101" y="1"/>
                    <a:pt x="91" y="2"/>
                    <a:pt x="81" y="5"/>
                  </a:cubicBezTo>
                  <a:cubicBezTo>
                    <a:pt x="53" y="15"/>
                    <a:pt x="30" y="35"/>
                    <a:pt x="16" y="60"/>
                  </a:cubicBezTo>
                  <a:cubicBezTo>
                    <a:pt x="3" y="86"/>
                    <a:pt x="0" y="117"/>
                    <a:pt x="9" y="145"/>
                  </a:cubicBezTo>
                  <a:cubicBezTo>
                    <a:pt x="85" y="381"/>
                    <a:pt x="168" y="616"/>
                    <a:pt x="259" y="847"/>
                  </a:cubicBezTo>
                  <a:cubicBezTo>
                    <a:pt x="276" y="890"/>
                    <a:pt x="317" y="917"/>
                    <a:pt x="362" y="917"/>
                  </a:cubicBezTo>
                  <a:cubicBezTo>
                    <a:pt x="371" y="917"/>
                    <a:pt x="381" y="916"/>
                    <a:pt x="391" y="913"/>
                  </a:cubicBezTo>
                  <a:lnTo>
                    <a:pt x="401" y="910"/>
                  </a:lnTo>
                  <a:cubicBezTo>
                    <a:pt x="429" y="899"/>
                    <a:pt x="451" y="879"/>
                    <a:pt x="463" y="851"/>
                  </a:cubicBezTo>
                  <a:cubicBezTo>
                    <a:pt x="474" y="824"/>
                    <a:pt x="475" y="793"/>
                    <a:pt x="464" y="766"/>
                  </a:cubicBezTo>
                  <a:cubicBezTo>
                    <a:pt x="376" y="542"/>
                    <a:pt x="293" y="310"/>
                    <a:pt x="220" y="77"/>
                  </a:cubicBezTo>
                  <a:cubicBezTo>
                    <a:pt x="203" y="31"/>
                    <a:pt x="158" y="1"/>
                    <a:pt x="111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3899175" y="1405075"/>
              <a:ext cx="9750" cy="23600"/>
            </a:xfrm>
            <a:custGeom>
              <a:rect b="b" l="l" r="r" t="t"/>
              <a:pathLst>
                <a:path extrusionOk="0" h="944" w="390">
                  <a:moveTo>
                    <a:pt x="113" y="0"/>
                  </a:moveTo>
                  <a:cubicBezTo>
                    <a:pt x="108" y="0"/>
                    <a:pt x="102" y="0"/>
                    <a:pt x="97" y="1"/>
                  </a:cubicBezTo>
                  <a:cubicBezTo>
                    <a:pt x="68" y="6"/>
                    <a:pt x="42" y="22"/>
                    <a:pt x="24" y="45"/>
                  </a:cubicBezTo>
                  <a:cubicBezTo>
                    <a:pt x="6" y="70"/>
                    <a:pt x="0" y="101"/>
                    <a:pt x="6" y="131"/>
                  </a:cubicBezTo>
                  <a:cubicBezTo>
                    <a:pt x="48" y="374"/>
                    <a:pt x="102" y="620"/>
                    <a:pt x="159" y="859"/>
                  </a:cubicBezTo>
                  <a:cubicBezTo>
                    <a:pt x="167" y="888"/>
                    <a:pt x="185" y="912"/>
                    <a:pt x="211" y="927"/>
                  </a:cubicBezTo>
                  <a:cubicBezTo>
                    <a:pt x="229" y="938"/>
                    <a:pt x="248" y="943"/>
                    <a:pt x="268" y="943"/>
                  </a:cubicBezTo>
                  <a:cubicBezTo>
                    <a:pt x="278" y="943"/>
                    <a:pt x="287" y="942"/>
                    <a:pt x="296" y="940"/>
                  </a:cubicBezTo>
                  <a:lnTo>
                    <a:pt x="297" y="940"/>
                  </a:lnTo>
                  <a:cubicBezTo>
                    <a:pt x="355" y="924"/>
                    <a:pt x="390" y="864"/>
                    <a:pt x="375" y="807"/>
                  </a:cubicBezTo>
                  <a:cubicBezTo>
                    <a:pt x="316" y="571"/>
                    <a:pt x="266" y="330"/>
                    <a:pt x="223" y="91"/>
                  </a:cubicBezTo>
                  <a:cubicBezTo>
                    <a:pt x="213" y="38"/>
                    <a:pt x="16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3939475" y="1507425"/>
              <a:ext cx="16550" cy="20650"/>
            </a:xfrm>
            <a:custGeom>
              <a:rect b="b" l="l" r="r" t="t"/>
              <a:pathLst>
                <a:path extrusionOk="0" h="826" w="662">
                  <a:moveTo>
                    <a:pt x="114" y="0"/>
                  </a:moveTo>
                  <a:cubicBezTo>
                    <a:pt x="94" y="0"/>
                    <a:pt x="73" y="6"/>
                    <a:pt x="54" y="18"/>
                  </a:cubicBezTo>
                  <a:cubicBezTo>
                    <a:pt x="29" y="34"/>
                    <a:pt x="13" y="60"/>
                    <a:pt x="7" y="88"/>
                  </a:cubicBezTo>
                  <a:cubicBezTo>
                    <a:pt x="1" y="117"/>
                    <a:pt x="7" y="147"/>
                    <a:pt x="21" y="172"/>
                  </a:cubicBezTo>
                  <a:cubicBezTo>
                    <a:pt x="157" y="378"/>
                    <a:pt x="301" y="584"/>
                    <a:pt x="449" y="782"/>
                  </a:cubicBezTo>
                  <a:cubicBezTo>
                    <a:pt x="471" y="810"/>
                    <a:pt x="504" y="826"/>
                    <a:pt x="538" y="826"/>
                  </a:cubicBezTo>
                  <a:cubicBezTo>
                    <a:pt x="548" y="826"/>
                    <a:pt x="558" y="825"/>
                    <a:pt x="567" y="822"/>
                  </a:cubicBezTo>
                  <a:cubicBezTo>
                    <a:pt x="580" y="818"/>
                    <a:pt x="593" y="812"/>
                    <a:pt x="604" y="805"/>
                  </a:cubicBezTo>
                  <a:cubicBezTo>
                    <a:pt x="652" y="767"/>
                    <a:pt x="662" y="699"/>
                    <a:pt x="627" y="650"/>
                  </a:cubicBezTo>
                  <a:cubicBezTo>
                    <a:pt x="481" y="456"/>
                    <a:pt x="340" y="254"/>
                    <a:pt x="207" y="51"/>
                  </a:cubicBezTo>
                  <a:cubicBezTo>
                    <a:pt x="186" y="18"/>
                    <a:pt x="150" y="0"/>
                    <a:pt x="1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3898250" y="1295075"/>
              <a:ext cx="9575" cy="23675"/>
            </a:xfrm>
            <a:custGeom>
              <a:rect b="b" l="l" r="r" t="t"/>
              <a:pathLst>
                <a:path extrusionOk="0" h="947" w="383">
                  <a:moveTo>
                    <a:pt x="262" y="0"/>
                  </a:moveTo>
                  <a:cubicBezTo>
                    <a:pt x="211" y="0"/>
                    <a:pt x="165" y="34"/>
                    <a:pt x="153" y="85"/>
                  </a:cubicBezTo>
                  <a:cubicBezTo>
                    <a:pt x="97" y="328"/>
                    <a:pt x="49" y="574"/>
                    <a:pt x="9" y="819"/>
                  </a:cubicBezTo>
                  <a:cubicBezTo>
                    <a:pt x="0" y="878"/>
                    <a:pt x="41" y="935"/>
                    <a:pt x="102" y="945"/>
                  </a:cubicBezTo>
                  <a:cubicBezTo>
                    <a:pt x="108" y="946"/>
                    <a:pt x="114" y="947"/>
                    <a:pt x="120" y="947"/>
                  </a:cubicBezTo>
                  <a:cubicBezTo>
                    <a:pt x="130" y="947"/>
                    <a:pt x="140" y="945"/>
                    <a:pt x="149" y="943"/>
                  </a:cubicBezTo>
                  <a:cubicBezTo>
                    <a:pt x="190" y="931"/>
                    <a:pt x="221" y="896"/>
                    <a:pt x="228" y="854"/>
                  </a:cubicBezTo>
                  <a:cubicBezTo>
                    <a:pt x="267" y="613"/>
                    <a:pt x="315" y="371"/>
                    <a:pt x="368" y="136"/>
                  </a:cubicBezTo>
                  <a:cubicBezTo>
                    <a:pt x="382" y="76"/>
                    <a:pt x="345" y="17"/>
                    <a:pt x="286" y="3"/>
                  </a:cubicBezTo>
                  <a:cubicBezTo>
                    <a:pt x="278" y="1"/>
                    <a:pt x="270" y="0"/>
                    <a:pt x="262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3921200" y="1475200"/>
              <a:ext cx="14775" cy="21975"/>
            </a:xfrm>
            <a:custGeom>
              <a:rect b="b" l="l" r="r" t="t"/>
              <a:pathLst>
                <a:path extrusionOk="0" h="879" w="591">
                  <a:moveTo>
                    <a:pt x="129" y="0"/>
                  </a:moveTo>
                  <a:cubicBezTo>
                    <a:pt x="112" y="0"/>
                    <a:pt x="95" y="4"/>
                    <a:pt x="80" y="12"/>
                  </a:cubicBezTo>
                  <a:cubicBezTo>
                    <a:pt x="25" y="37"/>
                    <a:pt x="1" y="104"/>
                    <a:pt x="28" y="159"/>
                  </a:cubicBezTo>
                  <a:cubicBezTo>
                    <a:pt x="133" y="381"/>
                    <a:pt x="247" y="604"/>
                    <a:pt x="369" y="822"/>
                  </a:cubicBezTo>
                  <a:cubicBezTo>
                    <a:pt x="389" y="857"/>
                    <a:pt x="426" y="879"/>
                    <a:pt x="465" y="879"/>
                  </a:cubicBezTo>
                  <a:cubicBezTo>
                    <a:pt x="475" y="879"/>
                    <a:pt x="485" y="877"/>
                    <a:pt x="495" y="874"/>
                  </a:cubicBezTo>
                  <a:cubicBezTo>
                    <a:pt x="503" y="871"/>
                    <a:pt x="511" y="868"/>
                    <a:pt x="519" y="864"/>
                  </a:cubicBezTo>
                  <a:cubicBezTo>
                    <a:pt x="572" y="834"/>
                    <a:pt x="590" y="767"/>
                    <a:pt x="562" y="713"/>
                  </a:cubicBezTo>
                  <a:cubicBezTo>
                    <a:pt x="443" y="502"/>
                    <a:pt x="331" y="283"/>
                    <a:pt x="227" y="64"/>
                  </a:cubicBezTo>
                  <a:cubicBezTo>
                    <a:pt x="216" y="37"/>
                    <a:pt x="193" y="16"/>
                    <a:pt x="165" y="7"/>
                  </a:cubicBezTo>
                  <a:cubicBezTo>
                    <a:pt x="153" y="2"/>
                    <a:pt x="141" y="0"/>
                    <a:pt x="129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3895175" y="1368425"/>
              <a:ext cx="7150" cy="23925"/>
            </a:xfrm>
            <a:custGeom>
              <a:rect b="b" l="l" r="r" t="t"/>
              <a:pathLst>
                <a:path extrusionOk="0" h="957" w="286">
                  <a:moveTo>
                    <a:pt x="114" y="1"/>
                  </a:moveTo>
                  <a:cubicBezTo>
                    <a:pt x="112" y="1"/>
                    <a:pt x="110" y="1"/>
                    <a:pt x="109" y="1"/>
                  </a:cubicBezTo>
                  <a:cubicBezTo>
                    <a:pt x="48" y="3"/>
                    <a:pt x="0" y="54"/>
                    <a:pt x="2" y="115"/>
                  </a:cubicBezTo>
                  <a:cubicBezTo>
                    <a:pt x="12" y="362"/>
                    <a:pt x="32" y="612"/>
                    <a:pt x="59" y="860"/>
                  </a:cubicBezTo>
                  <a:cubicBezTo>
                    <a:pt x="66" y="916"/>
                    <a:pt x="115" y="957"/>
                    <a:pt x="171" y="957"/>
                  </a:cubicBezTo>
                  <a:cubicBezTo>
                    <a:pt x="175" y="957"/>
                    <a:pt x="178" y="957"/>
                    <a:pt x="182" y="956"/>
                  </a:cubicBezTo>
                  <a:lnTo>
                    <a:pt x="199" y="952"/>
                  </a:lnTo>
                  <a:cubicBezTo>
                    <a:pt x="252" y="938"/>
                    <a:pt x="285" y="888"/>
                    <a:pt x="279" y="834"/>
                  </a:cubicBezTo>
                  <a:cubicBezTo>
                    <a:pt x="253" y="593"/>
                    <a:pt x="234" y="347"/>
                    <a:pt x="224" y="106"/>
                  </a:cubicBezTo>
                  <a:cubicBezTo>
                    <a:pt x="222" y="47"/>
                    <a:pt x="172" y="1"/>
                    <a:pt x="11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3895050" y="1331500"/>
              <a:ext cx="6675" cy="24050"/>
            </a:xfrm>
            <a:custGeom>
              <a:rect b="b" l="l" r="r" t="t"/>
              <a:pathLst>
                <a:path extrusionOk="0" h="962" w="267">
                  <a:moveTo>
                    <a:pt x="155" y="1"/>
                  </a:moveTo>
                  <a:cubicBezTo>
                    <a:pt x="102" y="1"/>
                    <a:pt x="50" y="39"/>
                    <a:pt x="44" y="102"/>
                  </a:cubicBezTo>
                  <a:cubicBezTo>
                    <a:pt x="21" y="349"/>
                    <a:pt x="7" y="599"/>
                    <a:pt x="0" y="848"/>
                  </a:cubicBezTo>
                  <a:cubicBezTo>
                    <a:pt x="0" y="877"/>
                    <a:pt x="11" y="905"/>
                    <a:pt x="31" y="925"/>
                  </a:cubicBezTo>
                  <a:cubicBezTo>
                    <a:pt x="51" y="947"/>
                    <a:pt x="79" y="960"/>
                    <a:pt x="109" y="961"/>
                  </a:cubicBezTo>
                  <a:cubicBezTo>
                    <a:pt x="119" y="961"/>
                    <a:pt x="130" y="959"/>
                    <a:pt x="140" y="956"/>
                  </a:cubicBezTo>
                  <a:cubicBezTo>
                    <a:pt x="187" y="943"/>
                    <a:pt x="221" y="902"/>
                    <a:pt x="222" y="853"/>
                  </a:cubicBezTo>
                  <a:cubicBezTo>
                    <a:pt x="228" y="609"/>
                    <a:pt x="242" y="364"/>
                    <a:pt x="264" y="123"/>
                  </a:cubicBezTo>
                  <a:cubicBezTo>
                    <a:pt x="267" y="93"/>
                    <a:pt x="258" y="64"/>
                    <a:pt x="239" y="41"/>
                  </a:cubicBezTo>
                  <a:cubicBezTo>
                    <a:pt x="216" y="13"/>
                    <a:pt x="185" y="1"/>
                    <a:pt x="1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3957900" y="1166525"/>
              <a:ext cx="19000" cy="19350"/>
            </a:xfrm>
            <a:custGeom>
              <a:rect b="b" l="l" r="r" t="t"/>
              <a:pathLst>
                <a:path extrusionOk="0" h="774" w="760">
                  <a:moveTo>
                    <a:pt x="635" y="0"/>
                  </a:moveTo>
                  <a:cubicBezTo>
                    <a:pt x="607" y="1"/>
                    <a:pt x="579" y="13"/>
                    <a:pt x="559" y="35"/>
                  </a:cubicBezTo>
                  <a:cubicBezTo>
                    <a:pt x="388" y="215"/>
                    <a:pt x="221" y="402"/>
                    <a:pt x="64" y="592"/>
                  </a:cubicBezTo>
                  <a:cubicBezTo>
                    <a:pt x="1" y="666"/>
                    <a:pt x="58" y="774"/>
                    <a:pt x="146" y="774"/>
                  </a:cubicBezTo>
                  <a:cubicBezTo>
                    <a:pt x="156" y="774"/>
                    <a:pt x="167" y="772"/>
                    <a:pt x="178" y="769"/>
                  </a:cubicBezTo>
                  <a:cubicBezTo>
                    <a:pt x="199" y="763"/>
                    <a:pt x="219" y="751"/>
                    <a:pt x="234" y="734"/>
                  </a:cubicBezTo>
                  <a:cubicBezTo>
                    <a:pt x="389" y="546"/>
                    <a:pt x="552" y="363"/>
                    <a:pt x="718" y="187"/>
                  </a:cubicBezTo>
                  <a:cubicBezTo>
                    <a:pt x="760" y="143"/>
                    <a:pt x="759" y="74"/>
                    <a:pt x="715" y="31"/>
                  </a:cubicBezTo>
                  <a:cubicBezTo>
                    <a:pt x="693" y="11"/>
                    <a:pt x="665" y="0"/>
                    <a:pt x="63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3906625" y="1259725"/>
              <a:ext cx="11950" cy="23050"/>
            </a:xfrm>
            <a:custGeom>
              <a:rect b="b" l="l" r="r" t="t"/>
              <a:pathLst>
                <a:path extrusionOk="0" h="922" w="478">
                  <a:moveTo>
                    <a:pt x="354" y="1"/>
                  </a:moveTo>
                  <a:cubicBezTo>
                    <a:pt x="309" y="1"/>
                    <a:pt x="267" y="28"/>
                    <a:pt x="249" y="72"/>
                  </a:cubicBezTo>
                  <a:cubicBezTo>
                    <a:pt x="161" y="303"/>
                    <a:pt x="82" y="542"/>
                    <a:pt x="10" y="778"/>
                  </a:cubicBezTo>
                  <a:cubicBezTo>
                    <a:pt x="0" y="807"/>
                    <a:pt x="3" y="837"/>
                    <a:pt x="18" y="863"/>
                  </a:cubicBezTo>
                  <a:cubicBezTo>
                    <a:pt x="32" y="889"/>
                    <a:pt x="56" y="909"/>
                    <a:pt x="85" y="917"/>
                  </a:cubicBezTo>
                  <a:cubicBezTo>
                    <a:pt x="95" y="920"/>
                    <a:pt x="105" y="921"/>
                    <a:pt x="115" y="921"/>
                  </a:cubicBezTo>
                  <a:cubicBezTo>
                    <a:pt x="125" y="921"/>
                    <a:pt x="136" y="920"/>
                    <a:pt x="146" y="917"/>
                  </a:cubicBezTo>
                  <a:cubicBezTo>
                    <a:pt x="182" y="907"/>
                    <a:pt x="210" y="879"/>
                    <a:pt x="221" y="843"/>
                  </a:cubicBezTo>
                  <a:cubicBezTo>
                    <a:pt x="292" y="610"/>
                    <a:pt x="371" y="376"/>
                    <a:pt x="456" y="149"/>
                  </a:cubicBezTo>
                  <a:cubicBezTo>
                    <a:pt x="478" y="92"/>
                    <a:pt x="449" y="29"/>
                    <a:pt x="391" y="7"/>
                  </a:cubicBezTo>
                  <a:cubicBezTo>
                    <a:pt x="379" y="3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4016375" y="1585825"/>
              <a:ext cx="22300" cy="15350"/>
            </a:xfrm>
            <a:custGeom>
              <a:rect b="b" l="l" r="r" t="t"/>
              <a:pathLst>
                <a:path extrusionOk="0" h="614" w="892">
                  <a:moveTo>
                    <a:pt x="124" y="0"/>
                  </a:moveTo>
                  <a:cubicBezTo>
                    <a:pt x="117" y="0"/>
                    <a:pt x="110" y="1"/>
                    <a:pt x="104" y="2"/>
                  </a:cubicBezTo>
                  <a:cubicBezTo>
                    <a:pt x="75" y="7"/>
                    <a:pt x="50" y="24"/>
                    <a:pt x="34" y="49"/>
                  </a:cubicBezTo>
                  <a:cubicBezTo>
                    <a:pt x="0" y="100"/>
                    <a:pt x="13" y="168"/>
                    <a:pt x="63" y="203"/>
                  </a:cubicBezTo>
                  <a:cubicBezTo>
                    <a:pt x="269" y="341"/>
                    <a:pt x="481" y="473"/>
                    <a:pt x="695" y="600"/>
                  </a:cubicBezTo>
                  <a:cubicBezTo>
                    <a:pt x="713" y="609"/>
                    <a:pt x="732" y="613"/>
                    <a:pt x="751" y="613"/>
                  </a:cubicBezTo>
                  <a:cubicBezTo>
                    <a:pt x="761" y="613"/>
                    <a:pt x="771" y="612"/>
                    <a:pt x="781" y="610"/>
                  </a:cubicBezTo>
                  <a:cubicBezTo>
                    <a:pt x="876" y="584"/>
                    <a:pt x="892" y="455"/>
                    <a:pt x="806" y="407"/>
                  </a:cubicBezTo>
                  <a:cubicBezTo>
                    <a:pt x="597" y="285"/>
                    <a:pt x="388" y="156"/>
                    <a:pt x="188" y="19"/>
                  </a:cubicBezTo>
                  <a:cubicBezTo>
                    <a:pt x="169" y="7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3987500" y="1563200"/>
              <a:ext cx="20525" cy="17375"/>
            </a:xfrm>
            <a:custGeom>
              <a:rect b="b" l="l" r="r" t="t"/>
              <a:pathLst>
                <a:path extrusionOk="0" h="695" w="821">
                  <a:moveTo>
                    <a:pt x="115" y="0"/>
                  </a:moveTo>
                  <a:cubicBezTo>
                    <a:pt x="56" y="0"/>
                    <a:pt x="0" y="49"/>
                    <a:pt x="5" y="119"/>
                  </a:cubicBezTo>
                  <a:cubicBezTo>
                    <a:pt x="7" y="148"/>
                    <a:pt x="20" y="175"/>
                    <a:pt x="42" y="194"/>
                  </a:cubicBezTo>
                  <a:cubicBezTo>
                    <a:pt x="227" y="360"/>
                    <a:pt x="421" y="519"/>
                    <a:pt x="615" y="670"/>
                  </a:cubicBezTo>
                  <a:cubicBezTo>
                    <a:pt x="635" y="686"/>
                    <a:pt x="660" y="694"/>
                    <a:pt x="685" y="694"/>
                  </a:cubicBezTo>
                  <a:cubicBezTo>
                    <a:pt x="694" y="694"/>
                    <a:pt x="704" y="693"/>
                    <a:pt x="713" y="690"/>
                  </a:cubicBezTo>
                  <a:cubicBezTo>
                    <a:pt x="799" y="664"/>
                    <a:pt x="820" y="552"/>
                    <a:pt x="751" y="496"/>
                  </a:cubicBezTo>
                  <a:cubicBezTo>
                    <a:pt x="559" y="348"/>
                    <a:pt x="370" y="191"/>
                    <a:pt x="188" y="28"/>
                  </a:cubicBezTo>
                  <a:cubicBezTo>
                    <a:pt x="166" y="9"/>
                    <a:pt x="141" y="0"/>
                    <a:pt x="11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3919375" y="1226150"/>
              <a:ext cx="14525" cy="22075"/>
            </a:xfrm>
            <a:custGeom>
              <a:rect b="b" l="l" r="r" t="t"/>
              <a:pathLst>
                <a:path extrusionOk="0" h="883" w="581">
                  <a:moveTo>
                    <a:pt x="455" y="0"/>
                  </a:moveTo>
                  <a:cubicBezTo>
                    <a:pt x="415" y="0"/>
                    <a:pt x="376" y="21"/>
                    <a:pt x="356" y="59"/>
                  </a:cubicBezTo>
                  <a:cubicBezTo>
                    <a:pt x="239" y="276"/>
                    <a:pt x="128" y="502"/>
                    <a:pt x="25" y="727"/>
                  </a:cubicBezTo>
                  <a:cubicBezTo>
                    <a:pt x="0" y="782"/>
                    <a:pt x="24" y="848"/>
                    <a:pt x="80" y="874"/>
                  </a:cubicBezTo>
                  <a:cubicBezTo>
                    <a:pt x="94" y="880"/>
                    <a:pt x="110" y="883"/>
                    <a:pt x="125" y="883"/>
                  </a:cubicBezTo>
                  <a:cubicBezTo>
                    <a:pt x="135" y="883"/>
                    <a:pt x="146" y="882"/>
                    <a:pt x="155" y="879"/>
                  </a:cubicBezTo>
                  <a:cubicBezTo>
                    <a:pt x="187" y="871"/>
                    <a:pt x="213" y="849"/>
                    <a:pt x="227" y="819"/>
                  </a:cubicBezTo>
                  <a:cubicBezTo>
                    <a:pt x="327" y="597"/>
                    <a:pt x="437" y="377"/>
                    <a:pt x="551" y="163"/>
                  </a:cubicBezTo>
                  <a:cubicBezTo>
                    <a:pt x="581" y="109"/>
                    <a:pt x="561" y="42"/>
                    <a:pt x="506" y="13"/>
                  </a:cubicBezTo>
                  <a:cubicBezTo>
                    <a:pt x="490" y="4"/>
                    <a:pt x="472" y="0"/>
                    <a:pt x="455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3937150" y="1194900"/>
              <a:ext cx="16025" cy="20850"/>
            </a:xfrm>
            <a:custGeom>
              <a:rect b="b" l="l" r="r" t="t"/>
              <a:pathLst>
                <a:path extrusionOk="0" h="834" w="641">
                  <a:moveTo>
                    <a:pt x="526" y="0"/>
                  </a:moveTo>
                  <a:cubicBezTo>
                    <a:pt x="520" y="0"/>
                    <a:pt x="515" y="1"/>
                    <a:pt x="509" y="2"/>
                  </a:cubicBezTo>
                  <a:cubicBezTo>
                    <a:pt x="480" y="6"/>
                    <a:pt x="454" y="22"/>
                    <a:pt x="438" y="46"/>
                  </a:cubicBezTo>
                  <a:cubicBezTo>
                    <a:pt x="291" y="247"/>
                    <a:pt x="152" y="456"/>
                    <a:pt x="21" y="665"/>
                  </a:cubicBezTo>
                  <a:cubicBezTo>
                    <a:pt x="5" y="689"/>
                    <a:pt x="0" y="719"/>
                    <a:pt x="6" y="748"/>
                  </a:cubicBezTo>
                  <a:cubicBezTo>
                    <a:pt x="19" y="799"/>
                    <a:pt x="65" y="833"/>
                    <a:pt x="116" y="833"/>
                  </a:cubicBezTo>
                  <a:cubicBezTo>
                    <a:pt x="125" y="833"/>
                    <a:pt x="135" y="832"/>
                    <a:pt x="144" y="830"/>
                  </a:cubicBezTo>
                  <a:cubicBezTo>
                    <a:pt x="170" y="822"/>
                    <a:pt x="193" y="805"/>
                    <a:pt x="208" y="782"/>
                  </a:cubicBezTo>
                  <a:cubicBezTo>
                    <a:pt x="337" y="576"/>
                    <a:pt x="474" y="372"/>
                    <a:pt x="615" y="176"/>
                  </a:cubicBezTo>
                  <a:cubicBezTo>
                    <a:pt x="633" y="153"/>
                    <a:pt x="640" y="123"/>
                    <a:pt x="636" y="94"/>
                  </a:cubicBezTo>
                  <a:cubicBezTo>
                    <a:pt x="626" y="39"/>
                    <a:pt x="580" y="0"/>
                    <a:pt x="52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4048225" y="1604350"/>
              <a:ext cx="23425" cy="13200"/>
            </a:xfrm>
            <a:custGeom>
              <a:rect b="b" l="l" r="r" t="t"/>
              <a:pathLst>
                <a:path extrusionOk="0" h="528" w="937">
                  <a:moveTo>
                    <a:pt x="127" y="0"/>
                  </a:moveTo>
                  <a:cubicBezTo>
                    <a:pt x="86" y="0"/>
                    <a:pt x="47" y="23"/>
                    <a:pt x="27" y="62"/>
                  </a:cubicBezTo>
                  <a:cubicBezTo>
                    <a:pt x="1" y="117"/>
                    <a:pt x="22" y="184"/>
                    <a:pt x="78" y="210"/>
                  </a:cubicBezTo>
                  <a:cubicBezTo>
                    <a:pt x="301" y="321"/>
                    <a:pt x="528" y="425"/>
                    <a:pt x="757" y="519"/>
                  </a:cubicBezTo>
                  <a:cubicBezTo>
                    <a:pt x="771" y="525"/>
                    <a:pt x="785" y="528"/>
                    <a:pt x="800" y="528"/>
                  </a:cubicBezTo>
                  <a:cubicBezTo>
                    <a:pt x="810" y="528"/>
                    <a:pt x="819" y="526"/>
                    <a:pt x="829" y="524"/>
                  </a:cubicBezTo>
                  <a:cubicBezTo>
                    <a:pt x="929" y="494"/>
                    <a:pt x="937" y="356"/>
                    <a:pt x="842" y="314"/>
                  </a:cubicBezTo>
                  <a:cubicBezTo>
                    <a:pt x="618" y="221"/>
                    <a:pt x="393" y="120"/>
                    <a:pt x="176" y="12"/>
                  </a:cubicBezTo>
                  <a:cubicBezTo>
                    <a:pt x="160" y="4"/>
                    <a:pt x="143" y="0"/>
                    <a:pt x="127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4118250" y="1628000"/>
              <a:ext cx="14650" cy="7150"/>
            </a:xfrm>
            <a:custGeom>
              <a:rect b="b" l="l" r="r" t="t"/>
              <a:pathLst>
                <a:path extrusionOk="0" h="286" w="586">
                  <a:moveTo>
                    <a:pt x="113" y="0"/>
                  </a:moveTo>
                  <a:cubicBezTo>
                    <a:pt x="92" y="0"/>
                    <a:pt x="71" y="7"/>
                    <a:pt x="54" y="19"/>
                  </a:cubicBezTo>
                  <a:cubicBezTo>
                    <a:pt x="29" y="36"/>
                    <a:pt x="12" y="61"/>
                    <a:pt x="7" y="91"/>
                  </a:cubicBezTo>
                  <a:cubicBezTo>
                    <a:pt x="1" y="119"/>
                    <a:pt x="7" y="149"/>
                    <a:pt x="24" y="173"/>
                  </a:cubicBezTo>
                  <a:cubicBezTo>
                    <a:pt x="41" y="197"/>
                    <a:pt x="65" y="214"/>
                    <a:pt x="94" y="219"/>
                  </a:cubicBezTo>
                  <a:cubicBezTo>
                    <a:pt x="214" y="244"/>
                    <a:pt x="333" y="265"/>
                    <a:pt x="453" y="283"/>
                  </a:cubicBezTo>
                  <a:cubicBezTo>
                    <a:pt x="459" y="285"/>
                    <a:pt x="466" y="285"/>
                    <a:pt x="472" y="285"/>
                  </a:cubicBezTo>
                  <a:cubicBezTo>
                    <a:pt x="482" y="285"/>
                    <a:pt x="491" y="284"/>
                    <a:pt x="501" y="281"/>
                  </a:cubicBezTo>
                  <a:cubicBezTo>
                    <a:pt x="543" y="269"/>
                    <a:pt x="573" y="235"/>
                    <a:pt x="580" y="193"/>
                  </a:cubicBezTo>
                  <a:cubicBezTo>
                    <a:pt x="585" y="163"/>
                    <a:pt x="578" y="134"/>
                    <a:pt x="561" y="110"/>
                  </a:cubicBezTo>
                  <a:cubicBezTo>
                    <a:pt x="544" y="86"/>
                    <a:pt x="518" y="70"/>
                    <a:pt x="488" y="65"/>
                  </a:cubicBezTo>
                  <a:cubicBezTo>
                    <a:pt x="371" y="47"/>
                    <a:pt x="253" y="26"/>
                    <a:pt x="137" y="3"/>
                  </a:cubicBezTo>
                  <a:cubicBezTo>
                    <a:pt x="129" y="1"/>
                    <a:pt x="121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3983900" y="1141575"/>
              <a:ext cx="20200" cy="17575"/>
            </a:xfrm>
            <a:custGeom>
              <a:rect b="b" l="l" r="r" t="t"/>
              <a:pathLst>
                <a:path extrusionOk="0" h="703" w="808">
                  <a:moveTo>
                    <a:pt x="683" y="0"/>
                  </a:moveTo>
                  <a:cubicBezTo>
                    <a:pt x="658" y="0"/>
                    <a:pt x="633" y="8"/>
                    <a:pt x="612" y="25"/>
                  </a:cubicBezTo>
                  <a:cubicBezTo>
                    <a:pt x="420" y="180"/>
                    <a:pt x="231" y="342"/>
                    <a:pt x="49" y="510"/>
                  </a:cubicBezTo>
                  <a:cubicBezTo>
                    <a:pt x="4" y="551"/>
                    <a:pt x="1" y="622"/>
                    <a:pt x="42" y="666"/>
                  </a:cubicBezTo>
                  <a:cubicBezTo>
                    <a:pt x="64" y="690"/>
                    <a:pt x="93" y="702"/>
                    <a:pt x="124" y="702"/>
                  </a:cubicBezTo>
                  <a:cubicBezTo>
                    <a:pt x="134" y="702"/>
                    <a:pt x="144" y="701"/>
                    <a:pt x="154" y="698"/>
                  </a:cubicBezTo>
                  <a:cubicBezTo>
                    <a:pt x="171" y="693"/>
                    <a:pt x="186" y="685"/>
                    <a:pt x="199" y="673"/>
                  </a:cubicBezTo>
                  <a:cubicBezTo>
                    <a:pt x="377" y="509"/>
                    <a:pt x="564" y="349"/>
                    <a:pt x="752" y="196"/>
                  </a:cubicBezTo>
                  <a:cubicBezTo>
                    <a:pt x="799" y="158"/>
                    <a:pt x="807" y="89"/>
                    <a:pt x="769" y="41"/>
                  </a:cubicBezTo>
                  <a:cubicBezTo>
                    <a:pt x="747" y="14"/>
                    <a:pt x="715" y="0"/>
                    <a:pt x="68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4082300" y="1618500"/>
              <a:ext cx="23700" cy="10900"/>
            </a:xfrm>
            <a:custGeom>
              <a:rect b="b" l="l" r="r" t="t"/>
              <a:pathLst>
                <a:path extrusionOk="0" h="436" w="948">
                  <a:moveTo>
                    <a:pt x="128" y="1"/>
                  </a:moveTo>
                  <a:cubicBezTo>
                    <a:pt x="111" y="1"/>
                    <a:pt x="94" y="5"/>
                    <a:pt x="78" y="12"/>
                  </a:cubicBezTo>
                  <a:cubicBezTo>
                    <a:pt x="23" y="39"/>
                    <a:pt x="0" y="106"/>
                    <a:pt x="27" y="161"/>
                  </a:cubicBezTo>
                  <a:cubicBezTo>
                    <a:pt x="41" y="187"/>
                    <a:pt x="64" y="206"/>
                    <a:pt x="92" y="216"/>
                  </a:cubicBezTo>
                  <a:cubicBezTo>
                    <a:pt x="327" y="296"/>
                    <a:pt x="567" y="367"/>
                    <a:pt x="805" y="433"/>
                  </a:cubicBezTo>
                  <a:cubicBezTo>
                    <a:pt x="814" y="435"/>
                    <a:pt x="823" y="436"/>
                    <a:pt x="832" y="436"/>
                  </a:cubicBezTo>
                  <a:cubicBezTo>
                    <a:pt x="842" y="436"/>
                    <a:pt x="853" y="434"/>
                    <a:pt x="863" y="432"/>
                  </a:cubicBezTo>
                  <a:cubicBezTo>
                    <a:pt x="901" y="421"/>
                    <a:pt x="930" y="391"/>
                    <a:pt x="940" y="353"/>
                  </a:cubicBezTo>
                  <a:cubicBezTo>
                    <a:pt x="948" y="325"/>
                    <a:pt x="944" y="295"/>
                    <a:pt x="929" y="270"/>
                  </a:cubicBezTo>
                  <a:cubicBezTo>
                    <a:pt x="914" y="245"/>
                    <a:pt x="890" y="226"/>
                    <a:pt x="862" y="219"/>
                  </a:cubicBezTo>
                  <a:cubicBezTo>
                    <a:pt x="628" y="155"/>
                    <a:pt x="392" y="85"/>
                    <a:pt x="162" y="6"/>
                  </a:cubicBezTo>
                  <a:cubicBezTo>
                    <a:pt x="151" y="3"/>
                    <a:pt x="139" y="1"/>
                    <a:pt x="12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4150325" y="1080725"/>
              <a:ext cx="24050" cy="6325"/>
            </a:xfrm>
            <a:custGeom>
              <a:rect b="b" l="l" r="r" t="t"/>
              <a:pathLst>
                <a:path extrusionOk="0" h="253" w="962">
                  <a:moveTo>
                    <a:pt x="855" y="1"/>
                  </a:moveTo>
                  <a:cubicBezTo>
                    <a:pt x="853" y="1"/>
                    <a:pt x="851" y="1"/>
                    <a:pt x="849" y="1"/>
                  </a:cubicBezTo>
                  <a:cubicBezTo>
                    <a:pt x="602" y="3"/>
                    <a:pt x="351" y="14"/>
                    <a:pt x="105" y="32"/>
                  </a:cubicBezTo>
                  <a:cubicBezTo>
                    <a:pt x="76" y="35"/>
                    <a:pt x="48" y="48"/>
                    <a:pt x="29" y="69"/>
                  </a:cubicBezTo>
                  <a:cubicBezTo>
                    <a:pt x="9" y="91"/>
                    <a:pt x="0" y="121"/>
                    <a:pt x="2" y="151"/>
                  </a:cubicBezTo>
                  <a:cubicBezTo>
                    <a:pt x="7" y="209"/>
                    <a:pt x="56" y="253"/>
                    <a:pt x="112" y="253"/>
                  </a:cubicBezTo>
                  <a:cubicBezTo>
                    <a:pt x="115" y="253"/>
                    <a:pt x="118" y="253"/>
                    <a:pt x="121" y="252"/>
                  </a:cubicBezTo>
                  <a:cubicBezTo>
                    <a:pt x="363" y="233"/>
                    <a:pt x="609" y="222"/>
                    <a:pt x="851" y="221"/>
                  </a:cubicBezTo>
                  <a:cubicBezTo>
                    <a:pt x="861" y="220"/>
                    <a:pt x="870" y="219"/>
                    <a:pt x="880" y="216"/>
                  </a:cubicBezTo>
                  <a:cubicBezTo>
                    <a:pt x="929" y="204"/>
                    <a:pt x="961" y="160"/>
                    <a:pt x="961" y="109"/>
                  </a:cubicBezTo>
                  <a:cubicBezTo>
                    <a:pt x="960" y="80"/>
                    <a:pt x="949" y="51"/>
                    <a:pt x="928" y="32"/>
                  </a:cubicBezTo>
                  <a:cubicBezTo>
                    <a:pt x="908" y="12"/>
                    <a:pt x="882" y="1"/>
                    <a:pt x="855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113600" y="1083525"/>
              <a:ext cx="24150" cy="8800"/>
            </a:xfrm>
            <a:custGeom>
              <a:rect b="b" l="l" r="r" t="t"/>
              <a:pathLst>
                <a:path extrusionOk="0" h="352" w="966">
                  <a:moveTo>
                    <a:pt x="848" y="1"/>
                  </a:moveTo>
                  <a:cubicBezTo>
                    <a:pt x="843" y="1"/>
                    <a:pt x="838" y="1"/>
                    <a:pt x="832" y="2"/>
                  </a:cubicBezTo>
                  <a:cubicBezTo>
                    <a:pt x="587" y="37"/>
                    <a:pt x="341" y="82"/>
                    <a:pt x="95" y="132"/>
                  </a:cubicBezTo>
                  <a:cubicBezTo>
                    <a:pt x="38" y="147"/>
                    <a:pt x="1" y="206"/>
                    <a:pt x="13" y="265"/>
                  </a:cubicBezTo>
                  <a:cubicBezTo>
                    <a:pt x="19" y="293"/>
                    <a:pt x="36" y="318"/>
                    <a:pt x="61" y="333"/>
                  </a:cubicBezTo>
                  <a:cubicBezTo>
                    <a:pt x="78" y="345"/>
                    <a:pt x="99" y="352"/>
                    <a:pt x="120" y="352"/>
                  </a:cubicBezTo>
                  <a:cubicBezTo>
                    <a:pt x="128" y="352"/>
                    <a:pt x="135" y="351"/>
                    <a:pt x="143" y="349"/>
                  </a:cubicBezTo>
                  <a:cubicBezTo>
                    <a:pt x="382" y="298"/>
                    <a:pt x="624" y="255"/>
                    <a:pt x="865" y="220"/>
                  </a:cubicBezTo>
                  <a:lnTo>
                    <a:pt x="878" y="218"/>
                  </a:lnTo>
                  <a:cubicBezTo>
                    <a:pt x="931" y="203"/>
                    <a:pt x="965" y="150"/>
                    <a:pt x="957" y="96"/>
                  </a:cubicBezTo>
                  <a:cubicBezTo>
                    <a:pt x="949" y="40"/>
                    <a:pt x="902" y="1"/>
                    <a:pt x="848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4044400" y="1103550"/>
              <a:ext cx="22725" cy="13475"/>
            </a:xfrm>
            <a:custGeom>
              <a:rect b="b" l="l" r="r" t="t"/>
              <a:pathLst>
                <a:path extrusionOk="0" h="539" w="909">
                  <a:moveTo>
                    <a:pt x="784" y="1"/>
                  </a:moveTo>
                  <a:cubicBezTo>
                    <a:pt x="768" y="1"/>
                    <a:pt x="753" y="4"/>
                    <a:pt x="739" y="11"/>
                  </a:cubicBezTo>
                  <a:cubicBezTo>
                    <a:pt x="511" y="110"/>
                    <a:pt x="285" y="217"/>
                    <a:pt x="64" y="329"/>
                  </a:cubicBezTo>
                  <a:cubicBezTo>
                    <a:pt x="38" y="343"/>
                    <a:pt x="18" y="366"/>
                    <a:pt x="9" y="394"/>
                  </a:cubicBezTo>
                  <a:cubicBezTo>
                    <a:pt x="1" y="422"/>
                    <a:pt x="3" y="452"/>
                    <a:pt x="16" y="478"/>
                  </a:cubicBezTo>
                  <a:cubicBezTo>
                    <a:pt x="35" y="516"/>
                    <a:pt x="74" y="539"/>
                    <a:pt x="114" y="539"/>
                  </a:cubicBezTo>
                  <a:cubicBezTo>
                    <a:pt x="124" y="539"/>
                    <a:pt x="134" y="537"/>
                    <a:pt x="145" y="534"/>
                  </a:cubicBezTo>
                  <a:lnTo>
                    <a:pt x="166" y="525"/>
                  </a:lnTo>
                  <a:cubicBezTo>
                    <a:pt x="382" y="416"/>
                    <a:pt x="603" y="310"/>
                    <a:pt x="826" y="214"/>
                  </a:cubicBezTo>
                  <a:cubicBezTo>
                    <a:pt x="853" y="203"/>
                    <a:pt x="874" y="180"/>
                    <a:pt x="885" y="153"/>
                  </a:cubicBezTo>
                  <a:cubicBezTo>
                    <a:pt x="908" y="96"/>
                    <a:pt x="879" y="30"/>
                    <a:pt x="822" y="8"/>
                  </a:cubicBezTo>
                  <a:cubicBezTo>
                    <a:pt x="809" y="3"/>
                    <a:pt x="796" y="1"/>
                    <a:pt x="78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4012850" y="1120450"/>
              <a:ext cx="21475" cy="15600"/>
            </a:xfrm>
            <a:custGeom>
              <a:rect b="b" l="l" r="r" t="t"/>
              <a:pathLst>
                <a:path extrusionOk="0" h="624" w="859">
                  <a:moveTo>
                    <a:pt x="736" y="1"/>
                  </a:moveTo>
                  <a:cubicBezTo>
                    <a:pt x="715" y="1"/>
                    <a:pt x="694" y="6"/>
                    <a:pt x="675" y="17"/>
                  </a:cubicBezTo>
                  <a:cubicBezTo>
                    <a:pt x="464" y="144"/>
                    <a:pt x="255" y="280"/>
                    <a:pt x="51" y="423"/>
                  </a:cubicBezTo>
                  <a:cubicBezTo>
                    <a:pt x="26" y="440"/>
                    <a:pt x="10" y="466"/>
                    <a:pt x="5" y="494"/>
                  </a:cubicBezTo>
                  <a:cubicBezTo>
                    <a:pt x="0" y="523"/>
                    <a:pt x="7" y="553"/>
                    <a:pt x="23" y="577"/>
                  </a:cubicBezTo>
                  <a:cubicBezTo>
                    <a:pt x="45" y="606"/>
                    <a:pt x="79" y="624"/>
                    <a:pt x="114" y="624"/>
                  </a:cubicBezTo>
                  <a:cubicBezTo>
                    <a:pt x="124" y="624"/>
                    <a:pt x="134" y="622"/>
                    <a:pt x="144" y="620"/>
                  </a:cubicBezTo>
                  <a:cubicBezTo>
                    <a:pt x="156" y="617"/>
                    <a:pt x="167" y="612"/>
                    <a:pt x="177" y="604"/>
                  </a:cubicBezTo>
                  <a:cubicBezTo>
                    <a:pt x="377" y="465"/>
                    <a:pt x="582" y="331"/>
                    <a:pt x="789" y="207"/>
                  </a:cubicBezTo>
                  <a:cubicBezTo>
                    <a:pt x="842" y="175"/>
                    <a:pt x="859" y="107"/>
                    <a:pt x="828" y="54"/>
                  </a:cubicBezTo>
                  <a:cubicBezTo>
                    <a:pt x="812" y="29"/>
                    <a:pt x="787" y="11"/>
                    <a:pt x="760" y="3"/>
                  </a:cubicBezTo>
                  <a:cubicBezTo>
                    <a:pt x="752" y="2"/>
                    <a:pt x="744" y="1"/>
                    <a:pt x="736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4078275" y="1091225"/>
              <a:ext cx="23275" cy="11175"/>
            </a:xfrm>
            <a:custGeom>
              <a:rect b="b" l="l" r="r" t="t"/>
              <a:pathLst>
                <a:path extrusionOk="0" h="447" w="931">
                  <a:moveTo>
                    <a:pt x="816" y="0"/>
                  </a:moveTo>
                  <a:cubicBezTo>
                    <a:pt x="806" y="0"/>
                    <a:pt x="797" y="2"/>
                    <a:pt x="787" y="4"/>
                  </a:cubicBezTo>
                  <a:cubicBezTo>
                    <a:pt x="548" y="72"/>
                    <a:pt x="309" y="148"/>
                    <a:pt x="77" y="231"/>
                  </a:cubicBezTo>
                  <a:cubicBezTo>
                    <a:pt x="49" y="240"/>
                    <a:pt x="26" y="261"/>
                    <a:pt x="13" y="288"/>
                  </a:cubicBezTo>
                  <a:cubicBezTo>
                    <a:pt x="1" y="314"/>
                    <a:pt x="0" y="344"/>
                    <a:pt x="9" y="372"/>
                  </a:cubicBezTo>
                  <a:cubicBezTo>
                    <a:pt x="25" y="417"/>
                    <a:pt x="68" y="446"/>
                    <a:pt x="114" y="446"/>
                  </a:cubicBezTo>
                  <a:cubicBezTo>
                    <a:pt x="124" y="446"/>
                    <a:pt x="133" y="445"/>
                    <a:pt x="143" y="443"/>
                  </a:cubicBezTo>
                  <a:lnTo>
                    <a:pt x="151" y="439"/>
                  </a:lnTo>
                  <a:cubicBezTo>
                    <a:pt x="378" y="359"/>
                    <a:pt x="613" y="284"/>
                    <a:pt x="847" y="217"/>
                  </a:cubicBezTo>
                  <a:cubicBezTo>
                    <a:pt x="875" y="209"/>
                    <a:pt x="899" y="190"/>
                    <a:pt x="913" y="164"/>
                  </a:cubicBezTo>
                  <a:cubicBezTo>
                    <a:pt x="928" y="138"/>
                    <a:pt x="931" y="109"/>
                    <a:pt x="924" y="81"/>
                  </a:cubicBezTo>
                  <a:cubicBezTo>
                    <a:pt x="909" y="32"/>
                    <a:pt x="864" y="0"/>
                    <a:pt x="816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4187200" y="1081175"/>
              <a:ext cx="24175" cy="7250"/>
            </a:xfrm>
            <a:custGeom>
              <a:rect b="b" l="l" r="r" t="t"/>
              <a:pathLst>
                <a:path extrusionOk="0" h="290" w="967">
                  <a:moveTo>
                    <a:pt x="113" y="0"/>
                  </a:moveTo>
                  <a:cubicBezTo>
                    <a:pt x="55" y="0"/>
                    <a:pt x="6" y="46"/>
                    <a:pt x="3" y="104"/>
                  </a:cubicBezTo>
                  <a:cubicBezTo>
                    <a:pt x="0" y="165"/>
                    <a:pt x="46" y="217"/>
                    <a:pt x="108" y="221"/>
                  </a:cubicBezTo>
                  <a:cubicBezTo>
                    <a:pt x="349" y="235"/>
                    <a:pt x="595" y="257"/>
                    <a:pt x="835" y="288"/>
                  </a:cubicBezTo>
                  <a:cubicBezTo>
                    <a:pt x="841" y="289"/>
                    <a:pt x="846" y="289"/>
                    <a:pt x="851" y="289"/>
                  </a:cubicBezTo>
                  <a:cubicBezTo>
                    <a:pt x="906" y="289"/>
                    <a:pt x="953" y="248"/>
                    <a:pt x="959" y="193"/>
                  </a:cubicBezTo>
                  <a:cubicBezTo>
                    <a:pt x="967" y="132"/>
                    <a:pt x="924" y="76"/>
                    <a:pt x="863" y="68"/>
                  </a:cubicBezTo>
                  <a:cubicBezTo>
                    <a:pt x="617" y="38"/>
                    <a:pt x="366" y="15"/>
                    <a:pt x="121" y="1"/>
                  </a:cubicBezTo>
                  <a:cubicBezTo>
                    <a:pt x="118" y="1"/>
                    <a:pt x="116" y="0"/>
                    <a:pt x="113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4223350" y="1085850"/>
              <a:ext cx="15475" cy="7425"/>
            </a:xfrm>
            <a:custGeom>
              <a:rect b="b" l="l" r="r" t="t"/>
              <a:pathLst>
                <a:path extrusionOk="0" h="297" w="619">
                  <a:moveTo>
                    <a:pt x="141" y="0"/>
                  </a:moveTo>
                  <a:cubicBezTo>
                    <a:pt x="57" y="0"/>
                    <a:pt x="0" y="96"/>
                    <a:pt x="50" y="172"/>
                  </a:cubicBezTo>
                  <a:cubicBezTo>
                    <a:pt x="66" y="196"/>
                    <a:pt x="92" y="213"/>
                    <a:pt x="122" y="218"/>
                  </a:cubicBezTo>
                  <a:cubicBezTo>
                    <a:pt x="238" y="242"/>
                    <a:pt x="355" y="267"/>
                    <a:pt x="471" y="293"/>
                  </a:cubicBezTo>
                  <a:cubicBezTo>
                    <a:pt x="480" y="295"/>
                    <a:pt x="489" y="297"/>
                    <a:pt x="498" y="297"/>
                  </a:cubicBezTo>
                  <a:cubicBezTo>
                    <a:pt x="507" y="297"/>
                    <a:pt x="517" y="295"/>
                    <a:pt x="526" y="293"/>
                  </a:cubicBezTo>
                  <a:cubicBezTo>
                    <a:pt x="564" y="282"/>
                    <a:pt x="594" y="250"/>
                    <a:pt x="604" y="210"/>
                  </a:cubicBezTo>
                  <a:cubicBezTo>
                    <a:pt x="618" y="151"/>
                    <a:pt x="580" y="92"/>
                    <a:pt x="522" y="78"/>
                  </a:cubicBezTo>
                  <a:cubicBezTo>
                    <a:pt x="402" y="50"/>
                    <a:pt x="283" y="24"/>
                    <a:pt x="163" y="3"/>
                  </a:cubicBezTo>
                  <a:cubicBezTo>
                    <a:pt x="155" y="1"/>
                    <a:pt x="148" y="0"/>
                    <a:pt x="141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4756425" y="1130550"/>
              <a:ext cx="371575" cy="371600"/>
            </a:xfrm>
            <a:custGeom>
              <a:rect b="b" l="l" r="r" t="t"/>
              <a:pathLst>
                <a:path extrusionOk="0" h="14864" w="14863">
                  <a:moveTo>
                    <a:pt x="7326" y="1"/>
                  </a:moveTo>
                  <a:cubicBezTo>
                    <a:pt x="7325" y="1"/>
                    <a:pt x="7324" y="1"/>
                    <a:pt x="7324" y="1"/>
                  </a:cubicBezTo>
                  <a:lnTo>
                    <a:pt x="7323" y="1"/>
                  </a:lnTo>
                  <a:cubicBezTo>
                    <a:pt x="7052" y="5"/>
                    <a:pt x="6782" y="23"/>
                    <a:pt x="6514" y="56"/>
                  </a:cubicBezTo>
                  <a:cubicBezTo>
                    <a:pt x="6430" y="66"/>
                    <a:pt x="6437" y="190"/>
                    <a:pt x="6522" y="190"/>
                  </a:cubicBezTo>
                  <a:cubicBezTo>
                    <a:pt x="6524" y="190"/>
                    <a:pt x="6526" y="190"/>
                    <a:pt x="6529" y="189"/>
                  </a:cubicBezTo>
                  <a:cubicBezTo>
                    <a:pt x="6794" y="157"/>
                    <a:pt x="7059" y="138"/>
                    <a:pt x="7325" y="135"/>
                  </a:cubicBezTo>
                  <a:cubicBezTo>
                    <a:pt x="7361" y="134"/>
                    <a:pt x="7391" y="104"/>
                    <a:pt x="7391" y="67"/>
                  </a:cubicBezTo>
                  <a:cubicBezTo>
                    <a:pt x="7391" y="30"/>
                    <a:pt x="7362" y="1"/>
                    <a:pt x="7326" y="1"/>
                  </a:cubicBezTo>
                  <a:close/>
                  <a:moveTo>
                    <a:pt x="8124" y="32"/>
                  </a:moveTo>
                  <a:cubicBezTo>
                    <a:pt x="8091" y="32"/>
                    <a:pt x="8062" y="59"/>
                    <a:pt x="8058" y="93"/>
                  </a:cubicBezTo>
                  <a:cubicBezTo>
                    <a:pt x="8055" y="130"/>
                    <a:pt x="8083" y="164"/>
                    <a:pt x="8121" y="166"/>
                  </a:cubicBezTo>
                  <a:cubicBezTo>
                    <a:pt x="8385" y="191"/>
                    <a:pt x="8649" y="230"/>
                    <a:pt x="8909" y="283"/>
                  </a:cubicBezTo>
                  <a:cubicBezTo>
                    <a:pt x="8913" y="284"/>
                    <a:pt x="8918" y="285"/>
                    <a:pt x="8923" y="285"/>
                  </a:cubicBezTo>
                  <a:lnTo>
                    <a:pt x="8923" y="285"/>
                  </a:lnTo>
                  <a:cubicBezTo>
                    <a:pt x="9003" y="284"/>
                    <a:pt x="9014" y="169"/>
                    <a:pt x="8936" y="152"/>
                  </a:cubicBezTo>
                  <a:cubicBezTo>
                    <a:pt x="8671" y="97"/>
                    <a:pt x="8403" y="58"/>
                    <a:pt x="8133" y="33"/>
                  </a:cubicBezTo>
                  <a:cubicBezTo>
                    <a:pt x="8130" y="32"/>
                    <a:pt x="8127" y="32"/>
                    <a:pt x="8124" y="32"/>
                  </a:cubicBezTo>
                  <a:close/>
                  <a:moveTo>
                    <a:pt x="8923" y="285"/>
                  </a:moveTo>
                  <a:cubicBezTo>
                    <a:pt x="8922" y="285"/>
                    <a:pt x="8922" y="285"/>
                    <a:pt x="8922" y="285"/>
                  </a:cubicBezTo>
                  <a:lnTo>
                    <a:pt x="8923" y="285"/>
                  </a:lnTo>
                  <a:cubicBezTo>
                    <a:pt x="8923" y="285"/>
                    <a:pt x="8923" y="285"/>
                    <a:pt x="8923" y="285"/>
                  </a:cubicBezTo>
                  <a:close/>
                  <a:moveTo>
                    <a:pt x="5730" y="198"/>
                  </a:moveTo>
                  <a:cubicBezTo>
                    <a:pt x="5725" y="198"/>
                    <a:pt x="5720" y="199"/>
                    <a:pt x="5714" y="200"/>
                  </a:cubicBezTo>
                  <a:cubicBezTo>
                    <a:pt x="5451" y="261"/>
                    <a:pt x="5191" y="339"/>
                    <a:pt x="4936" y="429"/>
                  </a:cubicBezTo>
                  <a:cubicBezTo>
                    <a:pt x="4865" y="454"/>
                    <a:pt x="4883" y="560"/>
                    <a:pt x="4959" y="560"/>
                  </a:cubicBezTo>
                  <a:cubicBezTo>
                    <a:pt x="4966" y="560"/>
                    <a:pt x="4974" y="559"/>
                    <a:pt x="4982" y="556"/>
                  </a:cubicBezTo>
                  <a:cubicBezTo>
                    <a:pt x="5232" y="466"/>
                    <a:pt x="5487" y="391"/>
                    <a:pt x="5746" y="330"/>
                  </a:cubicBezTo>
                  <a:cubicBezTo>
                    <a:pt x="5823" y="309"/>
                    <a:pt x="5802" y="198"/>
                    <a:pt x="5730" y="198"/>
                  </a:cubicBezTo>
                  <a:close/>
                  <a:moveTo>
                    <a:pt x="9699" y="355"/>
                  </a:moveTo>
                  <a:cubicBezTo>
                    <a:pt x="9630" y="355"/>
                    <a:pt x="9604" y="461"/>
                    <a:pt x="9680" y="487"/>
                  </a:cubicBezTo>
                  <a:cubicBezTo>
                    <a:pt x="9933" y="568"/>
                    <a:pt x="10181" y="664"/>
                    <a:pt x="10423" y="773"/>
                  </a:cubicBezTo>
                  <a:cubicBezTo>
                    <a:pt x="10432" y="777"/>
                    <a:pt x="10441" y="779"/>
                    <a:pt x="10451" y="779"/>
                  </a:cubicBezTo>
                  <a:lnTo>
                    <a:pt x="10452" y="779"/>
                  </a:lnTo>
                  <a:cubicBezTo>
                    <a:pt x="10524" y="779"/>
                    <a:pt x="10544" y="681"/>
                    <a:pt x="10479" y="651"/>
                  </a:cubicBezTo>
                  <a:cubicBezTo>
                    <a:pt x="10232" y="540"/>
                    <a:pt x="9979" y="442"/>
                    <a:pt x="9721" y="359"/>
                  </a:cubicBezTo>
                  <a:cubicBezTo>
                    <a:pt x="9714" y="356"/>
                    <a:pt x="9706" y="355"/>
                    <a:pt x="9699" y="355"/>
                  </a:cubicBezTo>
                  <a:close/>
                  <a:moveTo>
                    <a:pt x="4219" y="736"/>
                  </a:moveTo>
                  <a:cubicBezTo>
                    <a:pt x="4208" y="736"/>
                    <a:pt x="4198" y="738"/>
                    <a:pt x="4187" y="743"/>
                  </a:cubicBezTo>
                  <a:cubicBezTo>
                    <a:pt x="3944" y="862"/>
                    <a:pt x="3707" y="993"/>
                    <a:pt x="3479" y="1137"/>
                  </a:cubicBezTo>
                  <a:cubicBezTo>
                    <a:pt x="3420" y="1173"/>
                    <a:pt x="3446" y="1261"/>
                    <a:pt x="3513" y="1261"/>
                  </a:cubicBezTo>
                  <a:cubicBezTo>
                    <a:pt x="3514" y="1261"/>
                    <a:pt x="3514" y="1261"/>
                    <a:pt x="3514" y="1261"/>
                  </a:cubicBezTo>
                  <a:cubicBezTo>
                    <a:pt x="3527" y="1261"/>
                    <a:pt x="3539" y="1257"/>
                    <a:pt x="3550" y="1250"/>
                  </a:cubicBezTo>
                  <a:cubicBezTo>
                    <a:pt x="3775" y="1109"/>
                    <a:pt x="4008" y="980"/>
                    <a:pt x="4246" y="864"/>
                  </a:cubicBezTo>
                  <a:cubicBezTo>
                    <a:pt x="4281" y="848"/>
                    <a:pt x="4296" y="807"/>
                    <a:pt x="4279" y="773"/>
                  </a:cubicBezTo>
                  <a:cubicBezTo>
                    <a:pt x="4267" y="750"/>
                    <a:pt x="4243" y="736"/>
                    <a:pt x="4219" y="736"/>
                  </a:cubicBezTo>
                  <a:close/>
                  <a:moveTo>
                    <a:pt x="11163" y="1014"/>
                  </a:moveTo>
                  <a:cubicBezTo>
                    <a:pt x="11140" y="1014"/>
                    <a:pt x="11118" y="1025"/>
                    <a:pt x="11105" y="1047"/>
                  </a:cubicBezTo>
                  <a:cubicBezTo>
                    <a:pt x="11086" y="1079"/>
                    <a:pt x="11097" y="1121"/>
                    <a:pt x="11131" y="1140"/>
                  </a:cubicBezTo>
                  <a:cubicBezTo>
                    <a:pt x="11361" y="1275"/>
                    <a:pt x="11582" y="1422"/>
                    <a:pt x="11795" y="1581"/>
                  </a:cubicBezTo>
                  <a:cubicBezTo>
                    <a:pt x="11807" y="1590"/>
                    <a:pt x="11821" y="1594"/>
                    <a:pt x="11835" y="1594"/>
                  </a:cubicBezTo>
                  <a:cubicBezTo>
                    <a:pt x="11899" y="1594"/>
                    <a:pt x="11927" y="1512"/>
                    <a:pt x="11876" y="1474"/>
                  </a:cubicBezTo>
                  <a:cubicBezTo>
                    <a:pt x="11658" y="1312"/>
                    <a:pt x="11432" y="1162"/>
                    <a:pt x="11200" y="1025"/>
                  </a:cubicBezTo>
                  <a:cubicBezTo>
                    <a:pt x="11188" y="1017"/>
                    <a:pt x="11176" y="1014"/>
                    <a:pt x="11163" y="1014"/>
                  </a:cubicBezTo>
                  <a:close/>
                  <a:moveTo>
                    <a:pt x="2856" y="1592"/>
                  </a:moveTo>
                  <a:cubicBezTo>
                    <a:pt x="2843" y="1592"/>
                    <a:pt x="2829" y="1597"/>
                    <a:pt x="2816" y="1606"/>
                  </a:cubicBezTo>
                  <a:cubicBezTo>
                    <a:pt x="2604" y="1774"/>
                    <a:pt x="2401" y="1954"/>
                    <a:pt x="2209" y="2145"/>
                  </a:cubicBezTo>
                  <a:cubicBezTo>
                    <a:pt x="2167" y="2187"/>
                    <a:pt x="2196" y="2259"/>
                    <a:pt x="2256" y="2259"/>
                  </a:cubicBezTo>
                  <a:cubicBezTo>
                    <a:pt x="2274" y="2259"/>
                    <a:pt x="2291" y="2252"/>
                    <a:pt x="2303" y="2240"/>
                  </a:cubicBezTo>
                  <a:cubicBezTo>
                    <a:pt x="2493" y="2054"/>
                    <a:pt x="2691" y="1877"/>
                    <a:pt x="2899" y="1712"/>
                  </a:cubicBezTo>
                  <a:cubicBezTo>
                    <a:pt x="2952" y="1666"/>
                    <a:pt x="2910" y="1592"/>
                    <a:pt x="2856" y="1592"/>
                  </a:cubicBezTo>
                  <a:close/>
                  <a:moveTo>
                    <a:pt x="12453" y="1975"/>
                  </a:moveTo>
                  <a:cubicBezTo>
                    <a:pt x="12399" y="1975"/>
                    <a:pt x="12355" y="2045"/>
                    <a:pt x="12406" y="2092"/>
                  </a:cubicBezTo>
                  <a:cubicBezTo>
                    <a:pt x="12601" y="2273"/>
                    <a:pt x="12785" y="2465"/>
                    <a:pt x="12959" y="2667"/>
                  </a:cubicBezTo>
                  <a:cubicBezTo>
                    <a:pt x="12972" y="2682"/>
                    <a:pt x="12990" y="2690"/>
                    <a:pt x="13010" y="2690"/>
                  </a:cubicBezTo>
                  <a:cubicBezTo>
                    <a:pt x="13067" y="2690"/>
                    <a:pt x="13098" y="2622"/>
                    <a:pt x="13060" y="2579"/>
                  </a:cubicBezTo>
                  <a:cubicBezTo>
                    <a:pt x="12884" y="2374"/>
                    <a:pt x="12696" y="2179"/>
                    <a:pt x="12498" y="1994"/>
                  </a:cubicBezTo>
                  <a:cubicBezTo>
                    <a:pt x="12483" y="1981"/>
                    <a:pt x="12468" y="1975"/>
                    <a:pt x="12453" y="1975"/>
                  </a:cubicBezTo>
                  <a:close/>
                  <a:moveTo>
                    <a:pt x="1717" y="2719"/>
                  </a:moveTo>
                  <a:cubicBezTo>
                    <a:pt x="1697" y="2719"/>
                    <a:pt x="1677" y="2728"/>
                    <a:pt x="1664" y="2746"/>
                  </a:cubicBezTo>
                  <a:cubicBezTo>
                    <a:pt x="1493" y="2955"/>
                    <a:pt x="1333" y="3175"/>
                    <a:pt x="1186" y="3403"/>
                  </a:cubicBezTo>
                  <a:cubicBezTo>
                    <a:pt x="1166" y="3433"/>
                    <a:pt x="1175" y="3474"/>
                    <a:pt x="1206" y="3495"/>
                  </a:cubicBezTo>
                  <a:cubicBezTo>
                    <a:pt x="1217" y="3502"/>
                    <a:pt x="1230" y="3506"/>
                    <a:pt x="1243" y="3506"/>
                  </a:cubicBezTo>
                  <a:cubicBezTo>
                    <a:pt x="1266" y="3506"/>
                    <a:pt x="1287" y="3494"/>
                    <a:pt x="1299" y="3475"/>
                  </a:cubicBezTo>
                  <a:cubicBezTo>
                    <a:pt x="1444" y="3251"/>
                    <a:pt x="1600" y="3037"/>
                    <a:pt x="1768" y="2830"/>
                  </a:cubicBezTo>
                  <a:cubicBezTo>
                    <a:pt x="1793" y="2801"/>
                    <a:pt x="1789" y="2757"/>
                    <a:pt x="1760" y="2734"/>
                  </a:cubicBezTo>
                  <a:cubicBezTo>
                    <a:pt x="1747" y="2723"/>
                    <a:pt x="1732" y="2719"/>
                    <a:pt x="1717" y="2719"/>
                  </a:cubicBezTo>
                  <a:close/>
                  <a:moveTo>
                    <a:pt x="13504" y="3194"/>
                  </a:moveTo>
                  <a:cubicBezTo>
                    <a:pt x="13457" y="3194"/>
                    <a:pt x="13413" y="3245"/>
                    <a:pt x="13446" y="3297"/>
                  </a:cubicBezTo>
                  <a:cubicBezTo>
                    <a:pt x="13596" y="3517"/>
                    <a:pt x="13735" y="3744"/>
                    <a:pt x="13862" y="3977"/>
                  </a:cubicBezTo>
                  <a:cubicBezTo>
                    <a:pt x="13873" y="3999"/>
                    <a:pt x="13895" y="4013"/>
                    <a:pt x="13920" y="4013"/>
                  </a:cubicBezTo>
                  <a:cubicBezTo>
                    <a:pt x="13971" y="4013"/>
                    <a:pt x="14003" y="3958"/>
                    <a:pt x="13979" y="3914"/>
                  </a:cubicBezTo>
                  <a:cubicBezTo>
                    <a:pt x="13851" y="3676"/>
                    <a:pt x="13710" y="3444"/>
                    <a:pt x="13557" y="3222"/>
                  </a:cubicBezTo>
                  <a:cubicBezTo>
                    <a:pt x="13542" y="3202"/>
                    <a:pt x="13523" y="3194"/>
                    <a:pt x="13504" y="3194"/>
                  </a:cubicBezTo>
                  <a:close/>
                  <a:moveTo>
                    <a:pt x="844" y="4069"/>
                  </a:moveTo>
                  <a:cubicBezTo>
                    <a:pt x="819" y="4069"/>
                    <a:pt x="795" y="4084"/>
                    <a:pt x="784" y="4108"/>
                  </a:cubicBezTo>
                  <a:cubicBezTo>
                    <a:pt x="662" y="4350"/>
                    <a:pt x="554" y="4598"/>
                    <a:pt x="461" y="4853"/>
                  </a:cubicBezTo>
                  <a:cubicBezTo>
                    <a:pt x="444" y="4897"/>
                    <a:pt x="477" y="4943"/>
                    <a:pt x="523" y="4943"/>
                  </a:cubicBezTo>
                  <a:lnTo>
                    <a:pt x="523" y="4942"/>
                  </a:lnTo>
                  <a:cubicBezTo>
                    <a:pt x="551" y="4942"/>
                    <a:pt x="576" y="4925"/>
                    <a:pt x="586" y="4900"/>
                  </a:cubicBezTo>
                  <a:cubicBezTo>
                    <a:pt x="678" y="4650"/>
                    <a:pt x="784" y="4406"/>
                    <a:pt x="903" y="4168"/>
                  </a:cubicBezTo>
                  <a:cubicBezTo>
                    <a:pt x="921" y="4135"/>
                    <a:pt x="908" y="4093"/>
                    <a:pt x="874" y="4077"/>
                  </a:cubicBezTo>
                  <a:cubicBezTo>
                    <a:pt x="865" y="4072"/>
                    <a:pt x="854" y="4069"/>
                    <a:pt x="844" y="4069"/>
                  </a:cubicBezTo>
                  <a:close/>
                  <a:moveTo>
                    <a:pt x="14265" y="4609"/>
                  </a:moveTo>
                  <a:cubicBezTo>
                    <a:pt x="14223" y="4609"/>
                    <a:pt x="14182" y="4647"/>
                    <a:pt x="14200" y="4699"/>
                  </a:cubicBezTo>
                  <a:cubicBezTo>
                    <a:pt x="14299" y="4945"/>
                    <a:pt x="14386" y="5197"/>
                    <a:pt x="14457" y="5453"/>
                  </a:cubicBezTo>
                  <a:cubicBezTo>
                    <a:pt x="14465" y="5482"/>
                    <a:pt x="14492" y="5502"/>
                    <a:pt x="14522" y="5502"/>
                  </a:cubicBezTo>
                  <a:cubicBezTo>
                    <a:pt x="14528" y="5502"/>
                    <a:pt x="14534" y="5501"/>
                    <a:pt x="14540" y="5499"/>
                  </a:cubicBezTo>
                  <a:cubicBezTo>
                    <a:pt x="14575" y="5490"/>
                    <a:pt x="14596" y="5452"/>
                    <a:pt x="14586" y="5417"/>
                  </a:cubicBezTo>
                  <a:cubicBezTo>
                    <a:pt x="14513" y="5156"/>
                    <a:pt x="14425" y="4900"/>
                    <a:pt x="14324" y="4649"/>
                  </a:cubicBezTo>
                  <a:cubicBezTo>
                    <a:pt x="14311" y="4621"/>
                    <a:pt x="14288" y="4609"/>
                    <a:pt x="14265" y="4609"/>
                  </a:cubicBezTo>
                  <a:close/>
                  <a:moveTo>
                    <a:pt x="284" y="5577"/>
                  </a:moveTo>
                  <a:cubicBezTo>
                    <a:pt x="257" y="5577"/>
                    <a:pt x="230" y="5593"/>
                    <a:pt x="221" y="5628"/>
                  </a:cubicBezTo>
                  <a:cubicBezTo>
                    <a:pt x="156" y="5891"/>
                    <a:pt x="104" y="6157"/>
                    <a:pt x="68" y="6426"/>
                  </a:cubicBezTo>
                  <a:cubicBezTo>
                    <a:pt x="63" y="6462"/>
                    <a:pt x="89" y="6495"/>
                    <a:pt x="126" y="6500"/>
                  </a:cubicBezTo>
                  <a:cubicBezTo>
                    <a:pt x="129" y="6501"/>
                    <a:pt x="132" y="6501"/>
                    <a:pt x="135" y="6501"/>
                  </a:cubicBezTo>
                  <a:lnTo>
                    <a:pt x="135" y="6500"/>
                  </a:lnTo>
                  <a:cubicBezTo>
                    <a:pt x="167" y="6500"/>
                    <a:pt x="195" y="6476"/>
                    <a:pt x="200" y="6443"/>
                  </a:cubicBezTo>
                  <a:cubicBezTo>
                    <a:pt x="236" y="6180"/>
                    <a:pt x="287" y="5919"/>
                    <a:pt x="351" y="5660"/>
                  </a:cubicBezTo>
                  <a:cubicBezTo>
                    <a:pt x="364" y="5609"/>
                    <a:pt x="324" y="5577"/>
                    <a:pt x="284" y="5577"/>
                  </a:cubicBezTo>
                  <a:close/>
                  <a:moveTo>
                    <a:pt x="14699" y="6155"/>
                  </a:moveTo>
                  <a:cubicBezTo>
                    <a:pt x="14662" y="6155"/>
                    <a:pt x="14624" y="6183"/>
                    <a:pt x="14631" y="6231"/>
                  </a:cubicBezTo>
                  <a:cubicBezTo>
                    <a:pt x="14674" y="6493"/>
                    <a:pt x="14703" y="6758"/>
                    <a:pt x="14718" y="7023"/>
                  </a:cubicBezTo>
                  <a:cubicBezTo>
                    <a:pt x="14720" y="7059"/>
                    <a:pt x="14749" y="7087"/>
                    <a:pt x="14784" y="7087"/>
                  </a:cubicBezTo>
                  <a:lnTo>
                    <a:pt x="14788" y="7087"/>
                  </a:lnTo>
                  <a:cubicBezTo>
                    <a:pt x="14825" y="7085"/>
                    <a:pt x="14854" y="7053"/>
                    <a:pt x="14852" y="7016"/>
                  </a:cubicBezTo>
                  <a:cubicBezTo>
                    <a:pt x="14837" y="6746"/>
                    <a:pt x="14807" y="6476"/>
                    <a:pt x="14763" y="6209"/>
                  </a:cubicBezTo>
                  <a:cubicBezTo>
                    <a:pt x="14756" y="6172"/>
                    <a:pt x="14727" y="6155"/>
                    <a:pt x="14699" y="6155"/>
                  </a:cubicBezTo>
                  <a:close/>
                  <a:moveTo>
                    <a:pt x="72" y="7168"/>
                  </a:moveTo>
                  <a:cubicBezTo>
                    <a:pt x="32" y="7171"/>
                    <a:pt x="4" y="7196"/>
                    <a:pt x="3" y="7234"/>
                  </a:cubicBezTo>
                  <a:cubicBezTo>
                    <a:pt x="1" y="7299"/>
                    <a:pt x="0" y="7365"/>
                    <a:pt x="0" y="7432"/>
                  </a:cubicBezTo>
                  <a:cubicBezTo>
                    <a:pt x="0" y="7635"/>
                    <a:pt x="8" y="7842"/>
                    <a:pt x="25" y="8045"/>
                  </a:cubicBezTo>
                  <a:cubicBezTo>
                    <a:pt x="28" y="8080"/>
                    <a:pt x="57" y="8106"/>
                    <a:pt x="92" y="8106"/>
                  </a:cubicBezTo>
                  <a:lnTo>
                    <a:pt x="99" y="8106"/>
                  </a:lnTo>
                  <a:cubicBezTo>
                    <a:pt x="136" y="8104"/>
                    <a:pt x="162" y="8071"/>
                    <a:pt x="159" y="8034"/>
                  </a:cubicBezTo>
                  <a:cubicBezTo>
                    <a:pt x="143" y="7834"/>
                    <a:pt x="135" y="7631"/>
                    <a:pt x="135" y="7432"/>
                  </a:cubicBezTo>
                  <a:cubicBezTo>
                    <a:pt x="135" y="7366"/>
                    <a:pt x="136" y="7301"/>
                    <a:pt x="138" y="7237"/>
                  </a:cubicBezTo>
                  <a:cubicBezTo>
                    <a:pt x="139" y="7200"/>
                    <a:pt x="109" y="7169"/>
                    <a:pt x="72" y="7168"/>
                  </a:cubicBezTo>
                  <a:close/>
                  <a:moveTo>
                    <a:pt x="14796" y="7368"/>
                  </a:moveTo>
                  <a:cubicBezTo>
                    <a:pt x="14764" y="7368"/>
                    <a:pt x="14731" y="7390"/>
                    <a:pt x="14729" y="7433"/>
                  </a:cubicBezTo>
                  <a:cubicBezTo>
                    <a:pt x="14729" y="7699"/>
                    <a:pt x="14715" y="7964"/>
                    <a:pt x="14686" y="8228"/>
                  </a:cubicBezTo>
                  <a:cubicBezTo>
                    <a:pt x="14682" y="8265"/>
                    <a:pt x="14709" y="8298"/>
                    <a:pt x="14745" y="8302"/>
                  </a:cubicBezTo>
                  <a:lnTo>
                    <a:pt x="14753" y="8302"/>
                  </a:lnTo>
                  <a:cubicBezTo>
                    <a:pt x="14787" y="8302"/>
                    <a:pt x="14815" y="8276"/>
                    <a:pt x="14820" y="8244"/>
                  </a:cubicBezTo>
                  <a:cubicBezTo>
                    <a:pt x="14849" y="7974"/>
                    <a:pt x="14863" y="7704"/>
                    <a:pt x="14863" y="7433"/>
                  </a:cubicBezTo>
                  <a:cubicBezTo>
                    <a:pt x="14861" y="7390"/>
                    <a:pt x="14829" y="7368"/>
                    <a:pt x="14796" y="7368"/>
                  </a:cubicBezTo>
                  <a:close/>
                  <a:moveTo>
                    <a:pt x="204" y="8771"/>
                  </a:moveTo>
                  <a:cubicBezTo>
                    <a:pt x="166" y="8771"/>
                    <a:pt x="128" y="8800"/>
                    <a:pt x="136" y="8849"/>
                  </a:cubicBezTo>
                  <a:cubicBezTo>
                    <a:pt x="187" y="9114"/>
                    <a:pt x="253" y="9377"/>
                    <a:pt x="333" y="9636"/>
                  </a:cubicBezTo>
                  <a:cubicBezTo>
                    <a:pt x="342" y="9664"/>
                    <a:pt x="368" y="9683"/>
                    <a:pt x="398" y="9683"/>
                  </a:cubicBezTo>
                  <a:lnTo>
                    <a:pt x="398" y="9683"/>
                  </a:lnTo>
                  <a:cubicBezTo>
                    <a:pt x="404" y="9683"/>
                    <a:pt x="411" y="9682"/>
                    <a:pt x="418" y="9681"/>
                  </a:cubicBezTo>
                  <a:cubicBezTo>
                    <a:pt x="453" y="9670"/>
                    <a:pt x="473" y="9632"/>
                    <a:pt x="462" y="9597"/>
                  </a:cubicBezTo>
                  <a:cubicBezTo>
                    <a:pt x="383" y="9343"/>
                    <a:pt x="319" y="9085"/>
                    <a:pt x="268" y="8824"/>
                  </a:cubicBezTo>
                  <a:cubicBezTo>
                    <a:pt x="260" y="8787"/>
                    <a:pt x="232" y="8771"/>
                    <a:pt x="204" y="8771"/>
                  </a:cubicBezTo>
                  <a:close/>
                  <a:moveTo>
                    <a:pt x="398" y="9683"/>
                  </a:moveTo>
                  <a:lnTo>
                    <a:pt x="398" y="9683"/>
                  </a:lnTo>
                  <a:cubicBezTo>
                    <a:pt x="397" y="9683"/>
                    <a:pt x="397" y="9683"/>
                    <a:pt x="397" y="9683"/>
                  </a:cubicBezTo>
                  <a:lnTo>
                    <a:pt x="398" y="9683"/>
                  </a:lnTo>
                  <a:cubicBezTo>
                    <a:pt x="398" y="9683"/>
                    <a:pt x="398" y="9683"/>
                    <a:pt x="398" y="9683"/>
                  </a:cubicBezTo>
                  <a:close/>
                  <a:moveTo>
                    <a:pt x="14621" y="8960"/>
                  </a:moveTo>
                  <a:cubicBezTo>
                    <a:pt x="14593" y="8960"/>
                    <a:pt x="14565" y="8976"/>
                    <a:pt x="14558" y="9013"/>
                  </a:cubicBezTo>
                  <a:cubicBezTo>
                    <a:pt x="14500" y="9273"/>
                    <a:pt x="14428" y="9529"/>
                    <a:pt x="14343" y="9781"/>
                  </a:cubicBezTo>
                  <a:cubicBezTo>
                    <a:pt x="14331" y="9816"/>
                    <a:pt x="14350" y="9854"/>
                    <a:pt x="14385" y="9866"/>
                  </a:cubicBezTo>
                  <a:cubicBezTo>
                    <a:pt x="14391" y="9868"/>
                    <a:pt x="14399" y="9870"/>
                    <a:pt x="14406" y="9870"/>
                  </a:cubicBezTo>
                  <a:lnTo>
                    <a:pt x="14406" y="9870"/>
                  </a:lnTo>
                  <a:cubicBezTo>
                    <a:pt x="14436" y="9870"/>
                    <a:pt x="14461" y="9851"/>
                    <a:pt x="14470" y="9824"/>
                  </a:cubicBezTo>
                  <a:cubicBezTo>
                    <a:pt x="14558" y="9568"/>
                    <a:pt x="14630" y="9306"/>
                    <a:pt x="14689" y="9042"/>
                  </a:cubicBezTo>
                  <a:cubicBezTo>
                    <a:pt x="14700" y="8991"/>
                    <a:pt x="14660" y="8960"/>
                    <a:pt x="14621" y="8960"/>
                  </a:cubicBezTo>
                  <a:close/>
                  <a:moveTo>
                    <a:pt x="14406" y="9870"/>
                  </a:moveTo>
                  <a:cubicBezTo>
                    <a:pt x="14406" y="9870"/>
                    <a:pt x="14406" y="9870"/>
                    <a:pt x="14405" y="9870"/>
                  </a:cubicBezTo>
                  <a:lnTo>
                    <a:pt x="14406" y="9870"/>
                  </a:lnTo>
                  <a:cubicBezTo>
                    <a:pt x="14406" y="9870"/>
                    <a:pt x="14406" y="9870"/>
                    <a:pt x="14406" y="9870"/>
                  </a:cubicBezTo>
                  <a:close/>
                  <a:moveTo>
                    <a:pt x="680" y="10302"/>
                  </a:moveTo>
                  <a:cubicBezTo>
                    <a:pt x="637" y="10302"/>
                    <a:pt x="594" y="10343"/>
                    <a:pt x="617" y="10396"/>
                  </a:cubicBezTo>
                  <a:cubicBezTo>
                    <a:pt x="724" y="10644"/>
                    <a:pt x="846" y="10886"/>
                    <a:pt x="981" y="11121"/>
                  </a:cubicBezTo>
                  <a:cubicBezTo>
                    <a:pt x="993" y="11142"/>
                    <a:pt x="1014" y="11155"/>
                    <a:pt x="1039" y="11155"/>
                  </a:cubicBezTo>
                  <a:cubicBezTo>
                    <a:pt x="1090" y="11155"/>
                    <a:pt x="1123" y="11099"/>
                    <a:pt x="1097" y="11055"/>
                  </a:cubicBezTo>
                  <a:cubicBezTo>
                    <a:pt x="965" y="10824"/>
                    <a:pt x="845" y="10587"/>
                    <a:pt x="739" y="10343"/>
                  </a:cubicBezTo>
                  <a:cubicBezTo>
                    <a:pt x="726" y="10314"/>
                    <a:pt x="703" y="10302"/>
                    <a:pt x="680" y="10302"/>
                  </a:cubicBezTo>
                  <a:close/>
                  <a:moveTo>
                    <a:pt x="14104" y="10481"/>
                  </a:moveTo>
                  <a:cubicBezTo>
                    <a:pt x="14081" y="10481"/>
                    <a:pt x="14058" y="10493"/>
                    <a:pt x="14045" y="10520"/>
                  </a:cubicBezTo>
                  <a:cubicBezTo>
                    <a:pt x="13932" y="10761"/>
                    <a:pt x="13806" y="10995"/>
                    <a:pt x="13668" y="11223"/>
                  </a:cubicBezTo>
                  <a:cubicBezTo>
                    <a:pt x="13649" y="11255"/>
                    <a:pt x="13659" y="11295"/>
                    <a:pt x="13691" y="11314"/>
                  </a:cubicBezTo>
                  <a:cubicBezTo>
                    <a:pt x="13702" y="11321"/>
                    <a:pt x="13714" y="11324"/>
                    <a:pt x="13725" y="11324"/>
                  </a:cubicBezTo>
                  <a:cubicBezTo>
                    <a:pt x="13748" y="11324"/>
                    <a:pt x="13770" y="11312"/>
                    <a:pt x="13783" y="11292"/>
                  </a:cubicBezTo>
                  <a:cubicBezTo>
                    <a:pt x="13923" y="11061"/>
                    <a:pt x="14052" y="10822"/>
                    <a:pt x="14167" y="10577"/>
                  </a:cubicBezTo>
                  <a:cubicBezTo>
                    <a:pt x="14192" y="10524"/>
                    <a:pt x="14148" y="10481"/>
                    <a:pt x="14104" y="10481"/>
                  </a:cubicBezTo>
                  <a:close/>
                  <a:moveTo>
                    <a:pt x="1476" y="11693"/>
                  </a:moveTo>
                  <a:cubicBezTo>
                    <a:pt x="1427" y="11693"/>
                    <a:pt x="1380" y="11750"/>
                    <a:pt x="1421" y="11802"/>
                  </a:cubicBezTo>
                  <a:cubicBezTo>
                    <a:pt x="1580" y="12021"/>
                    <a:pt x="1751" y="12231"/>
                    <a:pt x="1934" y="12431"/>
                  </a:cubicBezTo>
                  <a:cubicBezTo>
                    <a:pt x="1946" y="12444"/>
                    <a:pt x="1963" y="12452"/>
                    <a:pt x="1983" y="12453"/>
                  </a:cubicBezTo>
                  <a:lnTo>
                    <a:pt x="1983" y="12453"/>
                  </a:lnTo>
                  <a:cubicBezTo>
                    <a:pt x="2041" y="12452"/>
                    <a:pt x="2071" y="12384"/>
                    <a:pt x="2032" y="12341"/>
                  </a:cubicBezTo>
                  <a:cubicBezTo>
                    <a:pt x="1853" y="12144"/>
                    <a:pt x="1685" y="11938"/>
                    <a:pt x="1529" y="11723"/>
                  </a:cubicBezTo>
                  <a:cubicBezTo>
                    <a:pt x="1515" y="11702"/>
                    <a:pt x="1495" y="11693"/>
                    <a:pt x="1476" y="11693"/>
                  </a:cubicBezTo>
                  <a:close/>
                  <a:moveTo>
                    <a:pt x="1983" y="12453"/>
                  </a:moveTo>
                  <a:cubicBezTo>
                    <a:pt x="1983" y="12453"/>
                    <a:pt x="1983" y="12453"/>
                    <a:pt x="1983" y="12453"/>
                  </a:cubicBezTo>
                  <a:lnTo>
                    <a:pt x="1984" y="12453"/>
                  </a:lnTo>
                  <a:cubicBezTo>
                    <a:pt x="1983" y="12453"/>
                    <a:pt x="1983" y="12453"/>
                    <a:pt x="1983" y="12453"/>
                  </a:cubicBezTo>
                  <a:close/>
                  <a:moveTo>
                    <a:pt x="13269" y="11851"/>
                  </a:moveTo>
                  <a:cubicBezTo>
                    <a:pt x="13250" y="11851"/>
                    <a:pt x="13231" y="11859"/>
                    <a:pt x="13217" y="11880"/>
                  </a:cubicBezTo>
                  <a:cubicBezTo>
                    <a:pt x="13054" y="12091"/>
                    <a:pt x="12881" y="12292"/>
                    <a:pt x="12697" y="12483"/>
                  </a:cubicBezTo>
                  <a:cubicBezTo>
                    <a:pt x="12656" y="12526"/>
                    <a:pt x="12686" y="12598"/>
                    <a:pt x="12744" y="12598"/>
                  </a:cubicBezTo>
                  <a:lnTo>
                    <a:pt x="12745" y="12598"/>
                  </a:lnTo>
                  <a:cubicBezTo>
                    <a:pt x="12763" y="12598"/>
                    <a:pt x="12780" y="12590"/>
                    <a:pt x="12793" y="12577"/>
                  </a:cubicBezTo>
                  <a:cubicBezTo>
                    <a:pt x="12981" y="12381"/>
                    <a:pt x="13157" y="12176"/>
                    <a:pt x="13323" y="11961"/>
                  </a:cubicBezTo>
                  <a:cubicBezTo>
                    <a:pt x="13365" y="11910"/>
                    <a:pt x="13318" y="11851"/>
                    <a:pt x="13269" y="11851"/>
                  </a:cubicBezTo>
                  <a:close/>
                  <a:moveTo>
                    <a:pt x="2557" y="12882"/>
                  </a:moveTo>
                  <a:cubicBezTo>
                    <a:pt x="2503" y="12882"/>
                    <a:pt x="2459" y="12954"/>
                    <a:pt x="2511" y="13000"/>
                  </a:cubicBezTo>
                  <a:cubicBezTo>
                    <a:pt x="2714" y="13180"/>
                    <a:pt x="2927" y="13348"/>
                    <a:pt x="3148" y="13504"/>
                  </a:cubicBezTo>
                  <a:cubicBezTo>
                    <a:pt x="3160" y="13512"/>
                    <a:pt x="3173" y="13517"/>
                    <a:pt x="3186" y="13517"/>
                  </a:cubicBezTo>
                  <a:cubicBezTo>
                    <a:pt x="3252" y="13516"/>
                    <a:pt x="3279" y="13433"/>
                    <a:pt x="3225" y="13395"/>
                  </a:cubicBezTo>
                  <a:cubicBezTo>
                    <a:pt x="3008" y="13241"/>
                    <a:pt x="2800" y="13076"/>
                    <a:pt x="2601" y="12900"/>
                  </a:cubicBezTo>
                  <a:cubicBezTo>
                    <a:pt x="2587" y="12887"/>
                    <a:pt x="2571" y="12882"/>
                    <a:pt x="2557" y="12882"/>
                  </a:cubicBezTo>
                  <a:close/>
                  <a:moveTo>
                    <a:pt x="12156" y="13013"/>
                  </a:moveTo>
                  <a:cubicBezTo>
                    <a:pt x="12142" y="13013"/>
                    <a:pt x="12128" y="13017"/>
                    <a:pt x="12114" y="13028"/>
                  </a:cubicBezTo>
                  <a:cubicBezTo>
                    <a:pt x="11910" y="13199"/>
                    <a:pt x="11698" y="13358"/>
                    <a:pt x="11476" y="13506"/>
                  </a:cubicBezTo>
                  <a:cubicBezTo>
                    <a:pt x="11421" y="13543"/>
                    <a:pt x="11447" y="13629"/>
                    <a:pt x="11514" y="13629"/>
                  </a:cubicBezTo>
                  <a:cubicBezTo>
                    <a:pt x="11527" y="13629"/>
                    <a:pt x="11540" y="13625"/>
                    <a:pt x="11550" y="13618"/>
                  </a:cubicBezTo>
                  <a:cubicBezTo>
                    <a:pt x="11776" y="13467"/>
                    <a:pt x="11993" y="13304"/>
                    <a:pt x="12201" y="13131"/>
                  </a:cubicBezTo>
                  <a:cubicBezTo>
                    <a:pt x="12252" y="13085"/>
                    <a:pt x="12209" y="13013"/>
                    <a:pt x="12156" y="13013"/>
                  </a:cubicBezTo>
                  <a:close/>
                  <a:moveTo>
                    <a:pt x="3866" y="13809"/>
                  </a:moveTo>
                  <a:cubicBezTo>
                    <a:pt x="3842" y="13809"/>
                    <a:pt x="3820" y="13822"/>
                    <a:pt x="3808" y="13844"/>
                  </a:cubicBezTo>
                  <a:cubicBezTo>
                    <a:pt x="3789" y="13877"/>
                    <a:pt x="3802" y="13919"/>
                    <a:pt x="3836" y="13937"/>
                  </a:cubicBezTo>
                  <a:cubicBezTo>
                    <a:pt x="4073" y="14068"/>
                    <a:pt x="4317" y="14185"/>
                    <a:pt x="4566" y="14291"/>
                  </a:cubicBezTo>
                  <a:cubicBezTo>
                    <a:pt x="4575" y="14294"/>
                    <a:pt x="4583" y="14296"/>
                    <a:pt x="4592" y="14296"/>
                  </a:cubicBezTo>
                  <a:cubicBezTo>
                    <a:pt x="4666" y="14296"/>
                    <a:pt x="4685" y="14195"/>
                    <a:pt x="4619" y="14167"/>
                  </a:cubicBezTo>
                  <a:cubicBezTo>
                    <a:pt x="4373" y="14064"/>
                    <a:pt x="4134" y="13948"/>
                    <a:pt x="3901" y="13819"/>
                  </a:cubicBezTo>
                  <a:cubicBezTo>
                    <a:pt x="3890" y="13813"/>
                    <a:pt x="3878" y="13809"/>
                    <a:pt x="3866" y="13809"/>
                  </a:cubicBezTo>
                  <a:close/>
                  <a:moveTo>
                    <a:pt x="10822" y="13904"/>
                  </a:moveTo>
                  <a:cubicBezTo>
                    <a:pt x="10812" y="13904"/>
                    <a:pt x="10801" y="13906"/>
                    <a:pt x="10791" y="13912"/>
                  </a:cubicBezTo>
                  <a:cubicBezTo>
                    <a:pt x="10554" y="14034"/>
                    <a:pt x="10312" y="14143"/>
                    <a:pt x="10064" y="14239"/>
                  </a:cubicBezTo>
                  <a:cubicBezTo>
                    <a:pt x="9996" y="14266"/>
                    <a:pt x="10015" y="14368"/>
                    <a:pt x="10089" y="14369"/>
                  </a:cubicBezTo>
                  <a:lnTo>
                    <a:pt x="10089" y="14368"/>
                  </a:lnTo>
                  <a:cubicBezTo>
                    <a:pt x="10091" y="14368"/>
                    <a:pt x="10092" y="14368"/>
                    <a:pt x="10093" y="14368"/>
                  </a:cubicBezTo>
                  <a:cubicBezTo>
                    <a:pt x="10100" y="14368"/>
                    <a:pt x="10107" y="14367"/>
                    <a:pt x="10113" y="14364"/>
                  </a:cubicBezTo>
                  <a:cubicBezTo>
                    <a:pt x="10366" y="14267"/>
                    <a:pt x="10612" y="14155"/>
                    <a:pt x="10853" y="14030"/>
                  </a:cubicBezTo>
                  <a:cubicBezTo>
                    <a:pt x="10885" y="14013"/>
                    <a:pt x="10898" y="13972"/>
                    <a:pt x="10881" y="13940"/>
                  </a:cubicBezTo>
                  <a:cubicBezTo>
                    <a:pt x="10869" y="13917"/>
                    <a:pt x="10846" y="13904"/>
                    <a:pt x="10822" y="13904"/>
                  </a:cubicBezTo>
                  <a:close/>
                  <a:moveTo>
                    <a:pt x="5348" y="14431"/>
                  </a:moveTo>
                  <a:cubicBezTo>
                    <a:pt x="5279" y="14431"/>
                    <a:pt x="5255" y="14537"/>
                    <a:pt x="5331" y="14562"/>
                  </a:cubicBezTo>
                  <a:cubicBezTo>
                    <a:pt x="5591" y="14639"/>
                    <a:pt x="5854" y="14700"/>
                    <a:pt x="6121" y="14748"/>
                  </a:cubicBezTo>
                  <a:cubicBezTo>
                    <a:pt x="6125" y="14748"/>
                    <a:pt x="6129" y="14749"/>
                    <a:pt x="6133" y="14749"/>
                  </a:cubicBezTo>
                  <a:lnTo>
                    <a:pt x="6133" y="14749"/>
                  </a:lnTo>
                  <a:cubicBezTo>
                    <a:pt x="6213" y="14747"/>
                    <a:pt x="6224" y="14631"/>
                    <a:pt x="6144" y="14616"/>
                  </a:cubicBezTo>
                  <a:cubicBezTo>
                    <a:pt x="5882" y="14569"/>
                    <a:pt x="5624" y="14508"/>
                    <a:pt x="5368" y="14434"/>
                  </a:cubicBezTo>
                  <a:cubicBezTo>
                    <a:pt x="5361" y="14432"/>
                    <a:pt x="5355" y="14431"/>
                    <a:pt x="5348" y="14431"/>
                  </a:cubicBezTo>
                  <a:close/>
                  <a:moveTo>
                    <a:pt x="6133" y="14749"/>
                  </a:moveTo>
                  <a:cubicBezTo>
                    <a:pt x="6133" y="14749"/>
                    <a:pt x="6133" y="14749"/>
                    <a:pt x="6133" y="14749"/>
                  </a:cubicBezTo>
                  <a:lnTo>
                    <a:pt x="6134" y="14749"/>
                  </a:lnTo>
                  <a:cubicBezTo>
                    <a:pt x="6134" y="14749"/>
                    <a:pt x="6133" y="14749"/>
                    <a:pt x="6133" y="14749"/>
                  </a:cubicBezTo>
                  <a:close/>
                  <a:moveTo>
                    <a:pt x="9324" y="14483"/>
                  </a:moveTo>
                  <a:cubicBezTo>
                    <a:pt x="9318" y="14483"/>
                    <a:pt x="9312" y="14484"/>
                    <a:pt x="9307" y="14485"/>
                  </a:cubicBezTo>
                  <a:cubicBezTo>
                    <a:pt x="9049" y="14554"/>
                    <a:pt x="8789" y="14608"/>
                    <a:pt x="8527" y="14647"/>
                  </a:cubicBezTo>
                  <a:cubicBezTo>
                    <a:pt x="8444" y="14659"/>
                    <a:pt x="8453" y="14781"/>
                    <a:pt x="8536" y="14781"/>
                  </a:cubicBezTo>
                  <a:cubicBezTo>
                    <a:pt x="8539" y="14781"/>
                    <a:pt x="8542" y="14781"/>
                    <a:pt x="8545" y="14780"/>
                  </a:cubicBezTo>
                  <a:cubicBezTo>
                    <a:pt x="8814" y="14740"/>
                    <a:pt x="9079" y="14684"/>
                    <a:pt x="9341" y="14616"/>
                  </a:cubicBezTo>
                  <a:cubicBezTo>
                    <a:pt x="9376" y="14606"/>
                    <a:pt x="9398" y="14569"/>
                    <a:pt x="9388" y="14533"/>
                  </a:cubicBezTo>
                  <a:cubicBezTo>
                    <a:pt x="9381" y="14503"/>
                    <a:pt x="9353" y="14483"/>
                    <a:pt x="9324" y="14483"/>
                  </a:cubicBezTo>
                  <a:close/>
                  <a:moveTo>
                    <a:pt x="6934" y="14712"/>
                  </a:moveTo>
                  <a:cubicBezTo>
                    <a:pt x="6899" y="14712"/>
                    <a:pt x="6868" y="14739"/>
                    <a:pt x="6865" y="14775"/>
                  </a:cubicBezTo>
                  <a:cubicBezTo>
                    <a:pt x="6862" y="14811"/>
                    <a:pt x="6890" y="14843"/>
                    <a:pt x="6927" y="14846"/>
                  </a:cubicBezTo>
                  <a:cubicBezTo>
                    <a:pt x="7094" y="14857"/>
                    <a:pt x="7264" y="14863"/>
                    <a:pt x="7432" y="14863"/>
                  </a:cubicBezTo>
                  <a:cubicBezTo>
                    <a:pt x="7534" y="14863"/>
                    <a:pt x="7637" y="14861"/>
                    <a:pt x="7739" y="14857"/>
                  </a:cubicBezTo>
                  <a:cubicBezTo>
                    <a:pt x="7776" y="14855"/>
                    <a:pt x="7805" y="14824"/>
                    <a:pt x="7803" y="14788"/>
                  </a:cubicBezTo>
                  <a:cubicBezTo>
                    <a:pt x="7802" y="14750"/>
                    <a:pt x="7771" y="14725"/>
                    <a:pt x="7733" y="14723"/>
                  </a:cubicBezTo>
                  <a:cubicBezTo>
                    <a:pt x="7635" y="14727"/>
                    <a:pt x="7536" y="14729"/>
                    <a:pt x="7437" y="14729"/>
                  </a:cubicBezTo>
                  <a:cubicBezTo>
                    <a:pt x="7270" y="14729"/>
                    <a:pt x="7103" y="14723"/>
                    <a:pt x="6936" y="14712"/>
                  </a:cubicBezTo>
                  <a:cubicBezTo>
                    <a:pt x="6935" y="14712"/>
                    <a:pt x="6935" y="14712"/>
                    <a:pt x="6934" y="14712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5818550" y="1205600"/>
              <a:ext cx="232725" cy="226225"/>
            </a:xfrm>
            <a:custGeom>
              <a:rect b="b" l="l" r="r" t="t"/>
              <a:pathLst>
                <a:path extrusionOk="0" h="9049" w="9309">
                  <a:moveTo>
                    <a:pt x="4621" y="2233"/>
                  </a:moveTo>
                  <a:cubicBezTo>
                    <a:pt x="5886" y="2233"/>
                    <a:pt x="6914" y="3261"/>
                    <a:pt x="6914" y="4525"/>
                  </a:cubicBezTo>
                  <a:cubicBezTo>
                    <a:pt x="6914" y="5789"/>
                    <a:pt x="5886" y="6818"/>
                    <a:pt x="4621" y="6818"/>
                  </a:cubicBezTo>
                  <a:cubicBezTo>
                    <a:pt x="3357" y="6818"/>
                    <a:pt x="2328" y="5788"/>
                    <a:pt x="2328" y="4525"/>
                  </a:cubicBezTo>
                  <a:cubicBezTo>
                    <a:pt x="2328" y="3261"/>
                    <a:pt x="3357" y="2233"/>
                    <a:pt x="4621" y="2233"/>
                  </a:cubicBezTo>
                  <a:close/>
                  <a:moveTo>
                    <a:pt x="4621" y="2030"/>
                  </a:moveTo>
                  <a:cubicBezTo>
                    <a:pt x="3245" y="2030"/>
                    <a:pt x="2125" y="3148"/>
                    <a:pt x="2125" y="4525"/>
                  </a:cubicBezTo>
                  <a:cubicBezTo>
                    <a:pt x="2125" y="5901"/>
                    <a:pt x="3245" y="7021"/>
                    <a:pt x="4621" y="7021"/>
                  </a:cubicBezTo>
                  <a:cubicBezTo>
                    <a:pt x="5998" y="7021"/>
                    <a:pt x="7117" y="5901"/>
                    <a:pt x="7117" y="4525"/>
                  </a:cubicBezTo>
                  <a:cubicBezTo>
                    <a:pt x="7117" y="3149"/>
                    <a:pt x="5998" y="2030"/>
                    <a:pt x="4621" y="2030"/>
                  </a:cubicBezTo>
                  <a:close/>
                  <a:moveTo>
                    <a:pt x="5517" y="224"/>
                  </a:moveTo>
                  <a:cubicBezTo>
                    <a:pt x="5945" y="316"/>
                    <a:pt x="6329" y="452"/>
                    <a:pt x="6659" y="629"/>
                  </a:cubicBezTo>
                  <a:cubicBezTo>
                    <a:pt x="7017" y="818"/>
                    <a:pt x="7349" y="1054"/>
                    <a:pt x="7646" y="1330"/>
                  </a:cubicBezTo>
                  <a:lnTo>
                    <a:pt x="7075" y="1911"/>
                  </a:lnTo>
                  <a:cubicBezTo>
                    <a:pt x="7036" y="1950"/>
                    <a:pt x="7036" y="2014"/>
                    <a:pt x="7076" y="2054"/>
                  </a:cubicBezTo>
                  <a:cubicBezTo>
                    <a:pt x="7488" y="2461"/>
                    <a:pt x="7794" y="2964"/>
                    <a:pt x="7965" y="3518"/>
                  </a:cubicBezTo>
                  <a:cubicBezTo>
                    <a:pt x="7978" y="3562"/>
                    <a:pt x="8019" y="3590"/>
                    <a:pt x="8062" y="3590"/>
                  </a:cubicBezTo>
                  <a:cubicBezTo>
                    <a:pt x="8072" y="3590"/>
                    <a:pt x="8082" y="3588"/>
                    <a:pt x="8091" y="3586"/>
                  </a:cubicBezTo>
                  <a:lnTo>
                    <a:pt x="8872" y="3346"/>
                  </a:lnTo>
                  <a:cubicBezTo>
                    <a:pt x="9093" y="4130"/>
                    <a:pt x="9093" y="4960"/>
                    <a:pt x="8872" y="5746"/>
                  </a:cubicBezTo>
                  <a:lnTo>
                    <a:pt x="8091" y="5506"/>
                  </a:lnTo>
                  <a:cubicBezTo>
                    <a:pt x="8081" y="5503"/>
                    <a:pt x="8071" y="5501"/>
                    <a:pt x="8061" y="5501"/>
                  </a:cubicBezTo>
                  <a:cubicBezTo>
                    <a:pt x="8045" y="5501"/>
                    <a:pt x="8029" y="5505"/>
                    <a:pt x="8015" y="5513"/>
                  </a:cubicBezTo>
                  <a:cubicBezTo>
                    <a:pt x="7990" y="5526"/>
                    <a:pt x="7972" y="5548"/>
                    <a:pt x="7965" y="5574"/>
                  </a:cubicBezTo>
                  <a:cubicBezTo>
                    <a:pt x="7825" y="6029"/>
                    <a:pt x="7593" y="6450"/>
                    <a:pt x="7284" y="6812"/>
                  </a:cubicBezTo>
                  <a:cubicBezTo>
                    <a:pt x="7248" y="6855"/>
                    <a:pt x="7253" y="6919"/>
                    <a:pt x="7296" y="6954"/>
                  </a:cubicBezTo>
                  <a:lnTo>
                    <a:pt x="7915" y="7483"/>
                  </a:lnTo>
                  <a:cubicBezTo>
                    <a:pt x="7370" y="8092"/>
                    <a:pt x="6658" y="8546"/>
                    <a:pt x="5893" y="8773"/>
                  </a:cubicBezTo>
                  <a:lnTo>
                    <a:pt x="5677" y="7988"/>
                  </a:lnTo>
                  <a:cubicBezTo>
                    <a:pt x="5669" y="7961"/>
                    <a:pt x="5652" y="7940"/>
                    <a:pt x="5629" y="7927"/>
                  </a:cubicBezTo>
                  <a:cubicBezTo>
                    <a:pt x="5613" y="7918"/>
                    <a:pt x="5596" y="7913"/>
                    <a:pt x="5579" y="7913"/>
                  </a:cubicBezTo>
                  <a:cubicBezTo>
                    <a:pt x="5570" y="7913"/>
                    <a:pt x="5561" y="7914"/>
                    <a:pt x="5552" y="7917"/>
                  </a:cubicBezTo>
                  <a:cubicBezTo>
                    <a:pt x="5246" y="8001"/>
                    <a:pt x="4932" y="8043"/>
                    <a:pt x="4618" y="8043"/>
                  </a:cubicBezTo>
                  <a:cubicBezTo>
                    <a:pt x="4356" y="8043"/>
                    <a:pt x="4095" y="8014"/>
                    <a:pt x="3838" y="7955"/>
                  </a:cubicBezTo>
                  <a:cubicBezTo>
                    <a:pt x="3830" y="7954"/>
                    <a:pt x="3823" y="7953"/>
                    <a:pt x="3816" y="7953"/>
                  </a:cubicBezTo>
                  <a:cubicBezTo>
                    <a:pt x="3769" y="7953"/>
                    <a:pt x="3728" y="7985"/>
                    <a:pt x="3717" y="8032"/>
                  </a:cubicBezTo>
                  <a:lnTo>
                    <a:pt x="3537" y="8823"/>
                  </a:lnTo>
                  <a:lnTo>
                    <a:pt x="3319" y="8767"/>
                  </a:lnTo>
                  <a:cubicBezTo>
                    <a:pt x="3237" y="8740"/>
                    <a:pt x="3158" y="8710"/>
                    <a:pt x="3078" y="8681"/>
                  </a:cubicBezTo>
                  <a:lnTo>
                    <a:pt x="3000" y="8652"/>
                  </a:lnTo>
                  <a:cubicBezTo>
                    <a:pt x="2922" y="8624"/>
                    <a:pt x="2846" y="8592"/>
                    <a:pt x="2772" y="8554"/>
                  </a:cubicBezTo>
                  <a:lnTo>
                    <a:pt x="2655" y="8497"/>
                  </a:lnTo>
                  <a:cubicBezTo>
                    <a:pt x="2571" y="8458"/>
                    <a:pt x="2490" y="8416"/>
                    <a:pt x="2412" y="8367"/>
                  </a:cubicBezTo>
                  <a:cubicBezTo>
                    <a:pt x="2081" y="8183"/>
                    <a:pt x="1761" y="7933"/>
                    <a:pt x="1459" y="7623"/>
                  </a:cubicBezTo>
                  <a:lnTo>
                    <a:pt x="2053" y="7072"/>
                  </a:lnTo>
                  <a:cubicBezTo>
                    <a:pt x="2094" y="7034"/>
                    <a:pt x="2096" y="6969"/>
                    <a:pt x="2058" y="6929"/>
                  </a:cubicBezTo>
                  <a:cubicBezTo>
                    <a:pt x="1733" y="6581"/>
                    <a:pt x="1484" y="6169"/>
                    <a:pt x="1326" y="5721"/>
                  </a:cubicBezTo>
                  <a:cubicBezTo>
                    <a:pt x="1311" y="5679"/>
                    <a:pt x="1271" y="5652"/>
                    <a:pt x="1230" y="5652"/>
                  </a:cubicBezTo>
                  <a:cubicBezTo>
                    <a:pt x="1218" y="5652"/>
                    <a:pt x="1207" y="5654"/>
                    <a:pt x="1196" y="5658"/>
                  </a:cubicBezTo>
                  <a:lnTo>
                    <a:pt x="429" y="5932"/>
                  </a:lnTo>
                  <a:lnTo>
                    <a:pt x="407" y="5871"/>
                  </a:lnTo>
                  <a:cubicBezTo>
                    <a:pt x="397" y="5840"/>
                    <a:pt x="389" y="5808"/>
                    <a:pt x="380" y="5776"/>
                  </a:cubicBezTo>
                  <a:cubicBezTo>
                    <a:pt x="376" y="5756"/>
                    <a:pt x="370" y="5734"/>
                    <a:pt x="365" y="5716"/>
                  </a:cubicBezTo>
                  <a:cubicBezTo>
                    <a:pt x="356" y="5678"/>
                    <a:pt x="346" y="5640"/>
                    <a:pt x="336" y="5604"/>
                  </a:cubicBezTo>
                  <a:cubicBezTo>
                    <a:pt x="317" y="5531"/>
                    <a:pt x="300" y="5463"/>
                    <a:pt x="287" y="5398"/>
                  </a:cubicBezTo>
                  <a:lnTo>
                    <a:pt x="236" y="5062"/>
                  </a:lnTo>
                  <a:cubicBezTo>
                    <a:pt x="225" y="4992"/>
                    <a:pt x="220" y="4923"/>
                    <a:pt x="219" y="4853"/>
                  </a:cubicBezTo>
                  <a:cubicBezTo>
                    <a:pt x="217" y="4814"/>
                    <a:pt x="216" y="4775"/>
                    <a:pt x="213" y="4740"/>
                  </a:cubicBezTo>
                  <a:lnTo>
                    <a:pt x="206" y="4571"/>
                  </a:lnTo>
                  <a:cubicBezTo>
                    <a:pt x="204" y="4536"/>
                    <a:pt x="205" y="4501"/>
                    <a:pt x="208" y="4466"/>
                  </a:cubicBezTo>
                  <a:cubicBezTo>
                    <a:pt x="209" y="4448"/>
                    <a:pt x="211" y="4431"/>
                    <a:pt x="211" y="4414"/>
                  </a:cubicBezTo>
                  <a:cubicBezTo>
                    <a:pt x="215" y="4302"/>
                    <a:pt x="220" y="4192"/>
                    <a:pt x="227" y="4089"/>
                  </a:cubicBezTo>
                  <a:lnTo>
                    <a:pt x="243" y="3981"/>
                  </a:lnTo>
                  <a:cubicBezTo>
                    <a:pt x="265" y="3834"/>
                    <a:pt x="287" y="3682"/>
                    <a:pt x="323" y="3536"/>
                  </a:cubicBezTo>
                  <a:lnTo>
                    <a:pt x="1111" y="3741"/>
                  </a:lnTo>
                  <a:cubicBezTo>
                    <a:pt x="1119" y="3742"/>
                    <a:pt x="1127" y="3743"/>
                    <a:pt x="1135" y="3743"/>
                  </a:cubicBezTo>
                  <a:cubicBezTo>
                    <a:pt x="1153" y="3743"/>
                    <a:pt x="1172" y="3739"/>
                    <a:pt x="1188" y="3730"/>
                  </a:cubicBezTo>
                  <a:cubicBezTo>
                    <a:pt x="1212" y="3716"/>
                    <a:pt x="1228" y="3694"/>
                    <a:pt x="1234" y="3667"/>
                  </a:cubicBezTo>
                  <a:cubicBezTo>
                    <a:pt x="1381" y="3105"/>
                    <a:pt x="1664" y="2590"/>
                    <a:pt x="2059" y="2164"/>
                  </a:cubicBezTo>
                  <a:cubicBezTo>
                    <a:pt x="2097" y="2123"/>
                    <a:pt x="2094" y="2059"/>
                    <a:pt x="2053" y="2021"/>
                  </a:cubicBezTo>
                  <a:lnTo>
                    <a:pt x="1459" y="1467"/>
                  </a:lnTo>
                  <a:cubicBezTo>
                    <a:pt x="1764" y="1157"/>
                    <a:pt x="2084" y="908"/>
                    <a:pt x="2418" y="721"/>
                  </a:cubicBezTo>
                  <a:cubicBezTo>
                    <a:pt x="2495" y="674"/>
                    <a:pt x="2574" y="631"/>
                    <a:pt x="2657" y="593"/>
                  </a:cubicBezTo>
                  <a:lnTo>
                    <a:pt x="2771" y="538"/>
                  </a:lnTo>
                  <a:cubicBezTo>
                    <a:pt x="2847" y="500"/>
                    <a:pt x="2924" y="466"/>
                    <a:pt x="3004" y="438"/>
                  </a:cubicBezTo>
                  <a:lnTo>
                    <a:pt x="3076" y="412"/>
                  </a:lnTo>
                  <a:cubicBezTo>
                    <a:pt x="3157" y="382"/>
                    <a:pt x="3237" y="352"/>
                    <a:pt x="3311" y="326"/>
                  </a:cubicBezTo>
                  <a:lnTo>
                    <a:pt x="3537" y="268"/>
                  </a:lnTo>
                  <a:lnTo>
                    <a:pt x="3718" y="1060"/>
                  </a:lnTo>
                  <a:cubicBezTo>
                    <a:pt x="3728" y="1107"/>
                    <a:pt x="3770" y="1139"/>
                    <a:pt x="3817" y="1139"/>
                  </a:cubicBezTo>
                  <a:cubicBezTo>
                    <a:pt x="3824" y="1139"/>
                    <a:pt x="3831" y="1138"/>
                    <a:pt x="3839" y="1136"/>
                  </a:cubicBezTo>
                  <a:cubicBezTo>
                    <a:pt x="4096" y="1078"/>
                    <a:pt x="4359" y="1048"/>
                    <a:pt x="4622" y="1048"/>
                  </a:cubicBezTo>
                  <a:cubicBezTo>
                    <a:pt x="4833" y="1048"/>
                    <a:pt x="5044" y="1067"/>
                    <a:pt x="5253" y="1105"/>
                  </a:cubicBezTo>
                  <a:cubicBezTo>
                    <a:pt x="5259" y="1107"/>
                    <a:pt x="5265" y="1107"/>
                    <a:pt x="5271" y="1107"/>
                  </a:cubicBezTo>
                  <a:cubicBezTo>
                    <a:pt x="5292" y="1107"/>
                    <a:pt x="5312" y="1101"/>
                    <a:pt x="5329" y="1088"/>
                  </a:cubicBezTo>
                  <a:cubicBezTo>
                    <a:pt x="5351" y="1074"/>
                    <a:pt x="5366" y="1050"/>
                    <a:pt x="5371" y="1024"/>
                  </a:cubicBezTo>
                  <a:lnTo>
                    <a:pt x="5517" y="224"/>
                  </a:lnTo>
                  <a:close/>
                  <a:moveTo>
                    <a:pt x="5434" y="1"/>
                  </a:moveTo>
                  <a:cubicBezTo>
                    <a:pt x="5414" y="1"/>
                    <a:pt x="5395" y="7"/>
                    <a:pt x="5379" y="18"/>
                  </a:cubicBezTo>
                  <a:cubicBezTo>
                    <a:pt x="5356" y="34"/>
                    <a:pt x="5341" y="58"/>
                    <a:pt x="5336" y="83"/>
                  </a:cubicBezTo>
                  <a:lnTo>
                    <a:pt x="5190" y="888"/>
                  </a:lnTo>
                  <a:cubicBezTo>
                    <a:pt x="5001" y="859"/>
                    <a:pt x="4811" y="844"/>
                    <a:pt x="4621" y="844"/>
                  </a:cubicBezTo>
                  <a:cubicBezTo>
                    <a:pt x="4377" y="844"/>
                    <a:pt x="4133" y="868"/>
                    <a:pt x="3893" y="916"/>
                  </a:cubicBezTo>
                  <a:lnTo>
                    <a:pt x="3711" y="120"/>
                  </a:lnTo>
                  <a:cubicBezTo>
                    <a:pt x="3705" y="93"/>
                    <a:pt x="3689" y="71"/>
                    <a:pt x="3665" y="57"/>
                  </a:cubicBezTo>
                  <a:cubicBezTo>
                    <a:pt x="3649" y="46"/>
                    <a:pt x="3631" y="41"/>
                    <a:pt x="3613" y="41"/>
                  </a:cubicBezTo>
                  <a:cubicBezTo>
                    <a:pt x="3604" y="41"/>
                    <a:pt x="3596" y="42"/>
                    <a:pt x="3587" y="45"/>
                  </a:cubicBezTo>
                  <a:lnTo>
                    <a:pt x="3253" y="131"/>
                  </a:lnTo>
                  <a:cubicBezTo>
                    <a:pt x="3170" y="160"/>
                    <a:pt x="3088" y="190"/>
                    <a:pt x="3006" y="221"/>
                  </a:cubicBezTo>
                  <a:lnTo>
                    <a:pt x="2937" y="246"/>
                  </a:lnTo>
                  <a:cubicBezTo>
                    <a:pt x="2850" y="276"/>
                    <a:pt x="2765" y="313"/>
                    <a:pt x="2683" y="355"/>
                  </a:cubicBezTo>
                  <a:lnTo>
                    <a:pt x="2568" y="411"/>
                  </a:lnTo>
                  <a:cubicBezTo>
                    <a:pt x="2480" y="450"/>
                    <a:pt x="2395" y="496"/>
                    <a:pt x="2313" y="547"/>
                  </a:cubicBezTo>
                  <a:cubicBezTo>
                    <a:pt x="1941" y="754"/>
                    <a:pt x="1580" y="1042"/>
                    <a:pt x="1241" y="1402"/>
                  </a:cubicBezTo>
                  <a:cubicBezTo>
                    <a:pt x="1203" y="1443"/>
                    <a:pt x="1205" y="1507"/>
                    <a:pt x="1246" y="1546"/>
                  </a:cubicBezTo>
                  <a:lnTo>
                    <a:pt x="1843" y="2100"/>
                  </a:lnTo>
                  <a:cubicBezTo>
                    <a:pt x="1482" y="2510"/>
                    <a:pt x="1216" y="2994"/>
                    <a:pt x="1065" y="3518"/>
                  </a:cubicBezTo>
                  <a:lnTo>
                    <a:pt x="276" y="3313"/>
                  </a:lnTo>
                  <a:cubicBezTo>
                    <a:pt x="268" y="3311"/>
                    <a:pt x="259" y="3310"/>
                    <a:pt x="250" y="3310"/>
                  </a:cubicBezTo>
                  <a:cubicBezTo>
                    <a:pt x="207" y="3310"/>
                    <a:pt x="166" y="3339"/>
                    <a:pt x="154" y="3383"/>
                  </a:cubicBezTo>
                  <a:cubicBezTo>
                    <a:pt x="98" y="3571"/>
                    <a:pt x="69" y="3764"/>
                    <a:pt x="43" y="3951"/>
                  </a:cubicBezTo>
                  <a:lnTo>
                    <a:pt x="26" y="4066"/>
                  </a:lnTo>
                  <a:cubicBezTo>
                    <a:pt x="18" y="4178"/>
                    <a:pt x="13" y="4290"/>
                    <a:pt x="8" y="4405"/>
                  </a:cubicBezTo>
                  <a:cubicBezTo>
                    <a:pt x="7" y="4421"/>
                    <a:pt x="6" y="4436"/>
                    <a:pt x="5" y="4453"/>
                  </a:cubicBezTo>
                  <a:cubicBezTo>
                    <a:pt x="2" y="4495"/>
                    <a:pt x="1" y="4538"/>
                    <a:pt x="3" y="4581"/>
                  </a:cubicBezTo>
                  <a:lnTo>
                    <a:pt x="11" y="4751"/>
                  </a:lnTo>
                  <a:cubicBezTo>
                    <a:pt x="14" y="4787"/>
                    <a:pt x="15" y="4823"/>
                    <a:pt x="17" y="4860"/>
                  </a:cubicBezTo>
                  <a:cubicBezTo>
                    <a:pt x="18" y="4937"/>
                    <a:pt x="24" y="5016"/>
                    <a:pt x="36" y="5094"/>
                  </a:cubicBezTo>
                  <a:lnTo>
                    <a:pt x="87" y="5430"/>
                  </a:lnTo>
                  <a:cubicBezTo>
                    <a:pt x="101" y="5506"/>
                    <a:pt x="121" y="5582"/>
                    <a:pt x="140" y="5653"/>
                  </a:cubicBezTo>
                  <a:cubicBezTo>
                    <a:pt x="149" y="5690"/>
                    <a:pt x="159" y="5726"/>
                    <a:pt x="169" y="5767"/>
                  </a:cubicBezTo>
                  <a:cubicBezTo>
                    <a:pt x="174" y="5786"/>
                    <a:pt x="180" y="5806"/>
                    <a:pt x="185" y="5827"/>
                  </a:cubicBezTo>
                  <a:cubicBezTo>
                    <a:pt x="194" y="5862"/>
                    <a:pt x="203" y="5897"/>
                    <a:pt x="214" y="5936"/>
                  </a:cubicBezTo>
                  <a:lnTo>
                    <a:pt x="272" y="6095"/>
                  </a:lnTo>
                  <a:cubicBezTo>
                    <a:pt x="286" y="6136"/>
                    <a:pt x="325" y="6161"/>
                    <a:pt x="367" y="6161"/>
                  </a:cubicBezTo>
                  <a:cubicBezTo>
                    <a:pt x="378" y="6161"/>
                    <a:pt x="390" y="6159"/>
                    <a:pt x="401" y="6155"/>
                  </a:cubicBezTo>
                  <a:lnTo>
                    <a:pt x="1169" y="5882"/>
                  </a:lnTo>
                  <a:cubicBezTo>
                    <a:pt x="1326" y="6288"/>
                    <a:pt x="1553" y="6664"/>
                    <a:pt x="1843" y="6990"/>
                  </a:cubicBezTo>
                  <a:lnTo>
                    <a:pt x="1246" y="7546"/>
                  </a:lnTo>
                  <a:cubicBezTo>
                    <a:pt x="1226" y="7564"/>
                    <a:pt x="1215" y="7590"/>
                    <a:pt x="1214" y="7617"/>
                  </a:cubicBezTo>
                  <a:cubicBezTo>
                    <a:pt x="1213" y="7643"/>
                    <a:pt x="1222" y="7669"/>
                    <a:pt x="1241" y="7689"/>
                  </a:cubicBezTo>
                  <a:cubicBezTo>
                    <a:pt x="1578" y="8048"/>
                    <a:pt x="1939" y="8335"/>
                    <a:pt x="2308" y="8541"/>
                  </a:cubicBezTo>
                  <a:cubicBezTo>
                    <a:pt x="2391" y="8593"/>
                    <a:pt x="2478" y="8639"/>
                    <a:pt x="2566" y="8680"/>
                  </a:cubicBezTo>
                  <a:lnTo>
                    <a:pt x="2685" y="8737"/>
                  </a:lnTo>
                  <a:cubicBezTo>
                    <a:pt x="2765" y="8778"/>
                    <a:pt x="2849" y="8813"/>
                    <a:pt x="2934" y="8844"/>
                  </a:cubicBezTo>
                  <a:lnTo>
                    <a:pt x="3009" y="8871"/>
                  </a:lnTo>
                  <a:cubicBezTo>
                    <a:pt x="3089" y="8901"/>
                    <a:pt x="3171" y="8931"/>
                    <a:pt x="3261" y="8961"/>
                  </a:cubicBezTo>
                  <a:lnTo>
                    <a:pt x="3587" y="9046"/>
                  </a:lnTo>
                  <a:cubicBezTo>
                    <a:pt x="3595" y="9048"/>
                    <a:pt x="3603" y="9049"/>
                    <a:pt x="3612" y="9049"/>
                  </a:cubicBezTo>
                  <a:lnTo>
                    <a:pt x="3611" y="9047"/>
                  </a:lnTo>
                  <a:cubicBezTo>
                    <a:pt x="3659" y="9047"/>
                    <a:pt x="3701" y="9014"/>
                    <a:pt x="3711" y="8968"/>
                  </a:cubicBezTo>
                  <a:lnTo>
                    <a:pt x="3893" y="8173"/>
                  </a:lnTo>
                  <a:cubicBezTo>
                    <a:pt x="4133" y="8221"/>
                    <a:pt x="4376" y="8244"/>
                    <a:pt x="4619" y="8244"/>
                  </a:cubicBezTo>
                  <a:cubicBezTo>
                    <a:pt x="4918" y="8244"/>
                    <a:pt x="5216" y="8209"/>
                    <a:pt x="5508" y="8137"/>
                  </a:cubicBezTo>
                  <a:lnTo>
                    <a:pt x="5725" y="8924"/>
                  </a:lnTo>
                  <a:cubicBezTo>
                    <a:pt x="5737" y="8969"/>
                    <a:pt x="5778" y="8999"/>
                    <a:pt x="5822" y="8999"/>
                  </a:cubicBezTo>
                  <a:cubicBezTo>
                    <a:pt x="5831" y="8999"/>
                    <a:pt x="5840" y="8998"/>
                    <a:pt x="5849" y="8995"/>
                  </a:cubicBezTo>
                  <a:cubicBezTo>
                    <a:pt x="6722" y="8759"/>
                    <a:pt x="7535" y="8241"/>
                    <a:pt x="8137" y="7537"/>
                  </a:cubicBezTo>
                  <a:cubicBezTo>
                    <a:pt x="8173" y="7494"/>
                    <a:pt x="8168" y="7431"/>
                    <a:pt x="8125" y="7394"/>
                  </a:cubicBezTo>
                  <a:lnTo>
                    <a:pt x="7503" y="6864"/>
                  </a:lnTo>
                  <a:cubicBezTo>
                    <a:pt x="7777" y="6526"/>
                    <a:pt x="7989" y="6141"/>
                    <a:pt x="8127" y="5728"/>
                  </a:cubicBezTo>
                  <a:lnTo>
                    <a:pt x="8911" y="5968"/>
                  </a:lnTo>
                  <a:cubicBezTo>
                    <a:pt x="8920" y="5971"/>
                    <a:pt x="8930" y="5973"/>
                    <a:pt x="8940" y="5973"/>
                  </a:cubicBezTo>
                  <a:cubicBezTo>
                    <a:pt x="8983" y="5973"/>
                    <a:pt x="9024" y="5945"/>
                    <a:pt x="9037" y="5900"/>
                  </a:cubicBezTo>
                  <a:cubicBezTo>
                    <a:pt x="9308" y="5016"/>
                    <a:pt x="9308" y="4072"/>
                    <a:pt x="9037" y="3188"/>
                  </a:cubicBezTo>
                  <a:cubicBezTo>
                    <a:pt x="9024" y="3144"/>
                    <a:pt x="8983" y="3116"/>
                    <a:pt x="8940" y="3116"/>
                  </a:cubicBezTo>
                  <a:cubicBezTo>
                    <a:pt x="8930" y="3116"/>
                    <a:pt x="8920" y="3117"/>
                    <a:pt x="8911" y="3120"/>
                  </a:cubicBezTo>
                  <a:lnTo>
                    <a:pt x="8127" y="3361"/>
                  </a:lnTo>
                  <a:cubicBezTo>
                    <a:pt x="7953" y="2844"/>
                    <a:pt x="7667" y="2373"/>
                    <a:pt x="7289" y="1979"/>
                  </a:cubicBezTo>
                  <a:lnTo>
                    <a:pt x="7863" y="1398"/>
                  </a:lnTo>
                  <a:cubicBezTo>
                    <a:pt x="7902" y="1357"/>
                    <a:pt x="7902" y="1293"/>
                    <a:pt x="7862" y="1253"/>
                  </a:cubicBezTo>
                  <a:cubicBezTo>
                    <a:pt x="7533" y="933"/>
                    <a:pt x="7160" y="662"/>
                    <a:pt x="6753" y="448"/>
                  </a:cubicBezTo>
                  <a:cubicBezTo>
                    <a:pt x="6382" y="248"/>
                    <a:pt x="5944" y="98"/>
                    <a:pt x="5455" y="3"/>
                  </a:cubicBezTo>
                  <a:cubicBezTo>
                    <a:pt x="5448" y="1"/>
                    <a:pt x="5441" y="1"/>
                    <a:pt x="5434" y="1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5145475" y="288150"/>
              <a:ext cx="135700" cy="88325"/>
            </a:xfrm>
            <a:custGeom>
              <a:rect b="b" l="l" r="r" t="t"/>
              <a:pathLst>
                <a:path extrusionOk="0" h="3533" w="5428">
                  <a:moveTo>
                    <a:pt x="4195" y="0"/>
                  </a:moveTo>
                  <a:lnTo>
                    <a:pt x="1" y="3533"/>
                  </a:lnTo>
                  <a:lnTo>
                    <a:pt x="1" y="3533"/>
                  </a:lnTo>
                  <a:lnTo>
                    <a:pt x="5427" y="3368"/>
                  </a:lnTo>
                  <a:cubicBezTo>
                    <a:pt x="5418" y="2768"/>
                    <a:pt x="5310" y="2173"/>
                    <a:pt x="5106" y="1608"/>
                  </a:cubicBezTo>
                  <a:cubicBezTo>
                    <a:pt x="4896" y="1024"/>
                    <a:pt x="4588" y="480"/>
                    <a:pt x="4195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4990950" y="246200"/>
              <a:ext cx="291125" cy="264750"/>
            </a:xfrm>
            <a:custGeom>
              <a:rect b="b" l="l" r="r" t="t"/>
              <a:pathLst>
                <a:path extrusionOk="0" h="10590" w="11645">
                  <a:moveTo>
                    <a:pt x="4307" y="0"/>
                  </a:moveTo>
                  <a:cubicBezTo>
                    <a:pt x="1472" y="1020"/>
                    <a:pt x="0" y="4143"/>
                    <a:pt x="1020" y="6978"/>
                  </a:cubicBezTo>
                  <a:cubicBezTo>
                    <a:pt x="1821" y="9204"/>
                    <a:pt x="3918" y="10590"/>
                    <a:pt x="6154" y="10590"/>
                  </a:cubicBezTo>
                  <a:cubicBezTo>
                    <a:pt x="6766" y="10590"/>
                    <a:pt x="7389" y="10486"/>
                    <a:pt x="7999" y="10267"/>
                  </a:cubicBezTo>
                  <a:cubicBezTo>
                    <a:pt x="10253" y="9456"/>
                    <a:pt x="11645" y="7314"/>
                    <a:pt x="11608" y="5046"/>
                  </a:cubicBezTo>
                  <a:lnTo>
                    <a:pt x="11608" y="5046"/>
                  </a:lnTo>
                  <a:lnTo>
                    <a:pt x="6181" y="5211"/>
                  </a:lnTo>
                  <a:lnTo>
                    <a:pt x="4307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5098600" y="238100"/>
              <a:ext cx="151750" cy="138375"/>
            </a:xfrm>
            <a:custGeom>
              <a:rect b="b" l="l" r="r" t="t"/>
              <a:pathLst>
                <a:path extrusionOk="0" h="5535" w="6070">
                  <a:moveTo>
                    <a:pt x="1847" y="1"/>
                  </a:moveTo>
                  <a:cubicBezTo>
                    <a:pt x="1234" y="1"/>
                    <a:pt x="611" y="105"/>
                    <a:pt x="1" y="324"/>
                  </a:cubicBezTo>
                  <a:lnTo>
                    <a:pt x="1875" y="5535"/>
                  </a:lnTo>
                  <a:lnTo>
                    <a:pt x="6069" y="2002"/>
                  </a:lnTo>
                  <a:cubicBezTo>
                    <a:pt x="5036" y="739"/>
                    <a:pt x="3479" y="1"/>
                    <a:pt x="1847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015350" y="270125"/>
              <a:ext cx="58375" cy="178875"/>
            </a:xfrm>
            <a:custGeom>
              <a:rect b="b" l="l" r="r" t="t"/>
              <a:pathLst>
                <a:path extrusionOk="0" h="7155" w="2335">
                  <a:moveTo>
                    <a:pt x="2237" y="0"/>
                  </a:moveTo>
                  <a:cubicBezTo>
                    <a:pt x="2224" y="0"/>
                    <a:pt x="2211" y="4"/>
                    <a:pt x="2198" y="13"/>
                  </a:cubicBezTo>
                  <a:cubicBezTo>
                    <a:pt x="1374" y="605"/>
                    <a:pt x="739" y="1449"/>
                    <a:pt x="391" y="2402"/>
                  </a:cubicBezTo>
                  <a:cubicBezTo>
                    <a:pt x="28" y="3399"/>
                    <a:pt x="1" y="4491"/>
                    <a:pt x="292" y="5508"/>
                  </a:cubicBezTo>
                  <a:cubicBezTo>
                    <a:pt x="459" y="6092"/>
                    <a:pt x="729" y="6640"/>
                    <a:pt x="1091" y="7128"/>
                  </a:cubicBezTo>
                  <a:cubicBezTo>
                    <a:pt x="1105" y="7146"/>
                    <a:pt x="1123" y="7154"/>
                    <a:pt x="1142" y="7154"/>
                  </a:cubicBezTo>
                  <a:cubicBezTo>
                    <a:pt x="1190" y="7154"/>
                    <a:pt x="1237" y="7099"/>
                    <a:pt x="1199" y="7048"/>
                  </a:cubicBezTo>
                  <a:cubicBezTo>
                    <a:pt x="572" y="6203"/>
                    <a:pt x="230" y="5164"/>
                    <a:pt x="224" y="4112"/>
                  </a:cubicBezTo>
                  <a:cubicBezTo>
                    <a:pt x="219" y="3110"/>
                    <a:pt x="542" y="2118"/>
                    <a:pt x="1117" y="1299"/>
                  </a:cubicBezTo>
                  <a:cubicBezTo>
                    <a:pt x="1435" y="843"/>
                    <a:pt x="1827" y="446"/>
                    <a:pt x="2277" y="122"/>
                  </a:cubicBezTo>
                  <a:cubicBezTo>
                    <a:pt x="2335" y="80"/>
                    <a:pt x="2293" y="0"/>
                    <a:pt x="223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4756250" y="436325"/>
              <a:ext cx="351075" cy="253225"/>
            </a:xfrm>
            <a:custGeom>
              <a:rect b="b" l="l" r="r" t="t"/>
              <a:pathLst>
                <a:path extrusionOk="0" h="10129" w="14043">
                  <a:moveTo>
                    <a:pt x="2211" y="0"/>
                  </a:moveTo>
                  <a:cubicBezTo>
                    <a:pt x="1411" y="0"/>
                    <a:pt x="713" y="601"/>
                    <a:pt x="613" y="1413"/>
                  </a:cubicBezTo>
                  <a:lnTo>
                    <a:pt x="109" y="5501"/>
                  </a:lnTo>
                  <a:cubicBezTo>
                    <a:pt x="0" y="6380"/>
                    <a:pt x="631" y="7187"/>
                    <a:pt x="1509" y="7295"/>
                  </a:cubicBezTo>
                  <a:lnTo>
                    <a:pt x="6000" y="7849"/>
                  </a:lnTo>
                  <a:lnTo>
                    <a:pt x="8661" y="10128"/>
                  </a:lnTo>
                  <a:lnTo>
                    <a:pt x="8462" y="8153"/>
                  </a:lnTo>
                  <a:lnTo>
                    <a:pt x="11636" y="8545"/>
                  </a:lnTo>
                  <a:cubicBezTo>
                    <a:pt x="11702" y="8553"/>
                    <a:pt x="11768" y="8557"/>
                    <a:pt x="11833" y="8557"/>
                  </a:cubicBezTo>
                  <a:cubicBezTo>
                    <a:pt x="12632" y="8557"/>
                    <a:pt x="13330" y="7957"/>
                    <a:pt x="13430" y="7144"/>
                  </a:cubicBezTo>
                  <a:lnTo>
                    <a:pt x="13934" y="3056"/>
                  </a:lnTo>
                  <a:cubicBezTo>
                    <a:pt x="14043" y="2178"/>
                    <a:pt x="13412" y="1370"/>
                    <a:pt x="12535" y="1262"/>
                  </a:cubicBezTo>
                  <a:lnTo>
                    <a:pt x="2407" y="13"/>
                  </a:lnTo>
                  <a:cubicBezTo>
                    <a:pt x="2341" y="4"/>
                    <a:pt x="2275" y="0"/>
                    <a:pt x="2211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4809050" y="478400"/>
              <a:ext cx="262625" cy="41025"/>
            </a:xfrm>
            <a:custGeom>
              <a:rect b="b" l="l" r="r" t="t"/>
              <a:pathLst>
                <a:path extrusionOk="0" h="1641" w="10505">
                  <a:moveTo>
                    <a:pt x="211" y="0"/>
                  </a:moveTo>
                  <a:cubicBezTo>
                    <a:pt x="111" y="0"/>
                    <a:pt x="26" y="74"/>
                    <a:pt x="14" y="175"/>
                  </a:cubicBezTo>
                  <a:cubicBezTo>
                    <a:pt x="1" y="279"/>
                    <a:pt x="72" y="376"/>
                    <a:pt x="177" y="394"/>
                  </a:cubicBezTo>
                  <a:lnTo>
                    <a:pt x="10269" y="1639"/>
                  </a:lnTo>
                  <a:cubicBezTo>
                    <a:pt x="10277" y="1640"/>
                    <a:pt x="10285" y="1640"/>
                    <a:pt x="10292" y="1640"/>
                  </a:cubicBezTo>
                  <a:cubicBezTo>
                    <a:pt x="10391" y="1640"/>
                    <a:pt x="10477" y="1567"/>
                    <a:pt x="10491" y="1466"/>
                  </a:cubicBezTo>
                  <a:cubicBezTo>
                    <a:pt x="10504" y="1357"/>
                    <a:pt x="10427" y="1257"/>
                    <a:pt x="10317" y="1244"/>
                  </a:cubicBezTo>
                  <a:lnTo>
                    <a:pt x="226" y="1"/>
                  </a:lnTo>
                  <a:cubicBezTo>
                    <a:pt x="220" y="0"/>
                    <a:pt x="215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4804425" y="516075"/>
              <a:ext cx="262600" cy="41050"/>
            </a:xfrm>
            <a:custGeom>
              <a:rect b="b" l="l" r="r" t="t"/>
              <a:pathLst>
                <a:path extrusionOk="0" h="1642" w="10504">
                  <a:moveTo>
                    <a:pt x="211" y="0"/>
                  </a:moveTo>
                  <a:cubicBezTo>
                    <a:pt x="112" y="0"/>
                    <a:pt x="26" y="75"/>
                    <a:pt x="14" y="176"/>
                  </a:cubicBezTo>
                  <a:cubicBezTo>
                    <a:pt x="1" y="280"/>
                    <a:pt x="73" y="376"/>
                    <a:pt x="176" y="395"/>
                  </a:cubicBezTo>
                  <a:lnTo>
                    <a:pt x="10268" y="1640"/>
                  </a:lnTo>
                  <a:cubicBezTo>
                    <a:pt x="10276" y="1641"/>
                    <a:pt x="10284" y="1641"/>
                    <a:pt x="10292" y="1641"/>
                  </a:cubicBezTo>
                  <a:cubicBezTo>
                    <a:pt x="10390" y="1641"/>
                    <a:pt x="10477" y="1568"/>
                    <a:pt x="10490" y="1467"/>
                  </a:cubicBezTo>
                  <a:cubicBezTo>
                    <a:pt x="10503" y="1358"/>
                    <a:pt x="10426" y="1258"/>
                    <a:pt x="10316" y="1245"/>
                  </a:cubicBezTo>
                  <a:lnTo>
                    <a:pt x="225" y="1"/>
                  </a:lnTo>
                  <a:cubicBezTo>
                    <a:pt x="220" y="0"/>
                    <a:pt x="216" y="0"/>
                    <a:pt x="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4799125" y="559100"/>
              <a:ext cx="162775" cy="28725"/>
            </a:xfrm>
            <a:custGeom>
              <a:rect b="b" l="l" r="r" t="t"/>
              <a:pathLst>
                <a:path extrusionOk="0" h="1149" w="6511">
                  <a:moveTo>
                    <a:pt x="210" y="1"/>
                  </a:moveTo>
                  <a:cubicBezTo>
                    <a:pt x="111" y="1"/>
                    <a:pt x="25" y="75"/>
                    <a:pt x="13" y="175"/>
                  </a:cubicBezTo>
                  <a:cubicBezTo>
                    <a:pt x="0" y="280"/>
                    <a:pt x="72" y="377"/>
                    <a:pt x="176" y="395"/>
                  </a:cubicBezTo>
                  <a:lnTo>
                    <a:pt x="6274" y="1147"/>
                  </a:lnTo>
                  <a:cubicBezTo>
                    <a:pt x="6282" y="1148"/>
                    <a:pt x="6291" y="1148"/>
                    <a:pt x="6299" y="1148"/>
                  </a:cubicBezTo>
                  <a:cubicBezTo>
                    <a:pt x="6398" y="1148"/>
                    <a:pt x="6484" y="1074"/>
                    <a:pt x="6496" y="975"/>
                  </a:cubicBezTo>
                  <a:cubicBezTo>
                    <a:pt x="6510" y="865"/>
                    <a:pt x="6432" y="766"/>
                    <a:pt x="6322" y="753"/>
                  </a:cubicBezTo>
                  <a:lnTo>
                    <a:pt x="225" y="1"/>
                  </a:lnTo>
                  <a:cubicBezTo>
                    <a:pt x="220" y="1"/>
                    <a:pt x="21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4780750" y="442800"/>
              <a:ext cx="38125" cy="28850"/>
            </a:xfrm>
            <a:custGeom>
              <a:rect b="b" l="l" r="r" t="t"/>
              <a:pathLst>
                <a:path extrusionOk="0" h="1154" w="1525">
                  <a:moveTo>
                    <a:pt x="1438" y="0"/>
                  </a:moveTo>
                  <a:cubicBezTo>
                    <a:pt x="778" y="1"/>
                    <a:pt x="198" y="438"/>
                    <a:pt x="15" y="1071"/>
                  </a:cubicBezTo>
                  <a:cubicBezTo>
                    <a:pt x="0" y="1121"/>
                    <a:pt x="42" y="1154"/>
                    <a:pt x="82" y="1154"/>
                  </a:cubicBezTo>
                  <a:cubicBezTo>
                    <a:pt x="108" y="1154"/>
                    <a:pt x="133" y="1140"/>
                    <a:pt x="143" y="1108"/>
                  </a:cubicBezTo>
                  <a:cubicBezTo>
                    <a:pt x="310" y="532"/>
                    <a:pt x="837" y="135"/>
                    <a:pt x="1436" y="134"/>
                  </a:cubicBezTo>
                  <a:cubicBezTo>
                    <a:pt x="1523" y="134"/>
                    <a:pt x="1525" y="0"/>
                    <a:pt x="143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4766400" y="542625"/>
              <a:ext cx="6575" cy="37175"/>
            </a:xfrm>
            <a:custGeom>
              <a:rect b="b" l="l" r="r" t="t"/>
              <a:pathLst>
                <a:path extrusionOk="0" h="1487" w="263">
                  <a:moveTo>
                    <a:pt x="197" y="0"/>
                  </a:moveTo>
                  <a:cubicBezTo>
                    <a:pt x="163" y="0"/>
                    <a:pt x="128" y="22"/>
                    <a:pt x="124" y="64"/>
                  </a:cubicBezTo>
                  <a:cubicBezTo>
                    <a:pt x="85" y="516"/>
                    <a:pt x="44" y="969"/>
                    <a:pt x="4" y="1421"/>
                  </a:cubicBezTo>
                  <a:cubicBezTo>
                    <a:pt x="0" y="1464"/>
                    <a:pt x="32" y="1486"/>
                    <a:pt x="66" y="1486"/>
                  </a:cubicBezTo>
                  <a:cubicBezTo>
                    <a:pt x="99" y="1486"/>
                    <a:pt x="134" y="1465"/>
                    <a:pt x="138" y="1423"/>
                  </a:cubicBezTo>
                  <a:cubicBezTo>
                    <a:pt x="178" y="970"/>
                    <a:pt x="218" y="518"/>
                    <a:pt x="259" y="66"/>
                  </a:cubicBezTo>
                  <a:cubicBezTo>
                    <a:pt x="263" y="22"/>
                    <a:pt x="230" y="0"/>
                    <a:pt x="1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4706625" y="853700"/>
              <a:ext cx="810325" cy="55325"/>
            </a:xfrm>
            <a:custGeom>
              <a:rect b="b" l="l" r="r" t="t"/>
              <a:pathLst>
                <a:path extrusionOk="0" h="2213" w="32413">
                  <a:moveTo>
                    <a:pt x="0" y="0"/>
                  </a:moveTo>
                  <a:lnTo>
                    <a:pt x="1" y="1"/>
                  </a:lnTo>
                  <a:cubicBezTo>
                    <a:pt x="82" y="68"/>
                    <a:pt x="2723" y="2213"/>
                    <a:pt x="16206" y="2213"/>
                  </a:cubicBezTo>
                  <a:cubicBezTo>
                    <a:pt x="29688" y="2213"/>
                    <a:pt x="32331" y="68"/>
                    <a:pt x="32412" y="1"/>
                  </a:cubicBezTo>
                  <a:lnTo>
                    <a:pt x="3241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4760600" y="647775"/>
              <a:ext cx="420600" cy="377700"/>
            </a:xfrm>
            <a:custGeom>
              <a:rect b="b" l="l" r="r" t="t"/>
              <a:pathLst>
                <a:path extrusionOk="0" h="15108" w="16824">
                  <a:moveTo>
                    <a:pt x="2613" y="0"/>
                  </a:moveTo>
                  <a:lnTo>
                    <a:pt x="0" y="1374"/>
                  </a:lnTo>
                  <a:lnTo>
                    <a:pt x="5262" y="11370"/>
                  </a:lnTo>
                  <a:lnTo>
                    <a:pt x="9599" y="8393"/>
                  </a:lnTo>
                  <a:lnTo>
                    <a:pt x="14428" y="15108"/>
                  </a:lnTo>
                  <a:lnTo>
                    <a:pt x="16824" y="13385"/>
                  </a:lnTo>
                  <a:lnTo>
                    <a:pt x="10309" y="4326"/>
                  </a:lnTo>
                  <a:lnTo>
                    <a:pt x="6328" y="7059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4713375" y="529075"/>
              <a:ext cx="188850" cy="213200"/>
            </a:xfrm>
            <a:custGeom>
              <a:rect b="b" l="l" r="r" t="t"/>
              <a:pathLst>
                <a:path extrusionOk="0" h="8528" w="7554">
                  <a:moveTo>
                    <a:pt x="335" y="1"/>
                  </a:moveTo>
                  <a:lnTo>
                    <a:pt x="1" y="8528"/>
                  </a:lnTo>
                  <a:lnTo>
                    <a:pt x="7554" y="455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4739800" y="550075"/>
              <a:ext cx="144325" cy="90025"/>
            </a:xfrm>
            <a:custGeom>
              <a:rect b="b" l="l" r="r" t="t"/>
              <a:pathLst>
                <a:path extrusionOk="0" h="3601" w="5773">
                  <a:moveTo>
                    <a:pt x="108" y="0"/>
                  </a:moveTo>
                  <a:cubicBezTo>
                    <a:pt x="48" y="0"/>
                    <a:pt x="0" y="78"/>
                    <a:pt x="61" y="115"/>
                  </a:cubicBezTo>
                  <a:lnTo>
                    <a:pt x="4406" y="2827"/>
                  </a:lnTo>
                  <a:lnTo>
                    <a:pt x="5627" y="3589"/>
                  </a:lnTo>
                  <a:cubicBezTo>
                    <a:pt x="5639" y="3597"/>
                    <a:pt x="5652" y="3600"/>
                    <a:pt x="5664" y="3600"/>
                  </a:cubicBezTo>
                  <a:cubicBezTo>
                    <a:pt x="5724" y="3600"/>
                    <a:pt x="5772" y="3523"/>
                    <a:pt x="5712" y="3485"/>
                  </a:cubicBezTo>
                  <a:lnTo>
                    <a:pt x="1367" y="774"/>
                  </a:lnTo>
                  <a:lnTo>
                    <a:pt x="146" y="11"/>
                  </a:lnTo>
                  <a:cubicBezTo>
                    <a:pt x="133" y="4"/>
                    <a:pt x="120" y="0"/>
                    <a:pt x="1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4839200" y="688325"/>
              <a:ext cx="72050" cy="137150"/>
            </a:xfrm>
            <a:custGeom>
              <a:rect b="b" l="l" r="r" t="t"/>
              <a:pathLst>
                <a:path extrusionOk="0" h="5486" w="2882">
                  <a:moveTo>
                    <a:pt x="88" y="0"/>
                  </a:moveTo>
                  <a:cubicBezTo>
                    <a:pt x="44" y="0"/>
                    <a:pt x="1" y="38"/>
                    <a:pt x="26" y="88"/>
                  </a:cubicBezTo>
                  <a:cubicBezTo>
                    <a:pt x="727" y="1477"/>
                    <a:pt x="1428" y="2866"/>
                    <a:pt x="2130" y="4256"/>
                  </a:cubicBezTo>
                  <a:lnTo>
                    <a:pt x="2731" y="5447"/>
                  </a:lnTo>
                  <a:cubicBezTo>
                    <a:pt x="2745" y="5474"/>
                    <a:pt x="2770" y="5486"/>
                    <a:pt x="2794" y="5486"/>
                  </a:cubicBezTo>
                  <a:cubicBezTo>
                    <a:pt x="2838" y="5486"/>
                    <a:pt x="2881" y="5448"/>
                    <a:pt x="2856" y="5398"/>
                  </a:cubicBezTo>
                  <a:lnTo>
                    <a:pt x="752" y="1230"/>
                  </a:lnTo>
                  <a:lnTo>
                    <a:pt x="151" y="39"/>
                  </a:lnTo>
                  <a:cubicBezTo>
                    <a:pt x="137" y="12"/>
                    <a:pt x="112" y="0"/>
                    <a:pt x="8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4706650" y="853700"/>
              <a:ext cx="810275" cy="817200"/>
            </a:xfrm>
            <a:custGeom>
              <a:rect b="b" l="l" r="r" t="t"/>
              <a:pathLst>
                <a:path extrusionOk="0" h="32688" w="32411">
                  <a:moveTo>
                    <a:pt x="0" y="1"/>
                  </a:moveTo>
                  <a:lnTo>
                    <a:pt x="12987" y="20160"/>
                  </a:lnTo>
                  <a:lnTo>
                    <a:pt x="12987" y="32688"/>
                  </a:lnTo>
                  <a:lnTo>
                    <a:pt x="19423" y="30006"/>
                  </a:lnTo>
                  <a:lnTo>
                    <a:pt x="19423" y="20160"/>
                  </a:lnTo>
                  <a:lnTo>
                    <a:pt x="32411" y="1"/>
                  </a:lnTo>
                  <a:lnTo>
                    <a:pt x="32411" y="1"/>
                  </a:lnTo>
                  <a:cubicBezTo>
                    <a:pt x="32330" y="68"/>
                    <a:pt x="29686" y="2213"/>
                    <a:pt x="16205" y="2213"/>
                  </a:cubicBezTo>
                  <a:cubicBezTo>
                    <a:pt x="2724" y="2213"/>
                    <a:pt x="81" y="68"/>
                    <a:pt x="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5182975" y="922950"/>
              <a:ext cx="272750" cy="416900"/>
            </a:xfrm>
            <a:custGeom>
              <a:rect b="b" l="l" r="r" t="t"/>
              <a:pathLst>
                <a:path extrusionOk="0" h="16676" w="10910">
                  <a:moveTo>
                    <a:pt x="10817" y="1"/>
                  </a:moveTo>
                  <a:cubicBezTo>
                    <a:pt x="10800" y="1"/>
                    <a:pt x="10784" y="9"/>
                    <a:pt x="10771" y="28"/>
                  </a:cubicBezTo>
                  <a:cubicBezTo>
                    <a:pt x="10071" y="1107"/>
                    <a:pt x="9372" y="2184"/>
                    <a:pt x="8671" y="3262"/>
                  </a:cubicBezTo>
                  <a:lnTo>
                    <a:pt x="6580" y="6482"/>
                  </a:lnTo>
                  <a:lnTo>
                    <a:pt x="4490" y="9702"/>
                  </a:lnTo>
                  <a:lnTo>
                    <a:pt x="2390" y="12936"/>
                  </a:lnTo>
                  <a:cubicBezTo>
                    <a:pt x="1690" y="14014"/>
                    <a:pt x="991" y="15091"/>
                    <a:pt x="290" y="16170"/>
                  </a:cubicBezTo>
                  <a:cubicBezTo>
                    <a:pt x="205" y="16301"/>
                    <a:pt x="120" y="16432"/>
                    <a:pt x="34" y="16564"/>
                  </a:cubicBezTo>
                  <a:cubicBezTo>
                    <a:pt x="0" y="16616"/>
                    <a:pt x="47" y="16676"/>
                    <a:pt x="93" y="16676"/>
                  </a:cubicBezTo>
                  <a:cubicBezTo>
                    <a:pt x="109" y="16676"/>
                    <a:pt x="126" y="16668"/>
                    <a:pt x="139" y="16648"/>
                  </a:cubicBezTo>
                  <a:lnTo>
                    <a:pt x="2238" y="13414"/>
                  </a:lnTo>
                  <a:lnTo>
                    <a:pt x="4330" y="10195"/>
                  </a:lnTo>
                  <a:lnTo>
                    <a:pt x="6420" y="6975"/>
                  </a:lnTo>
                  <a:lnTo>
                    <a:pt x="8520" y="3740"/>
                  </a:lnTo>
                  <a:lnTo>
                    <a:pt x="10620" y="506"/>
                  </a:lnTo>
                  <a:lnTo>
                    <a:pt x="10876" y="113"/>
                  </a:lnTo>
                  <a:cubicBezTo>
                    <a:pt x="10909" y="60"/>
                    <a:pt x="10863" y="1"/>
                    <a:pt x="1081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5039775" y="1357925"/>
              <a:ext cx="85700" cy="55325"/>
            </a:xfrm>
            <a:custGeom>
              <a:rect b="b" l="l" r="r" t="t"/>
              <a:pathLst>
                <a:path extrusionOk="0" h="2213" w="3428">
                  <a:moveTo>
                    <a:pt x="103" y="1"/>
                  </a:moveTo>
                  <a:cubicBezTo>
                    <a:pt x="47" y="1"/>
                    <a:pt x="1" y="77"/>
                    <a:pt x="57" y="119"/>
                  </a:cubicBezTo>
                  <a:cubicBezTo>
                    <a:pt x="1097" y="878"/>
                    <a:pt x="2183" y="1575"/>
                    <a:pt x="3307" y="2203"/>
                  </a:cubicBezTo>
                  <a:cubicBezTo>
                    <a:pt x="3318" y="2209"/>
                    <a:pt x="3328" y="2212"/>
                    <a:pt x="3338" y="2212"/>
                  </a:cubicBezTo>
                  <a:cubicBezTo>
                    <a:pt x="3396" y="2212"/>
                    <a:pt x="3427" y="2117"/>
                    <a:pt x="3363" y="2081"/>
                  </a:cubicBezTo>
                  <a:cubicBezTo>
                    <a:pt x="2248" y="1458"/>
                    <a:pt x="1173" y="768"/>
                    <a:pt x="143" y="15"/>
                  </a:cubicBezTo>
                  <a:cubicBezTo>
                    <a:pt x="130" y="5"/>
                    <a:pt x="116" y="1"/>
                    <a:pt x="10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4490875" y="1898625"/>
              <a:ext cx="153000" cy="114375"/>
            </a:xfrm>
            <a:custGeom>
              <a:rect b="b" l="l" r="r" t="t"/>
              <a:pathLst>
                <a:path extrusionOk="0" h="4575" w="6120">
                  <a:moveTo>
                    <a:pt x="1" y="0"/>
                  </a:moveTo>
                  <a:lnTo>
                    <a:pt x="1" y="4574"/>
                  </a:lnTo>
                  <a:lnTo>
                    <a:pt x="6119" y="4574"/>
                  </a:lnTo>
                  <a:lnTo>
                    <a:pt x="5981" y="8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4490875" y="2012650"/>
              <a:ext cx="298400" cy="91225"/>
            </a:xfrm>
            <a:custGeom>
              <a:rect b="b" l="l" r="r" t="t"/>
              <a:pathLst>
                <a:path extrusionOk="0" h="3649" w="11936">
                  <a:moveTo>
                    <a:pt x="7811" y="1"/>
                  </a:moveTo>
                  <a:cubicBezTo>
                    <a:pt x="7593" y="1"/>
                    <a:pt x="7461" y="13"/>
                    <a:pt x="7461" y="13"/>
                  </a:cubicBezTo>
                  <a:lnTo>
                    <a:pt x="1" y="13"/>
                  </a:lnTo>
                  <a:lnTo>
                    <a:pt x="1" y="3539"/>
                  </a:lnTo>
                  <a:lnTo>
                    <a:pt x="11936" y="3648"/>
                  </a:lnTo>
                  <a:cubicBezTo>
                    <a:pt x="11936" y="289"/>
                    <a:pt x="8864" y="1"/>
                    <a:pt x="781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4488700" y="2010850"/>
              <a:ext cx="190725" cy="4250"/>
            </a:xfrm>
            <a:custGeom>
              <a:rect b="b" l="l" r="r" t="t"/>
              <a:pathLst>
                <a:path extrusionOk="0" h="170" w="7629">
                  <a:moveTo>
                    <a:pt x="86" y="1"/>
                  </a:moveTo>
                  <a:cubicBezTo>
                    <a:pt x="39" y="1"/>
                    <a:pt x="0" y="38"/>
                    <a:pt x="0" y="85"/>
                  </a:cubicBezTo>
                  <a:cubicBezTo>
                    <a:pt x="0" y="132"/>
                    <a:pt x="39" y="170"/>
                    <a:pt x="86" y="170"/>
                  </a:cubicBezTo>
                  <a:cubicBezTo>
                    <a:pt x="87" y="170"/>
                    <a:pt x="87" y="170"/>
                    <a:pt x="88" y="170"/>
                  </a:cubicBezTo>
                  <a:lnTo>
                    <a:pt x="7548" y="170"/>
                  </a:lnTo>
                  <a:cubicBezTo>
                    <a:pt x="7593" y="168"/>
                    <a:pt x="7629" y="130"/>
                    <a:pt x="7629" y="85"/>
                  </a:cubicBezTo>
                  <a:cubicBezTo>
                    <a:pt x="7629" y="39"/>
                    <a:pt x="7593" y="3"/>
                    <a:pt x="7548" y="1"/>
                  </a:cubicBezTo>
                  <a:lnTo>
                    <a:pt x="88" y="1"/>
                  </a:lnTo>
                  <a:cubicBezTo>
                    <a:pt x="87" y="1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4497500" y="2091100"/>
              <a:ext cx="281400" cy="3350"/>
            </a:xfrm>
            <a:custGeom>
              <a:rect b="b" l="l" r="r" t="t"/>
              <a:pathLst>
                <a:path extrusionOk="0" h="134" w="11256">
                  <a:moveTo>
                    <a:pt x="86" y="1"/>
                  </a:moveTo>
                  <a:cubicBezTo>
                    <a:pt x="0" y="1"/>
                    <a:pt x="15" y="134"/>
                    <a:pt x="101" y="134"/>
                  </a:cubicBezTo>
                  <a:lnTo>
                    <a:pt x="11170" y="134"/>
                  </a:lnTo>
                  <a:cubicBezTo>
                    <a:pt x="11255" y="134"/>
                    <a:pt x="11240" y="1"/>
                    <a:pt x="1115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152125" y="1898625"/>
              <a:ext cx="167225" cy="111600"/>
            </a:xfrm>
            <a:custGeom>
              <a:rect b="b" l="l" r="r" t="t"/>
              <a:pathLst>
                <a:path extrusionOk="0" h="4464" w="6689">
                  <a:moveTo>
                    <a:pt x="709" y="0"/>
                  </a:moveTo>
                  <a:lnTo>
                    <a:pt x="1" y="4464"/>
                  </a:lnTo>
                  <a:lnTo>
                    <a:pt x="6119" y="4464"/>
                  </a:lnTo>
                  <a:lnTo>
                    <a:pt x="6689" y="87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4136275" y="1062975"/>
              <a:ext cx="352475" cy="871825"/>
            </a:xfrm>
            <a:custGeom>
              <a:rect b="b" l="l" r="r" t="t"/>
              <a:pathLst>
                <a:path extrusionOk="0" h="34873" w="14099">
                  <a:moveTo>
                    <a:pt x="5297" y="0"/>
                  </a:moveTo>
                  <a:lnTo>
                    <a:pt x="1" y="33426"/>
                  </a:lnTo>
                  <a:cubicBezTo>
                    <a:pt x="1478" y="34429"/>
                    <a:pt x="3254" y="34873"/>
                    <a:pt x="5055" y="34873"/>
                  </a:cubicBezTo>
                  <a:cubicBezTo>
                    <a:pt x="6274" y="34873"/>
                    <a:pt x="7505" y="34669"/>
                    <a:pt x="8664" y="34298"/>
                  </a:cubicBezTo>
                  <a:lnTo>
                    <a:pt x="14098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4405000" y="1054275"/>
              <a:ext cx="269475" cy="892875"/>
            </a:xfrm>
            <a:custGeom>
              <a:rect b="b" l="l" r="r" t="t"/>
              <a:pathLst>
                <a:path extrusionOk="0" h="35715" w="10779">
                  <a:moveTo>
                    <a:pt x="0" y="0"/>
                  </a:moveTo>
                  <a:lnTo>
                    <a:pt x="1968" y="34609"/>
                  </a:lnTo>
                  <a:cubicBezTo>
                    <a:pt x="3335" y="35339"/>
                    <a:pt x="4941" y="35715"/>
                    <a:pt x="6547" y="35715"/>
                  </a:cubicBezTo>
                  <a:cubicBezTo>
                    <a:pt x="8018" y="35715"/>
                    <a:pt x="9490" y="35400"/>
                    <a:pt x="10778" y="34754"/>
                  </a:cubicBezTo>
                  <a:lnTo>
                    <a:pt x="8802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4425900" y="1192425"/>
              <a:ext cx="125800" cy="249675"/>
            </a:xfrm>
            <a:custGeom>
              <a:rect b="b" l="l" r="r" t="t"/>
              <a:pathLst>
                <a:path extrusionOk="0" h="9987" w="5032">
                  <a:moveTo>
                    <a:pt x="4938" y="0"/>
                  </a:moveTo>
                  <a:cubicBezTo>
                    <a:pt x="4930" y="0"/>
                    <a:pt x="4921" y="1"/>
                    <a:pt x="4913" y="4"/>
                  </a:cubicBezTo>
                  <a:lnTo>
                    <a:pt x="1500" y="1064"/>
                  </a:lnTo>
                  <a:cubicBezTo>
                    <a:pt x="1471" y="1073"/>
                    <a:pt x="1448" y="1099"/>
                    <a:pt x="1443" y="1130"/>
                  </a:cubicBezTo>
                  <a:lnTo>
                    <a:pt x="7" y="9889"/>
                  </a:lnTo>
                  <a:cubicBezTo>
                    <a:pt x="0" y="9935"/>
                    <a:pt x="31" y="9979"/>
                    <a:pt x="77" y="9986"/>
                  </a:cubicBezTo>
                  <a:cubicBezTo>
                    <a:pt x="81" y="9986"/>
                    <a:pt x="86" y="9986"/>
                    <a:pt x="91" y="9986"/>
                  </a:cubicBezTo>
                  <a:cubicBezTo>
                    <a:pt x="132" y="9986"/>
                    <a:pt x="166" y="9957"/>
                    <a:pt x="172" y="9917"/>
                  </a:cubicBezTo>
                  <a:lnTo>
                    <a:pt x="1600" y="1209"/>
                  </a:lnTo>
                  <a:lnTo>
                    <a:pt x="4963" y="164"/>
                  </a:lnTo>
                  <a:cubicBezTo>
                    <a:pt x="5007" y="150"/>
                    <a:pt x="5031" y="103"/>
                    <a:pt x="5017" y="59"/>
                  </a:cubicBezTo>
                  <a:cubicBezTo>
                    <a:pt x="5007" y="23"/>
                    <a:pt x="4974" y="0"/>
                    <a:pt x="4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4130850" y="2009900"/>
              <a:ext cx="319675" cy="91225"/>
            </a:xfrm>
            <a:custGeom>
              <a:rect b="b" l="l" r="r" t="t"/>
              <a:pathLst>
                <a:path extrusionOk="0" h="3649" w="12787">
                  <a:moveTo>
                    <a:pt x="8662" y="1"/>
                  </a:moveTo>
                  <a:cubicBezTo>
                    <a:pt x="8444" y="1"/>
                    <a:pt x="8312" y="13"/>
                    <a:pt x="8312" y="13"/>
                  </a:cubicBezTo>
                  <a:lnTo>
                    <a:pt x="852" y="13"/>
                  </a:lnTo>
                  <a:lnTo>
                    <a:pt x="1" y="3648"/>
                  </a:lnTo>
                  <a:lnTo>
                    <a:pt x="12787" y="3648"/>
                  </a:lnTo>
                  <a:cubicBezTo>
                    <a:pt x="12787" y="288"/>
                    <a:pt x="9715" y="1"/>
                    <a:pt x="866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4150025" y="2008100"/>
              <a:ext cx="190725" cy="4225"/>
            </a:xfrm>
            <a:custGeom>
              <a:rect b="b" l="l" r="r" t="t"/>
              <a:pathLst>
                <a:path extrusionOk="0" h="169" w="7629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31"/>
                    <a:pt x="38" y="168"/>
                    <a:pt x="85" y="168"/>
                  </a:cubicBezTo>
                  <a:lnTo>
                    <a:pt x="7545" y="168"/>
                  </a:lnTo>
                  <a:cubicBezTo>
                    <a:pt x="7591" y="168"/>
                    <a:pt x="7629" y="131"/>
                    <a:pt x="7629" y="85"/>
                  </a:cubicBezTo>
                  <a:cubicBezTo>
                    <a:pt x="7629" y="38"/>
                    <a:pt x="7591" y="0"/>
                    <a:pt x="7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4135275" y="2088325"/>
              <a:ext cx="304875" cy="3350"/>
            </a:xfrm>
            <a:custGeom>
              <a:rect b="b" l="l" r="r" t="t"/>
              <a:pathLst>
                <a:path extrusionOk="0" h="134" w="12195">
                  <a:moveTo>
                    <a:pt x="86" y="0"/>
                  </a:moveTo>
                  <a:cubicBezTo>
                    <a:pt x="1" y="0"/>
                    <a:pt x="16" y="133"/>
                    <a:pt x="101" y="133"/>
                  </a:cubicBezTo>
                  <a:lnTo>
                    <a:pt x="12109" y="133"/>
                  </a:lnTo>
                  <a:cubicBezTo>
                    <a:pt x="12195" y="133"/>
                    <a:pt x="12179" y="0"/>
                    <a:pt x="120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4306675" y="429475"/>
              <a:ext cx="296325" cy="161200"/>
            </a:xfrm>
            <a:custGeom>
              <a:rect b="b" l="l" r="r" t="t"/>
              <a:pathLst>
                <a:path extrusionOk="0" h="6448" w="11853">
                  <a:moveTo>
                    <a:pt x="5635" y="1"/>
                  </a:moveTo>
                  <a:cubicBezTo>
                    <a:pt x="4868" y="1"/>
                    <a:pt x="4020" y="168"/>
                    <a:pt x="3143" y="631"/>
                  </a:cubicBezTo>
                  <a:cubicBezTo>
                    <a:pt x="1" y="2290"/>
                    <a:pt x="1466" y="5891"/>
                    <a:pt x="2316" y="6448"/>
                  </a:cubicBezTo>
                  <a:cubicBezTo>
                    <a:pt x="2316" y="6448"/>
                    <a:pt x="3078" y="6209"/>
                    <a:pt x="3861" y="5656"/>
                  </a:cubicBezTo>
                  <a:lnTo>
                    <a:pt x="3861" y="4691"/>
                  </a:lnTo>
                  <a:cubicBezTo>
                    <a:pt x="3999" y="4770"/>
                    <a:pt x="4112" y="4885"/>
                    <a:pt x="4187" y="5025"/>
                  </a:cubicBezTo>
                  <a:cubicBezTo>
                    <a:pt x="4969" y="4508"/>
                    <a:pt x="5473" y="3645"/>
                    <a:pt x="5531" y="2714"/>
                  </a:cubicBezTo>
                  <a:cubicBezTo>
                    <a:pt x="5531" y="2714"/>
                    <a:pt x="8512" y="2718"/>
                    <a:pt x="10125" y="4098"/>
                  </a:cubicBezTo>
                  <a:cubicBezTo>
                    <a:pt x="10125" y="4098"/>
                    <a:pt x="11852" y="2793"/>
                    <a:pt x="11399" y="1625"/>
                  </a:cubicBezTo>
                  <a:cubicBezTo>
                    <a:pt x="11185" y="1076"/>
                    <a:pt x="10657" y="930"/>
                    <a:pt x="10156" y="930"/>
                  </a:cubicBezTo>
                  <a:cubicBezTo>
                    <a:pt x="9591" y="930"/>
                    <a:pt x="9062" y="1116"/>
                    <a:pt x="9062" y="1116"/>
                  </a:cubicBezTo>
                  <a:cubicBezTo>
                    <a:pt x="9062" y="1116"/>
                    <a:pt x="7619" y="1"/>
                    <a:pt x="563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4403175" y="497325"/>
              <a:ext cx="156650" cy="179850"/>
            </a:xfrm>
            <a:custGeom>
              <a:rect b="b" l="l" r="r" t="t"/>
              <a:pathLst>
                <a:path extrusionOk="0" h="7194" w="6266">
                  <a:moveTo>
                    <a:pt x="1671" y="0"/>
                  </a:moveTo>
                  <a:cubicBezTo>
                    <a:pt x="1613" y="931"/>
                    <a:pt x="1109" y="1794"/>
                    <a:pt x="327" y="2311"/>
                  </a:cubicBezTo>
                  <a:cubicBezTo>
                    <a:pt x="252" y="2171"/>
                    <a:pt x="139" y="2055"/>
                    <a:pt x="1" y="1977"/>
                  </a:cubicBezTo>
                  <a:lnTo>
                    <a:pt x="1" y="4002"/>
                  </a:lnTo>
                  <a:cubicBezTo>
                    <a:pt x="1" y="4051"/>
                    <a:pt x="1" y="4101"/>
                    <a:pt x="4" y="4147"/>
                  </a:cubicBezTo>
                  <a:cubicBezTo>
                    <a:pt x="7" y="4194"/>
                    <a:pt x="9" y="4241"/>
                    <a:pt x="13" y="4289"/>
                  </a:cubicBezTo>
                  <a:cubicBezTo>
                    <a:pt x="23" y="4390"/>
                    <a:pt x="36" y="4490"/>
                    <a:pt x="55" y="4589"/>
                  </a:cubicBezTo>
                  <a:cubicBezTo>
                    <a:pt x="78" y="4719"/>
                    <a:pt x="111" y="4847"/>
                    <a:pt x="151" y="4973"/>
                  </a:cubicBezTo>
                  <a:cubicBezTo>
                    <a:pt x="161" y="5005"/>
                    <a:pt x="172" y="5037"/>
                    <a:pt x="182" y="5068"/>
                  </a:cubicBezTo>
                  <a:cubicBezTo>
                    <a:pt x="189" y="5085"/>
                    <a:pt x="195" y="5103"/>
                    <a:pt x="201" y="5122"/>
                  </a:cubicBezTo>
                  <a:lnTo>
                    <a:pt x="201" y="5123"/>
                  </a:lnTo>
                  <a:lnTo>
                    <a:pt x="221" y="5175"/>
                  </a:lnTo>
                  <a:cubicBezTo>
                    <a:pt x="652" y="6281"/>
                    <a:pt x="1673" y="7100"/>
                    <a:pt x="2915" y="7186"/>
                  </a:cubicBezTo>
                  <a:cubicBezTo>
                    <a:pt x="2988" y="7191"/>
                    <a:pt x="3061" y="7194"/>
                    <a:pt x="3133" y="7194"/>
                  </a:cubicBezTo>
                  <a:cubicBezTo>
                    <a:pt x="3753" y="7194"/>
                    <a:pt x="4360" y="7008"/>
                    <a:pt x="4877" y="6660"/>
                  </a:cubicBezTo>
                  <a:cubicBezTo>
                    <a:pt x="5713" y="6096"/>
                    <a:pt x="6265" y="5140"/>
                    <a:pt x="6265" y="4062"/>
                  </a:cubicBezTo>
                  <a:lnTo>
                    <a:pt x="6265" y="1384"/>
                  </a:lnTo>
                  <a:cubicBezTo>
                    <a:pt x="4652" y="4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4403125" y="625350"/>
              <a:ext cx="122000" cy="83500"/>
            </a:xfrm>
            <a:custGeom>
              <a:rect b="b" l="l" r="r" t="t"/>
              <a:pathLst>
                <a:path extrusionOk="0" h="3340" w="4880">
                  <a:moveTo>
                    <a:pt x="204" y="1"/>
                  </a:moveTo>
                  <a:lnTo>
                    <a:pt x="1" y="13"/>
                  </a:lnTo>
                  <a:lnTo>
                    <a:pt x="1" y="3340"/>
                  </a:lnTo>
                  <a:lnTo>
                    <a:pt x="4880" y="3340"/>
                  </a:lnTo>
                  <a:lnTo>
                    <a:pt x="4880" y="1538"/>
                  </a:lnTo>
                  <a:cubicBezTo>
                    <a:pt x="4364" y="1887"/>
                    <a:pt x="3756" y="2072"/>
                    <a:pt x="3137" y="2072"/>
                  </a:cubicBezTo>
                  <a:cubicBezTo>
                    <a:pt x="3064" y="2072"/>
                    <a:pt x="2991" y="2069"/>
                    <a:pt x="2918" y="2064"/>
                  </a:cubicBezTo>
                  <a:cubicBezTo>
                    <a:pt x="1676" y="1979"/>
                    <a:pt x="655" y="1159"/>
                    <a:pt x="224" y="54"/>
                  </a:cubicBezTo>
                  <a:cubicBezTo>
                    <a:pt x="218" y="36"/>
                    <a:pt x="211" y="18"/>
                    <a:pt x="204" y="1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4361300" y="543375"/>
              <a:ext cx="46950" cy="82325"/>
            </a:xfrm>
            <a:custGeom>
              <a:rect b="b" l="l" r="r" t="t"/>
              <a:pathLst>
                <a:path extrusionOk="0" h="3293" w="1878">
                  <a:moveTo>
                    <a:pt x="1181" y="0"/>
                  </a:moveTo>
                  <a:cubicBezTo>
                    <a:pt x="1123" y="0"/>
                    <a:pt x="1065" y="6"/>
                    <a:pt x="1007" y="16"/>
                  </a:cubicBezTo>
                  <a:cubicBezTo>
                    <a:pt x="919" y="33"/>
                    <a:pt x="834" y="61"/>
                    <a:pt x="753" y="99"/>
                  </a:cubicBezTo>
                  <a:cubicBezTo>
                    <a:pt x="687" y="130"/>
                    <a:pt x="623" y="169"/>
                    <a:pt x="564" y="213"/>
                  </a:cubicBezTo>
                  <a:lnTo>
                    <a:pt x="560" y="216"/>
                  </a:lnTo>
                  <a:cubicBezTo>
                    <a:pt x="380" y="352"/>
                    <a:pt x="238" y="535"/>
                    <a:pt x="151" y="744"/>
                  </a:cubicBezTo>
                  <a:cubicBezTo>
                    <a:pt x="1" y="1105"/>
                    <a:pt x="12" y="1521"/>
                    <a:pt x="131" y="1893"/>
                  </a:cubicBezTo>
                  <a:cubicBezTo>
                    <a:pt x="354" y="2585"/>
                    <a:pt x="964" y="3138"/>
                    <a:pt x="1674" y="3292"/>
                  </a:cubicBezTo>
                  <a:lnTo>
                    <a:pt x="1877" y="3280"/>
                  </a:lnTo>
                  <a:lnTo>
                    <a:pt x="1878" y="3280"/>
                  </a:lnTo>
                  <a:cubicBezTo>
                    <a:pt x="1871" y="3262"/>
                    <a:pt x="1864" y="3244"/>
                    <a:pt x="1858" y="3226"/>
                  </a:cubicBezTo>
                  <a:cubicBezTo>
                    <a:pt x="1847" y="3195"/>
                    <a:pt x="1836" y="3164"/>
                    <a:pt x="1827" y="3132"/>
                  </a:cubicBezTo>
                  <a:cubicBezTo>
                    <a:pt x="1786" y="3005"/>
                    <a:pt x="1754" y="2877"/>
                    <a:pt x="1730" y="2747"/>
                  </a:cubicBezTo>
                  <a:cubicBezTo>
                    <a:pt x="1713" y="2647"/>
                    <a:pt x="1699" y="2548"/>
                    <a:pt x="1690" y="2447"/>
                  </a:cubicBezTo>
                  <a:cubicBezTo>
                    <a:pt x="1686" y="2401"/>
                    <a:pt x="1682" y="2354"/>
                    <a:pt x="1679" y="2305"/>
                  </a:cubicBezTo>
                  <a:cubicBezTo>
                    <a:pt x="1677" y="2257"/>
                    <a:pt x="1676" y="2209"/>
                    <a:pt x="1676" y="2160"/>
                  </a:cubicBezTo>
                  <a:lnTo>
                    <a:pt x="1676" y="135"/>
                  </a:lnTo>
                  <a:cubicBezTo>
                    <a:pt x="1525" y="47"/>
                    <a:pt x="1354" y="0"/>
                    <a:pt x="1181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4523525" y="551500"/>
              <a:ext cx="22875" cy="22875"/>
            </a:xfrm>
            <a:custGeom>
              <a:rect b="b" l="l" r="r" t="t"/>
              <a:pathLst>
                <a:path extrusionOk="0" h="915" w="915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4523775" y="535200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9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9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4460700" y="551500"/>
              <a:ext cx="22875" cy="22875"/>
            </a:xfrm>
            <a:custGeom>
              <a:rect b="b" l="l" r="r" t="t"/>
              <a:pathLst>
                <a:path extrusionOk="0" h="915" w="915">
                  <a:moveTo>
                    <a:pt x="457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10"/>
                    <a:pt x="205" y="915"/>
                    <a:pt x="457" y="915"/>
                  </a:cubicBezTo>
                  <a:cubicBezTo>
                    <a:pt x="710" y="915"/>
                    <a:pt x="915" y="710"/>
                    <a:pt x="915" y="457"/>
                  </a:cubicBezTo>
                  <a:cubicBezTo>
                    <a:pt x="915" y="205"/>
                    <a:pt x="710" y="0"/>
                    <a:pt x="45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4460950" y="535200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lnTo>
                    <a:pt x="0" y="389"/>
                  </a:lnTo>
                  <a:cubicBezTo>
                    <a:pt x="0" y="397"/>
                    <a:pt x="7" y="404"/>
                    <a:pt x="15" y="404"/>
                  </a:cubicBezTo>
                  <a:lnTo>
                    <a:pt x="880" y="404"/>
                  </a:lnTo>
                  <a:cubicBezTo>
                    <a:pt x="888" y="404"/>
                    <a:pt x="895" y="397"/>
                    <a:pt x="895" y="389"/>
                  </a:cubicBezTo>
                  <a:lnTo>
                    <a:pt x="895" y="15"/>
                  </a:lnTo>
                  <a:cubicBezTo>
                    <a:pt x="895" y="6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4417150" y="576700"/>
              <a:ext cx="39675" cy="39700"/>
            </a:xfrm>
            <a:custGeom>
              <a:rect b="b" l="l" r="r" t="t"/>
              <a:pathLst>
                <a:path extrusionOk="0" h="1588" w="1587">
                  <a:moveTo>
                    <a:pt x="794" y="0"/>
                  </a:moveTo>
                  <a:cubicBezTo>
                    <a:pt x="355" y="0"/>
                    <a:pt x="0" y="356"/>
                    <a:pt x="0" y="794"/>
                  </a:cubicBezTo>
                  <a:cubicBezTo>
                    <a:pt x="0" y="1233"/>
                    <a:pt x="355" y="1588"/>
                    <a:pt x="794" y="1588"/>
                  </a:cubicBezTo>
                  <a:cubicBezTo>
                    <a:pt x="1232" y="1588"/>
                    <a:pt x="1587" y="1233"/>
                    <a:pt x="1587" y="794"/>
                  </a:cubicBezTo>
                  <a:cubicBezTo>
                    <a:pt x="1587" y="356"/>
                    <a:pt x="1232" y="0"/>
                    <a:pt x="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4426550" y="654150"/>
              <a:ext cx="98550" cy="44700"/>
            </a:xfrm>
            <a:custGeom>
              <a:rect b="b" l="l" r="r" t="t"/>
              <a:pathLst>
                <a:path extrusionOk="0" h="1788" w="3942">
                  <a:moveTo>
                    <a:pt x="0" y="1"/>
                  </a:moveTo>
                  <a:lnTo>
                    <a:pt x="0" y="1"/>
                  </a:lnTo>
                  <a:cubicBezTo>
                    <a:pt x="1052" y="1508"/>
                    <a:pt x="2341" y="1788"/>
                    <a:pt x="3152" y="1788"/>
                  </a:cubicBezTo>
                  <a:cubicBezTo>
                    <a:pt x="3630" y="1788"/>
                    <a:pt x="3942" y="1691"/>
                    <a:pt x="3942" y="1691"/>
                  </a:cubicBezTo>
                  <a:lnTo>
                    <a:pt x="3942" y="386"/>
                  </a:lnTo>
                  <a:cubicBezTo>
                    <a:pt x="3942" y="386"/>
                    <a:pt x="3270" y="909"/>
                    <a:pt x="2053" y="917"/>
                  </a:cubicBezTo>
                  <a:cubicBezTo>
                    <a:pt x="2048" y="917"/>
                    <a:pt x="2044" y="917"/>
                    <a:pt x="2039" y="917"/>
                  </a:cubicBezTo>
                  <a:cubicBezTo>
                    <a:pt x="829" y="91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4503900" y="557875"/>
              <a:ext cx="21950" cy="48425"/>
            </a:xfrm>
            <a:custGeom>
              <a:rect b="b" l="l" r="r" t="t"/>
              <a:pathLst>
                <a:path extrusionOk="0" h="1937" w="878">
                  <a:moveTo>
                    <a:pt x="317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372675" y="556750"/>
              <a:ext cx="25250" cy="52975"/>
            </a:xfrm>
            <a:custGeom>
              <a:rect b="b" l="l" r="r" t="t"/>
              <a:pathLst>
                <a:path extrusionOk="0" h="2119" w="1010">
                  <a:moveTo>
                    <a:pt x="467" y="0"/>
                  </a:moveTo>
                  <a:cubicBezTo>
                    <a:pt x="233" y="0"/>
                    <a:pt x="44" y="218"/>
                    <a:pt x="7" y="459"/>
                  </a:cubicBezTo>
                  <a:cubicBezTo>
                    <a:pt x="0" y="506"/>
                    <a:pt x="36" y="532"/>
                    <a:pt x="73" y="532"/>
                  </a:cubicBezTo>
                  <a:cubicBezTo>
                    <a:pt x="104" y="532"/>
                    <a:pt x="135" y="513"/>
                    <a:pt x="140" y="474"/>
                  </a:cubicBezTo>
                  <a:cubicBezTo>
                    <a:pt x="168" y="292"/>
                    <a:pt x="305" y="137"/>
                    <a:pt x="470" y="137"/>
                  </a:cubicBezTo>
                  <a:cubicBezTo>
                    <a:pt x="527" y="137"/>
                    <a:pt x="587" y="156"/>
                    <a:pt x="646" y="198"/>
                  </a:cubicBezTo>
                  <a:cubicBezTo>
                    <a:pt x="869" y="356"/>
                    <a:pt x="872" y="650"/>
                    <a:pt x="862" y="900"/>
                  </a:cubicBezTo>
                  <a:cubicBezTo>
                    <a:pt x="589" y="959"/>
                    <a:pt x="363" y="1208"/>
                    <a:pt x="361" y="1494"/>
                  </a:cubicBezTo>
                  <a:cubicBezTo>
                    <a:pt x="359" y="1799"/>
                    <a:pt x="594" y="2066"/>
                    <a:pt x="891" y="2117"/>
                  </a:cubicBezTo>
                  <a:cubicBezTo>
                    <a:pt x="895" y="2118"/>
                    <a:pt x="900" y="2118"/>
                    <a:pt x="904" y="2118"/>
                  </a:cubicBezTo>
                  <a:cubicBezTo>
                    <a:pt x="978" y="2118"/>
                    <a:pt x="987" y="1997"/>
                    <a:pt x="907" y="1984"/>
                  </a:cubicBezTo>
                  <a:cubicBezTo>
                    <a:pt x="675" y="1943"/>
                    <a:pt x="484" y="1724"/>
                    <a:pt x="495" y="1485"/>
                  </a:cubicBezTo>
                  <a:cubicBezTo>
                    <a:pt x="505" y="1246"/>
                    <a:pt x="705" y="1049"/>
                    <a:pt x="938" y="1021"/>
                  </a:cubicBezTo>
                  <a:cubicBezTo>
                    <a:pt x="967" y="1016"/>
                    <a:pt x="990" y="991"/>
                    <a:pt x="994" y="961"/>
                  </a:cubicBezTo>
                  <a:cubicBezTo>
                    <a:pt x="1009" y="626"/>
                    <a:pt x="996" y="212"/>
                    <a:pt x="647" y="44"/>
                  </a:cubicBezTo>
                  <a:cubicBezTo>
                    <a:pt x="585" y="14"/>
                    <a:pt x="525" y="0"/>
                    <a:pt x="46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4497900" y="554475"/>
              <a:ext cx="31250" cy="54425"/>
            </a:xfrm>
            <a:custGeom>
              <a:rect b="b" l="l" r="r" t="t"/>
              <a:pathLst>
                <a:path extrusionOk="0" h="2177" w="1250">
                  <a:moveTo>
                    <a:pt x="561" y="0"/>
                  </a:moveTo>
                  <a:cubicBezTo>
                    <a:pt x="523" y="0"/>
                    <a:pt x="487" y="27"/>
                    <a:pt x="501" y="73"/>
                  </a:cubicBezTo>
                  <a:lnTo>
                    <a:pt x="1081" y="2020"/>
                  </a:lnTo>
                  <a:lnTo>
                    <a:pt x="102" y="2042"/>
                  </a:lnTo>
                  <a:cubicBezTo>
                    <a:pt x="16" y="2044"/>
                    <a:pt x="0" y="2176"/>
                    <a:pt x="86" y="2176"/>
                  </a:cubicBezTo>
                  <a:cubicBezTo>
                    <a:pt x="86" y="2176"/>
                    <a:pt x="86" y="2176"/>
                    <a:pt x="87" y="2176"/>
                  </a:cubicBezTo>
                  <a:lnTo>
                    <a:pt x="1161" y="2152"/>
                  </a:lnTo>
                  <a:cubicBezTo>
                    <a:pt x="1199" y="2151"/>
                    <a:pt x="1250" y="2121"/>
                    <a:pt x="1236" y="2074"/>
                  </a:cubicBezTo>
                  <a:lnTo>
                    <a:pt x="633" y="52"/>
                  </a:lnTo>
                  <a:cubicBezTo>
                    <a:pt x="623" y="16"/>
                    <a:pt x="591" y="0"/>
                    <a:pt x="5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4470250" y="608850"/>
              <a:ext cx="17750" cy="18675"/>
            </a:xfrm>
            <a:custGeom>
              <a:rect b="b" l="l" r="r" t="t"/>
              <a:pathLst>
                <a:path extrusionOk="0" h="747" w="710">
                  <a:moveTo>
                    <a:pt x="77" y="1"/>
                  </a:moveTo>
                  <a:cubicBezTo>
                    <a:pt x="74" y="1"/>
                    <a:pt x="70" y="1"/>
                    <a:pt x="66" y="1"/>
                  </a:cubicBezTo>
                  <a:cubicBezTo>
                    <a:pt x="34" y="6"/>
                    <a:pt x="1" y="44"/>
                    <a:pt x="11" y="79"/>
                  </a:cubicBezTo>
                  <a:cubicBezTo>
                    <a:pt x="93" y="375"/>
                    <a:pt x="307" y="619"/>
                    <a:pt x="590" y="741"/>
                  </a:cubicBezTo>
                  <a:cubicBezTo>
                    <a:pt x="600" y="745"/>
                    <a:pt x="608" y="747"/>
                    <a:pt x="617" y="747"/>
                  </a:cubicBezTo>
                  <a:cubicBezTo>
                    <a:pt x="679" y="747"/>
                    <a:pt x="709" y="646"/>
                    <a:pt x="639" y="616"/>
                  </a:cubicBezTo>
                  <a:cubicBezTo>
                    <a:pt x="402" y="515"/>
                    <a:pt x="214" y="306"/>
                    <a:pt x="143" y="58"/>
                  </a:cubicBezTo>
                  <a:cubicBezTo>
                    <a:pt x="135" y="26"/>
                    <a:pt x="111" y="1"/>
                    <a:pt x="7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4058650" y="446375"/>
              <a:ext cx="332350" cy="291000"/>
            </a:xfrm>
            <a:custGeom>
              <a:rect b="b" l="l" r="r" t="t"/>
              <a:pathLst>
                <a:path extrusionOk="0" h="11640" w="13294">
                  <a:moveTo>
                    <a:pt x="10869" y="0"/>
                  </a:moveTo>
                  <a:cubicBezTo>
                    <a:pt x="10189" y="0"/>
                    <a:pt x="9518" y="322"/>
                    <a:pt x="9089" y="849"/>
                  </a:cubicBezTo>
                  <a:cubicBezTo>
                    <a:pt x="8673" y="1360"/>
                    <a:pt x="8484" y="2009"/>
                    <a:pt x="8084" y="2529"/>
                  </a:cubicBezTo>
                  <a:cubicBezTo>
                    <a:pt x="7889" y="2783"/>
                    <a:pt x="7644" y="2984"/>
                    <a:pt x="7349" y="3107"/>
                  </a:cubicBezTo>
                  <a:cubicBezTo>
                    <a:pt x="7062" y="3226"/>
                    <a:pt x="6755" y="3281"/>
                    <a:pt x="6448" y="3321"/>
                  </a:cubicBezTo>
                  <a:cubicBezTo>
                    <a:pt x="5851" y="3401"/>
                    <a:pt x="5211" y="3418"/>
                    <a:pt x="4675" y="3724"/>
                  </a:cubicBezTo>
                  <a:cubicBezTo>
                    <a:pt x="4144" y="4025"/>
                    <a:pt x="3891" y="4575"/>
                    <a:pt x="3735" y="5141"/>
                  </a:cubicBezTo>
                  <a:cubicBezTo>
                    <a:pt x="3574" y="5716"/>
                    <a:pt x="3497" y="6336"/>
                    <a:pt x="3190" y="6858"/>
                  </a:cubicBezTo>
                  <a:cubicBezTo>
                    <a:pt x="2818" y="7492"/>
                    <a:pt x="2121" y="7707"/>
                    <a:pt x="1483" y="7975"/>
                  </a:cubicBezTo>
                  <a:cubicBezTo>
                    <a:pt x="897" y="8220"/>
                    <a:pt x="258" y="8602"/>
                    <a:pt x="126" y="9280"/>
                  </a:cubicBezTo>
                  <a:cubicBezTo>
                    <a:pt x="0" y="9926"/>
                    <a:pt x="372" y="10588"/>
                    <a:pt x="858" y="10993"/>
                  </a:cubicBezTo>
                  <a:cubicBezTo>
                    <a:pt x="1365" y="11416"/>
                    <a:pt x="2034" y="11639"/>
                    <a:pt x="2694" y="11639"/>
                  </a:cubicBezTo>
                  <a:cubicBezTo>
                    <a:pt x="2742" y="11639"/>
                    <a:pt x="2789" y="11638"/>
                    <a:pt x="2837" y="11636"/>
                  </a:cubicBezTo>
                  <a:cubicBezTo>
                    <a:pt x="3514" y="11602"/>
                    <a:pt x="4154" y="11316"/>
                    <a:pt x="4648" y="10855"/>
                  </a:cubicBezTo>
                  <a:cubicBezTo>
                    <a:pt x="4890" y="10629"/>
                    <a:pt x="5090" y="10362"/>
                    <a:pt x="5241" y="10068"/>
                  </a:cubicBezTo>
                  <a:cubicBezTo>
                    <a:pt x="5422" y="9715"/>
                    <a:pt x="5518" y="9328"/>
                    <a:pt x="5608" y="8942"/>
                  </a:cubicBezTo>
                  <a:cubicBezTo>
                    <a:pt x="5765" y="8253"/>
                    <a:pt x="5933" y="7447"/>
                    <a:pt x="6553" y="7014"/>
                  </a:cubicBezTo>
                  <a:cubicBezTo>
                    <a:pt x="7113" y="6623"/>
                    <a:pt x="7848" y="6680"/>
                    <a:pt x="8488" y="6542"/>
                  </a:cubicBezTo>
                  <a:cubicBezTo>
                    <a:pt x="8809" y="6474"/>
                    <a:pt x="9113" y="6351"/>
                    <a:pt x="9361" y="6134"/>
                  </a:cubicBezTo>
                  <a:cubicBezTo>
                    <a:pt x="9610" y="5917"/>
                    <a:pt x="9787" y="5628"/>
                    <a:pt x="9911" y="5324"/>
                  </a:cubicBezTo>
                  <a:cubicBezTo>
                    <a:pt x="10203" y="4611"/>
                    <a:pt x="10200" y="3820"/>
                    <a:pt x="10465" y="3098"/>
                  </a:cubicBezTo>
                  <a:cubicBezTo>
                    <a:pt x="10674" y="2525"/>
                    <a:pt x="11173" y="1899"/>
                    <a:pt x="11835" y="1899"/>
                  </a:cubicBezTo>
                  <a:cubicBezTo>
                    <a:pt x="11872" y="1899"/>
                    <a:pt x="11910" y="1901"/>
                    <a:pt x="11948" y="1905"/>
                  </a:cubicBezTo>
                  <a:cubicBezTo>
                    <a:pt x="12184" y="1929"/>
                    <a:pt x="12437" y="2043"/>
                    <a:pt x="12680" y="2043"/>
                  </a:cubicBezTo>
                  <a:cubicBezTo>
                    <a:pt x="12765" y="2043"/>
                    <a:pt x="12849" y="2029"/>
                    <a:pt x="12931" y="1992"/>
                  </a:cubicBezTo>
                  <a:cubicBezTo>
                    <a:pt x="13222" y="1861"/>
                    <a:pt x="13294" y="1495"/>
                    <a:pt x="13173" y="1222"/>
                  </a:cubicBezTo>
                  <a:cubicBezTo>
                    <a:pt x="13030" y="896"/>
                    <a:pt x="12691" y="692"/>
                    <a:pt x="12388" y="535"/>
                  </a:cubicBezTo>
                  <a:cubicBezTo>
                    <a:pt x="12350" y="516"/>
                    <a:pt x="12311" y="499"/>
                    <a:pt x="12271" y="480"/>
                  </a:cubicBezTo>
                  <a:cubicBezTo>
                    <a:pt x="11880" y="182"/>
                    <a:pt x="11400" y="8"/>
                    <a:pt x="10903" y="0"/>
                  </a:cubicBezTo>
                  <a:cubicBezTo>
                    <a:pt x="10892" y="0"/>
                    <a:pt x="10880" y="0"/>
                    <a:pt x="1086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4265450" y="708850"/>
              <a:ext cx="409750" cy="425625"/>
            </a:xfrm>
            <a:custGeom>
              <a:rect b="b" l="l" r="r" t="t"/>
              <a:pathLst>
                <a:path extrusionOk="0" h="17025" w="16390">
                  <a:moveTo>
                    <a:pt x="3191" y="1"/>
                  </a:moveTo>
                  <a:cubicBezTo>
                    <a:pt x="2948" y="1"/>
                    <a:pt x="2707" y="39"/>
                    <a:pt x="2477" y="117"/>
                  </a:cubicBezTo>
                  <a:cubicBezTo>
                    <a:pt x="2475" y="119"/>
                    <a:pt x="2472" y="120"/>
                    <a:pt x="2469" y="120"/>
                  </a:cubicBezTo>
                  <a:cubicBezTo>
                    <a:pt x="1045" y="508"/>
                    <a:pt x="1" y="1809"/>
                    <a:pt x="1" y="3354"/>
                  </a:cubicBezTo>
                  <a:lnTo>
                    <a:pt x="1" y="14638"/>
                  </a:lnTo>
                  <a:cubicBezTo>
                    <a:pt x="1" y="14638"/>
                    <a:pt x="3475" y="17025"/>
                    <a:pt x="8168" y="17025"/>
                  </a:cubicBezTo>
                  <a:cubicBezTo>
                    <a:pt x="8177" y="17025"/>
                    <a:pt x="8186" y="17025"/>
                    <a:pt x="8195" y="17025"/>
                  </a:cubicBezTo>
                  <a:cubicBezTo>
                    <a:pt x="8204" y="17025"/>
                    <a:pt x="8213" y="17025"/>
                    <a:pt x="8222" y="17025"/>
                  </a:cubicBezTo>
                  <a:cubicBezTo>
                    <a:pt x="12996" y="17025"/>
                    <a:pt x="16389" y="14638"/>
                    <a:pt x="16389" y="14638"/>
                  </a:cubicBezTo>
                  <a:lnTo>
                    <a:pt x="16389" y="3354"/>
                  </a:lnTo>
                  <a:cubicBezTo>
                    <a:pt x="16390" y="1843"/>
                    <a:pt x="15379" y="518"/>
                    <a:pt x="13921" y="120"/>
                  </a:cubicBezTo>
                  <a:cubicBezTo>
                    <a:pt x="13918" y="118"/>
                    <a:pt x="13914" y="117"/>
                    <a:pt x="13910" y="116"/>
                  </a:cubicBezTo>
                  <a:cubicBezTo>
                    <a:pt x="13680" y="39"/>
                    <a:pt x="13440" y="1"/>
                    <a:pt x="13199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4593925" y="95895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202" y="1"/>
                  </a:moveTo>
                  <a:cubicBezTo>
                    <a:pt x="30" y="1"/>
                    <a:pt x="0" y="267"/>
                    <a:pt x="172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4587075" y="10024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203" y="0"/>
                  </a:moveTo>
                  <a:cubicBezTo>
                    <a:pt x="31" y="0"/>
                    <a:pt x="1" y="267"/>
                    <a:pt x="173" y="267"/>
                  </a:cubicBezTo>
                  <a:cubicBezTo>
                    <a:pt x="344" y="267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608225" y="1014875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202" y="1"/>
                  </a:moveTo>
                  <a:cubicBezTo>
                    <a:pt x="31" y="1"/>
                    <a:pt x="1" y="268"/>
                    <a:pt x="172" y="268"/>
                  </a:cubicBezTo>
                  <a:cubicBezTo>
                    <a:pt x="343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611925" y="98320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203" y="0"/>
                  </a:moveTo>
                  <a:cubicBezTo>
                    <a:pt x="32" y="0"/>
                    <a:pt x="1" y="266"/>
                    <a:pt x="173" y="266"/>
                  </a:cubicBezTo>
                  <a:cubicBezTo>
                    <a:pt x="344" y="266"/>
                    <a:pt x="375" y="0"/>
                    <a:pt x="20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4608825" y="72650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202" y="0"/>
                  </a:moveTo>
                  <a:cubicBezTo>
                    <a:pt x="32" y="0"/>
                    <a:pt x="1" y="268"/>
                    <a:pt x="173" y="268"/>
                  </a:cubicBezTo>
                  <a:cubicBezTo>
                    <a:pt x="344" y="268"/>
                    <a:pt x="374" y="0"/>
                    <a:pt x="20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4575900" y="7159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202" y="1"/>
                  </a:moveTo>
                  <a:cubicBezTo>
                    <a:pt x="30" y="1"/>
                    <a:pt x="1" y="268"/>
                    <a:pt x="172" y="268"/>
                  </a:cubicBezTo>
                  <a:cubicBezTo>
                    <a:pt x="344" y="268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4582125" y="733350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202" y="1"/>
                  </a:moveTo>
                  <a:cubicBezTo>
                    <a:pt x="30" y="1"/>
                    <a:pt x="0" y="267"/>
                    <a:pt x="171" y="267"/>
                  </a:cubicBezTo>
                  <a:cubicBezTo>
                    <a:pt x="343" y="267"/>
                    <a:pt x="374" y="1"/>
                    <a:pt x="20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4567325" y="777150"/>
              <a:ext cx="69075" cy="200500"/>
            </a:xfrm>
            <a:custGeom>
              <a:rect b="b" l="l" r="r" t="t"/>
              <a:pathLst>
                <a:path extrusionOk="0" h="8020" w="2763">
                  <a:moveTo>
                    <a:pt x="97" y="1"/>
                  </a:moveTo>
                  <a:cubicBezTo>
                    <a:pt x="79" y="1"/>
                    <a:pt x="62" y="6"/>
                    <a:pt x="46" y="17"/>
                  </a:cubicBezTo>
                  <a:cubicBezTo>
                    <a:pt x="9" y="44"/>
                    <a:pt x="1" y="97"/>
                    <a:pt x="27" y="134"/>
                  </a:cubicBezTo>
                  <a:cubicBezTo>
                    <a:pt x="49" y="164"/>
                    <a:pt x="2171" y="3093"/>
                    <a:pt x="2380" y="4849"/>
                  </a:cubicBezTo>
                  <a:cubicBezTo>
                    <a:pt x="2588" y="6599"/>
                    <a:pt x="1886" y="7881"/>
                    <a:pt x="1879" y="7894"/>
                  </a:cubicBezTo>
                  <a:cubicBezTo>
                    <a:pt x="1848" y="7950"/>
                    <a:pt x="1888" y="8018"/>
                    <a:pt x="1952" y="8019"/>
                  </a:cubicBezTo>
                  <a:cubicBezTo>
                    <a:pt x="1983" y="8018"/>
                    <a:pt x="2011" y="8003"/>
                    <a:pt x="2026" y="7976"/>
                  </a:cubicBezTo>
                  <a:cubicBezTo>
                    <a:pt x="2056" y="7921"/>
                    <a:pt x="2762" y="6635"/>
                    <a:pt x="2547" y="4829"/>
                  </a:cubicBezTo>
                  <a:cubicBezTo>
                    <a:pt x="2333" y="3029"/>
                    <a:pt x="252" y="156"/>
                    <a:pt x="164" y="35"/>
                  </a:cubicBezTo>
                  <a:cubicBezTo>
                    <a:pt x="148" y="12"/>
                    <a:pt x="122" y="1"/>
                    <a:pt x="9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4345450" y="754675"/>
              <a:ext cx="452075" cy="606250"/>
            </a:xfrm>
            <a:custGeom>
              <a:rect b="b" l="l" r="r" t="t"/>
              <a:pathLst>
                <a:path extrusionOk="0" h="24250" w="18083">
                  <a:moveTo>
                    <a:pt x="6516" y="1"/>
                  </a:moveTo>
                  <a:lnTo>
                    <a:pt x="1" y="20590"/>
                  </a:lnTo>
                  <a:lnTo>
                    <a:pt x="11567" y="24250"/>
                  </a:lnTo>
                  <a:lnTo>
                    <a:pt x="18083" y="3661"/>
                  </a:lnTo>
                  <a:lnTo>
                    <a:pt x="6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4363425" y="793125"/>
              <a:ext cx="460675" cy="600350"/>
            </a:xfrm>
            <a:custGeom>
              <a:rect b="b" l="l" r="r" t="t"/>
              <a:pathLst>
                <a:path extrusionOk="0" h="24014" w="18427">
                  <a:moveTo>
                    <a:pt x="4746" y="0"/>
                  </a:moveTo>
                  <a:cubicBezTo>
                    <a:pt x="4421" y="0"/>
                    <a:pt x="4120" y="209"/>
                    <a:pt x="4016" y="534"/>
                  </a:cubicBezTo>
                  <a:lnTo>
                    <a:pt x="2278" y="6026"/>
                  </a:lnTo>
                  <a:cubicBezTo>
                    <a:pt x="2193" y="6292"/>
                    <a:pt x="2260" y="6582"/>
                    <a:pt x="2451" y="6784"/>
                  </a:cubicBezTo>
                  <a:lnTo>
                    <a:pt x="3743" y="8151"/>
                  </a:lnTo>
                  <a:lnTo>
                    <a:pt x="128" y="19573"/>
                  </a:lnTo>
                  <a:cubicBezTo>
                    <a:pt x="0" y="19975"/>
                    <a:pt x="223" y="20406"/>
                    <a:pt x="627" y="20533"/>
                  </a:cubicBezTo>
                  <a:lnTo>
                    <a:pt x="11508" y="23977"/>
                  </a:lnTo>
                  <a:cubicBezTo>
                    <a:pt x="11584" y="24002"/>
                    <a:pt x="11662" y="24013"/>
                    <a:pt x="11738" y="24013"/>
                  </a:cubicBezTo>
                  <a:cubicBezTo>
                    <a:pt x="12063" y="24013"/>
                    <a:pt x="12365" y="23804"/>
                    <a:pt x="12468" y="23478"/>
                  </a:cubicBezTo>
                  <a:lnTo>
                    <a:pt x="18299" y="5055"/>
                  </a:lnTo>
                  <a:cubicBezTo>
                    <a:pt x="18426" y="4653"/>
                    <a:pt x="18204" y="4223"/>
                    <a:pt x="17801" y="4095"/>
                  </a:cubicBezTo>
                  <a:lnTo>
                    <a:pt x="4978" y="36"/>
                  </a:lnTo>
                  <a:cubicBezTo>
                    <a:pt x="4900" y="12"/>
                    <a:pt x="4822" y="0"/>
                    <a:pt x="4746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4656450" y="904250"/>
              <a:ext cx="143175" cy="470625"/>
            </a:xfrm>
            <a:custGeom>
              <a:rect b="b" l="l" r="r" t="t"/>
              <a:pathLst>
                <a:path extrusionOk="0" h="18825" w="5727">
                  <a:moveTo>
                    <a:pt x="5633" y="0"/>
                  </a:moveTo>
                  <a:cubicBezTo>
                    <a:pt x="5596" y="0"/>
                    <a:pt x="5563" y="24"/>
                    <a:pt x="5551" y="61"/>
                  </a:cubicBezTo>
                  <a:lnTo>
                    <a:pt x="13" y="18716"/>
                  </a:lnTo>
                  <a:cubicBezTo>
                    <a:pt x="0" y="18761"/>
                    <a:pt x="26" y="18808"/>
                    <a:pt x="71" y="18821"/>
                  </a:cubicBezTo>
                  <a:cubicBezTo>
                    <a:pt x="78" y="18824"/>
                    <a:pt x="86" y="18825"/>
                    <a:pt x="95" y="18825"/>
                  </a:cubicBezTo>
                  <a:cubicBezTo>
                    <a:pt x="132" y="18825"/>
                    <a:pt x="164" y="18800"/>
                    <a:pt x="175" y="18764"/>
                  </a:cubicBezTo>
                  <a:lnTo>
                    <a:pt x="5713" y="108"/>
                  </a:lnTo>
                  <a:cubicBezTo>
                    <a:pt x="5726" y="65"/>
                    <a:pt x="5700" y="17"/>
                    <a:pt x="5657" y="4"/>
                  </a:cubicBezTo>
                  <a:cubicBezTo>
                    <a:pt x="5649" y="2"/>
                    <a:pt x="5641" y="0"/>
                    <a:pt x="563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4428450" y="947700"/>
              <a:ext cx="35900" cy="32550"/>
            </a:xfrm>
            <a:custGeom>
              <a:rect b="b" l="l" r="r" t="t"/>
              <a:pathLst>
                <a:path extrusionOk="0" h="1302" w="1436">
                  <a:moveTo>
                    <a:pt x="94" y="1"/>
                  </a:moveTo>
                  <a:cubicBezTo>
                    <a:pt x="71" y="1"/>
                    <a:pt x="49" y="10"/>
                    <a:pt x="33" y="28"/>
                  </a:cubicBezTo>
                  <a:cubicBezTo>
                    <a:pt x="1" y="62"/>
                    <a:pt x="3" y="116"/>
                    <a:pt x="38" y="148"/>
                  </a:cubicBezTo>
                  <a:lnTo>
                    <a:pt x="1264" y="1279"/>
                  </a:lnTo>
                  <a:cubicBezTo>
                    <a:pt x="1280" y="1294"/>
                    <a:pt x="1301" y="1302"/>
                    <a:pt x="1322" y="1302"/>
                  </a:cubicBezTo>
                  <a:lnTo>
                    <a:pt x="1322" y="1301"/>
                  </a:lnTo>
                  <a:cubicBezTo>
                    <a:pt x="1398" y="1301"/>
                    <a:pt x="1435" y="1206"/>
                    <a:pt x="1379" y="1155"/>
                  </a:cubicBezTo>
                  <a:lnTo>
                    <a:pt x="151" y="23"/>
                  </a:lnTo>
                  <a:cubicBezTo>
                    <a:pt x="135" y="8"/>
                    <a:pt x="114" y="1"/>
                    <a:pt x="9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4479650" y="1002450"/>
              <a:ext cx="281350" cy="221475"/>
            </a:xfrm>
            <a:custGeom>
              <a:rect b="b" l="l" r="r" t="t"/>
              <a:pathLst>
                <a:path extrusionOk="0" h="8859" w="11254">
                  <a:moveTo>
                    <a:pt x="7595" y="0"/>
                  </a:moveTo>
                  <a:cubicBezTo>
                    <a:pt x="7529" y="0"/>
                    <a:pt x="7463" y="8"/>
                    <a:pt x="7398" y="22"/>
                  </a:cubicBezTo>
                  <a:lnTo>
                    <a:pt x="5427" y="465"/>
                  </a:lnTo>
                  <a:lnTo>
                    <a:pt x="5413" y="469"/>
                  </a:lnTo>
                  <a:lnTo>
                    <a:pt x="2475" y="1073"/>
                  </a:lnTo>
                  <a:lnTo>
                    <a:pt x="2027" y="1166"/>
                  </a:lnTo>
                  <a:cubicBezTo>
                    <a:pt x="1609" y="1287"/>
                    <a:pt x="1224" y="1505"/>
                    <a:pt x="905" y="1802"/>
                  </a:cubicBezTo>
                  <a:cubicBezTo>
                    <a:pt x="319" y="2348"/>
                    <a:pt x="1" y="3125"/>
                    <a:pt x="34" y="3927"/>
                  </a:cubicBezTo>
                  <a:cubicBezTo>
                    <a:pt x="60" y="4528"/>
                    <a:pt x="280" y="5106"/>
                    <a:pt x="661" y="5572"/>
                  </a:cubicBezTo>
                  <a:cubicBezTo>
                    <a:pt x="950" y="5927"/>
                    <a:pt x="1324" y="6204"/>
                    <a:pt x="1748" y="6377"/>
                  </a:cubicBezTo>
                  <a:lnTo>
                    <a:pt x="7676" y="8807"/>
                  </a:lnTo>
                  <a:cubicBezTo>
                    <a:pt x="7763" y="8842"/>
                    <a:pt x="7852" y="8859"/>
                    <a:pt x="7941" y="8859"/>
                  </a:cubicBezTo>
                  <a:cubicBezTo>
                    <a:pt x="8218" y="8859"/>
                    <a:pt x="8481" y="8695"/>
                    <a:pt x="8593" y="8423"/>
                  </a:cubicBezTo>
                  <a:cubicBezTo>
                    <a:pt x="8664" y="8250"/>
                    <a:pt x="8663" y="8056"/>
                    <a:pt x="8590" y="7884"/>
                  </a:cubicBezTo>
                  <a:cubicBezTo>
                    <a:pt x="8566" y="7828"/>
                    <a:pt x="8536" y="7774"/>
                    <a:pt x="8498" y="7726"/>
                  </a:cubicBezTo>
                  <a:lnTo>
                    <a:pt x="8498" y="7726"/>
                  </a:lnTo>
                  <a:lnTo>
                    <a:pt x="9123" y="7982"/>
                  </a:lnTo>
                  <a:cubicBezTo>
                    <a:pt x="9210" y="8018"/>
                    <a:pt x="9301" y="8035"/>
                    <a:pt x="9391" y="8035"/>
                  </a:cubicBezTo>
                  <a:cubicBezTo>
                    <a:pt x="9575" y="8035"/>
                    <a:pt x="9755" y="7963"/>
                    <a:pt x="9890" y="7828"/>
                  </a:cubicBezTo>
                  <a:cubicBezTo>
                    <a:pt x="10089" y="7625"/>
                    <a:pt x="10148" y="7322"/>
                    <a:pt x="10038" y="7060"/>
                  </a:cubicBezTo>
                  <a:cubicBezTo>
                    <a:pt x="9967" y="6889"/>
                    <a:pt x="9831" y="6752"/>
                    <a:pt x="9660" y="6681"/>
                  </a:cubicBezTo>
                  <a:lnTo>
                    <a:pt x="9660" y="6681"/>
                  </a:lnTo>
                  <a:cubicBezTo>
                    <a:pt x="9746" y="6716"/>
                    <a:pt x="9835" y="6733"/>
                    <a:pt x="9925" y="6733"/>
                  </a:cubicBezTo>
                  <a:cubicBezTo>
                    <a:pt x="10108" y="6733"/>
                    <a:pt x="10289" y="6661"/>
                    <a:pt x="10423" y="6526"/>
                  </a:cubicBezTo>
                  <a:cubicBezTo>
                    <a:pt x="10623" y="6324"/>
                    <a:pt x="10682" y="6021"/>
                    <a:pt x="10571" y="5758"/>
                  </a:cubicBezTo>
                  <a:cubicBezTo>
                    <a:pt x="10500" y="5585"/>
                    <a:pt x="10363" y="5449"/>
                    <a:pt x="10190" y="5380"/>
                  </a:cubicBezTo>
                  <a:lnTo>
                    <a:pt x="10190" y="5380"/>
                  </a:lnTo>
                  <a:cubicBezTo>
                    <a:pt x="10277" y="5414"/>
                    <a:pt x="10367" y="5431"/>
                    <a:pt x="10455" y="5431"/>
                  </a:cubicBezTo>
                  <a:cubicBezTo>
                    <a:pt x="10732" y="5431"/>
                    <a:pt x="10995" y="5267"/>
                    <a:pt x="11108" y="4995"/>
                  </a:cubicBezTo>
                  <a:cubicBezTo>
                    <a:pt x="11253" y="4635"/>
                    <a:pt x="11081" y="4226"/>
                    <a:pt x="10724" y="4077"/>
                  </a:cubicBezTo>
                  <a:lnTo>
                    <a:pt x="6075" y="2172"/>
                  </a:lnTo>
                  <a:lnTo>
                    <a:pt x="7793" y="1787"/>
                  </a:lnTo>
                  <a:cubicBezTo>
                    <a:pt x="8180" y="1700"/>
                    <a:pt x="8465" y="1373"/>
                    <a:pt x="8497" y="980"/>
                  </a:cubicBezTo>
                  <a:cubicBezTo>
                    <a:pt x="8530" y="585"/>
                    <a:pt x="8302" y="215"/>
                    <a:pt x="7935" y="67"/>
                  </a:cubicBezTo>
                  <a:lnTo>
                    <a:pt x="7935" y="68"/>
                  </a:lnTo>
                  <a:cubicBezTo>
                    <a:pt x="7827" y="23"/>
                    <a:pt x="7711" y="0"/>
                    <a:pt x="7595" y="0"/>
                  </a:cubicBezTo>
                  <a:close/>
                </a:path>
              </a:pathLst>
            </a:custGeom>
            <a:solidFill>
              <a:srgbClr val="F6A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657375" y="1107675"/>
              <a:ext cx="80200" cy="31650"/>
            </a:xfrm>
            <a:custGeom>
              <a:rect b="b" l="l" r="r" t="t"/>
              <a:pathLst>
                <a:path extrusionOk="0" h="1266" w="3208">
                  <a:moveTo>
                    <a:pt x="82" y="1"/>
                  </a:moveTo>
                  <a:cubicBezTo>
                    <a:pt x="19" y="1"/>
                    <a:pt x="0" y="109"/>
                    <a:pt x="73" y="136"/>
                  </a:cubicBezTo>
                  <a:lnTo>
                    <a:pt x="3102" y="1261"/>
                  </a:lnTo>
                  <a:cubicBezTo>
                    <a:pt x="3110" y="1264"/>
                    <a:pt x="3118" y="1265"/>
                    <a:pt x="3125" y="1265"/>
                  </a:cubicBezTo>
                  <a:cubicBezTo>
                    <a:pt x="3189" y="1265"/>
                    <a:pt x="3208" y="1157"/>
                    <a:pt x="3135" y="1131"/>
                  </a:cubicBezTo>
                  <a:lnTo>
                    <a:pt x="105" y="5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4644925" y="1139675"/>
              <a:ext cx="78750" cy="31775"/>
            </a:xfrm>
            <a:custGeom>
              <a:rect b="b" l="l" r="r" t="t"/>
              <a:pathLst>
                <a:path extrusionOk="0" h="1271" w="3150">
                  <a:moveTo>
                    <a:pt x="82" y="1"/>
                  </a:moveTo>
                  <a:cubicBezTo>
                    <a:pt x="19" y="1"/>
                    <a:pt x="0" y="108"/>
                    <a:pt x="72" y="136"/>
                  </a:cubicBezTo>
                  <a:lnTo>
                    <a:pt x="3045" y="1266"/>
                  </a:lnTo>
                  <a:cubicBezTo>
                    <a:pt x="3053" y="1269"/>
                    <a:pt x="3061" y="1271"/>
                    <a:pt x="3069" y="1271"/>
                  </a:cubicBezTo>
                  <a:cubicBezTo>
                    <a:pt x="3131" y="1271"/>
                    <a:pt x="3150" y="1164"/>
                    <a:pt x="3078" y="1137"/>
                  </a:cubicBezTo>
                  <a:lnTo>
                    <a:pt x="105" y="6"/>
                  </a:lnTo>
                  <a:cubicBezTo>
                    <a:pt x="97" y="2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4627625" y="1167100"/>
              <a:ext cx="66825" cy="29575"/>
            </a:xfrm>
            <a:custGeom>
              <a:rect b="b" l="l" r="r" t="t"/>
              <a:pathLst>
                <a:path extrusionOk="0" h="1183" w="2673">
                  <a:moveTo>
                    <a:pt x="107" y="0"/>
                  </a:moveTo>
                  <a:cubicBezTo>
                    <a:pt x="43" y="0"/>
                    <a:pt x="0" y="94"/>
                    <a:pt x="70" y="122"/>
                  </a:cubicBezTo>
                  <a:lnTo>
                    <a:pt x="2537" y="1177"/>
                  </a:lnTo>
                  <a:cubicBezTo>
                    <a:pt x="2547" y="1181"/>
                    <a:pt x="2556" y="1183"/>
                    <a:pt x="2565" y="1183"/>
                  </a:cubicBezTo>
                  <a:cubicBezTo>
                    <a:pt x="2630" y="1183"/>
                    <a:pt x="2673" y="1090"/>
                    <a:pt x="2603" y="1060"/>
                  </a:cubicBezTo>
                  <a:lnTo>
                    <a:pt x="135" y="6"/>
                  </a:lnTo>
                  <a:cubicBezTo>
                    <a:pt x="126" y="2"/>
                    <a:pt x="116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4194050" y="763450"/>
              <a:ext cx="352350" cy="387775"/>
            </a:xfrm>
            <a:custGeom>
              <a:rect b="b" l="l" r="r" t="t"/>
              <a:pathLst>
                <a:path extrusionOk="0" h="15511" w="14094">
                  <a:moveTo>
                    <a:pt x="3067" y="1"/>
                  </a:moveTo>
                  <a:lnTo>
                    <a:pt x="615" y="6725"/>
                  </a:lnTo>
                  <a:cubicBezTo>
                    <a:pt x="1" y="8409"/>
                    <a:pt x="766" y="10285"/>
                    <a:pt x="2383" y="11061"/>
                  </a:cubicBezTo>
                  <a:lnTo>
                    <a:pt x="11669" y="15511"/>
                  </a:lnTo>
                  <a:lnTo>
                    <a:pt x="14094" y="10536"/>
                  </a:lnTo>
                  <a:lnTo>
                    <a:pt x="6608" y="6902"/>
                  </a:lnTo>
                  <a:lnTo>
                    <a:pt x="8438" y="2354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4356875" y="802800"/>
              <a:ext cx="192450" cy="226150"/>
            </a:xfrm>
            <a:custGeom>
              <a:rect b="b" l="l" r="r" t="t"/>
              <a:pathLst>
                <a:path extrusionOk="0" h="9046" w="7698">
                  <a:moveTo>
                    <a:pt x="2230" y="1"/>
                  </a:moveTo>
                  <a:cubicBezTo>
                    <a:pt x="2197" y="1"/>
                    <a:pt x="2166" y="21"/>
                    <a:pt x="2153" y="53"/>
                  </a:cubicBezTo>
                  <a:lnTo>
                    <a:pt x="18" y="5297"/>
                  </a:lnTo>
                  <a:cubicBezTo>
                    <a:pt x="1" y="5337"/>
                    <a:pt x="19" y="5385"/>
                    <a:pt x="59" y="5404"/>
                  </a:cubicBezTo>
                  <a:lnTo>
                    <a:pt x="7544" y="9036"/>
                  </a:lnTo>
                  <a:cubicBezTo>
                    <a:pt x="7555" y="9042"/>
                    <a:pt x="7568" y="9045"/>
                    <a:pt x="7581" y="9045"/>
                  </a:cubicBezTo>
                  <a:lnTo>
                    <a:pt x="7580" y="9044"/>
                  </a:lnTo>
                  <a:lnTo>
                    <a:pt x="7580" y="9044"/>
                  </a:lnTo>
                  <a:cubicBezTo>
                    <a:pt x="7580" y="9044"/>
                    <a:pt x="7580" y="9044"/>
                    <a:pt x="7581" y="9044"/>
                  </a:cubicBezTo>
                  <a:cubicBezTo>
                    <a:pt x="7669" y="9044"/>
                    <a:pt x="7698" y="8924"/>
                    <a:pt x="7617" y="8885"/>
                  </a:cubicBezTo>
                  <a:lnTo>
                    <a:pt x="203" y="5287"/>
                  </a:lnTo>
                  <a:lnTo>
                    <a:pt x="2308" y="116"/>
                  </a:lnTo>
                  <a:cubicBezTo>
                    <a:pt x="2326" y="73"/>
                    <a:pt x="2305" y="24"/>
                    <a:pt x="2262" y="7"/>
                  </a:cubicBezTo>
                  <a:cubicBezTo>
                    <a:pt x="2252" y="3"/>
                    <a:pt x="2241" y="1"/>
                    <a:pt x="223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4263150" y="1042875"/>
              <a:ext cx="225575" cy="110425"/>
            </a:xfrm>
            <a:custGeom>
              <a:rect b="b" l="l" r="r" t="t"/>
              <a:pathLst>
                <a:path extrusionOk="0" h="4417" w="9023">
                  <a:moveTo>
                    <a:pt x="95" y="0"/>
                  </a:moveTo>
                  <a:cubicBezTo>
                    <a:pt x="64" y="0"/>
                    <a:pt x="34" y="18"/>
                    <a:pt x="20" y="48"/>
                  </a:cubicBezTo>
                  <a:cubicBezTo>
                    <a:pt x="0" y="88"/>
                    <a:pt x="16" y="138"/>
                    <a:pt x="57" y="159"/>
                  </a:cubicBezTo>
                  <a:lnTo>
                    <a:pt x="8868" y="4409"/>
                  </a:lnTo>
                  <a:cubicBezTo>
                    <a:pt x="8879" y="4414"/>
                    <a:pt x="8892" y="4416"/>
                    <a:pt x="8905" y="4416"/>
                  </a:cubicBezTo>
                  <a:cubicBezTo>
                    <a:pt x="8905" y="4416"/>
                    <a:pt x="8906" y="4416"/>
                    <a:pt x="8906" y="4416"/>
                  </a:cubicBezTo>
                  <a:cubicBezTo>
                    <a:pt x="8995" y="4416"/>
                    <a:pt x="9022" y="4295"/>
                    <a:pt x="8942" y="4257"/>
                  </a:cubicBezTo>
                  <a:lnTo>
                    <a:pt x="129" y="8"/>
                  </a:lnTo>
                  <a:cubicBezTo>
                    <a:pt x="118" y="3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289350" y="936000"/>
              <a:ext cx="63025" cy="18100"/>
            </a:xfrm>
            <a:custGeom>
              <a:rect b="b" l="l" r="r" t="t"/>
              <a:pathLst>
                <a:path extrusionOk="0" h="724" w="2521">
                  <a:moveTo>
                    <a:pt x="2427" y="0"/>
                  </a:moveTo>
                  <a:cubicBezTo>
                    <a:pt x="2421" y="0"/>
                    <a:pt x="2415" y="1"/>
                    <a:pt x="2409" y="2"/>
                  </a:cubicBezTo>
                  <a:lnTo>
                    <a:pt x="96" y="558"/>
                  </a:lnTo>
                  <a:cubicBezTo>
                    <a:pt x="0" y="581"/>
                    <a:pt x="17" y="723"/>
                    <a:pt x="116" y="723"/>
                  </a:cubicBezTo>
                  <a:cubicBezTo>
                    <a:pt x="123" y="723"/>
                    <a:pt x="129" y="723"/>
                    <a:pt x="136" y="721"/>
                  </a:cubicBezTo>
                  <a:lnTo>
                    <a:pt x="2448" y="166"/>
                  </a:lnTo>
                  <a:cubicBezTo>
                    <a:pt x="2493" y="155"/>
                    <a:pt x="2521" y="111"/>
                    <a:pt x="2510" y="65"/>
                  </a:cubicBezTo>
                  <a:cubicBezTo>
                    <a:pt x="2501" y="26"/>
                    <a:pt x="2466" y="0"/>
                    <a:pt x="24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320575" y="945600"/>
              <a:ext cx="29025" cy="18975"/>
            </a:xfrm>
            <a:custGeom>
              <a:rect b="b" l="l" r="r" t="t"/>
              <a:pathLst>
                <a:path extrusionOk="0" h="759" w="1161">
                  <a:moveTo>
                    <a:pt x="1065" y="0"/>
                  </a:moveTo>
                  <a:cubicBezTo>
                    <a:pt x="1051" y="0"/>
                    <a:pt x="1036" y="4"/>
                    <a:pt x="1023" y="11"/>
                  </a:cubicBezTo>
                  <a:lnTo>
                    <a:pt x="72" y="603"/>
                  </a:lnTo>
                  <a:cubicBezTo>
                    <a:pt x="1" y="648"/>
                    <a:pt x="32" y="759"/>
                    <a:pt x="117" y="759"/>
                  </a:cubicBezTo>
                  <a:cubicBezTo>
                    <a:pt x="133" y="759"/>
                    <a:pt x="148" y="755"/>
                    <a:pt x="161" y="747"/>
                  </a:cubicBezTo>
                  <a:lnTo>
                    <a:pt x="1112" y="154"/>
                  </a:lnTo>
                  <a:cubicBezTo>
                    <a:pt x="1150" y="129"/>
                    <a:pt x="1161" y="79"/>
                    <a:pt x="1137" y="40"/>
                  </a:cubicBezTo>
                  <a:cubicBezTo>
                    <a:pt x="1121" y="14"/>
                    <a:pt x="1093" y="0"/>
                    <a:pt x="106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216850" y="960300"/>
              <a:ext cx="9350" cy="6675"/>
            </a:xfrm>
            <a:custGeom>
              <a:rect b="b" l="l" r="r" t="t"/>
              <a:pathLst>
                <a:path extrusionOk="0" h="267" w="374">
                  <a:moveTo>
                    <a:pt x="172" y="1"/>
                  </a:moveTo>
                  <a:cubicBezTo>
                    <a:pt x="0" y="1"/>
                    <a:pt x="31" y="267"/>
                    <a:pt x="202" y="267"/>
                  </a:cubicBezTo>
                  <a:cubicBezTo>
                    <a:pt x="373" y="267"/>
                    <a:pt x="343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227775" y="93465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4" y="1"/>
                  </a:moveTo>
                  <a:cubicBezTo>
                    <a:pt x="1" y="1"/>
                    <a:pt x="32" y="267"/>
                    <a:pt x="204" y="267"/>
                  </a:cubicBezTo>
                  <a:cubicBezTo>
                    <a:pt x="374" y="267"/>
                    <a:pt x="345" y="1"/>
                    <a:pt x="1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246900" y="971925"/>
              <a:ext cx="9350" cy="6725"/>
            </a:xfrm>
            <a:custGeom>
              <a:rect b="b" l="l" r="r" t="t"/>
              <a:pathLst>
                <a:path extrusionOk="0" h="269" w="374">
                  <a:moveTo>
                    <a:pt x="173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4237100" y="9980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4274125" y="995250"/>
              <a:ext cx="7275" cy="6950"/>
            </a:xfrm>
            <a:custGeom>
              <a:rect b="b" l="l" r="r" t="t"/>
              <a:pathLst>
                <a:path extrusionOk="0" h="278" w="291">
                  <a:moveTo>
                    <a:pt x="153" y="0"/>
                  </a:moveTo>
                  <a:cubicBezTo>
                    <a:pt x="147" y="0"/>
                    <a:pt x="142" y="1"/>
                    <a:pt x="137" y="1"/>
                  </a:cubicBezTo>
                  <a:lnTo>
                    <a:pt x="103" y="9"/>
                  </a:lnTo>
                  <a:cubicBezTo>
                    <a:pt x="82" y="18"/>
                    <a:pt x="63" y="31"/>
                    <a:pt x="48" y="49"/>
                  </a:cubicBezTo>
                  <a:lnTo>
                    <a:pt x="39" y="59"/>
                  </a:lnTo>
                  <a:cubicBezTo>
                    <a:pt x="27" y="72"/>
                    <a:pt x="19" y="88"/>
                    <a:pt x="16" y="106"/>
                  </a:cubicBezTo>
                  <a:cubicBezTo>
                    <a:pt x="1" y="157"/>
                    <a:pt x="18" y="212"/>
                    <a:pt x="57" y="248"/>
                  </a:cubicBezTo>
                  <a:lnTo>
                    <a:pt x="87" y="266"/>
                  </a:lnTo>
                  <a:cubicBezTo>
                    <a:pt x="104" y="273"/>
                    <a:pt x="123" y="278"/>
                    <a:pt x="142" y="278"/>
                  </a:cubicBezTo>
                  <a:cubicBezTo>
                    <a:pt x="147" y="278"/>
                    <a:pt x="153" y="277"/>
                    <a:pt x="158" y="277"/>
                  </a:cubicBezTo>
                  <a:lnTo>
                    <a:pt x="192" y="269"/>
                  </a:lnTo>
                  <a:cubicBezTo>
                    <a:pt x="213" y="260"/>
                    <a:pt x="232" y="247"/>
                    <a:pt x="246" y="229"/>
                  </a:cubicBezTo>
                  <a:lnTo>
                    <a:pt x="256" y="219"/>
                  </a:lnTo>
                  <a:cubicBezTo>
                    <a:pt x="268" y="206"/>
                    <a:pt x="276" y="190"/>
                    <a:pt x="279" y="172"/>
                  </a:cubicBezTo>
                  <a:cubicBezTo>
                    <a:pt x="291" y="138"/>
                    <a:pt x="287" y="102"/>
                    <a:pt x="269" y="71"/>
                  </a:cubicBezTo>
                  <a:cubicBezTo>
                    <a:pt x="262" y="55"/>
                    <a:pt x="251" y="41"/>
                    <a:pt x="237" y="30"/>
                  </a:cubicBezTo>
                  <a:lnTo>
                    <a:pt x="207" y="12"/>
                  </a:lnTo>
                  <a:cubicBezTo>
                    <a:pt x="190" y="4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4248050" y="94050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0"/>
                  </a:moveTo>
                  <a:cubicBezTo>
                    <a:pt x="1" y="0"/>
                    <a:pt x="32" y="267"/>
                    <a:pt x="204" y="267"/>
                  </a:cubicBezTo>
                  <a:cubicBezTo>
                    <a:pt x="375" y="267"/>
                    <a:pt x="345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5025575" y="410200"/>
              <a:ext cx="414025" cy="412300"/>
            </a:xfrm>
            <a:custGeom>
              <a:rect b="b" l="l" r="r" t="t"/>
              <a:pathLst>
                <a:path extrusionOk="0" h="16492" w="16561">
                  <a:moveTo>
                    <a:pt x="8314" y="0"/>
                  </a:moveTo>
                  <a:cubicBezTo>
                    <a:pt x="7701" y="0"/>
                    <a:pt x="7088" y="69"/>
                    <a:pt x="6486" y="207"/>
                  </a:cubicBezTo>
                  <a:cubicBezTo>
                    <a:pt x="6432" y="220"/>
                    <a:pt x="6398" y="273"/>
                    <a:pt x="6410" y="328"/>
                  </a:cubicBezTo>
                  <a:lnTo>
                    <a:pt x="6659" y="1423"/>
                  </a:lnTo>
                  <a:cubicBezTo>
                    <a:pt x="5878" y="1612"/>
                    <a:pt x="5135" y="1934"/>
                    <a:pt x="4465" y="2376"/>
                  </a:cubicBezTo>
                  <a:lnTo>
                    <a:pt x="3833" y="1445"/>
                  </a:lnTo>
                  <a:cubicBezTo>
                    <a:pt x="3817" y="1422"/>
                    <a:pt x="3794" y="1408"/>
                    <a:pt x="3768" y="1403"/>
                  </a:cubicBezTo>
                  <a:cubicBezTo>
                    <a:pt x="3761" y="1401"/>
                    <a:pt x="3754" y="1400"/>
                    <a:pt x="3747" y="1400"/>
                  </a:cubicBezTo>
                  <a:cubicBezTo>
                    <a:pt x="3728" y="1400"/>
                    <a:pt x="3709" y="1407"/>
                    <a:pt x="3693" y="1418"/>
                  </a:cubicBezTo>
                  <a:cubicBezTo>
                    <a:pt x="2664" y="2120"/>
                    <a:pt x="1801" y="3043"/>
                    <a:pt x="1196" y="4087"/>
                  </a:cubicBezTo>
                  <a:cubicBezTo>
                    <a:pt x="1168" y="4134"/>
                    <a:pt x="1184" y="4196"/>
                    <a:pt x="1233" y="4225"/>
                  </a:cubicBezTo>
                  <a:lnTo>
                    <a:pt x="2201" y="4792"/>
                  </a:lnTo>
                  <a:cubicBezTo>
                    <a:pt x="1882" y="5356"/>
                    <a:pt x="1642" y="5962"/>
                    <a:pt x="1490" y="6593"/>
                  </a:cubicBezTo>
                  <a:lnTo>
                    <a:pt x="396" y="6344"/>
                  </a:lnTo>
                  <a:cubicBezTo>
                    <a:pt x="388" y="6342"/>
                    <a:pt x="380" y="6341"/>
                    <a:pt x="372" y="6341"/>
                  </a:cubicBezTo>
                  <a:cubicBezTo>
                    <a:pt x="326" y="6341"/>
                    <a:pt x="285" y="6373"/>
                    <a:pt x="274" y="6420"/>
                  </a:cubicBezTo>
                  <a:cubicBezTo>
                    <a:pt x="0" y="7622"/>
                    <a:pt x="0" y="8871"/>
                    <a:pt x="274" y="10074"/>
                  </a:cubicBezTo>
                  <a:cubicBezTo>
                    <a:pt x="285" y="10121"/>
                    <a:pt x="327" y="10153"/>
                    <a:pt x="374" y="10153"/>
                  </a:cubicBezTo>
                  <a:cubicBezTo>
                    <a:pt x="381" y="10153"/>
                    <a:pt x="388" y="10152"/>
                    <a:pt x="396" y="10150"/>
                  </a:cubicBezTo>
                  <a:lnTo>
                    <a:pt x="1490" y="9902"/>
                  </a:lnTo>
                  <a:cubicBezTo>
                    <a:pt x="1678" y="10683"/>
                    <a:pt x="2000" y="11426"/>
                    <a:pt x="2443" y="12097"/>
                  </a:cubicBezTo>
                  <a:lnTo>
                    <a:pt x="1511" y="12727"/>
                  </a:lnTo>
                  <a:cubicBezTo>
                    <a:pt x="1489" y="12743"/>
                    <a:pt x="1473" y="12766"/>
                    <a:pt x="1468" y="12793"/>
                  </a:cubicBezTo>
                  <a:cubicBezTo>
                    <a:pt x="1463" y="12818"/>
                    <a:pt x="1469" y="12845"/>
                    <a:pt x="1484" y="12867"/>
                  </a:cubicBezTo>
                  <a:cubicBezTo>
                    <a:pt x="2186" y="13895"/>
                    <a:pt x="3108" y="14759"/>
                    <a:pt x="4152" y="15365"/>
                  </a:cubicBezTo>
                  <a:cubicBezTo>
                    <a:pt x="4169" y="15374"/>
                    <a:pt x="4186" y="15379"/>
                    <a:pt x="4204" y="15379"/>
                  </a:cubicBezTo>
                  <a:cubicBezTo>
                    <a:pt x="4239" y="15379"/>
                    <a:pt x="4273" y="15361"/>
                    <a:pt x="4293" y="15328"/>
                  </a:cubicBezTo>
                  <a:lnTo>
                    <a:pt x="4858" y="14359"/>
                  </a:lnTo>
                  <a:cubicBezTo>
                    <a:pt x="5422" y="14679"/>
                    <a:pt x="6028" y="14918"/>
                    <a:pt x="6658" y="15070"/>
                  </a:cubicBezTo>
                  <a:lnTo>
                    <a:pt x="6410" y="16165"/>
                  </a:lnTo>
                  <a:cubicBezTo>
                    <a:pt x="6398" y="16220"/>
                    <a:pt x="6432" y="16274"/>
                    <a:pt x="6486" y="16287"/>
                  </a:cubicBezTo>
                  <a:cubicBezTo>
                    <a:pt x="7088" y="16423"/>
                    <a:pt x="7701" y="16492"/>
                    <a:pt x="8314" y="16492"/>
                  </a:cubicBezTo>
                  <a:cubicBezTo>
                    <a:pt x="8927" y="16492"/>
                    <a:pt x="9540" y="16423"/>
                    <a:pt x="10142" y="16287"/>
                  </a:cubicBezTo>
                  <a:cubicBezTo>
                    <a:pt x="10196" y="16274"/>
                    <a:pt x="10230" y="16220"/>
                    <a:pt x="10218" y="16165"/>
                  </a:cubicBezTo>
                  <a:lnTo>
                    <a:pt x="9970" y="15070"/>
                  </a:lnTo>
                  <a:cubicBezTo>
                    <a:pt x="10750" y="14882"/>
                    <a:pt x="11493" y="14560"/>
                    <a:pt x="12163" y="14119"/>
                  </a:cubicBezTo>
                  <a:lnTo>
                    <a:pt x="12795" y="15050"/>
                  </a:lnTo>
                  <a:cubicBezTo>
                    <a:pt x="12815" y="15079"/>
                    <a:pt x="12847" y="15095"/>
                    <a:pt x="12879" y="15095"/>
                  </a:cubicBezTo>
                  <a:cubicBezTo>
                    <a:pt x="12899" y="15095"/>
                    <a:pt x="12919" y="15089"/>
                    <a:pt x="12937" y="15077"/>
                  </a:cubicBezTo>
                  <a:cubicBezTo>
                    <a:pt x="13966" y="14372"/>
                    <a:pt x="14829" y="13450"/>
                    <a:pt x="15432" y="12407"/>
                  </a:cubicBezTo>
                  <a:cubicBezTo>
                    <a:pt x="15460" y="12359"/>
                    <a:pt x="15444" y="12297"/>
                    <a:pt x="15395" y="12269"/>
                  </a:cubicBezTo>
                  <a:lnTo>
                    <a:pt x="14427" y="11701"/>
                  </a:lnTo>
                  <a:cubicBezTo>
                    <a:pt x="14747" y="11137"/>
                    <a:pt x="14986" y="10531"/>
                    <a:pt x="15138" y="9902"/>
                  </a:cubicBezTo>
                  <a:lnTo>
                    <a:pt x="16232" y="10150"/>
                  </a:lnTo>
                  <a:cubicBezTo>
                    <a:pt x="16240" y="10152"/>
                    <a:pt x="16247" y="10153"/>
                    <a:pt x="16254" y="10153"/>
                  </a:cubicBezTo>
                  <a:cubicBezTo>
                    <a:pt x="16301" y="10153"/>
                    <a:pt x="16343" y="10121"/>
                    <a:pt x="16355" y="10074"/>
                  </a:cubicBezTo>
                  <a:cubicBezTo>
                    <a:pt x="16490" y="9474"/>
                    <a:pt x="16558" y="8861"/>
                    <a:pt x="16560" y="8247"/>
                  </a:cubicBezTo>
                  <a:cubicBezTo>
                    <a:pt x="16558" y="7632"/>
                    <a:pt x="16490" y="7020"/>
                    <a:pt x="16355" y="6420"/>
                  </a:cubicBezTo>
                  <a:cubicBezTo>
                    <a:pt x="16343" y="6373"/>
                    <a:pt x="16302" y="6341"/>
                    <a:pt x="16256" y="6341"/>
                  </a:cubicBezTo>
                  <a:cubicBezTo>
                    <a:pt x="16248" y="6341"/>
                    <a:pt x="16240" y="6342"/>
                    <a:pt x="16232" y="6344"/>
                  </a:cubicBezTo>
                  <a:lnTo>
                    <a:pt x="15138" y="6593"/>
                  </a:lnTo>
                  <a:cubicBezTo>
                    <a:pt x="14949" y="5811"/>
                    <a:pt x="14627" y="5069"/>
                    <a:pt x="14185" y="4398"/>
                  </a:cubicBezTo>
                  <a:lnTo>
                    <a:pt x="15117" y="3765"/>
                  </a:lnTo>
                  <a:cubicBezTo>
                    <a:pt x="15139" y="3752"/>
                    <a:pt x="15155" y="3728"/>
                    <a:pt x="15160" y="3702"/>
                  </a:cubicBezTo>
                  <a:cubicBezTo>
                    <a:pt x="15165" y="3675"/>
                    <a:pt x="15159" y="3647"/>
                    <a:pt x="15144" y="3625"/>
                  </a:cubicBezTo>
                  <a:cubicBezTo>
                    <a:pt x="14439" y="2596"/>
                    <a:pt x="13516" y="1734"/>
                    <a:pt x="12476" y="1130"/>
                  </a:cubicBezTo>
                  <a:cubicBezTo>
                    <a:pt x="12459" y="1121"/>
                    <a:pt x="12442" y="1116"/>
                    <a:pt x="12424" y="1116"/>
                  </a:cubicBezTo>
                  <a:cubicBezTo>
                    <a:pt x="12389" y="1116"/>
                    <a:pt x="12355" y="1134"/>
                    <a:pt x="12336" y="1166"/>
                  </a:cubicBezTo>
                  <a:lnTo>
                    <a:pt x="11769" y="2134"/>
                  </a:lnTo>
                  <a:cubicBezTo>
                    <a:pt x="11204" y="1815"/>
                    <a:pt x="10599" y="1576"/>
                    <a:pt x="9970" y="1423"/>
                  </a:cubicBezTo>
                  <a:lnTo>
                    <a:pt x="10218" y="328"/>
                  </a:lnTo>
                  <a:cubicBezTo>
                    <a:pt x="10230" y="273"/>
                    <a:pt x="10195" y="220"/>
                    <a:pt x="10142" y="207"/>
                  </a:cubicBezTo>
                  <a:cubicBezTo>
                    <a:pt x="9540" y="69"/>
                    <a:pt x="8927" y="0"/>
                    <a:pt x="8314" y="0"/>
                  </a:cubicBezTo>
                  <a:close/>
                </a:path>
              </a:pathLst>
            </a:custGeom>
            <a:solidFill>
              <a:srgbClr val="D5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5089125" y="471675"/>
              <a:ext cx="288600" cy="288575"/>
            </a:xfrm>
            <a:custGeom>
              <a:rect b="b" l="l" r="r" t="t"/>
              <a:pathLst>
                <a:path extrusionOk="0" h="11543" w="11544">
                  <a:moveTo>
                    <a:pt x="5772" y="168"/>
                  </a:moveTo>
                  <a:cubicBezTo>
                    <a:pt x="8861" y="168"/>
                    <a:pt x="11374" y="2682"/>
                    <a:pt x="11374" y="5772"/>
                  </a:cubicBezTo>
                  <a:cubicBezTo>
                    <a:pt x="11374" y="8860"/>
                    <a:pt x="8861" y="11374"/>
                    <a:pt x="5772" y="11374"/>
                  </a:cubicBezTo>
                  <a:cubicBezTo>
                    <a:pt x="2682" y="11374"/>
                    <a:pt x="169" y="8860"/>
                    <a:pt x="169" y="5772"/>
                  </a:cubicBezTo>
                  <a:cubicBezTo>
                    <a:pt x="169" y="2682"/>
                    <a:pt x="2682" y="168"/>
                    <a:pt x="5772" y="168"/>
                  </a:cubicBezTo>
                  <a:close/>
                  <a:moveTo>
                    <a:pt x="5772" y="0"/>
                  </a:moveTo>
                  <a:cubicBezTo>
                    <a:pt x="2590" y="0"/>
                    <a:pt x="1" y="2589"/>
                    <a:pt x="1" y="5772"/>
                  </a:cubicBezTo>
                  <a:cubicBezTo>
                    <a:pt x="1" y="8954"/>
                    <a:pt x="2590" y="11542"/>
                    <a:pt x="5772" y="11542"/>
                  </a:cubicBezTo>
                  <a:cubicBezTo>
                    <a:pt x="8954" y="11542"/>
                    <a:pt x="11543" y="8954"/>
                    <a:pt x="11543" y="5772"/>
                  </a:cubicBezTo>
                  <a:cubicBezTo>
                    <a:pt x="11543" y="2589"/>
                    <a:pt x="8954" y="0"/>
                    <a:pt x="57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5549575" y="459525"/>
              <a:ext cx="156600" cy="179825"/>
            </a:xfrm>
            <a:custGeom>
              <a:rect b="b" l="l" r="r" t="t"/>
              <a:pathLst>
                <a:path extrusionOk="0" h="7193" w="6264">
                  <a:moveTo>
                    <a:pt x="0" y="0"/>
                  </a:moveTo>
                  <a:lnTo>
                    <a:pt x="0" y="4062"/>
                  </a:lnTo>
                  <a:cubicBezTo>
                    <a:pt x="0" y="5139"/>
                    <a:pt x="553" y="6095"/>
                    <a:pt x="1388" y="6659"/>
                  </a:cubicBezTo>
                  <a:cubicBezTo>
                    <a:pt x="1904" y="7008"/>
                    <a:pt x="2511" y="7193"/>
                    <a:pt x="3131" y="7193"/>
                  </a:cubicBezTo>
                  <a:cubicBezTo>
                    <a:pt x="3203" y="7193"/>
                    <a:pt x="3276" y="7190"/>
                    <a:pt x="3349" y="7185"/>
                  </a:cubicBezTo>
                  <a:cubicBezTo>
                    <a:pt x="4593" y="7100"/>
                    <a:pt x="5613" y="6281"/>
                    <a:pt x="6044" y="5174"/>
                  </a:cubicBezTo>
                  <a:lnTo>
                    <a:pt x="6064" y="5123"/>
                  </a:lnTo>
                  <a:lnTo>
                    <a:pt x="6064" y="5121"/>
                  </a:lnTo>
                  <a:cubicBezTo>
                    <a:pt x="6071" y="5103"/>
                    <a:pt x="6076" y="5085"/>
                    <a:pt x="6083" y="5068"/>
                  </a:cubicBezTo>
                  <a:cubicBezTo>
                    <a:pt x="6094" y="5037"/>
                    <a:pt x="6105" y="5006"/>
                    <a:pt x="6113" y="4973"/>
                  </a:cubicBezTo>
                  <a:cubicBezTo>
                    <a:pt x="6154" y="4847"/>
                    <a:pt x="6186" y="4719"/>
                    <a:pt x="6210" y="4589"/>
                  </a:cubicBezTo>
                  <a:cubicBezTo>
                    <a:pt x="6229" y="4490"/>
                    <a:pt x="6243" y="4390"/>
                    <a:pt x="6252" y="4290"/>
                  </a:cubicBezTo>
                  <a:cubicBezTo>
                    <a:pt x="6256" y="4241"/>
                    <a:pt x="6260" y="4195"/>
                    <a:pt x="6262" y="4147"/>
                  </a:cubicBezTo>
                  <a:cubicBezTo>
                    <a:pt x="6263" y="4099"/>
                    <a:pt x="6264" y="4051"/>
                    <a:pt x="6264" y="4002"/>
                  </a:cubicBezTo>
                  <a:lnTo>
                    <a:pt x="6264" y="1977"/>
                  </a:lnTo>
                  <a:cubicBezTo>
                    <a:pt x="6125" y="2055"/>
                    <a:pt x="6013" y="2171"/>
                    <a:pt x="5938" y="2311"/>
                  </a:cubicBezTo>
                  <a:cubicBezTo>
                    <a:pt x="5156" y="1794"/>
                    <a:pt x="4651" y="931"/>
                    <a:pt x="4594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5584250" y="587575"/>
              <a:ext cx="122000" cy="83475"/>
            </a:xfrm>
            <a:custGeom>
              <a:rect b="b" l="l" r="r" t="t"/>
              <a:pathLst>
                <a:path extrusionOk="0" h="3339" w="4880">
                  <a:moveTo>
                    <a:pt x="4676" y="1"/>
                  </a:moveTo>
                  <a:cubicBezTo>
                    <a:pt x="4670" y="17"/>
                    <a:pt x="4663" y="36"/>
                    <a:pt x="4656" y="53"/>
                  </a:cubicBezTo>
                  <a:cubicBezTo>
                    <a:pt x="4225" y="1159"/>
                    <a:pt x="3205" y="1978"/>
                    <a:pt x="1962" y="2064"/>
                  </a:cubicBezTo>
                  <a:cubicBezTo>
                    <a:pt x="1889" y="2069"/>
                    <a:pt x="1817" y="2072"/>
                    <a:pt x="1745" y="2072"/>
                  </a:cubicBezTo>
                  <a:cubicBezTo>
                    <a:pt x="1125" y="2072"/>
                    <a:pt x="517" y="1886"/>
                    <a:pt x="1" y="1537"/>
                  </a:cubicBezTo>
                  <a:lnTo>
                    <a:pt x="1" y="3339"/>
                  </a:lnTo>
                  <a:lnTo>
                    <a:pt x="4880" y="3339"/>
                  </a:lnTo>
                  <a:lnTo>
                    <a:pt x="4880" y="12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5701125" y="505550"/>
              <a:ext cx="46950" cy="82350"/>
            </a:xfrm>
            <a:custGeom>
              <a:rect b="b" l="l" r="r" t="t"/>
              <a:pathLst>
                <a:path extrusionOk="0" h="3294" w="1878">
                  <a:moveTo>
                    <a:pt x="699" y="1"/>
                  </a:moveTo>
                  <a:cubicBezTo>
                    <a:pt x="525" y="1"/>
                    <a:pt x="353" y="47"/>
                    <a:pt x="202" y="136"/>
                  </a:cubicBezTo>
                  <a:lnTo>
                    <a:pt x="202" y="2161"/>
                  </a:lnTo>
                  <a:cubicBezTo>
                    <a:pt x="202" y="2210"/>
                    <a:pt x="202" y="2258"/>
                    <a:pt x="200" y="2306"/>
                  </a:cubicBezTo>
                  <a:cubicBezTo>
                    <a:pt x="197" y="2354"/>
                    <a:pt x="193" y="2402"/>
                    <a:pt x="189" y="2449"/>
                  </a:cubicBezTo>
                  <a:cubicBezTo>
                    <a:pt x="179" y="2549"/>
                    <a:pt x="166" y="2648"/>
                    <a:pt x="148" y="2748"/>
                  </a:cubicBezTo>
                  <a:cubicBezTo>
                    <a:pt x="124" y="2878"/>
                    <a:pt x="92" y="3006"/>
                    <a:pt x="51" y="3132"/>
                  </a:cubicBezTo>
                  <a:cubicBezTo>
                    <a:pt x="43" y="3164"/>
                    <a:pt x="32" y="3196"/>
                    <a:pt x="21" y="3227"/>
                  </a:cubicBezTo>
                  <a:cubicBezTo>
                    <a:pt x="14" y="3244"/>
                    <a:pt x="8" y="3263"/>
                    <a:pt x="1" y="3281"/>
                  </a:cubicBezTo>
                  <a:lnTo>
                    <a:pt x="2" y="3281"/>
                  </a:lnTo>
                  <a:lnTo>
                    <a:pt x="205" y="3293"/>
                  </a:lnTo>
                  <a:cubicBezTo>
                    <a:pt x="914" y="3139"/>
                    <a:pt x="1525" y="2586"/>
                    <a:pt x="1747" y="1893"/>
                  </a:cubicBezTo>
                  <a:cubicBezTo>
                    <a:pt x="1867" y="1521"/>
                    <a:pt x="1878" y="1106"/>
                    <a:pt x="1727" y="745"/>
                  </a:cubicBezTo>
                  <a:cubicBezTo>
                    <a:pt x="1640" y="536"/>
                    <a:pt x="1499" y="353"/>
                    <a:pt x="1318" y="217"/>
                  </a:cubicBezTo>
                  <a:lnTo>
                    <a:pt x="1314" y="214"/>
                  </a:lnTo>
                  <a:cubicBezTo>
                    <a:pt x="1254" y="169"/>
                    <a:pt x="1192" y="131"/>
                    <a:pt x="1125" y="100"/>
                  </a:cubicBezTo>
                  <a:cubicBezTo>
                    <a:pt x="1044" y="62"/>
                    <a:pt x="959" y="34"/>
                    <a:pt x="872" y="16"/>
                  </a:cubicBezTo>
                  <a:cubicBezTo>
                    <a:pt x="814" y="6"/>
                    <a:pt x="756" y="1"/>
                    <a:pt x="699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5562975" y="513700"/>
              <a:ext cx="22900" cy="22875"/>
            </a:xfrm>
            <a:custGeom>
              <a:rect b="b" l="l" r="r" t="t"/>
              <a:pathLst>
                <a:path extrusionOk="0" h="915" w="916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5563225" y="497375"/>
              <a:ext cx="22375" cy="10100"/>
            </a:xfrm>
            <a:custGeom>
              <a:rect b="b" l="l" r="r" t="t"/>
              <a:pathLst>
                <a:path extrusionOk="0" h="404" w="895">
                  <a:moveTo>
                    <a:pt x="16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7" y="404"/>
                    <a:pt x="16" y="404"/>
                  </a:cubicBezTo>
                  <a:lnTo>
                    <a:pt x="879" y="404"/>
                  </a:lnTo>
                  <a:cubicBezTo>
                    <a:pt x="888" y="404"/>
                    <a:pt x="894" y="398"/>
                    <a:pt x="894" y="389"/>
                  </a:cubicBezTo>
                  <a:lnTo>
                    <a:pt x="894" y="15"/>
                  </a:lnTo>
                  <a:cubicBezTo>
                    <a:pt x="894" y="7"/>
                    <a:pt x="888" y="0"/>
                    <a:pt x="87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5625800" y="513700"/>
              <a:ext cx="22900" cy="22875"/>
            </a:xfrm>
            <a:custGeom>
              <a:rect b="b" l="l" r="r" t="t"/>
              <a:pathLst>
                <a:path extrusionOk="0" h="915" w="916">
                  <a:moveTo>
                    <a:pt x="458" y="0"/>
                  </a:moveTo>
                  <a:cubicBezTo>
                    <a:pt x="206" y="0"/>
                    <a:pt x="1" y="205"/>
                    <a:pt x="1" y="457"/>
                  </a:cubicBezTo>
                  <a:cubicBezTo>
                    <a:pt x="1" y="710"/>
                    <a:pt x="206" y="915"/>
                    <a:pt x="458" y="915"/>
                  </a:cubicBezTo>
                  <a:cubicBezTo>
                    <a:pt x="711" y="915"/>
                    <a:pt x="915" y="710"/>
                    <a:pt x="915" y="457"/>
                  </a:cubicBezTo>
                  <a:cubicBezTo>
                    <a:pt x="915" y="205"/>
                    <a:pt x="711" y="0"/>
                    <a:pt x="45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5626050" y="497375"/>
              <a:ext cx="22400" cy="10100"/>
            </a:xfrm>
            <a:custGeom>
              <a:rect b="b" l="l" r="r" t="t"/>
              <a:pathLst>
                <a:path extrusionOk="0" h="404" w="896">
                  <a:moveTo>
                    <a:pt x="16" y="0"/>
                  </a:moveTo>
                  <a:cubicBezTo>
                    <a:pt x="8" y="0"/>
                    <a:pt x="1" y="7"/>
                    <a:pt x="1" y="15"/>
                  </a:cubicBezTo>
                  <a:lnTo>
                    <a:pt x="1" y="389"/>
                  </a:lnTo>
                  <a:cubicBezTo>
                    <a:pt x="1" y="398"/>
                    <a:pt x="8" y="404"/>
                    <a:pt x="16" y="404"/>
                  </a:cubicBezTo>
                  <a:lnTo>
                    <a:pt x="880" y="404"/>
                  </a:lnTo>
                  <a:cubicBezTo>
                    <a:pt x="888" y="404"/>
                    <a:pt x="895" y="398"/>
                    <a:pt x="895" y="389"/>
                  </a:cubicBezTo>
                  <a:lnTo>
                    <a:pt x="895" y="15"/>
                  </a:lnTo>
                  <a:cubicBezTo>
                    <a:pt x="895" y="7"/>
                    <a:pt x="888" y="0"/>
                    <a:pt x="88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5652525" y="538900"/>
              <a:ext cx="39700" cy="39700"/>
            </a:xfrm>
            <a:custGeom>
              <a:rect b="b" l="l" r="r" t="t"/>
              <a:pathLst>
                <a:path extrusionOk="0" h="1588" w="1588">
                  <a:moveTo>
                    <a:pt x="795" y="0"/>
                  </a:moveTo>
                  <a:cubicBezTo>
                    <a:pt x="356" y="0"/>
                    <a:pt x="0" y="356"/>
                    <a:pt x="0" y="794"/>
                  </a:cubicBezTo>
                  <a:cubicBezTo>
                    <a:pt x="0" y="1232"/>
                    <a:pt x="356" y="1588"/>
                    <a:pt x="795" y="1588"/>
                  </a:cubicBezTo>
                  <a:cubicBezTo>
                    <a:pt x="1233" y="1588"/>
                    <a:pt x="1588" y="1232"/>
                    <a:pt x="1588" y="794"/>
                  </a:cubicBezTo>
                  <a:cubicBezTo>
                    <a:pt x="1588" y="356"/>
                    <a:pt x="1233" y="0"/>
                    <a:pt x="7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5584275" y="616325"/>
              <a:ext cx="98575" cy="44700"/>
            </a:xfrm>
            <a:custGeom>
              <a:rect b="b" l="l" r="r" t="t"/>
              <a:pathLst>
                <a:path extrusionOk="0" h="1788" w="3943">
                  <a:moveTo>
                    <a:pt x="3942" y="1"/>
                  </a:moveTo>
                  <a:cubicBezTo>
                    <a:pt x="3942" y="1"/>
                    <a:pt x="3114" y="917"/>
                    <a:pt x="1905" y="917"/>
                  </a:cubicBezTo>
                  <a:cubicBezTo>
                    <a:pt x="1900" y="917"/>
                    <a:pt x="1895" y="917"/>
                    <a:pt x="1889" y="917"/>
                  </a:cubicBezTo>
                  <a:cubicBezTo>
                    <a:pt x="672" y="910"/>
                    <a:pt x="1" y="387"/>
                    <a:pt x="1" y="387"/>
                  </a:cubicBezTo>
                  <a:lnTo>
                    <a:pt x="1" y="1691"/>
                  </a:lnTo>
                  <a:cubicBezTo>
                    <a:pt x="1" y="1691"/>
                    <a:pt x="313" y="1788"/>
                    <a:pt x="791" y="1788"/>
                  </a:cubicBezTo>
                  <a:cubicBezTo>
                    <a:pt x="1602" y="1788"/>
                    <a:pt x="2891" y="1508"/>
                    <a:pt x="394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5583525" y="520075"/>
              <a:ext cx="21950" cy="48425"/>
            </a:xfrm>
            <a:custGeom>
              <a:rect b="b" l="l" r="r" t="t"/>
              <a:pathLst>
                <a:path extrusionOk="0" h="1937" w="878">
                  <a:moveTo>
                    <a:pt x="562" y="1"/>
                  </a:moveTo>
                  <a:lnTo>
                    <a:pt x="1" y="1936"/>
                  </a:lnTo>
                  <a:lnTo>
                    <a:pt x="878" y="19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5477525" y="381300"/>
              <a:ext cx="251750" cy="136025"/>
            </a:xfrm>
            <a:custGeom>
              <a:rect b="b" l="l" r="r" t="t"/>
              <a:pathLst>
                <a:path extrusionOk="0" h="5441" w="10070">
                  <a:moveTo>
                    <a:pt x="2232" y="1"/>
                  </a:moveTo>
                  <a:cubicBezTo>
                    <a:pt x="1936" y="1"/>
                    <a:pt x="1608" y="164"/>
                    <a:pt x="1268" y="610"/>
                  </a:cubicBezTo>
                  <a:cubicBezTo>
                    <a:pt x="0" y="2269"/>
                    <a:pt x="2400" y="3129"/>
                    <a:pt x="2400" y="3129"/>
                  </a:cubicBezTo>
                  <a:lnTo>
                    <a:pt x="7476" y="3129"/>
                  </a:lnTo>
                  <a:cubicBezTo>
                    <a:pt x="7533" y="4061"/>
                    <a:pt x="8038" y="4924"/>
                    <a:pt x="8820" y="5440"/>
                  </a:cubicBezTo>
                  <a:cubicBezTo>
                    <a:pt x="8895" y="5300"/>
                    <a:pt x="9007" y="5185"/>
                    <a:pt x="9146" y="5106"/>
                  </a:cubicBezTo>
                  <a:cubicBezTo>
                    <a:pt x="9297" y="5018"/>
                    <a:pt x="9468" y="4971"/>
                    <a:pt x="9642" y="4971"/>
                  </a:cubicBezTo>
                  <a:cubicBezTo>
                    <a:pt x="9700" y="4971"/>
                    <a:pt x="9758" y="4977"/>
                    <a:pt x="9816" y="4987"/>
                  </a:cubicBezTo>
                  <a:cubicBezTo>
                    <a:pt x="9903" y="5004"/>
                    <a:pt x="9988" y="5033"/>
                    <a:pt x="10069" y="5071"/>
                  </a:cubicBezTo>
                  <a:lnTo>
                    <a:pt x="10069" y="3154"/>
                  </a:lnTo>
                  <a:cubicBezTo>
                    <a:pt x="10069" y="2079"/>
                    <a:pt x="9197" y="1207"/>
                    <a:pt x="8122" y="1207"/>
                  </a:cubicBezTo>
                  <a:cubicBezTo>
                    <a:pt x="8121" y="1207"/>
                    <a:pt x="8120" y="1207"/>
                    <a:pt x="8120" y="1207"/>
                  </a:cubicBezTo>
                  <a:lnTo>
                    <a:pt x="3618" y="1207"/>
                  </a:lnTo>
                  <a:cubicBezTo>
                    <a:pt x="3618" y="1207"/>
                    <a:pt x="3039" y="1"/>
                    <a:pt x="22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5711475" y="518950"/>
              <a:ext cx="25250" cy="52975"/>
            </a:xfrm>
            <a:custGeom>
              <a:rect b="b" l="l" r="r" t="t"/>
              <a:pathLst>
                <a:path extrusionOk="0" h="2119" w="1010">
                  <a:moveTo>
                    <a:pt x="543" y="0"/>
                  </a:moveTo>
                  <a:cubicBezTo>
                    <a:pt x="485" y="0"/>
                    <a:pt x="424" y="14"/>
                    <a:pt x="362" y="44"/>
                  </a:cubicBezTo>
                  <a:cubicBezTo>
                    <a:pt x="12" y="212"/>
                    <a:pt x="0" y="626"/>
                    <a:pt x="15" y="961"/>
                  </a:cubicBezTo>
                  <a:cubicBezTo>
                    <a:pt x="19" y="991"/>
                    <a:pt x="42" y="1015"/>
                    <a:pt x="72" y="1020"/>
                  </a:cubicBezTo>
                  <a:cubicBezTo>
                    <a:pt x="305" y="1049"/>
                    <a:pt x="503" y="1246"/>
                    <a:pt x="514" y="1485"/>
                  </a:cubicBezTo>
                  <a:cubicBezTo>
                    <a:pt x="525" y="1724"/>
                    <a:pt x="334" y="1943"/>
                    <a:pt x="103" y="1984"/>
                  </a:cubicBezTo>
                  <a:cubicBezTo>
                    <a:pt x="23" y="1997"/>
                    <a:pt x="32" y="2118"/>
                    <a:pt x="105" y="2118"/>
                  </a:cubicBezTo>
                  <a:cubicBezTo>
                    <a:pt x="109" y="2118"/>
                    <a:pt x="113" y="2118"/>
                    <a:pt x="118" y="2117"/>
                  </a:cubicBezTo>
                  <a:cubicBezTo>
                    <a:pt x="416" y="2066"/>
                    <a:pt x="650" y="1799"/>
                    <a:pt x="648" y="1494"/>
                  </a:cubicBezTo>
                  <a:cubicBezTo>
                    <a:pt x="645" y="1208"/>
                    <a:pt x="421" y="959"/>
                    <a:pt x="146" y="900"/>
                  </a:cubicBezTo>
                  <a:cubicBezTo>
                    <a:pt x="137" y="650"/>
                    <a:pt x="140" y="356"/>
                    <a:pt x="363" y="198"/>
                  </a:cubicBezTo>
                  <a:cubicBezTo>
                    <a:pt x="423" y="156"/>
                    <a:pt x="483" y="137"/>
                    <a:pt x="539" y="137"/>
                  </a:cubicBezTo>
                  <a:cubicBezTo>
                    <a:pt x="704" y="137"/>
                    <a:pt x="842" y="292"/>
                    <a:pt x="869" y="474"/>
                  </a:cubicBezTo>
                  <a:cubicBezTo>
                    <a:pt x="875" y="513"/>
                    <a:pt x="906" y="531"/>
                    <a:pt x="936" y="531"/>
                  </a:cubicBezTo>
                  <a:cubicBezTo>
                    <a:pt x="973" y="531"/>
                    <a:pt x="1009" y="506"/>
                    <a:pt x="1002" y="459"/>
                  </a:cubicBezTo>
                  <a:cubicBezTo>
                    <a:pt x="966" y="218"/>
                    <a:pt x="776" y="0"/>
                    <a:pt x="5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5580225" y="516675"/>
              <a:ext cx="31250" cy="54400"/>
            </a:xfrm>
            <a:custGeom>
              <a:rect b="b" l="l" r="r" t="t"/>
              <a:pathLst>
                <a:path extrusionOk="0" h="2176" w="1250">
                  <a:moveTo>
                    <a:pt x="689" y="0"/>
                  </a:moveTo>
                  <a:cubicBezTo>
                    <a:pt x="659" y="0"/>
                    <a:pt x="627" y="16"/>
                    <a:pt x="616" y="52"/>
                  </a:cubicBezTo>
                  <a:lnTo>
                    <a:pt x="15" y="2074"/>
                  </a:lnTo>
                  <a:cubicBezTo>
                    <a:pt x="1" y="2121"/>
                    <a:pt x="51" y="2151"/>
                    <a:pt x="88" y="2151"/>
                  </a:cubicBezTo>
                  <a:lnTo>
                    <a:pt x="1164" y="2175"/>
                  </a:lnTo>
                  <a:cubicBezTo>
                    <a:pt x="1164" y="2176"/>
                    <a:pt x="1165" y="2176"/>
                    <a:pt x="1166" y="2176"/>
                  </a:cubicBezTo>
                  <a:cubicBezTo>
                    <a:pt x="1250" y="2176"/>
                    <a:pt x="1234" y="2044"/>
                    <a:pt x="1149" y="2042"/>
                  </a:cubicBezTo>
                  <a:lnTo>
                    <a:pt x="170" y="2020"/>
                  </a:lnTo>
                  <a:lnTo>
                    <a:pt x="749" y="73"/>
                  </a:lnTo>
                  <a:cubicBezTo>
                    <a:pt x="763" y="27"/>
                    <a:pt x="727" y="0"/>
                    <a:pt x="6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621400" y="571050"/>
              <a:ext cx="17725" cy="18650"/>
            </a:xfrm>
            <a:custGeom>
              <a:rect b="b" l="l" r="r" t="t"/>
              <a:pathLst>
                <a:path extrusionOk="0" h="746" w="709">
                  <a:moveTo>
                    <a:pt x="632" y="1"/>
                  </a:moveTo>
                  <a:cubicBezTo>
                    <a:pt x="598" y="1"/>
                    <a:pt x="574" y="26"/>
                    <a:pt x="565" y="57"/>
                  </a:cubicBezTo>
                  <a:cubicBezTo>
                    <a:pt x="496" y="306"/>
                    <a:pt x="306" y="515"/>
                    <a:pt x="70" y="616"/>
                  </a:cubicBezTo>
                  <a:cubicBezTo>
                    <a:pt x="0" y="646"/>
                    <a:pt x="30" y="746"/>
                    <a:pt x="92" y="746"/>
                  </a:cubicBezTo>
                  <a:cubicBezTo>
                    <a:pt x="101" y="746"/>
                    <a:pt x="110" y="744"/>
                    <a:pt x="119" y="740"/>
                  </a:cubicBezTo>
                  <a:cubicBezTo>
                    <a:pt x="402" y="619"/>
                    <a:pt x="615" y="375"/>
                    <a:pt x="699" y="78"/>
                  </a:cubicBezTo>
                  <a:cubicBezTo>
                    <a:pt x="709" y="43"/>
                    <a:pt x="676" y="6"/>
                    <a:pt x="643" y="1"/>
                  </a:cubicBezTo>
                  <a:cubicBezTo>
                    <a:pt x="639" y="1"/>
                    <a:pt x="636" y="1"/>
                    <a:pt x="6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5165475" y="536525"/>
              <a:ext cx="256850" cy="231525"/>
            </a:xfrm>
            <a:custGeom>
              <a:rect b="b" l="l" r="r" t="t"/>
              <a:pathLst>
                <a:path extrusionOk="0" h="9261" w="10274">
                  <a:moveTo>
                    <a:pt x="6980" y="1"/>
                  </a:moveTo>
                  <a:cubicBezTo>
                    <a:pt x="6767" y="1"/>
                    <a:pt x="6555" y="76"/>
                    <a:pt x="6387" y="223"/>
                  </a:cubicBezTo>
                  <a:cubicBezTo>
                    <a:pt x="6088" y="483"/>
                    <a:pt x="5993" y="906"/>
                    <a:pt x="6153" y="1268"/>
                  </a:cubicBezTo>
                  <a:lnTo>
                    <a:pt x="6861" y="2880"/>
                  </a:lnTo>
                  <a:lnTo>
                    <a:pt x="2572" y="265"/>
                  </a:lnTo>
                  <a:cubicBezTo>
                    <a:pt x="2458" y="196"/>
                    <a:pt x="2332" y="164"/>
                    <a:pt x="2208" y="164"/>
                  </a:cubicBezTo>
                  <a:cubicBezTo>
                    <a:pt x="1971" y="164"/>
                    <a:pt x="1739" y="283"/>
                    <a:pt x="1605" y="499"/>
                  </a:cubicBezTo>
                  <a:cubicBezTo>
                    <a:pt x="1404" y="831"/>
                    <a:pt x="1509" y="1263"/>
                    <a:pt x="1840" y="1466"/>
                  </a:cubicBezTo>
                  <a:cubicBezTo>
                    <a:pt x="1729" y="1398"/>
                    <a:pt x="1603" y="1363"/>
                    <a:pt x="1476" y="1363"/>
                  </a:cubicBezTo>
                  <a:cubicBezTo>
                    <a:pt x="1420" y="1363"/>
                    <a:pt x="1364" y="1370"/>
                    <a:pt x="1309" y="1383"/>
                  </a:cubicBezTo>
                  <a:cubicBezTo>
                    <a:pt x="1032" y="1450"/>
                    <a:pt x="822" y="1677"/>
                    <a:pt x="778" y="1958"/>
                  </a:cubicBezTo>
                  <a:cubicBezTo>
                    <a:pt x="733" y="2239"/>
                    <a:pt x="863" y="2517"/>
                    <a:pt x="1105" y="2666"/>
                  </a:cubicBezTo>
                  <a:lnTo>
                    <a:pt x="1105" y="2666"/>
                  </a:lnTo>
                  <a:cubicBezTo>
                    <a:pt x="996" y="2599"/>
                    <a:pt x="870" y="2565"/>
                    <a:pt x="744" y="2565"/>
                  </a:cubicBezTo>
                  <a:cubicBezTo>
                    <a:pt x="688" y="2565"/>
                    <a:pt x="631" y="2572"/>
                    <a:pt x="575" y="2585"/>
                  </a:cubicBezTo>
                  <a:cubicBezTo>
                    <a:pt x="299" y="2652"/>
                    <a:pt x="89" y="2879"/>
                    <a:pt x="44" y="3160"/>
                  </a:cubicBezTo>
                  <a:cubicBezTo>
                    <a:pt x="1" y="3440"/>
                    <a:pt x="131" y="3721"/>
                    <a:pt x="375" y="3869"/>
                  </a:cubicBezTo>
                  <a:lnTo>
                    <a:pt x="951" y="4221"/>
                  </a:lnTo>
                  <a:cubicBezTo>
                    <a:pt x="944" y="4220"/>
                    <a:pt x="936" y="4220"/>
                    <a:pt x="929" y="4220"/>
                  </a:cubicBezTo>
                  <a:cubicBezTo>
                    <a:pt x="875" y="4220"/>
                    <a:pt x="821" y="4226"/>
                    <a:pt x="769" y="4240"/>
                  </a:cubicBezTo>
                  <a:cubicBezTo>
                    <a:pt x="587" y="4283"/>
                    <a:pt x="431" y="4396"/>
                    <a:pt x="334" y="4556"/>
                  </a:cubicBezTo>
                  <a:cubicBezTo>
                    <a:pt x="133" y="4888"/>
                    <a:pt x="237" y="5320"/>
                    <a:pt x="568" y="5523"/>
                  </a:cubicBezTo>
                  <a:lnTo>
                    <a:pt x="6038" y="8859"/>
                  </a:lnTo>
                  <a:cubicBezTo>
                    <a:pt x="6428" y="9097"/>
                    <a:pt x="6873" y="9234"/>
                    <a:pt x="7330" y="9257"/>
                  </a:cubicBezTo>
                  <a:cubicBezTo>
                    <a:pt x="7376" y="9260"/>
                    <a:pt x="7423" y="9261"/>
                    <a:pt x="7469" y="9261"/>
                  </a:cubicBezTo>
                  <a:cubicBezTo>
                    <a:pt x="8023" y="9261"/>
                    <a:pt x="8565" y="9096"/>
                    <a:pt x="9027" y="8786"/>
                  </a:cubicBezTo>
                  <a:cubicBezTo>
                    <a:pt x="9693" y="8339"/>
                    <a:pt x="10130" y="7622"/>
                    <a:pt x="10223" y="6825"/>
                  </a:cubicBezTo>
                  <a:cubicBezTo>
                    <a:pt x="10273" y="6393"/>
                    <a:pt x="10222" y="5954"/>
                    <a:pt x="10072" y="5545"/>
                  </a:cubicBezTo>
                  <a:lnTo>
                    <a:pt x="9880" y="5129"/>
                  </a:lnTo>
                  <a:lnTo>
                    <a:pt x="8626" y="2404"/>
                  </a:lnTo>
                  <a:lnTo>
                    <a:pt x="8620" y="2390"/>
                  </a:lnTo>
                  <a:lnTo>
                    <a:pt x="7809" y="542"/>
                  </a:lnTo>
                  <a:cubicBezTo>
                    <a:pt x="7736" y="373"/>
                    <a:pt x="7611" y="230"/>
                    <a:pt x="7454" y="135"/>
                  </a:cubicBezTo>
                  <a:lnTo>
                    <a:pt x="7453" y="135"/>
                  </a:lnTo>
                  <a:cubicBezTo>
                    <a:pt x="7307" y="45"/>
                    <a:pt x="7143" y="1"/>
                    <a:pt x="6980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207850" y="571200"/>
              <a:ext cx="72650" cy="47575"/>
            </a:xfrm>
            <a:custGeom>
              <a:rect b="b" l="l" r="r" t="t"/>
              <a:pathLst>
                <a:path extrusionOk="0" h="1903" w="2906">
                  <a:moveTo>
                    <a:pt x="106" y="1"/>
                  </a:moveTo>
                  <a:cubicBezTo>
                    <a:pt x="48" y="1"/>
                    <a:pt x="1" y="77"/>
                    <a:pt x="60" y="116"/>
                  </a:cubicBezTo>
                  <a:lnTo>
                    <a:pt x="2762" y="1890"/>
                  </a:lnTo>
                  <a:cubicBezTo>
                    <a:pt x="2775" y="1898"/>
                    <a:pt x="2788" y="1902"/>
                    <a:pt x="2800" y="1902"/>
                  </a:cubicBezTo>
                  <a:cubicBezTo>
                    <a:pt x="2858" y="1902"/>
                    <a:pt x="2906" y="1825"/>
                    <a:pt x="2847" y="1786"/>
                  </a:cubicBezTo>
                  <a:lnTo>
                    <a:pt x="145" y="12"/>
                  </a:lnTo>
                  <a:cubicBezTo>
                    <a:pt x="132" y="4"/>
                    <a:pt x="119" y="1"/>
                    <a:pt x="10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5190150" y="601450"/>
              <a:ext cx="71950" cy="46300"/>
            </a:xfrm>
            <a:custGeom>
              <a:rect b="b" l="l" r="r" t="t"/>
              <a:pathLst>
                <a:path extrusionOk="0" h="1852" w="2878">
                  <a:moveTo>
                    <a:pt x="107" y="0"/>
                  </a:moveTo>
                  <a:cubicBezTo>
                    <a:pt x="48" y="0"/>
                    <a:pt x="1" y="77"/>
                    <a:pt x="60" y="116"/>
                  </a:cubicBezTo>
                  <a:lnTo>
                    <a:pt x="2733" y="1839"/>
                  </a:lnTo>
                  <a:cubicBezTo>
                    <a:pt x="2745" y="1848"/>
                    <a:pt x="2759" y="1851"/>
                    <a:pt x="2771" y="1851"/>
                  </a:cubicBezTo>
                  <a:cubicBezTo>
                    <a:pt x="2830" y="1851"/>
                    <a:pt x="2878" y="1774"/>
                    <a:pt x="2818" y="1736"/>
                  </a:cubicBezTo>
                  <a:lnTo>
                    <a:pt x="145" y="12"/>
                  </a:lnTo>
                  <a:cubicBezTo>
                    <a:pt x="132" y="4"/>
                    <a:pt x="119" y="0"/>
                    <a:pt x="10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5187550" y="640100"/>
              <a:ext cx="62325" cy="37625"/>
            </a:xfrm>
            <a:custGeom>
              <a:rect b="b" l="l" r="r" t="t"/>
              <a:pathLst>
                <a:path extrusionOk="0" h="1505" w="2493">
                  <a:moveTo>
                    <a:pt x="87" y="1"/>
                  </a:moveTo>
                  <a:cubicBezTo>
                    <a:pt x="31" y="1"/>
                    <a:pt x="0" y="95"/>
                    <a:pt x="63" y="132"/>
                  </a:cubicBezTo>
                  <a:lnTo>
                    <a:pt x="2374" y="1495"/>
                  </a:lnTo>
                  <a:cubicBezTo>
                    <a:pt x="2385" y="1502"/>
                    <a:pt x="2396" y="1504"/>
                    <a:pt x="2406" y="1504"/>
                  </a:cubicBezTo>
                  <a:cubicBezTo>
                    <a:pt x="2462" y="1504"/>
                    <a:pt x="2493" y="1410"/>
                    <a:pt x="2430" y="1373"/>
                  </a:cubicBezTo>
                  <a:lnTo>
                    <a:pt x="119" y="10"/>
                  </a:lnTo>
                  <a:cubicBezTo>
                    <a:pt x="108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5429975" y="1016475"/>
              <a:ext cx="274425" cy="992850"/>
            </a:xfrm>
            <a:custGeom>
              <a:rect b="b" l="l" r="r" t="t"/>
              <a:pathLst>
                <a:path extrusionOk="0" h="39714" w="10977">
                  <a:moveTo>
                    <a:pt x="2174" y="0"/>
                  </a:moveTo>
                  <a:lnTo>
                    <a:pt x="1" y="39713"/>
                  </a:lnTo>
                  <a:lnTo>
                    <a:pt x="8802" y="39713"/>
                  </a:lnTo>
                  <a:lnTo>
                    <a:pt x="10976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611950" y="1016475"/>
              <a:ext cx="445150" cy="936250"/>
            </a:xfrm>
            <a:custGeom>
              <a:rect b="b" l="l" r="r" t="t"/>
              <a:pathLst>
                <a:path extrusionOk="0" h="37450" w="17806">
                  <a:moveTo>
                    <a:pt x="0" y="0"/>
                  </a:moveTo>
                  <a:lnTo>
                    <a:pt x="3188" y="19447"/>
                  </a:lnTo>
                  <a:cubicBezTo>
                    <a:pt x="3525" y="21503"/>
                    <a:pt x="4154" y="23500"/>
                    <a:pt x="5056" y="25378"/>
                  </a:cubicBezTo>
                  <a:lnTo>
                    <a:pt x="11053" y="37450"/>
                  </a:lnTo>
                  <a:lnTo>
                    <a:pt x="17806" y="33216"/>
                  </a:lnTo>
                  <a:lnTo>
                    <a:pt x="12498" y="22547"/>
                  </a:lnTo>
                  <a:lnTo>
                    <a:pt x="8803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318125" y="2008975"/>
              <a:ext cx="331900" cy="91225"/>
            </a:xfrm>
            <a:custGeom>
              <a:rect b="b" l="l" r="r" t="t"/>
              <a:pathLst>
                <a:path extrusionOk="0" h="3649" w="13276">
                  <a:moveTo>
                    <a:pt x="4125" y="1"/>
                  </a:moveTo>
                  <a:cubicBezTo>
                    <a:pt x="3072" y="1"/>
                    <a:pt x="0" y="289"/>
                    <a:pt x="0" y="3648"/>
                  </a:cubicBezTo>
                  <a:lnTo>
                    <a:pt x="13276" y="3648"/>
                  </a:lnTo>
                  <a:lnTo>
                    <a:pt x="13276" y="13"/>
                  </a:lnTo>
                  <a:lnTo>
                    <a:pt x="4475" y="13"/>
                  </a:lnTo>
                  <a:cubicBezTo>
                    <a:pt x="4475" y="13"/>
                    <a:pt x="4343" y="1"/>
                    <a:pt x="412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770325" y="1846850"/>
              <a:ext cx="335075" cy="253350"/>
            </a:xfrm>
            <a:custGeom>
              <a:rect b="b" l="l" r="r" t="t"/>
              <a:pathLst>
                <a:path extrusionOk="0" h="10134" w="13403">
                  <a:moveTo>
                    <a:pt x="11471" y="1"/>
                  </a:moveTo>
                  <a:lnTo>
                    <a:pt x="4014" y="4676"/>
                  </a:lnTo>
                  <a:cubicBezTo>
                    <a:pt x="4014" y="4676"/>
                    <a:pt x="0" y="6698"/>
                    <a:pt x="2154" y="10133"/>
                  </a:cubicBezTo>
                  <a:lnTo>
                    <a:pt x="13402" y="3080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557750" y="1191525"/>
              <a:ext cx="125750" cy="249675"/>
            </a:xfrm>
            <a:custGeom>
              <a:rect b="b" l="l" r="r" t="t"/>
              <a:pathLst>
                <a:path extrusionOk="0" h="9987" w="5030">
                  <a:moveTo>
                    <a:pt x="94" y="0"/>
                  </a:moveTo>
                  <a:cubicBezTo>
                    <a:pt x="58" y="0"/>
                    <a:pt x="25" y="23"/>
                    <a:pt x="13" y="59"/>
                  </a:cubicBezTo>
                  <a:cubicBezTo>
                    <a:pt x="0" y="103"/>
                    <a:pt x="24" y="149"/>
                    <a:pt x="67" y="164"/>
                  </a:cubicBezTo>
                  <a:lnTo>
                    <a:pt x="3429" y="1208"/>
                  </a:lnTo>
                  <a:lnTo>
                    <a:pt x="4857" y="9916"/>
                  </a:lnTo>
                  <a:cubicBezTo>
                    <a:pt x="4863" y="9957"/>
                    <a:pt x="4898" y="9987"/>
                    <a:pt x="4940" y="9987"/>
                  </a:cubicBezTo>
                  <a:cubicBezTo>
                    <a:pt x="4944" y="9987"/>
                    <a:pt x="4949" y="9986"/>
                    <a:pt x="4953" y="9986"/>
                  </a:cubicBezTo>
                  <a:cubicBezTo>
                    <a:pt x="4999" y="9978"/>
                    <a:pt x="5030" y="9935"/>
                    <a:pt x="5022" y="9889"/>
                  </a:cubicBezTo>
                  <a:lnTo>
                    <a:pt x="3587" y="1130"/>
                  </a:lnTo>
                  <a:cubicBezTo>
                    <a:pt x="3581" y="1098"/>
                    <a:pt x="3559" y="1073"/>
                    <a:pt x="3528" y="1063"/>
                  </a:cubicBezTo>
                  <a:lnTo>
                    <a:pt x="116" y="3"/>
                  </a:lnTo>
                  <a:cubicBezTo>
                    <a:pt x="109" y="1"/>
                    <a:pt x="101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5885375" y="1844775"/>
              <a:ext cx="174150" cy="110050"/>
            </a:xfrm>
            <a:custGeom>
              <a:rect b="b" l="l" r="r" t="t"/>
              <a:pathLst>
                <a:path extrusionOk="0" h="4402" w="6966">
                  <a:moveTo>
                    <a:pt x="6869" y="0"/>
                  </a:moveTo>
                  <a:cubicBezTo>
                    <a:pt x="6854" y="0"/>
                    <a:pt x="6838" y="4"/>
                    <a:pt x="6824" y="13"/>
                  </a:cubicBezTo>
                  <a:lnTo>
                    <a:pt x="71" y="4246"/>
                  </a:lnTo>
                  <a:cubicBezTo>
                    <a:pt x="0" y="4291"/>
                    <a:pt x="31" y="4401"/>
                    <a:pt x="115" y="4401"/>
                  </a:cubicBezTo>
                  <a:cubicBezTo>
                    <a:pt x="115" y="4401"/>
                    <a:pt x="116" y="4401"/>
                    <a:pt x="116" y="4401"/>
                  </a:cubicBezTo>
                  <a:cubicBezTo>
                    <a:pt x="132" y="4401"/>
                    <a:pt x="148" y="4397"/>
                    <a:pt x="161" y="4389"/>
                  </a:cubicBezTo>
                  <a:lnTo>
                    <a:pt x="6914" y="155"/>
                  </a:lnTo>
                  <a:cubicBezTo>
                    <a:pt x="6953" y="131"/>
                    <a:pt x="6965" y="79"/>
                    <a:pt x="6940" y="39"/>
                  </a:cubicBezTo>
                  <a:cubicBezTo>
                    <a:pt x="6924" y="14"/>
                    <a:pt x="6897" y="0"/>
                    <a:pt x="6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5427975" y="2007175"/>
              <a:ext cx="224250" cy="4225"/>
            </a:xfrm>
            <a:custGeom>
              <a:rect b="b" l="l" r="r" t="t"/>
              <a:pathLst>
                <a:path extrusionOk="0" h="169" w="8970">
                  <a:moveTo>
                    <a:pt x="8886" y="0"/>
                  </a:moveTo>
                  <a:cubicBezTo>
                    <a:pt x="8884" y="0"/>
                    <a:pt x="8883" y="1"/>
                    <a:pt x="8882" y="1"/>
                  </a:cubicBezTo>
                  <a:lnTo>
                    <a:pt x="81" y="1"/>
                  </a:lnTo>
                  <a:cubicBezTo>
                    <a:pt x="36" y="3"/>
                    <a:pt x="0" y="39"/>
                    <a:pt x="0" y="85"/>
                  </a:cubicBezTo>
                  <a:cubicBezTo>
                    <a:pt x="0" y="130"/>
                    <a:pt x="36" y="168"/>
                    <a:pt x="81" y="169"/>
                  </a:cubicBezTo>
                  <a:lnTo>
                    <a:pt x="8882" y="169"/>
                  </a:lnTo>
                  <a:cubicBezTo>
                    <a:pt x="8883" y="169"/>
                    <a:pt x="8884" y="169"/>
                    <a:pt x="8886" y="169"/>
                  </a:cubicBezTo>
                  <a:cubicBezTo>
                    <a:pt x="8932" y="169"/>
                    <a:pt x="8969" y="132"/>
                    <a:pt x="8969" y="85"/>
                  </a:cubicBezTo>
                  <a:cubicBezTo>
                    <a:pt x="8969" y="39"/>
                    <a:pt x="8932" y="0"/>
                    <a:pt x="8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5793250" y="1865225"/>
              <a:ext cx="118450" cy="108650"/>
            </a:xfrm>
            <a:custGeom>
              <a:rect b="b" l="l" r="r" t="t"/>
              <a:pathLst>
                <a:path extrusionOk="0" h="4346" w="4738">
                  <a:moveTo>
                    <a:pt x="4281" y="168"/>
                  </a:moveTo>
                  <a:cubicBezTo>
                    <a:pt x="4302" y="168"/>
                    <a:pt x="4324" y="173"/>
                    <a:pt x="4344" y="181"/>
                  </a:cubicBezTo>
                  <a:cubicBezTo>
                    <a:pt x="4443" y="220"/>
                    <a:pt x="4487" y="358"/>
                    <a:pt x="4507" y="467"/>
                  </a:cubicBezTo>
                  <a:cubicBezTo>
                    <a:pt x="4567" y="800"/>
                    <a:pt x="4535" y="1174"/>
                    <a:pt x="4412" y="1580"/>
                  </a:cubicBezTo>
                  <a:cubicBezTo>
                    <a:pt x="4302" y="1948"/>
                    <a:pt x="4132" y="2301"/>
                    <a:pt x="3968" y="2643"/>
                  </a:cubicBezTo>
                  <a:lnTo>
                    <a:pt x="3358" y="3915"/>
                  </a:lnTo>
                  <a:cubicBezTo>
                    <a:pt x="3298" y="3394"/>
                    <a:pt x="3259" y="2817"/>
                    <a:pt x="3315" y="2250"/>
                  </a:cubicBezTo>
                  <a:cubicBezTo>
                    <a:pt x="3387" y="1528"/>
                    <a:pt x="3610" y="889"/>
                    <a:pt x="3961" y="401"/>
                  </a:cubicBezTo>
                  <a:cubicBezTo>
                    <a:pt x="4013" y="330"/>
                    <a:pt x="4070" y="258"/>
                    <a:pt x="4141" y="213"/>
                  </a:cubicBezTo>
                  <a:cubicBezTo>
                    <a:pt x="4183" y="185"/>
                    <a:pt x="4232" y="170"/>
                    <a:pt x="4281" y="169"/>
                  </a:cubicBezTo>
                  <a:lnTo>
                    <a:pt x="4281" y="168"/>
                  </a:lnTo>
                  <a:close/>
                  <a:moveTo>
                    <a:pt x="548" y="1638"/>
                  </a:moveTo>
                  <a:cubicBezTo>
                    <a:pt x="659" y="1638"/>
                    <a:pt x="768" y="1672"/>
                    <a:pt x="862" y="1708"/>
                  </a:cubicBezTo>
                  <a:cubicBezTo>
                    <a:pt x="1366" y="1898"/>
                    <a:pt x="1837" y="2258"/>
                    <a:pt x="2264" y="2778"/>
                  </a:cubicBezTo>
                  <a:cubicBezTo>
                    <a:pt x="2589" y="3174"/>
                    <a:pt x="2856" y="3620"/>
                    <a:pt x="3107" y="4062"/>
                  </a:cubicBezTo>
                  <a:cubicBezTo>
                    <a:pt x="2614" y="3899"/>
                    <a:pt x="2114" y="3722"/>
                    <a:pt x="1656" y="3476"/>
                  </a:cubicBezTo>
                  <a:cubicBezTo>
                    <a:pt x="1063" y="3157"/>
                    <a:pt x="622" y="2762"/>
                    <a:pt x="344" y="2304"/>
                  </a:cubicBezTo>
                  <a:cubicBezTo>
                    <a:pt x="279" y="2195"/>
                    <a:pt x="141" y="1929"/>
                    <a:pt x="269" y="1758"/>
                  </a:cubicBezTo>
                  <a:cubicBezTo>
                    <a:pt x="322" y="1686"/>
                    <a:pt x="420" y="1642"/>
                    <a:pt x="532" y="1638"/>
                  </a:cubicBezTo>
                  <a:close/>
                  <a:moveTo>
                    <a:pt x="4280" y="0"/>
                  </a:moveTo>
                  <a:cubicBezTo>
                    <a:pt x="4203" y="0"/>
                    <a:pt x="4123" y="24"/>
                    <a:pt x="4051" y="71"/>
                  </a:cubicBezTo>
                  <a:cubicBezTo>
                    <a:pt x="3955" y="131"/>
                    <a:pt x="3886" y="218"/>
                    <a:pt x="3825" y="303"/>
                  </a:cubicBezTo>
                  <a:cubicBezTo>
                    <a:pt x="3456" y="815"/>
                    <a:pt x="3223" y="1483"/>
                    <a:pt x="3148" y="2233"/>
                  </a:cubicBezTo>
                  <a:cubicBezTo>
                    <a:pt x="3094" y="2786"/>
                    <a:pt x="3127" y="3344"/>
                    <a:pt x="3182" y="3853"/>
                  </a:cubicBezTo>
                  <a:cubicBezTo>
                    <a:pt x="2947" y="3446"/>
                    <a:pt x="2697" y="3039"/>
                    <a:pt x="2395" y="2672"/>
                  </a:cubicBezTo>
                  <a:cubicBezTo>
                    <a:pt x="1948" y="2128"/>
                    <a:pt x="1453" y="1751"/>
                    <a:pt x="921" y="1551"/>
                  </a:cubicBezTo>
                  <a:cubicBezTo>
                    <a:pt x="818" y="1512"/>
                    <a:pt x="682" y="1470"/>
                    <a:pt x="540" y="1470"/>
                  </a:cubicBezTo>
                  <a:cubicBezTo>
                    <a:pt x="535" y="1470"/>
                    <a:pt x="530" y="1470"/>
                    <a:pt x="526" y="1470"/>
                  </a:cubicBezTo>
                  <a:cubicBezTo>
                    <a:pt x="364" y="1475"/>
                    <a:pt x="218" y="1545"/>
                    <a:pt x="134" y="1657"/>
                  </a:cubicBezTo>
                  <a:cubicBezTo>
                    <a:pt x="1" y="1835"/>
                    <a:pt x="26" y="2102"/>
                    <a:pt x="200" y="2390"/>
                  </a:cubicBezTo>
                  <a:cubicBezTo>
                    <a:pt x="494" y="2875"/>
                    <a:pt x="957" y="3290"/>
                    <a:pt x="1575" y="3623"/>
                  </a:cubicBezTo>
                  <a:cubicBezTo>
                    <a:pt x="2093" y="3901"/>
                    <a:pt x="2654" y="4090"/>
                    <a:pt x="3201" y="4269"/>
                  </a:cubicBezTo>
                  <a:cubicBezTo>
                    <a:pt x="3205" y="4313"/>
                    <a:pt x="3240" y="4346"/>
                    <a:pt x="3284" y="4346"/>
                  </a:cubicBezTo>
                  <a:cubicBezTo>
                    <a:pt x="3290" y="4346"/>
                    <a:pt x="3297" y="4346"/>
                    <a:pt x="3303" y="4344"/>
                  </a:cubicBezTo>
                  <a:cubicBezTo>
                    <a:pt x="3307" y="4344"/>
                    <a:pt x="3312" y="4345"/>
                    <a:pt x="3316" y="4345"/>
                  </a:cubicBezTo>
                  <a:cubicBezTo>
                    <a:pt x="3325" y="4345"/>
                    <a:pt x="3334" y="4343"/>
                    <a:pt x="3343" y="4341"/>
                  </a:cubicBezTo>
                  <a:cubicBezTo>
                    <a:pt x="3381" y="4328"/>
                    <a:pt x="3404" y="4290"/>
                    <a:pt x="3400" y="4250"/>
                  </a:cubicBezTo>
                  <a:cubicBezTo>
                    <a:pt x="3399" y="4241"/>
                    <a:pt x="3398" y="4232"/>
                    <a:pt x="3396" y="4223"/>
                  </a:cubicBezTo>
                  <a:lnTo>
                    <a:pt x="4120" y="2715"/>
                  </a:lnTo>
                  <a:cubicBezTo>
                    <a:pt x="4287" y="2367"/>
                    <a:pt x="4460" y="2008"/>
                    <a:pt x="4574" y="1628"/>
                  </a:cubicBezTo>
                  <a:cubicBezTo>
                    <a:pt x="4704" y="1196"/>
                    <a:pt x="4738" y="796"/>
                    <a:pt x="4673" y="437"/>
                  </a:cubicBezTo>
                  <a:cubicBezTo>
                    <a:pt x="4633" y="218"/>
                    <a:pt x="4544" y="79"/>
                    <a:pt x="4406" y="24"/>
                  </a:cubicBezTo>
                  <a:cubicBezTo>
                    <a:pt x="4367" y="8"/>
                    <a:pt x="4324" y="0"/>
                    <a:pt x="4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5370225" y="1951300"/>
              <a:ext cx="112225" cy="77325"/>
            </a:xfrm>
            <a:custGeom>
              <a:rect b="b" l="l" r="r" t="t"/>
              <a:pathLst>
                <a:path extrusionOk="0" h="3093" w="4489">
                  <a:moveTo>
                    <a:pt x="425" y="170"/>
                  </a:moveTo>
                  <a:cubicBezTo>
                    <a:pt x="427" y="170"/>
                    <a:pt x="429" y="170"/>
                    <a:pt x="430" y="170"/>
                  </a:cubicBezTo>
                  <a:cubicBezTo>
                    <a:pt x="489" y="171"/>
                    <a:pt x="547" y="187"/>
                    <a:pt x="596" y="218"/>
                  </a:cubicBezTo>
                  <a:cubicBezTo>
                    <a:pt x="697" y="276"/>
                    <a:pt x="771" y="374"/>
                    <a:pt x="846" y="477"/>
                  </a:cubicBezTo>
                  <a:cubicBezTo>
                    <a:pt x="1342" y="1174"/>
                    <a:pt x="1705" y="1955"/>
                    <a:pt x="1917" y="2783"/>
                  </a:cubicBezTo>
                  <a:cubicBezTo>
                    <a:pt x="1175" y="2276"/>
                    <a:pt x="604" y="1557"/>
                    <a:pt x="282" y="719"/>
                  </a:cubicBezTo>
                  <a:cubicBezTo>
                    <a:pt x="247" y="627"/>
                    <a:pt x="146" y="319"/>
                    <a:pt x="311" y="205"/>
                  </a:cubicBezTo>
                  <a:cubicBezTo>
                    <a:pt x="344" y="182"/>
                    <a:pt x="384" y="170"/>
                    <a:pt x="425" y="170"/>
                  </a:cubicBezTo>
                  <a:close/>
                  <a:moveTo>
                    <a:pt x="4017" y="531"/>
                  </a:moveTo>
                  <a:cubicBezTo>
                    <a:pt x="4073" y="531"/>
                    <a:pt x="4126" y="549"/>
                    <a:pt x="4171" y="583"/>
                  </a:cubicBezTo>
                  <a:cubicBezTo>
                    <a:pt x="4321" y="703"/>
                    <a:pt x="4271" y="966"/>
                    <a:pt x="4174" y="1173"/>
                  </a:cubicBezTo>
                  <a:cubicBezTo>
                    <a:pt x="3788" y="1989"/>
                    <a:pt x="3025" y="2633"/>
                    <a:pt x="2157" y="2886"/>
                  </a:cubicBezTo>
                  <a:cubicBezTo>
                    <a:pt x="2332" y="2004"/>
                    <a:pt x="2871" y="1187"/>
                    <a:pt x="3614" y="683"/>
                  </a:cubicBezTo>
                  <a:cubicBezTo>
                    <a:pt x="3694" y="629"/>
                    <a:pt x="3860" y="531"/>
                    <a:pt x="4009" y="531"/>
                  </a:cubicBezTo>
                  <a:cubicBezTo>
                    <a:pt x="4012" y="531"/>
                    <a:pt x="4015" y="531"/>
                    <a:pt x="4017" y="531"/>
                  </a:cubicBezTo>
                  <a:close/>
                  <a:moveTo>
                    <a:pt x="433" y="1"/>
                  </a:moveTo>
                  <a:cubicBezTo>
                    <a:pt x="353" y="1"/>
                    <a:pt x="277" y="23"/>
                    <a:pt x="215" y="67"/>
                  </a:cubicBezTo>
                  <a:cubicBezTo>
                    <a:pt x="33" y="193"/>
                    <a:pt x="1" y="452"/>
                    <a:pt x="125" y="778"/>
                  </a:cubicBezTo>
                  <a:cubicBezTo>
                    <a:pt x="477" y="1691"/>
                    <a:pt x="1110" y="2468"/>
                    <a:pt x="1935" y="2995"/>
                  </a:cubicBezTo>
                  <a:cubicBezTo>
                    <a:pt x="1933" y="3006"/>
                    <a:pt x="1933" y="3017"/>
                    <a:pt x="1936" y="3027"/>
                  </a:cubicBezTo>
                  <a:cubicBezTo>
                    <a:pt x="1945" y="3066"/>
                    <a:pt x="1979" y="3092"/>
                    <a:pt x="2018" y="3092"/>
                  </a:cubicBezTo>
                  <a:cubicBezTo>
                    <a:pt x="2025" y="3092"/>
                    <a:pt x="2031" y="3091"/>
                    <a:pt x="2037" y="3090"/>
                  </a:cubicBezTo>
                  <a:cubicBezTo>
                    <a:pt x="3019" y="2863"/>
                    <a:pt x="3896" y="2156"/>
                    <a:pt x="4325" y="1244"/>
                  </a:cubicBezTo>
                  <a:cubicBezTo>
                    <a:pt x="4488" y="901"/>
                    <a:pt x="4469" y="604"/>
                    <a:pt x="4275" y="451"/>
                  </a:cubicBezTo>
                  <a:cubicBezTo>
                    <a:pt x="4201" y="393"/>
                    <a:pt x="4111" y="363"/>
                    <a:pt x="4010" y="363"/>
                  </a:cubicBezTo>
                  <a:cubicBezTo>
                    <a:pt x="3864" y="363"/>
                    <a:pt x="3696" y="424"/>
                    <a:pt x="3520" y="544"/>
                  </a:cubicBezTo>
                  <a:cubicBezTo>
                    <a:pt x="2807" y="1027"/>
                    <a:pt x="2274" y="1784"/>
                    <a:pt x="2048" y="2617"/>
                  </a:cubicBezTo>
                  <a:cubicBezTo>
                    <a:pt x="1826" y="1814"/>
                    <a:pt x="1466" y="1057"/>
                    <a:pt x="983" y="379"/>
                  </a:cubicBezTo>
                  <a:cubicBezTo>
                    <a:pt x="901" y="265"/>
                    <a:pt x="811" y="147"/>
                    <a:pt x="682" y="71"/>
                  </a:cubicBezTo>
                  <a:cubicBezTo>
                    <a:pt x="602" y="24"/>
                    <a:pt x="516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5471000" y="671050"/>
              <a:ext cx="372900" cy="406750"/>
            </a:xfrm>
            <a:custGeom>
              <a:rect b="b" l="l" r="r" t="t"/>
              <a:pathLst>
                <a:path extrusionOk="0" h="16270" w="14916">
                  <a:moveTo>
                    <a:pt x="1719" y="1"/>
                  </a:moveTo>
                  <a:cubicBezTo>
                    <a:pt x="1055" y="1"/>
                    <a:pt x="426" y="294"/>
                    <a:pt x="1" y="803"/>
                  </a:cubicBezTo>
                  <a:lnTo>
                    <a:pt x="75" y="7645"/>
                  </a:lnTo>
                  <a:lnTo>
                    <a:pt x="75" y="14637"/>
                  </a:lnTo>
                  <a:cubicBezTo>
                    <a:pt x="2673" y="15862"/>
                    <a:pt x="5188" y="16270"/>
                    <a:pt x="7387" y="16270"/>
                  </a:cubicBezTo>
                  <a:cubicBezTo>
                    <a:pt x="11784" y="16270"/>
                    <a:pt x="14916" y="14637"/>
                    <a:pt x="14916" y="14637"/>
                  </a:cubicBezTo>
                  <a:lnTo>
                    <a:pt x="14916" y="3354"/>
                  </a:lnTo>
                  <a:cubicBezTo>
                    <a:pt x="14916" y="1502"/>
                    <a:pt x="13415" y="1"/>
                    <a:pt x="11563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5341400" y="655675"/>
              <a:ext cx="248050" cy="228900"/>
            </a:xfrm>
            <a:custGeom>
              <a:rect b="b" l="l" r="r" t="t"/>
              <a:pathLst>
                <a:path extrusionOk="0" h="9156" w="9922">
                  <a:moveTo>
                    <a:pt x="3152" y="0"/>
                  </a:moveTo>
                  <a:lnTo>
                    <a:pt x="1" y="4550"/>
                  </a:lnTo>
                  <a:lnTo>
                    <a:pt x="6769" y="9156"/>
                  </a:lnTo>
                  <a:lnTo>
                    <a:pt x="9921" y="4606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338925" y="767275"/>
              <a:ext cx="487250" cy="172700"/>
            </a:xfrm>
            <a:custGeom>
              <a:rect b="b" l="l" r="r" t="t"/>
              <a:pathLst>
                <a:path extrusionOk="0" h="6908" w="19490">
                  <a:moveTo>
                    <a:pt x="97" y="0"/>
                  </a:moveTo>
                  <a:cubicBezTo>
                    <a:pt x="70" y="0"/>
                    <a:pt x="44" y="13"/>
                    <a:pt x="27" y="37"/>
                  </a:cubicBezTo>
                  <a:cubicBezTo>
                    <a:pt x="0" y="77"/>
                    <a:pt x="11" y="131"/>
                    <a:pt x="52" y="156"/>
                  </a:cubicBezTo>
                  <a:lnTo>
                    <a:pt x="8847" y="6130"/>
                  </a:lnTo>
                  <a:cubicBezTo>
                    <a:pt x="9594" y="6636"/>
                    <a:pt x="10474" y="6907"/>
                    <a:pt x="11375" y="6907"/>
                  </a:cubicBezTo>
                  <a:cubicBezTo>
                    <a:pt x="11377" y="6907"/>
                    <a:pt x="11379" y="6907"/>
                    <a:pt x="11380" y="6907"/>
                  </a:cubicBezTo>
                  <a:cubicBezTo>
                    <a:pt x="12535" y="6907"/>
                    <a:pt x="13684" y="6467"/>
                    <a:pt x="14550" y="5612"/>
                  </a:cubicBezTo>
                  <a:lnTo>
                    <a:pt x="19456" y="780"/>
                  </a:lnTo>
                  <a:cubicBezTo>
                    <a:pt x="19489" y="747"/>
                    <a:pt x="19490" y="694"/>
                    <a:pt x="19457" y="662"/>
                  </a:cubicBezTo>
                  <a:cubicBezTo>
                    <a:pt x="19441" y="645"/>
                    <a:pt x="19419" y="636"/>
                    <a:pt x="19397" y="636"/>
                  </a:cubicBezTo>
                  <a:cubicBezTo>
                    <a:pt x="19376" y="636"/>
                    <a:pt x="19355" y="644"/>
                    <a:pt x="19338" y="661"/>
                  </a:cubicBezTo>
                  <a:lnTo>
                    <a:pt x="14433" y="5493"/>
                  </a:lnTo>
                  <a:cubicBezTo>
                    <a:pt x="13597" y="6316"/>
                    <a:pt x="12492" y="6740"/>
                    <a:pt x="11380" y="6740"/>
                  </a:cubicBezTo>
                  <a:cubicBezTo>
                    <a:pt x="10533" y="6740"/>
                    <a:pt x="9681" y="6494"/>
                    <a:pt x="8942" y="5992"/>
                  </a:cubicBezTo>
                  <a:lnTo>
                    <a:pt x="146" y="17"/>
                  </a:lnTo>
                  <a:cubicBezTo>
                    <a:pt x="131" y="6"/>
                    <a:pt x="114" y="0"/>
                    <a:pt x="9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5468700" y="689025"/>
              <a:ext cx="246075" cy="97450"/>
            </a:xfrm>
            <a:custGeom>
              <a:rect b="b" l="l" r="r" t="t"/>
              <a:pathLst>
                <a:path extrusionOk="0" h="3898" w="9843">
                  <a:moveTo>
                    <a:pt x="95" y="1"/>
                  </a:moveTo>
                  <a:cubicBezTo>
                    <a:pt x="68" y="1"/>
                    <a:pt x="41" y="14"/>
                    <a:pt x="25" y="39"/>
                  </a:cubicBezTo>
                  <a:cubicBezTo>
                    <a:pt x="0" y="77"/>
                    <a:pt x="9" y="128"/>
                    <a:pt x="47" y="153"/>
                  </a:cubicBezTo>
                  <a:lnTo>
                    <a:pt x="5684" y="3883"/>
                  </a:lnTo>
                  <a:cubicBezTo>
                    <a:pt x="5697" y="3892"/>
                    <a:pt x="5714" y="3897"/>
                    <a:pt x="5730" y="3897"/>
                  </a:cubicBezTo>
                  <a:cubicBezTo>
                    <a:pt x="5751" y="3897"/>
                    <a:pt x="5772" y="3889"/>
                    <a:pt x="5788" y="3874"/>
                  </a:cubicBezTo>
                  <a:lnTo>
                    <a:pt x="9808" y="145"/>
                  </a:lnTo>
                  <a:cubicBezTo>
                    <a:pt x="9841" y="114"/>
                    <a:pt x="9843" y="61"/>
                    <a:pt x="9811" y="27"/>
                  </a:cubicBezTo>
                  <a:cubicBezTo>
                    <a:pt x="9794" y="10"/>
                    <a:pt x="9772" y="1"/>
                    <a:pt x="9749" y="1"/>
                  </a:cubicBezTo>
                  <a:cubicBezTo>
                    <a:pt x="9729" y="1"/>
                    <a:pt x="9709" y="8"/>
                    <a:pt x="9693" y="22"/>
                  </a:cubicBezTo>
                  <a:lnTo>
                    <a:pt x="5721" y="3706"/>
                  </a:lnTo>
                  <a:lnTo>
                    <a:pt x="139" y="13"/>
                  </a:lnTo>
                  <a:cubicBezTo>
                    <a:pt x="126" y="5"/>
                    <a:pt x="110" y="1"/>
                    <a:pt x="9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5806900" y="1021825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3" y="1"/>
                  </a:moveTo>
                  <a:cubicBezTo>
                    <a:pt x="1" y="1"/>
                    <a:pt x="31" y="267"/>
                    <a:pt x="202" y="267"/>
                  </a:cubicBezTo>
                  <a:cubicBezTo>
                    <a:pt x="374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5816225" y="10019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2" y="1"/>
                  </a:moveTo>
                  <a:cubicBezTo>
                    <a:pt x="0" y="1"/>
                    <a:pt x="31" y="268"/>
                    <a:pt x="203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5790125" y="1003800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173" y="0"/>
                  </a:moveTo>
                  <a:cubicBezTo>
                    <a:pt x="1" y="0"/>
                    <a:pt x="31" y="268"/>
                    <a:pt x="202" y="268"/>
                  </a:cubicBezTo>
                  <a:cubicBezTo>
                    <a:pt x="373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5506100" y="9211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2" y="1"/>
                  </a:moveTo>
                  <a:cubicBezTo>
                    <a:pt x="0" y="1"/>
                    <a:pt x="31" y="268"/>
                    <a:pt x="202" y="268"/>
                  </a:cubicBezTo>
                  <a:cubicBezTo>
                    <a:pt x="374" y="268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512925" y="964650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491800" y="977075"/>
              <a:ext cx="9375" cy="6675"/>
            </a:xfrm>
            <a:custGeom>
              <a:rect b="b" l="l" r="r" t="t"/>
              <a:pathLst>
                <a:path extrusionOk="0" h="267" w="375">
                  <a:moveTo>
                    <a:pt x="173" y="1"/>
                  </a:moveTo>
                  <a:cubicBezTo>
                    <a:pt x="1" y="1"/>
                    <a:pt x="32" y="267"/>
                    <a:pt x="203" y="267"/>
                  </a:cubicBezTo>
                  <a:cubicBezTo>
                    <a:pt x="375" y="267"/>
                    <a:pt x="344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5488075" y="945400"/>
              <a:ext cx="9350" cy="6675"/>
            </a:xfrm>
            <a:custGeom>
              <a:rect b="b" l="l" r="r" t="t"/>
              <a:pathLst>
                <a:path extrusionOk="0" h="267" w="374">
                  <a:moveTo>
                    <a:pt x="173" y="0"/>
                  </a:moveTo>
                  <a:cubicBezTo>
                    <a:pt x="1" y="0"/>
                    <a:pt x="32" y="267"/>
                    <a:pt x="202" y="267"/>
                  </a:cubicBezTo>
                  <a:cubicBezTo>
                    <a:pt x="373" y="267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5491175" y="688700"/>
              <a:ext cx="9375" cy="6700"/>
            </a:xfrm>
            <a:custGeom>
              <a:rect b="b" l="l" r="r" t="t"/>
              <a:pathLst>
                <a:path extrusionOk="0" h="268" w="375">
                  <a:moveTo>
                    <a:pt x="173" y="0"/>
                  </a:moveTo>
                  <a:cubicBezTo>
                    <a:pt x="1" y="0"/>
                    <a:pt x="32" y="268"/>
                    <a:pt x="203" y="268"/>
                  </a:cubicBezTo>
                  <a:cubicBezTo>
                    <a:pt x="375" y="268"/>
                    <a:pt x="344" y="0"/>
                    <a:pt x="1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5524125" y="678125"/>
              <a:ext cx="9350" cy="6700"/>
            </a:xfrm>
            <a:custGeom>
              <a:rect b="b" l="l" r="r" t="t"/>
              <a:pathLst>
                <a:path extrusionOk="0" h="268" w="374">
                  <a:moveTo>
                    <a:pt x="172" y="1"/>
                  </a:moveTo>
                  <a:cubicBezTo>
                    <a:pt x="0" y="1"/>
                    <a:pt x="31" y="267"/>
                    <a:pt x="203" y="267"/>
                  </a:cubicBezTo>
                  <a:cubicBezTo>
                    <a:pt x="374" y="267"/>
                    <a:pt x="344" y="1"/>
                    <a:pt x="17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5517900" y="695525"/>
              <a:ext cx="9375" cy="6725"/>
            </a:xfrm>
            <a:custGeom>
              <a:rect b="b" l="l" r="r" t="t"/>
              <a:pathLst>
                <a:path extrusionOk="0" h="269" w="375">
                  <a:moveTo>
                    <a:pt x="173" y="1"/>
                  </a:moveTo>
                  <a:cubicBezTo>
                    <a:pt x="1" y="1"/>
                    <a:pt x="31" y="268"/>
                    <a:pt x="203" y="268"/>
                  </a:cubicBezTo>
                  <a:cubicBezTo>
                    <a:pt x="374" y="268"/>
                    <a:pt x="345" y="1"/>
                    <a:pt x="1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"/>
          <p:cNvSpPr/>
          <p:nvPr/>
        </p:nvSpPr>
        <p:spPr>
          <a:xfrm>
            <a:off x="7316951" y="587169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5"/>
          <p:cNvSpPr txBox="1"/>
          <p:nvPr>
            <p:ph type="title"/>
          </p:nvPr>
        </p:nvSpPr>
        <p:spPr>
          <a:xfrm>
            <a:off x="3704175" y="2522475"/>
            <a:ext cx="4726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Membuat DAG</a:t>
            </a:r>
            <a:endParaRPr/>
          </a:p>
        </p:txBody>
      </p:sp>
      <p:sp>
        <p:nvSpPr>
          <p:cNvPr id="587" name="Google Shape;587;p45"/>
          <p:cNvSpPr txBox="1"/>
          <p:nvPr>
            <p:ph idx="2" type="title"/>
          </p:nvPr>
        </p:nvSpPr>
        <p:spPr>
          <a:xfrm>
            <a:off x="7388957" y="586119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88" name="Google Shape;588;p45"/>
          <p:cNvGrpSpPr/>
          <p:nvPr/>
        </p:nvGrpSpPr>
        <p:grpSpPr>
          <a:xfrm flipH="1">
            <a:off x="368270" y="1507695"/>
            <a:ext cx="3148402" cy="3636032"/>
            <a:chOff x="2836250" y="3732700"/>
            <a:chExt cx="1510025" cy="1743900"/>
          </a:xfrm>
        </p:grpSpPr>
        <p:sp>
          <p:nvSpPr>
            <p:cNvPr id="589" name="Google Shape;589;p45"/>
            <p:cNvSpPr/>
            <p:nvPr/>
          </p:nvSpPr>
          <p:spPr>
            <a:xfrm>
              <a:off x="2836250" y="3732700"/>
              <a:ext cx="1510025" cy="1216050"/>
            </a:xfrm>
            <a:custGeom>
              <a:rect b="b" l="l" r="r" t="t"/>
              <a:pathLst>
                <a:path extrusionOk="0" h="48642" w="60401">
                  <a:moveTo>
                    <a:pt x="24138" y="0"/>
                  </a:moveTo>
                  <a:cubicBezTo>
                    <a:pt x="9264" y="0"/>
                    <a:pt x="0" y="17201"/>
                    <a:pt x="11663" y="28259"/>
                  </a:cubicBezTo>
                  <a:cubicBezTo>
                    <a:pt x="18605" y="33692"/>
                    <a:pt x="23570" y="33105"/>
                    <a:pt x="28889" y="41730"/>
                  </a:cubicBezTo>
                  <a:cubicBezTo>
                    <a:pt x="31878" y="46587"/>
                    <a:pt x="35888" y="48642"/>
                    <a:pt x="39899" y="48642"/>
                  </a:cubicBezTo>
                  <a:cubicBezTo>
                    <a:pt x="46548" y="48642"/>
                    <a:pt x="53199" y="42993"/>
                    <a:pt x="55207" y="35095"/>
                  </a:cubicBezTo>
                  <a:cubicBezTo>
                    <a:pt x="60400" y="16413"/>
                    <a:pt x="43358" y="137"/>
                    <a:pt x="25282" y="34"/>
                  </a:cubicBezTo>
                  <a:cubicBezTo>
                    <a:pt x="24897" y="11"/>
                    <a:pt x="24516" y="0"/>
                    <a:pt x="24138" y="0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3811450" y="4584100"/>
              <a:ext cx="349500" cy="198325"/>
            </a:xfrm>
            <a:custGeom>
              <a:rect b="b" l="l" r="r" t="t"/>
              <a:pathLst>
                <a:path extrusionOk="0" h="7933" w="13980">
                  <a:moveTo>
                    <a:pt x="12618" y="0"/>
                  </a:moveTo>
                  <a:lnTo>
                    <a:pt x="8632" y="5425"/>
                  </a:lnTo>
                  <a:lnTo>
                    <a:pt x="3688" y="957"/>
                  </a:lnTo>
                  <a:lnTo>
                    <a:pt x="0" y="4433"/>
                  </a:lnTo>
                  <a:lnTo>
                    <a:pt x="1159" y="5662"/>
                  </a:lnTo>
                  <a:lnTo>
                    <a:pt x="3713" y="3257"/>
                  </a:lnTo>
                  <a:lnTo>
                    <a:pt x="8886" y="7932"/>
                  </a:lnTo>
                  <a:lnTo>
                    <a:pt x="13979" y="1000"/>
                  </a:lnTo>
                  <a:lnTo>
                    <a:pt x="12618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4096475" y="4540400"/>
              <a:ext cx="88725" cy="96300"/>
            </a:xfrm>
            <a:custGeom>
              <a:rect b="b" l="l" r="r" t="t"/>
              <a:pathLst>
                <a:path extrusionOk="0" h="3852" w="3549">
                  <a:moveTo>
                    <a:pt x="3548" y="1"/>
                  </a:moveTo>
                  <a:lnTo>
                    <a:pt x="1" y="1558"/>
                  </a:lnTo>
                  <a:lnTo>
                    <a:pt x="3123" y="3852"/>
                  </a:lnTo>
                  <a:lnTo>
                    <a:pt x="3548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3367225" y="3889150"/>
              <a:ext cx="425950" cy="294275"/>
            </a:xfrm>
            <a:custGeom>
              <a:rect b="b" l="l" r="r" t="t"/>
              <a:pathLst>
                <a:path extrusionOk="0" h="11771" w="17038">
                  <a:moveTo>
                    <a:pt x="2043" y="1"/>
                  </a:moveTo>
                  <a:cubicBezTo>
                    <a:pt x="919" y="1"/>
                    <a:pt x="0" y="920"/>
                    <a:pt x="0" y="2043"/>
                  </a:cubicBezTo>
                  <a:lnTo>
                    <a:pt x="0" y="7271"/>
                  </a:lnTo>
                  <a:cubicBezTo>
                    <a:pt x="0" y="8394"/>
                    <a:pt x="919" y="9313"/>
                    <a:pt x="2043" y="9313"/>
                  </a:cubicBezTo>
                  <a:lnTo>
                    <a:pt x="7786" y="9313"/>
                  </a:lnTo>
                  <a:lnTo>
                    <a:pt x="11492" y="11771"/>
                  </a:lnTo>
                  <a:lnTo>
                    <a:pt x="11492" y="11771"/>
                  </a:lnTo>
                  <a:lnTo>
                    <a:pt x="10936" y="9313"/>
                  </a:lnTo>
                  <a:lnTo>
                    <a:pt x="14994" y="9313"/>
                  </a:lnTo>
                  <a:cubicBezTo>
                    <a:pt x="16118" y="9313"/>
                    <a:pt x="17038" y="8394"/>
                    <a:pt x="17038" y="7271"/>
                  </a:cubicBezTo>
                  <a:lnTo>
                    <a:pt x="17038" y="2043"/>
                  </a:lnTo>
                  <a:cubicBezTo>
                    <a:pt x="17038" y="920"/>
                    <a:pt x="16118" y="1"/>
                    <a:pt x="149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3400325" y="3932675"/>
              <a:ext cx="365050" cy="8025"/>
            </a:xfrm>
            <a:custGeom>
              <a:rect b="b" l="l" r="r" t="t"/>
              <a:pathLst>
                <a:path extrusionOk="0" h="321" w="14602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lnTo>
                    <a:pt x="0" y="307"/>
                  </a:lnTo>
                  <a:cubicBezTo>
                    <a:pt x="0" y="314"/>
                    <a:pt x="6" y="321"/>
                    <a:pt x="13" y="321"/>
                  </a:cubicBezTo>
                  <a:lnTo>
                    <a:pt x="14588" y="321"/>
                  </a:lnTo>
                  <a:cubicBezTo>
                    <a:pt x="14595" y="321"/>
                    <a:pt x="14602" y="314"/>
                    <a:pt x="14602" y="307"/>
                  </a:cubicBezTo>
                  <a:lnTo>
                    <a:pt x="14602" y="13"/>
                  </a:lnTo>
                  <a:cubicBezTo>
                    <a:pt x="14602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3402475" y="3966125"/>
              <a:ext cx="365050" cy="8025"/>
            </a:xfrm>
            <a:custGeom>
              <a:rect b="b" l="l" r="r" t="t"/>
              <a:pathLst>
                <a:path extrusionOk="0" h="321" w="14602">
                  <a:moveTo>
                    <a:pt x="14" y="0"/>
                  </a:moveTo>
                  <a:cubicBezTo>
                    <a:pt x="6" y="0"/>
                    <a:pt x="1" y="6"/>
                    <a:pt x="1" y="13"/>
                  </a:cubicBezTo>
                  <a:lnTo>
                    <a:pt x="1" y="308"/>
                  </a:lnTo>
                  <a:cubicBezTo>
                    <a:pt x="1" y="315"/>
                    <a:pt x="6" y="321"/>
                    <a:pt x="14" y="321"/>
                  </a:cubicBezTo>
                  <a:lnTo>
                    <a:pt x="14588" y="321"/>
                  </a:lnTo>
                  <a:cubicBezTo>
                    <a:pt x="14595" y="321"/>
                    <a:pt x="14601" y="315"/>
                    <a:pt x="14601" y="308"/>
                  </a:cubicBezTo>
                  <a:lnTo>
                    <a:pt x="14601" y="13"/>
                  </a:lnTo>
                  <a:cubicBezTo>
                    <a:pt x="14601" y="6"/>
                    <a:pt x="14595" y="0"/>
                    <a:pt x="14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3400325" y="4004275"/>
              <a:ext cx="246950" cy="8050"/>
            </a:xfrm>
            <a:custGeom>
              <a:rect b="b" l="l" r="r" t="t"/>
              <a:pathLst>
                <a:path extrusionOk="0" h="322" w="9878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308"/>
                  </a:lnTo>
                  <a:cubicBezTo>
                    <a:pt x="0" y="315"/>
                    <a:pt x="6" y="321"/>
                    <a:pt x="13" y="321"/>
                  </a:cubicBezTo>
                  <a:lnTo>
                    <a:pt x="9865" y="321"/>
                  </a:lnTo>
                  <a:cubicBezTo>
                    <a:pt x="9872" y="321"/>
                    <a:pt x="9878" y="315"/>
                    <a:pt x="9878" y="308"/>
                  </a:cubicBezTo>
                  <a:lnTo>
                    <a:pt x="9878" y="14"/>
                  </a:lnTo>
                  <a:cubicBezTo>
                    <a:pt x="9878" y="7"/>
                    <a:pt x="9872" y="1"/>
                    <a:pt x="9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3052375" y="4371825"/>
              <a:ext cx="599325" cy="429775"/>
            </a:xfrm>
            <a:custGeom>
              <a:rect b="b" l="l" r="r" t="t"/>
              <a:pathLst>
                <a:path extrusionOk="0" h="17191" w="23973">
                  <a:moveTo>
                    <a:pt x="23818" y="155"/>
                  </a:moveTo>
                  <a:lnTo>
                    <a:pt x="23818" y="17038"/>
                  </a:lnTo>
                  <a:lnTo>
                    <a:pt x="155" y="17038"/>
                  </a:lnTo>
                  <a:lnTo>
                    <a:pt x="155" y="155"/>
                  </a:lnTo>
                  <a:close/>
                  <a:moveTo>
                    <a:pt x="78" y="1"/>
                  </a:moveTo>
                  <a:cubicBezTo>
                    <a:pt x="35" y="1"/>
                    <a:pt x="1" y="35"/>
                    <a:pt x="1" y="77"/>
                  </a:cubicBezTo>
                  <a:lnTo>
                    <a:pt x="1" y="17114"/>
                  </a:lnTo>
                  <a:cubicBezTo>
                    <a:pt x="1" y="17157"/>
                    <a:pt x="35" y="17191"/>
                    <a:pt x="78" y="17191"/>
                  </a:cubicBezTo>
                  <a:lnTo>
                    <a:pt x="23896" y="17191"/>
                  </a:lnTo>
                  <a:cubicBezTo>
                    <a:pt x="23938" y="17191"/>
                    <a:pt x="23972" y="17157"/>
                    <a:pt x="23972" y="17114"/>
                  </a:cubicBezTo>
                  <a:lnTo>
                    <a:pt x="23972" y="77"/>
                  </a:lnTo>
                  <a:cubicBezTo>
                    <a:pt x="23972" y="35"/>
                    <a:pt x="23938" y="1"/>
                    <a:pt x="2389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3079175" y="4554075"/>
              <a:ext cx="226350" cy="226350"/>
            </a:xfrm>
            <a:custGeom>
              <a:rect b="b" l="l" r="r" t="t"/>
              <a:pathLst>
                <a:path extrusionOk="0" h="9054" w="9054">
                  <a:moveTo>
                    <a:pt x="0" y="1"/>
                  </a:moveTo>
                  <a:lnTo>
                    <a:pt x="0" y="9053"/>
                  </a:lnTo>
                  <a:lnTo>
                    <a:pt x="9054" y="9053"/>
                  </a:lnTo>
                  <a:lnTo>
                    <a:pt x="9054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3147425" y="4599750"/>
              <a:ext cx="121150" cy="141400"/>
            </a:xfrm>
            <a:custGeom>
              <a:rect b="b" l="l" r="r" t="t"/>
              <a:pathLst>
                <a:path extrusionOk="0" h="5656" w="4846">
                  <a:moveTo>
                    <a:pt x="1" y="1"/>
                  </a:moveTo>
                  <a:lnTo>
                    <a:pt x="1" y="5656"/>
                  </a:lnTo>
                  <a:lnTo>
                    <a:pt x="4845" y="2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3320175" y="4648475"/>
              <a:ext cx="131975" cy="131950"/>
            </a:xfrm>
            <a:custGeom>
              <a:rect b="b" l="l" r="r" t="t"/>
              <a:pathLst>
                <a:path extrusionOk="0" h="5278" w="5279">
                  <a:moveTo>
                    <a:pt x="1" y="1"/>
                  </a:moveTo>
                  <a:lnTo>
                    <a:pt x="1" y="5277"/>
                  </a:lnTo>
                  <a:lnTo>
                    <a:pt x="5279" y="5277"/>
                  </a:lnTo>
                  <a:lnTo>
                    <a:pt x="5279" y="1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3081475" y="4405300"/>
              <a:ext cx="131950" cy="131950"/>
            </a:xfrm>
            <a:custGeom>
              <a:rect b="b" l="l" r="r" t="t"/>
              <a:pathLst>
                <a:path extrusionOk="0" h="5278" w="5278">
                  <a:moveTo>
                    <a:pt x="1" y="0"/>
                  </a:moveTo>
                  <a:lnTo>
                    <a:pt x="1" y="5278"/>
                  </a:lnTo>
                  <a:lnTo>
                    <a:pt x="5278" y="5278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3971900" y="3967550"/>
              <a:ext cx="140275" cy="92125"/>
            </a:xfrm>
            <a:custGeom>
              <a:rect b="b" l="l" r="r" t="t"/>
              <a:pathLst>
                <a:path extrusionOk="0" h="3685" w="5611">
                  <a:moveTo>
                    <a:pt x="5294" y="1"/>
                  </a:moveTo>
                  <a:lnTo>
                    <a:pt x="1" y="1934"/>
                  </a:lnTo>
                  <a:lnTo>
                    <a:pt x="5298" y="3684"/>
                  </a:lnTo>
                  <a:cubicBezTo>
                    <a:pt x="5501" y="3102"/>
                    <a:pt x="5604" y="2490"/>
                    <a:pt x="5606" y="1874"/>
                  </a:cubicBezTo>
                  <a:cubicBezTo>
                    <a:pt x="5610" y="1236"/>
                    <a:pt x="5505" y="602"/>
                    <a:pt x="529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3831475" y="3873675"/>
              <a:ext cx="272850" cy="280250"/>
            </a:xfrm>
            <a:custGeom>
              <a:rect b="b" l="l" r="r" t="t"/>
              <a:pathLst>
                <a:path extrusionOk="0" h="11210" w="10914">
                  <a:moveTo>
                    <a:pt x="5616" y="0"/>
                  </a:moveTo>
                  <a:cubicBezTo>
                    <a:pt x="2533" y="0"/>
                    <a:pt x="27" y="2492"/>
                    <a:pt x="14" y="5578"/>
                  </a:cubicBezTo>
                  <a:cubicBezTo>
                    <a:pt x="1" y="8674"/>
                    <a:pt x="2497" y="11195"/>
                    <a:pt x="5593" y="11209"/>
                  </a:cubicBezTo>
                  <a:cubicBezTo>
                    <a:pt x="5601" y="11209"/>
                    <a:pt x="5610" y="11209"/>
                    <a:pt x="5619" y="11209"/>
                  </a:cubicBezTo>
                  <a:cubicBezTo>
                    <a:pt x="8069" y="11209"/>
                    <a:pt x="10155" y="9635"/>
                    <a:pt x="10914" y="7439"/>
                  </a:cubicBezTo>
                  <a:lnTo>
                    <a:pt x="5617" y="5689"/>
                  </a:lnTo>
                  <a:lnTo>
                    <a:pt x="5642" y="0"/>
                  </a:lnTo>
                  <a:cubicBezTo>
                    <a:pt x="5633" y="0"/>
                    <a:pt x="5625" y="0"/>
                    <a:pt x="5616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3971900" y="3873675"/>
              <a:ext cx="132350" cy="142250"/>
            </a:xfrm>
            <a:custGeom>
              <a:rect b="b" l="l" r="r" t="t"/>
              <a:pathLst>
                <a:path extrusionOk="0" h="5690" w="5294">
                  <a:moveTo>
                    <a:pt x="26" y="0"/>
                  </a:moveTo>
                  <a:lnTo>
                    <a:pt x="1" y="5689"/>
                  </a:lnTo>
                  <a:lnTo>
                    <a:pt x="5294" y="3756"/>
                  </a:lnTo>
                  <a:cubicBezTo>
                    <a:pt x="4533" y="1577"/>
                    <a:pt x="2466" y="10"/>
                    <a:pt x="26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3130725" y="4133925"/>
              <a:ext cx="123825" cy="124025"/>
            </a:xfrm>
            <a:custGeom>
              <a:rect b="b" l="l" r="r" t="t"/>
              <a:pathLst>
                <a:path extrusionOk="0" h="4961" w="4953">
                  <a:moveTo>
                    <a:pt x="2472" y="1"/>
                  </a:moveTo>
                  <a:cubicBezTo>
                    <a:pt x="2174" y="1"/>
                    <a:pt x="1931" y="241"/>
                    <a:pt x="1927" y="538"/>
                  </a:cubicBezTo>
                  <a:lnTo>
                    <a:pt x="1927" y="1906"/>
                  </a:lnTo>
                  <a:lnTo>
                    <a:pt x="538" y="1906"/>
                  </a:lnTo>
                  <a:cubicBezTo>
                    <a:pt x="239" y="1911"/>
                    <a:pt x="1" y="2154"/>
                    <a:pt x="1" y="2452"/>
                  </a:cubicBezTo>
                  <a:cubicBezTo>
                    <a:pt x="1" y="2750"/>
                    <a:pt x="239" y="2993"/>
                    <a:pt x="538" y="2998"/>
                  </a:cubicBezTo>
                  <a:lnTo>
                    <a:pt x="1926" y="2998"/>
                  </a:lnTo>
                  <a:lnTo>
                    <a:pt x="1926" y="4407"/>
                  </a:lnTo>
                  <a:cubicBezTo>
                    <a:pt x="1922" y="4712"/>
                    <a:pt x="2167" y="4960"/>
                    <a:pt x="2471" y="4960"/>
                  </a:cubicBezTo>
                  <a:cubicBezTo>
                    <a:pt x="2776" y="4960"/>
                    <a:pt x="3021" y="4712"/>
                    <a:pt x="3017" y="4407"/>
                  </a:cubicBezTo>
                  <a:lnTo>
                    <a:pt x="3017" y="2998"/>
                  </a:lnTo>
                  <a:lnTo>
                    <a:pt x="4406" y="2998"/>
                  </a:lnTo>
                  <a:cubicBezTo>
                    <a:pt x="4706" y="2997"/>
                    <a:pt x="4950" y="2754"/>
                    <a:pt x="4952" y="2452"/>
                  </a:cubicBezTo>
                  <a:cubicBezTo>
                    <a:pt x="4950" y="2152"/>
                    <a:pt x="4707" y="1908"/>
                    <a:pt x="4407" y="1906"/>
                  </a:cubicBezTo>
                  <a:lnTo>
                    <a:pt x="3017" y="1906"/>
                  </a:lnTo>
                  <a:lnTo>
                    <a:pt x="3017" y="538"/>
                  </a:lnTo>
                  <a:cubicBezTo>
                    <a:pt x="3013" y="241"/>
                    <a:pt x="2771" y="1"/>
                    <a:pt x="247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3026450" y="4103225"/>
              <a:ext cx="96550" cy="96375"/>
            </a:xfrm>
            <a:custGeom>
              <a:rect b="b" l="l" r="r" t="t"/>
              <a:pathLst>
                <a:path extrusionOk="0" h="3855" w="3862">
                  <a:moveTo>
                    <a:pt x="1934" y="1"/>
                  </a:moveTo>
                  <a:cubicBezTo>
                    <a:pt x="1700" y="1"/>
                    <a:pt x="1511" y="190"/>
                    <a:pt x="1511" y="425"/>
                  </a:cubicBezTo>
                  <a:lnTo>
                    <a:pt x="1511" y="1488"/>
                  </a:lnTo>
                  <a:lnTo>
                    <a:pt x="431" y="1488"/>
                  </a:lnTo>
                  <a:cubicBezTo>
                    <a:pt x="429" y="1488"/>
                    <a:pt x="426" y="1488"/>
                    <a:pt x="424" y="1488"/>
                  </a:cubicBezTo>
                  <a:cubicBezTo>
                    <a:pt x="190" y="1488"/>
                    <a:pt x="0" y="1678"/>
                    <a:pt x="0" y="1912"/>
                  </a:cubicBezTo>
                  <a:cubicBezTo>
                    <a:pt x="0" y="2146"/>
                    <a:pt x="190" y="2335"/>
                    <a:pt x="424" y="2335"/>
                  </a:cubicBezTo>
                  <a:cubicBezTo>
                    <a:pt x="426" y="2335"/>
                    <a:pt x="429" y="2335"/>
                    <a:pt x="431" y="2335"/>
                  </a:cubicBezTo>
                  <a:lnTo>
                    <a:pt x="1511" y="2335"/>
                  </a:lnTo>
                  <a:lnTo>
                    <a:pt x="1511" y="3432"/>
                  </a:lnTo>
                  <a:cubicBezTo>
                    <a:pt x="1511" y="3665"/>
                    <a:pt x="1700" y="3855"/>
                    <a:pt x="1934" y="3855"/>
                  </a:cubicBezTo>
                  <a:cubicBezTo>
                    <a:pt x="2169" y="3855"/>
                    <a:pt x="2358" y="3665"/>
                    <a:pt x="2358" y="3432"/>
                  </a:cubicBezTo>
                  <a:lnTo>
                    <a:pt x="2358" y="2335"/>
                  </a:lnTo>
                  <a:lnTo>
                    <a:pt x="3437" y="2335"/>
                  </a:lnTo>
                  <a:cubicBezTo>
                    <a:pt x="3671" y="2335"/>
                    <a:pt x="3860" y="2146"/>
                    <a:pt x="3861" y="1912"/>
                  </a:cubicBezTo>
                  <a:cubicBezTo>
                    <a:pt x="3860" y="1678"/>
                    <a:pt x="3671" y="1489"/>
                    <a:pt x="3437" y="1488"/>
                  </a:cubicBezTo>
                  <a:lnTo>
                    <a:pt x="2358" y="1488"/>
                  </a:lnTo>
                  <a:lnTo>
                    <a:pt x="2358" y="425"/>
                  </a:lnTo>
                  <a:cubicBezTo>
                    <a:pt x="2358" y="190"/>
                    <a:pt x="2169" y="1"/>
                    <a:pt x="1934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3026625" y="4224175"/>
              <a:ext cx="96375" cy="96400"/>
            </a:xfrm>
            <a:custGeom>
              <a:rect b="b" l="l" r="r" t="t"/>
              <a:pathLst>
                <a:path extrusionOk="0" h="3856" w="3855">
                  <a:moveTo>
                    <a:pt x="1927" y="0"/>
                  </a:moveTo>
                  <a:cubicBezTo>
                    <a:pt x="1693" y="0"/>
                    <a:pt x="1504" y="190"/>
                    <a:pt x="1504" y="424"/>
                  </a:cubicBezTo>
                  <a:lnTo>
                    <a:pt x="1504" y="1487"/>
                  </a:lnTo>
                  <a:lnTo>
                    <a:pt x="424" y="1487"/>
                  </a:lnTo>
                  <a:cubicBezTo>
                    <a:pt x="190" y="1487"/>
                    <a:pt x="0" y="1678"/>
                    <a:pt x="0" y="1912"/>
                  </a:cubicBezTo>
                  <a:cubicBezTo>
                    <a:pt x="0" y="2145"/>
                    <a:pt x="190" y="2335"/>
                    <a:pt x="424" y="2336"/>
                  </a:cubicBezTo>
                  <a:lnTo>
                    <a:pt x="1504" y="2336"/>
                  </a:lnTo>
                  <a:lnTo>
                    <a:pt x="1504" y="3431"/>
                  </a:lnTo>
                  <a:cubicBezTo>
                    <a:pt x="1504" y="3665"/>
                    <a:pt x="1693" y="3855"/>
                    <a:pt x="1927" y="3855"/>
                  </a:cubicBezTo>
                  <a:cubicBezTo>
                    <a:pt x="2162" y="3855"/>
                    <a:pt x="2351" y="3665"/>
                    <a:pt x="2351" y="3431"/>
                  </a:cubicBezTo>
                  <a:lnTo>
                    <a:pt x="2351" y="2336"/>
                  </a:lnTo>
                  <a:lnTo>
                    <a:pt x="3430" y="2336"/>
                  </a:lnTo>
                  <a:cubicBezTo>
                    <a:pt x="3664" y="2335"/>
                    <a:pt x="3853" y="2145"/>
                    <a:pt x="3854" y="1912"/>
                  </a:cubicBezTo>
                  <a:cubicBezTo>
                    <a:pt x="3853" y="1678"/>
                    <a:pt x="3665" y="1488"/>
                    <a:pt x="3430" y="1487"/>
                  </a:cubicBezTo>
                  <a:lnTo>
                    <a:pt x="2351" y="1487"/>
                  </a:lnTo>
                  <a:lnTo>
                    <a:pt x="2351" y="424"/>
                  </a:lnTo>
                  <a:cubicBezTo>
                    <a:pt x="2351" y="190"/>
                    <a:pt x="2162" y="0"/>
                    <a:pt x="1927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3848050" y="4810200"/>
              <a:ext cx="379725" cy="376625"/>
            </a:xfrm>
            <a:custGeom>
              <a:rect b="b" l="l" r="r" t="t"/>
              <a:pathLst>
                <a:path extrusionOk="0" h="15065" w="15189">
                  <a:moveTo>
                    <a:pt x="7585" y="3007"/>
                  </a:moveTo>
                  <a:cubicBezTo>
                    <a:pt x="10164" y="3007"/>
                    <a:pt x="12262" y="5106"/>
                    <a:pt x="12262" y="7686"/>
                  </a:cubicBezTo>
                  <a:cubicBezTo>
                    <a:pt x="12262" y="10265"/>
                    <a:pt x="10164" y="12363"/>
                    <a:pt x="7585" y="12363"/>
                  </a:cubicBezTo>
                  <a:cubicBezTo>
                    <a:pt x="5005" y="12363"/>
                    <a:pt x="2907" y="10265"/>
                    <a:pt x="2907" y="7686"/>
                  </a:cubicBezTo>
                  <a:cubicBezTo>
                    <a:pt x="2907" y="5106"/>
                    <a:pt x="5005" y="3007"/>
                    <a:pt x="7585" y="3007"/>
                  </a:cubicBezTo>
                  <a:close/>
                  <a:moveTo>
                    <a:pt x="7585" y="2823"/>
                  </a:moveTo>
                  <a:cubicBezTo>
                    <a:pt x="4904" y="2823"/>
                    <a:pt x="2722" y="5004"/>
                    <a:pt x="2722" y="7686"/>
                  </a:cubicBezTo>
                  <a:cubicBezTo>
                    <a:pt x="2722" y="10367"/>
                    <a:pt x="4904" y="12548"/>
                    <a:pt x="7585" y="12548"/>
                  </a:cubicBezTo>
                  <a:cubicBezTo>
                    <a:pt x="10266" y="12548"/>
                    <a:pt x="12448" y="10367"/>
                    <a:pt x="12448" y="7686"/>
                  </a:cubicBezTo>
                  <a:cubicBezTo>
                    <a:pt x="12448" y="5004"/>
                    <a:pt x="10266" y="2823"/>
                    <a:pt x="7585" y="2823"/>
                  </a:cubicBezTo>
                  <a:close/>
                  <a:moveTo>
                    <a:pt x="7595" y="187"/>
                  </a:moveTo>
                  <a:cubicBezTo>
                    <a:pt x="8110" y="187"/>
                    <a:pt x="8626" y="242"/>
                    <a:pt x="9133" y="351"/>
                  </a:cubicBezTo>
                  <a:lnTo>
                    <a:pt x="8906" y="1351"/>
                  </a:lnTo>
                  <a:cubicBezTo>
                    <a:pt x="8895" y="1400"/>
                    <a:pt x="8926" y="1449"/>
                    <a:pt x="8975" y="1461"/>
                  </a:cubicBezTo>
                  <a:cubicBezTo>
                    <a:pt x="9595" y="1601"/>
                    <a:pt x="10190" y="1835"/>
                    <a:pt x="10738" y="2157"/>
                  </a:cubicBezTo>
                  <a:cubicBezTo>
                    <a:pt x="10752" y="2165"/>
                    <a:pt x="10768" y="2170"/>
                    <a:pt x="10784" y="2170"/>
                  </a:cubicBezTo>
                  <a:cubicBezTo>
                    <a:pt x="10816" y="2170"/>
                    <a:pt x="10847" y="2153"/>
                    <a:pt x="10864" y="2123"/>
                  </a:cubicBezTo>
                  <a:lnTo>
                    <a:pt x="11382" y="1240"/>
                  </a:lnTo>
                  <a:cubicBezTo>
                    <a:pt x="12252" y="1760"/>
                    <a:pt x="13026" y="2484"/>
                    <a:pt x="13627" y="3341"/>
                  </a:cubicBezTo>
                  <a:lnTo>
                    <a:pt x="12777" y="3915"/>
                  </a:lnTo>
                  <a:cubicBezTo>
                    <a:pt x="12735" y="3943"/>
                    <a:pt x="12724" y="4002"/>
                    <a:pt x="12752" y="4044"/>
                  </a:cubicBezTo>
                  <a:cubicBezTo>
                    <a:pt x="13186" y="4684"/>
                    <a:pt x="13497" y="5399"/>
                    <a:pt x="13667" y="6153"/>
                  </a:cubicBezTo>
                  <a:cubicBezTo>
                    <a:pt x="13677" y="6196"/>
                    <a:pt x="13716" y="6226"/>
                    <a:pt x="13758" y="6226"/>
                  </a:cubicBezTo>
                  <a:cubicBezTo>
                    <a:pt x="13764" y="6226"/>
                    <a:pt x="13771" y="6225"/>
                    <a:pt x="13778" y="6223"/>
                  </a:cubicBezTo>
                  <a:lnTo>
                    <a:pt x="14777" y="5997"/>
                  </a:lnTo>
                  <a:cubicBezTo>
                    <a:pt x="14996" y="7009"/>
                    <a:pt x="14996" y="8058"/>
                    <a:pt x="14777" y="9072"/>
                  </a:cubicBezTo>
                  <a:lnTo>
                    <a:pt x="13778" y="8845"/>
                  </a:lnTo>
                  <a:cubicBezTo>
                    <a:pt x="13770" y="8844"/>
                    <a:pt x="13763" y="8843"/>
                    <a:pt x="13756" y="8843"/>
                  </a:cubicBezTo>
                  <a:cubicBezTo>
                    <a:pt x="13714" y="8843"/>
                    <a:pt x="13676" y="8872"/>
                    <a:pt x="13667" y="8915"/>
                  </a:cubicBezTo>
                  <a:cubicBezTo>
                    <a:pt x="13528" y="9535"/>
                    <a:pt x="13293" y="10128"/>
                    <a:pt x="12972" y="10675"/>
                  </a:cubicBezTo>
                  <a:cubicBezTo>
                    <a:pt x="12945" y="10719"/>
                    <a:pt x="12960" y="10776"/>
                    <a:pt x="13005" y="10801"/>
                  </a:cubicBezTo>
                  <a:lnTo>
                    <a:pt x="13888" y="11320"/>
                  </a:lnTo>
                  <a:cubicBezTo>
                    <a:pt x="13370" y="12190"/>
                    <a:pt x="12646" y="12962"/>
                    <a:pt x="11788" y="13565"/>
                  </a:cubicBezTo>
                  <a:lnTo>
                    <a:pt x="11213" y="12717"/>
                  </a:lnTo>
                  <a:cubicBezTo>
                    <a:pt x="11195" y="12690"/>
                    <a:pt x="11166" y="12675"/>
                    <a:pt x="11136" y="12675"/>
                  </a:cubicBezTo>
                  <a:cubicBezTo>
                    <a:pt x="11118" y="12675"/>
                    <a:pt x="11100" y="12680"/>
                    <a:pt x="11084" y="12691"/>
                  </a:cubicBezTo>
                  <a:cubicBezTo>
                    <a:pt x="10444" y="13126"/>
                    <a:pt x="9729" y="13436"/>
                    <a:pt x="8975" y="13606"/>
                  </a:cubicBezTo>
                  <a:cubicBezTo>
                    <a:pt x="8925" y="13617"/>
                    <a:pt x="8894" y="13667"/>
                    <a:pt x="8905" y="13716"/>
                  </a:cubicBezTo>
                  <a:lnTo>
                    <a:pt x="9132" y="14716"/>
                  </a:lnTo>
                  <a:cubicBezTo>
                    <a:pt x="8625" y="14824"/>
                    <a:pt x="8110" y="14879"/>
                    <a:pt x="7595" y="14879"/>
                  </a:cubicBezTo>
                  <a:cubicBezTo>
                    <a:pt x="7080" y="14879"/>
                    <a:pt x="6564" y="14824"/>
                    <a:pt x="6057" y="14716"/>
                  </a:cubicBezTo>
                  <a:lnTo>
                    <a:pt x="6284" y="13716"/>
                  </a:lnTo>
                  <a:cubicBezTo>
                    <a:pt x="6295" y="13666"/>
                    <a:pt x="6264" y="13616"/>
                    <a:pt x="6214" y="13605"/>
                  </a:cubicBezTo>
                  <a:cubicBezTo>
                    <a:pt x="5595" y="13466"/>
                    <a:pt x="5000" y="13231"/>
                    <a:pt x="4452" y="12910"/>
                  </a:cubicBezTo>
                  <a:cubicBezTo>
                    <a:pt x="4438" y="12901"/>
                    <a:pt x="4422" y="12897"/>
                    <a:pt x="4406" y="12897"/>
                  </a:cubicBezTo>
                  <a:cubicBezTo>
                    <a:pt x="4374" y="12897"/>
                    <a:pt x="4343" y="12913"/>
                    <a:pt x="4326" y="12942"/>
                  </a:cubicBezTo>
                  <a:lnTo>
                    <a:pt x="3807" y="13827"/>
                  </a:lnTo>
                  <a:cubicBezTo>
                    <a:pt x="2937" y="13306"/>
                    <a:pt x="2163" y="12582"/>
                    <a:pt x="1562" y="11725"/>
                  </a:cubicBezTo>
                  <a:lnTo>
                    <a:pt x="2411" y="11151"/>
                  </a:lnTo>
                  <a:cubicBezTo>
                    <a:pt x="2453" y="11121"/>
                    <a:pt x="2464" y="11064"/>
                    <a:pt x="2436" y="11022"/>
                  </a:cubicBezTo>
                  <a:cubicBezTo>
                    <a:pt x="2002" y="10382"/>
                    <a:pt x="1691" y="9667"/>
                    <a:pt x="1522" y="8913"/>
                  </a:cubicBezTo>
                  <a:cubicBezTo>
                    <a:pt x="1512" y="8870"/>
                    <a:pt x="1474" y="8841"/>
                    <a:pt x="1431" y="8841"/>
                  </a:cubicBezTo>
                  <a:cubicBezTo>
                    <a:pt x="1425" y="8841"/>
                    <a:pt x="1418" y="8842"/>
                    <a:pt x="1411" y="8843"/>
                  </a:cubicBezTo>
                  <a:lnTo>
                    <a:pt x="412" y="9070"/>
                  </a:lnTo>
                  <a:cubicBezTo>
                    <a:pt x="194" y="8056"/>
                    <a:pt x="194" y="7008"/>
                    <a:pt x="412" y="5995"/>
                  </a:cubicBezTo>
                  <a:lnTo>
                    <a:pt x="1411" y="6221"/>
                  </a:lnTo>
                  <a:cubicBezTo>
                    <a:pt x="1418" y="6223"/>
                    <a:pt x="1425" y="6224"/>
                    <a:pt x="1432" y="6224"/>
                  </a:cubicBezTo>
                  <a:cubicBezTo>
                    <a:pt x="1474" y="6224"/>
                    <a:pt x="1513" y="6194"/>
                    <a:pt x="1522" y="6152"/>
                  </a:cubicBezTo>
                  <a:cubicBezTo>
                    <a:pt x="1662" y="5532"/>
                    <a:pt x="1896" y="4938"/>
                    <a:pt x="2217" y="4391"/>
                  </a:cubicBezTo>
                  <a:cubicBezTo>
                    <a:pt x="2242" y="4346"/>
                    <a:pt x="2228" y="4290"/>
                    <a:pt x="2184" y="4265"/>
                  </a:cubicBezTo>
                  <a:lnTo>
                    <a:pt x="1300" y="3747"/>
                  </a:lnTo>
                  <a:cubicBezTo>
                    <a:pt x="1822" y="2874"/>
                    <a:pt x="2546" y="2101"/>
                    <a:pt x="3402" y="1502"/>
                  </a:cubicBezTo>
                  <a:lnTo>
                    <a:pt x="3977" y="2349"/>
                  </a:lnTo>
                  <a:cubicBezTo>
                    <a:pt x="3995" y="2376"/>
                    <a:pt x="4024" y="2391"/>
                    <a:pt x="4054" y="2391"/>
                  </a:cubicBezTo>
                  <a:cubicBezTo>
                    <a:pt x="4072" y="2391"/>
                    <a:pt x="4090" y="2385"/>
                    <a:pt x="4106" y="2374"/>
                  </a:cubicBezTo>
                  <a:cubicBezTo>
                    <a:pt x="4745" y="1940"/>
                    <a:pt x="5461" y="1631"/>
                    <a:pt x="6214" y="1461"/>
                  </a:cubicBezTo>
                  <a:cubicBezTo>
                    <a:pt x="6265" y="1449"/>
                    <a:pt x="6296" y="1400"/>
                    <a:pt x="6285" y="1351"/>
                  </a:cubicBezTo>
                  <a:lnTo>
                    <a:pt x="6058" y="351"/>
                  </a:lnTo>
                  <a:cubicBezTo>
                    <a:pt x="6565" y="242"/>
                    <a:pt x="7080" y="187"/>
                    <a:pt x="7595" y="187"/>
                  </a:cubicBezTo>
                  <a:close/>
                  <a:moveTo>
                    <a:pt x="7595" y="1"/>
                  </a:moveTo>
                  <a:cubicBezTo>
                    <a:pt x="7035" y="1"/>
                    <a:pt x="6475" y="63"/>
                    <a:pt x="5926" y="189"/>
                  </a:cubicBezTo>
                  <a:cubicBezTo>
                    <a:pt x="5876" y="200"/>
                    <a:pt x="5845" y="249"/>
                    <a:pt x="5857" y="300"/>
                  </a:cubicBezTo>
                  <a:lnTo>
                    <a:pt x="6083" y="1300"/>
                  </a:lnTo>
                  <a:cubicBezTo>
                    <a:pt x="5369" y="1472"/>
                    <a:pt x="4691" y="1765"/>
                    <a:pt x="4078" y="2169"/>
                  </a:cubicBezTo>
                  <a:lnTo>
                    <a:pt x="3502" y="1319"/>
                  </a:lnTo>
                  <a:cubicBezTo>
                    <a:pt x="3488" y="1299"/>
                    <a:pt x="3467" y="1285"/>
                    <a:pt x="3443" y="1280"/>
                  </a:cubicBezTo>
                  <a:cubicBezTo>
                    <a:pt x="3437" y="1279"/>
                    <a:pt x="3432" y="1279"/>
                    <a:pt x="3426" y="1279"/>
                  </a:cubicBezTo>
                  <a:cubicBezTo>
                    <a:pt x="3407" y="1279"/>
                    <a:pt x="3389" y="1284"/>
                    <a:pt x="3373" y="1295"/>
                  </a:cubicBezTo>
                  <a:cubicBezTo>
                    <a:pt x="2435" y="1935"/>
                    <a:pt x="1647" y="2778"/>
                    <a:pt x="1093" y="3733"/>
                  </a:cubicBezTo>
                  <a:cubicBezTo>
                    <a:pt x="1068" y="3776"/>
                    <a:pt x="1082" y="3832"/>
                    <a:pt x="1126" y="3859"/>
                  </a:cubicBezTo>
                  <a:lnTo>
                    <a:pt x="2011" y="4377"/>
                  </a:lnTo>
                  <a:cubicBezTo>
                    <a:pt x="1719" y="4891"/>
                    <a:pt x="1500" y="5445"/>
                    <a:pt x="1362" y="6020"/>
                  </a:cubicBezTo>
                  <a:lnTo>
                    <a:pt x="361" y="5793"/>
                  </a:lnTo>
                  <a:cubicBezTo>
                    <a:pt x="354" y="5792"/>
                    <a:pt x="348" y="5791"/>
                    <a:pt x="341" y="5791"/>
                  </a:cubicBezTo>
                  <a:cubicBezTo>
                    <a:pt x="298" y="5791"/>
                    <a:pt x="260" y="5820"/>
                    <a:pt x="250" y="5864"/>
                  </a:cubicBezTo>
                  <a:cubicBezTo>
                    <a:pt x="1" y="6962"/>
                    <a:pt x="1" y="8103"/>
                    <a:pt x="250" y="9201"/>
                  </a:cubicBezTo>
                  <a:cubicBezTo>
                    <a:pt x="260" y="9245"/>
                    <a:pt x="298" y="9274"/>
                    <a:pt x="341" y="9274"/>
                  </a:cubicBezTo>
                  <a:cubicBezTo>
                    <a:pt x="348" y="9274"/>
                    <a:pt x="354" y="9273"/>
                    <a:pt x="361" y="9272"/>
                  </a:cubicBezTo>
                  <a:lnTo>
                    <a:pt x="1362" y="9045"/>
                  </a:lnTo>
                  <a:cubicBezTo>
                    <a:pt x="1533" y="9758"/>
                    <a:pt x="1827" y="10435"/>
                    <a:pt x="2230" y="11049"/>
                  </a:cubicBezTo>
                  <a:lnTo>
                    <a:pt x="1381" y="11624"/>
                  </a:lnTo>
                  <a:cubicBezTo>
                    <a:pt x="1339" y="11654"/>
                    <a:pt x="1328" y="11711"/>
                    <a:pt x="1357" y="11753"/>
                  </a:cubicBezTo>
                  <a:cubicBezTo>
                    <a:pt x="1999" y="12692"/>
                    <a:pt x="2841" y="13481"/>
                    <a:pt x="3794" y="14035"/>
                  </a:cubicBezTo>
                  <a:cubicBezTo>
                    <a:pt x="3808" y="14043"/>
                    <a:pt x="3824" y="14047"/>
                    <a:pt x="3840" y="14047"/>
                  </a:cubicBezTo>
                  <a:cubicBezTo>
                    <a:pt x="3871" y="14047"/>
                    <a:pt x="3903" y="14030"/>
                    <a:pt x="3920" y="14001"/>
                  </a:cubicBezTo>
                  <a:lnTo>
                    <a:pt x="4439" y="13116"/>
                  </a:lnTo>
                  <a:cubicBezTo>
                    <a:pt x="4954" y="13408"/>
                    <a:pt x="5507" y="13626"/>
                    <a:pt x="6083" y="13765"/>
                  </a:cubicBezTo>
                  <a:lnTo>
                    <a:pt x="5857" y="14766"/>
                  </a:lnTo>
                  <a:cubicBezTo>
                    <a:pt x="5845" y="14815"/>
                    <a:pt x="5876" y="14865"/>
                    <a:pt x="5926" y="14877"/>
                  </a:cubicBezTo>
                  <a:cubicBezTo>
                    <a:pt x="6473" y="15000"/>
                    <a:pt x="7033" y="15063"/>
                    <a:pt x="7594" y="15064"/>
                  </a:cubicBezTo>
                  <a:cubicBezTo>
                    <a:pt x="8155" y="15062"/>
                    <a:pt x="8714" y="15000"/>
                    <a:pt x="9262" y="14876"/>
                  </a:cubicBezTo>
                  <a:cubicBezTo>
                    <a:pt x="9312" y="14865"/>
                    <a:pt x="9343" y="14815"/>
                    <a:pt x="9332" y="14765"/>
                  </a:cubicBezTo>
                  <a:lnTo>
                    <a:pt x="9105" y="13764"/>
                  </a:lnTo>
                  <a:cubicBezTo>
                    <a:pt x="9819" y="13593"/>
                    <a:pt x="10497" y="13299"/>
                    <a:pt x="11110" y="12896"/>
                  </a:cubicBezTo>
                  <a:lnTo>
                    <a:pt x="11686" y="13745"/>
                  </a:lnTo>
                  <a:cubicBezTo>
                    <a:pt x="11700" y="13766"/>
                    <a:pt x="11721" y="13781"/>
                    <a:pt x="11745" y="13785"/>
                  </a:cubicBezTo>
                  <a:cubicBezTo>
                    <a:pt x="11751" y="13786"/>
                    <a:pt x="11757" y="13786"/>
                    <a:pt x="11763" y="13786"/>
                  </a:cubicBezTo>
                  <a:cubicBezTo>
                    <a:pt x="11781" y="13786"/>
                    <a:pt x="11799" y="13781"/>
                    <a:pt x="11815" y="13771"/>
                  </a:cubicBezTo>
                  <a:cubicBezTo>
                    <a:pt x="12755" y="13127"/>
                    <a:pt x="13544" y="12284"/>
                    <a:pt x="14095" y="11333"/>
                  </a:cubicBezTo>
                  <a:cubicBezTo>
                    <a:pt x="14120" y="11289"/>
                    <a:pt x="14105" y="11232"/>
                    <a:pt x="14062" y="11207"/>
                  </a:cubicBezTo>
                  <a:lnTo>
                    <a:pt x="13176" y="10688"/>
                  </a:lnTo>
                  <a:cubicBezTo>
                    <a:pt x="13468" y="10173"/>
                    <a:pt x="13687" y="9620"/>
                    <a:pt x="13826" y="9045"/>
                  </a:cubicBezTo>
                  <a:lnTo>
                    <a:pt x="14827" y="9272"/>
                  </a:lnTo>
                  <a:cubicBezTo>
                    <a:pt x="14833" y="9273"/>
                    <a:pt x="14840" y="9274"/>
                    <a:pt x="14847" y="9274"/>
                  </a:cubicBezTo>
                  <a:cubicBezTo>
                    <a:pt x="14889" y="9274"/>
                    <a:pt x="14927" y="9245"/>
                    <a:pt x="14937" y="9202"/>
                  </a:cubicBezTo>
                  <a:cubicBezTo>
                    <a:pt x="15188" y="8103"/>
                    <a:pt x="15188" y="6962"/>
                    <a:pt x="14937" y="5864"/>
                  </a:cubicBezTo>
                  <a:cubicBezTo>
                    <a:pt x="14927" y="5821"/>
                    <a:pt x="14889" y="5792"/>
                    <a:pt x="14847" y="5792"/>
                  </a:cubicBezTo>
                  <a:cubicBezTo>
                    <a:pt x="14840" y="5792"/>
                    <a:pt x="14833" y="5793"/>
                    <a:pt x="14827" y="5794"/>
                  </a:cubicBezTo>
                  <a:lnTo>
                    <a:pt x="13826" y="6021"/>
                  </a:lnTo>
                  <a:cubicBezTo>
                    <a:pt x="13654" y="5308"/>
                    <a:pt x="13359" y="4628"/>
                    <a:pt x="12956" y="4016"/>
                  </a:cubicBezTo>
                  <a:lnTo>
                    <a:pt x="13807" y="3439"/>
                  </a:lnTo>
                  <a:cubicBezTo>
                    <a:pt x="13849" y="3411"/>
                    <a:pt x="13860" y="3353"/>
                    <a:pt x="13832" y="3310"/>
                  </a:cubicBezTo>
                  <a:cubicBezTo>
                    <a:pt x="13190" y="2371"/>
                    <a:pt x="12348" y="1583"/>
                    <a:pt x="11395" y="1031"/>
                  </a:cubicBezTo>
                  <a:cubicBezTo>
                    <a:pt x="11380" y="1022"/>
                    <a:pt x="11364" y="1018"/>
                    <a:pt x="11348" y="1018"/>
                  </a:cubicBezTo>
                  <a:cubicBezTo>
                    <a:pt x="11316" y="1018"/>
                    <a:pt x="11285" y="1035"/>
                    <a:pt x="11269" y="1064"/>
                  </a:cubicBezTo>
                  <a:lnTo>
                    <a:pt x="10750" y="1949"/>
                  </a:lnTo>
                  <a:cubicBezTo>
                    <a:pt x="10235" y="1657"/>
                    <a:pt x="9682" y="1438"/>
                    <a:pt x="9106" y="1300"/>
                  </a:cubicBezTo>
                  <a:lnTo>
                    <a:pt x="9333" y="300"/>
                  </a:lnTo>
                  <a:cubicBezTo>
                    <a:pt x="9344" y="249"/>
                    <a:pt x="9313" y="200"/>
                    <a:pt x="9263" y="189"/>
                  </a:cubicBezTo>
                  <a:cubicBezTo>
                    <a:pt x="8714" y="63"/>
                    <a:pt x="8154" y="1"/>
                    <a:pt x="7595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3147450" y="4810200"/>
              <a:ext cx="126200" cy="123575"/>
            </a:xfrm>
            <a:custGeom>
              <a:rect b="b" l="l" r="r" t="t"/>
              <a:pathLst>
                <a:path extrusionOk="0" h="4943" w="5048">
                  <a:moveTo>
                    <a:pt x="2968" y="1"/>
                  </a:moveTo>
                  <a:cubicBezTo>
                    <a:pt x="2958" y="1"/>
                    <a:pt x="2947" y="4"/>
                    <a:pt x="2939" y="11"/>
                  </a:cubicBezTo>
                  <a:cubicBezTo>
                    <a:pt x="2927" y="19"/>
                    <a:pt x="2919" y="32"/>
                    <a:pt x="2916" y="47"/>
                  </a:cubicBezTo>
                  <a:lnTo>
                    <a:pt x="2835" y="486"/>
                  </a:lnTo>
                  <a:cubicBezTo>
                    <a:pt x="2731" y="470"/>
                    <a:pt x="2626" y="461"/>
                    <a:pt x="2521" y="461"/>
                  </a:cubicBezTo>
                  <a:cubicBezTo>
                    <a:pt x="2389" y="461"/>
                    <a:pt x="2257" y="474"/>
                    <a:pt x="2128" y="500"/>
                  </a:cubicBezTo>
                  <a:lnTo>
                    <a:pt x="2028" y="66"/>
                  </a:lnTo>
                  <a:cubicBezTo>
                    <a:pt x="2024" y="51"/>
                    <a:pt x="2015" y="39"/>
                    <a:pt x="2003" y="31"/>
                  </a:cubicBezTo>
                  <a:cubicBezTo>
                    <a:pt x="1994" y="26"/>
                    <a:pt x="1984" y="23"/>
                    <a:pt x="1973" y="23"/>
                  </a:cubicBezTo>
                  <a:cubicBezTo>
                    <a:pt x="1969" y="23"/>
                    <a:pt x="1964" y="24"/>
                    <a:pt x="1960" y="25"/>
                  </a:cubicBezTo>
                  <a:lnTo>
                    <a:pt x="1778" y="72"/>
                  </a:lnTo>
                  <a:cubicBezTo>
                    <a:pt x="1733" y="87"/>
                    <a:pt x="1688" y="104"/>
                    <a:pt x="1644" y="119"/>
                  </a:cubicBezTo>
                  <a:lnTo>
                    <a:pt x="1606" y="134"/>
                  </a:lnTo>
                  <a:cubicBezTo>
                    <a:pt x="1558" y="152"/>
                    <a:pt x="1512" y="171"/>
                    <a:pt x="1467" y="193"/>
                  </a:cubicBezTo>
                  <a:lnTo>
                    <a:pt x="1403" y="224"/>
                  </a:lnTo>
                  <a:cubicBezTo>
                    <a:pt x="1356" y="246"/>
                    <a:pt x="1310" y="270"/>
                    <a:pt x="1265" y="299"/>
                  </a:cubicBezTo>
                  <a:cubicBezTo>
                    <a:pt x="1061" y="412"/>
                    <a:pt x="864" y="569"/>
                    <a:pt x="678" y="765"/>
                  </a:cubicBezTo>
                  <a:cubicBezTo>
                    <a:pt x="669" y="776"/>
                    <a:pt x="663" y="790"/>
                    <a:pt x="664" y="805"/>
                  </a:cubicBezTo>
                  <a:cubicBezTo>
                    <a:pt x="664" y="820"/>
                    <a:pt x="671" y="834"/>
                    <a:pt x="682" y="845"/>
                  </a:cubicBezTo>
                  <a:lnTo>
                    <a:pt x="1007" y="1147"/>
                  </a:lnTo>
                  <a:cubicBezTo>
                    <a:pt x="811" y="1371"/>
                    <a:pt x="666" y="1636"/>
                    <a:pt x="582" y="1922"/>
                  </a:cubicBezTo>
                  <a:lnTo>
                    <a:pt x="152" y="1808"/>
                  </a:lnTo>
                  <a:cubicBezTo>
                    <a:pt x="147" y="1807"/>
                    <a:pt x="143" y="1807"/>
                    <a:pt x="139" y="1807"/>
                  </a:cubicBezTo>
                  <a:cubicBezTo>
                    <a:pt x="114" y="1807"/>
                    <a:pt x="92" y="1822"/>
                    <a:pt x="84" y="1846"/>
                  </a:cubicBezTo>
                  <a:cubicBezTo>
                    <a:pt x="54" y="1949"/>
                    <a:pt x="39" y="2055"/>
                    <a:pt x="24" y="2157"/>
                  </a:cubicBezTo>
                  <a:lnTo>
                    <a:pt x="15" y="2219"/>
                  </a:lnTo>
                  <a:cubicBezTo>
                    <a:pt x="11" y="2281"/>
                    <a:pt x="8" y="2342"/>
                    <a:pt x="5" y="2405"/>
                  </a:cubicBezTo>
                  <a:cubicBezTo>
                    <a:pt x="5" y="2414"/>
                    <a:pt x="4" y="2422"/>
                    <a:pt x="4" y="2432"/>
                  </a:cubicBezTo>
                  <a:cubicBezTo>
                    <a:pt x="2" y="2455"/>
                    <a:pt x="1" y="2477"/>
                    <a:pt x="3" y="2500"/>
                  </a:cubicBezTo>
                  <a:lnTo>
                    <a:pt x="7" y="2594"/>
                  </a:lnTo>
                  <a:cubicBezTo>
                    <a:pt x="8" y="2615"/>
                    <a:pt x="9" y="2633"/>
                    <a:pt x="10" y="2652"/>
                  </a:cubicBezTo>
                  <a:cubicBezTo>
                    <a:pt x="11" y="2696"/>
                    <a:pt x="14" y="2738"/>
                    <a:pt x="21" y="2781"/>
                  </a:cubicBezTo>
                  <a:lnTo>
                    <a:pt x="48" y="2965"/>
                  </a:lnTo>
                  <a:cubicBezTo>
                    <a:pt x="55" y="3007"/>
                    <a:pt x="66" y="3047"/>
                    <a:pt x="77" y="3087"/>
                  </a:cubicBezTo>
                  <a:cubicBezTo>
                    <a:pt x="81" y="3108"/>
                    <a:pt x="87" y="3127"/>
                    <a:pt x="92" y="3148"/>
                  </a:cubicBezTo>
                  <a:cubicBezTo>
                    <a:pt x="96" y="3160"/>
                    <a:pt x="98" y="3171"/>
                    <a:pt x="100" y="3181"/>
                  </a:cubicBezTo>
                  <a:cubicBezTo>
                    <a:pt x="107" y="3201"/>
                    <a:pt x="112" y="3221"/>
                    <a:pt x="118" y="3241"/>
                  </a:cubicBezTo>
                  <a:lnTo>
                    <a:pt x="149" y="3329"/>
                  </a:lnTo>
                  <a:cubicBezTo>
                    <a:pt x="158" y="3352"/>
                    <a:pt x="179" y="3366"/>
                    <a:pt x="202" y="3366"/>
                  </a:cubicBezTo>
                  <a:cubicBezTo>
                    <a:pt x="208" y="3366"/>
                    <a:pt x="214" y="3365"/>
                    <a:pt x="219" y="3363"/>
                  </a:cubicBezTo>
                  <a:lnTo>
                    <a:pt x="640" y="3213"/>
                  </a:lnTo>
                  <a:cubicBezTo>
                    <a:pt x="725" y="3434"/>
                    <a:pt x="850" y="3640"/>
                    <a:pt x="1007" y="3818"/>
                  </a:cubicBezTo>
                  <a:lnTo>
                    <a:pt x="682" y="4121"/>
                  </a:lnTo>
                  <a:cubicBezTo>
                    <a:pt x="671" y="4131"/>
                    <a:pt x="664" y="4145"/>
                    <a:pt x="664" y="4160"/>
                  </a:cubicBezTo>
                  <a:cubicBezTo>
                    <a:pt x="663" y="4175"/>
                    <a:pt x="669" y="4189"/>
                    <a:pt x="678" y="4200"/>
                  </a:cubicBezTo>
                  <a:cubicBezTo>
                    <a:pt x="863" y="4396"/>
                    <a:pt x="1060" y="4553"/>
                    <a:pt x="1261" y="4666"/>
                  </a:cubicBezTo>
                  <a:cubicBezTo>
                    <a:pt x="1308" y="4694"/>
                    <a:pt x="1354" y="4719"/>
                    <a:pt x="1403" y="4741"/>
                  </a:cubicBezTo>
                  <a:lnTo>
                    <a:pt x="1466" y="4773"/>
                  </a:lnTo>
                  <a:cubicBezTo>
                    <a:pt x="1510" y="4795"/>
                    <a:pt x="1556" y="4814"/>
                    <a:pt x="1603" y="4831"/>
                  </a:cubicBezTo>
                  <a:lnTo>
                    <a:pt x="1642" y="4846"/>
                  </a:lnTo>
                  <a:cubicBezTo>
                    <a:pt x="1686" y="4861"/>
                    <a:pt x="1732" y="4878"/>
                    <a:pt x="1781" y="4894"/>
                  </a:cubicBezTo>
                  <a:lnTo>
                    <a:pt x="1959" y="4941"/>
                  </a:lnTo>
                  <a:cubicBezTo>
                    <a:pt x="1964" y="4942"/>
                    <a:pt x="1969" y="4943"/>
                    <a:pt x="1974" y="4943"/>
                  </a:cubicBezTo>
                  <a:cubicBezTo>
                    <a:pt x="1984" y="4943"/>
                    <a:pt x="1994" y="4940"/>
                    <a:pt x="2002" y="4935"/>
                  </a:cubicBezTo>
                  <a:cubicBezTo>
                    <a:pt x="2015" y="4927"/>
                    <a:pt x="2024" y="4915"/>
                    <a:pt x="2027" y="4899"/>
                  </a:cubicBezTo>
                  <a:lnTo>
                    <a:pt x="2127" y="4465"/>
                  </a:lnTo>
                  <a:cubicBezTo>
                    <a:pt x="2257" y="4491"/>
                    <a:pt x="2390" y="4504"/>
                    <a:pt x="2522" y="4504"/>
                  </a:cubicBezTo>
                  <a:cubicBezTo>
                    <a:pt x="2686" y="4504"/>
                    <a:pt x="2849" y="4484"/>
                    <a:pt x="3008" y="4445"/>
                  </a:cubicBezTo>
                  <a:lnTo>
                    <a:pt x="3127" y="4876"/>
                  </a:lnTo>
                  <a:cubicBezTo>
                    <a:pt x="3134" y="4900"/>
                    <a:pt x="3157" y="4916"/>
                    <a:pt x="3182" y="4916"/>
                  </a:cubicBezTo>
                  <a:cubicBezTo>
                    <a:pt x="3186" y="4916"/>
                    <a:pt x="3190" y="4916"/>
                    <a:pt x="3195" y="4915"/>
                  </a:cubicBezTo>
                  <a:cubicBezTo>
                    <a:pt x="3672" y="4786"/>
                    <a:pt x="4116" y="4502"/>
                    <a:pt x="4445" y="4118"/>
                  </a:cubicBezTo>
                  <a:cubicBezTo>
                    <a:pt x="4454" y="4106"/>
                    <a:pt x="4459" y="4092"/>
                    <a:pt x="4458" y="4078"/>
                  </a:cubicBezTo>
                  <a:cubicBezTo>
                    <a:pt x="4457" y="4063"/>
                    <a:pt x="4450" y="4050"/>
                    <a:pt x="4439" y="4040"/>
                  </a:cubicBezTo>
                  <a:lnTo>
                    <a:pt x="4099" y="3751"/>
                  </a:lnTo>
                  <a:cubicBezTo>
                    <a:pt x="4248" y="3565"/>
                    <a:pt x="4364" y="3355"/>
                    <a:pt x="4440" y="3130"/>
                  </a:cubicBezTo>
                  <a:lnTo>
                    <a:pt x="4869" y="3261"/>
                  </a:lnTo>
                  <a:cubicBezTo>
                    <a:pt x="4873" y="3262"/>
                    <a:pt x="4878" y="3263"/>
                    <a:pt x="4883" y="3263"/>
                  </a:cubicBezTo>
                  <a:cubicBezTo>
                    <a:pt x="4892" y="3263"/>
                    <a:pt x="4902" y="3261"/>
                    <a:pt x="4910" y="3256"/>
                  </a:cubicBezTo>
                  <a:cubicBezTo>
                    <a:pt x="4923" y="3250"/>
                    <a:pt x="4933" y="3238"/>
                    <a:pt x="4936" y="3224"/>
                  </a:cubicBezTo>
                  <a:cubicBezTo>
                    <a:pt x="5007" y="2983"/>
                    <a:pt x="5045" y="2733"/>
                    <a:pt x="5048" y="2482"/>
                  </a:cubicBezTo>
                  <a:cubicBezTo>
                    <a:pt x="5045" y="2231"/>
                    <a:pt x="5008" y="1982"/>
                    <a:pt x="4938" y="1742"/>
                  </a:cubicBezTo>
                  <a:cubicBezTo>
                    <a:pt x="4934" y="1727"/>
                    <a:pt x="4924" y="1715"/>
                    <a:pt x="4911" y="1709"/>
                  </a:cubicBezTo>
                  <a:cubicBezTo>
                    <a:pt x="4903" y="1705"/>
                    <a:pt x="4894" y="1703"/>
                    <a:pt x="4886" y="1703"/>
                  </a:cubicBezTo>
                  <a:cubicBezTo>
                    <a:pt x="4880" y="1703"/>
                    <a:pt x="4875" y="1704"/>
                    <a:pt x="4870" y="1705"/>
                  </a:cubicBezTo>
                  <a:lnTo>
                    <a:pt x="4441" y="1837"/>
                  </a:lnTo>
                  <a:cubicBezTo>
                    <a:pt x="4346" y="1554"/>
                    <a:pt x="4188" y="1297"/>
                    <a:pt x="3983" y="1082"/>
                  </a:cubicBezTo>
                  <a:lnTo>
                    <a:pt x="4296" y="764"/>
                  </a:lnTo>
                  <a:cubicBezTo>
                    <a:pt x="4306" y="754"/>
                    <a:pt x="4312" y="739"/>
                    <a:pt x="4311" y="725"/>
                  </a:cubicBezTo>
                  <a:cubicBezTo>
                    <a:pt x="4311" y="710"/>
                    <a:pt x="4305" y="696"/>
                    <a:pt x="4296" y="685"/>
                  </a:cubicBezTo>
                  <a:cubicBezTo>
                    <a:pt x="4116" y="510"/>
                    <a:pt x="3912" y="362"/>
                    <a:pt x="3692" y="245"/>
                  </a:cubicBezTo>
                  <a:cubicBezTo>
                    <a:pt x="3487" y="136"/>
                    <a:pt x="3248" y="54"/>
                    <a:pt x="2981" y="2"/>
                  </a:cubicBezTo>
                  <a:cubicBezTo>
                    <a:pt x="2977" y="1"/>
                    <a:pt x="2972" y="1"/>
                    <a:pt x="296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3272850" y="4830475"/>
              <a:ext cx="212550" cy="206600"/>
            </a:xfrm>
            <a:custGeom>
              <a:rect b="b" l="l" r="r" t="t"/>
              <a:pathLst>
                <a:path extrusionOk="0" h="8264" w="8502">
                  <a:moveTo>
                    <a:pt x="4222" y="2038"/>
                  </a:moveTo>
                  <a:cubicBezTo>
                    <a:pt x="5376" y="2038"/>
                    <a:pt x="6315" y="2977"/>
                    <a:pt x="6315" y="4132"/>
                  </a:cubicBezTo>
                  <a:cubicBezTo>
                    <a:pt x="6315" y="5287"/>
                    <a:pt x="5376" y="6227"/>
                    <a:pt x="4222" y="6227"/>
                  </a:cubicBezTo>
                  <a:cubicBezTo>
                    <a:pt x="3066" y="6227"/>
                    <a:pt x="2127" y="5287"/>
                    <a:pt x="2127" y="4132"/>
                  </a:cubicBezTo>
                  <a:cubicBezTo>
                    <a:pt x="2127" y="2977"/>
                    <a:pt x="3066" y="2038"/>
                    <a:pt x="4222" y="2038"/>
                  </a:cubicBezTo>
                  <a:close/>
                  <a:moveTo>
                    <a:pt x="4222" y="1853"/>
                  </a:moveTo>
                  <a:cubicBezTo>
                    <a:pt x="2964" y="1853"/>
                    <a:pt x="1941" y="2874"/>
                    <a:pt x="1941" y="4132"/>
                  </a:cubicBezTo>
                  <a:cubicBezTo>
                    <a:pt x="1941" y="5388"/>
                    <a:pt x="2964" y="6411"/>
                    <a:pt x="4222" y="6411"/>
                  </a:cubicBezTo>
                  <a:cubicBezTo>
                    <a:pt x="5478" y="6411"/>
                    <a:pt x="6501" y="5388"/>
                    <a:pt x="6501" y="4132"/>
                  </a:cubicBezTo>
                  <a:cubicBezTo>
                    <a:pt x="6501" y="2875"/>
                    <a:pt x="5478" y="1853"/>
                    <a:pt x="4222" y="1853"/>
                  </a:cubicBezTo>
                  <a:close/>
                  <a:moveTo>
                    <a:pt x="5038" y="204"/>
                  </a:moveTo>
                  <a:cubicBezTo>
                    <a:pt x="5430" y="288"/>
                    <a:pt x="5780" y="413"/>
                    <a:pt x="6081" y="574"/>
                  </a:cubicBezTo>
                  <a:cubicBezTo>
                    <a:pt x="6409" y="746"/>
                    <a:pt x="6712" y="962"/>
                    <a:pt x="6983" y="1214"/>
                  </a:cubicBezTo>
                  <a:lnTo>
                    <a:pt x="6461" y="1745"/>
                  </a:lnTo>
                  <a:cubicBezTo>
                    <a:pt x="6425" y="1781"/>
                    <a:pt x="6426" y="1839"/>
                    <a:pt x="6462" y="1875"/>
                  </a:cubicBezTo>
                  <a:cubicBezTo>
                    <a:pt x="6839" y="2248"/>
                    <a:pt x="7118" y="2707"/>
                    <a:pt x="7275" y="3213"/>
                  </a:cubicBezTo>
                  <a:cubicBezTo>
                    <a:pt x="7286" y="3252"/>
                    <a:pt x="7323" y="3278"/>
                    <a:pt x="7363" y="3278"/>
                  </a:cubicBezTo>
                  <a:cubicBezTo>
                    <a:pt x="7372" y="3278"/>
                    <a:pt x="7381" y="3277"/>
                    <a:pt x="7389" y="3274"/>
                  </a:cubicBezTo>
                  <a:lnTo>
                    <a:pt x="8102" y="3056"/>
                  </a:lnTo>
                  <a:cubicBezTo>
                    <a:pt x="8304" y="3772"/>
                    <a:pt x="8304" y="4531"/>
                    <a:pt x="8102" y="5247"/>
                  </a:cubicBezTo>
                  <a:lnTo>
                    <a:pt x="7389" y="5029"/>
                  </a:lnTo>
                  <a:cubicBezTo>
                    <a:pt x="7381" y="5026"/>
                    <a:pt x="7372" y="5025"/>
                    <a:pt x="7362" y="5025"/>
                  </a:cubicBezTo>
                  <a:cubicBezTo>
                    <a:pt x="7348" y="5025"/>
                    <a:pt x="7333" y="5028"/>
                    <a:pt x="7319" y="5036"/>
                  </a:cubicBezTo>
                  <a:cubicBezTo>
                    <a:pt x="7298" y="5047"/>
                    <a:pt x="7282" y="5067"/>
                    <a:pt x="7275" y="5090"/>
                  </a:cubicBezTo>
                  <a:cubicBezTo>
                    <a:pt x="7147" y="5506"/>
                    <a:pt x="6935" y="5891"/>
                    <a:pt x="6653" y="6222"/>
                  </a:cubicBezTo>
                  <a:cubicBezTo>
                    <a:pt x="6620" y="6260"/>
                    <a:pt x="6625" y="6318"/>
                    <a:pt x="6663" y="6352"/>
                  </a:cubicBezTo>
                  <a:lnTo>
                    <a:pt x="7230" y="6834"/>
                  </a:lnTo>
                  <a:cubicBezTo>
                    <a:pt x="6732" y="7390"/>
                    <a:pt x="6082" y="7805"/>
                    <a:pt x="5382" y="8012"/>
                  </a:cubicBezTo>
                  <a:lnTo>
                    <a:pt x="5185" y="7295"/>
                  </a:lnTo>
                  <a:cubicBezTo>
                    <a:pt x="5174" y="7254"/>
                    <a:pt x="5137" y="7227"/>
                    <a:pt x="5096" y="7227"/>
                  </a:cubicBezTo>
                  <a:cubicBezTo>
                    <a:pt x="5088" y="7227"/>
                    <a:pt x="5079" y="7228"/>
                    <a:pt x="5071" y="7230"/>
                  </a:cubicBezTo>
                  <a:cubicBezTo>
                    <a:pt x="4792" y="7307"/>
                    <a:pt x="4505" y="7345"/>
                    <a:pt x="4218" y="7345"/>
                  </a:cubicBezTo>
                  <a:cubicBezTo>
                    <a:pt x="3979" y="7345"/>
                    <a:pt x="3740" y="7319"/>
                    <a:pt x="3506" y="7265"/>
                  </a:cubicBezTo>
                  <a:cubicBezTo>
                    <a:pt x="3499" y="7264"/>
                    <a:pt x="3491" y="7263"/>
                    <a:pt x="3484" y="7263"/>
                  </a:cubicBezTo>
                  <a:cubicBezTo>
                    <a:pt x="3442" y="7263"/>
                    <a:pt x="3405" y="7292"/>
                    <a:pt x="3395" y="7335"/>
                  </a:cubicBezTo>
                  <a:lnTo>
                    <a:pt x="3230" y="8057"/>
                  </a:lnTo>
                  <a:lnTo>
                    <a:pt x="3032" y="8006"/>
                  </a:lnTo>
                  <a:cubicBezTo>
                    <a:pt x="2958" y="7981"/>
                    <a:pt x="2884" y="7955"/>
                    <a:pt x="2812" y="7927"/>
                  </a:cubicBezTo>
                  <a:lnTo>
                    <a:pt x="2740" y="7901"/>
                  </a:lnTo>
                  <a:cubicBezTo>
                    <a:pt x="2669" y="7876"/>
                    <a:pt x="2599" y="7846"/>
                    <a:pt x="2533" y="7812"/>
                  </a:cubicBezTo>
                  <a:lnTo>
                    <a:pt x="2425" y="7760"/>
                  </a:lnTo>
                  <a:cubicBezTo>
                    <a:pt x="2348" y="7725"/>
                    <a:pt x="2275" y="7685"/>
                    <a:pt x="2203" y="7641"/>
                  </a:cubicBezTo>
                  <a:cubicBezTo>
                    <a:pt x="1902" y="7473"/>
                    <a:pt x="1609" y="7244"/>
                    <a:pt x="1333" y="6962"/>
                  </a:cubicBezTo>
                  <a:lnTo>
                    <a:pt x="1876" y="6457"/>
                  </a:lnTo>
                  <a:cubicBezTo>
                    <a:pt x="1913" y="6423"/>
                    <a:pt x="1915" y="6364"/>
                    <a:pt x="1880" y="6326"/>
                  </a:cubicBezTo>
                  <a:cubicBezTo>
                    <a:pt x="1584" y="6009"/>
                    <a:pt x="1355" y="5633"/>
                    <a:pt x="1210" y="5223"/>
                  </a:cubicBezTo>
                  <a:cubicBezTo>
                    <a:pt x="1196" y="5185"/>
                    <a:pt x="1161" y="5161"/>
                    <a:pt x="1123" y="5161"/>
                  </a:cubicBezTo>
                  <a:cubicBezTo>
                    <a:pt x="1113" y="5161"/>
                    <a:pt x="1102" y="5163"/>
                    <a:pt x="1092" y="5167"/>
                  </a:cubicBezTo>
                  <a:lnTo>
                    <a:pt x="392" y="5417"/>
                  </a:lnTo>
                  <a:lnTo>
                    <a:pt x="371" y="5361"/>
                  </a:lnTo>
                  <a:cubicBezTo>
                    <a:pt x="362" y="5333"/>
                    <a:pt x="355" y="5304"/>
                    <a:pt x="347" y="5274"/>
                  </a:cubicBezTo>
                  <a:cubicBezTo>
                    <a:pt x="342" y="5255"/>
                    <a:pt x="337" y="5235"/>
                    <a:pt x="333" y="5219"/>
                  </a:cubicBezTo>
                  <a:cubicBezTo>
                    <a:pt x="324" y="5185"/>
                    <a:pt x="315" y="5150"/>
                    <a:pt x="306" y="5116"/>
                  </a:cubicBezTo>
                  <a:cubicBezTo>
                    <a:pt x="290" y="5051"/>
                    <a:pt x="273" y="4988"/>
                    <a:pt x="262" y="4928"/>
                  </a:cubicBezTo>
                  <a:lnTo>
                    <a:pt x="215" y="4621"/>
                  </a:lnTo>
                  <a:cubicBezTo>
                    <a:pt x="206" y="4559"/>
                    <a:pt x="200" y="4495"/>
                    <a:pt x="200" y="4431"/>
                  </a:cubicBezTo>
                  <a:cubicBezTo>
                    <a:pt x="198" y="4396"/>
                    <a:pt x="197" y="4361"/>
                    <a:pt x="194" y="4327"/>
                  </a:cubicBezTo>
                  <a:lnTo>
                    <a:pt x="187" y="4173"/>
                  </a:lnTo>
                  <a:cubicBezTo>
                    <a:pt x="186" y="4142"/>
                    <a:pt x="187" y="4110"/>
                    <a:pt x="189" y="4077"/>
                  </a:cubicBezTo>
                  <a:cubicBezTo>
                    <a:pt x="190" y="4061"/>
                    <a:pt x="192" y="4045"/>
                    <a:pt x="192" y="4030"/>
                  </a:cubicBezTo>
                  <a:cubicBezTo>
                    <a:pt x="196" y="3928"/>
                    <a:pt x="201" y="3827"/>
                    <a:pt x="207" y="3733"/>
                  </a:cubicBezTo>
                  <a:lnTo>
                    <a:pt x="222" y="3635"/>
                  </a:lnTo>
                  <a:cubicBezTo>
                    <a:pt x="241" y="3500"/>
                    <a:pt x="262" y="3361"/>
                    <a:pt x="294" y="3228"/>
                  </a:cubicBezTo>
                  <a:lnTo>
                    <a:pt x="1014" y="3414"/>
                  </a:lnTo>
                  <a:cubicBezTo>
                    <a:pt x="1023" y="3417"/>
                    <a:pt x="1031" y="3418"/>
                    <a:pt x="1039" y="3418"/>
                  </a:cubicBezTo>
                  <a:cubicBezTo>
                    <a:pt x="1080" y="3418"/>
                    <a:pt x="1117" y="3390"/>
                    <a:pt x="1128" y="3349"/>
                  </a:cubicBezTo>
                  <a:cubicBezTo>
                    <a:pt x="1261" y="2836"/>
                    <a:pt x="1520" y="2363"/>
                    <a:pt x="1881" y="1975"/>
                  </a:cubicBezTo>
                  <a:cubicBezTo>
                    <a:pt x="1915" y="1938"/>
                    <a:pt x="1913" y="1880"/>
                    <a:pt x="1876" y="1845"/>
                  </a:cubicBezTo>
                  <a:lnTo>
                    <a:pt x="1333" y="1340"/>
                  </a:lnTo>
                  <a:cubicBezTo>
                    <a:pt x="1611" y="1057"/>
                    <a:pt x="1904" y="828"/>
                    <a:pt x="2208" y="658"/>
                  </a:cubicBezTo>
                  <a:cubicBezTo>
                    <a:pt x="2279" y="614"/>
                    <a:pt x="2351" y="576"/>
                    <a:pt x="2426" y="542"/>
                  </a:cubicBezTo>
                  <a:lnTo>
                    <a:pt x="2532" y="491"/>
                  </a:lnTo>
                  <a:cubicBezTo>
                    <a:pt x="2600" y="456"/>
                    <a:pt x="2671" y="426"/>
                    <a:pt x="2743" y="400"/>
                  </a:cubicBezTo>
                  <a:lnTo>
                    <a:pt x="2810" y="375"/>
                  </a:lnTo>
                  <a:cubicBezTo>
                    <a:pt x="2882" y="348"/>
                    <a:pt x="2957" y="321"/>
                    <a:pt x="3023" y="298"/>
                  </a:cubicBezTo>
                  <a:lnTo>
                    <a:pt x="3230" y="244"/>
                  </a:lnTo>
                  <a:lnTo>
                    <a:pt x="3394" y="967"/>
                  </a:lnTo>
                  <a:cubicBezTo>
                    <a:pt x="3405" y="1010"/>
                    <a:pt x="3442" y="1039"/>
                    <a:pt x="3484" y="1039"/>
                  </a:cubicBezTo>
                  <a:cubicBezTo>
                    <a:pt x="3491" y="1039"/>
                    <a:pt x="3498" y="1038"/>
                    <a:pt x="3505" y="1036"/>
                  </a:cubicBezTo>
                  <a:cubicBezTo>
                    <a:pt x="3739" y="984"/>
                    <a:pt x="3978" y="957"/>
                    <a:pt x="4217" y="957"/>
                  </a:cubicBezTo>
                  <a:cubicBezTo>
                    <a:pt x="4411" y="957"/>
                    <a:pt x="4605" y="974"/>
                    <a:pt x="4797" y="1009"/>
                  </a:cubicBezTo>
                  <a:cubicBezTo>
                    <a:pt x="4802" y="1010"/>
                    <a:pt x="4808" y="1011"/>
                    <a:pt x="4813" y="1011"/>
                  </a:cubicBezTo>
                  <a:cubicBezTo>
                    <a:pt x="4832" y="1011"/>
                    <a:pt x="4851" y="1005"/>
                    <a:pt x="4866" y="994"/>
                  </a:cubicBezTo>
                  <a:cubicBezTo>
                    <a:pt x="4887" y="980"/>
                    <a:pt x="4901" y="959"/>
                    <a:pt x="4905" y="935"/>
                  </a:cubicBezTo>
                  <a:lnTo>
                    <a:pt x="5038" y="204"/>
                  </a:lnTo>
                  <a:close/>
                  <a:moveTo>
                    <a:pt x="4962" y="1"/>
                  </a:moveTo>
                  <a:cubicBezTo>
                    <a:pt x="4919" y="1"/>
                    <a:pt x="4880" y="32"/>
                    <a:pt x="4871" y="77"/>
                  </a:cubicBezTo>
                  <a:lnTo>
                    <a:pt x="4738" y="811"/>
                  </a:lnTo>
                  <a:cubicBezTo>
                    <a:pt x="4566" y="784"/>
                    <a:pt x="4393" y="771"/>
                    <a:pt x="4220" y="771"/>
                  </a:cubicBezTo>
                  <a:cubicBezTo>
                    <a:pt x="3997" y="771"/>
                    <a:pt x="3774" y="793"/>
                    <a:pt x="3554" y="836"/>
                  </a:cubicBezTo>
                  <a:lnTo>
                    <a:pt x="3388" y="109"/>
                  </a:lnTo>
                  <a:cubicBezTo>
                    <a:pt x="3383" y="85"/>
                    <a:pt x="3368" y="64"/>
                    <a:pt x="3347" y="51"/>
                  </a:cubicBezTo>
                  <a:cubicBezTo>
                    <a:pt x="3332" y="42"/>
                    <a:pt x="3315" y="37"/>
                    <a:pt x="3298" y="37"/>
                  </a:cubicBezTo>
                  <a:cubicBezTo>
                    <a:pt x="3290" y="37"/>
                    <a:pt x="3283" y="38"/>
                    <a:pt x="3275" y="40"/>
                  </a:cubicBezTo>
                  <a:lnTo>
                    <a:pt x="2970" y="119"/>
                  </a:lnTo>
                  <a:cubicBezTo>
                    <a:pt x="2895" y="145"/>
                    <a:pt x="2820" y="173"/>
                    <a:pt x="2744" y="200"/>
                  </a:cubicBezTo>
                  <a:lnTo>
                    <a:pt x="2682" y="223"/>
                  </a:lnTo>
                  <a:cubicBezTo>
                    <a:pt x="2602" y="251"/>
                    <a:pt x="2525" y="285"/>
                    <a:pt x="2450" y="323"/>
                  </a:cubicBezTo>
                  <a:lnTo>
                    <a:pt x="2345" y="373"/>
                  </a:lnTo>
                  <a:cubicBezTo>
                    <a:pt x="2265" y="410"/>
                    <a:pt x="2187" y="452"/>
                    <a:pt x="2113" y="497"/>
                  </a:cubicBezTo>
                  <a:cubicBezTo>
                    <a:pt x="1773" y="688"/>
                    <a:pt x="1444" y="950"/>
                    <a:pt x="1133" y="1278"/>
                  </a:cubicBezTo>
                  <a:cubicBezTo>
                    <a:pt x="1098" y="1317"/>
                    <a:pt x="1100" y="1375"/>
                    <a:pt x="1137" y="1410"/>
                  </a:cubicBezTo>
                  <a:lnTo>
                    <a:pt x="1682" y="1917"/>
                  </a:lnTo>
                  <a:cubicBezTo>
                    <a:pt x="1354" y="2291"/>
                    <a:pt x="1111" y="2733"/>
                    <a:pt x="973" y="3212"/>
                  </a:cubicBezTo>
                  <a:lnTo>
                    <a:pt x="252" y="3024"/>
                  </a:lnTo>
                  <a:cubicBezTo>
                    <a:pt x="244" y="3022"/>
                    <a:pt x="235" y="3021"/>
                    <a:pt x="228" y="3021"/>
                  </a:cubicBezTo>
                  <a:cubicBezTo>
                    <a:pt x="188" y="3021"/>
                    <a:pt x="151" y="3047"/>
                    <a:pt x="140" y="3087"/>
                  </a:cubicBezTo>
                  <a:cubicBezTo>
                    <a:pt x="89" y="3259"/>
                    <a:pt x="64" y="3436"/>
                    <a:pt x="39" y="3607"/>
                  </a:cubicBezTo>
                  <a:lnTo>
                    <a:pt x="24" y="3711"/>
                  </a:lnTo>
                  <a:cubicBezTo>
                    <a:pt x="17" y="3813"/>
                    <a:pt x="12" y="3916"/>
                    <a:pt x="7" y="4021"/>
                  </a:cubicBezTo>
                  <a:cubicBezTo>
                    <a:pt x="7" y="4035"/>
                    <a:pt x="6" y="4050"/>
                    <a:pt x="5" y="4065"/>
                  </a:cubicBezTo>
                  <a:cubicBezTo>
                    <a:pt x="2" y="4104"/>
                    <a:pt x="1" y="4143"/>
                    <a:pt x="3" y="4181"/>
                  </a:cubicBezTo>
                  <a:lnTo>
                    <a:pt x="10" y="4337"/>
                  </a:lnTo>
                  <a:cubicBezTo>
                    <a:pt x="13" y="4371"/>
                    <a:pt x="14" y="4404"/>
                    <a:pt x="15" y="4436"/>
                  </a:cubicBezTo>
                  <a:cubicBezTo>
                    <a:pt x="16" y="4509"/>
                    <a:pt x="22" y="4580"/>
                    <a:pt x="33" y="4651"/>
                  </a:cubicBezTo>
                  <a:lnTo>
                    <a:pt x="80" y="4958"/>
                  </a:lnTo>
                  <a:cubicBezTo>
                    <a:pt x="92" y="5028"/>
                    <a:pt x="110" y="5096"/>
                    <a:pt x="128" y="5162"/>
                  </a:cubicBezTo>
                  <a:cubicBezTo>
                    <a:pt x="137" y="5195"/>
                    <a:pt x="145" y="5228"/>
                    <a:pt x="154" y="5265"/>
                  </a:cubicBezTo>
                  <a:cubicBezTo>
                    <a:pt x="159" y="5283"/>
                    <a:pt x="164" y="5302"/>
                    <a:pt x="169" y="5320"/>
                  </a:cubicBezTo>
                  <a:cubicBezTo>
                    <a:pt x="177" y="5352"/>
                    <a:pt x="185" y="5384"/>
                    <a:pt x="196" y="5420"/>
                  </a:cubicBezTo>
                  <a:lnTo>
                    <a:pt x="249" y="5565"/>
                  </a:lnTo>
                  <a:cubicBezTo>
                    <a:pt x="262" y="5603"/>
                    <a:pt x="297" y="5626"/>
                    <a:pt x="335" y="5626"/>
                  </a:cubicBezTo>
                  <a:cubicBezTo>
                    <a:pt x="346" y="5626"/>
                    <a:pt x="356" y="5625"/>
                    <a:pt x="366" y="5621"/>
                  </a:cubicBezTo>
                  <a:lnTo>
                    <a:pt x="1068" y="5371"/>
                  </a:lnTo>
                  <a:cubicBezTo>
                    <a:pt x="1211" y="5742"/>
                    <a:pt x="1419" y="6085"/>
                    <a:pt x="1683" y="6383"/>
                  </a:cubicBezTo>
                  <a:lnTo>
                    <a:pt x="1138" y="6890"/>
                  </a:lnTo>
                  <a:cubicBezTo>
                    <a:pt x="1100" y="6925"/>
                    <a:pt x="1098" y="6984"/>
                    <a:pt x="1133" y="7022"/>
                  </a:cubicBezTo>
                  <a:cubicBezTo>
                    <a:pt x="1442" y="7349"/>
                    <a:pt x="1771" y="7612"/>
                    <a:pt x="2108" y="7800"/>
                  </a:cubicBezTo>
                  <a:cubicBezTo>
                    <a:pt x="2184" y="7846"/>
                    <a:pt x="2263" y="7888"/>
                    <a:pt x="2344" y="7926"/>
                  </a:cubicBezTo>
                  <a:lnTo>
                    <a:pt x="2452" y="7978"/>
                  </a:lnTo>
                  <a:cubicBezTo>
                    <a:pt x="2526" y="8015"/>
                    <a:pt x="2601" y="8048"/>
                    <a:pt x="2680" y="8076"/>
                  </a:cubicBezTo>
                  <a:lnTo>
                    <a:pt x="2747" y="8101"/>
                  </a:lnTo>
                  <a:cubicBezTo>
                    <a:pt x="2822" y="8129"/>
                    <a:pt x="2897" y="8156"/>
                    <a:pt x="2978" y="8183"/>
                  </a:cubicBezTo>
                  <a:lnTo>
                    <a:pt x="3276" y="8260"/>
                  </a:lnTo>
                  <a:cubicBezTo>
                    <a:pt x="3283" y="8262"/>
                    <a:pt x="3292" y="8263"/>
                    <a:pt x="3300" y="8263"/>
                  </a:cubicBezTo>
                  <a:cubicBezTo>
                    <a:pt x="3343" y="8263"/>
                    <a:pt x="3380" y="8234"/>
                    <a:pt x="3390" y="8191"/>
                  </a:cubicBezTo>
                  <a:lnTo>
                    <a:pt x="3555" y="7465"/>
                  </a:lnTo>
                  <a:cubicBezTo>
                    <a:pt x="3775" y="7508"/>
                    <a:pt x="3997" y="7530"/>
                    <a:pt x="4219" y="7530"/>
                  </a:cubicBezTo>
                  <a:cubicBezTo>
                    <a:pt x="4492" y="7530"/>
                    <a:pt x="4765" y="7497"/>
                    <a:pt x="5032" y="7432"/>
                  </a:cubicBezTo>
                  <a:lnTo>
                    <a:pt x="5229" y="8151"/>
                  </a:lnTo>
                  <a:cubicBezTo>
                    <a:pt x="5240" y="8192"/>
                    <a:pt x="5278" y="8219"/>
                    <a:pt x="5319" y="8219"/>
                  </a:cubicBezTo>
                  <a:cubicBezTo>
                    <a:pt x="5327" y="8219"/>
                    <a:pt x="5335" y="8218"/>
                    <a:pt x="5343" y="8216"/>
                  </a:cubicBezTo>
                  <a:cubicBezTo>
                    <a:pt x="6140" y="8000"/>
                    <a:pt x="6883" y="7527"/>
                    <a:pt x="7433" y="6885"/>
                  </a:cubicBezTo>
                  <a:cubicBezTo>
                    <a:pt x="7466" y="6845"/>
                    <a:pt x="7461" y="6787"/>
                    <a:pt x="7422" y="6754"/>
                  </a:cubicBezTo>
                  <a:lnTo>
                    <a:pt x="6854" y="6270"/>
                  </a:lnTo>
                  <a:cubicBezTo>
                    <a:pt x="7104" y="5961"/>
                    <a:pt x="7298" y="5609"/>
                    <a:pt x="7424" y="5232"/>
                  </a:cubicBezTo>
                  <a:lnTo>
                    <a:pt x="8139" y="5451"/>
                  </a:lnTo>
                  <a:cubicBezTo>
                    <a:pt x="8148" y="5454"/>
                    <a:pt x="8158" y="5455"/>
                    <a:pt x="8167" y="5455"/>
                  </a:cubicBezTo>
                  <a:cubicBezTo>
                    <a:pt x="8206" y="5455"/>
                    <a:pt x="8243" y="5429"/>
                    <a:pt x="8255" y="5389"/>
                  </a:cubicBezTo>
                  <a:cubicBezTo>
                    <a:pt x="8502" y="4582"/>
                    <a:pt x="8502" y="3720"/>
                    <a:pt x="8255" y="2913"/>
                  </a:cubicBezTo>
                  <a:cubicBezTo>
                    <a:pt x="8243" y="2872"/>
                    <a:pt x="8206" y="2846"/>
                    <a:pt x="8166" y="2846"/>
                  </a:cubicBezTo>
                  <a:cubicBezTo>
                    <a:pt x="8157" y="2846"/>
                    <a:pt x="8148" y="2847"/>
                    <a:pt x="8139" y="2850"/>
                  </a:cubicBezTo>
                  <a:lnTo>
                    <a:pt x="7424" y="3070"/>
                  </a:lnTo>
                  <a:cubicBezTo>
                    <a:pt x="7265" y="2598"/>
                    <a:pt x="7003" y="2168"/>
                    <a:pt x="6658" y="1808"/>
                  </a:cubicBezTo>
                  <a:lnTo>
                    <a:pt x="7180" y="1276"/>
                  </a:lnTo>
                  <a:cubicBezTo>
                    <a:pt x="7216" y="1240"/>
                    <a:pt x="7215" y="1181"/>
                    <a:pt x="7179" y="1145"/>
                  </a:cubicBezTo>
                  <a:cubicBezTo>
                    <a:pt x="6879" y="853"/>
                    <a:pt x="6538" y="605"/>
                    <a:pt x="6167" y="410"/>
                  </a:cubicBezTo>
                  <a:cubicBezTo>
                    <a:pt x="5827" y="227"/>
                    <a:pt x="5428" y="90"/>
                    <a:pt x="4980" y="3"/>
                  </a:cubicBezTo>
                  <a:cubicBezTo>
                    <a:pt x="4974" y="1"/>
                    <a:pt x="4968" y="1"/>
                    <a:pt x="496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3224375" y="4182975"/>
              <a:ext cx="191325" cy="217450"/>
            </a:xfrm>
            <a:custGeom>
              <a:rect b="b" l="l" r="r" t="t"/>
              <a:pathLst>
                <a:path extrusionOk="0" h="8698" w="7653">
                  <a:moveTo>
                    <a:pt x="3264" y="1"/>
                  </a:moveTo>
                  <a:cubicBezTo>
                    <a:pt x="3202" y="1"/>
                    <a:pt x="3139" y="10"/>
                    <a:pt x="3077" y="28"/>
                  </a:cubicBezTo>
                  <a:cubicBezTo>
                    <a:pt x="2823" y="105"/>
                    <a:pt x="2640" y="326"/>
                    <a:pt x="2613" y="589"/>
                  </a:cubicBezTo>
                  <a:cubicBezTo>
                    <a:pt x="2600" y="712"/>
                    <a:pt x="2622" y="836"/>
                    <a:pt x="2675" y="947"/>
                  </a:cubicBezTo>
                  <a:cubicBezTo>
                    <a:pt x="2547" y="809"/>
                    <a:pt x="2372" y="739"/>
                    <a:pt x="2197" y="739"/>
                  </a:cubicBezTo>
                  <a:cubicBezTo>
                    <a:pt x="2045" y="739"/>
                    <a:pt x="1893" y="792"/>
                    <a:pt x="1769" y="899"/>
                  </a:cubicBezTo>
                  <a:cubicBezTo>
                    <a:pt x="1502" y="1128"/>
                    <a:pt x="1466" y="1527"/>
                    <a:pt x="1685" y="1802"/>
                  </a:cubicBezTo>
                  <a:lnTo>
                    <a:pt x="1686" y="1802"/>
                  </a:lnTo>
                  <a:lnTo>
                    <a:pt x="1932" y="2104"/>
                  </a:lnTo>
                  <a:lnTo>
                    <a:pt x="1932" y="2104"/>
                  </a:lnTo>
                  <a:cubicBezTo>
                    <a:pt x="1805" y="1950"/>
                    <a:pt x="1618" y="1865"/>
                    <a:pt x="1425" y="1865"/>
                  </a:cubicBezTo>
                  <a:cubicBezTo>
                    <a:pt x="1363" y="1865"/>
                    <a:pt x="1300" y="1874"/>
                    <a:pt x="1238" y="1892"/>
                  </a:cubicBezTo>
                  <a:cubicBezTo>
                    <a:pt x="983" y="1969"/>
                    <a:pt x="800" y="2190"/>
                    <a:pt x="774" y="2455"/>
                  </a:cubicBezTo>
                  <a:cubicBezTo>
                    <a:pt x="756" y="2628"/>
                    <a:pt x="807" y="2801"/>
                    <a:pt x="917" y="2936"/>
                  </a:cubicBezTo>
                  <a:lnTo>
                    <a:pt x="1118" y="3183"/>
                  </a:lnTo>
                  <a:lnTo>
                    <a:pt x="1113" y="3187"/>
                  </a:lnTo>
                  <a:cubicBezTo>
                    <a:pt x="988" y="3071"/>
                    <a:pt x="827" y="3012"/>
                    <a:pt x="667" y="3012"/>
                  </a:cubicBezTo>
                  <a:cubicBezTo>
                    <a:pt x="521" y="3012"/>
                    <a:pt x="374" y="3060"/>
                    <a:pt x="253" y="3158"/>
                  </a:cubicBezTo>
                  <a:cubicBezTo>
                    <a:pt x="119" y="3267"/>
                    <a:pt x="33" y="3427"/>
                    <a:pt x="17" y="3600"/>
                  </a:cubicBezTo>
                  <a:cubicBezTo>
                    <a:pt x="1" y="3742"/>
                    <a:pt x="32" y="3885"/>
                    <a:pt x="107" y="4006"/>
                  </a:cubicBezTo>
                  <a:lnTo>
                    <a:pt x="1591" y="5841"/>
                  </a:lnTo>
                  <a:cubicBezTo>
                    <a:pt x="1848" y="6155"/>
                    <a:pt x="2181" y="6398"/>
                    <a:pt x="2560" y="6546"/>
                  </a:cubicBezTo>
                  <a:lnTo>
                    <a:pt x="4312" y="8698"/>
                  </a:lnTo>
                  <a:lnTo>
                    <a:pt x="7653" y="5979"/>
                  </a:lnTo>
                  <a:lnTo>
                    <a:pt x="6269" y="4793"/>
                  </a:lnTo>
                  <a:cubicBezTo>
                    <a:pt x="6291" y="4751"/>
                    <a:pt x="6311" y="4708"/>
                    <a:pt x="6328" y="4665"/>
                  </a:cubicBezTo>
                  <a:cubicBezTo>
                    <a:pt x="6431" y="4414"/>
                    <a:pt x="6490" y="4149"/>
                    <a:pt x="6505" y="3879"/>
                  </a:cubicBezTo>
                  <a:cubicBezTo>
                    <a:pt x="6602" y="3229"/>
                    <a:pt x="6554" y="2566"/>
                    <a:pt x="6363" y="1937"/>
                  </a:cubicBezTo>
                  <a:cubicBezTo>
                    <a:pt x="6336" y="1847"/>
                    <a:pt x="6307" y="1755"/>
                    <a:pt x="6272" y="1665"/>
                  </a:cubicBezTo>
                  <a:lnTo>
                    <a:pt x="6094" y="1190"/>
                  </a:lnTo>
                  <a:cubicBezTo>
                    <a:pt x="6086" y="1157"/>
                    <a:pt x="6074" y="1123"/>
                    <a:pt x="6058" y="1093"/>
                  </a:cubicBezTo>
                  <a:cubicBezTo>
                    <a:pt x="6036" y="1044"/>
                    <a:pt x="6006" y="997"/>
                    <a:pt x="5972" y="955"/>
                  </a:cubicBezTo>
                  <a:cubicBezTo>
                    <a:pt x="5863" y="821"/>
                    <a:pt x="5706" y="735"/>
                    <a:pt x="5535" y="717"/>
                  </a:cubicBezTo>
                  <a:cubicBezTo>
                    <a:pt x="5509" y="714"/>
                    <a:pt x="5482" y="713"/>
                    <a:pt x="5456" y="713"/>
                  </a:cubicBezTo>
                  <a:cubicBezTo>
                    <a:pt x="5448" y="713"/>
                    <a:pt x="5440" y="713"/>
                    <a:pt x="5432" y="713"/>
                  </a:cubicBezTo>
                  <a:lnTo>
                    <a:pt x="4258" y="771"/>
                  </a:lnTo>
                  <a:lnTo>
                    <a:pt x="3773" y="243"/>
                  </a:lnTo>
                  <a:cubicBezTo>
                    <a:pt x="3647" y="87"/>
                    <a:pt x="3459" y="1"/>
                    <a:pt x="3264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3265025" y="4227600"/>
              <a:ext cx="63125" cy="40875"/>
            </a:xfrm>
            <a:custGeom>
              <a:rect b="b" l="l" r="r" t="t"/>
              <a:pathLst>
                <a:path extrusionOk="0" h="1635" w="2525">
                  <a:moveTo>
                    <a:pt x="73" y="0"/>
                  </a:moveTo>
                  <a:cubicBezTo>
                    <a:pt x="57" y="0"/>
                    <a:pt x="41" y="6"/>
                    <a:pt x="28" y="17"/>
                  </a:cubicBezTo>
                  <a:cubicBezTo>
                    <a:pt x="2" y="42"/>
                    <a:pt x="0" y="82"/>
                    <a:pt x="24" y="109"/>
                  </a:cubicBezTo>
                  <a:lnTo>
                    <a:pt x="818" y="982"/>
                  </a:lnTo>
                  <a:lnTo>
                    <a:pt x="1198" y="1400"/>
                  </a:lnTo>
                  <a:cubicBezTo>
                    <a:pt x="1214" y="1418"/>
                    <a:pt x="1233" y="1436"/>
                    <a:pt x="1251" y="1452"/>
                  </a:cubicBezTo>
                  <a:cubicBezTo>
                    <a:pt x="1319" y="1513"/>
                    <a:pt x="1398" y="1560"/>
                    <a:pt x="1483" y="1590"/>
                  </a:cubicBezTo>
                  <a:cubicBezTo>
                    <a:pt x="1564" y="1620"/>
                    <a:pt x="1648" y="1634"/>
                    <a:pt x="1732" y="1634"/>
                  </a:cubicBezTo>
                  <a:cubicBezTo>
                    <a:pt x="1869" y="1634"/>
                    <a:pt x="2005" y="1595"/>
                    <a:pt x="2122" y="1519"/>
                  </a:cubicBezTo>
                  <a:cubicBezTo>
                    <a:pt x="2155" y="1498"/>
                    <a:pt x="2185" y="1473"/>
                    <a:pt x="2213" y="1447"/>
                  </a:cubicBezTo>
                  <a:lnTo>
                    <a:pt x="2217" y="1444"/>
                  </a:lnTo>
                  <a:cubicBezTo>
                    <a:pt x="2505" y="1176"/>
                    <a:pt x="2524" y="726"/>
                    <a:pt x="2261" y="434"/>
                  </a:cubicBezTo>
                  <a:lnTo>
                    <a:pt x="2145" y="306"/>
                  </a:lnTo>
                  <a:lnTo>
                    <a:pt x="2031" y="180"/>
                  </a:lnTo>
                  <a:cubicBezTo>
                    <a:pt x="2023" y="172"/>
                    <a:pt x="2013" y="166"/>
                    <a:pt x="2002" y="161"/>
                  </a:cubicBezTo>
                  <a:cubicBezTo>
                    <a:pt x="1998" y="161"/>
                    <a:pt x="1992" y="159"/>
                    <a:pt x="1988" y="158"/>
                  </a:cubicBezTo>
                  <a:cubicBezTo>
                    <a:pt x="1986" y="158"/>
                    <a:pt x="1984" y="158"/>
                    <a:pt x="1982" y="158"/>
                  </a:cubicBezTo>
                  <a:cubicBezTo>
                    <a:pt x="1965" y="158"/>
                    <a:pt x="1950" y="165"/>
                    <a:pt x="1938" y="177"/>
                  </a:cubicBezTo>
                  <a:cubicBezTo>
                    <a:pt x="1911" y="200"/>
                    <a:pt x="1909" y="241"/>
                    <a:pt x="1934" y="268"/>
                  </a:cubicBezTo>
                  <a:lnTo>
                    <a:pt x="1946" y="282"/>
                  </a:lnTo>
                  <a:lnTo>
                    <a:pt x="2165" y="521"/>
                  </a:lnTo>
                  <a:cubicBezTo>
                    <a:pt x="2374" y="762"/>
                    <a:pt x="2353" y="1127"/>
                    <a:pt x="2116" y="1341"/>
                  </a:cubicBezTo>
                  <a:cubicBezTo>
                    <a:pt x="2004" y="1444"/>
                    <a:pt x="1863" y="1494"/>
                    <a:pt x="1722" y="1494"/>
                  </a:cubicBezTo>
                  <a:cubicBezTo>
                    <a:pt x="1566" y="1494"/>
                    <a:pt x="1410" y="1433"/>
                    <a:pt x="1295" y="1311"/>
                  </a:cubicBezTo>
                  <a:lnTo>
                    <a:pt x="919" y="899"/>
                  </a:lnTo>
                  <a:lnTo>
                    <a:pt x="121" y="21"/>
                  </a:lnTo>
                  <a:cubicBezTo>
                    <a:pt x="108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250600" y="4260825"/>
              <a:ext cx="54850" cy="32075"/>
            </a:xfrm>
            <a:custGeom>
              <a:rect b="b" l="l" r="r" t="t"/>
              <a:pathLst>
                <a:path extrusionOk="0" h="1283" w="2194">
                  <a:moveTo>
                    <a:pt x="73" y="0"/>
                  </a:moveTo>
                  <a:cubicBezTo>
                    <a:pt x="58" y="0"/>
                    <a:pt x="43" y="5"/>
                    <a:pt x="30" y="16"/>
                  </a:cubicBezTo>
                  <a:cubicBezTo>
                    <a:pt x="3" y="41"/>
                    <a:pt x="1" y="82"/>
                    <a:pt x="25" y="110"/>
                  </a:cubicBezTo>
                  <a:lnTo>
                    <a:pt x="391" y="513"/>
                  </a:lnTo>
                  <a:lnTo>
                    <a:pt x="880" y="1048"/>
                  </a:lnTo>
                  <a:cubicBezTo>
                    <a:pt x="881" y="1050"/>
                    <a:pt x="883" y="1052"/>
                    <a:pt x="886" y="1053"/>
                  </a:cubicBezTo>
                  <a:cubicBezTo>
                    <a:pt x="955" y="1130"/>
                    <a:pt x="1042" y="1190"/>
                    <a:pt x="1139" y="1228"/>
                  </a:cubicBezTo>
                  <a:cubicBezTo>
                    <a:pt x="1226" y="1264"/>
                    <a:pt x="1319" y="1282"/>
                    <a:pt x="1412" y="1282"/>
                  </a:cubicBezTo>
                  <a:cubicBezTo>
                    <a:pt x="1548" y="1282"/>
                    <a:pt x="1684" y="1243"/>
                    <a:pt x="1802" y="1166"/>
                  </a:cubicBezTo>
                  <a:cubicBezTo>
                    <a:pt x="1834" y="1145"/>
                    <a:pt x="1865" y="1121"/>
                    <a:pt x="1894" y="1096"/>
                  </a:cubicBezTo>
                  <a:cubicBezTo>
                    <a:pt x="2127" y="884"/>
                    <a:pt x="2193" y="546"/>
                    <a:pt x="2060" y="262"/>
                  </a:cubicBezTo>
                  <a:cubicBezTo>
                    <a:pt x="2030" y="196"/>
                    <a:pt x="1990" y="134"/>
                    <a:pt x="1941" y="81"/>
                  </a:cubicBezTo>
                  <a:cubicBezTo>
                    <a:pt x="1928" y="67"/>
                    <a:pt x="1911" y="59"/>
                    <a:pt x="1893" y="59"/>
                  </a:cubicBezTo>
                  <a:cubicBezTo>
                    <a:pt x="1877" y="59"/>
                    <a:pt x="1861" y="65"/>
                    <a:pt x="1849" y="77"/>
                  </a:cubicBezTo>
                  <a:cubicBezTo>
                    <a:pt x="1835" y="89"/>
                    <a:pt x="1828" y="106"/>
                    <a:pt x="1828" y="123"/>
                  </a:cubicBezTo>
                  <a:cubicBezTo>
                    <a:pt x="1827" y="140"/>
                    <a:pt x="1833" y="157"/>
                    <a:pt x="1845" y="169"/>
                  </a:cubicBezTo>
                  <a:cubicBezTo>
                    <a:pt x="2060" y="404"/>
                    <a:pt x="2049" y="769"/>
                    <a:pt x="1819" y="990"/>
                  </a:cubicBezTo>
                  <a:cubicBezTo>
                    <a:pt x="1705" y="1099"/>
                    <a:pt x="1558" y="1153"/>
                    <a:pt x="1412" y="1153"/>
                  </a:cubicBezTo>
                  <a:cubicBezTo>
                    <a:pt x="1262" y="1153"/>
                    <a:pt x="1111" y="1095"/>
                    <a:pt x="996" y="981"/>
                  </a:cubicBezTo>
                  <a:cubicBezTo>
                    <a:pt x="989" y="974"/>
                    <a:pt x="982" y="968"/>
                    <a:pt x="976" y="960"/>
                  </a:cubicBezTo>
                  <a:lnTo>
                    <a:pt x="490" y="426"/>
                  </a:lnTo>
                  <a:lnTo>
                    <a:pt x="123" y="22"/>
                  </a:lnTo>
                  <a:cubicBezTo>
                    <a:pt x="110" y="8"/>
                    <a:pt x="91" y="0"/>
                    <a:pt x="7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235650" y="4284850"/>
              <a:ext cx="45825" cy="30600"/>
            </a:xfrm>
            <a:custGeom>
              <a:rect b="b" l="l" r="r" t="t"/>
              <a:pathLst>
                <a:path extrusionOk="0" h="1224" w="1833">
                  <a:moveTo>
                    <a:pt x="1542" y="0"/>
                  </a:moveTo>
                  <a:cubicBezTo>
                    <a:pt x="1526" y="0"/>
                    <a:pt x="1510" y="6"/>
                    <a:pt x="1498" y="18"/>
                  </a:cubicBezTo>
                  <a:cubicBezTo>
                    <a:pt x="1477" y="37"/>
                    <a:pt x="1470" y="67"/>
                    <a:pt x="1484" y="91"/>
                  </a:cubicBezTo>
                  <a:cubicBezTo>
                    <a:pt x="1486" y="98"/>
                    <a:pt x="1489" y="104"/>
                    <a:pt x="1494" y="109"/>
                  </a:cubicBezTo>
                  <a:cubicBezTo>
                    <a:pt x="1712" y="349"/>
                    <a:pt x="1694" y="721"/>
                    <a:pt x="1454" y="940"/>
                  </a:cubicBezTo>
                  <a:cubicBezTo>
                    <a:pt x="1342" y="1042"/>
                    <a:pt x="1200" y="1093"/>
                    <a:pt x="1059" y="1093"/>
                  </a:cubicBezTo>
                  <a:cubicBezTo>
                    <a:pt x="900" y="1093"/>
                    <a:pt x="741" y="1029"/>
                    <a:pt x="625" y="901"/>
                  </a:cubicBezTo>
                  <a:lnTo>
                    <a:pt x="140" y="345"/>
                  </a:lnTo>
                  <a:lnTo>
                    <a:pt x="121" y="322"/>
                  </a:lnTo>
                  <a:cubicBezTo>
                    <a:pt x="108" y="309"/>
                    <a:pt x="90" y="302"/>
                    <a:pt x="73" y="302"/>
                  </a:cubicBezTo>
                  <a:cubicBezTo>
                    <a:pt x="57" y="302"/>
                    <a:pt x="40" y="308"/>
                    <a:pt x="28" y="319"/>
                  </a:cubicBezTo>
                  <a:cubicBezTo>
                    <a:pt x="2" y="343"/>
                    <a:pt x="0" y="383"/>
                    <a:pt x="24" y="411"/>
                  </a:cubicBezTo>
                  <a:lnTo>
                    <a:pt x="47" y="437"/>
                  </a:lnTo>
                  <a:lnTo>
                    <a:pt x="527" y="989"/>
                  </a:lnTo>
                  <a:cubicBezTo>
                    <a:pt x="668" y="1143"/>
                    <a:pt x="863" y="1224"/>
                    <a:pt x="1059" y="1224"/>
                  </a:cubicBezTo>
                  <a:cubicBezTo>
                    <a:pt x="1195" y="1224"/>
                    <a:pt x="1331" y="1185"/>
                    <a:pt x="1451" y="1107"/>
                  </a:cubicBezTo>
                  <a:cubicBezTo>
                    <a:pt x="1484" y="1085"/>
                    <a:pt x="1514" y="1062"/>
                    <a:pt x="1543" y="1036"/>
                  </a:cubicBezTo>
                  <a:cubicBezTo>
                    <a:pt x="1756" y="842"/>
                    <a:pt x="1832" y="539"/>
                    <a:pt x="1737" y="266"/>
                  </a:cubicBezTo>
                  <a:cubicBezTo>
                    <a:pt x="1704" y="176"/>
                    <a:pt x="1655" y="92"/>
                    <a:pt x="1590" y="22"/>
                  </a:cubicBezTo>
                  <a:cubicBezTo>
                    <a:pt x="1578" y="7"/>
                    <a:pt x="1560" y="0"/>
                    <a:pt x="154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3431200" y="4189975"/>
              <a:ext cx="55275" cy="57475"/>
            </a:xfrm>
            <a:custGeom>
              <a:rect b="b" l="l" r="r" t="t"/>
              <a:pathLst>
                <a:path extrusionOk="0" h="2299" w="2211">
                  <a:moveTo>
                    <a:pt x="1367" y="1"/>
                  </a:moveTo>
                  <a:lnTo>
                    <a:pt x="1" y="1558"/>
                  </a:lnTo>
                  <a:lnTo>
                    <a:pt x="844" y="2298"/>
                  </a:lnTo>
                  <a:lnTo>
                    <a:pt x="2210" y="74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3240600" y="4174650"/>
              <a:ext cx="138400" cy="178650"/>
            </a:xfrm>
            <a:custGeom>
              <a:rect b="b" l="l" r="r" t="t"/>
              <a:pathLst>
                <a:path extrusionOk="0" h="7146" w="5536">
                  <a:moveTo>
                    <a:pt x="3079" y="0"/>
                  </a:moveTo>
                  <a:lnTo>
                    <a:pt x="86" y="5993"/>
                  </a:lnTo>
                  <a:cubicBezTo>
                    <a:pt x="1" y="6180"/>
                    <a:pt x="49" y="6400"/>
                    <a:pt x="203" y="6535"/>
                  </a:cubicBezTo>
                  <a:lnTo>
                    <a:pt x="767" y="7029"/>
                  </a:lnTo>
                  <a:cubicBezTo>
                    <a:pt x="855" y="7107"/>
                    <a:pt x="965" y="7145"/>
                    <a:pt x="1075" y="7145"/>
                  </a:cubicBezTo>
                  <a:cubicBezTo>
                    <a:pt x="1204" y="7145"/>
                    <a:pt x="1333" y="7092"/>
                    <a:pt x="1425" y="6986"/>
                  </a:cubicBezTo>
                  <a:lnTo>
                    <a:pt x="5536" y="215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3274225" y="4150775"/>
              <a:ext cx="43375" cy="84700"/>
            </a:xfrm>
            <a:custGeom>
              <a:rect b="b" l="l" r="r" t="t"/>
              <a:pathLst>
                <a:path extrusionOk="0" h="3388" w="1735">
                  <a:moveTo>
                    <a:pt x="645" y="0"/>
                  </a:moveTo>
                  <a:lnTo>
                    <a:pt x="0" y="2932"/>
                  </a:lnTo>
                  <a:lnTo>
                    <a:pt x="519" y="3388"/>
                  </a:lnTo>
                  <a:lnTo>
                    <a:pt x="1734" y="956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3268150" y="4040100"/>
              <a:ext cx="225125" cy="217950"/>
            </a:xfrm>
            <a:custGeom>
              <a:rect b="b" l="l" r="r" t="t"/>
              <a:pathLst>
                <a:path extrusionOk="0" h="8718" w="9005">
                  <a:moveTo>
                    <a:pt x="3196" y="1"/>
                  </a:moveTo>
                  <a:lnTo>
                    <a:pt x="0" y="3640"/>
                  </a:lnTo>
                  <a:lnTo>
                    <a:pt x="5739" y="8679"/>
                  </a:lnTo>
                  <a:cubicBezTo>
                    <a:pt x="5767" y="8705"/>
                    <a:pt x="5803" y="8717"/>
                    <a:pt x="5839" y="8717"/>
                  </a:cubicBezTo>
                  <a:cubicBezTo>
                    <a:pt x="5880" y="8717"/>
                    <a:pt x="5922" y="8700"/>
                    <a:pt x="5951" y="8666"/>
                  </a:cubicBezTo>
                  <a:lnTo>
                    <a:pt x="8949" y="5253"/>
                  </a:lnTo>
                  <a:cubicBezTo>
                    <a:pt x="9004" y="5190"/>
                    <a:pt x="8997" y="5095"/>
                    <a:pt x="8935" y="5040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2998775" y="3799725"/>
              <a:ext cx="349075" cy="332825"/>
            </a:xfrm>
            <a:custGeom>
              <a:rect b="b" l="l" r="r" t="t"/>
              <a:pathLst>
                <a:path extrusionOk="0" h="13313" w="13963">
                  <a:moveTo>
                    <a:pt x="9358" y="1"/>
                  </a:moveTo>
                  <a:cubicBezTo>
                    <a:pt x="8878" y="1"/>
                    <a:pt x="7130" y="299"/>
                    <a:pt x="3888" y="3991"/>
                  </a:cubicBezTo>
                  <a:lnTo>
                    <a:pt x="3867" y="4050"/>
                  </a:lnTo>
                  <a:cubicBezTo>
                    <a:pt x="1" y="8452"/>
                    <a:pt x="646" y="10124"/>
                    <a:pt x="646" y="10124"/>
                  </a:cubicBezTo>
                  <a:cubicBezTo>
                    <a:pt x="4687" y="10387"/>
                    <a:pt x="10744" y="13313"/>
                    <a:pt x="10744" y="13313"/>
                  </a:cubicBezTo>
                  <a:lnTo>
                    <a:pt x="13962" y="9613"/>
                  </a:lnTo>
                  <a:cubicBezTo>
                    <a:pt x="13962" y="9613"/>
                    <a:pt x="10279" y="3985"/>
                    <a:pt x="9496" y="12"/>
                  </a:cubicBezTo>
                  <a:cubicBezTo>
                    <a:pt x="9496" y="12"/>
                    <a:pt x="9450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2953150" y="3761775"/>
              <a:ext cx="333000" cy="310650"/>
            </a:xfrm>
            <a:custGeom>
              <a:rect b="b" l="l" r="r" t="t"/>
              <a:pathLst>
                <a:path extrusionOk="0" h="12426" w="13320">
                  <a:moveTo>
                    <a:pt x="9280" y="1238"/>
                  </a:moveTo>
                  <a:cubicBezTo>
                    <a:pt x="9817" y="1238"/>
                    <a:pt x="10283" y="1383"/>
                    <a:pt x="10632" y="1690"/>
                  </a:cubicBezTo>
                  <a:cubicBezTo>
                    <a:pt x="11934" y="2833"/>
                    <a:pt x="11213" y="5868"/>
                    <a:pt x="9060" y="8319"/>
                  </a:cubicBezTo>
                  <a:cubicBezTo>
                    <a:pt x="7485" y="10113"/>
                    <a:pt x="5501" y="11186"/>
                    <a:pt x="4040" y="11186"/>
                  </a:cubicBezTo>
                  <a:cubicBezTo>
                    <a:pt x="3504" y="11186"/>
                    <a:pt x="3038" y="11042"/>
                    <a:pt x="2689" y="10736"/>
                  </a:cubicBezTo>
                  <a:cubicBezTo>
                    <a:pt x="1388" y="9593"/>
                    <a:pt x="2108" y="6557"/>
                    <a:pt x="4261" y="4105"/>
                  </a:cubicBezTo>
                  <a:cubicBezTo>
                    <a:pt x="5835" y="2312"/>
                    <a:pt x="7819" y="1238"/>
                    <a:pt x="9280" y="1238"/>
                  </a:cubicBezTo>
                  <a:close/>
                  <a:moveTo>
                    <a:pt x="9282" y="1"/>
                  </a:moveTo>
                  <a:cubicBezTo>
                    <a:pt x="7440" y="1"/>
                    <a:pt x="5175" y="1183"/>
                    <a:pt x="3328" y="3286"/>
                  </a:cubicBezTo>
                  <a:cubicBezTo>
                    <a:pt x="642" y="6345"/>
                    <a:pt x="1" y="10027"/>
                    <a:pt x="1870" y="11669"/>
                  </a:cubicBezTo>
                  <a:cubicBezTo>
                    <a:pt x="2454" y="12181"/>
                    <a:pt x="3204" y="12426"/>
                    <a:pt x="4040" y="12426"/>
                  </a:cubicBezTo>
                  <a:cubicBezTo>
                    <a:pt x="5882" y="12426"/>
                    <a:pt x="8146" y="11243"/>
                    <a:pt x="9994" y="9139"/>
                  </a:cubicBezTo>
                  <a:cubicBezTo>
                    <a:pt x="12680" y="6078"/>
                    <a:pt x="13320" y="2398"/>
                    <a:pt x="11452" y="757"/>
                  </a:cubicBezTo>
                  <a:cubicBezTo>
                    <a:pt x="10868" y="245"/>
                    <a:pt x="10119" y="1"/>
                    <a:pt x="9282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2987825" y="3792725"/>
              <a:ext cx="263675" cy="248750"/>
            </a:xfrm>
            <a:custGeom>
              <a:rect b="b" l="l" r="r" t="t"/>
              <a:pathLst>
                <a:path extrusionOk="0" h="9950" w="10547">
                  <a:moveTo>
                    <a:pt x="7894" y="1"/>
                  </a:moveTo>
                  <a:cubicBezTo>
                    <a:pt x="6433" y="1"/>
                    <a:pt x="4449" y="1074"/>
                    <a:pt x="2874" y="2867"/>
                  </a:cubicBezTo>
                  <a:cubicBezTo>
                    <a:pt x="720" y="5319"/>
                    <a:pt x="0" y="8354"/>
                    <a:pt x="1302" y="9498"/>
                  </a:cubicBezTo>
                  <a:cubicBezTo>
                    <a:pt x="1652" y="9804"/>
                    <a:pt x="2118" y="9949"/>
                    <a:pt x="2654" y="9949"/>
                  </a:cubicBezTo>
                  <a:cubicBezTo>
                    <a:pt x="4115" y="9949"/>
                    <a:pt x="6098" y="8875"/>
                    <a:pt x="7673" y="7081"/>
                  </a:cubicBezTo>
                  <a:cubicBezTo>
                    <a:pt x="9827" y="4629"/>
                    <a:pt x="10546" y="1594"/>
                    <a:pt x="9245" y="452"/>
                  </a:cubicBezTo>
                  <a:cubicBezTo>
                    <a:pt x="8896" y="145"/>
                    <a:pt x="8430" y="1"/>
                    <a:pt x="7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3078425" y="3869275"/>
              <a:ext cx="141875" cy="146175"/>
            </a:xfrm>
            <a:custGeom>
              <a:rect b="b" l="l" r="r" t="t"/>
              <a:pathLst>
                <a:path extrusionOk="0" h="5847" w="5675">
                  <a:moveTo>
                    <a:pt x="2532" y="1"/>
                  </a:moveTo>
                  <a:cubicBezTo>
                    <a:pt x="2511" y="1"/>
                    <a:pt x="2490" y="10"/>
                    <a:pt x="2475" y="27"/>
                  </a:cubicBezTo>
                  <a:lnTo>
                    <a:pt x="26" y="2815"/>
                  </a:lnTo>
                  <a:cubicBezTo>
                    <a:pt x="4" y="2840"/>
                    <a:pt x="1" y="2878"/>
                    <a:pt x="18" y="2907"/>
                  </a:cubicBezTo>
                  <a:lnTo>
                    <a:pt x="1827" y="5810"/>
                  </a:lnTo>
                  <a:cubicBezTo>
                    <a:pt x="1841" y="5832"/>
                    <a:pt x="1865" y="5846"/>
                    <a:pt x="1892" y="5846"/>
                  </a:cubicBezTo>
                  <a:lnTo>
                    <a:pt x="1892" y="5845"/>
                  </a:lnTo>
                  <a:cubicBezTo>
                    <a:pt x="1952" y="5845"/>
                    <a:pt x="1989" y="5779"/>
                    <a:pt x="1957" y="5728"/>
                  </a:cubicBezTo>
                  <a:lnTo>
                    <a:pt x="179" y="2874"/>
                  </a:lnTo>
                  <a:lnTo>
                    <a:pt x="2550" y="174"/>
                  </a:lnTo>
                  <a:lnTo>
                    <a:pt x="5548" y="1791"/>
                  </a:lnTo>
                  <a:cubicBezTo>
                    <a:pt x="5560" y="1799"/>
                    <a:pt x="5573" y="1802"/>
                    <a:pt x="5586" y="1802"/>
                  </a:cubicBezTo>
                  <a:cubicBezTo>
                    <a:pt x="5613" y="1802"/>
                    <a:pt x="5640" y="1787"/>
                    <a:pt x="5655" y="1761"/>
                  </a:cubicBezTo>
                  <a:cubicBezTo>
                    <a:pt x="5675" y="1723"/>
                    <a:pt x="5660" y="1676"/>
                    <a:pt x="5620" y="1656"/>
                  </a:cubicBezTo>
                  <a:lnTo>
                    <a:pt x="2569" y="10"/>
                  </a:lnTo>
                  <a:cubicBezTo>
                    <a:pt x="2557" y="4"/>
                    <a:pt x="2545" y="1"/>
                    <a:pt x="253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3077875" y="3869350"/>
              <a:ext cx="75375" cy="73500"/>
            </a:xfrm>
            <a:custGeom>
              <a:rect b="b" l="l" r="r" t="t"/>
              <a:pathLst>
                <a:path extrusionOk="0" h="2940" w="3015">
                  <a:moveTo>
                    <a:pt x="2556" y="0"/>
                  </a:moveTo>
                  <a:cubicBezTo>
                    <a:pt x="2514" y="0"/>
                    <a:pt x="2472" y="32"/>
                    <a:pt x="2478" y="88"/>
                  </a:cubicBezTo>
                  <a:cubicBezTo>
                    <a:pt x="2495" y="177"/>
                    <a:pt x="2834" y="2298"/>
                    <a:pt x="92" y="2787"/>
                  </a:cubicBezTo>
                  <a:cubicBezTo>
                    <a:pt x="1" y="2803"/>
                    <a:pt x="12" y="2938"/>
                    <a:pt x="105" y="2939"/>
                  </a:cubicBezTo>
                  <a:cubicBezTo>
                    <a:pt x="110" y="2939"/>
                    <a:pt x="115" y="2939"/>
                    <a:pt x="119" y="2938"/>
                  </a:cubicBezTo>
                  <a:cubicBezTo>
                    <a:pt x="3014" y="2422"/>
                    <a:pt x="2634" y="84"/>
                    <a:pt x="2630" y="60"/>
                  </a:cubicBezTo>
                  <a:cubicBezTo>
                    <a:pt x="2620" y="19"/>
                    <a:pt x="2588" y="0"/>
                    <a:pt x="255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2991325" y="3865225"/>
              <a:ext cx="87250" cy="150500"/>
            </a:xfrm>
            <a:custGeom>
              <a:rect b="b" l="l" r="r" t="t"/>
              <a:pathLst>
                <a:path extrusionOk="0" h="6020" w="3490">
                  <a:moveTo>
                    <a:pt x="3381" y="1"/>
                  </a:moveTo>
                  <a:cubicBezTo>
                    <a:pt x="3361" y="1"/>
                    <a:pt x="3341" y="9"/>
                    <a:pt x="3324" y="30"/>
                  </a:cubicBezTo>
                  <a:cubicBezTo>
                    <a:pt x="3187" y="194"/>
                    <a:pt x="1" y="4072"/>
                    <a:pt x="1679" y="5993"/>
                  </a:cubicBezTo>
                  <a:cubicBezTo>
                    <a:pt x="1693" y="6010"/>
                    <a:pt x="1714" y="6019"/>
                    <a:pt x="1737" y="6019"/>
                  </a:cubicBezTo>
                  <a:cubicBezTo>
                    <a:pt x="1803" y="6019"/>
                    <a:pt x="1838" y="5942"/>
                    <a:pt x="1795" y="5892"/>
                  </a:cubicBezTo>
                  <a:cubicBezTo>
                    <a:pt x="202" y="4070"/>
                    <a:pt x="3409" y="167"/>
                    <a:pt x="3442" y="128"/>
                  </a:cubicBezTo>
                  <a:cubicBezTo>
                    <a:pt x="3490" y="70"/>
                    <a:pt x="3438" y="1"/>
                    <a:pt x="338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3266025" y="4129400"/>
              <a:ext cx="115550" cy="101150"/>
            </a:xfrm>
            <a:custGeom>
              <a:rect b="b" l="l" r="r" t="t"/>
              <a:pathLst>
                <a:path extrusionOk="0" h="4046" w="4622">
                  <a:moveTo>
                    <a:pt x="87" y="0"/>
                  </a:moveTo>
                  <a:cubicBezTo>
                    <a:pt x="66" y="0"/>
                    <a:pt x="45" y="9"/>
                    <a:pt x="30" y="27"/>
                  </a:cubicBezTo>
                  <a:cubicBezTo>
                    <a:pt x="1" y="61"/>
                    <a:pt x="6" y="112"/>
                    <a:pt x="42" y="139"/>
                  </a:cubicBezTo>
                  <a:lnTo>
                    <a:pt x="4468" y="4026"/>
                  </a:lnTo>
                  <a:cubicBezTo>
                    <a:pt x="4482" y="4038"/>
                    <a:pt x="4500" y="4045"/>
                    <a:pt x="4518" y="4045"/>
                  </a:cubicBezTo>
                  <a:lnTo>
                    <a:pt x="4518" y="4045"/>
                  </a:lnTo>
                  <a:cubicBezTo>
                    <a:pt x="4589" y="4044"/>
                    <a:pt x="4621" y="3957"/>
                    <a:pt x="4568" y="3910"/>
                  </a:cubicBezTo>
                  <a:lnTo>
                    <a:pt x="143" y="24"/>
                  </a:lnTo>
                  <a:cubicBezTo>
                    <a:pt x="127" y="8"/>
                    <a:pt x="107" y="0"/>
                    <a:pt x="87" y="0"/>
                  </a:cubicBezTo>
                  <a:close/>
                  <a:moveTo>
                    <a:pt x="4518" y="4045"/>
                  </a:moveTo>
                  <a:cubicBezTo>
                    <a:pt x="4518" y="4045"/>
                    <a:pt x="4518" y="4045"/>
                    <a:pt x="4518" y="4045"/>
                  </a:cubicBezTo>
                  <a:lnTo>
                    <a:pt x="4519" y="4045"/>
                  </a:lnTo>
                  <a:cubicBezTo>
                    <a:pt x="4518" y="4045"/>
                    <a:pt x="4518" y="4045"/>
                    <a:pt x="4518" y="4045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3324200" y="4063375"/>
              <a:ext cx="144900" cy="126925"/>
            </a:xfrm>
            <a:custGeom>
              <a:rect b="b" l="l" r="r" t="t"/>
              <a:pathLst>
                <a:path extrusionOk="0" h="5077" w="5796">
                  <a:moveTo>
                    <a:pt x="86" y="0"/>
                  </a:moveTo>
                  <a:cubicBezTo>
                    <a:pt x="64" y="0"/>
                    <a:pt x="43" y="9"/>
                    <a:pt x="28" y="26"/>
                  </a:cubicBezTo>
                  <a:cubicBezTo>
                    <a:pt x="0" y="59"/>
                    <a:pt x="3" y="108"/>
                    <a:pt x="37" y="137"/>
                  </a:cubicBezTo>
                  <a:lnTo>
                    <a:pt x="5642" y="5058"/>
                  </a:lnTo>
                  <a:cubicBezTo>
                    <a:pt x="5656" y="5070"/>
                    <a:pt x="5674" y="5077"/>
                    <a:pt x="5692" y="5077"/>
                  </a:cubicBezTo>
                  <a:lnTo>
                    <a:pt x="5693" y="5077"/>
                  </a:lnTo>
                  <a:cubicBezTo>
                    <a:pt x="5764" y="5077"/>
                    <a:pt x="5796" y="4989"/>
                    <a:pt x="5744" y="4943"/>
                  </a:cubicBezTo>
                  <a:lnTo>
                    <a:pt x="138" y="21"/>
                  </a:lnTo>
                  <a:cubicBezTo>
                    <a:pt x="123" y="7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3305525" y="4083975"/>
              <a:ext cx="145525" cy="126950"/>
            </a:xfrm>
            <a:custGeom>
              <a:rect b="b" l="l" r="r" t="t"/>
              <a:pathLst>
                <a:path extrusionOk="0" h="5078" w="5821">
                  <a:moveTo>
                    <a:pt x="112" y="0"/>
                  </a:moveTo>
                  <a:cubicBezTo>
                    <a:pt x="51" y="0"/>
                    <a:pt x="1" y="83"/>
                    <a:pt x="61" y="136"/>
                  </a:cubicBezTo>
                  <a:lnTo>
                    <a:pt x="5666" y="5058"/>
                  </a:lnTo>
                  <a:cubicBezTo>
                    <a:pt x="5680" y="5070"/>
                    <a:pt x="5698" y="5077"/>
                    <a:pt x="5717" y="5077"/>
                  </a:cubicBezTo>
                  <a:cubicBezTo>
                    <a:pt x="5788" y="5077"/>
                    <a:pt x="5820" y="4990"/>
                    <a:pt x="5767" y="4942"/>
                  </a:cubicBezTo>
                  <a:lnTo>
                    <a:pt x="163" y="21"/>
                  </a:lnTo>
                  <a:cubicBezTo>
                    <a:pt x="146" y="7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3288375" y="4199100"/>
              <a:ext cx="127325" cy="201325"/>
            </a:xfrm>
            <a:custGeom>
              <a:rect b="b" l="l" r="r" t="t"/>
              <a:pathLst>
                <a:path extrusionOk="0" h="8053" w="5093">
                  <a:moveTo>
                    <a:pt x="1583" y="1"/>
                  </a:moveTo>
                  <a:lnTo>
                    <a:pt x="1178" y="10"/>
                  </a:lnTo>
                  <a:cubicBezTo>
                    <a:pt x="822" y="19"/>
                    <a:pt x="525" y="289"/>
                    <a:pt x="484" y="644"/>
                  </a:cubicBezTo>
                  <a:cubicBezTo>
                    <a:pt x="442" y="998"/>
                    <a:pt x="667" y="1330"/>
                    <a:pt x="1012" y="1421"/>
                  </a:cubicBezTo>
                  <a:cubicBezTo>
                    <a:pt x="1068" y="1436"/>
                    <a:pt x="1126" y="1444"/>
                    <a:pt x="1184" y="1444"/>
                  </a:cubicBezTo>
                  <a:cubicBezTo>
                    <a:pt x="1193" y="1444"/>
                    <a:pt x="1202" y="1444"/>
                    <a:pt x="1211" y="1444"/>
                  </a:cubicBezTo>
                  <a:lnTo>
                    <a:pt x="2128" y="1424"/>
                  </a:lnTo>
                  <a:lnTo>
                    <a:pt x="2128" y="1424"/>
                  </a:lnTo>
                  <a:cubicBezTo>
                    <a:pt x="1943" y="1535"/>
                    <a:pt x="1697" y="1722"/>
                    <a:pt x="1512" y="2014"/>
                  </a:cubicBezTo>
                  <a:cubicBezTo>
                    <a:pt x="1401" y="2188"/>
                    <a:pt x="1323" y="2381"/>
                    <a:pt x="1283" y="2583"/>
                  </a:cubicBezTo>
                  <a:cubicBezTo>
                    <a:pt x="1251" y="2736"/>
                    <a:pt x="1237" y="2894"/>
                    <a:pt x="1243" y="3050"/>
                  </a:cubicBezTo>
                  <a:lnTo>
                    <a:pt x="1243" y="3052"/>
                  </a:lnTo>
                  <a:cubicBezTo>
                    <a:pt x="1251" y="3272"/>
                    <a:pt x="1286" y="3491"/>
                    <a:pt x="1345" y="3704"/>
                  </a:cubicBezTo>
                  <a:lnTo>
                    <a:pt x="0" y="5900"/>
                  </a:lnTo>
                  <a:lnTo>
                    <a:pt x="1751" y="8053"/>
                  </a:lnTo>
                  <a:lnTo>
                    <a:pt x="5093" y="5334"/>
                  </a:lnTo>
                  <a:lnTo>
                    <a:pt x="3709" y="4147"/>
                  </a:lnTo>
                  <a:cubicBezTo>
                    <a:pt x="3731" y="4105"/>
                    <a:pt x="3751" y="4063"/>
                    <a:pt x="3768" y="4020"/>
                  </a:cubicBezTo>
                  <a:cubicBezTo>
                    <a:pt x="3870" y="3769"/>
                    <a:pt x="3930" y="3504"/>
                    <a:pt x="3944" y="3234"/>
                  </a:cubicBezTo>
                  <a:cubicBezTo>
                    <a:pt x="4041" y="2584"/>
                    <a:pt x="3992" y="1921"/>
                    <a:pt x="3802" y="1292"/>
                  </a:cubicBezTo>
                  <a:cubicBezTo>
                    <a:pt x="3775" y="1202"/>
                    <a:pt x="3746" y="1109"/>
                    <a:pt x="3712" y="1020"/>
                  </a:cubicBezTo>
                  <a:lnTo>
                    <a:pt x="3534" y="544"/>
                  </a:lnTo>
                  <a:cubicBezTo>
                    <a:pt x="3525" y="511"/>
                    <a:pt x="3513" y="478"/>
                    <a:pt x="3497" y="447"/>
                  </a:cubicBezTo>
                  <a:cubicBezTo>
                    <a:pt x="3475" y="398"/>
                    <a:pt x="3445" y="351"/>
                    <a:pt x="3411" y="309"/>
                  </a:cubicBezTo>
                  <a:cubicBezTo>
                    <a:pt x="3302" y="175"/>
                    <a:pt x="3146" y="90"/>
                    <a:pt x="2975" y="71"/>
                  </a:cubicBezTo>
                  <a:cubicBezTo>
                    <a:pt x="2952" y="69"/>
                    <a:pt x="2929" y="67"/>
                    <a:pt x="2906" y="67"/>
                  </a:cubicBezTo>
                  <a:cubicBezTo>
                    <a:pt x="2895" y="67"/>
                    <a:pt x="2883" y="68"/>
                    <a:pt x="2872" y="68"/>
                  </a:cubicBezTo>
                  <a:lnTo>
                    <a:pt x="1697" y="125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3299400" y="4198250"/>
              <a:ext cx="63700" cy="94625"/>
            </a:xfrm>
            <a:custGeom>
              <a:rect b="b" l="l" r="r" t="t"/>
              <a:pathLst>
                <a:path extrusionOk="0" h="3785" w="2548">
                  <a:moveTo>
                    <a:pt x="2483" y="1"/>
                  </a:moveTo>
                  <a:cubicBezTo>
                    <a:pt x="2482" y="1"/>
                    <a:pt x="2481" y="1"/>
                    <a:pt x="2480" y="1"/>
                  </a:cubicBezTo>
                  <a:lnTo>
                    <a:pt x="1142" y="34"/>
                  </a:lnTo>
                  <a:lnTo>
                    <a:pt x="737" y="43"/>
                  </a:lnTo>
                  <a:cubicBezTo>
                    <a:pt x="381" y="52"/>
                    <a:pt x="84" y="322"/>
                    <a:pt x="42" y="677"/>
                  </a:cubicBezTo>
                  <a:cubicBezTo>
                    <a:pt x="1" y="1031"/>
                    <a:pt x="226" y="1363"/>
                    <a:pt x="571" y="1454"/>
                  </a:cubicBezTo>
                  <a:cubicBezTo>
                    <a:pt x="629" y="1471"/>
                    <a:pt x="688" y="1478"/>
                    <a:pt x="748" y="1478"/>
                  </a:cubicBezTo>
                  <a:cubicBezTo>
                    <a:pt x="756" y="1478"/>
                    <a:pt x="763" y="1478"/>
                    <a:pt x="770" y="1478"/>
                  </a:cubicBezTo>
                  <a:lnTo>
                    <a:pt x="1687" y="1457"/>
                  </a:lnTo>
                  <a:lnTo>
                    <a:pt x="1687" y="1457"/>
                  </a:lnTo>
                  <a:cubicBezTo>
                    <a:pt x="1502" y="1569"/>
                    <a:pt x="1256" y="1756"/>
                    <a:pt x="1071" y="2048"/>
                  </a:cubicBezTo>
                  <a:cubicBezTo>
                    <a:pt x="960" y="2221"/>
                    <a:pt x="882" y="2415"/>
                    <a:pt x="842" y="2617"/>
                  </a:cubicBezTo>
                  <a:cubicBezTo>
                    <a:pt x="810" y="2770"/>
                    <a:pt x="796" y="2927"/>
                    <a:pt x="802" y="3084"/>
                  </a:cubicBezTo>
                  <a:lnTo>
                    <a:pt x="802" y="3085"/>
                  </a:lnTo>
                  <a:cubicBezTo>
                    <a:pt x="810" y="3305"/>
                    <a:pt x="844" y="3525"/>
                    <a:pt x="904" y="3738"/>
                  </a:cubicBezTo>
                  <a:cubicBezTo>
                    <a:pt x="913" y="3766"/>
                    <a:pt x="938" y="3785"/>
                    <a:pt x="966" y="3785"/>
                  </a:cubicBezTo>
                  <a:cubicBezTo>
                    <a:pt x="972" y="3785"/>
                    <a:pt x="978" y="3784"/>
                    <a:pt x="984" y="3782"/>
                  </a:cubicBezTo>
                  <a:cubicBezTo>
                    <a:pt x="991" y="3781"/>
                    <a:pt x="996" y="3779"/>
                    <a:pt x="1001" y="3775"/>
                  </a:cubicBezTo>
                  <a:cubicBezTo>
                    <a:pt x="1026" y="3760"/>
                    <a:pt x="1037" y="3730"/>
                    <a:pt x="1029" y="3702"/>
                  </a:cubicBezTo>
                  <a:cubicBezTo>
                    <a:pt x="957" y="3435"/>
                    <a:pt x="927" y="3196"/>
                    <a:pt x="930" y="2987"/>
                  </a:cubicBezTo>
                  <a:cubicBezTo>
                    <a:pt x="947" y="1811"/>
                    <a:pt x="1955" y="1462"/>
                    <a:pt x="2005" y="1447"/>
                  </a:cubicBezTo>
                  <a:cubicBezTo>
                    <a:pt x="2035" y="1437"/>
                    <a:pt x="2054" y="1406"/>
                    <a:pt x="2049" y="1374"/>
                  </a:cubicBezTo>
                  <a:cubicBezTo>
                    <a:pt x="2043" y="1342"/>
                    <a:pt x="2016" y="1320"/>
                    <a:pt x="1985" y="1320"/>
                  </a:cubicBezTo>
                  <a:cubicBezTo>
                    <a:pt x="1984" y="1320"/>
                    <a:pt x="1983" y="1320"/>
                    <a:pt x="1983" y="1320"/>
                  </a:cubicBezTo>
                  <a:lnTo>
                    <a:pt x="768" y="1348"/>
                  </a:lnTo>
                  <a:cubicBezTo>
                    <a:pt x="761" y="1348"/>
                    <a:pt x="753" y="1348"/>
                    <a:pt x="745" y="1348"/>
                  </a:cubicBezTo>
                  <a:cubicBezTo>
                    <a:pt x="705" y="1348"/>
                    <a:pt x="665" y="1344"/>
                    <a:pt x="626" y="1333"/>
                  </a:cubicBezTo>
                  <a:cubicBezTo>
                    <a:pt x="622" y="1333"/>
                    <a:pt x="617" y="1332"/>
                    <a:pt x="613" y="1332"/>
                  </a:cubicBezTo>
                  <a:cubicBezTo>
                    <a:pt x="588" y="1325"/>
                    <a:pt x="563" y="1317"/>
                    <a:pt x="539" y="1307"/>
                  </a:cubicBezTo>
                  <a:cubicBezTo>
                    <a:pt x="279" y="1205"/>
                    <a:pt x="128" y="933"/>
                    <a:pt x="176" y="657"/>
                  </a:cubicBezTo>
                  <a:cubicBezTo>
                    <a:pt x="225" y="382"/>
                    <a:pt x="461" y="180"/>
                    <a:pt x="740" y="173"/>
                  </a:cubicBezTo>
                  <a:lnTo>
                    <a:pt x="2268" y="138"/>
                  </a:lnTo>
                  <a:lnTo>
                    <a:pt x="2484" y="132"/>
                  </a:lnTo>
                  <a:cubicBezTo>
                    <a:pt x="2485" y="132"/>
                    <a:pt x="2486" y="132"/>
                    <a:pt x="2487" y="132"/>
                  </a:cubicBezTo>
                  <a:cubicBezTo>
                    <a:pt x="2506" y="132"/>
                    <a:pt x="2524" y="122"/>
                    <a:pt x="2535" y="105"/>
                  </a:cubicBezTo>
                  <a:cubicBezTo>
                    <a:pt x="2543" y="94"/>
                    <a:pt x="2548" y="81"/>
                    <a:pt x="2548" y="67"/>
                  </a:cubicBezTo>
                  <a:cubicBezTo>
                    <a:pt x="2547" y="33"/>
                    <a:pt x="2520" y="3"/>
                    <a:pt x="2484" y="1"/>
                  </a:cubicBezTo>
                  <a:cubicBezTo>
                    <a:pt x="2484" y="1"/>
                    <a:pt x="2484" y="1"/>
                    <a:pt x="24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3679325" y="4085625"/>
              <a:ext cx="422975" cy="239875"/>
            </a:xfrm>
            <a:custGeom>
              <a:rect b="b" l="l" r="r" t="t"/>
              <a:pathLst>
                <a:path extrusionOk="0" h="9595" w="16919">
                  <a:moveTo>
                    <a:pt x="3855" y="0"/>
                  </a:moveTo>
                  <a:cubicBezTo>
                    <a:pt x="3008" y="0"/>
                    <a:pt x="2162" y="267"/>
                    <a:pt x="1471" y="788"/>
                  </a:cubicBezTo>
                  <a:cubicBezTo>
                    <a:pt x="890" y="1225"/>
                    <a:pt x="429" y="1835"/>
                    <a:pt x="212" y="2531"/>
                  </a:cubicBezTo>
                  <a:cubicBezTo>
                    <a:pt x="1" y="3214"/>
                    <a:pt x="41" y="3962"/>
                    <a:pt x="355" y="4608"/>
                  </a:cubicBezTo>
                  <a:cubicBezTo>
                    <a:pt x="503" y="4914"/>
                    <a:pt x="712" y="5188"/>
                    <a:pt x="970" y="5409"/>
                  </a:cubicBezTo>
                  <a:cubicBezTo>
                    <a:pt x="979" y="5417"/>
                    <a:pt x="990" y="5423"/>
                    <a:pt x="1002" y="5426"/>
                  </a:cubicBezTo>
                  <a:cubicBezTo>
                    <a:pt x="1348" y="5732"/>
                    <a:pt x="1807" y="5885"/>
                    <a:pt x="2279" y="5974"/>
                  </a:cubicBezTo>
                  <a:cubicBezTo>
                    <a:pt x="2378" y="6132"/>
                    <a:pt x="2472" y="6288"/>
                    <a:pt x="2567" y="6429"/>
                  </a:cubicBezTo>
                  <a:cubicBezTo>
                    <a:pt x="2763" y="6721"/>
                    <a:pt x="2994" y="6997"/>
                    <a:pt x="3308" y="7169"/>
                  </a:cubicBezTo>
                  <a:cubicBezTo>
                    <a:pt x="3555" y="7302"/>
                    <a:pt x="3836" y="7352"/>
                    <a:pt x="4117" y="7352"/>
                  </a:cubicBezTo>
                  <a:cubicBezTo>
                    <a:pt x="4141" y="7352"/>
                    <a:pt x="4165" y="7352"/>
                    <a:pt x="4189" y="7351"/>
                  </a:cubicBezTo>
                  <a:cubicBezTo>
                    <a:pt x="4832" y="7329"/>
                    <a:pt x="5443" y="7079"/>
                    <a:pt x="6082" y="7023"/>
                  </a:cubicBezTo>
                  <a:cubicBezTo>
                    <a:pt x="6152" y="7017"/>
                    <a:pt x="6221" y="7014"/>
                    <a:pt x="6290" y="7014"/>
                  </a:cubicBezTo>
                  <a:cubicBezTo>
                    <a:pt x="6528" y="7014"/>
                    <a:pt x="6763" y="7054"/>
                    <a:pt x="6978" y="7162"/>
                  </a:cubicBezTo>
                  <a:cubicBezTo>
                    <a:pt x="7261" y="7304"/>
                    <a:pt x="7467" y="7550"/>
                    <a:pt x="7648" y="7804"/>
                  </a:cubicBezTo>
                  <a:cubicBezTo>
                    <a:pt x="8015" y="8319"/>
                    <a:pt x="8341" y="8915"/>
                    <a:pt x="9009" y="9061"/>
                  </a:cubicBezTo>
                  <a:cubicBezTo>
                    <a:pt x="9135" y="9088"/>
                    <a:pt x="9259" y="9100"/>
                    <a:pt x="9382" y="9100"/>
                  </a:cubicBezTo>
                  <a:cubicBezTo>
                    <a:pt x="10086" y="9100"/>
                    <a:pt x="10750" y="8708"/>
                    <a:pt x="11440" y="8598"/>
                  </a:cubicBezTo>
                  <a:cubicBezTo>
                    <a:pt x="11540" y="8583"/>
                    <a:pt x="11638" y="8575"/>
                    <a:pt x="11734" y="8575"/>
                  </a:cubicBezTo>
                  <a:cubicBezTo>
                    <a:pt x="12050" y="8575"/>
                    <a:pt x="12347" y="8657"/>
                    <a:pt x="12641" y="8804"/>
                  </a:cubicBezTo>
                  <a:cubicBezTo>
                    <a:pt x="12993" y="8981"/>
                    <a:pt x="13316" y="9210"/>
                    <a:pt x="13681" y="9363"/>
                  </a:cubicBezTo>
                  <a:cubicBezTo>
                    <a:pt x="14031" y="9511"/>
                    <a:pt x="14416" y="9595"/>
                    <a:pt x="14797" y="9595"/>
                  </a:cubicBezTo>
                  <a:cubicBezTo>
                    <a:pt x="15182" y="9595"/>
                    <a:pt x="15564" y="9509"/>
                    <a:pt x="15907" y="9317"/>
                  </a:cubicBezTo>
                  <a:cubicBezTo>
                    <a:pt x="16485" y="8993"/>
                    <a:pt x="16918" y="8377"/>
                    <a:pt x="16895" y="7697"/>
                  </a:cubicBezTo>
                  <a:cubicBezTo>
                    <a:pt x="16874" y="7041"/>
                    <a:pt x="16446" y="6431"/>
                    <a:pt x="15802" y="6260"/>
                  </a:cubicBezTo>
                  <a:cubicBezTo>
                    <a:pt x="15114" y="6075"/>
                    <a:pt x="14274" y="6341"/>
                    <a:pt x="13750" y="5729"/>
                  </a:cubicBezTo>
                  <a:cubicBezTo>
                    <a:pt x="13344" y="5251"/>
                    <a:pt x="13238" y="4589"/>
                    <a:pt x="12807" y="4128"/>
                  </a:cubicBezTo>
                  <a:cubicBezTo>
                    <a:pt x="12433" y="3727"/>
                    <a:pt x="11903" y="3611"/>
                    <a:pt x="11375" y="3611"/>
                  </a:cubicBezTo>
                  <a:cubicBezTo>
                    <a:pt x="11201" y="3611"/>
                    <a:pt x="11028" y="3624"/>
                    <a:pt x="10860" y="3643"/>
                  </a:cubicBezTo>
                  <a:cubicBezTo>
                    <a:pt x="10417" y="3693"/>
                    <a:pt x="9943" y="3796"/>
                    <a:pt x="9483" y="3796"/>
                  </a:cubicBezTo>
                  <a:cubicBezTo>
                    <a:pt x="9145" y="3796"/>
                    <a:pt x="8815" y="3740"/>
                    <a:pt x="8510" y="3566"/>
                  </a:cubicBezTo>
                  <a:cubicBezTo>
                    <a:pt x="7906" y="3220"/>
                    <a:pt x="7614" y="2522"/>
                    <a:pt x="7268" y="1954"/>
                  </a:cubicBezTo>
                  <a:cubicBezTo>
                    <a:pt x="6891" y="1333"/>
                    <a:pt x="6373" y="824"/>
                    <a:pt x="5734" y="475"/>
                  </a:cubicBezTo>
                  <a:cubicBezTo>
                    <a:pt x="5152" y="157"/>
                    <a:pt x="4503" y="0"/>
                    <a:pt x="385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3686475" y="4140675"/>
              <a:ext cx="134000" cy="142400"/>
            </a:xfrm>
            <a:custGeom>
              <a:rect b="b" l="l" r="r" t="t"/>
              <a:pathLst>
                <a:path extrusionOk="0" h="5696" w="5360">
                  <a:moveTo>
                    <a:pt x="4195" y="1"/>
                  </a:moveTo>
                  <a:cubicBezTo>
                    <a:pt x="4195" y="1"/>
                    <a:pt x="3534" y="650"/>
                    <a:pt x="1757" y="650"/>
                  </a:cubicBezTo>
                  <a:cubicBezTo>
                    <a:pt x="1371" y="650"/>
                    <a:pt x="934" y="619"/>
                    <a:pt x="439" y="545"/>
                  </a:cubicBezTo>
                  <a:lnTo>
                    <a:pt x="101" y="2854"/>
                  </a:lnTo>
                  <a:cubicBezTo>
                    <a:pt x="1" y="3726"/>
                    <a:pt x="357" y="4549"/>
                    <a:pt x="980" y="5084"/>
                  </a:cubicBezTo>
                  <a:cubicBezTo>
                    <a:pt x="1410" y="5453"/>
                    <a:pt x="1950" y="5667"/>
                    <a:pt x="2517" y="5693"/>
                  </a:cubicBezTo>
                  <a:cubicBezTo>
                    <a:pt x="2556" y="5695"/>
                    <a:pt x="2595" y="5696"/>
                    <a:pt x="2634" y="5696"/>
                  </a:cubicBezTo>
                  <a:cubicBezTo>
                    <a:pt x="3599" y="5696"/>
                    <a:pt x="4449" y="5140"/>
                    <a:pt x="4883" y="4320"/>
                  </a:cubicBezTo>
                  <a:lnTo>
                    <a:pt x="4904" y="4279"/>
                  </a:lnTo>
                  <a:lnTo>
                    <a:pt x="4904" y="4278"/>
                  </a:lnTo>
                  <a:cubicBezTo>
                    <a:pt x="4912" y="4264"/>
                    <a:pt x="4917" y="4250"/>
                    <a:pt x="4924" y="4237"/>
                  </a:cubicBezTo>
                  <a:cubicBezTo>
                    <a:pt x="4936" y="4213"/>
                    <a:pt x="4947" y="4189"/>
                    <a:pt x="4958" y="4163"/>
                  </a:cubicBezTo>
                  <a:cubicBezTo>
                    <a:pt x="5002" y="4066"/>
                    <a:pt x="5041" y="3965"/>
                    <a:pt x="5072" y="3861"/>
                  </a:cubicBezTo>
                  <a:cubicBezTo>
                    <a:pt x="5096" y="3785"/>
                    <a:pt x="5116" y="3704"/>
                    <a:pt x="5133" y="3623"/>
                  </a:cubicBezTo>
                  <a:cubicBezTo>
                    <a:pt x="5143" y="3586"/>
                    <a:pt x="5149" y="3549"/>
                    <a:pt x="5155" y="3511"/>
                  </a:cubicBezTo>
                  <a:cubicBezTo>
                    <a:pt x="5161" y="3471"/>
                    <a:pt x="5166" y="3432"/>
                    <a:pt x="5171" y="3394"/>
                  </a:cubicBezTo>
                  <a:lnTo>
                    <a:pt x="5359" y="1756"/>
                  </a:lnTo>
                  <a:lnTo>
                    <a:pt x="5359" y="1756"/>
                  </a:lnTo>
                  <a:cubicBezTo>
                    <a:pt x="5240" y="1807"/>
                    <a:pt x="5139" y="1889"/>
                    <a:pt x="5065" y="1995"/>
                  </a:cubicBezTo>
                  <a:cubicBezTo>
                    <a:pt x="4482" y="1504"/>
                    <a:pt x="4155" y="759"/>
                    <a:pt x="4195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3706300" y="4247650"/>
              <a:ext cx="106825" cy="75175"/>
            </a:xfrm>
            <a:custGeom>
              <a:rect b="b" l="l" r="r" t="t"/>
              <a:pathLst>
                <a:path extrusionOk="0" h="3007" w="4273">
                  <a:moveTo>
                    <a:pt x="4109" y="0"/>
                  </a:moveTo>
                  <a:lnTo>
                    <a:pt x="4088" y="41"/>
                  </a:lnTo>
                  <a:cubicBezTo>
                    <a:pt x="3653" y="861"/>
                    <a:pt x="2803" y="1417"/>
                    <a:pt x="1837" y="1417"/>
                  </a:cubicBezTo>
                  <a:cubicBezTo>
                    <a:pt x="1799" y="1417"/>
                    <a:pt x="1760" y="1416"/>
                    <a:pt x="1722" y="1414"/>
                  </a:cubicBezTo>
                  <a:cubicBezTo>
                    <a:pt x="1156" y="1388"/>
                    <a:pt x="616" y="1174"/>
                    <a:pt x="187" y="805"/>
                  </a:cubicBezTo>
                  <a:lnTo>
                    <a:pt x="1" y="2374"/>
                  </a:lnTo>
                  <a:lnTo>
                    <a:pt x="3937" y="3006"/>
                  </a:lnTo>
                  <a:lnTo>
                    <a:pt x="4273" y="30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3809025" y="4182875"/>
              <a:ext cx="43025" cy="65525"/>
            </a:xfrm>
            <a:custGeom>
              <a:rect b="b" l="l" r="r" t="t"/>
              <a:pathLst>
                <a:path extrusionOk="0" h="2621" w="1721">
                  <a:moveTo>
                    <a:pt x="780" y="0"/>
                  </a:moveTo>
                  <a:cubicBezTo>
                    <a:pt x="669" y="0"/>
                    <a:pt x="559" y="23"/>
                    <a:pt x="457" y="68"/>
                  </a:cubicBezTo>
                  <a:lnTo>
                    <a:pt x="268" y="1706"/>
                  </a:lnTo>
                  <a:cubicBezTo>
                    <a:pt x="264" y="1745"/>
                    <a:pt x="259" y="1785"/>
                    <a:pt x="252" y="1823"/>
                  </a:cubicBezTo>
                  <a:cubicBezTo>
                    <a:pt x="246" y="1861"/>
                    <a:pt x="238" y="1898"/>
                    <a:pt x="230" y="1936"/>
                  </a:cubicBezTo>
                  <a:cubicBezTo>
                    <a:pt x="213" y="2016"/>
                    <a:pt x="193" y="2096"/>
                    <a:pt x="170" y="2174"/>
                  </a:cubicBezTo>
                  <a:cubicBezTo>
                    <a:pt x="138" y="2277"/>
                    <a:pt x="99" y="2378"/>
                    <a:pt x="55" y="2476"/>
                  </a:cubicBezTo>
                  <a:cubicBezTo>
                    <a:pt x="45" y="2502"/>
                    <a:pt x="33" y="2526"/>
                    <a:pt x="22" y="2549"/>
                  </a:cubicBezTo>
                  <a:cubicBezTo>
                    <a:pt x="15" y="2563"/>
                    <a:pt x="8" y="2577"/>
                    <a:pt x="1" y="2590"/>
                  </a:cubicBezTo>
                  <a:lnTo>
                    <a:pt x="2" y="2590"/>
                  </a:lnTo>
                  <a:lnTo>
                    <a:pt x="164" y="2621"/>
                  </a:lnTo>
                  <a:cubicBezTo>
                    <a:pt x="752" y="2562"/>
                    <a:pt x="1298" y="2171"/>
                    <a:pt x="1542" y="1633"/>
                  </a:cubicBezTo>
                  <a:cubicBezTo>
                    <a:pt x="1673" y="1344"/>
                    <a:pt x="1721" y="1008"/>
                    <a:pt x="1632" y="703"/>
                  </a:cubicBezTo>
                  <a:cubicBezTo>
                    <a:pt x="1582" y="526"/>
                    <a:pt x="1485" y="366"/>
                    <a:pt x="1351" y="238"/>
                  </a:cubicBezTo>
                  <a:lnTo>
                    <a:pt x="1348" y="236"/>
                  </a:lnTo>
                  <a:cubicBezTo>
                    <a:pt x="1305" y="194"/>
                    <a:pt x="1257" y="157"/>
                    <a:pt x="1206" y="126"/>
                  </a:cubicBezTo>
                  <a:cubicBezTo>
                    <a:pt x="1144" y="87"/>
                    <a:pt x="1078" y="56"/>
                    <a:pt x="1009" y="34"/>
                  </a:cubicBezTo>
                  <a:cubicBezTo>
                    <a:pt x="934" y="12"/>
                    <a:pt x="857" y="0"/>
                    <a:pt x="780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3703125" y="4176000"/>
              <a:ext cx="18625" cy="18650"/>
            </a:xfrm>
            <a:custGeom>
              <a:rect b="b" l="l" r="r" t="t"/>
              <a:pathLst>
                <a:path extrusionOk="0" h="746" w="745">
                  <a:moveTo>
                    <a:pt x="373" y="1"/>
                  </a:moveTo>
                  <a:cubicBezTo>
                    <a:pt x="167" y="1"/>
                    <a:pt x="1" y="167"/>
                    <a:pt x="1" y="372"/>
                  </a:cubicBezTo>
                  <a:cubicBezTo>
                    <a:pt x="1" y="578"/>
                    <a:pt x="167" y="745"/>
                    <a:pt x="373" y="745"/>
                  </a:cubicBezTo>
                  <a:cubicBezTo>
                    <a:pt x="578" y="745"/>
                    <a:pt x="744" y="578"/>
                    <a:pt x="744" y="372"/>
                  </a:cubicBezTo>
                  <a:cubicBezTo>
                    <a:pt x="744" y="167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3705375" y="4161725"/>
              <a:ext cx="19025" cy="10200"/>
            </a:xfrm>
            <a:custGeom>
              <a:rect b="b" l="l" r="r" t="t"/>
              <a:pathLst>
                <a:path extrusionOk="0" h="408" w="761">
                  <a:moveTo>
                    <a:pt x="49" y="0"/>
                  </a:moveTo>
                  <a:cubicBezTo>
                    <a:pt x="43" y="0"/>
                    <a:pt x="37" y="6"/>
                    <a:pt x="36" y="12"/>
                  </a:cubicBezTo>
                  <a:lnTo>
                    <a:pt x="1" y="312"/>
                  </a:lnTo>
                  <a:cubicBezTo>
                    <a:pt x="0" y="319"/>
                    <a:pt x="5" y="326"/>
                    <a:pt x="13" y="327"/>
                  </a:cubicBezTo>
                  <a:lnTo>
                    <a:pt x="710" y="407"/>
                  </a:lnTo>
                  <a:cubicBezTo>
                    <a:pt x="710" y="408"/>
                    <a:pt x="711" y="408"/>
                    <a:pt x="711" y="408"/>
                  </a:cubicBezTo>
                  <a:cubicBezTo>
                    <a:pt x="718" y="408"/>
                    <a:pt x="724" y="402"/>
                    <a:pt x="725" y="395"/>
                  </a:cubicBezTo>
                  <a:lnTo>
                    <a:pt x="759" y="96"/>
                  </a:lnTo>
                  <a:cubicBezTo>
                    <a:pt x="760" y="89"/>
                    <a:pt x="755" y="82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3753925" y="418190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72" y="0"/>
                  </a:moveTo>
                  <a:cubicBezTo>
                    <a:pt x="166" y="0"/>
                    <a:pt x="0" y="167"/>
                    <a:pt x="0" y="372"/>
                  </a:cubicBezTo>
                  <a:cubicBezTo>
                    <a:pt x="0" y="578"/>
                    <a:pt x="166" y="744"/>
                    <a:pt x="372" y="744"/>
                  </a:cubicBezTo>
                  <a:cubicBezTo>
                    <a:pt x="577" y="744"/>
                    <a:pt x="745" y="578"/>
                    <a:pt x="745" y="372"/>
                  </a:cubicBezTo>
                  <a:cubicBezTo>
                    <a:pt x="745" y="167"/>
                    <a:pt x="577" y="0"/>
                    <a:pt x="3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3756175" y="4167625"/>
              <a:ext cx="19000" cy="10175"/>
            </a:xfrm>
            <a:custGeom>
              <a:rect b="b" l="l" r="r" t="t"/>
              <a:pathLst>
                <a:path extrusionOk="0" h="407" w="760">
                  <a:moveTo>
                    <a:pt x="49" y="0"/>
                  </a:moveTo>
                  <a:cubicBezTo>
                    <a:pt x="42" y="0"/>
                    <a:pt x="37" y="5"/>
                    <a:pt x="36" y="11"/>
                  </a:cubicBezTo>
                  <a:lnTo>
                    <a:pt x="1" y="311"/>
                  </a:lnTo>
                  <a:cubicBezTo>
                    <a:pt x="1" y="319"/>
                    <a:pt x="6" y="326"/>
                    <a:pt x="13" y="326"/>
                  </a:cubicBezTo>
                  <a:lnTo>
                    <a:pt x="709" y="406"/>
                  </a:lnTo>
                  <a:cubicBezTo>
                    <a:pt x="710" y="406"/>
                    <a:pt x="710" y="406"/>
                    <a:pt x="711" y="406"/>
                  </a:cubicBezTo>
                  <a:cubicBezTo>
                    <a:pt x="717" y="406"/>
                    <a:pt x="723" y="402"/>
                    <a:pt x="724" y="395"/>
                  </a:cubicBezTo>
                  <a:lnTo>
                    <a:pt x="758" y="95"/>
                  </a:lnTo>
                  <a:cubicBezTo>
                    <a:pt x="759" y="88"/>
                    <a:pt x="754" y="81"/>
                    <a:pt x="747" y="81"/>
                  </a:cubicBezTo>
                  <a:lnTo>
                    <a:pt x="51" y="0"/>
                  </a:lnTo>
                  <a:cubicBezTo>
                    <a:pt x="50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3772325" y="4205525"/>
              <a:ext cx="32325" cy="32300"/>
            </a:xfrm>
            <a:custGeom>
              <a:rect b="b" l="l" r="r" t="t"/>
              <a:pathLst>
                <a:path extrusionOk="0" h="1292" w="1293">
                  <a:moveTo>
                    <a:pt x="647" y="1"/>
                  </a:moveTo>
                  <a:cubicBezTo>
                    <a:pt x="290" y="1"/>
                    <a:pt x="1" y="289"/>
                    <a:pt x="1" y="645"/>
                  </a:cubicBezTo>
                  <a:cubicBezTo>
                    <a:pt x="1" y="1002"/>
                    <a:pt x="290" y="1291"/>
                    <a:pt x="647" y="1291"/>
                  </a:cubicBezTo>
                  <a:cubicBezTo>
                    <a:pt x="1003" y="1291"/>
                    <a:pt x="1292" y="1002"/>
                    <a:pt x="1292" y="645"/>
                  </a:cubicBezTo>
                  <a:cubicBezTo>
                    <a:pt x="1292" y="289"/>
                    <a:pt x="1003" y="1"/>
                    <a:pt x="64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3707925" y="4267775"/>
              <a:ext cx="83625" cy="30650"/>
            </a:xfrm>
            <a:custGeom>
              <a:rect b="b" l="l" r="r" t="t"/>
              <a:pathLst>
                <a:path extrusionOk="0" h="1226" w="3345">
                  <a:moveTo>
                    <a:pt x="122" y="0"/>
                  </a:moveTo>
                  <a:lnTo>
                    <a:pt x="0" y="1054"/>
                  </a:lnTo>
                  <a:cubicBezTo>
                    <a:pt x="0" y="1054"/>
                    <a:pt x="388" y="1226"/>
                    <a:pt x="961" y="1226"/>
                  </a:cubicBezTo>
                  <a:cubicBezTo>
                    <a:pt x="1613" y="1226"/>
                    <a:pt x="2506" y="1004"/>
                    <a:pt x="3344" y="57"/>
                  </a:cubicBezTo>
                  <a:lnTo>
                    <a:pt x="3344" y="57"/>
                  </a:lnTo>
                  <a:cubicBezTo>
                    <a:pt x="3344" y="57"/>
                    <a:pt x="2703" y="620"/>
                    <a:pt x="1837" y="620"/>
                  </a:cubicBezTo>
                  <a:cubicBezTo>
                    <a:pt x="1760" y="620"/>
                    <a:pt x="1680" y="616"/>
                    <a:pt x="1599" y="606"/>
                  </a:cubicBezTo>
                  <a:cubicBezTo>
                    <a:pt x="616" y="486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3715750" y="4183400"/>
              <a:ext cx="17750" cy="39875"/>
            </a:xfrm>
            <a:custGeom>
              <a:rect b="b" l="l" r="r" t="t"/>
              <a:pathLst>
                <a:path extrusionOk="0" h="1595" w="710">
                  <a:moveTo>
                    <a:pt x="635" y="1"/>
                  </a:moveTo>
                  <a:lnTo>
                    <a:pt x="1" y="1512"/>
                  </a:lnTo>
                  <a:lnTo>
                    <a:pt x="710" y="1595"/>
                  </a:lnTo>
                  <a:lnTo>
                    <a:pt x="710" y="159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3819475" y="4194375"/>
              <a:ext cx="23550" cy="41850"/>
            </a:xfrm>
            <a:custGeom>
              <a:rect b="b" l="l" r="r" t="t"/>
              <a:pathLst>
                <a:path extrusionOk="0" h="1674" w="942">
                  <a:moveTo>
                    <a:pt x="576" y="0"/>
                  </a:moveTo>
                  <a:cubicBezTo>
                    <a:pt x="540" y="0"/>
                    <a:pt x="501" y="7"/>
                    <a:pt x="461" y="20"/>
                  </a:cubicBezTo>
                  <a:cubicBezTo>
                    <a:pt x="163" y="123"/>
                    <a:pt x="115" y="457"/>
                    <a:pt x="96" y="730"/>
                  </a:cubicBezTo>
                  <a:cubicBezTo>
                    <a:pt x="96" y="754"/>
                    <a:pt x="112" y="776"/>
                    <a:pt x="135" y="782"/>
                  </a:cubicBezTo>
                  <a:cubicBezTo>
                    <a:pt x="321" y="826"/>
                    <a:pt x="463" y="1006"/>
                    <a:pt x="450" y="1200"/>
                  </a:cubicBezTo>
                  <a:cubicBezTo>
                    <a:pt x="437" y="1394"/>
                    <a:pt x="261" y="1554"/>
                    <a:pt x="71" y="1564"/>
                  </a:cubicBezTo>
                  <a:cubicBezTo>
                    <a:pt x="3" y="1568"/>
                    <a:pt x="1" y="1674"/>
                    <a:pt x="68" y="1674"/>
                  </a:cubicBezTo>
                  <a:cubicBezTo>
                    <a:pt x="69" y="1674"/>
                    <a:pt x="70" y="1674"/>
                    <a:pt x="71" y="1674"/>
                  </a:cubicBezTo>
                  <a:cubicBezTo>
                    <a:pt x="316" y="1660"/>
                    <a:pt x="532" y="1466"/>
                    <a:pt x="558" y="1219"/>
                  </a:cubicBezTo>
                  <a:cubicBezTo>
                    <a:pt x="583" y="988"/>
                    <a:pt x="424" y="766"/>
                    <a:pt x="208" y="692"/>
                  </a:cubicBezTo>
                  <a:cubicBezTo>
                    <a:pt x="224" y="489"/>
                    <a:pt x="254" y="251"/>
                    <a:pt x="449" y="145"/>
                  </a:cubicBezTo>
                  <a:cubicBezTo>
                    <a:pt x="492" y="122"/>
                    <a:pt x="534" y="111"/>
                    <a:pt x="573" y="111"/>
                  </a:cubicBezTo>
                  <a:cubicBezTo>
                    <a:pt x="718" y="111"/>
                    <a:pt x="827" y="257"/>
                    <a:pt x="832" y="416"/>
                  </a:cubicBezTo>
                  <a:cubicBezTo>
                    <a:pt x="833" y="451"/>
                    <a:pt x="861" y="469"/>
                    <a:pt x="888" y="469"/>
                  </a:cubicBezTo>
                  <a:cubicBezTo>
                    <a:pt x="915" y="469"/>
                    <a:pt x="942" y="452"/>
                    <a:pt x="941" y="416"/>
                  </a:cubicBezTo>
                  <a:cubicBezTo>
                    <a:pt x="933" y="205"/>
                    <a:pt x="784" y="0"/>
                    <a:pt x="5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3712975" y="4180625"/>
              <a:ext cx="25125" cy="45125"/>
            </a:xfrm>
            <a:custGeom>
              <a:rect b="b" l="l" r="r" t="t"/>
              <a:pathLst>
                <a:path extrusionOk="0" h="1805" w="1005">
                  <a:moveTo>
                    <a:pt x="747" y="0"/>
                  </a:moveTo>
                  <a:cubicBezTo>
                    <a:pt x="725" y="0"/>
                    <a:pt x="703" y="11"/>
                    <a:pt x="692" y="36"/>
                  </a:cubicBezTo>
                  <a:cubicBezTo>
                    <a:pt x="466" y="562"/>
                    <a:pt x="242" y="1088"/>
                    <a:pt x="16" y="1614"/>
                  </a:cubicBezTo>
                  <a:cubicBezTo>
                    <a:pt x="1" y="1651"/>
                    <a:pt x="38" y="1679"/>
                    <a:pt x="68" y="1684"/>
                  </a:cubicBezTo>
                  <a:lnTo>
                    <a:pt x="936" y="1804"/>
                  </a:lnTo>
                  <a:cubicBezTo>
                    <a:pt x="939" y="1804"/>
                    <a:pt x="942" y="1804"/>
                    <a:pt x="944" y="1804"/>
                  </a:cubicBezTo>
                  <a:cubicBezTo>
                    <a:pt x="1004" y="1804"/>
                    <a:pt x="1001" y="1704"/>
                    <a:pt x="936" y="1695"/>
                  </a:cubicBezTo>
                  <a:lnTo>
                    <a:pt x="146" y="1585"/>
                  </a:lnTo>
                  <a:lnTo>
                    <a:pt x="797" y="66"/>
                  </a:lnTo>
                  <a:cubicBezTo>
                    <a:pt x="813" y="26"/>
                    <a:pt x="781" y="0"/>
                    <a:pt x="7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723800" y="4228550"/>
              <a:ext cx="43950" cy="26300"/>
            </a:xfrm>
            <a:custGeom>
              <a:rect b="b" l="l" r="r" t="t"/>
              <a:pathLst>
                <a:path extrusionOk="0" h="1052" w="1758">
                  <a:moveTo>
                    <a:pt x="1529" y="1"/>
                  </a:moveTo>
                  <a:lnTo>
                    <a:pt x="1" y="324"/>
                  </a:lnTo>
                  <a:cubicBezTo>
                    <a:pt x="1" y="324"/>
                    <a:pt x="196" y="1051"/>
                    <a:pt x="795" y="1051"/>
                  </a:cubicBezTo>
                  <a:cubicBezTo>
                    <a:pt x="858" y="1051"/>
                    <a:pt x="926" y="1043"/>
                    <a:pt x="998" y="1025"/>
                  </a:cubicBezTo>
                  <a:cubicBezTo>
                    <a:pt x="1757" y="839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4047900" y="4124925"/>
              <a:ext cx="185475" cy="275750"/>
            </a:xfrm>
            <a:custGeom>
              <a:rect b="b" l="l" r="r" t="t"/>
              <a:pathLst>
                <a:path extrusionOk="0" h="11030" w="7419">
                  <a:moveTo>
                    <a:pt x="4901" y="0"/>
                  </a:moveTo>
                  <a:cubicBezTo>
                    <a:pt x="4675" y="0"/>
                    <a:pt x="4454" y="114"/>
                    <a:pt x="4327" y="321"/>
                  </a:cubicBezTo>
                  <a:lnTo>
                    <a:pt x="2697" y="3010"/>
                  </a:lnTo>
                  <a:lnTo>
                    <a:pt x="1504" y="3118"/>
                  </a:lnTo>
                  <a:cubicBezTo>
                    <a:pt x="1292" y="3137"/>
                    <a:pt x="1101" y="3256"/>
                    <a:pt x="991" y="3438"/>
                  </a:cubicBezTo>
                  <a:cubicBezTo>
                    <a:pt x="962" y="3486"/>
                    <a:pt x="940" y="3537"/>
                    <a:pt x="924" y="3589"/>
                  </a:cubicBezTo>
                  <a:cubicBezTo>
                    <a:pt x="913" y="3624"/>
                    <a:pt x="906" y="3658"/>
                    <a:pt x="901" y="3693"/>
                  </a:cubicBezTo>
                  <a:lnTo>
                    <a:pt x="788" y="4199"/>
                  </a:lnTo>
                  <a:cubicBezTo>
                    <a:pt x="622" y="4950"/>
                    <a:pt x="648" y="5731"/>
                    <a:pt x="865" y="6468"/>
                  </a:cubicBezTo>
                  <a:cubicBezTo>
                    <a:pt x="917" y="6739"/>
                    <a:pt x="1015" y="6999"/>
                    <a:pt x="1155" y="7238"/>
                  </a:cubicBezTo>
                  <a:cubicBezTo>
                    <a:pt x="1179" y="7279"/>
                    <a:pt x="1204" y="7320"/>
                    <a:pt x="1231" y="7359"/>
                  </a:cubicBezTo>
                  <a:lnTo>
                    <a:pt x="1" y="8752"/>
                  </a:lnTo>
                  <a:lnTo>
                    <a:pt x="3760" y="11030"/>
                  </a:lnTo>
                  <a:lnTo>
                    <a:pt x="5227" y="8607"/>
                  </a:lnTo>
                  <a:cubicBezTo>
                    <a:pt x="5589" y="8406"/>
                    <a:pt x="5892" y="8114"/>
                    <a:pt x="6107" y="7760"/>
                  </a:cubicBezTo>
                  <a:lnTo>
                    <a:pt x="7355" y="5699"/>
                  </a:lnTo>
                  <a:lnTo>
                    <a:pt x="7348" y="5696"/>
                  </a:lnTo>
                  <a:cubicBezTo>
                    <a:pt x="7407" y="5562"/>
                    <a:pt x="7419" y="5413"/>
                    <a:pt x="7384" y="5273"/>
                  </a:cubicBezTo>
                  <a:cubicBezTo>
                    <a:pt x="7323" y="5026"/>
                    <a:pt x="7129" y="4835"/>
                    <a:pt x="6882" y="4779"/>
                  </a:cubicBezTo>
                  <a:cubicBezTo>
                    <a:pt x="6833" y="4768"/>
                    <a:pt x="6784" y="4763"/>
                    <a:pt x="6736" y="4763"/>
                  </a:cubicBezTo>
                  <a:cubicBezTo>
                    <a:pt x="6537" y="4763"/>
                    <a:pt x="6346" y="4852"/>
                    <a:pt x="6217" y="5010"/>
                  </a:cubicBezTo>
                  <a:lnTo>
                    <a:pt x="6211" y="5006"/>
                  </a:lnTo>
                  <a:lnTo>
                    <a:pt x="6379" y="4728"/>
                  </a:lnTo>
                  <a:cubicBezTo>
                    <a:pt x="6571" y="4412"/>
                    <a:pt x="6470" y="3999"/>
                    <a:pt x="6153" y="3808"/>
                  </a:cubicBezTo>
                  <a:cubicBezTo>
                    <a:pt x="6045" y="3742"/>
                    <a:pt x="5926" y="3711"/>
                    <a:pt x="5808" y="3711"/>
                  </a:cubicBezTo>
                  <a:cubicBezTo>
                    <a:pt x="5582" y="3711"/>
                    <a:pt x="5363" y="3825"/>
                    <a:pt x="5236" y="4031"/>
                  </a:cubicBezTo>
                  <a:lnTo>
                    <a:pt x="5236" y="4031"/>
                  </a:lnTo>
                  <a:lnTo>
                    <a:pt x="5443" y="3691"/>
                  </a:lnTo>
                  <a:cubicBezTo>
                    <a:pt x="5623" y="3376"/>
                    <a:pt x="5520" y="2974"/>
                    <a:pt x="5209" y="2785"/>
                  </a:cubicBezTo>
                  <a:cubicBezTo>
                    <a:pt x="5101" y="2720"/>
                    <a:pt x="4981" y="2688"/>
                    <a:pt x="4863" y="2688"/>
                  </a:cubicBezTo>
                  <a:cubicBezTo>
                    <a:pt x="4642" y="2688"/>
                    <a:pt x="4426" y="2798"/>
                    <a:pt x="4298" y="2998"/>
                  </a:cubicBezTo>
                  <a:lnTo>
                    <a:pt x="3875" y="3696"/>
                  </a:lnTo>
                  <a:cubicBezTo>
                    <a:pt x="3867" y="3693"/>
                    <a:pt x="3859" y="3691"/>
                    <a:pt x="3851" y="3690"/>
                  </a:cubicBezTo>
                  <a:lnTo>
                    <a:pt x="5471" y="1016"/>
                  </a:lnTo>
                  <a:cubicBezTo>
                    <a:pt x="5662" y="699"/>
                    <a:pt x="5561" y="288"/>
                    <a:pt x="5246" y="96"/>
                  </a:cubicBezTo>
                  <a:cubicBezTo>
                    <a:pt x="5138" y="31"/>
                    <a:pt x="5018" y="0"/>
                    <a:pt x="4901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4123425" y="4216775"/>
              <a:ext cx="62675" cy="47325"/>
            </a:xfrm>
            <a:custGeom>
              <a:rect b="b" l="l" r="r" t="t"/>
              <a:pathLst>
                <a:path extrusionOk="0" h="1893" w="2507">
                  <a:moveTo>
                    <a:pt x="2414" y="0"/>
                  </a:moveTo>
                  <a:cubicBezTo>
                    <a:pt x="2395" y="0"/>
                    <a:pt x="2375" y="9"/>
                    <a:pt x="2361" y="30"/>
                  </a:cubicBezTo>
                  <a:lnTo>
                    <a:pt x="1356" y="1499"/>
                  </a:lnTo>
                  <a:cubicBezTo>
                    <a:pt x="1240" y="1669"/>
                    <a:pt x="1052" y="1760"/>
                    <a:pt x="860" y="1760"/>
                  </a:cubicBezTo>
                  <a:cubicBezTo>
                    <a:pt x="744" y="1760"/>
                    <a:pt x="626" y="1726"/>
                    <a:pt x="523" y="1656"/>
                  </a:cubicBezTo>
                  <a:cubicBezTo>
                    <a:pt x="250" y="1469"/>
                    <a:pt x="179" y="1096"/>
                    <a:pt x="366" y="822"/>
                  </a:cubicBezTo>
                  <a:lnTo>
                    <a:pt x="564" y="534"/>
                  </a:lnTo>
                  <a:cubicBezTo>
                    <a:pt x="599" y="482"/>
                    <a:pt x="554" y="428"/>
                    <a:pt x="506" y="428"/>
                  </a:cubicBezTo>
                  <a:cubicBezTo>
                    <a:pt x="487" y="428"/>
                    <a:pt x="468" y="437"/>
                    <a:pt x="453" y="458"/>
                  </a:cubicBezTo>
                  <a:lnTo>
                    <a:pt x="256" y="747"/>
                  </a:lnTo>
                  <a:cubicBezTo>
                    <a:pt x="1" y="1119"/>
                    <a:pt x="141" y="1632"/>
                    <a:pt x="549" y="1824"/>
                  </a:cubicBezTo>
                  <a:cubicBezTo>
                    <a:pt x="649" y="1871"/>
                    <a:pt x="755" y="1893"/>
                    <a:pt x="859" y="1893"/>
                  </a:cubicBezTo>
                  <a:cubicBezTo>
                    <a:pt x="1095" y="1893"/>
                    <a:pt x="1325" y="1779"/>
                    <a:pt x="1466" y="1574"/>
                  </a:cubicBezTo>
                  <a:lnTo>
                    <a:pt x="2470" y="106"/>
                  </a:lnTo>
                  <a:cubicBezTo>
                    <a:pt x="2506" y="53"/>
                    <a:pt x="2461" y="0"/>
                    <a:pt x="241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4149525" y="4248300"/>
              <a:ext cx="55825" cy="37350"/>
            </a:xfrm>
            <a:custGeom>
              <a:rect b="b" l="l" r="r" t="t"/>
              <a:pathLst>
                <a:path extrusionOk="0" h="1494" w="2233">
                  <a:moveTo>
                    <a:pt x="2139" y="1"/>
                  </a:moveTo>
                  <a:cubicBezTo>
                    <a:pt x="2120" y="1"/>
                    <a:pt x="2100" y="10"/>
                    <a:pt x="2085" y="31"/>
                  </a:cubicBezTo>
                  <a:lnTo>
                    <a:pt x="1355" y="1099"/>
                  </a:lnTo>
                  <a:cubicBezTo>
                    <a:pt x="1238" y="1265"/>
                    <a:pt x="1052" y="1355"/>
                    <a:pt x="863" y="1355"/>
                  </a:cubicBezTo>
                  <a:cubicBezTo>
                    <a:pt x="747" y="1355"/>
                    <a:pt x="629" y="1321"/>
                    <a:pt x="526" y="1250"/>
                  </a:cubicBezTo>
                  <a:cubicBezTo>
                    <a:pt x="255" y="1065"/>
                    <a:pt x="183" y="696"/>
                    <a:pt x="365" y="423"/>
                  </a:cubicBezTo>
                  <a:cubicBezTo>
                    <a:pt x="401" y="370"/>
                    <a:pt x="356" y="317"/>
                    <a:pt x="309" y="317"/>
                  </a:cubicBezTo>
                  <a:cubicBezTo>
                    <a:pt x="290" y="317"/>
                    <a:pt x="270" y="326"/>
                    <a:pt x="256" y="347"/>
                  </a:cubicBezTo>
                  <a:cubicBezTo>
                    <a:pt x="1" y="720"/>
                    <a:pt x="140" y="1232"/>
                    <a:pt x="549" y="1424"/>
                  </a:cubicBezTo>
                  <a:cubicBezTo>
                    <a:pt x="649" y="1471"/>
                    <a:pt x="755" y="1493"/>
                    <a:pt x="859" y="1493"/>
                  </a:cubicBezTo>
                  <a:cubicBezTo>
                    <a:pt x="1095" y="1493"/>
                    <a:pt x="1325" y="1380"/>
                    <a:pt x="1466" y="1174"/>
                  </a:cubicBezTo>
                  <a:lnTo>
                    <a:pt x="2196" y="106"/>
                  </a:lnTo>
                  <a:cubicBezTo>
                    <a:pt x="2232" y="54"/>
                    <a:pt x="2186" y="1"/>
                    <a:pt x="213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4176675" y="4275675"/>
              <a:ext cx="45175" cy="29425"/>
            </a:xfrm>
            <a:custGeom>
              <a:rect b="b" l="l" r="r" t="t"/>
              <a:pathLst>
                <a:path extrusionOk="0" h="1177" w="1807">
                  <a:moveTo>
                    <a:pt x="309" y="1"/>
                  </a:moveTo>
                  <a:cubicBezTo>
                    <a:pt x="290" y="1"/>
                    <a:pt x="270" y="9"/>
                    <a:pt x="256" y="30"/>
                  </a:cubicBezTo>
                  <a:cubicBezTo>
                    <a:pt x="1" y="403"/>
                    <a:pt x="141" y="916"/>
                    <a:pt x="549" y="1107"/>
                  </a:cubicBezTo>
                  <a:cubicBezTo>
                    <a:pt x="649" y="1154"/>
                    <a:pt x="756" y="1177"/>
                    <a:pt x="861" y="1177"/>
                  </a:cubicBezTo>
                  <a:cubicBezTo>
                    <a:pt x="1096" y="1177"/>
                    <a:pt x="1325" y="1063"/>
                    <a:pt x="1466" y="858"/>
                  </a:cubicBezTo>
                  <a:lnTo>
                    <a:pt x="1770" y="413"/>
                  </a:lnTo>
                  <a:cubicBezTo>
                    <a:pt x="1806" y="361"/>
                    <a:pt x="1761" y="308"/>
                    <a:pt x="1713" y="308"/>
                  </a:cubicBezTo>
                  <a:cubicBezTo>
                    <a:pt x="1694" y="308"/>
                    <a:pt x="1675" y="317"/>
                    <a:pt x="1660" y="337"/>
                  </a:cubicBezTo>
                  <a:lnTo>
                    <a:pt x="1356" y="783"/>
                  </a:lnTo>
                  <a:cubicBezTo>
                    <a:pt x="1240" y="952"/>
                    <a:pt x="1052" y="1044"/>
                    <a:pt x="860" y="1044"/>
                  </a:cubicBezTo>
                  <a:cubicBezTo>
                    <a:pt x="744" y="1044"/>
                    <a:pt x="626" y="1010"/>
                    <a:pt x="523" y="939"/>
                  </a:cubicBezTo>
                  <a:cubicBezTo>
                    <a:pt x="249" y="752"/>
                    <a:pt x="179" y="380"/>
                    <a:pt x="366" y="106"/>
                  </a:cubicBezTo>
                  <a:cubicBezTo>
                    <a:pt x="402" y="54"/>
                    <a:pt x="356" y="1"/>
                    <a:pt x="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4081750" y="4195250"/>
              <a:ext cx="68025" cy="95550"/>
            </a:xfrm>
            <a:custGeom>
              <a:rect b="b" l="l" r="r" t="t"/>
              <a:pathLst>
                <a:path extrusionOk="0" h="3822" w="2721">
                  <a:moveTo>
                    <a:pt x="1946" y="1"/>
                  </a:moveTo>
                  <a:cubicBezTo>
                    <a:pt x="1916" y="1"/>
                    <a:pt x="1885" y="3"/>
                    <a:pt x="1853" y="7"/>
                  </a:cubicBezTo>
                  <a:lnTo>
                    <a:pt x="85" y="211"/>
                  </a:lnTo>
                  <a:cubicBezTo>
                    <a:pt x="0" y="221"/>
                    <a:pt x="11" y="345"/>
                    <a:pt x="92" y="345"/>
                  </a:cubicBezTo>
                  <a:cubicBezTo>
                    <a:pt x="95" y="345"/>
                    <a:pt x="98" y="344"/>
                    <a:pt x="101" y="344"/>
                  </a:cubicBezTo>
                  <a:lnTo>
                    <a:pt x="1868" y="140"/>
                  </a:lnTo>
                  <a:cubicBezTo>
                    <a:pt x="1892" y="137"/>
                    <a:pt x="1915" y="135"/>
                    <a:pt x="1938" y="135"/>
                  </a:cubicBezTo>
                  <a:cubicBezTo>
                    <a:pt x="2239" y="135"/>
                    <a:pt x="2498" y="361"/>
                    <a:pt x="2532" y="667"/>
                  </a:cubicBezTo>
                  <a:cubicBezTo>
                    <a:pt x="2571" y="995"/>
                    <a:pt x="2335" y="1292"/>
                    <a:pt x="2006" y="1331"/>
                  </a:cubicBezTo>
                  <a:lnTo>
                    <a:pt x="774" y="1473"/>
                  </a:lnTo>
                  <a:cubicBezTo>
                    <a:pt x="697" y="1482"/>
                    <a:pt x="694" y="1592"/>
                    <a:pt x="770" y="1605"/>
                  </a:cubicBezTo>
                  <a:cubicBezTo>
                    <a:pt x="832" y="1617"/>
                    <a:pt x="2311" y="1908"/>
                    <a:pt x="2073" y="3748"/>
                  </a:cubicBezTo>
                  <a:cubicBezTo>
                    <a:pt x="2069" y="3776"/>
                    <a:pt x="2084" y="3804"/>
                    <a:pt x="2111" y="3816"/>
                  </a:cubicBezTo>
                  <a:cubicBezTo>
                    <a:pt x="2117" y="3819"/>
                    <a:pt x="2123" y="3821"/>
                    <a:pt x="2130" y="3821"/>
                  </a:cubicBezTo>
                  <a:cubicBezTo>
                    <a:pt x="2133" y="3822"/>
                    <a:pt x="2136" y="3822"/>
                    <a:pt x="2139" y="3822"/>
                  </a:cubicBezTo>
                  <a:cubicBezTo>
                    <a:pt x="2173" y="3822"/>
                    <a:pt x="2201" y="3797"/>
                    <a:pt x="2205" y="3764"/>
                  </a:cubicBezTo>
                  <a:cubicBezTo>
                    <a:pt x="2391" y="2326"/>
                    <a:pt x="1559" y="1767"/>
                    <a:pt x="1091" y="1570"/>
                  </a:cubicBezTo>
                  <a:lnTo>
                    <a:pt x="2021" y="1463"/>
                  </a:lnTo>
                  <a:cubicBezTo>
                    <a:pt x="2428" y="1421"/>
                    <a:pt x="2721" y="1055"/>
                    <a:pt x="2674" y="649"/>
                  </a:cubicBezTo>
                  <a:cubicBezTo>
                    <a:pt x="2631" y="276"/>
                    <a:pt x="2313" y="1"/>
                    <a:pt x="19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3517150" y="4295850"/>
              <a:ext cx="381875" cy="432375"/>
            </a:xfrm>
            <a:custGeom>
              <a:rect b="b" l="l" r="r" t="t"/>
              <a:pathLst>
                <a:path extrusionOk="0" h="17295" w="15275">
                  <a:moveTo>
                    <a:pt x="5080" y="1"/>
                  </a:moveTo>
                  <a:lnTo>
                    <a:pt x="5080" y="2"/>
                  </a:lnTo>
                  <a:cubicBezTo>
                    <a:pt x="5080" y="2"/>
                    <a:pt x="2416" y="3460"/>
                    <a:pt x="2140" y="5510"/>
                  </a:cubicBezTo>
                  <a:cubicBezTo>
                    <a:pt x="2126" y="5619"/>
                    <a:pt x="2117" y="5729"/>
                    <a:pt x="2116" y="5839"/>
                  </a:cubicBezTo>
                  <a:cubicBezTo>
                    <a:pt x="2119" y="7050"/>
                    <a:pt x="2301" y="7738"/>
                    <a:pt x="2442" y="8090"/>
                  </a:cubicBezTo>
                  <a:cubicBezTo>
                    <a:pt x="2442" y="8090"/>
                    <a:pt x="1246" y="10514"/>
                    <a:pt x="411" y="14265"/>
                  </a:cubicBezTo>
                  <a:cubicBezTo>
                    <a:pt x="258" y="14949"/>
                    <a:pt x="118" y="15677"/>
                    <a:pt x="0" y="16444"/>
                  </a:cubicBezTo>
                  <a:cubicBezTo>
                    <a:pt x="0" y="16444"/>
                    <a:pt x="2506" y="17198"/>
                    <a:pt x="5567" y="17286"/>
                  </a:cubicBezTo>
                  <a:cubicBezTo>
                    <a:pt x="5762" y="17291"/>
                    <a:pt x="5959" y="17294"/>
                    <a:pt x="6159" y="17294"/>
                  </a:cubicBezTo>
                  <a:cubicBezTo>
                    <a:pt x="6759" y="17294"/>
                    <a:pt x="7375" y="17266"/>
                    <a:pt x="7993" y="17200"/>
                  </a:cubicBezTo>
                  <a:cubicBezTo>
                    <a:pt x="10207" y="16963"/>
                    <a:pt x="12445" y="16238"/>
                    <a:pt x="14070" y="14564"/>
                  </a:cubicBezTo>
                  <a:cubicBezTo>
                    <a:pt x="14111" y="14524"/>
                    <a:pt x="14149" y="14482"/>
                    <a:pt x="14188" y="14441"/>
                  </a:cubicBezTo>
                  <a:lnTo>
                    <a:pt x="13950" y="13928"/>
                  </a:lnTo>
                  <a:cubicBezTo>
                    <a:pt x="13127" y="12250"/>
                    <a:pt x="12268" y="11288"/>
                    <a:pt x="12268" y="11288"/>
                  </a:cubicBezTo>
                  <a:lnTo>
                    <a:pt x="15231" y="4446"/>
                  </a:lnTo>
                  <a:cubicBezTo>
                    <a:pt x="15275" y="4110"/>
                    <a:pt x="15265" y="3769"/>
                    <a:pt x="15198" y="3438"/>
                  </a:cubicBezTo>
                  <a:cubicBezTo>
                    <a:pt x="15064" y="2769"/>
                    <a:pt x="14712" y="2163"/>
                    <a:pt x="14196" y="1716"/>
                  </a:cubicBezTo>
                  <a:cubicBezTo>
                    <a:pt x="14194" y="1715"/>
                    <a:pt x="14193" y="1713"/>
                    <a:pt x="14193" y="1712"/>
                  </a:cubicBezTo>
                  <a:cubicBezTo>
                    <a:pt x="14095" y="1629"/>
                    <a:pt x="14011" y="1546"/>
                    <a:pt x="13928" y="1460"/>
                  </a:cubicBezTo>
                  <a:cubicBezTo>
                    <a:pt x="13794" y="1324"/>
                    <a:pt x="13641" y="1209"/>
                    <a:pt x="13473" y="1117"/>
                  </a:cubicBezTo>
                  <a:lnTo>
                    <a:pt x="5399" y="27"/>
                  </a:lnTo>
                  <a:cubicBezTo>
                    <a:pt x="5291" y="13"/>
                    <a:pt x="5186" y="5"/>
                    <a:pt x="508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3299575" y="4291725"/>
              <a:ext cx="422450" cy="333100"/>
            </a:xfrm>
            <a:custGeom>
              <a:rect b="b" l="l" r="r" t="t"/>
              <a:pathLst>
                <a:path extrusionOk="0" h="13324" w="16898">
                  <a:moveTo>
                    <a:pt x="4276" y="1"/>
                  </a:moveTo>
                  <a:cubicBezTo>
                    <a:pt x="2895" y="1285"/>
                    <a:pt x="1441" y="2489"/>
                    <a:pt x="1" y="3709"/>
                  </a:cubicBezTo>
                  <a:lnTo>
                    <a:pt x="4625" y="11883"/>
                  </a:lnTo>
                  <a:cubicBezTo>
                    <a:pt x="5088" y="12733"/>
                    <a:pt x="5963" y="13279"/>
                    <a:pt x="6930" y="13321"/>
                  </a:cubicBezTo>
                  <a:cubicBezTo>
                    <a:pt x="6971" y="13323"/>
                    <a:pt x="7011" y="13324"/>
                    <a:pt x="7051" y="13324"/>
                  </a:cubicBezTo>
                  <a:cubicBezTo>
                    <a:pt x="7974" y="13324"/>
                    <a:pt x="8839" y="12863"/>
                    <a:pt x="9353" y="12091"/>
                  </a:cubicBezTo>
                  <a:lnTo>
                    <a:pt x="16051" y="4461"/>
                  </a:lnTo>
                  <a:cubicBezTo>
                    <a:pt x="16897" y="3190"/>
                    <a:pt x="16553" y="1474"/>
                    <a:pt x="15281" y="628"/>
                  </a:cubicBezTo>
                  <a:cubicBezTo>
                    <a:pt x="14808" y="314"/>
                    <a:pt x="14366" y="162"/>
                    <a:pt x="13919" y="162"/>
                  </a:cubicBezTo>
                  <a:cubicBezTo>
                    <a:pt x="13166" y="162"/>
                    <a:pt x="12400" y="593"/>
                    <a:pt x="11448" y="1398"/>
                  </a:cubicBezTo>
                  <a:lnTo>
                    <a:pt x="7286" y="521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3757825" y="4302325"/>
              <a:ext cx="413100" cy="306275"/>
            </a:xfrm>
            <a:custGeom>
              <a:rect b="b" l="l" r="r" t="t"/>
              <a:pathLst>
                <a:path extrusionOk="0" h="12251" w="16524">
                  <a:moveTo>
                    <a:pt x="12063" y="1"/>
                  </a:moveTo>
                  <a:lnTo>
                    <a:pt x="8941" y="5153"/>
                  </a:lnTo>
                  <a:lnTo>
                    <a:pt x="4946" y="1449"/>
                  </a:lnTo>
                  <a:cubicBezTo>
                    <a:pt x="4414" y="956"/>
                    <a:pt x="3739" y="712"/>
                    <a:pt x="3066" y="712"/>
                  </a:cubicBezTo>
                  <a:cubicBezTo>
                    <a:pt x="2323" y="712"/>
                    <a:pt x="1583" y="1009"/>
                    <a:pt x="1038" y="1597"/>
                  </a:cubicBezTo>
                  <a:cubicBezTo>
                    <a:pt x="0" y="2716"/>
                    <a:pt x="67" y="4466"/>
                    <a:pt x="1186" y="5503"/>
                  </a:cubicBezTo>
                  <a:lnTo>
                    <a:pt x="7668" y="11513"/>
                  </a:lnTo>
                  <a:cubicBezTo>
                    <a:pt x="8183" y="11990"/>
                    <a:pt x="8855" y="12250"/>
                    <a:pt x="9547" y="12250"/>
                  </a:cubicBezTo>
                  <a:cubicBezTo>
                    <a:pt x="9675" y="12250"/>
                    <a:pt x="9804" y="12241"/>
                    <a:pt x="9932" y="12223"/>
                  </a:cubicBezTo>
                  <a:cubicBezTo>
                    <a:pt x="10755" y="12108"/>
                    <a:pt x="11482" y="11629"/>
                    <a:pt x="11913" y="10918"/>
                  </a:cubicBezTo>
                  <a:lnTo>
                    <a:pt x="16523" y="3311"/>
                  </a:lnTo>
                  <a:lnTo>
                    <a:pt x="12063" y="1"/>
                  </a:ln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3529250" y="4343850"/>
              <a:ext cx="76025" cy="293525"/>
            </a:xfrm>
            <a:custGeom>
              <a:rect b="b" l="l" r="r" t="t"/>
              <a:pathLst>
                <a:path extrusionOk="0" h="11741" w="3041">
                  <a:moveTo>
                    <a:pt x="2932" y="0"/>
                  </a:moveTo>
                  <a:cubicBezTo>
                    <a:pt x="2911" y="0"/>
                    <a:pt x="2890" y="9"/>
                    <a:pt x="2873" y="32"/>
                  </a:cubicBezTo>
                  <a:cubicBezTo>
                    <a:pt x="2787" y="144"/>
                    <a:pt x="764" y="2801"/>
                    <a:pt x="936" y="4216"/>
                  </a:cubicBezTo>
                  <a:cubicBezTo>
                    <a:pt x="1086" y="5442"/>
                    <a:pt x="1683" y="6037"/>
                    <a:pt x="1862" y="6191"/>
                  </a:cubicBezTo>
                  <a:cubicBezTo>
                    <a:pt x="1673" y="6587"/>
                    <a:pt x="529" y="9038"/>
                    <a:pt x="10" y="11648"/>
                  </a:cubicBezTo>
                  <a:cubicBezTo>
                    <a:pt x="0" y="11696"/>
                    <a:pt x="36" y="11740"/>
                    <a:pt x="86" y="11740"/>
                  </a:cubicBezTo>
                  <a:cubicBezTo>
                    <a:pt x="122" y="11740"/>
                    <a:pt x="153" y="11714"/>
                    <a:pt x="160" y="11679"/>
                  </a:cubicBezTo>
                  <a:cubicBezTo>
                    <a:pt x="721" y="8861"/>
                    <a:pt x="2014" y="6231"/>
                    <a:pt x="2027" y="6204"/>
                  </a:cubicBezTo>
                  <a:cubicBezTo>
                    <a:pt x="2044" y="6170"/>
                    <a:pt x="2034" y="6130"/>
                    <a:pt x="2003" y="6108"/>
                  </a:cubicBezTo>
                  <a:cubicBezTo>
                    <a:pt x="1996" y="6103"/>
                    <a:pt x="1254" y="5544"/>
                    <a:pt x="1089" y="4197"/>
                  </a:cubicBezTo>
                  <a:cubicBezTo>
                    <a:pt x="924" y="2844"/>
                    <a:pt x="2975" y="153"/>
                    <a:pt x="2995" y="125"/>
                  </a:cubicBezTo>
                  <a:cubicBezTo>
                    <a:pt x="3040" y="66"/>
                    <a:pt x="2988" y="0"/>
                    <a:pt x="293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3802400" y="4453475"/>
              <a:ext cx="77325" cy="71450"/>
            </a:xfrm>
            <a:custGeom>
              <a:rect b="b" l="l" r="r" t="t"/>
              <a:pathLst>
                <a:path extrusionOk="0" h="2858" w="3093">
                  <a:moveTo>
                    <a:pt x="87" y="1"/>
                  </a:moveTo>
                  <a:cubicBezTo>
                    <a:pt x="66" y="1"/>
                    <a:pt x="46" y="9"/>
                    <a:pt x="31" y="25"/>
                  </a:cubicBezTo>
                  <a:cubicBezTo>
                    <a:pt x="1" y="57"/>
                    <a:pt x="4" y="107"/>
                    <a:pt x="37" y="136"/>
                  </a:cubicBezTo>
                  <a:lnTo>
                    <a:pt x="2936" y="2837"/>
                  </a:lnTo>
                  <a:cubicBezTo>
                    <a:pt x="2950" y="2850"/>
                    <a:pt x="2969" y="2857"/>
                    <a:pt x="2988" y="2857"/>
                  </a:cubicBezTo>
                  <a:cubicBezTo>
                    <a:pt x="3058" y="2857"/>
                    <a:pt x="3092" y="2772"/>
                    <a:pt x="3041" y="2724"/>
                  </a:cubicBezTo>
                  <a:lnTo>
                    <a:pt x="142" y="24"/>
                  </a:lnTo>
                  <a:cubicBezTo>
                    <a:pt x="126" y="8"/>
                    <a:pt x="106" y="1"/>
                    <a:pt x="87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3952050" y="4435300"/>
              <a:ext cx="29925" cy="43025"/>
            </a:xfrm>
            <a:custGeom>
              <a:rect b="b" l="l" r="r" t="t"/>
              <a:pathLst>
                <a:path extrusionOk="0" h="1721" w="1197">
                  <a:moveTo>
                    <a:pt x="1092" y="1"/>
                  </a:moveTo>
                  <a:cubicBezTo>
                    <a:pt x="1069" y="1"/>
                    <a:pt x="1046" y="11"/>
                    <a:pt x="1030" y="36"/>
                  </a:cubicBezTo>
                  <a:lnTo>
                    <a:pt x="33" y="1602"/>
                  </a:lnTo>
                  <a:cubicBezTo>
                    <a:pt x="1" y="1653"/>
                    <a:pt x="38" y="1720"/>
                    <a:pt x="99" y="1720"/>
                  </a:cubicBezTo>
                  <a:cubicBezTo>
                    <a:pt x="125" y="1720"/>
                    <a:pt x="149" y="1706"/>
                    <a:pt x="163" y="1684"/>
                  </a:cubicBezTo>
                  <a:lnTo>
                    <a:pt x="1160" y="119"/>
                  </a:lnTo>
                  <a:cubicBezTo>
                    <a:pt x="1196" y="58"/>
                    <a:pt x="1145" y="1"/>
                    <a:pt x="1092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3485425" y="4423150"/>
              <a:ext cx="34150" cy="54450"/>
            </a:xfrm>
            <a:custGeom>
              <a:rect b="b" l="l" r="r" t="t"/>
              <a:pathLst>
                <a:path extrusionOk="0" h="2178" w="1366">
                  <a:moveTo>
                    <a:pt x="89" y="1"/>
                  </a:moveTo>
                  <a:cubicBezTo>
                    <a:pt x="76" y="1"/>
                    <a:pt x="63" y="4"/>
                    <a:pt x="50" y="11"/>
                  </a:cubicBezTo>
                  <a:cubicBezTo>
                    <a:pt x="13" y="34"/>
                    <a:pt x="1" y="82"/>
                    <a:pt x="24" y="118"/>
                  </a:cubicBezTo>
                  <a:lnTo>
                    <a:pt x="1203" y="2140"/>
                  </a:lnTo>
                  <a:cubicBezTo>
                    <a:pt x="1216" y="2163"/>
                    <a:pt x="1242" y="2177"/>
                    <a:pt x="1269" y="2177"/>
                  </a:cubicBezTo>
                  <a:lnTo>
                    <a:pt x="1269" y="2178"/>
                  </a:lnTo>
                  <a:cubicBezTo>
                    <a:pt x="1328" y="2178"/>
                    <a:pt x="1365" y="2113"/>
                    <a:pt x="1335" y="2062"/>
                  </a:cubicBezTo>
                  <a:lnTo>
                    <a:pt x="156" y="41"/>
                  </a:lnTo>
                  <a:cubicBezTo>
                    <a:pt x="143" y="15"/>
                    <a:pt x="116" y="1"/>
                    <a:pt x="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3321375" y="4385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1"/>
                    <a:pt x="238" y="765"/>
                    <a:pt x="447" y="765"/>
                  </a:cubicBezTo>
                  <a:cubicBezTo>
                    <a:pt x="654" y="765"/>
                    <a:pt x="806" y="529"/>
                    <a:pt x="785" y="340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3361950" y="435760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5" y="764"/>
                    <a:pt x="806" y="529"/>
                    <a:pt x="784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3400925" y="43271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0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3405725" y="43746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3357700" y="44056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3357700" y="44526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3398250" y="44259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3445750" y="44077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3439325" y="44487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3399850" y="4480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3392900" y="4521975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3442550" y="45011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3429775" y="45646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3479925" y="4597775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3467625" y="45455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3490050" y="44990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3479400" y="44632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6"/>
                    <a:pt x="20" y="426"/>
                  </a:cubicBezTo>
                  <a:cubicBezTo>
                    <a:pt x="45" y="650"/>
                    <a:pt x="237" y="764"/>
                    <a:pt x="445" y="764"/>
                  </a:cubicBezTo>
                  <a:cubicBezTo>
                    <a:pt x="653" y="764"/>
                    <a:pt x="805" y="530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3535875" y="45155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7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3513000" y="4563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3531150" y="44582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3508200" y="4415775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3540750" y="43858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3810825" y="44205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2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3855650" y="43469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3832175" y="438640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6"/>
                    <a:pt x="22" y="426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3885000" y="439065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1"/>
                  </a:moveTo>
                  <a:cubicBezTo>
                    <a:pt x="153" y="1"/>
                    <a:pt x="1" y="236"/>
                    <a:pt x="22" y="426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7" y="530"/>
                    <a:pt x="786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3859375" y="4431775"/>
              <a:ext cx="20200" cy="19100"/>
            </a:xfrm>
            <a:custGeom>
              <a:rect b="b" l="l" r="r" t="t"/>
              <a:pathLst>
                <a:path extrusionOk="0" h="764" w="808">
                  <a:moveTo>
                    <a:pt x="361" y="0"/>
                  </a:moveTo>
                  <a:cubicBezTo>
                    <a:pt x="153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40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3859925" y="44792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3898350" y="44333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3941050" y="44077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5" y="765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3921825" y="44734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3909575" y="45177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1" y="1"/>
                    <a:pt x="0" y="236"/>
                    <a:pt x="21" y="425"/>
                  </a:cubicBezTo>
                  <a:cubicBezTo>
                    <a:pt x="46" y="650"/>
                    <a:pt x="237" y="764"/>
                    <a:pt x="445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7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3958125" y="45470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9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4018450" y="45614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6" y="650"/>
                    <a:pt x="238" y="764"/>
                    <a:pt x="445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4007750" y="45225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5"/>
                    <a:pt x="22" y="426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3961850" y="4487800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7" y="529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4004550" y="44776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7" y="529"/>
                    <a:pt x="786" y="339"/>
                  </a:cubicBezTo>
                  <a:cubicBezTo>
                    <a:pt x="761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3989625" y="44317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1" y="0"/>
                    <a:pt x="0" y="236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4059000" y="4511850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49"/>
                    <a:pt x="238" y="763"/>
                    <a:pt x="447" y="763"/>
                  </a:cubicBezTo>
                  <a:cubicBezTo>
                    <a:pt x="654" y="763"/>
                    <a:pt x="805" y="528"/>
                    <a:pt x="785" y="339"/>
                  </a:cubicBezTo>
                  <a:cubicBezTo>
                    <a:pt x="760" y="113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4055800" y="447127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40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4100100" y="44408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041925" y="443337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2" y="0"/>
                    <a:pt x="0" y="235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8"/>
                    <a:pt x="785" y="339"/>
                  </a:cubicBezTo>
                  <a:cubicBezTo>
                    <a:pt x="760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017375" y="43922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4074475" y="44045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4049400" y="4356000"/>
              <a:ext cx="20150" cy="19075"/>
            </a:xfrm>
            <a:custGeom>
              <a:rect b="b" l="l" r="r" t="t"/>
              <a:pathLst>
                <a:path extrusionOk="0" h="763" w="806">
                  <a:moveTo>
                    <a:pt x="360" y="0"/>
                  </a:moveTo>
                  <a:cubicBezTo>
                    <a:pt x="153" y="0"/>
                    <a:pt x="0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5" y="528"/>
                    <a:pt x="784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4107025" y="4392825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4092100" y="43511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5"/>
                    <a:pt x="21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4" y="764"/>
                    <a:pt x="805" y="529"/>
                    <a:pt x="784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4053125" y="43165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6" y="763"/>
                  </a:cubicBezTo>
                  <a:cubicBezTo>
                    <a:pt x="654" y="763"/>
                    <a:pt x="807" y="528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4139050" y="43773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0" y="235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3806525" y="4347450"/>
              <a:ext cx="20200" cy="19100"/>
            </a:xfrm>
            <a:custGeom>
              <a:rect b="b" l="l" r="r" t="t"/>
              <a:pathLst>
                <a:path extrusionOk="0" h="764" w="808">
                  <a:moveTo>
                    <a:pt x="362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1" y="114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3740900" y="43373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2" y="0"/>
                    <a:pt x="0" y="235"/>
                    <a:pt x="21" y="426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3656575" y="43330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3617075" y="43624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8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3708875" y="43629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3" y="0"/>
                    <a:pt x="0" y="235"/>
                    <a:pt x="22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7" y="529"/>
                    <a:pt x="785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3624000" y="43106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2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1" y="114"/>
                    <a:pt x="569" y="0"/>
                    <a:pt x="362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3778275" y="44002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0" y="236"/>
                    <a:pt x="22" y="426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9"/>
                    <a:pt x="784" y="340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3710475" y="44243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3661925" y="43987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1" y="0"/>
                    <a:pt x="0" y="235"/>
                    <a:pt x="21" y="424"/>
                  </a:cubicBezTo>
                  <a:cubicBezTo>
                    <a:pt x="47" y="649"/>
                    <a:pt x="237" y="763"/>
                    <a:pt x="446" y="763"/>
                  </a:cubicBezTo>
                  <a:cubicBezTo>
                    <a:pt x="654" y="763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3578650" y="440080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2" y="1"/>
                    <a:pt x="0" y="236"/>
                    <a:pt x="21" y="426"/>
                  </a:cubicBezTo>
                  <a:cubicBezTo>
                    <a:pt x="46" y="651"/>
                    <a:pt x="238" y="764"/>
                    <a:pt x="446" y="764"/>
                  </a:cubicBezTo>
                  <a:cubicBezTo>
                    <a:pt x="654" y="764"/>
                    <a:pt x="806" y="530"/>
                    <a:pt x="785" y="340"/>
                  </a:cubicBezTo>
                  <a:cubicBezTo>
                    <a:pt x="760" y="115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3572250" y="446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3"/>
                    <a:pt x="446" y="763"/>
                  </a:cubicBezTo>
                  <a:cubicBezTo>
                    <a:pt x="654" y="763"/>
                    <a:pt x="806" y="529"/>
                    <a:pt x="785" y="339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3611200" y="44312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1"/>
                  </a:moveTo>
                  <a:cubicBezTo>
                    <a:pt x="152" y="1"/>
                    <a:pt x="1" y="236"/>
                    <a:pt x="22" y="426"/>
                  </a:cubicBezTo>
                  <a:cubicBezTo>
                    <a:pt x="47" y="651"/>
                    <a:pt x="239" y="765"/>
                    <a:pt x="446" y="765"/>
                  </a:cubicBezTo>
                  <a:cubicBezTo>
                    <a:pt x="655" y="765"/>
                    <a:pt x="806" y="530"/>
                    <a:pt x="785" y="339"/>
                  </a:cubicBezTo>
                  <a:cubicBezTo>
                    <a:pt x="760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3659775" y="44659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3746225" y="446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1"/>
                  </a:moveTo>
                  <a:cubicBezTo>
                    <a:pt x="153" y="1"/>
                    <a:pt x="1" y="236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7" y="529"/>
                    <a:pt x="786" y="339"/>
                  </a:cubicBezTo>
                  <a:cubicBezTo>
                    <a:pt x="760" y="114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3806000" y="44990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0"/>
                  </a:moveTo>
                  <a:cubicBezTo>
                    <a:pt x="153" y="0"/>
                    <a:pt x="1" y="235"/>
                    <a:pt x="22" y="425"/>
                  </a:cubicBezTo>
                  <a:cubicBezTo>
                    <a:pt x="47" y="650"/>
                    <a:pt x="239" y="764"/>
                    <a:pt x="447" y="764"/>
                  </a:cubicBezTo>
                  <a:cubicBezTo>
                    <a:pt x="655" y="764"/>
                    <a:pt x="807" y="528"/>
                    <a:pt x="786" y="339"/>
                  </a:cubicBezTo>
                  <a:cubicBezTo>
                    <a:pt x="761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3756375" y="451185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2" y="0"/>
                    <a:pt x="1" y="235"/>
                    <a:pt x="22" y="424"/>
                  </a:cubicBezTo>
                  <a:cubicBezTo>
                    <a:pt x="47" y="649"/>
                    <a:pt x="239" y="763"/>
                    <a:pt x="446" y="763"/>
                  </a:cubicBezTo>
                  <a:cubicBezTo>
                    <a:pt x="655" y="763"/>
                    <a:pt x="807" y="528"/>
                    <a:pt x="785" y="339"/>
                  </a:cubicBezTo>
                  <a:cubicBezTo>
                    <a:pt x="760" y="113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3693925" y="45033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1" y="1"/>
                  </a:moveTo>
                  <a:cubicBezTo>
                    <a:pt x="153" y="1"/>
                    <a:pt x="1" y="235"/>
                    <a:pt x="22" y="425"/>
                  </a:cubicBezTo>
                  <a:cubicBezTo>
                    <a:pt x="47" y="650"/>
                    <a:pt x="239" y="763"/>
                    <a:pt x="447" y="763"/>
                  </a:cubicBezTo>
                  <a:cubicBezTo>
                    <a:pt x="655" y="763"/>
                    <a:pt x="806" y="529"/>
                    <a:pt x="786" y="339"/>
                  </a:cubicBezTo>
                  <a:cubicBezTo>
                    <a:pt x="761" y="113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3613325" y="4502750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0" y="0"/>
                  </a:moveTo>
                  <a:cubicBezTo>
                    <a:pt x="153" y="0"/>
                    <a:pt x="1" y="236"/>
                    <a:pt x="22" y="426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5" y="764"/>
                    <a:pt x="807" y="528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3570100" y="453265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3" y="1"/>
                    <a:pt x="0" y="235"/>
                    <a:pt x="22" y="425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7" y="530"/>
                    <a:pt x="785" y="339"/>
                  </a:cubicBezTo>
                  <a:cubicBezTo>
                    <a:pt x="760" y="114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3650175" y="454385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1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39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3720975" y="4553500"/>
              <a:ext cx="20025" cy="19525"/>
            </a:xfrm>
            <a:custGeom>
              <a:rect b="b" l="l" r="r" t="t"/>
              <a:pathLst>
                <a:path extrusionOk="0" h="781" w="801">
                  <a:moveTo>
                    <a:pt x="390" y="1"/>
                  </a:moveTo>
                  <a:cubicBezTo>
                    <a:pt x="277" y="1"/>
                    <a:pt x="168" y="49"/>
                    <a:pt x="92" y="137"/>
                  </a:cubicBezTo>
                  <a:lnTo>
                    <a:pt x="39" y="221"/>
                  </a:lnTo>
                  <a:cubicBezTo>
                    <a:pt x="11" y="285"/>
                    <a:pt x="0" y="354"/>
                    <a:pt x="7" y="423"/>
                  </a:cubicBezTo>
                  <a:lnTo>
                    <a:pt x="31" y="520"/>
                  </a:lnTo>
                  <a:cubicBezTo>
                    <a:pt x="56" y="581"/>
                    <a:pt x="95" y="636"/>
                    <a:pt x="146" y="677"/>
                  </a:cubicBezTo>
                  <a:lnTo>
                    <a:pt x="167" y="698"/>
                  </a:lnTo>
                  <a:cubicBezTo>
                    <a:pt x="205" y="732"/>
                    <a:pt x="251" y="756"/>
                    <a:pt x="301" y="766"/>
                  </a:cubicBezTo>
                  <a:cubicBezTo>
                    <a:pt x="337" y="776"/>
                    <a:pt x="374" y="781"/>
                    <a:pt x="410" y="781"/>
                  </a:cubicBezTo>
                  <a:cubicBezTo>
                    <a:pt x="522" y="781"/>
                    <a:pt x="631" y="732"/>
                    <a:pt x="707" y="645"/>
                  </a:cubicBezTo>
                  <a:lnTo>
                    <a:pt x="760" y="560"/>
                  </a:lnTo>
                  <a:cubicBezTo>
                    <a:pt x="789" y="497"/>
                    <a:pt x="800" y="427"/>
                    <a:pt x="792" y="359"/>
                  </a:cubicBezTo>
                  <a:cubicBezTo>
                    <a:pt x="784" y="327"/>
                    <a:pt x="776" y="295"/>
                    <a:pt x="768" y="262"/>
                  </a:cubicBezTo>
                  <a:cubicBezTo>
                    <a:pt x="744" y="200"/>
                    <a:pt x="704" y="146"/>
                    <a:pt x="654" y="105"/>
                  </a:cubicBezTo>
                  <a:lnTo>
                    <a:pt x="633" y="83"/>
                  </a:lnTo>
                  <a:cubicBezTo>
                    <a:pt x="595" y="49"/>
                    <a:pt x="548" y="26"/>
                    <a:pt x="499" y="16"/>
                  </a:cubicBezTo>
                  <a:cubicBezTo>
                    <a:pt x="463" y="6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3786775" y="4557175"/>
              <a:ext cx="20200" cy="19125"/>
            </a:xfrm>
            <a:custGeom>
              <a:rect b="b" l="l" r="r" t="t"/>
              <a:pathLst>
                <a:path extrusionOk="0" h="765" w="808">
                  <a:moveTo>
                    <a:pt x="362" y="1"/>
                  </a:moveTo>
                  <a:cubicBezTo>
                    <a:pt x="153" y="1"/>
                    <a:pt x="1" y="237"/>
                    <a:pt x="23" y="426"/>
                  </a:cubicBezTo>
                  <a:cubicBezTo>
                    <a:pt x="48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2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3745175" y="45902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3" y="1"/>
                    <a:pt x="0" y="237"/>
                    <a:pt x="22" y="426"/>
                  </a:cubicBezTo>
                  <a:cubicBezTo>
                    <a:pt x="47" y="651"/>
                    <a:pt x="238" y="765"/>
                    <a:pt x="446" y="765"/>
                  </a:cubicBezTo>
                  <a:cubicBezTo>
                    <a:pt x="654" y="765"/>
                    <a:pt x="806" y="529"/>
                    <a:pt x="784" y="341"/>
                  </a:cubicBezTo>
                  <a:cubicBezTo>
                    <a:pt x="759" y="115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3673650" y="45913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1" y="0"/>
                  </a:moveTo>
                  <a:cubicBezTo>
                    <a:pt x="152" y="0"/>
                    <a:pt x="1" y="236"/>
                    <a:pt x="22" y="425"/>
                  </a:cubicBezTo>
                  <a:cubicBezTo>
                    <a:pt x="47" y="650"/>
                    <a:pt x="239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3598950" y="4578550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1" y="0"/>
                    <a:pt x="0" y="235"/>
                    <a:pt x="21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5" y="528"/>
                    <a:pt x="784" y="339"/>
                  </a:cubicBezTo>
                  <a:cubicBezTo>
                    <a:pt x="759" y="114"/>
                    <a:pt x="567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3547700" y="4603100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59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3633100" y="463832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0"/>
                  </a:moveTo>
                  <a:cubicBezTo>
                    <a:pt x="152" y="0"/>
                    <a:pt x="1" y="235"/>
                    <a:pt x="22" y="425"/>
                  </a:cubicBezTo>
                  <a:cubicBezTo>
                    <a:pt x="47" y="650"/>
                    <a:pt x="237" y="764"/>
                    <a:pt x="446" y="764"/>
                  </a:cubicBezTo>
                  <a:cubicBezTo>
                    <a:pt x="654" y="764"/>
                    <a:pt x="806" y="528"/>
                    <a:pt x="784" y="339"/>
                  </a:cubicBezTo>
                  <a:cubicBezTo>
                    <a:pt x="759" y="114"/>
                    <a:pt x="568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3709950" y="463992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6"/>
                    <a:pt x="22" y="425"/>
                  </a:cubicBezTo>
                  <a:cubicBezTo>
                    <a:pt x="47" y="650"/>
                    <a:pt x="238" y="764"/>
                    <a:pt x="446" y="764"/>
                  </a:cubicBezTo>
                  <a:cubicBezTo>
                    <a:pt x="655" y="764"/>
                    <a:pt x="806" y="529"/>
                    <a:pt x="785" y="340"/>
                  </a:cubicBezTo>
                  <a:cubicBezTo>
                    <a:pt x="760" y="114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3806000" y="4619625"/>
              <a:ext cx="20175" cy="19125"/>
            </a:xfrm>
            <a:custGeom>
              <a:rect b="b" l="l" r="r" t="t"/>
              <a:pathLst>
                <a:path extrusionOk="0" h="765" w="807">
                  <a:moveTo>
                    <a:pt x="361" y="1"/>
                  </a:moveTo>
                  <a:cubicBezTo>
                    <a:pt x="153" y="1"/>
                    <a:pt x="1" y="237"/>
                    <a:pt x="22" y="426"/>
                  </a:cubicBezTo>
                  <a:cubicBezTo>
                    <a:pt x="47" y="651"/>
                    <a:pt x="239" y="765"/>
                    <a:pt x="447" y="765"/>
                  </a:cubicBezTo>
                  <a:cubicBezTo>
                    <a:pt x="655" y="765"/>
                    <a:pt x="807" y="530"/>
                    <a:pt x="786" y="340"/>
                  </a:cubicBezTo>
                  <a:cubicBezTo>
                    <a:pt x="761" y="115"/>
                    <a:pt x="569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3774525" y="4650600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0" y="0"/>
                  </a:moveTo>
                  <a:cubicBezTo>
                    <a:pt x="152" y="0"/>
                    <a:pt x="0" y="236"/>
                    <a:pt x="21" y="425"/>
                  </a:cubicBezTo>
                  <a:cubicBezTo>
                    <a:pt x="47" y="650"/>
                    <a:pt x="238" y="764"/>
                    <a:pt x="447" y="764"/>
                  </a:cubicBezTo>
                  <a:cubicBezTo>
                    <a:pt x="654" y="764"/>
                    <a:pt x="806" y="529"/>
                    <a:pt x="785" y="340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3841775" y="4648475"/>
              <a:ext cx="20150" cy="19100"/>
            </a:xfrm>
            <a:custGeom>
              <a:rect b="b" l="l" r="r" t="t"/>
              <a:pathLst>
                <a:path extrusionOk="0" h="764" w="806">
                  <a:moveTo>
                    <a:pt x="360" y="1"/>
                  </a:moveTo>
                  <a:cubicBezTo>
                    <a:pt x="152" y="1"/>
                    <a:pt x="1" y="235"/>
                    <a:pt x="22" y="425"/>
                  </a:cubicBezTo>
                  <a:cubicBezTo>
                    <a:pt x="47" y="649"/>
                    <a:pt x="238" y="763"/>
                    <a:pt x="446" y="763"/>
                  </a:cubicBezTo>
                  <a:cubicBezTo>
                    <a:pt x="655" y="763"/>
                    <a:pt x="806" y="529"/>
                    <a:pt x="785" y="339"/>
                  </a:cubicBezTo>
                  <a:cubicBezTo>
                    <a:pt x="759" y="113"/>
                    <a:pt x="569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3686450" y="468050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0" y="0"/>
                  </a:moveTo>
                  <a:cubicBezTo>
                    <a:pt x="153" y="0"/>
                    <a:pt x="1" y="235"/>
                    <a:pt x="22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5" y="763"/>
                    <a:pt x="807" y="528"/>
                    <a:pt x="786" y="339"/>
                  </a:cubicBezTo>
                  <a:cubicBezTo>
                    <a:pt x="760" y="114"/>
                    <a:pt x="569" y="0"/>
                    <a:pt x="360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3579200" y="4636175"/>
              <a:ext cx="20150" cy="19125"/>
            </a:xfrm>
            <a:custGeom>
              <a:rect b="b" l="l" r="r" t="t"/>
              <a:pathLst>
                <a:path extrusionOk="0" h="765" w="806">
                  <a:moveTo>
                    <a:pt x="360" y="1"/>
                  </a:moveTo>
                  <a:cubicBezTo>
                    <a:pt x="151" y="1"/>
                    <a:pt x="0" y="236"/>
                    <a:pt x="21" y="426"/>
                  </a:cubicBezTo>
                  <a:cubicBezTo>
                    <a:pt x="47" y="651"/>
                    <a:pt x="237" y="765"/>
                    <a:pt x="446" y="765"/>
                  </a:cubicBezTo>
                  <a:cubicBezTo>
                    <a:pt x="654" y="765"/>
                    <a:pt x="805" y="530"/>
                    <a:pt x="784" y="339"/>
                  </a:cubicBezTo>
                  <a:cubicBezTo>
                    <a:pt x="759" y="115"/>
                    <a:pt x="568" y="1"/>
                    <a:pt x="360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3535950" y="4660750"/>
              <a:ext cx="20175" cy="19075"/>
            </a:xfrm>
            <a:custGeom>
              <a:rect b="b" l="l" r="r" t="t"/>
              <a:pathLst>
                <a:path extrusionOk="0" h="763" w="807">
                  <a:moveTo>
                    <a:pt x="361" y="0"/>
                  </a:moveTo>
                  <a:cubicBezTo>
                    <a:pt x="152" y="0"/>
                    <a:pt x="0" y="235"/>
                    <a:pt x="21" y="424"/>
                  </a:cubicBezTo>
                  <a:cubicBezTo>
                    <a:pt x="47" y="650"/>
                    <a:pt x="238" y="763"/>
                    <a:pt x="447" y="763"/>
                  </a:cubicBezTo>
                  <a:cubicBezTo>
                    <a:pt x="654" y="763"/>
                    <a:pt x="806" y="528"/>
                    <a:pt x="785" y="339"/>
                  </a:cubicBezTo>
                  <a:cubicBezTo>
                    <a:pt x="760" y="114"/>
                    <a:pt x="568" y="0"/>
                    <a:pt x="361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3601600" y="4685825"/>
              <a:ext cx="20175" cy="19100"/>
            </a:xfrm>
            <a:custGeom>
              <a:rect b="b" l="l" r="r" t="t"/>
              <a:pathLst>
                <a:path extrusionOk="0" h="764" w="807">
                  <a:moveTo>
                    <a:pt x="361" y="1"/>
                  </a:moveTo>
                  <a:cubicBezTo>
                    <a:pt x="152" y="1"/>
                    <a:pt x="0" y="236"/>
                    <a:pt x="21" y="425"/>
                  </a:cubicBezTo>
                  <a:cubicBezTo>
                    <a:pt x="46" y="650"/>
                    <a:pt x="238" y="764"/>
                    <a:pt x="446" y="764"/>
                  </a:cubicBezTo>
                  <a:cubicBezTo>
                    <a:pt x="654" y="764"/>
                    <a:pt x="806" y="529"/>
                    <a:pt x="785" y="339"/>
                  </a:cubicBezTo>
                  <a:cubicBezTo>
                    <a:pt x="760" y="114"/>
                    <a:pt x="568" y="1"/>
                    <a:pt x="361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3656275" y="4659950"/>
              <a:ext cx="340225" cy="816650"/>
            </a:xfrm>
            <a:custGeom>
              <a:rect b="b" l="l" r="r" t="t"/>
              <a:pathLst>
                <a:path extrusionOk="0" h="32666" w="13609">
                  <a:moveTo>
                    <a:pt x="8504" y="0"/>
                  </a:moveTo>
                  <a:cubicBezTo>
                    <a:pt x="6879" y="1675"/>
                    <a:pt x="4641" y="2399"/>
                    <a:pt x="2428" y="2636"/>
                  </a:cubicBezTo>
                  <a:cubicBezTo>
                    <a:pt x="1810" y="2702"/>
                    <a:pt x="1194" y="2730"/>
                    <a:pt x="593" y="2730"/>
                  </a:cubicBezTo>
                  <a:cubicBezTo>
                    <a:pt x="394" y="2730"/>
                    <a:pt x="196" y="2727"/>
                    <a:pt x="1" y="2722"/>
                  </a:cubicBezTo>
                  <a:lnTo>
                    <a:pt x="1" y="2722"/>
                  </a:lnTo>
                  <a:lnTo>
                    <a:pt x="1841" y="13327"/>
                  </a:lnTo>
                  <a:lnTo>
                    <a:pt x="5570" y="32666"/>
                  </a:lnTo>
                  <a:lnTo>
                    <a:pt x="13608" y="32666"/>
                  </a:lnTo>
                  <a:cubicBezTo>
                    <a:pt x="13608" y="32666"/>
                    <a:pt x="10773" y="7543"/>
                    <a:pt x="9684" y="3124"/>
                  </a:cubicBezTo>
                  <a:cubicBezTo>
                    <a:pt x="9415" y="2039"/>
                    <a:pt x="9019" y="991"/>
                    <a:pt x="850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3471950" y="4706950"/>
              <a:ext cx="245025" cy="769650"/>
            </a:xfrm>
            <a:custGeom>
              <a:rect b="b" l="l" r="r" t="t"/>
              <a:pathLst>
                <a:path extrusionOk="0" h="30786" w="9801">
                  <a:moveTo>
                    <a:pt x="1806" y="0"/>
                  </a:moveTo>
                  <a:lnTo>
                    <a:pt x="1" y="30786"/>
                  </a:lnTo>
                  <a:lnTo>
                    <a:pt x="8038" y="30786"/>
                  </a:lnTo>
                  <a:lnTo>
                    <a:pt x="9214" y="11447"/>
                  </a:lnTo>
                  <a:lnTo>
                    <a:pt x="9801" y="756"/>
                  </a:lnTo>
                  <a:lnTo>
                    <a:pt x="9801" y="756"/>
                  </a:lnTo>
                  <a:cubicBezTo>
                    <a:pt x="9183" y="822"/>
                    <a:pt x="8567" y="850"/>
                    <a:pt x="7967" y="850"/>
                  </a:cubicBezTo>
                  <a:cubicBezTo>
                    <a:pt x="7767" y="850"/>
                    <a:pt x="7570" y="847"/>
                    <a:pt x="7375" y="842"/>
                  </a:cubicBezTo>
                  <a:cubicBezTo>
                    <a:pt x="4314" y="754"/>
                    <a:pt x="1808" y="0"/>
                    <a:pt x="1808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3570575" y="4765500"/>
              <a:ext cx="133800" cy="229575"/>
            </a:xfrm>
            <a:custGeom>
              <a:rect b="b" l="l" r="r" t="t"/>
              <a:pathLst>
                <a:path extrusionOk="0" h="9183" w="5352">
                  <a:moveTo>
                    <a:pt x="86" y="0"/>
                  </a:moveTo>
                  <a:cubicBezTo>
                    <a:pt x="54" y="0"/>
                    <a:pt x="24" y="21"/>
                    <a:pt x="14" y="54"/>
                  </a:cubicBezTo>
                  <a:cubicBezTo>
                    <a:pt x="1" y="95"/>
                    <a:pt x="23" y="138"/>
                    <a:pt x="63" y="150"/>
                  </a:cubicBezTo>
                  <a:lnTo>
                    <a:pt x="4074" y="1426"/>
                  </a:lnTo>
                  <a:lnTo>
                    <a:pt x="5194" y="9116"/>
                  </a:lnTo>
                  <a:cubicBezTo>
                    <a:pt x="5199" y="9154"/>
                    <a:pt x="5231" y="9181"/>
                    <a:pt x="5269" y="9182"/>
                  </a:cubicBezTo>
                  <a:cubicBezTo>
                    <a:pt x="5273" y="9182"/>
                    <a:pt x="5277" y="9181"/>
                    <a:pt x="5281" y="9181"/>
                  </a:cubicBezTo>
                  <a:cubicBezTo>
                    <a:pt x="5322" y="9175"/>
                    <a:pt x="5351" y="9136"/>
                    <a:pt x="5345" y="9094"/>
                  </a:cubicBezTo>
                  <a:lnTo>
                    <a:pt x="4219" y="1356"/>
                  </a:lnTo>
                  <a:cubicBezTo>
                    <a:pt x="4214" y="1327"/>
                    <a:pt x="4193" y="1303"/>
                    <a:pt x="4166" y="1294"/>
                  </a:cubicBezTo>
                  <a:lnTo>
                    <a:pt x="110" y="4"/>
                  </a:lnTo>
                  <a:cubicBezTo>
                    <a:pt x="102" y="1"/>
                    <a:pt x="94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6"/>
          <p:cNvSpPr txBox="1"/>
          <p:nvPr>
            <p:ph idx="1" type="subTitle"/>
          </p:nvPr>
        </p:nvSpPr>
        <p:spPr>
          <a:xfrm>
            <a:off x="869700" y="667200"/>
            <a:ext cx="7303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Buat file baru pada direktori ~/airflow/dags/nama_file.py</a:t>
            </a:r>
            <a:endParaRPr sz="1800"/>
          </a:p>
        </p:txBody>
      </p:sp>
      <p:pic>
        <p:nvPicPr>
          <p:cNvPr id="747" name="Google Shape;7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4900"/>
            <a:ext cx="8839202" cy="240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7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Extract</a:t>
            </a:r>
            <a:endParaRPr/>
          </a:p>
        </p:txBody>
      </p:sp>
      <p:sp>
        <p:nvSpPr>
          <p:cNvPr id="753" name="Google Shape;753;p47"/>
          <p:cNvSpPr txBox="1"/>
          <p:nvPr>
            <p:ph idx="1" type="subTitle"/>
          </p:nvPr>
        </p:nvSpPr>
        <p:spPr>
          <a:xfrm>
            <a:off x="315825" y="1204025"/>
            <a:ext cx="87618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extract=BashOperator(task_id="extract",bash_command="mv /home/noname00/Documents/DE_SCHEADULING/SERVER_A/BankCustomerChurnPrediction.csv /home/noname00/Documents/DE_SCHEADULING/SERVER_MAIN")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8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Transform</a:t>
            </a:r>
            <a:endParaRPr/>
          </a:p>
        </p:txBody>
      </p:sp>
      <p:pic>
        <p:nvPicPr>
          <p:cNvPr id="759" name="Google Shape;7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6425"/>
            <a:ext cx="8839202" cy="98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9"/>
          <p:cNvSpPr txBox="1"/>
          <p:nvPr>
            <p:ph type="title"/>
          </p:nvPr>
        </p:nvSpPr>
        <p:spPr>
          <a:xfrm>
            <a:off x="713250" y="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Task Transform validate menggunakan GreatExpectation</a:t>
            </a:r>
            <a:endParaRPr sz="3200"/>
          </a:p>
        </p:txBody>
      </p:sp>
      <p:pic>
        <p:nvPicPr>
          <p:cNvPr id="765" name="Google Shape;7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16725"/>
            <a:ext cx="8839199" cy="261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0"/>
          <p:cNvSpPr txBox="1"/>
          <p:nvPr>
            <p:ph type="title"/>
          </p:nvPr>
        </p:nvSpPr>
        <p:spPr>
          <a:xfrm>
            <a:off x="713250" y="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Task Tap and Target</a:t>
            </a:r>
            <a:endParaRPr sz="3200"/>
          </a:p>
        </p:txBody>
      </p:sp>
      <p:sp>
        <p:nvSpPr>
          <p:cNvPr id="771" name="Google Shape;771;p50"/>
          <p:cNvSpPr txBox="1"/>
          <p:nvPr>
            <p:ph idx="1" type="subTitle"/>
          </p:nvPr>
        </p:nvSpPr>
        <p:spPr>
          <a:xfrm>
            <a:off x="315825" y="1204025"/>
            <a:ext cx="87618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TapTarget=BashOperator(task_id="load",bash_command="python3 /home/noname00/Documents/DE_SCHEADULING/SERVER_MAIN/TapTarget/tap_emp_api.py | /home/noname00/Documents/DE_SCHEADULING/SERVER_MAIN/TapTarget/Singer.io_postgres_target/bin/target-postgres -c /home/noname00/Documents/DE_SCHEADULING/SERVER_MAIN/TapTarget/Singer.io_postgres_target/bin/config.json")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 txBox="1"/>
          <p:nvPr>
            <p:ph type="title"/>
          </p:nvPr>
        </p:nvSpPr>
        <p:spPr>
          <a:xfrm>
            <a:off x="713250" y="30480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File Tap</a:t>
            </a:r>
            <a:endParaRPr sz="3200"/>
          </a:p>
        </p:txBody>
      </p:sp>
      <p:pic>
        <p:nvPicPr>
          <p:cNvPr id="777" name="Google Shape;7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38" y="1063800"/>
            <a:ext cx="3213527" cy="37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2"/>
          <p:cNvSpPr txBox="1"/>
          <p:nvPr>
            <p:ph type="title"/>
          </p:nvPr>
        </p:nvSpPr>
        <p:spPr>
          <a:xfrm>
            <a:off x="713250" y="30480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File konfigurasi target </a:t>
            </a:r>
            <a:endParaRPr sz="3200"/>
          </a:p>
        </p:txBody>
      </p:sp>
      <p:pic>
        <p:nvPicPr>
          <p:cNvPr id="783" name="Google Shape;7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462088"/>
            <a:ext cx="52863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3"/>
          <p:cNvSpPr txBox="1"/>
          <p:nvPr>
            <p:ph type="title"/>
          </p:nvPr>
        </p:nvSpPr>
        <p:spPr>
          <a:xfrm>
            <a:off x="713250" y="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Task visual</a:t>
            </a:r>
            <a:endParaRPr sz="3200"/>
          </a:p>
        </p:txBody>
      </p:sp>
      <p:pic>
        <p:nvPicPr>
          <p:cNvPr id="789" name="Google Shape;7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00" y="953475"/>
            <a:ext cx="8839200" cy="12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4"/>
          <p:cNvSpPr txBox="1"/>
          <p:nvPr>
            <p:ph type="title"/>
          </p:nvPr>
        </p:nvSpPr>
        <p:spPr>
          <a:xfrm>
            <a:off x="713250" y="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Task model</a:t>
            </a:r>
            <a:endParaRPr sz="3200"/>
          </a:p>
        </p:txBody>
      </p:sp>
      <p:pic>
        <p:nvPicPr>
          <p:cNvPr id="795" name="Google Shape;7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613" y="759000"/>
            <a:ext cx="6102772" cy="40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/>
              <a:t>Kelompok 6</a:t>
            </a:r>
            <a:endParaRPr i="1"/>
          </a:p>
        </p:txBody>
      </p:sp>
      <p:sp>
        <p:nvSpPr>
          <p:cNvPr id="414" name="Google Shape;414;p37"/>
          <p:cNvSpPr txBox="1"/>
          <p:nvPr>
            <p:ph idx="2" type="title"/>
          </p:nvPr>
        </p:nvSpPr>
        <p:spPr>
          <a:xfrm>
            <a:off x="266125" y="2690025"/>
            <a:ext cx="30507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Imam Waliyuddin Rabbani</a:t>
            </a:r>
            <a:endParaRPr i="1"/>
          </a:p>
        </p:txBody>
      </p:sp>
      <p:sp>
        <p:nvSpPr>
          <p:cNvPr id="415" name="Google Shape;415;p37"/>
          <p:cNvSpPr txBox="1"/>
          <p:nvPr>
            <p:ph idx="1" type="subTitle"/>
          </p:nvPr>
        </p:nvSpPr>
        <p:spPr>
          <a:xfrm>
            <a:off x="491276" y="2961195"/>
            <a:ext cx="2596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205150201111009</a:t>
            </a:r>
            <a:endParaRPr sz="2000"/>
          </a:p>
        </p:txBody>
      </p:sp>
      <p:sp>
        <p:nvSpPr>
          <p:cNvPr id="416" name="Google Shape;416;p37"/>
          <p:cNvSpPr txBox="1"/>
          <p:nvPr>
            <p:ph idx="5" type="title"/>
          </p:nvPr>
        </p:nvSpPr>
        <p:spPr>
          <a:xfrm>
            <a:off x="5979598" y="2506625"/>
            <a:ext cx="2596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Muhammad Labib Alaudin</a:t>
            </a:r>
            <a:endParaRPr i="1"/>
          </a:p>
        </p:txBody>
      </p:sp>
      <p:sp>
        <p:nvSpPr>
          <p:cNvPr id="417" name="Google Shape;417;p37"/>
          <p:cNvSpPr txBox="1"/>
          <p:nvPr>
            <p:ph idx="2" type="title"/>
          </p:nvPr>
        </p:nvSpPr>
        <p:spPr>
          <a:xfrm>
            <a:off x="3280351" y="2308625"/>
            <a:ext cx="2596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Christian Arthur</a:t>
            </a:r>
            <a:endParaRPr i="1"/>
          </a:p>
        </p:txBody>
      </p:sp>
      <p:sp>
        <p:nvSpPr>
          <p:cNvPr id="418" name="Google Shape;418;p37"/>
          <p:cNvSpPr txBox="1"/>
          <p:nvPr>
            <p:ph idx="1" type="subTitle"/>
          </p:nvPr>
        </p:nvSpPr>
        <p:spPr>
          <a:xfrm>
            <a:off x="3280351" y="2961195"/>
            <a:ext cx="2596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205150207111008</a:t>
            </a:r>
            <a:endParaRPr sz="2000"/>
          </a:p>
        </p:txBody>
      </p:sp>
      <p:sp>
        <p:nvSpPr>
          <p:cNvPr id="419" name="Google Shape;419;p37"/>
          <p:cNvSpPr txBox="1"/>
          <p:nvPr>
            <p:ph idx="1" type="subTitle"/>
          </p:nvPr>
        </p:nvSpPr>
        <p:spPr>
          <a:xfrm>
            <a:off x="6069426" y="2961195"/>
            <a:ext cx="2596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205150207111011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5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5"/>
          <p:cNvSpPr txBox="1"/>
          <p:nvPr>
            <p:ph idx="2" type="title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2" name="Google Shape;802;p55"/>
          <p:cNvSpPr txBox="1"/>
          <p:nvPr>
            <p:ph type="title"/>
          </p:nvPr>
        </p:nvSpPr>
        <p:spPr>
          <a:xfrm>
            <a:off x="4152950" y="2659450"/>
            <a:ext cx="48444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300"/>
              <a:t>Menjalankan Airflow</a:t>
            </a:r>
            <a:endParaRPr i="1" sz="5300"/>
          </a:p>
        </p:txBody>
      </p:sp>
      <p:grpSp>
        <p:nvGrpSpPr>
          <p:cNvPr id="803" name="Google Shape;803;p55"/>
          <p:cNvGrpSpPr/>
          <p:nvPr/>
        </p:nvGrpSpPr>
        <p:grpSpPr>
          <a:xfrm>
            <a:off x="713150" y="822305"/>
            <a:ext cx="3439791" cy="3430377"/>
            <a:chOff x="2981150" y="1953400"/>
            <a:chExt cx="1324525" cy="1320900"/>
          </a:xfrm>
        </p:grpSpPr>
        <p:sp>
          <p:nvSpPr>
            <p:cNvPr id="804" name="Google Shape;804;p55"/>
            <p:cNvSpPr/>
            <p:nvPr/>
          </p:nvSpPr>
          <p:spPr>
            <a:xfrm>
              <a:off x="3006425" y="3271000"/>
              <a:ext cx="1299250" cy="3300"/>
            </a:xfrm>
            <a:custGeom>
              <a:rect b="b" l="l" r="r" t="t"/>
              <a:pathLst>
                <a:path extrusionOk="0" h="132" w="5197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3024050" y="1953400"/>
              <a:ext cx="1166325" cy="1166350"/>
            </a:xfrm>
            <a:custGeom>
              <a:rect b="b" l="l" r="r" t="t"/>
              <a:pathLst>
                <a:path extrusionOk="0" h="46654" w="46653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3303925" y="2509300"/>
              <a:ext cx="293200" cy="290800"/>
            </a:xfrm>
            <a:custGeom>
              <a:rect b="b" l="l" r="r" t="t"/>
              <a:pathLst>
                <a:path extrusionOk="0" h="11632" w="11728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3517475" y="2077025"/>
              <a:ext cx="164125" cy="159550"/>
            </a:xfrm>
            <a:custGeom>
              <a:rect b="b" l="l" r="r" t="t"/>
              <a:pathLst>
                <a:path extrusionOk="0" h="6382" w="6565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3134925" y="2663375"/>
              <a:ext cx="164100" cy="159550"/>
            </a:xfrm>
            <a:custGeom>
              <a:rect b="b" l="l" r="r" t="t"/>
              <a:pathLst>
                <a:path extrusionOk="0" h="6382" w="6564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3469650" y="2026950"/>
              <a:ext cx="262075" cy="262075"/>
            </a:xfrm>
            <a:custGeom>
              <a:rect b="b" l="l" r="r" t="t"/>
              <a:pathLst>
                <a:path extrusionOk="0" h="10483" w="10483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3750175" y="2105425"/>
              <a:ext cx="164100" cy="159525"/>
            </a:xfrm>
            <a:custGeom>
              <a:rect b="b" l="l" r="r" t="t"/>
              <a:pathLst>
                <a:path extrusionOk="0" h="6381" w="6564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3055800" y="2191350"/>
              <a:ext cx="318875" cy="248650"/>
            </a:xfrm>
            <a:custGeom>
              <a:rect b="b" l="l" r="r" t="t"/>
              <a:pathLst>
                <a:path extrusionOk="0" h="9946" w="12755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3068125" y="2204200"/>
              <a:ext cx="260200" cy="120950"/>
            </a:xfrm>
            <a:custGeom>
              <a:rect b="b" l="l" r="r" t="t"/>
              <a:pathLst>
                <a:path extrusionOk="0" h="4838" w="10408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3094200" y="2312650"/>
              <a:ext cx="85325" cy="119300"/>
            </a:xfrm>
            <a:custGeom>
              <a:rect b="b" l="l" r="r" t="t"/>
              <a:pathLst>
                <a:path extrusionOk="0" h="4772" w="3413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3247500" y="2297425"/>
              <a:ext cx="116750" cy="85650"/>
            </a:xfrm>
            <a:custGeom>
              <a:rect b="b" l="l" r="r" t="t"/>
              <a:pathLst>
                <a:path extrusionOk="0" h="3426" w="467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3273875" y="2058925"/>
              <a:ext cx="199050" cy="199000"/>
            </a:xfrm>
            <a:custGeom>
              <a:rect b="b" l="l" r="r" t="t"/>
              <a:pathLst>
                <a:path extrusionOk="0" h="7960" w="7962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5"/>
            <p:cNvSpPr/>
            <p:nvPr/>
          </p:nvSpPr>
          <p:spPr>
            <a:xfrm>
              <a:off x="3341250" y="2103850"/>
              <a:ext cx="93525" cy="109175"/>
            </a:xfrm>
            <a:custGeom>
              <a:rect b="b" l="l" r="r" t="t"/>
              <a:pathLst>
                <a:path extrusionOk="0" h="4367" w="3741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5"/>
            <p:cNvSpPr/>
            <p:nvPr/>
          </p:nvSpPr>
          <p:spPr>
            <a:xfrm>
              <a:off x="3280025" y="2143750"/>
              <a:ext cx="59575" cy="97675"/>
            </a:xfrm>
            <a:custGeom>
              <a:rect b="b" l="l" r="r" t="t"/>
              <a:pathLst>
                <a:path extrusionOk="0" h="3907" w="2383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5"/>
            <p:cNvSpPr/>
            <p:nvPr/>
          </p:nvSpPr>
          <p:spPr>
            <a:xfrm>
              <a:off x="3451725" y="2117500"/>
              <a:ext cx="15500" cy="45050"/>
            </a:xfrm>
            <a:custGeom>
              <a:rect b="b" l="l" r="r" t="t"/>
              <a:pathLst>
                <a:path extrusionOk="0" h="1802" w="62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5"/>
            <p:cNvSpPr/>
            <p:nvPr/>
          </p:nvSpPr>
          <p:spPr>
            <a:xfrm>
              <a:off x="3150200" y="2103850"/>
              <a:ext cx="95950" cy="95750"/>
            </a:xfrm>
            <a:custGeom>
              <a:rect b="b" l="l" r="r" t="t"/>
              <a:pathLst>
                <a:path extrusionOk="0" h="3830" w="3838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3402275" y="2606825"/>
              <a:ext cx="95950" cy="95750"/>
            </a:xfrm>
            <a:custGeom>
              <a:rect b="b" l="l" r="r" t="t"/>
              <a:pathLst>
                <a:path extrusionOk="0" h="3830" w="3838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2981150" y="2340250"/>
              <a:ext cx="183875" cy="329750"/>
            </a:xfrm>
            <a:custGeom>
              <a:rect b="b" l="l" r="r" t="t"/>
              <a:pathLst>
                <a:path extrusionOk="0" h="13190" w="7355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3241725" y="2427500"/>
              <a:ext cx="71125" cy="108250"/>
            </a:xfrm>
            <a:custGeom>
              <a:rect b="b" l="l" r="r" t="t"/>
              <a:pathLst>
                <a:path extrusionOk="0" h="4330" w="2845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5"/>
            <p:cNvSpPr/>
            <p:nvPr/>
          </p:nvSpPr>
          <p:spPr>
            <a:xfrm>
              <a:off x="3168975" y="2433475"/>
              <a:ext cx="216850" cy="210450"/>
            </a:xfrm>
            <a:custGeom>
              <a:rect b="b" l="l" r="r" t="t"/>
              <a:pathLst>
                <a:path extrusionOk="0" h="8418" w="8674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3169225" y="2433550"/>
              <a:ext cx="109850" cy="102200"/>
            </a:xfrm>
            <a:custGeom>
              <a:rect b="b" l="l" r="r" t="t"/>
              <a:pathLst>
                <a:path extrusionOk="0" h="4088" w="4394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5"/>
            <p:cNvSpPr/>
            <p:nvPr/>
          </p:nvSpPr>
          <p:spPr>
            <a:xfrm>
              <a:off x="3192725" y="2590075"/>
              <a:ext cx="93075" cy="44775"/>
            </a:xfrm>
            <a:custGeom>
              <a:rect b="b" l="l" r="r" t="t"/>
              <a:pathLst>
                <a:path extrusionOk="0" h="1791" w="3723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3302750" y="2623150"/>
              <a:ext cx="19425" cy="8625"/>
            </a:xfrm>
            <a:custGeom>
              <a:rect b="b" l="l" r="r" t="t"/>
              <a:pathLst>
                <a:path extrusionOk="0" h="345" w="777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3255250" y="2433525"/>
              <a:ext cx="58625" cy="102350"/>
            </a:xfrm>
            <a:custGeom>
              <a:rect b="b" l="l" r="r" t="t"/>
              <a:pathLst>
                <a:path extrusionOk="0" h="4094" w="2345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3276625" y="2281050"/>
              <a:ext cx="220525" cy="159075"/>
            </a:xfrm>
            <a:custGeom>
              <a:rect b="b" l="l" r="r" t="t"/>
              <a:pathLst>
                <a:path extrusionOk="0" h="6363" w="8821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5"/>
            <p:cNvSpPr/>
            <p:nvPr/>
          </p:nvSpPr>
          <p:spPr>
            <a:xfrm>
              <a:off x="3309575" y="2307450"/>
              <a:ext cx="165200" cy="25800"/>
            </a:xfrm>
            <a:custGeom>
              <a:rect b="b" l="l" r="r" t="t"/>
              <a:pathLst>
                <a:path extrusionOk="0" h="1032" w="6608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3306700" y="2331125"/>
              <a:ext cx="165150" cy="25800"/>
            </a:xfrm>
            <a:custGeom>
              <a:rect b="b" l="l" r="r" t="t"/>
              <a:pathLst>
                <a:path extrusionOk="0" h="1032" w="6606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5"/>
            <p:cNvSpPr/>
            <p:nvPr/>
          </p:nvSpPr>
          <p:spPr>
            <a:xfrm>
              <a:off x="3303350" y="2358175"/>
              <a:ext cx="102425" cy="18050"/>
            </a:xfrm>
            <a:custGeom>
              <a:rect b="b" l="l" r="r" t="t"/>
              <a:pathLst>
                <a:path extrusionOk="0" h="722" w="4097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5"/>
            <p:cNvSpPr/>
            <p:nvPr/>
          </p:nvSpPr>
          <p:spPr>
            <a:xfrm>
              <a:off x="3291975" y="2285100"/>
              <a:ext cx="23975" cy="18150"/>
            </a:xfrm>
            <a:custGeom>
              <a:rect b="b" l="l" r="r" t="t"/>
              <a:pathLst>
                <a:path extrusionOk="0" h="726" w="959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5"/>
            <p:cNvSpPr/>
            <p:nvPr/>
          </p:nvSpPr>
          <p:spPr>
            <a:xfrm>
              <a:off x="3282975" y="2347825"/>
              <a:ext cx="4125" cy="23375"/>
            </a:xfrm>
            <a:custGeom>
              <a:rect b="b" l="l" r="r" t="t"/>
              <a:pathLst>
                <a:path extrusionOk="0" h="935" w="165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5"/>
            <p:cNvSpPr/>
            <p:nvPr/>
          </p:nvSpPr>
          <p:spPr>
            <a:xfrm>
              <a:off x="3070150" y="20803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3070150" y="217365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3708200" y="2339025"/>
              <a:ext cx="324400" cy="188325"/>
            </a:xfrm>
            <a:custGeom>
              <a:rect b="b" l="l" r="r" t="t"/>
              <a:pathLst>
                <a:path extrusionOk="0" h="7533" w="12976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5"/>
            <p:cNvSpPr/>
            <p:nvPr/>
          </p:nvSpPr>
          <p:spPr>
            <a:xfrm>
              <a:off x="3662650" y="2560075"/>
              <a:ext cx="614600" cy="654825"/>
            </a:xfrm>
            <a:custGeom>
              <a:rect b="b" l="l" r="r" t="t"/>
              <a:pathLst>
                <a:path extrusionOk="0" h="26193" w="24584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5"/>
            <p:cNvSpPr/>
            <p:nvPr/>
          </p:nvSpPr>
          <p:spPr>
            <a:xfrm>
              <a:off x="4001150" y="2213150"/>
              <a:ext cx="103525" cy="118225"/>
            </a:xfrm>
            <a:custGeom>
              <a:rect b="b" l="l" r="r" t="t"/>
              <a:pathLst>
                <a:path extrusionOk="0" h="4729" w="4141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5"/>
            <p:cNvSpPr/>
            <p:nvPr/>
          </p:nvSpPr>
          <p:spPr>
            <a:xfrm>
              <a:off x="4017325" y="2304025"/>
              <a:ext cx="81675" cy="58050"/>
            </a:xfrm>
            <a:custGeom>
              <a:rect b="b" l="l" r="r" t="t"/>
              <a:pathLst>
                <a:path extrusionOk="0" h="2322" w="3267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5"/>
            <p:cNvSpPr/>
            <p:nvPr/>
          </p:nvSpPr>
          <p:spPr>
            <a:xfrm>
              <a:off x="4095825" y="2254000"/>
              <a:ext cx="33225" cy="50600"/>
            </a:xfrm>
            <a:custGeom>
              <a:rect b="b" l="l" r="r" t="t"/>
              <a:pathLst>
                <a:path extrusionOk="0" h="2024" w="1329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5"/>
            <p:cNvSpPr/>
            <p:nvPr/>
          </p:nvSpPr>
          <p:spPr>
            <a:xfrm>
              <a:off x="4014050" y="224870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5"/>
            <p:cNvSpPr/>
            <p:nvPr/>
          </p:nvSpPr>
          <p:spPr>
            <a:xfrm>
              <a:off x="4015725" y="2237625"/>
              <a:ext cx="14675" cy="7875"/>
            </a:xfrm>
            <a:custGeom>
              <a:rect b="b" l="l" r="r" t="t"/>
              <a:pathLst>
                <a:path extrusionOk="0" h="315" w="587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5"/>
            <p:cNvSpPr/>
            <p:nvPr/>
          </p:nvSpPr>
          <p:spPr>
            <a:xfrm>
              <a:off x="4053250" y="225325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5"/>
            <p:cNvSpPr/>
            <p:nvPr/>
          </p:nvSpPr>
          <p:spPr>
            <a:xfrm>
              <a:off x="4054950" y="2242150"/>
              <a:ext cx="14650" cy="7875"/>
            </a:xfrm>
            <a:custGeom>
              <a:rect b="b" l="l" r="r" t="t"/>
              <a:pathLst>
                <a:path extrusionOk="0" h="315" w="586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5"/>
            <p:cNvSpPr/>
            <p:nvPr/>
          </p:nvSpPr>
          <p:spPr>
            <a:xfrm>
              <a:off x="4067475" y="2271500"/>
              <a:ext cx="24975" cy="24950"/>
            </a:xfrm>
            <a:custGeom>
              <a:rect b="b" l="l" r="r" t="t"/>
              <a:pathLst>
                <a:path extrusionOk="0" h="998" w="999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5"/>
            <p:cNvSpPr/>
            <p:nvPr/>
          </p:nvSpPr>
          <p:spPr>
            <a:xfrm>
              <a:off x="4017725" y="2319575"/>
              <a:ext cx="64600" cy="23675"/>
            </a:xfrm>
            <a:custGeom>
              <a:rect b="b" l="l" r="r" t="t"/>
              <a:pathLst>
                <a:path extrusionOk="0" h="947" w="2584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5"/>
            <p:cNvSpPr/>
            <p:nvPr/>
          </p:nvSpPr>
          <p:spPr>
            <a:xfrm>
              <a:off x="4023800" y="2254425"/>
              <a:ext cx="13700" cy="30775"/>
            </a:xfrm>
            <a:custGeom>
              <a:rect b="b" l="l" r="r" t="t"/>
              <a:pathLst>
                <a:path extrusionOk="0" h="1231" w="548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5"/>
            <p:cNvSpPr/>
            <p:nvPr/>
          </p:nvSpPr>
          <p:spPr>
            <a:xfrm>
              <a:off x="3967050" y="2163100"/>
              <a:ext cx="157475" cy="96875"/>
            </a:xfrm>
            <a:custGeom>
              <a:rect b="b" l="l" r="r" t="t"/>
              <a:pathLst>
                <a:path extrusionOk="0" h="3875" w="6299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5"/>
            <p:cNvSpPr/>
            <p:nvPr/>
          </p:nvSpPr>
          <p:spPr>
            <a:xfrm>
              <a:off x="4103875" y="2262900"/>
              <a:ext cx="18200" cy="32325"/>
            </a:xfrm>
            <a:custGeom>
              <a:rect b="b" l="l" r="r" t="t"/>
              <a:pathLst>
                <a:path extrusionOk="0" h="1293" w="728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5"/>
            <p:cNvSpPr/>
            <p:nvPr/>
          </p:nvSpPr>
          <p:spPr>
            <a:xfrm>
              <a:off x="4021625" y="2252275"/>
              <a:ext cx="19425" cy="34850"/>
            </a:xfrm>
            <a:custGeom>
              <a:rect b="b" l="l" r="r" t="t"/>
              <a:pathLst>
                <a:path extrusionOk="0" h="1394" w="777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5"/>
            <p:cNvSpPr/>
            <p:nvPr/>
          </p:nvSpPr>
          <p:spPr>
            <a:xfrm>
              <a:off x="4030000" y="2289300"/>
              <a:ext cx="33925" cy="20300"/>
            </a:xfrm>
            <a:custGeom>
              <a:rect b="b" l="l" r="r" t="t"/>
              <a:pathLst>
                <a:path extrusionOk="0" h="812" w="1357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5"/>
            <p:cNvSpPr/>
            <p:nvPr/>
          </p:nvSpPr>
          <p:spPr>
            <a:xfrm>
              <a:off x="3646875" y="3213950"/>
              <a:ext cx="208550" cy="57325"/>
            </a:xfrm>
            <a:custGeom>
              <a:rect b="b" l="l" r="r" t="t"/>
              <a:pathLst>
                <a:path extrusionOk="0" h="2293" w="8342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5"/>
            <p:cNvSpPr/>
            <p:nvPr/>
          </p:nvSpPr>
          <p:spPr>
            <a:xfrm>
              <a:off x="3715475" y="3212800"/>
              <a:ext cx="141350" cy="2675"/>
            </a:xfrm>
            <a:custGeom>
              <a:rect b="b" l="l" r="r" t="t"/>
              <a:pathLst>
                <a:path extrusionOk="0" h="107" w="5654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5"/>
            <p:cNvSpPr/>
            <p:nvPr/>
          </p:nvSpPr>
          <p:spPr>
            <a:xfrm>
              <a:off x="3679600" y="3177700"/>
              <a:ext cx="70500" cy="48575"/>
            </a:xfrm>
            <a:custGeom>
              <a:rect b="b" l="l" r="r" t="t"/>
              <a:pathLst>
                <a:path extrusionOk="0" h="1943" w="282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5"/>
            <p:cNvSpPr/>
            <p:nvPr/>
          </p:nvSpPr>
          <p:spPr>
            <a:xfrm>
              <a:off x="3886825" y="2683200"/>
              <a:ext cx="81050" cy="46700"/>
            </a:xfrm>
            <a:custGeom>
              <a:rect b="b" l="l" r="r" t="t"/>
              <a:pathLst>
                <a:path extrusionOk="0" h="1868" w="3242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5"/>
            <p:cNvSpPr/>
            <p:nvPr/>
          </p:nvSpPr>
          <p:spPr>
            <a:xfrm>
              <a:off x="4103950" y="3214650"/>
              <a:ext cx="166300" cy="57325"/>
            </a:xfrm>
            <a:custGeom>
              <a:rect b="b" l="l" r="r" t="t"/>
              <a:pathLst>
                <a:path extrusionOk="0" h="2293" w="6652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4126725" y="3215000"/>
              <a:ext cx="111850" cy="22200"/>
            </a:xfrm>
            <a:custGeom>
              <a:rect b="b" l="l" r="r" t="t"/>
              <a:pathLst>
                <a:path extrusionOk="0" h="888" w="4474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5"/>
            <p:cNvSpPr/>
            <p:nvPr/>
          </p:nvSpPr>
          <p:spPr>
            <a:xfrm>
              <a:off x="4140250" y="3213225"/>
              <a:ext cx="130950" cy="2650"/>
            </a:xfrm>
            <a:custGeom>
              <a:rect b="b" l="l" r="r" t="t"/>
              <a:pathLst>
                <a:path extrusionOk="0" h="106" w="5238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5"/>
            <p:cNvSpPr/>
            <p:nvPr/>
          </p:nvSpPr>
          <p:spPr>
            <a:xfrm>
              <a:off x="4140775" y="3165375"/>
              <a:ext cx="70500" cy="48575"/>
            </a:xfrm>
            <a:custGeom>
              <a:rect b="b" l="l" r="r" t="t"/>
              <a:pathLst>
                <a:path extrusionOk="0" h="1943" w="282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3390650" y="2439600"/>
              <a:ext cx="119750" cy="125925"/>
            </a:xfrm>
            <a:custGeom>
              <a:rect b="b" l="l" r="r" t="t"/>
              <a:pathLst>
                <a:path extrusionOk="0" h="5037" w="479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5"/>
            <p:cNvSpPr/>
            <p:nvPr/>
          </p:nvSpPr>
          <p:spPr>
            <a:xfrm>
              <a:off x="3462000" y="2163775"/>
              <a:ext cx="128800" cy="128250"/>
            </a:xfrm>
            <a:custGeom>
              <a:rect b="b" l="l" r="r" t="t"/>
              <a:pathLst>
                <a:path extrusionOk="0" h="5130" w="5152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5"/>
            <p:cNvSpPr/>
            <p:nvPr/>
          </p:nvSpPr>
          <p:spPr>
            <a:xfrm>
              <a:off x="3480475" y="2190225"/>
              <a:ext cx="371925" cy="409175"/>
            </a:xfrm>
            <a:custGeom>
              <a:rect b="b" l="l" r="r" t="t"/>
              <a:pathLst>
                <a:path extrusionOk="0" h="16367" w="14877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5"/>
            <p:cNvSpPr/>
            <p:nvPr/>
          </p:nvSpPr>
          <p:spPr>
            <a:xfrm>
              <a:off x="3472200" y="2182775"/>
              <a:ext cx="26825" cy="74575"/>
            </a:xfrm>
            <a:custGeom>
              <a:rect b="b" l="l" r="r" t="t"/>
              <a:pathLst>
                <a:path extrusionOk="0" h="2983" w="1073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5"/>
            <p:cNvSpPr/>
            <p:nvPr/>
          </p:nvSpPr>
          <p:spPr>
            <a:xfrm>
              <a:off x="3756500" y="2262950"/>
              <a:ext cx="64175" cy="111875"/>
            </a:xfrm>
            <a:custGeom>
              <a:rect b="b" l="l" r="r" t="t"/>
              <a:pathLst>
                <a:path extrusionOk="0" h="4475" w="2567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5"/>
            <p:cNvSpPr/>
            <p:nvPr/>
          </p:nvSpPr>
          <p:spPr>
            <a:xfrm>
              <a:off x="3430050" y="2539325"/>
              <a:ext cx="159100" cy="43450"/>
            </a:xfrm>
            <a:custGeom>
              <a:rect b="b" l="l" r="r" t="t"/>
              <a:pathLst>
                <a:path extrusionOk="0" h="1738" w="6364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5"/>
            <p:cNvSpPr/>
            <p:nvPr/>
          </p:nvSpPr>
          <p:spPr>
            <a:xfrm>
              <a:off x="3647975" y="2479075"/>
              <a:ext cx="41500" cy="43500"/>
            </a:xfrm>
            <a:custGeom>
              <a:rect b="b" l="l" r="r" t="t"/>
              <a:pathLst>
                <a:path extrusionOk="0" h="1740" w="166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5"/>
            <p:cNvSpPr/>
            <p:nvPr/>
          </p:nvSpPr>
          <p:spPr>
            <a:xfrm>
              <a:off x="3665700" y="2465275"/>
              <a:ext cx="41625" cy="43625"/>
            </a:xfrm>
            <a:custGeom>
              <a:rect b="b" l="l" r="r" t="t"/>
              <a:pathLst>
                <a:path extrusionOk="0" h="1745" w="1665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5"/>
            <p:cNvSpPr/>
            <p:nvPr/>
          </p:nvSpPr>
          <p:spPr>
            <a:xfrm>
              <a:off x="3683625" y="2451700"/>
              <a:ext cx="41525" cy="43500"/>
            </a:xfrm>
            <a:custGeom>
              <a:rect b="b" l="l" r="r" t="t"/>
              <a:pathLst>
                <a:path extrusionOk="0" h="1740" w="1661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5"/>
            <p:cNvSpPr/>
            <p:nvPr/>
          </p:nvSpPr>
          <p:spPr>
            <a:xfrm>
              <a:off x="3701575" y="2438125"/>
              <a:ext cx="37250" cy="37950"/>
            </a:xfrm>
            <a:custGeom>
              <a:rect b="b" l="l" r="r" t="t"/>
              <a:pathLst>
                <a:path extrusionOk="0" h="1518" w="149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>
              <a:off x="3701750" y="2452900"/>
              <a:ext cx="18925" cy="23425"/>
            </a:xfrm>
            <a:custGeom>
              <a:rect b="b" l="l" r="r" t="t"/>
              <a:pathLst>
                <a:path extrusionOk="0" h="937" w="757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5"/>
            <p:cNvSpPr/>
            <p:nvPr/>
          </p:nvSpPr>
          <p:spPr>
            <a:xfrm>
              <a:off x="3684200" y="2465900"/>
              <a:ext cx="23875" cy="28050"/>
            </a:xfrm>
            <a:custGeom>
              <a:rect b="b" l="l" r="r" t="t"/>
              <a:pathLst>
                <a:path extrusionOk="0" h="1122" w="955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5"/>
            <p:cNvSpPr/>
            <p:nvPr/>
          </p:nvSpPr>
          <p:spPr>
            <a:xfrm>
              <a:off x="3666225" y="2479975"/>
              <a:ext cx="23650" cy="27625"/>
            </a:xfrm>
            <a:custGeom>
              <a:rect b="b" l="l" r="r" t="t"/>
              <a:pathLst>
                <a:path extrusionOk="0" h="1105" w="946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5"/>
            <p:cNvSpPr/>
            <p:nvPr/>
          </p:nvSpPr>
          <p:spPr>
            <a:xfrm>
              <a:off x="3725800" y="2447500"/>
              <a:ext cx="14875" cy="21375"/>
            </a:xfrm>
            <a:custGeom>
              <a:rect b="b" l="l" r="r" t="t"/>
              <a:pathLst>
                <a:path extrusionOk="0" h="855" w="595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5"/>
            <p:cNvSpPr/>
            <p:nvPr/>
          </p:nvSpPr>
          <p:spPr>
            <a:xfrm>
              <a:off x="3883450" y="2337450"/>
              <a:ext cx="293900" cy="297600"/>
            </a:xfrm>
            <a:custGeom>
              <a:rect b="b" l="l" r="r" t="t"/>
              <a:pathLst>
                <a:path extrusionOk="0" h="11904" w="11756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5"/>
            <p:cNvSpPr/>
            <p:nvPr/>
          </p:nvSpPr>
          <p:spPr>
            <a:xfrm>
              <a:off x="4029450" y="2362250"/>
              <a:ext cx="147925" cy="384450"/>
            </a:xfrm>
            <a:custGeom>
              <a:rect b="b" l="l" r="r" t="t"/>
              <a:pathLst>
                <a:path extrusionOk="0" h="15378" w="5917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5"/>
            <p:cNvSpPr/>
            <p:nvPr/>
          </p:nvSpPr>
          <p:spPr>
            <a:xfrm>
              <a:off x="3842400" y="2337450"/>
              <a:ext cx="168725" cy="323850"/>
            </a:xfrm>
            <a:custGeom>
              <a:rect b="b" l="l" r="r" t="t"/>
              <a:pathLst>
                <a:path extrusionOk="0" h="12954" w="6749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5"/>
            <p:cNvSpPr/>
            <p:nvPr/>
          </p:nvSpPr>
          <p:spPr>
            <a:xfrm>
              <a:off x="3697000" y="2367675"/>
              <a:ext cx="177925" cy="127225"/>
            </a:xfrm>
            <a:custGeom>
              <a:rect b="b" l="l" r="r" t="t"/>
              <a:pathLst>
                <a:path extrusionOk="0" h="5089" w="7117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5"/>
            <p:cNvSpPr/>
            <p:nvPr/>
          </p:nvSpPr>
          <p:spPr>
            <a:xfrm>
              <a:off x="3837900" y="2392000"/>
              <a:ext cx="339850" cy="207125"/>
            </a:xfrm>
            <a:custGeom>
              <a:rect b="b" l="l" r="r" t="t"/>
              <a:pathLst>
                <a:path extrusionOk="0" h="8285" w="13594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5"/>
            <p:cNvSpPr/>
            <p:nvPr/>
          </p:nvSpPr>
          <p:spPr>
            <a:xfrm>
              <a:off x="3820925" y="2422450"/>
              <a:ext cx="55725" cy="77425"/>
            </a:xfrm>
            <a:custGeom>
              <a:rect b="b" l="l" r="r" t="t"/>
              <a:pathLst>
                <a:path extrusionOk="0" h="3097" w="2229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3887125" y="2472625"/>
              <a:ext cx="271800" cy="127950"/>
            </a:xfrm>
            <a:custGeom>
              <a:rect b="b" l="l" r="r" t="t"/>
              <a:pathLst>
                <a:path extrusionOk="0" h="5118" w="10872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3907250" y="2405700"/>
              <a:ext cx="184700" cy="92550"/>
            </a:xfrm>
            <a:custGeom>
              <a:rect b="b" l="l" r="r" t="t"/>
              <a:pathLst>
                <a:path extrusionOk="0" h="3702" w="7388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3701600" y="2452750"/>
              <a:ext cx="34000" cy="31375"/>
            </a:xfrm>
            <a:custGeom>
              <a:rect b="b" l="l" r="r" t="t"/>
              <a:pathLst>
                <a:path extrusionOk="0" h="1255" w="136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5"/>
            <p:cNvSpPr/>
            <p:nvPr/>
          </p:nvSpPr>
          <p:spPr>
            <a:xfrm>
              <a:off x="3705300" y="2436675"/>
              <a:ext cx="12300" cy="5075"/>
            </a:xfrm>
            <a:custGeom>
              <a:rect b="b" l="l" r="r" t="t"/>
              <a:pathLst>
                <a:path extrusionOk="0" h="203" w="492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3705500" y="2412950"/>
              <a:ext cx="14025" cy="5275"/>
            </a:xfrm>
            <a:custGeom>
              <a:rect b="b" l="l" r="r" t="t"/>
              <a:pathLst>
                <a:path extrusionOk="0" h="211" w="561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3722025" y="2386875"/>
              <a:ext cx="62525" cy="6550"/>
            </a:xfrm>
            <a:custGeom>
              <a:rect b="b" l="l" r="r" t="t"/>
              <a:pathLst>
                <a:path extrusionOk="0" h="262" w="2501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3914400" y="2394100"/>
              <a:ext cx="13975" cy="45750"/>
            </a:xfrm>
            <a:custGeom>
              <a:rect b="b" l="l" r="r" t="t"/>
              <a:pathLst>
                <a:path extrusionOk="0" h="1830" w="559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5"/>
            <p:cNvSpPr/>
            <p:nvPr/>
          </p:nvSpPr>
          <p:spPr>
            <a:xfrm>
              <a:off x="3941575" y="2344400"/>
              <a:ext cx="60025" cy="109000"/>
            </a:xfrm>
            <a:custGeom>
              <a:rect b="b" l="l" r="r" t="t"/>
              <a:pathLst>
                <a:path extrusionOk="0" h="4360" w="2401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4095825" y="2366300"/>
              <a:ext cx="6700" cy="30575"/>
            </a:xfrm>
            <a:custGeom>
              <a:rect b="b" l="l" r="r" t="t"/>
              <a:pathLst>
                <a:path extrusionOk="0" h="1223" w="268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5"/>
            <p:cNvSpPr/>
            <p:nvPr/>
          </p:nvSpPr>
          <p:spPr>
            <a:xfrm>
              <a:off x="4009300" y="2344500"/>
              <a:ext cx="81625" cy="35150"/>
            </a:xfrm>
            <a:custGeom>
              <a:rect b="b" l="l" r="r" t="t"/>
              <a:pathLst>
                <a:path extrusionOk="0" h="1406" w="3265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5"/>
            <p:cNvSpPr/>
            <p:nvPr/>
          </p:nvSpPr>
          <p:spPr>
            <a:xfrm>
              <a:off x="4046425" y="2583350"/>
              <a:ext cx="7875" cy="5625"/>
            </a:xfrm>
            <a:custGeom>
              <a:rect b="b" l="l" r="r" t="t"/>
              <a:pathLst>
                <a:path extrusionOk="0" h="225" w="315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4066375" y="2573125"/>
              <a:ext cx="7875" cy="5625"/>
            </a:xfrm>
            <a:custGeom>
              <a:rect b="b" l="l" r="r" t="t"/>
              <a:pathLst>
                <a:path extrusionOk="0" h="225" w="315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4048525" y="256340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4068200" y="25526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4047475" y="265470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5"/>
            <p:cNvSpPr/>
            <p:nvPr/>
          </p:nvSpPr>
          <p:spPr>
            <a:xfrm>
              <a:off x="4048275" y="2672525"/>
              <a:ext cx="7875" cy="5650"/>
            </a:xfrm>
            <a:custGeom>
              <a:rect b="b" l="l" r="r" t="t"/>
              <a:pathLst>
                <a:path extrusionOk="0" h="226" w="315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4059000" y="266125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3875375" y="2623225"/>
              <a:ext cx="7900" cy="5625"/>
            </a:xfrm>
            <a:custGeom>
              <a:rect b="b" l="l" r="r" t="t"/>
              <a:pathLst>
                <a:path extrusionOk="0" h="225" w="316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3877750" y="2599325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3886400" y="26153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3898725" y="2604325"/>
              <a:ext cx="7925" cy="5650"/>
            </a:xfrm>
            <a:custGeom>
              <a:rect b="b" l="l" r="r" t="t"/>
              <a:pathLst>
                <a:path extrusionOk="0" h="226" w="317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3885625" y="25888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5"/>
            <p:cNvSpPr/>
            <p:nvPr/>
          </p:nvSpPr>
          <p:spPr>
            <a:xfrm>
              <a:off x="4088150" y="2542675"/>
              <a:ext cx="7875" cy="5650"/>
            </a:xfrm>
            <a:custGeom>
              <a:rect b="b" l="l" r="r" t="t"/>
              <a:pathLst>
                <a:path extrusionOk="0" h="226" w="315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5"/>
            <p:cNvSpPr/>
            <p:nvPr/>
          </p:nvSpPr>
          <p:spPr>
            <a:xfrm>
              <a:off x="4079200" y="2527475"/>
              <a:ext cx="7900" cy="5625"/>
            </a:xfrm>
            <a:custGeom>
              <a:rect b="b" l="l" r="r" t="t"/>
              <a:pathLst>
                <a:path extrusionOk="0" h="225" w="316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4048275" y="2543175"/>
              <a:ext cx="7875" cy="5675"/>
            </a:xfrm>
            <a:custGeom>
              <a:rect b="b" l="l" r="r" t="t"/>
              <a:pathLst>
                <a:path extrusionOk="0" h="227" w="315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6"/>
          <p:cNvSpPr txBox="1"/>
          <p:nvPr>
            <p:ph type="title"/>
          </p:nvPr>
        </p:nvSpPr>
        <p:spPr>
          <a:xfrm>
            <a:off x="713250" y="30480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Tampilan Airflow</a:t>
            </a:r>
            <a:endParaRPr sz="3200"/>
          </a:p>
        </p:txBody>
      </p:sp>
      <p:pic>
        <p:nvPicPr>
          <p:cNvPr id="910" name="Google Shape;9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200"/>
            <a:ext cx="8839199" cy="255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7"/>
          <p:cNvSpPr txBox="1"/>
          <p:nvPr>
            <p:ph type="title"/>
          </p:nvPr>
        </p:nvSpPr>
        <p:spPr>
          <a:xfrm>
            <a:off x="713250" y="30480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Tampilan Grafik Task dari DAG</a:t>
            </a:r>
            <a:endParaRPr sz="3200"/>
          </a:p>
        </p:txBody>
      </p:sp>
      <p:pic>
        <p:nvPicPr>
          <p:cNvPr id="916" name="Google Shape;9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200"/>
            <a:ext cx="8839199" cy="234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8"/>
          <p:cNvSpPr txBox="1"/>
          <p:nvPr>
            <p:ph type="title"/>
          </p:nvPr>
        </p:nvSpPr>
        <p:spPr>
          <a:xfrm>
            <a:off x="713250" y="30480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Tampilan Grafik Task dari DAG setelah dijalankan</a:t>
            </a:r>
            <a:endParaRPr sz="3200"/>
          </a:p>
        </p:txBody>
      </p:sp>
      <p:pic>
        <p:nvPicPr>
          <p:cNvPr id="922" name="Google Shape;9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25"/>
            <a:ext cx="8839198" cy="237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9"/>
          <p:cNvSpPr txBox="1"/>
          <p:nvPr>
            <p:ph type="title"/>
          </p:nvPr>
        </p:nvSpPr>
        <p:spPr>
          <a:xfrm>
            <a:off x="713250" y="30480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Visualisasi data</a:t>
            </a:r>
            <a:endParaRPr sz="3200"/>
          </a:p>
        </p:txBody>
      </p:sp>
      <p:pic>
        <p:nvPicPr>
          <p:cNvPr id="928" name="Google Shape;9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25" y="981600"/>
            <a:ext cx="6308952" cy="37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0"/>
          <p:cNvSpPr txBox="1"/>
          <p:nvPr>
            <p:ph type="title"/>
          </p:nvPr>
        </p:nvSpPr>
        <p:spPr>
          <a:xfrm>
            <a:off x="713250" y="304800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Report model yang dibuat</a:t>
            </a:r>
            <a:endParaRPr sz="3200"/>
          </a:p>
        </p:txBody>
      </p:sp>
      <p:pic>
        <p:nvPicPr>
          <p:cNvPr id="934" name="Google Shape;9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200"/>
            <a:ext cx="85248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61"/>
          <p:cNvSpPr txBox="1"/>
          <p:nvPr>
            <p:ph type="title"/>
          </p:nvPr>
        </p:nvSpPr>
        <p:spPr>
          <a:xfrm>
            <a:off x="720000" y="1402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Menampilkan 10 data teratas yang ada pada database</a:t>
            </a:r>
            <a:endParaRPr/>
          </a:p>
        </p:txBody>
      </p:sp>
      <p:pic>
        <p:nvPicPr>
          <p:cNvPr id="940" name="Google Shape;9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975"/>
            <a:ext cx="8839199" cy="237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2"/>
          <p:cNvSpPr txBox="1"/>
          <p:nvPr>
            <p:ph type="title"/>
          </p:nvPr>
        </p:nvSpPr>
        <p:spPr>
          <a:xfrm>
            <a:off x="1057800" y="2589975"/>
            <a:ext cx="70284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/>
              <a:t>Terima Kasih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5097970" y="3059838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896870" y="3093850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8"/>
          <p:cNvSpPr txBox="1"/>
          <p:nvPr>
            <p:ph idx="3" type="title"/>
          </p:nvPr>
        </p:nvSpPr>
        <p:spPr>
          <a:xfrm>
            <a:off x="968875" y="3093850"/>
            <a:ext cx="868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7" name="Google Shape;427;p38"/>
          <p:cNvSpPr txBox="1"/>
          <p:nvPr>
            <p:ph idx="9" type="title"/>
          </p:nvPr>
        </p:nvSpPr>
        <p:spPr>
          <a:xfrm>
            <a:off x="5169964" y="3058781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8" name="Google Shape;428;p38"/>
          <p:cNvSpPr txBox="1"/>
          <p:nvPr>
            <p:ph type="title"/>
          </p:nvPr>
        </p:nvSpPr>
        <p:spPr>
          <a:xfrm>
            <a:off x="713250" y="1249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/>
              <a:t>Scheduling dengan </a:t>
            </a:r>
            <a:r>
              <a:rPr lang="en"/>
              <a:t>Apache Airflow</a:t>
            </a:r>
            <a:endParaRPr i="1"/>
          </a:p>
        </p:txBody>
      </p:sp>
      <p:sp>
        <p:nvSpPr>
          <p:cNvPr id="429" name="Google Shape;429;p38"/>
          <p:cNvSpPr txBox="1"/>
          <p:nvPr>
            <p:ph idx="2" type="ctrTitle"/>
          </p:nvPr>
        </p:nvSpPr>
        <p:spPr>
          <a:xfrm>
            <a:off x="2040850" y="3175176"/>
            <a:ext cx="2432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Menjalankan Airflow</a:t>
            </a:r>
            <a:endParaRPr i="1"/>
          </a:p>
        </p:txBody>
      </p:sp>
      <p:sp>
        <p:nvSpPr>
          <p:cNvPr id="430" name="Google Shape;430;p38"/>
          <p:cNvSpPr txBox="1"/>
          <p:nvPr>
            <p:ph idx="1" type="subTitle"/>
          </p:nvPr>
        </p:nvSpPr>
        <p:spPr>
          <a:xfrm>
            <a:off x="2040850" y="3476013"/>
            <a:ext cx="2431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/>
              <a:t>Membuka dashboard apache airflow untuk melihat proses scheaduling dan task-task yang sudah dibuat.</a:t>
            </a:r>
            <a:endParaRPr sz="1400"/>
          </a:p>
        </p:txBody>
      </p:sp>
      <p:sp>
        <p:nvSpPr>
          <p:cNvPr id="431" name="Google Shape;431;p38"/>
          <p:cNvSpPr txBox="1"/>
          <p:nvPr>
            <p:ph idx="7" type="ctrTitle"/>
          </p:nvPr>
        </p:nvSpPr>
        <p:spPr>
          <a:xfrm>
            <a:off x="6212225" y="3135315"/>
            <a:ext cx="271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Target</a:t>
            </a:r>
            <a:endParaRPr i="1"/>
          </a:p>
        </p:txBody>
      </p:sp>
      <p:sp>
        <p:nvSpPr>
          <p:cNvPr id="432" name="Google Shape;432;p38"/>
          <p:cNvSpPr txBox="1"/>
          <p:nvPr>
            <p:ph idx="8" type="subTitle"/>
          </p:nvPr>
        </p:nvSpPr>
        <p:spPr>
          <a:xfrm>
            <a:off x="6241939" y="3519816"/>
            <a:ext cx="2432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/>
              <a:t>Skrip yang berisi source code untuk memuat data ke database.</a:t>
            </a:r>
            <a:endParaRPr sz="1400"/>
          </a:p>
        </p:txBody>
      </p:sp>
      <p:sp>
        <p:nvSpPr>
          <p:cNvPr id="433" name="Google Shape;433;p38"/>
          <p:cNvSpPr/>
          <p:nvPr/>
        </p:nvSpPr>
        <p:spPr>
          <a:xfrm>
            <a:off x="5097970" y="1434938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896870" y="1468950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8"/>
          <p:cNvSpPr txBox="1"/>
          <p:nvPr>
            <p:ph idx="3" type="title"/>
          </p:nvPr>
        </p:nvSpPr>
        <p:spPr>
          <a:xfrm>
            <a:off x="968875" y="1468950"/>
            <a:ext cx="868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38"/>
          <p:cNvSpPr txBox="1"/>
          <p:nvPr>
            <p:ph idx="9" type="title"/>
          </p:nvPr>
        </p:nvSpPr>
        <p:spPr>
          <a:xfrm>
            <a:off x="5169964" y="1433881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7" name="Google Shape;437;p38"/>
          <p:cNvSpPr txBox="1"/>
          <p:nvPr>
            <p:ph idx="2" type="ctrTitle"/>
          </p:nvPr>
        </p:nvSpPr>
        <p:spPr>
          <a:xfrm>
            <a:off x="2040850" y="1550276"/>
            <a:ext cx="2432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Preparation</a:t>
            </a:r>
            <a:endParaRPr i="1"/>
          </a:p>
        </p:txBody>
      </p:sp>
      <p:sp>
        <p:nvSpPr>
          <p:cNvPr id="438" name="Google Shape;438;p38"/>
          <p:cNvSpPr txBox="1"/>
          <p:nvPr>
            <p:ph idx="1" type="subTitle"/>
          </p:nvPr>
        </p:nvSpPr>
        <p:spPr>
          <a:xfrm>
            <a:off x="2040850" y="1851113"/>
            <a:ext cx="2431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/>
              <a:t>Menyalakan apache airflow dan setup </a:t>
            </a:r>
            <a:r>
              <a:rPr lang="en" sz="1400"/>
              <a:t>environment</a:t>
            </a:r>
            <a:endParaRPr sz="1400"/>
          </a:p>
        </p:txBody>
      </p:sp>
      <p:sp>
        <p:nvSpPr>
          <p:cNvPr id="439" name="Google Shape;439;p38"/>
          <p:cNvSpPr txBox="1"/>
          <p:nvPr>
            <p:ph idx="7" type="ctrTitle"/>
          </p:nvPr>
        </p:nvSpPr>
        <p:spPr>
          <a:xfrm>
            <a:off x="6212225" y="1510415"/>
            <a:ext cx="2715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Membuat DAG</a:t>
            </a:r>
            <a:endParaRPr i="1"/>
          </a:p>
        </p:txBody>
      </p:sp>
      <p:sp>
        <p:nvSpPr>
          <p:cNvPr id="440" name="Google Shape;440;p38"/>
          <p:cNvSpPr txBox="1"/>
          <p:nvPr>
            <p:ph idx="8" type="subTitle"/>
          </p:nvPr>
        </p:nvSpPr>
        <p:spPr>
          <a:xfrm>
            <a:off x="6241939" y="1894916"/>
            <a:ext cx="2432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/>
              <a:t>Membuat task-task dalam program python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4298120" y="1025350"/>
            <a:ext cx="1012800" cy="10128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 txBox="1"/>
          <p:nvPr>
            <p:ph idx="2" type="title"/>
          </p:nvPr>
        </p:nvSpPr>
        <p:spPr>
          <a:xfrm>
            <a:off x="4370134" y="1024308"/>
            <a:ext cx="868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7" name="Google Shape;447;p39"/>
          <p:cNvSpPr txBox="1"/>
          <p:nvPr>
            <p:ph type="title"/>
          </p:nvPr>
        </p:nvSpPr>
        <p:spPr>
          <a:xfrm>
            <a:off x="4215475" y="1991699"/>
            <a:ext cx="4431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500"/>
              <a:t>Preparation</a:t>
            </a:r>
            <a:endParaRPr i="1" sz="5500"/>
          </a:p>
        </p:txBody>
      </p:sp>
      <p:grpSp>
        <p:nvGrpSpPr>
          <p:cNvPr id="448" name="Google Shape;448;p39"/>
          <p:cNvGrpSpPr/>
          <p:nvPr/>
        </p:nvGrpSpPr>
        <p:grpSpPr>
          <a:xfrm>
            <a:off x="713150" y="822305"/>
            <a:ext cx="3439791" cy="3430377"/>
            <a:chOff x="2981150" y="1953400"/>
            <a:chExt cx="1324525" cy="1320900"/>
          </a:xfrm>
        </p:grpSpPr>
        <p:sp>
          <p:nvSpPr>
            <p:cNvPr id="449" name="Google Shape;449;p39"/>
            <p:cNvSpPr/>
            <p:nvPr/>
          </p:nvSpPr>
          <p:spPr>
            <a:xfrm>
              <a:off x="3006425" y="3271000"/>
              <a:ext cx="1299250" cy="3300"/>
            </a:xfrm>
            <a:custGeom>
              <a:rect b="b" l="l" r="r" t="t"/>
              <a:pathLst>
                <a:path extrusionOk="0" h="132" w="51970">
                  <a:moveTo>
                    <a:pt x="0" y="0"/>
                  </a:moveTo>
                  <a:lnTo>
                    <a:pt x="0" y="131"/>
                  </a:lnTo>
                  <a:lnTo>
                    <a:pt x="51970" y="131"/>
                  </a:lnTo>
                  <a:lnTo>
                    <a:pt x="51970" y="0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3024050" y="1953400"/>
              <a:ext cx="1166325" cy="1166350"/>
            </a:xfrm>
            <a:custGeom>
              <a:rect b="b" l="l" r="r" t="t"/>
              <a:pathLst>
                <a:path extrusionOk="0" h="46654" w="46653">
                  <a:moveTo>
                    <a:pt x="23327" y="1"/>
                  </a:moveTo>
                  <a:cubicBezTo>
                    <a:pt x="17140" y="1"/>
                    <a:pt x="11207" y="2459"/>
                    <a:pt x="6832" y="6833"/>
                  </a:cubicBezTo>
                  <a:cubicBezTo>
                    <a:pt x="2458" y="11207"/>
                    <a:pt x="0" y="17141"/>
                    <a:pt x="0" y="23327"/>
                  </a:cubicBezTo>
                  <a:cubicBezTo>
                    <a:pt x="0" y="29514"/>
                    <a:pt x="2458" y="35448"/>
                    <a:pt x="6832" y="39822"/>
                  </a:cubicBezTo>
                  <a:cubicBezTo>
                    <a:pt x="11207" y="44196"/>
                    <a:pt x="17140" y="46653"/>
                    <a:pt x="23327" y="46653"/>
                  </a:cubicBezTo>
                  <a:cubicBezTo>
                    <a:pt x="29512" y="46653"/>
                    <a:pt x="35446" y="44196"/>
                    <a:pt x="39820" y="39822"/>
                  </a:cubicBezTo>
                  <a:cubicBezTo>
                    <a:pt x="44195" y="35448"/>
                    <a:pt x="46653" y="29514"/>
                    <a:pt x="46653" y="23327"/>
                  </a:cubicBezTo>
                  <a:cubicBezTo>
                    <a:pt x="46653" y="17141"/>
                    <a:pt x="44195" y="11207"/>
                    <a:pt x="39820" y="6833"/>
                  </a:cubicBezTo>
                  <a:cubicBezTo>
                    <a:pt x="35446" y="2459"/>
                    <a:pt x="29512" y="1"/>
                    <a:pt x="23327" y="1"/>
                  </a:cubicBezTo>
                  <a:close/>
                </a:path>
              </a:pathLst>
            </a:custGeom>
            <a:solidFill>
              <a:srgbClr val="678A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3303925" y="2509300"/>
              <a:ext cx="293200" cy="290800"/>
            </a:xfrm>
            <a:custGeom>
              <a:rect b="b" l="l" r="r" t="t"/>
              <a:pathLst>
                <a:path extrusionOk="0" h="11632" w="11728">
                  <a:moveTo>
                    <a:pt x="5856" y="2322"/>
                  </a:moveTo>
                  <a:cubicBezTo>
                    <a:pt x="7848" y="2322"/>
                    <a:pt x="9468" y="3943"/>
                    <a:pt x="9468" y="5935"/>
                  </a:cubicBezTo>
                  <a:cubicBezTo>
                    <a:pt x="9468" y="7926"/>
                    <a:pt x="7847" y="9546"/>
                    <a:pt x="5856" y="9546"/>
                  </a:cubicBezTo>
                  <a:cubicBezTo>
                    <a:pt x="3864" y="9546"/>
                    <a:pt x="2244" y="7926"/>
                    <a:pt x="2244" y="5935"/>
                  </a:cubicBezTo>
                  <a:cubicBezTo>
                    <a:pt x="2244" y="3943"/>
                    <a:pt x="3864" y="2322"/>
                    <a:pt x="5856" y="2322"/>
                  </a:cubicBezTo>
                  <a:close/>
                  <a:moveTo>
                    <a:pt x="5856" y="2179"/>
                  </a:moveTo>
                  <a:cubicBezTo>
                    <a:pt x="3786" y="2179"/>
                    <a:pt x="2102" y="3864"/>
                    <a:pt x="2102" y="5935"/>
                  </a:cubicBezTo>
                  <a:cubicBezTo>
                    <a:pt x="2102" y="8004"/>
                    <a:pt x="3786" y="9689"/>
                    <a:pt x="5856" y="9689"/>
                  </a:cubicBezTo>
                  <a:cubicBezTo>
                    <a:pt x="7927" y="9689"/>
                    <a:pt x="9611" y="8004"/>
                    <a:pt x="9611" y="5935"/>
                  </a:cubicBezTo>
                  <a:cubicBezTo>
                    <a:pt x="9611" y="3864"/>
                    <a:pt x="7926" y="2179"/>
                    <a:pt x="5856" y="2179"/>
                  </a:cubicBezTo>
                  <a:close/>
                  <a:moveTo>
                    <a:pt x="5864" y="143"/>
                  </a:moveTo>
                  <a:cubicBezTo>
                    <a:pt x="6262" y="143"/>
                    <a:pt x="6659" y="185"/>
                    <a:pt x="7050" y="270"/>
                  </a:cubicBezTo>
                  <a:lnTo>
                    <a:pt x="6876" y="1042"/>
                  </a:lnTo>
                  <a:cubicBezTo>
                    <a:pt x="6867" y="1080"/>
                    <a:pt x="6891" y="1118"/>
                    <a:pt x="6929" y="1127"/>
                  </a:cubicBezTo>
                  <a:cubicBezTo>
                    <a:pt x="7408" y="1235"/>
                    <a:pt x="7866" y="1415"/>
                    <a:pt x="8290" y="1664"/>
                  </a:cubicBezTo>
                  <a:cubicBezTo>
                    <a:pt x="8301" y="1671"/>
                    <a:pt x="8313" y="1674"/>
                    <a:pt x="8326" y="1674"/>
                  </a:cubicBezTo>
                  <a:cubicBezTo>
                    <a:pt x="8350" y="1674"/>
                    <a:pt x="8374" y="1661"/>
                    <a:pt x="8387" y="1639"/>
                  </a:cubicBezTo>
                  <a:lnTo>
                    <a:pt x="8787" y="956"/>
                  </a:lnTo>
                  <a:cubicBezTo>
                    <a:pt x="9461" y="1358"/>
                    <a:pt x="10057" y="1916"/>
                    <a:pt x="10522" y="2578"/>
                  </a:cubicBezTo>
                  <a:lnTo>
                    <a:pt x="9866" y="3022"/>
                  </a:lnTo>
                  <a:cubicBezTo>
                    <a:pt x="9832" y="3044"/>
                    <a:pt x="9824" y="3088"/>
                    <a:pt x="9846" y="3121"/>
                  </a:cubicBezTo>
                  <a:cubicBezTo>
                    <a:pt x="10182" y="3615"/>
                    <a:pt x="10422" y="4167"/>
                    <a:pt x="10553" y="4750"/>
                  </a:cubicBezTo>
                  <a:cubicBezTo>
                    <a:pt x="10561" y="4782"/>
                    <a:pt x="10590" y="4805"/>
                    <a:pt x="10622" y="4805"/>
                  </a:cubicBezTo>
                  <a:cubicBezTo>
                    <a:pt x="10628" y="4805"/>
                    <a:pt x="10633" y="4804"/>
                    <a:pt x="10638" y="4803"/>
                  </a:cubicBezTo>
                  <a:lnTo>
                    <a:pt x="11410" y="4629"/>
                  </a:lnTo>
                  <a:cubicBezTo>
                    <a:pt x="11579" y="5411"/>
                    <a:pt x="11579" y="6221"/>
                    <a:pt x="11410" y="7003"/>
                  </a:cubicBezTo>
                  <a:lnTo>
                    <a:pt x="10638" y="6828"/>
                  </a:lnTo>
                  <a:cubicBezTo>
                    <a:pt x="10633" y="6827"/>
                    <a:pt x="10628" y="6826"/>
                    <a:pt x="10622" y="6826"/>
                  </a:cubicBezTo>
                  <a:cubicBezTo>
                    <a:pt x="10590" y="6826"/>
                    <a:pt x="10561" y="6849"/>
                    <a:pt x="10553" y="6882"/>
                  </a:cubicBezTo>
                  <a:cubicBezTo>
                    <a:pt x="10445" y="7360"/>
                    <a:pt x="10265" y="7819"/>
                    <a:pt x="10016" y="8242"/>
                  </a:cubicBezTo>
                  <a:cubicBezTo>
                    <a:pt x="10007" y="8258"/>
                    <a:pt x="10004" y="8278"/>
                    <a:pt x="10009" y="8296"/>
                  </a:cubicBezTo>
                  <a:cubicBezTo>
                    <a:pt x="10013" y="8315"/>
                    <a:pt x="10025" y="8331"/>
                    <a:pt x="10041" y="8340"/>
                  </a:cubicBezTo>
                  <a:lnTo>
                    <a:pt x="10724" y="8740"/>
                  </a:lnTo>
                  <a:cubicBezTo>
                    <a:pt x="10323" y="9412"/>
                    <a:pt x="9765" y="10008"/>
                    <a:pt x="9102" y="10474"/>
                  </a:cubicBezTo>
                  <a:lnTo>
                    <a:pt x="8658" y="9818"/>
                  </a:lnTo>
                  <a:cubicBezTo>
                    <a:pt x="8645" y="9798"/>
                    <a:pt x="8622" y="9787"/>
                    <a:pt x="8599" y="9787"/>
                  </a:cubicBezTo>
                  <a:cubicBezTo>
                    <a:pt x="8585" y="9787"/>
                    <a:pt x="8571" y="9791"/>
                    <a:pt x="8559" y="9799"/>
                  </a:cubicBezTo>
                  <a:cubicBezTo>
                    <a:pt x="8065" y="10134"/>
                    <a:pt x="7513" y="10374"/>
                    <a:pt x="6930" y="10505"/>
                  </a:cubicBezTo>
                  <a:cubicBezTo>
                    <a:pt x="6892" y="10514"/>
                    <a:pt x="6868" y="10552"/>
                    <a:pt x="6876" y="10591"/>
                  </a:cubicBezTo>
                  <a:lnTo>
                    <a:pt x="7050" y="11363"/>
                  </a:lnTo>
                  <a:cubicBezTo>
                    <a:pt x="6659" y="11447"/>
                    <a:pt x="6262" y="11489"/>
                    <a:pt x="5864" y="11489"/>
                  </a:cubicBezTo>
                  <a:cubicBezTo>
                    <a:pt x="5466" y="11489"/>
                    <a:pt x="5068" y="11447"/>
                    <a:pt x="4677" y="11363"/>
                  </a:cubicBezTo>
                  <a:lnTo>
                    <a:pt x="4852" y="10590"/>
                  </a:lnTo>
                  <a:cubicBezTo>
                    <a:pt x="4860" y="10551"/>
                    <a:pt x="4836" y="10513"/>
                    <a:pt x="4797" y="10504"/>
                  </a:cubicBezTo>
                  <a:cubicBezTo>
                    <a:pt x="4319" y="10397"/>
                    <a:pt x="3860" y="10216"/>
                    <a:pt x="3437" y="9967"/>
                  </a:cubicBezTo>
                  <a:cubicBezTo>
                    <a:pt x="3426" y="9961"/>
                    <a:pt x="3413" y="9958"/>
                    <a:pt x="3401" y="9958"/>
                  </a:cubicBezTo>
                  <a:cubicBezTo>
                    <a:pt x="3395" y="9958"/>
                    <a:pt x="3388" y="9958"/>
                    <a:pt x="3383" y="9960"/>
                  </a:cubicBezTo>
                  <a:cubicBezTo>
                    <a:pt x="3364" y="9965"/>
                    <a:pt x="3348" y="9976"/>
                    <a:pt x="3339" y="9993"/>
                  </a:cubicBezTo>
                  <a:lnTo>
                    <a:pt x="2939" y="10675"/>
                  </a:lnTo>
                  <a:cubicBezTo>
                    <a:pt x="2266" y="10273"/>
                    <a:pt x="1670" y="9714"/>
                    <a:pt x="1205" y="9053"/>
                  </a:cubicBezTo>
                  <a:lnTo>
                    <a:pt x="1860" y="8609"/>
                  </a:lnTo>
                  <a:cubicBezTo>
                    <a:pt x="1893" y="8587"/>
                    <a:pt x="1901" y="8542"/>
                    <a:pt x="1879" y="8510"/>
                  </a:cubicBezTo>
                  <a:cubicBezTo>
                    <a:pt x="1545" y="8016"/>
                    <a:pt x="1305" y="7464"/>
                    <a:pt x="1174" y="6882"/>
                  </a:cubicBezTo>
                  <a:cubicBezTo>
                    <a:pt x="1166" y="6848"/>
                    <a:pt x="1137" y="6826"/>
                    <a:pt x="1103" y="6826"/>
                  </a:cubicBezTo>
                  <a:cubicBezTo>
                    <a:pt x="1098" y="6826"/>
                    <a:pt x="1093" y="6826"/>
                    <a:pt x="1088" y="6827"/>
                  </a:cubicBezTo>
                  <a:lnTo>
                    <a:pt x="316" y="7003"/>
                  </a:lnTo>
                  <a:cubicBezTo>
                    <a:pt x="149" y="6220"/>
                    <a:pt x="149" y="5411"/>
                    <a:pt x="316" y="4629"/>
                  </a:cubicBezTo>
                  <a:lnTo>
                    <a:pt x="1088" y="4803"/>
                  </a:lnTo>
                  <a:cubicBezTo>
                    <a:pt x="1094" y="4804"/>
                    <a:pt x="1099" y="4805"/>
                    <a:pt x="1104" y="4805"/>
                  </a:cubicBezTo>
                  <a:cubicBezTo>
                    <a:pt x="1137" y="4805"/>
                    <a:pt x="1166" y="4782"/>
                    <a:pt x="1174" y="4750"/>
                  </a:cubicBezTo>
                  <a:cubicBezTo>
                    <a:pt x="1282" y="4271"/>
                    <a:pt x="1463" y="3812"/>
                    <a:pt x="1711" y="3389"/>
                  </a:cubicBezTo>
                  <a:cubicBezTo>
                    <a:pt x="1731" y="3355"/>
                    <a:pt x="1720" y="3312"/>
                    <a:pt x="1686" y="3292"/>
                  </a:cubicBezTo>
                  <a:lnTo>
                    <a:pt x="1004" y="2892"/>
                  </a:lnTo>
                  <a:cubicBezTo>
                    <a:pt x="1407" y="2218"/>
                    <a:pt x="1965" y="1621"/>
                    <a:pt x="2626" y="1157"/>
                  </a:cubicBezTo>
                  <a:lnTo>
                    <a:pt x="3070" y="1812"/>
                  </a:lnTo>
                  <a:cubicBezTo>
                    <a:pt x="3084" y="1833"/>
                    <a:pt x="3107" y="1844"/>
                    <a:pt x="3130" y="1844"/>
                  </a:cubicBezTo>
                  <a:cubicBezTo>
                    <a:pt x="3143" y="1844"/>
                    <a:pt x="3157" y="1840"/>
                    <a:pt x="3169" y="1833"/>
                  </a:cubicBezTo>
                  <a:cubicBezTo>
                    <a:pt x="3663" y="1497"/>
                    <a:pt x="4216" y="1257"/>
                    <a:pt x="4798" y="1127"/>
                  </a:cubicBezTo>
                  <a:cubicBezTo>
                    <a:pt x="4837" y="1118"/>
                    <a:pt x="4861" y="1080"/>
                    <a:pt x="4852" y="1042"/>
                  </a:cubicBezTo>
                  <a:lnTo>
                    <a:pt x="4677" y="270"/>
                  </a:lnTo>
                  <a:cubicBezTo>
                    <a:pt x="5068" y="185"/>
                    <a:pt x="5466" y="143"/>
                    <a:pt x="5864" y="143"/>
                  </a:cubicBezTo>
                  <a:close/>
                  <a:moveTo>
                    <a:pt x="5864" y="1"/>
                  </a:moveTo>
                  <a:cubicBezTo>
                    <a:pt x="5432" y="1"/>
                    <a:pt x="5000" y="49"/>
                    <a:pt x="4577" y="146"/>
                  </a:cubicBezTo>
                  <a:cubicBezTo>
                    <a:pt x="4537" y="155"/>
                    <a:pt x="4513" y="193"/>
                    <a:pt x="4522" y="231"/>
                  </a:cubicBezTo>
                  <a:lnTo>
                    <a:pt x="4698" y="1004"/>
                  </a:lnTo>
                  <a:cubicBezTo>
                    <a:pt x="4146" y="1136"/>
                    <a:pt x="3622" y="1363"/>
                    <a:pt x="3149" y="1674"/>
                  </a:cubicBezTo>
                  <a:lnTo>
                    <a:pt x="2704" y="1018"/>
                  </a:lnTo>
                  <a:cubicBezTo>
                    <a:pt x="2693" y="1002"/>
                    <a:pt x="2677" y="992"/>
                    <a:pt x="2659" y="988"/>
                  </a:cubicBezTo>
                  <a:cubicBezTo>
                    <a:pt x="2654" y="987"/>
                    <a:pt x="2649" y="987"/>
                    <a:pt x="2645" y="987"/>
                  </a:cubicBezTo>
                  <a:cubicBezTo>
                    <a:pt x="2630" y="987"/>
                    <a:pt x="2617" y="991"/>
                    <a:pt x="2605" y="999"/>
                  </a:cubicBezTo>
                  <a:cubicBezTo>
                    <a:pt x="1881" y="1494"/>
                    <a:pt x="1272" y="2145"/>
                    <a:pt x="844" y="2882"/>
                  </a:cubicBezTo>
                  <a:cubicBezTo>
                    <a:pt x="824" y="2916"/>
                    <a:pt x="835" y="2959"/>
                    <a:pt x="870" y="2979"/>
                  </a:cubicBezTo>
                  <a:lnTo>
                    <a:pt x="1553" y="3379"/>
                  </a:lnTo>
                  <a:cubicBezTo>
                    <a:pt x="1327" y="3776"/>
                    <a:pt x="1159" y="4203"/>
                    <a:pt x="1051" y="4648"/>
                  </a:cubicBezTo>
                  <a:lnTo>
                    <a:pt x="279" y="4474"/>
                  </a:lnTo>
                  <a:cubicBezTo>
                    <a:pt x="274" y="4472"/>
                    <a:pt x="268" y="4472"/>
                    <a:pt x="263" y="4472"/>
                  </a:cubicBezTo>
                  <a:cubicBezTo>
                    <a:pt x="230" y="4472"/>
                    <a:pt x="200" y="4494"/>
                    <a:pt x="193" y="4527"/>
                  </a:cubicBezTo>
                  <a:cubicBezTo>
                    <a:pt x="0" y="5375"/>
                    <a:pt x="0" y="6256"/>
                    <a:pt x="193" y="7104"/>
                  </a:cubicBezTo>
                  <a:cubicBezTo>
                    <a:pt x="200" y="7137"/>
                    <a:pt x="230" y="7160"/>
                    <a:pt x="263" y="7160"/>
                  </a:cubicBezTo>
                  <a:cubicBezTo>
                    <a:pt x="268" y="7160"/>
                    <a:pt x="274" y="7159"/>
                    <a:pt x="279" y="7158"/>
                  </a:cubicBezTo>
                  <a:lnTo>
                    <a:pt x="1051" y="6984"/>
                  </a:lnTo>
                  <a:cubicBezTo>
                    <a:pt x="1184" y="7534"/>
                    <a:pt x="1411" y="8058"/>
                    <a:pt x="1722" y="8530"/>
                  </a:cubicBezTo>
                  <a:lnTo>
                    <a:pt x="1066" y="8976"/>
                  </a:lnTo>
                  <a:cubicBezTo>
                    <a:pt x="1050" y="8986"/>
                    <a:pt x="1040" y="9003"/>
                    <a:pt x="1036" y="9021"/>
                  </a:cubicBezTo>
                  <a:cubicBezTo>
                    <a:pt x="1033" y="9040"/>
                    <a:pt x="1037" y="9059"/>
                    <a:pt x="1047" y="9074"/>
                  </a:cubicBezTo>
                  <a:cubicBezTo>
                    <a:pt x="1543" y="9800"/>
                    <a:pt x="2194" y="10408"/>
                    <a:pt x="2929" y="10836"/>
                  </a:cubicBezTo>
                  <a:cubicBezTo>
                    <a:pt x="2941" y="10842"/>
                    <a:pt x="2953" y="10846"/>
                    <a:pt x="2966" y="10846"/>
                  </a:cubicBezTo>
                  <a:cubicBezTo>
                    <a:pt x="2990" y="10846"/>
                    <a:pt x="3014" y="10833"/>
                    <a:pt x="3027" y="10810"/>
                  </a:cubicBezTo>
                  <a:lnTo>
                    <a:pt x="3428" y="10127"/>
                  </a:lnTo>
                  <a:cubicBezTo>
                    <a:pt x="3825" y="10353"/>
                    <a:pt x="4252" y="10521"/>
                    <a:pt x="4697" y="10628"/>
                  </a:cubicBezTo>
                  <a:lnTo>
                    <a:pt x="4522" y="11401"/>
                  </a:lnTo>
                  <a:cubicBezTo>
                    <a:pt x="4513" y="11439"/>
                    <a:pt x="4537" y="11477"/>
                    <a:pt x="4576" y="11487"/>
                  </a:cubicBezTo>
                  <a:cubicBezTo>
                    <a:pt x="4999" y="11582"/>
                    <a:pt x="5430" y="11631"/>
                    <a:pt x="5863" y="11632"/>
                  </a:cubicBezTo>
                  <a:cubicBezTo>
                    <a:pt x="6297" y="11631"/>
                    <a:pt x="6729" y="11582"/>
                    <a:pt x="7152" y="11488"/>
                  </a:cubicBezTo>
                  <a:cubicBezTo>
                    <a:pt x="7190" y="11478"/>
                    <a:pt x="7215" y="11440"/>
                    <a:pt x="7206" y="11402"/>
                  </a:cubicBezTo>
                  <a:lnTo>
                    <a:pt x="7031" y="10629"/>
                  </a:lnTo>
                  <a:cubicBezTo>
                    <a:pt x="7581" y="10496"/>
                    <a:pt x="8105" y="10269"/>
                    <a:pt x="8579" y="9958"/>
                  </a:cubicBezTo>
                  <a:lnTo>
                    <a:pt x="9024" y="10614"/>
                  </a:lnTo>
                  <a:cubicBezTo>
                    <a:pt x="9034" y="10630"/>
                    <a:pt x="9050" y="10641"/>
                    <a:pt x="9070" y="10644"/>
                  </a:cubicBezTo>
                  <a:cubicBezTo>
                    <a:pt x="9074" y="10645"/>
                    <a:pt x="9079" y="10646"/>
                    <a:pt x="9084" y="10646"/>
                  </a:cubicBezTo>
                  <a:cubicBezTo>
                    <a:pt x="9098" y="10646"/>
                    <a:pt x="9112" y="10641"/>
                    <a:pt x="9123" y="10633"/>
                  </a:cubicBezTo>
                  <a:cubicBezTo>
                    <a:pt x="9849" y="10136"/>
                    <a:pt x="10458" y="9485"/>
                    <a:pt x="10883" y="8751"/>
                  </a:cubicBezTo>
                  <a:cubicBezTo>
                    <a:pt x="10903" y="8718"/>
                    <a:pt x="10892" y="8674"/>
                    <a:pt x="10858" y="8654"/>
                  </a:cubicBezTo>
                  <a:lnTo>
                    <a:pt x="10175" y="8253"/>
                  </a:lnTo>
                  <a:cubicBezTo>
                    <a:pt x="10401" y="7856"/>
                    <a:pt x="10569" y="7429"/>
                    <a:pt x="10677" y="6985"/>
                  </a:cubicBezTo>
                  <a:lnTo>
                    <a:pt x="11449" y="7160"/>
                  </a:lnTo>
                  <a:cubicBezTo>
                    <a:pt x="11454" y="7161"/>
                    <a:pt x="11458" y="7161"/>
                    <a:pt x="11463" y="7161"/>
                  </a:cubicBezTo>
                  <a:cubicBezTo>
                    <a:pt x="11496" y="7161"/>
                    <a:pt x="11526" y="7139"/>
                    <a:pt x="11534" y="7105"/>
                  </a:cubicBezTo>
                  <a:cubicBezTo>
                    <a:pt x="11728" y="6257"/>
                    <a:pt x="11728" y="5376"/>
                    <a:pt x="11534" y="4528"/>
                  </a:cubicBezTo>
                  <a:cubicBezTo>
                    <a:pt x="11526" y="4495"/>
                    <a:pt x="11497" y="4473"/>
                    <a:pt x="11465" y="4473"/>
                  </a:cubicBezTo>
                  <a:cubicBezTo>
                    <a:pt x="11459" y="4473"/>
                    <a:pt x="11454" y="4473"/>
                    <a:pt x="11449" y="4475"/>
                  </a:cubicBezTo>
                  <a:lnTo>
                    <a:pt x="10677" y="4650"/>
                  </a:lnTo>
                  <a:cubicBezTo>
                    <a:pt x="10544" y="4099"/>
                    <a:pt x="10316" y="3575"/>
                    <a:pt x="10005" y="3101"/>
                  </a:cubicBezTo>
                  <a:lnTo>
                    <a:pt x="10662" y="2657"/>
                  </a:lnTo>
                  <a:cubicBezTo>
                    <a:pt x="10694" y="2635"/>
                    <a:pt x="10703" y="2590"/>
                    <a:pt x="10681" y="2557"/>
                  </a:cubicBezTo>
                  <a:cubicBezTo>
                    <a:pt x="10185" y="1833"/>
                    <a:pt x="9534" y="1224"/>
                    <a:pt x="8799" y="797"/>
                  </a:cubicBezTo>
                  <a:cubicBezTo>
                    <a:pt x="8787" y="790"/>
                    <a:pt x="8775" y="787"/>
                    <a:pt x="8763" y="787"/>
                  </a:cubicBezTo>
                  <a:cubicBezTo>
                    <a:pt x="8738" y="787"/>
                    <a:pt x="8714" y="800"/>
                    <a:pt x="8701" y="822"/>
                  </a:cubicBezTo>
                  <a:lnTo>
                    <a:pt x="8301" y="1506"/>
                  </a:lnTo>
                  <a:cubicBezTo>
                    <a:pt x="7903" y="1280"/>
                    <a:pt x="7476" y="1111"/>
                    <a:pt x="7031" y="1004"/>
                  </a:cubicBezTo>
                  <a:lnTo>
                    <a:pt x="7206" y="231"/>
                  </a:lnTo>
                  <a:cubicBezTo>
                    <a:pt x="7216" y="193"/>
                    <a:pt x="7191" y="155"/>
                    <a:pt x="7153" y="146"/>
                  </a:cubicBezTo>
                  <a:cubicBezTo>
                    <a:pt x="6729" y="49"/>
                    <a:pt x="6297" y="1"/>
                    <a:pt x="5864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3517475" y="2077025"/>
              <a:ext cx="164125" cy="159550"/>
            </a:xfrm>
            <a:custGeom>
              <a:rect b="b" l="l" r="r" t="t"/>
              <a:pathLst>
                <a:path extrusionOk="0" h="6382" w="6565">
                  <a:moveTo>
                    <a:pt x="3259" y="1574"/>
                  </a:moveTo>
                  <a:cubicBezTo>
                    <a:pt x="4151" y="1574"/>
                    <a:pt x="4876" y="2299"/>
                    <a:pt x="4875" y="3190"/>
                  </a:cubicBezTo>
                  <a:cubicBezTo>
                    <a:pt x="4875" y="4084"/>
                    <a:pt x="4151" y="4807"/>
                    <a:pt x="3258" y="4807"/>
                  </a:cubicBezTo>
                  <a:cubicBezTo>
                    <a:pt x="2364" y="4807"/>
                    <a:pt x="1641" y="4084"/>
                    <a:pt x="1641" y="3190"/>
                  </a:cubicBezTo>
                  <a:cubicBezTo>
                    <a:pt x="1641" y="2299"/>
                    <a:pt x="2366" y="1574"/>
                    <a:pt x="3258" y="1574"/>
                  </a:cubicBezTo>
                  <a:close/>
                  <a:moveTo>
                    <a:pt x="3259" y="1431"/>
                  </a:moveTo>
                  <a:cubicBezTo>
                    <a:pt x="2288" y="1431"/>
                    <a:pt x="1498" y="2220"/>
                    <a:pt x="1498" y="3190"/>
                  </a:cubicBezTo>
                  <a:cubicBezTo>
                    <a:pt x="1498" y="4161"/>
                    <a:pt x="2288" y="4950"/>
                    <a:pt x="3258" y="4950"/>
                  </a:cubicBezTo>
                  <a:lnTo>
                    <a:pt x="3259" y="4950"/>
                  </a:lnTo>
                  <a:cubicBezTo>
                    <a:pt x="4229" y="4950"/>
                    <a:pt x="5020" y="4160"/>
                    <a:pt x="5020" y="3190"/>
                  </a:cubicBezTo>
                  <a:cubicBezTo>
                    <a:pt x="5020" y="2220"/>
                    <a:pt x="4230" y="1431"/>
                    <a:pt x="3259" y="1431"/>
                  </a:cubicBezTo>
                  <a:close/>
                  <a:moveTo>
                    <a:pt x="3890" y="158"/>
                  </a:moveTo>
                  <a:cubicBezTo>
                    <a:pt x="4192" y="223"/>
                    <a:pt x="4463" y="319"/>
                    <a:pt x="4695" y="443"/>
                  </a:cubicBezTo>
                  <a:cubicBezTo>
                    <a:pt x="4948" y="577"/>
                    <a:pt x="5183" y="744"/>
                    <a:pt x="5391" y="938"/>
                  </a:cubicBezTo>
                  <a:lnTo>
                    <a:pt x="4988" y="1347"/>
                  </a:lnTo>
                  <a:cubicBezTo>
                    <a:pt x="4961" y="1375"/>
                    <a:pt x="4962" y="1421"/>
                    <a:pt x="4989" y="1448"/>
                  </a:cubicBezTo>
                  <a:cubicBezTo>
                    <a:pt x="5280" y="1735"/>
                    <a:pt x="5496" y="2090"/>
                    <a:pt x="5617" y="2481"/>
                  </a:cubicBezTo>
                  <a:cubicBezTo>
                    <a:pt x="5626" y="2512"/>
                    <a:pt x="5654" y="2532"/>
                    <a:pt x="5684" y="2532"/>
                  </a:cubicBezTo>
                  <a:cubicBezTo>
                    <a:pt x="5691" y="2532"/>
                    <a:pt x="5699" y="2530"/>
                    <a:pt x="5706" y="2528"/>
                  </a:cubicBezTo>
                  <a:lnTo>
                    <a:pt x="6256" y="2360"/>
                  </a:lnTo>
                  <a:cubicBezTo>
                    <a:pt x="6412" y="2913"/>
                    <a:pt x="6412" y="3498"/>
                    <a:pt x="6256" y="4052"/>
                  </a:cubicBezTo>
                  <a:lnTo>
                    <a:pt x="5706" y="3883"/>
                  </a:lnTo>
                  <a:cubicBezTo>
                    <a:pt x="5699" y="3881"/>
                    <a:pt x="5691" y="3880"/>
                    <a:pt x="5684" y="3880"/>
                  </a:cubicBezTo>
                  <a:cubicBezTo>
                    <a:pt x="5654" y="3880"/>
                    <a:pt x="5626" y="3900"/>
                    <a:pt x="5617" y="3931"/>
                  </a:cubicBezTo>
                  <a:cubicBezTo>
                    <a:pt x="5518" y="4252"/>
                    <a:pt x="5355" y="4549"/>
                    <a:pt x="5136" y="4804"/>
                  </a:cubicBezTo>
                  <a:cubicBezTo>
                    <a:pt x="5111" y="4835"/>
                    <a:pt x="5114" y="4880"/>
                    <a:pt x="5144" y="4905"/>
                  </a:cubicBezTo>
                  <a:lnTo>
                    <a:pt x="5582" y="5278"/>
                  </a:lnTo>
                  <a:cubicBezTo>
                    <a:pt x="5197" y="5707"/>
                    <a:pt x="4695" y="6027"/>
                    <a:pt x="4155" y="6187"/>
                  </a:cubicBezTo>
                  <a:lnTo>
                    <a:pt x="4003" y="5633"/>
                  </a:lnTo>
                  <a:cubicBezTo>
                    <a:pt x="3998" y="5614"/>
                    <a:pt x="3986" y="5599"/>
                    <a:pt x="3970" y="5589"/>
                  </a:cubicBezTo>
                  <a:cubicBezTo>
                    <a:pt x="3959" y="5583"/>
                    <a:pt x="3947" y="5581"/>
                    <a:pt x="3935" y="5581"/>
                  </a:cubicBezTo>
                  <a:cubicBezTo>
                    <a:pt x="3928" y="5581"/>
                    <a:pt x="3922" y="5581"/>
                    <a:pt x="3915" y="5583"/>
                  </a:cubicBezTo>
                  <a:cubicBezTo>
                    <a:pt x="3699" y="5642"/>
                    <a:pt x="3477" y="5672"/>
                    <a:pt x="3255" y="5672"/>
                  </a:cubicBezTo>
                  <a:cubicBezTo>
                    <a:pt x="3071" y="5672"/>
                    <a:pt x="2887" y="5652"/>
                    <a:pt x="2706" y="5610"/>
                  </a:cubicBezTo>
                  <a:cubicBezTo>
                    <a:pt x="2701" y="5609"/>
                    <a:pt x="2695" y="5609"/>
                    <a:pt x="2690" y="5609"/>
                  </a:cubicBezTo>
                  <a:cubicBezTo>
                    <a:pt x="2657" y="5609"/>
                    <a:pt x="2628" y="5631"/>
                    <a:pt x="2621" y="5664"/>
                  </a:cubicBezTo>
                  <a:lnTo>
                    <a:pt x="2493" y="6222"/>
                  </a:lnTo>
                  <a:lnTo>
                    <a:pt x="2340" y="6183"/>
                  </a:lnTo>
                  <a:cubicBezTo>
                    <a:pt x="2283" y="6163"/>
                    <a:pt x="2225" y="6141"/>
                    <a:pt x="2169" y="6120"/>
                  </a:cubicBezTo>
                  <a:lnTo>
                    <a:pt x="2116" y="6101"/>
                  </a:lnTo>
                  <a:cubicBezTo>
                    <a:pt x="2060" y="6082"/>
                    <a:pt x="2007" y="6059"/>
                    <a:pt x="1954" y="6032"/>
                  </a:cubicBezTo>
                  <a:lnTo>
                    <a:pt x="1872" y="5992"/>
                  </a:lnTo>
                  <a:cubicBezTo>
                    <a:pt x="1813" y="5965"/>
                    <a:pt x="1756" y="5935"/>
                    <a:pt x="1700" y="5901"/>
                  </a:cubicBezTo>
                  <a:cubicBezTo>
                    <a:pt x="1468" y="5771"/>
                    <a:pt x="1242" y="5594"/>
                    <a:pt x="1028" y="5376"/>
                  </a:cubicBezTo>
                  <a:lnTo>
                    <a:pt x="1449" y="4987"/>
                  </a:lnTo>
                  <a:cubicBezTo>
                    <a:pt x="1478" y="4961"/>
                    <a:pt x="1479" y="4915"/>
                    <a:pt x="1453" y="4886"/>
                  </a:cubicBezTo>
                  <a:cubicBezTo>
                    <a:pt x="1223" y="4641"/>
                    <a:pt x="1047" y="4351"/>
                    <a:pt x="935" y="4035"/>
                  </a:cubicBezTo>
                  <a:cubicBezTo>
                    <a:pt x="924" y="4005"/>
                    <a:pt x="897" y="3986"/>
                    <a:pt x="867" y="3986"/>
                  </a:cubicBezTo>
                  <a:cubicBezTo>
                    <a:pt x="860" y="3986"/>
                    <a:pt x="852" y="3987"/>
                    <a:pt x="844" y="3990"/>
                  </a:cubicBezTo>
                  <a:lnTo>
                    <a:pt x="302" y="4184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9" y="4074"/>
                  </a:cubicBezTo>
                  <a:cubicBezTo>
                    <a:pt x="265" y="4059"/>
                    <a:pt x="261" y="4044"/>
                    <a:pt x="257" y="4031"/>
                  </a:cubicBezTo>
                  <a:cubicBezTo>
                    <a:pt x="250" y="4004"/>
                    <a:pt x="243" y="3978"/>
                    <a:pt x="236" y="3952"/>
                  </a:cubicBezTo>
                  <a:cubicBezTo>
                    <a:pt x="223" y="3902"/>
                    <a:pt x="211" y="3853"/>
                    <a:pt x="202" y="3807"/>
                  </a:cubicBezTo>
                  <a:lnTo>
                    <a:pt x="166" y="3570"/>
                  </a:lnTo>
                  <a:cubicBezTo>
                    <a:pt x="159" y="3521"/>
                    <a:pt x="155" y="3471"/>
                    <a:pt x="154" y="3422"/>
                  </a:cubicBezTo>
                  <a:cubicBezTo>
                    <a:pt x="153" y="3395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5"/>
                    <a:pt x="146" y="3151"/>
                  </a:cubicBezTo>
                  <a:cubicBezTo>
                    <a:pt x="147" y="3138"/>
                    <a:pt x="148" y="3126"/>
                    <a:pt x="148" y="3113"/>
                  </a:cubicBezTo>
                  <a:cubicBezTo>
                    <a:pt x="152" y="3034"/>
                    <a:pt x="155" y="2956"/>
                    <a:pt x="160" y="2884"/>
                  </a:cubicBezTo>
                  <a:lnTo>
                    <a:pt x="171" y="2808"/>
                  </a:lnTo>
                  <a:cubicBezTo>
                    <a:pt x="186" y="2703"/>
                    <a:pt x="202" y="2597"/>
                    <a:pt x="227" y="2493"/>
                  </a:cubicBezTo>
                  <a:lnTo>
                    <a:pt x="783" y="2637"/>
                  </a:lnTo>
                  <a:cubicBezTo>
                    <a:pt x="790" y="2639"/>
                    <a:pt x="796" y="2639"/>
                    <a:pt x="802" y="2639"/>
                  </a:cubicBezTo>
                  <a:cubicBezTo>
                    <a:pt x="834" y="2639"/>
                    <a:pt x="862" y="2619"/>
                    <a:pt x="870" y="2587"/>
                  </a:cubicBezTo>
                  <a:cubicBezTo>
                    <a:pt x="974" y="2191"/>
                    <a:pt x="1173" y="1826"/>
                    <a:pt x="1452" y="1527"/>
                  </a:cubicBezTo>
                  <a:cubicBezTo>
                    <a:pt x="1479" y="1497"/>
                    <a:pt x="1477" y="1453"/>
                    <a:pt x="1448" y="1426"/>
                  </a:cubicBezTo>
                  <a:lnTo>
                    <a:pt x="1029" y="1035"/>
                  </a:lnTo>
                  <a:cubicBezTo>
                    <a:pt x="1243" y="816"/>
                    <a:pt x="1470" y="640"/>
                    <a:pt x="1704" y="509"/>
                  </a:cubicBezTo>
                  <a:cubicBezTo>
                    <a:pt x="1759" y="476"/>
                    <a:pt x="1814" y="445"/>
                    <a:pt x="1872" y="419"/>
                  </a:cubicBezTo>
                  <a:lnTo>
                    <a:pt x="1954" y="379"/>
                  </a:lnTo>
                  <a:cubicBezTo>
                    <a:pt x="2008" y="353"/>
                    <a:pt x="2062" y="329"/>
                    <a:pt x="2118" y="309"/>
                  </a:cubicBezTo>
                  <a:lnTo>
                    <a:pt x="2170" y="290"/>
                  </a:lnTo>
                  <a:cubicBezTo>
                    <a:pt x="2226" y="269"/>
                    <a:pt x="2283" y="248"/>
                    <a:pt x="2335" y="231"/>
                  </a:cubicBezTo>
                  <a:lnTo>
                    <a:pt x="2493" y="189"/>
                  </a:lnTo>
                  <a:lnTo>
                    <a:pt x="2621" y="748"/>
                  </a:lnTo>
                  <a:cubicBezTo>
                    <a:pt x="2628" y="781"/>
                    <a:pt x="2657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40"/>
                    <a:pt x="3259" y="740"/>
                  </a:cubicBezTo>
                  <a:cubicBezTo>
                    <a:pt x="3407" y="740"/>
                    <a:pt x="3556" y="753"/>
                    <a:pt x="3704" y="780"/>
                  </a:cubicBezTo>
                  <a:cubicBezTo>
                    <a:pt x="3708" y="781"/>
                    <a:pt x="3712" y="781"/>
                    <a:pt x="3716" y="781"/>
                  </a:cubicBezTo>
                  <a:cubicBezTo>
                    <a:pt x="3751" y="781"/>
                    <a:pt x="3781" y="757"/>
                    <a:pt x="3787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799" y="1"/>
                    <a:pt x="3769" y="25"/>
                    <a:pt x="3763" y="59"/>
                  </a:cubicBezTo>
                  <a:lnTo>
                    <a:pt x="3659" y="626"/>
                  </a:lnTo>
                  <a:cubicBezTo>
                    <a:pt x="3527" y="606"/>
                    <a:pt x="3394" y="595"/>
                    <a:pt x="3260" y="595"/>
                  </a:cubicBezTo>
                  <a:cubicBezTo>
                    <a:pt x="3088" y="595"/>
                    <a:pt x="2915" y="612"/>
                    <a:pt x="2745" y="646"/>
                  </a:cubicBezTo>
                  <a:lnTo>
                    <a:pt x="2617" y="85"/>
                  </a:lnTo>
                  <a:cubicBezTo>
                    <a:pt x="2612" y="67"/>
                    <a:pt x="2601" y="50"/>
                    <a:pt x="2585" y="40"/>
                  </a:cubicBezTo>
                  <a:cubicBezTo>
                    <a:pt x="2573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30" y="31"/>
                  </a:cubicBezTo>
                  <a:lnTo>
                    <a:pt x="2294" y="93"/>
                  </a:lnTo>
                  <a:cubicBezTo>
                    <a:pt x="2236" y="113"/>
                    <a:pt x="2179" y="134"/>
                    <a:pt x="2121" y="155"/>
                  </a:cubicBezTo>
                  <a:lnTo>
                    <a:pt x="2070" y="173"/>
                  </a:lnTo>
                  <a:cubicBezTo>
                    <a:pt x="2010" y="194"/>
                    <a:pt x="1950" y="221"/>
                    <a:pt x="1893" y="250"/>
                  </a:cubicBezTo>
                  <a:lnTo>
                    <a:pt x="1809" y="289"/>
                  </a:lnTo>
                  <a:cubicBezTo>
                    <a:pt x="1748" y="317"/>
                    <a:pt x="1688" y="350"/>
                    <a:pt x="1631" y="385"/>
                  </a:cubicBezTo>
                  <a:cubicBezTo>
                    <a:pt x="1369" y="532"/>
                    <a:pt x="1115" y="735"/>
                    <a:pt x="875" y="988"/>
                  </a:cubicBezTo>
                  <a:cubicBezTo>
                    <a:pt x="848" y="1017"/>
                    <a:pt x="850" y="1062"/>
                    <a:pt x="878" y="1089"/>
                  </a:cubicBezTo>
                  <a:lnTo>
                    <a:pt x="1298" y="1482"/>
                  </a:lnTo>
                  <a:cubicBezTo>
                    <a:pt x="1044" y="1771"/>
                    <a:pt x="858" y="2113"/>
                    <a:pt x="750" y="2482"/>
                  </a:cubicBezTo>
                  <a:lnTo>
                    <a:pt x="194" y="2338"/>
                  </a:lnTo>
                  <a:cubicBezTo>
                    <a:pt x="188" y="2336"/>
                    <a:pt x="182" y="2335"/>
                    <a:pt x="176" y="2335"/>
                  </a:cubicBezTo>
                  <a:cubicBezTo>
                    <a:pt x="145" y="2335"/>
                    <a:pt x="117" y="2356"/>
                    <a:pt x="107" y="2386"/>
                  </a:cubicBezTo>
                  <a:cubicBezTo>
                    <a:pt x="68" y="2519"/>
                    <a:pt x="49" y="2656"/>
                    <a:pt x="30" y="2788"/>
                  </a:cubicBezTo>
                  <a:lnTo>
                    <a:pt x="18" y="2868"/>
                  </a:lnTo>
                  <a:cubicBezTo>
                    <a:pt x="13" y="2947"/>
                    <a:pt x="9" y="3027"/>
                    <a:pt x="6" y="3108"/>
                  </a:cubicBezTo>
                  <a:cubicBezTo>
                    <a:pt x="5" y="3120"/>
                    <a:pt x="5" y="3131"/>
                    <a:pt x="4" y="3143"/>
                  </a:cubicBezTo>
                  <a:cubicBezTo>
                    <a:pt x="2" y="3172"/>
                    <a:pt x="1" y="3201"/>
                    <a:pt x="2" y="3231"/>
                  </a:cubicBezTo>
                  <a:lnTo>
                    <a:pt x="8" y="3351"/>
                  </a:lnTo>
                  <a:cubicBezTo>
                    <a:pt x="10" y="3378"/>
                    <a:pt x="11" y="3403"/>
                    <a:pt x="12" y="3428"/>
                  </a:cubicBezTo>
                  <a:cubicBezTo>
                    <a:pt x="13" y="3483"/>
                    <a:pt x="17" y="3539"/>
                    <a:pt x="26" y="3593"/>
                  </a:cubicBezTo>
                  <a:lnTo>
                    <a:pt x="61" y="3830"/>
                  </a:lnTo>
                  <a:cubicBezTo>
                    <a:pt x="71" y="3884"/>
                    <a:pt x="85" y="3938"/>
                    <a:pt x="98" y="3988"/>
                  </a:cubicBezTo>
                  <a:cubicBezTo>
                    <a:pt x="105" y="4014"/>
                    <a:pt x="111" y="4040"/>
                    <a:pt x="118" y="4068"/>
                  </a:cubicBezTo>
                  <a:cubicBezTo>
                    <a:pt x="123" y="4082"/>
                    <a:pt x="127" y="4096"/>
                    <a:pt x="130" y="4110"/>
                  </a:cubicBezTo>
                  <a:cubicBezTo>
                    <a:pt x="137" y="4135"/>
                    <a:pt x="143" y="4159"/>
                    <a:pt x="152" y="4187"/>
                  </a:cubicBezTo>
                  <a:lnTo>
                    <a:pt x="191" y="4299"/>
                  </a:lnTo>
                  <a:cubicBezTo>
                    <a:pt x="202" y="4328"/>
                    <a:pt x="229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4" y="4149"/>
                  </a:lnTo>
                  <a:cubicBezTo>
                    <a:pt x="935" y="4436"/>
                    <a:pt x="1096" y="4701"/>
                    <a:pt x="1299" y="4930"/>
                  </a:cubicBezTo>
                  <a:lnTo>
                    <a:pt x="878" y="5321"/>
                  </a:lnTo>
                  <a:cubicBezTo>
                    <a:pt x="850" y="5348"/>
                    <a:pt x="848" y="5394"/>
                    <a:pt x="875" y="5422"/>
                  </a:cubicBezTo>
                  <a:cubicBezTo>
                    <a:pt x="1113" y="5675"/>
                    <a:pt x="1367" y="5878"/>
                    <a:pt x="1627" y="6024"/>
                  </a:cubicBezTo>
                  <a:cubicBezTo>
                    <a:pt x="1686" y="6060"/>
                    <a:pt x="1747" y="6092"/>
                    <a:pt x="1810" y="6121"/>
                  </a:cubicBezTo>
                  <a:lnTo>
                    <a:pt x="1893" y="6161"/>
                  </a:lnTo>
                  <a:cubicBezTo>
                    <a:pt x="1949" y="6190"/>
                    <a:pt x="2009" y="6215"/>
                    <a:pt x="2069" y="6236"/>
                  </a:cubicBezTo>
                  <a:lnTo>
                    <a:pt x="2120" y="6255"/>
                  </a:lnTo>
                  <a:cubicBezTo>
                    <a:pt x="2177" y="6276"/>
                    <a:pt x="2235" y="6298"/>
                    <a:pt x="2299" y="6319"/>
                  </a:cubicBezTo>
                  <a:lnTo>
                    <a:pt x="2529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7" y="6380"/>
                  </a:lnTo>
                  <a:cubicBezTo>
                    <a:pt x="2580" y="6380"/>
                    <a:pt x="2609" y="6357"/>
                    <a:pt x="2616" y="6325"/>
                  </a:cubicBezTo>
                  <a:lnTo>
                    <a:pt x="2744" y="5764"/>
                  </a:lnTo>
                  <a:cubicBezTo>
                    <a:pt x="2914" y="5797"/>
                    <a:pt x="3086" y="5814"/>
                    <a:pt x="3258" y="5814"/>
                  </a:cubicBezTo>
                  <a:cubicBezTo>
                    <a:pt x="3468" y="5814"/>
                    <a:pt x="3678" y="5789"/>
                    <a:pt x="3884" y="5738"/>
                  </a:cubicBezTo>
                  <a:lnTo>
                    <a:pt x="4038" y="6294"/>
                  </a:lnTo>
                  <a:cubicBezTo>
                    <a:pt x="4047" y="6325"/>
                    <a:pt x="4076" y="6346"/>
                    <a:pt x="4107" y="6346"/>
                  </a:cubicBezTo>
                  <a:cubicBezTo>
                    <a:pt x="4113" y="6346"/>
                    <a:pt x="4119" y="6346"/>
                    <a:pt x="4125" y="6344"/>
                  </a:cubicBezTo>
                  <a:cubicBezTo>
                    <a:pt x="4740" y="6177"/>
                    <a:pt x="5314" y="5812"/>
                    <a:pt x="5739" y="5315"/>
                  </a:cubicBezTo>
                  <a:cubicBezTo>
                    <a:pt x="5764" y="5286"/>
                    <a:pt x="5761" y="5241"/>
                    <a:pt x="5731" y="5214"/>
                  </a:cubicBezTo>
                  <a:lnTo>
                    <a:pt x="5293" y="4841"/>
                  </a:lnTo>
                  <a:cubicBezTo>
                    <a:pt x="5485" y="4602"/>
                    <a:pt x="5634" y="4331"/>
                    <a:pt x="5732" y="4040"/>
                  </a:cubicBezTo>
                  <a:lnTo>
                    <a:pt x="6284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5" y="4192"/>
                    <a:pt x="6374" y="4161"/>
                  </a:cubicBezTo>
                  <a:cubicBezTo>
                    <a:pt x="6564" y="3538"/>
                    <a:pt x="6564" y="2872"/>
                    <a:pt x="6374" y="2249"/>
                  </a:cubicBezTo>
                  <a:cubicBezTo>
                    <a:pt x="6365" y="2218"/>
                    <a:pt x="6336" y="2198"/>
                    <a:pt x="6305" y="2198"/>
                  </a:cubicBezTo>
                  <a:cubicBezTo>
                    <a:pt x="6298" y="2198"/>
                    <a:pt x="6291" y="2199"/>
                    <a:pt x="6284" y="2201"/>
                  </a:cubicBezTo>
                  <a:lnTo>
                    <a:pt x="5732" y="2370"/>
                  </a:lnTo>
                  <a:cubicBezTo>
                    <a:pt x="5609" y="2006"/>
                    <a:pt x="5406" y="1674"/>
                    <a:pt x="5140" y="1397"/>
                  </a:cubicBezTo>
                  <a:lnTo>
                    <a:pt x="5544" y="985"/>
                  </a:lnTo>
                  <a:cubicBezTo>
                    <a:pt x="5573" y="957"/>
                    <a:pt x="5572" y="913"/>
                    <a:pt x="5543" y="885"/>
                  </a:cubicBezTo>
                  <a:cubicBezTo>
                    <a:pt x="5313" y="659"/>
                    <a:pt x="5050" y="468"/>
                    <a:pt x="4763" y="316"/>
                  </a:cubicBezTo>
                  <a:cubicBezTo>
                    <a:pt x="4501" y="175"/>
                    <a:pt x="4192" y="70"/>
                    <a:pt x="3847" y="2"/>
                  </a:cubicBezTo>
                  <a:cubicBezTo>
                    <a:pt x="3842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3134925" y="2663375"/>
              <a:ext cx="164100" cy="159550"/>
            </a:xfrm>
            <a:custGeom>
              <a:rect b="b" l="l" r="r" t="t"/>
              <a:pathLst>
                <a:path extrusionOk="0" h="6382" w="6564">
                  <a:moveTo>
                    <a:pt x="3260" y="1574"/>
                  </a:moveTo>
                  <a:cubicBezTo>
                    <a:pt x="4152" y="1574"/>
                    <a:pt x="4877" y="2300"/>
                    <a:pt x="4877" y="3190"/>
                  </a:cubicBezTo>
                  <a:cubicBezTo>
                    <a:pt x="4877" y="4084"/>
                    <a:pt x="4153" y="4808"/>
                    <a:pt x="3260" y="4808"/>
                  </a:cubicBezTo>
                  <a:cubicBezTo>
                    <a:pt x="2367" y="4808"/>
                    <a:pt x="1642" y="4084"/>
                    <a:pt x="1642" y="3190"/>
                  </a:cubicBezTo>
                  <a:cubicBezTo>
                    <a:pt x="1642" y="2300"/>
                    <a:pt x="2368" y="1574"/>
                    <a:pt x="3260" y="1574"/>
                  </a:cubicBezTo>
                  <a:close/>
                  <a:moveTo>
                    <a:pt x="3260" y="1431"/>
                  </a:moveTo>
                  <a:cubicBezTo>
                    <a:pt x="2289" y="1431"/>
                    <a:pt x="1499" y="2220"/>
                    <a:pt x="1499" y="3190"/>
                  </a:cubicBezTo>
                  <a:cubicBezTo>
                    <a:pt x="1499" y="4162"/>
                    <a:pt x="2290" y="4951"/>
                    <a:pt x="3260" y="4951"/>
                  </a:cubicBezTo>
                  <a:cubicBezTo>
                    <a:pt x="4230" y="4951"/>
                    <a:pt x="5020" y="4161"/>
                    <a:pt x="5020" y="3190"/>
                  </a:cubicBezTo>
                  <a:cubicBezTo>
                    <a:pt x="5020" y="2221"/>
                    <a:pt x="4230" y="1431"/>
                    <a:pt x="3260" y="1431"/>
                  </a:cubicBezTo>
                  <a:close/>
                  <a:moveTo>
                    <a:pt x="3890" y="159"/>
                  </a:moveTo>
                  <a:cubicBezTo>
                    <a:pt x="4194" y="223"/>
                    <a:pt x="4464" y="319"/>
                    <a:pt x="4696" y="444"/>
                  </a:cubicBezTo>
                  <a:cubicBezTo>
                    <a:pt x="4949" y="578"/>
                    <a:pt x="5183" y="744"/>
                    <a:pt x="5393" y="938"/>
                  </a:cubicBezTo>
                  <a:lnTo>
                    <a:pt x="4990" y="1347"/>
                  </a:lnTo>
                  <a:cubicBezTo>
                    <a:pt x="4962" y="1376"/>
                    <a:pt x="4962" y="1421"/>
                    <a:pt x="4991" y="1448"/>
                  </a:cubicBezTo>
                  <a:cubicBezTo>
                    <a:pt x="5282" y="1735"/>
                    <a:pt x="5497" y="2090"/>
                    <a:pt x="5617" y="2481"/>
                  </a:cubicBezTo>
                  <a:cubicBezTo>
                    <a:pt x="5627" y="2512"/>
                    <a:pt x="5655" y="2532"/>
                    <a:pt x="5685" y="2532"/>
                  </a:cubicBezTo>
                  <a:cubicBezTo>
                    <a:pt x="5692" y="2532"/>
                    <a:pt x="5700" y="2531"/>
                    <a:pt x="5707" y="2528"/>
                  </a:cubicBezTo>
                  <a:lnTo>
                    <a:pt x="6257" y="2360"/>
                  </a:lnTo>
                  <a:cubicBezTo>
                    <a:pt x="6413" y="2913"/>
                    <a:pt x="6413" y="3499"/>
                    <a:pt x="6257" y="4052"/>
                  </a:cubicBezTo>
                  <a:lnTo>
                    <a:pt x="5707" y="3884"/>
                  </a:lnTo>
                  <a:cubicBezTo>
                    <a:pt x="5700" y="3881"/>
                    <a:pt x="5693" y="3880"/>
                    <a:pt x="5686" y="3880"/>
                  </a:cubicBezTo>
                  <a:cubicBezTo>
                    <a:pt x="5674" y="3880"/>
                    <a:pt x="5663" y="3883"/>
                    <a:pt x="5653" y="3889"/>
                  </a:cubicBezTo>
                  <a:cubicBezTo>
                    <a:pt x="5636" y="3898"/>
                    <a:pt x="5623" y="3913"/>
                    <a:pt x="5617" y="3931"/>
                  </a:cubicBezTo>
                  <a:cubicBezTo>
                    <a:pt x="5520" y="4251"/>
                    <a:pt x="5356" y="4550"/>
                    <a:pt x="5138" y="4805"/>
                  </a:cubicBezTo>
                  <a:cubicBezTo>
                    <a:pt x="5113" y="4835"/>
                    <a:pt x="5116" y="4879"/>
                    <a:pt x="5146" y="4905"/>
                  </a:cubicBezTo>
                  <a:lnTo>
                    <a:pt x="5583" y="5277"/>
                  </a:lnTo>
                  <a:cubicBezTo>
                    <a:pt x="5198" y="5706"/>
                    <a:pt x="4696" y="6027"/>
                    <a:pt x="4156" y="6187"/>
                  </a:cubicBezTo>
                  <a:lnTo>
                    <a:pt x="4004" y="5633"/>
                  </a:lnTo>
                  <a:cubicBezTo>
                    <a:pt x="3999" y="5615"/>
                    <a:pt x="3987" y="5600"/>
                    <a:pt x="3970" y="5590"/>
                  </a:cubicBezTo>
                  <a:cubicBezTo>
                    <a:pt x="3960" y="5584"/>
                    <a:pt x="3948" y="5581"/>
                    <a:pt x="3935" y="5581"/>
                  </a:cubicBezTo>
                  <a:cubicBezTo>
                    <a:pt x="3929" y="5581"/>
                    <a:pt x="3922" y="5582"/>
                    <a:pt x="3916" y="5584"/>
                  </a:cubicBezTo>
                  <a:cubicBezTo>
                    <a:pt x="3700" y="5642"/>
                    <a:pt x="3479" y="5672"/>
                    <a:pt x="3257" y="5672"/>
                  </a:cubicBezTo>
                  <a:cubicBezTo>
                    <a:pt x="3073" y="5672"/>
                    <a:pt x="2889" y="5651"/>
                    <a:pt x="2707" y="5611"/>
                  </a:cubicBezTo>
                  <a:cubicBezTo>
                    <a:pt x="2702" y="5609"/>
                    <a:pt x="2696" y="5609"/>
                    <a:pt x="2691" y="5609"/>
                  </a:cubicBezTo>
                  <a:cubicBezTo>
                    <a:pt x="2659" y="5609"/>
                    <a:pt x="2630" y="5631"/>
                    <a:pt x="2622" y="5664"/>
                  </a:cubicBezTo>
                  <a:lnTo>
                    <a:pt x="2495" y="6222"/>
                  </a:lnTo>
                  <a:lnTo>
                    <a:pt x="2341" y="6183"/>
                  </a:lnTo>
                  <a:cubicBezTo>
                    <a:pt x="2284" y="6163"/>
                    <a:pt x="2228" y="6143"/>
                    <a:pt x="2171" y="6122"/>
                  </a:cubicBezTo>
                  <a:lnTo>
                    <a:pt x="2117" y="6101"/>
                  </a:lnTo>
                  <a:cubicBezTo>
                    <a:pt x="2062" y="6082"/>
                    <a:pt x="2008" y="6059"/>
                    <a:pt x="1956" y="6032"/>
                  </a:cubicBezTo>
                  <a:lnTo>
                    <a:pt x="1873" y="5993"/>
                  </a:lnTo>
                  <a:cubicBezTo>
                    <a:pt x="1814" y="5965"/>
                    <a:pt x="1757" y="5935"/>
                    <a:pt x="1702" y="5901"/>
                  </a:cubicBezTo>
                  <a:cubicBezTo>
                    <a:pt x="1469" y="5771"/>
                    <a:pt x="1243" y="5595"/>
                    <a:pt x="1030" y="5376"/>
                  </a:cubicBezTo>
                  <a:lnTo>
                    <a:pt x="1449" y="4987"/>
                  </a:lnTo>
                  <a:cubicBezTo>
                    <a:pt x="1478" y="4960"/>
                    <a:pt x="1479" y="4914"/>
                    <a:pt x="1453" y="4886"/>
                  </a:cubicBezTo>
                  <a:cubicBezTo>
                    <a:pt x="1223" y="4640"/>
                    <a:pt x="1048" y="4350"/>
                    <a:pt x="935" y="4034"/>
                  </a:cubicBezTo>
                  <a:cubicBezTo>
                    <a:pt x="929" y="4016"/>
                    <a:pt x="916" y="4002"/>
                    <a:pt x="899" y="3993"/>
                  </a:cubicBezTo>
                  <a:cubicBezTo>
                    <a:pt x="889" y="3989"/>
                    <a:pt x="878" y="3987"/>
                    <a:pt x="868" y="3987"/>
                  </a:cubicBezTo>
                  <a:cubicBezTo>
                    <a:pt x="860" y="3987"/>
                    <a:pt x="852" y="3988"/>
                    <a:pt x="844" y="3990"/>
                  </a:cubicBezTo>
                  <a:lnTo>
                    <a:pt x="303" y="4183"/>
                  </a:lnTo>
                  <a:lnTo>
                    <a:pt x="288" y="4141"/>
                  </a:lnTo>
                  <a:cubicBezTo>
                    <a:pt x="281" y="4118"/>
                    <a:pt x="275" y="4096"/>
                    <a:pt x="269" y="4074"/>
                  </a:cubicBezTo>
                  <a:cubicBezTo>
                    <a:pt x="265" y="4059"/>
                    <a:pt x="261" y="4044"/>
                    <a:pt x="258" y="4031"/>
                  </a:cubicBezTo>
                  <a:cubicBezTo>
                    <a:pt x="252" y="4005"/>
                    <a:pt x="245" y="3978"/>
                    <a:pt x="238" y="3951"/>
                  </a:cubicBezTo>
                  <a:cubicBezTo>
                    <a:pt x="225" y="3901"/>
                    <a:pt x="212" y="3853"/>
                    <a:pt x="203" y="3806"/>
                  </a:cubicBezTo>
                  <a:lnTo>
                    <a:pt x="167" y="3569"/>
                  </a:lnTo>
                  <a:cubicBezTo>
                    <a:pt x="159" y="3521"/>
                    <a:pt x="155" y="3472"/>
                    <a:pt x="154" y="3422"/>
                  </a:cubicBezTo>
                  <a:cubicBezTo>
                    <a:pt x="153" y="3395"/>
                    <a:pt x="152" y="3368"/>
                    <a:pt x="150" y="3343"/>
                  </a:cubicBezTo>
                  <a:lnTo>
                    <a:pt x="145" y="3224"/>
                  </a:lnTo>
                  <a:cubicBezTo>
                    <a:pt x="144" y="3198"/>
                    <a:pt x="144" y="3174"/>
                    <a:pt x="146" y="3149"/>
                  </a:cubicBezTo>
                  <a:cubicBezTo>
                    <a:pt x="147" y="3137"/>
                    <a:pt x="148" y="3125"/>
                    <a:pt x="148" y="3113"/>
                  </a:cubicBezTo>
                  <a:cubicBezTo>
                    <a:pt x="152" y="3034"/>
                    <a:pt x="156" y="2957"/>
                    <a:pt x="161" y="2884"/>
                  </a:cubicBezTo>
                  <a:lnTo>
                    <a:pt x="172" y="2809"/>
                  </a:lnTo>
                  <a:cubicBezTo>
                    <a:pt x="187" y="2704"/>
                    <a:pt x="202" y="2596"/>
                    <a:pt x="228" y="2493"/>
                  </a:cubicBezTo>
                  <a:lnTo>
                    <a:pt x="784" y="2638"/>
                  </a:lnTo>
                  <a:cubicBezTo>
                    <a:pt x="789" y="2639"/>
                    <a:pt x="795" y="2640"/>
                    <a:pt x="800" y="2640"/>
                  </a:cubicBezTo>
                  <a:cubicBezTo>
                    <a:pt x="813" y="2640"/>
                    <a:pt x="827" y="2637"/>
                    <a:pt x="838" y="2630"/>
                  </a:cubicBezTo>
                  <a:cubicBezTo>
                    <a:pt x="854" y="2620"/>
                    <a:pt x="866" y="2605"/>
                    <a:pt x="872" y="2587"/>
                  </a:cubicBezTo>
                  <a:cubicBezTo>
                    <a:pt x="974" y="2191"/>
                    <a:pt x="1174" y="1826"/>
                    <a:pt x="1453" y="1527"/>
                  </a:cubicBezTo>
                  <a:cubicBezTo>
                    <a:pt x="1479" y="1498"/>
                    <a:pt x="1477" y="1452"/>
                    <a:pt x="1449" y="1426"/>
                  </a:cubicBezTo>
                  <a:lnTo>
                    <a:pt x="1030" y="1035"/>
                  </a:lnTo>
                  <a:cubicBezTo>
                    <a:pt x="1244" y="816"/>
                    <a:pt x="1470" y="640"/>
                    <a:pt x="1706" y="509"/>
                  </a:cubicBezTo>
                  <a:cubicBezTo>
                    <a:pt x="1759" y="475"/>
                    <a:pt x="1816" y="446"/>
                    <a:pt x="1874" y="418"/>
                  </a:cubicBezTo>
                  <a:lnTo>
                    <a:pt x="1955" y="380"/>
                  </a:lnTo>
                  <a:cubicBezTo>
                    <a:pt x="2008" y="353"/>
                    <a:pt x="2063" y="329"/>
                    <a:pt x="2119" y="310"/>
                  </a:cubicBezTo>
                  <a:lnTo>
                    <a:pt x="2170" y="291"/>
                  </a:lnTo>
                  <a:cubicBezTo>
                    <a:pt x="2227" y="269"/>
                    <a:pt x="2284" y="249"/>
                    <a:pt x="2336" y="231"/>
                  </a:cubicBezTo>
                  <a:lnTo>
                    <a:pt x="2495" y="190"/>
                  </a:lnTo>
                  <a:lnTo>
                    <a:pt x="2622" y="748"/>
                  </a:lnTo>
                  <a:cubicBezTo>
                    <a:pt x="2630" y="781"/>
                    <a:pt x="2659" y="803"/>
                    <a:pt x="2691" y="803"/>
                  </a:cubicBezTo>
                  <a:cubicBezTo>
                    <a:pt x="2696" y="803"/>
                    <a:pt x="2702" y="803"/>
                    <a:pt x="2707" y="801"/>
                  </a:cubicBezTo>
                  <a:cubicBezTo>
                    <a:pt x="2888" y="760"/>
                    <a:pt x="3073" y="740"/>
                    <a:pt x="3257" y="740"/>
                  </a:cubicBezTo>
                  <a:cubicBezTo>
                    <a:pt x="3407" y="740"/>
                    <a:pt x="3557" y="753"/>
                    <a:pt x="3705" y="780"/>
                  </a:cubicBezTo>
                  <a:cubicBezTo>
                    <a:pt x="3709" y="781"/>
                    <a:pt x="3714" y="781"/>
                    <a:pt x="3718" y="781"/>
                  </a:cubicBezTo>
                  <a:cubicBezTo>
                    <a:pt x="3752" y="781"/>
                    <a:pt x="3781" y="757"/>
                    <a:pt x="3789" y="723"/>
                  </a:cubicBezTo>
                  <a:lnTo>
                    <a:pt x="3890" y="159"/>
                  </a:lnTo>
                  <a:close/>
                  <a:moveTo>
                    <a:pt x="3832" y="1"/>
                  </a:moveTo>
                  <a:cubicBezTo>
                    <a:pt x="3798" y="1"/>
                    <a:pt x="3769" y="25"/>
                    <a:pt x="3762" y="60"/>
                  </a:cubicBezTo>
                  <a:lnTo>
                    <a:pt x="3659" y="626"/>
                  </a:lnTo>
                  <a:cubicBezTo>
                    <a:pt x="3526" y="606"/>
                    <a:pt x="3393" y="596"/>
                    <a:pt x="3260" y="596"/>
                  </a:cubicBezTo>
                  <a:cubicBezTo>
                    <a:pt x="3087" y="596"/>
                    <a:pt x="2915" y="613"/>
                    <a:pt x="2745" y="646"/>
                  </a:cubicBezTo>
                  <a:lnTo>
                    <a:pt x="2617" y="85"/>
                  </a:lnTo>
                  <a:cubicBezTo>
                    <a:pt x="2613" y="67"/>
                    <a:pt x="2601" y="51"/>
                    <a:pt x="2584" y="40"/>
                  </a:cubicBezTo>
                  <a:cubicBezTo>
                    <a:pt x="2572" y="33"/>
                    <a:pt x="2559" y="30"/>
                    <a:pt x="2546" y="30"/>
                  </a:cubicBezTo>
                  <a:cubicBezTo>
                    <a:pt x="2540" y="30"/>
                    <a:pt x="2535" y="30"/>
                    <a:pt x="2529" y="32"/>
                  </a:cubicBezTo>
                  <a:lnTo>
                    <a:pt x="2293" y="93"/>
                  </a:lnTo>
                  <a:cubicBezTo>
                    <a:pt x="2236" y="113"/>
                    <a:pt x="2177" y="134"/>
                    <a:pt x="2120" y="155"/>
                  </a:cubicBezTo>
                  <a:lnTo>
                    <a:pt x="2071" y="174"/>
                  </a:lnTo>
                  <a:cubicBezTo>
                    <a:pt x="2009" y="196"/>
                    <a:pt x="1950" y="221"/>
                    <a:pt x="1892" y="250"/>
                  </a:cubicBezTo>
                  <a:lnTo>
                    <a:pt x="1811" y="289"/>
                  </a:lnTo>
                  <a:cubicBezTo>
                    <a:pt x="1749" y="318"/>
                    <a:pt x="1689" y="350"/>
                    <a:pt x="1631" y="386"/>
                  </a:cubicBezTo>
                  <a:cubicBezTo>
                    <a:pt x="1369" y="532"/>
                    <a:pt x="1114" y="735"/>
                    <a:pt x="876" y="989"/>
                  </a:cubicBezTo>
                  <a:cubicBezTo>
                    <a:pt x="848" y="1018"/>
                    <a:pt x="849" y="1063"/>
                    <a:pt x="879" y="1091"/>
                  </a:cubicBezTo>
                  <a:lnTo>
                    <a:pt x="1300" y="1482"/>
                  </a:lnTo>
                  <a:cubicBezTo>
                    <a:pt x="1046" y="1771"/>
                    <a:pt x="858" y="2111"/>
                    <a:pt x="752" y="2481"/>
                  </a:cubicBezTo>
                  <a:lnTo>
                    <a:pt x="195" y="2337"/>
                  </a:lnTo>
                  <a:cubicBezTo>
                    <a:pt x="189" y="2336"/>
                    <a:pt x="183" y="2335"/>
                    <a:pt x="178" y="2335"/>
                  </a:cubicBezTo>
                  <a:cubicBezTo>
                    <a:pt x="146" y="2335"/>
                    <a:pt x="117" y="2355"/>
                    <a:pt x="109" y="2386"/>
                  </a:cubicBezTo>
                  <a:cubicBezTo>
                    <a:pt x="69" y="2518"/>
                    <a:pt x="49" y="2655"/>
                    <a:pt x="30" y="2787"/>
                  </a:cubicBezTo>
                  <a:lnTo>
                    <a:pt x="19" y="2868"/>
                  </a:lnTo>
                  <a:cubicBezTo>
                    <a:pt x="13" y="2948"/>
                    <a:pt x="10" y="3027"/>
                    <a:pt x="6" y="3107"/>
                  </a:cubicBezTo>
                  <a:cubicBezTo>
                    <a:pt x="6" y="3119"/>
                    <a:pt x="5" y="3130"/>
                    <a:pt x="4" y="3141"/>
                  </a:cubicBezTo>
                  <a:cubicBezTo>
                    <a:pt x="2" y="3171"/>
                    <a:pt x="1" y="3202"/>
                    <a:pt x="2" y="3231"/>
                  </a:cubicBezTo>
                  <a:lnTo>
                    <a:pt x="8" y="3352"/>
                  </a:lnTo>
                  <a:cubicBezTo>
                    <a:pt x="10" y="3377"/>
                    <a:pt x="11" y="3403"/>
                    <a:pt x="12" y="3428"/>
                  </a:cubicBezTo>
                  <a:cubicBezTo>
                    <a:pt x="13" y="3484"/>
                    <a:pt x="18" y="3538"/>
                    <a:pt x="26" y="3593"/>
                  </a:cubicBezTo>
                  <a:lnTo>
                    <a:pt x="62" y="3830"/>
                  </a:lnTo>
                  <a:cubicBezTo>
                    <a:pt x="72" y="3885"/>
                    <a:pt x="86" y="3937"/>
                    <a:pt x="99" y="3987"/>
                  </a:cubicBezTo>
                  <a:cubicBezTo>
                    <a:pt x="106" y="4014"/>
                    <a:pt x="113" y="4039"/>
                    <a:pt x="120" y="4068"/>
                  </a:cubicBezTo>
                  <a:cubicBezTo>
                    <a:pt x="124" y="4082"/>
                    <a:pt x="127" y="4096"/>
                    <a:pt x="131" y="4110"/>
                  </a:cubicBezTo>
                  <a:cubicBezTo>
                    <a:pt x="137" y="4135"/>
                    <a:pt x="144" y="4160"/>
                    <a:pt x="152" y="4187"/>
                  </a:cubicBezTo>
                  <a:lnTo>
                    <a:pt x="192" y="4299"/>
                  </a:lnTo>
                  <a:cubicBezTo>
                    <a:pt x="203" y="4328"/>
                    <a:pt x="230" y="4346"/>
                    <a:pt x="259" y="4346"/>
                  </a:cubicBezTo>
                  <a:cubicBezTo>
                    <a:pt x="267" y="4346"/>
                    <a:pt x="275" y="4345"/>
                    <a:pt x="283" y="4342"/>
                  </a:cubicBezTo>
                  <a:lnTo>
                    <a:pt x="825" y="4150"/>
                  </a:lnTo>
                  <a:cubicBezTo>
                    <a:pt x="936" y="4436"/>
                    <a:pt x="1096" y="4700"/>
                    <a:pt x="1300" y="4931"/>
                  </a:cubicBezTo>
                  <a:lnTo>
                    <a:pt x="879" y="5322"/>
                  </a:lnTo>
                  <a:cubicBezTo>
                    <a:pt x="850" y="5349"/>
                    <a:pt x="848" y="5394"/>
                    <a:pt x="876" y="5422"/>
                  </a:cubicBezTo>
                  <a:cubicBezTo>
                    <a:pt x="1113" y="5675"/>
                    <a:pt x="1368" y="5879"/>
                    <a:pt x="1628" y="6023"/>
                  </a:cubicBezTo>
                  <a:cubicBezTo>
                    <a:pt x="1687" y="6059"/>
                    <a:pt x="1747" y="6092"/>
                    <a:pt x="1811" y="6122"/>
                  </a:cubicBezTo>
                  <a:lnTo>
                    <a:pt x="1893" y="6161"/>
                  </a:lnTo>
                  <a:cubicBezTo>
                    <a:pt x="1951" y="6190"/>
                    <a:pt x="2009" y="6215"/>
                    <a:pt x="2070" y="6236"/>
                  </a:cubicBezTo>
                  <a:lnTo>
                    <a:pt x="2122" y="6256"/>
                  </a:lnTo>
                  <a:cubicBezTo>
                    <a:pt x="2179" y="6277"/>
                    <a:pt x="2237" y="6298"/>
                    <a:pt x="2300" y="6320"/>
                  </a:cubicBezTo>
                  <a:lnTo>
                    <a:pt x="2530" y="6379"/>
                  </a:lnTo>
                  <a:cubicBezTo>
                    <a:pt x="2536" y="6381"/>
                    <a:pt x="2542" y="6381"/>
                    <a:pt x="2548" y="6382"/>
                  </a:cubicBezTo>
                  <a:lnTo>
                    <a:pt x="2547" y="6380"/>
                  </a:lnTo>
                  <a:lnTo>
                    <a:pt x="2547" y="6380"/>
                  </a:lnTo>
                  <a:cubicBezTo>
                    <a:pt x="2548" y="6380"/>
                    <a:pt x="2549" y="6380"/>
                    <a:pt x="2549" y="6380"/>
                  </a:cubicBezTo>
                  <a:cubicBezTo>
                    <a:pt x="2582" y="6380"/>
                    <a:pt x="2610" y="6357"/>
                    <a:pt x="2617" y="6324"/>
                  </a:cubicBezTo>
                  <a:lnTo>
                    <a:pt x="2745" y="5764"/>
                  </a:lnTo>
                  <a:cubicBezTo>
                    <a:pt x="2914" y="5797"/>
                    <a:pt x="3085" y="5814"/>
                    <a:pt x="3256" y="5814"/>
                  </a:cubicBezTo>
                  <a:cubicBezTo>
                    <a:pt x="3467" y="5814"/>
                    <a:pt x="3678" y="5789"/>
                    <a:pt x="3883" y="5739"/>
                  </a:cubicBezTo>
                  <a:lnTo>
                    <a:pt x="4036" y="6293"/>
                  </a:lnTo>
                  <a:cubicBezTo>
                    <a:pt x="4045" y="6325"/>
                    <a:pt x="4073" y="6346"/>
                    <a:pt x="4105" y="6346"/>
                  </a:cubicBezTo>
                  <a:cubicBezTo>
                    <a:pt x="4111" y="6346"/>
                    <a:pt x="4118" y="6345"/>
                    <a:pt x="4124" y="6343"/>
                  </a:cubicBezTo>
                  <a:cubicBezTo>
                    <a:pt x="4740" y="6177"/>
                    <a:pt x="5313" y="5812"/>
                    <a:pt x="5737" y="5315"/>
                  </a:cubicBezTo>
                  <a:cubicBezTo>
                    <a:pt x="5763" y="5285"/>
                    <a:pt x="5759" y="5241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1"/>
                    <a:pt x="5731" y="4040"/>
                  </a:cubicBezTo>
                  <a:lnTo>
                    <a:pt x="6283" y="4209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2"/>
                  </a:cubicBezTo>
                  <a:cubicBezTo>
                    <a:pt x="6564" y="3538"/>
                    <a:pt x="6564" y="2872"/>
                    <a:pt x="6373" y="2249"/>
                  </a:cubicBezTo>
                  <a:cubicBezTo>
                    <a:pt x="6363" y="2218"/>
                    <a:pt x="6335" y="2198"/>
                    <a:pt x="6304" y="2198"/>
                  </a:cubicBezTo>
                  <a:cubicBezTo>
                    <a:pt x="6297" y="2198"/>
                    <a:pt x="6290" y="2199"/>
                    <a:pt x="6283" y="2201"/>
                  </a:cubicBezTo>
                  <a:lnTo>
                    <a:pt x="5731" y="2370"/>
                  </a:lnTo>
                  <a:cubicBezTo>
                    <a:pt x="5608" y="2006"/>
                    <a:pt x="5406" y="1674"/>
                    <a:pt x="5140" y="1397"/>
                  </a:cubicBezTo>
                  <a:lnTo>
                    <a:pt x="5544" y="986"/>
                  </a:lnTo>
                  <a:cubicBezTo>
                    <a:pt x="5572" y="958"/>
                    <a:pt x="5571" y="913"/>
                    <a:pt x="5543" y="885"/>
                  </a:cubicBezTo>
                  <a:cubicBezTo>
                    <a:pt x="5312" y="659"/>
                    <a:pt x="5049" y="468"/>
                    <a:pt x="4762" y="317"/>
                  </a:cubicBezTo>
                  <a:cubicBezTo>
                    <a:pt x="4500" y="176"/>
                    <a:pt x="4192" y="70"/>
                    <a:pt x="3846" y="2"/>
                  </a:cubicBezTo>
                  <a:cubicBezTo>
                    <a:pt x="3841" y="1"/>
                    <a:pt x="3836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3469650" y="2026950"/>
              <a:ext cx="262075" cy="262075"/>
            </a:xfrm>
            <a:custGeom>
              <a:rect b="b" l="l" r="r" t="t"/>
              <a:pathLst>
                <a:path extrusionOk="0" h="10483" w="10483">
                  <a:moveTo>
                    <a:pt x="5164" y="1"/>
                  </a:moveTo>
                  <a:cubicBezTo>
                    <a:pt x="4973" y="3"/>
                    <a:pt x="4782" y="16"/>
                    <a:pt x="4593" y="40"/>
                  </a:cubicBezTo>
                  <a:cubicBezTo>
                    <a:pt x="4533" y="46"/>
                    <a:pt x="4538" y="134"/>
                    <a:pt x="4598" y="134"/>
                  </a:cubicBezTo>
                  <a:cubicBezTo>
                    <a:pt x="4598" y="134"/>
                    <a:pt x="4599" y="134"/>
                    <a:pt x="4599" y="134"/>
                  </a:cubicBezTo>
                  <a:lnTo>
                    <a:pt x="4604" y="134"/>
                  </a:lnTo>
                  <a:cubicBezTo>
                    <a:pt x="4790" y="111"/>
                    <a:pt x="4977" y="98"/>
                    <a:pt x="5164" y="96"/>
                  </a:cubicBezTo>
                  <a:cubicBezTo>
                    <a:pt x="5225" y="92"/>
                    <a:pt x="5224" y="3"/>
                    <a:pt x="5164" y="1"/>
                  </a:cubicBezTo>
                  <a:close/>
                  <a:moveTo>
                    <a:pt x="5733" y="23"/>
                  </a:moveTo>
                  <a:cubicBezTo>
                    <a:pt x="5675" y="23"/>
                    <a:pt x="5668" y="110"/>
                    <a:pt x="5726" y="118"/>
                  </a:cubicBezTo>
                  <a:cubicBezTo>
                    <a:pt x="5914" y="135"/>
                    <a:pt x="6099" y="163"/>
                    <a:pt x="6283" y="200"/>
                  </a:cubicBezTo>
                  <a:cubicBezTo>
                    <a:pt x="6286" y="201"/>
                    <a:pt x="6289" y="201"/>
                    <a:pt x="6293" y="201"/>
                  </a:cubicBezTo>
                  <a:cubicBezTo>
                    <a:pt x="6349" y="201"/>
                    <a:pt x="6358" y="119"/>
                    <a:pt x="6302" y="108"/>
                  </a:cubicBezTo>
                  <a:cubicBezTo>
                    <a:pt x="6114" y="69"/>
                    <a:pt x="5926" y="41"/>
                    <a:pt x="5735" y="23"/>
                  </a:cubicBezTo>
                  <a:cubicBezTo>
                    <a:pt x="5734" y="23"/>
                    <a:pt x="5733" y="23"/>
                    <a:pt x="5733" y="23"/>
                  </a:cubicBezTo>
                  <a:close/>
                  <a:moveTo>
                    <a:pt x="4042" y="139"/>
                  </a:moveTo>
                  <a:cubicBezTo>
                    <a:pt x="4038" y="139"/>
                    <a:pt x="4034" y="140"/>
                    <a:pt x="4030" y="141"/>
                  </a:cubicBezTo>
                  <a:cubicBezTo>
                    <a:pt x="3844" y="185"/>
                    <a:pt x="3661" y="240"/>
                    <a:pt x="3481" y="303"/>
                  </a:cubicBezTo>
                  <a:cubicBezTo>
                    <a:pt x="3431" y="321"/>
                    <a:pt x="3443" y="395"/>
                    <a:pt x="3495" y="395"/>
                  </a:cubicBezTo>
                  <a:cubicBezTo>
                    <a:pt x="3496" y="395"/>
                    <a:pt x="3496" y="395"/>
                    <a:pt x="3497" y="395"/>
                  </a:cubicBezTo>
                  <a:cubicBezTo>
                    <a:pt x="3503" y="395"/>
                    <a:pt x="3508" y="394"/>
                    <a:pt x="3513" y="392"/>
                  </a:cubicBezTo>
                  <a:cubicBezTo>
                    <a:pt x="3689" y="329"/>
                    <a:pt x="3869" y="276"/>
                    <a:pt x="4052" y="233"/>
                  </a:cubicBezTo>
                  <a:cubicBezTo>
                    <a:pt x="4109" y="220"/>
                    <a:pt x="4094" y="139"/>
                    <a:pt x="4042" y="139"/>
                  </a:cubicBezTo>
                  <a:close/>
                  <a:moveTo>
                    <a:pt x="6836" y="250"/>
                  </a:moveTo>
                  <a:cubicBezTo>
                    <a:pt x="6788" y="250"/>
                    <a:pt x="6769" y="327"/>
                    <a:pt x="6826" y="343"/>
                  </a:cubicBezTo>
                  <a:cubicBezTo>
                    <a:pt x="7004" y="401"/>
                    <a:pt x="7179" y="468"/>
                    <a:pt x="7351" y="546"/>
                  </a:cubicBezTo>
                  <a:cubicBezTo>
                    <a:pt x="7357" y="548"/>
                    <a:pt x="7363" y="550"/>
                    <a:pt x="7370" y="550"/>
                  </a:cubicBezTo>
                  <a:cubicBezTo>
                    <a:pt x="7421" y="550"/>
                    <a:pt x="7436" y="480"/>
                    <a:pt x="7389" y="459"/>
                  </a:cubicBezTo>
                  <a:cubicBezTo>
                    <a:pt x="7215" y="381"/>
                    <a:pt x="7036" y="312"/>
                    <a:pt x="6855" y="254"/>
                  </a:cubicBezTo>
                  <a:cubicBezTo>
                    <a:pt x="6848" y="251"/>
                    <a:pt x="6842" y="250"/>
                    <a:pt x="6836" y="250"/>
                  </a:cubicBezTo>
                  <a:close/>
                  <a:moveTo>
                    <a:pt x="2976" y="519"/>
                  </a:moveTo>
                  <a:cubicBezTo>
                    <a:pt x="2969" y="519"/>
                    <a:pt x="2961" y="521"/>
                    <a:pt x="2953" y="525"/>
                  </a:cubicBezTo>
                  <a:cubicBezTo>
                    <a:pt x="2781" y="608"/>
                    <a:pt x="2614" y="701"/>
                    <a:pt x="2453" y="802"/>
                  </a:cubicBezTo>
                  <a:cubicBezTo>
                    <a:pt x="2413" y="828"/>
                    <a:pt x="2430" y="890"/>
                    <a:pt x="2478" y="890"/>
                  </a:cubicBezTo>
                  <a:cubicBezTo>
                    <a:pt x="2487" y="890"/>
                    <a:pt x="2496" y="888"/>
                    <a:pt x="2503" y="883"/>
                  </a:cubicBezTo>
                  <a:cubicBezTo>
                    <a:pt x="2661" y="783"/>
                    <a:pt x="2825" y="691"/>
                    <a:pt x="2995" y="609"/>
                  </a:cubicBezTo>
                  <a:cubicBezTo>
                    <a:pt x="3043" y="586"/>
                    <a:pt x="3019" y="519"/>
                    <a:pt x="2976" y="519"/>
                  </a:cubicBezTo>
                  <a:close/>
                  <a:moveTo>
                    <a:pt x="7873" y="715"/>
                  </a:moveTo>
                  <a:cubicBezTo>
                    <a:pt x="7831" y="715"/>
                    <a:pt x="7804" y="778"/>
                    <a:pt x="7849" y="804"/>
                  </a:cubicBezTo>
                  <a:cubicBezTo>
                    <a:pt x="8012" y="900"/>
                    <a:pt x="8168" y="1003"/>
                    <a:pt x="8318" y="1115"/>
                  </a:cubicBezTo>
                  <a:cubicBezTo>
                    <a:pt x="8326" y="1121"/>
                    <a:pt x="8336" y="1125"/>
                    <a:pt x="8346" y="1125"/>
                  </a:cubicBezTo>
                  <a:cubicBezTo>
                    <a:pt x="8392" y="1125"/>
                    <a:pt x="8411" y="1067"/>
                    <a:pt x="8374" y="1040"/>
                  </a:cubicBezTo>
                  <a:cubicBezTo>
                    <a:pt x="8221" y="926"/>
                    <a:pt x="8062" y="820"/>
                    <a:pt x="7898" y="722"/>
                  </a:cubicBezTo>
                  <a:cubicBezTo>
                    <a:pt x="7889" y="717"/>
                    <a:pt x="7881" y="715"/>
                    <a:pt x="7873" y="715"/>
                  </a:cubicBezTo>
                  <a:close/>
                  <a:moveTo>
                    <a:pt x="2014" y="1124"/>
                  </a:moveTo>
                  <a:cubicBezTo>
                    <a:pt x="2005" y="1124"/>
                    <a:pt x="1995" y="1127"/>
                    <a:pt x="1986" y="1133"/>
                  </a:cubicBezTo>
                  <a:cubicBezTo>
                    <a:pt x="1836" y="1252"/>
                    <a:pt x="1693" y="1378"/>
                    <a:pt x="1558" y="1513"/>
                  </a:cubicBezTo>
                  <a:cubicBezTo>
                    <a:pt x="1528" y="1543"/>
                    <a:pt x="1549" y="1594"/>
                    <a:pt x="1591" y="1594"/>
                  </a:cubicBezTo>
                  <a:cubicBezTo>
                    <a:pt x="1603" y="1594"/>
                    <a:pt x="1615" y="1589"/>
                    <a:pt x="1623" y="1580"/>
                  </a:cubicBezTo>
                  <a:cubicBezTo>
                    <a:pt x="1757" y="1449"/>
                    <a:pt x="1897" y="1324"/>
                    <a:pt x="2045" y="1207"/>
                  </a:cubicBezTo>
                  <a:cubicBezTo>
                    <a:pt x="2081" y="1175"/>
                    <a:pt x="2052" y="1124"/>
                    <a:pt x="2014" y="1124"/>
                  </a:cubicBezTo>
                  <a:close/>
                  <a:moveTo>
                    <a:pt x="8783" y="1394"/>
                  </a:moveTo>
                  <a:cubicBezTo>
                    <a:pt x="8746" y="1394"/>
                    <a:pt x="8715" y="1442"/>
                    <a:pt x="8749" y="1476"/>
                  </a:cubicBezTo>
                  <a:cubicBezTo>
                    <a:pt x="8886" y="1604"/>
                    <a:pt x="9016" y="1739"/>
                    <a:pt x="9138" y="1881"/>
                  </a:cubicBezTo>
                  <a:cubicBezTo>
                    <a:pt x="9147" y="1891"/>
                    <a:pt x="9160" y="1897"/>
                    <a:pt x="9174" y="1897"/>
                  </a:cubicBezTo>
                  <a:cubicBezTo>
                    <a:pt x="9186" y="1897"/>
                    <a:pt x="9197" y="1893"/>
                    <a:pt x="9206" y="1886"/>
                  </a:cubicBezTo>
                  <a:cubicBezTo>
                    <a:pt x="9225" y="1869"/>
                    <a:pt x="9227" y="1839"/>
                    <a:pt x="9211" y="1820"/>
                  </a:cubicBezTo>
                  <a:cubicBezTo>
                    <a:pt x="9086" y="1675"/>
                    <a:pt x="8953" y="1536"/>
                    <a:pt x="8814" y="1407"/>
                  </a:cubicBezTo>
                  <a:cubicBezTo>
                    <a:pt x="8804" y="1398"/>
                    <a:pt x="8793" y="1394"/>
                    <a:pt x="8783" y="1394"/>
                  </a:cubicBezTo>
                  <a:close/>
                  <a:moveTo>
                    <a:pt x="1210" y="1917"/>
                  </a:moveTo>
                  <a:cubicBezTo>
                    <a:pt x="1197" y="1917"/>
                    <a:pt x="1184" y="1923"/>
                    <a:pt x="1173" y="1938"/>
                  </a:cubicBezTo>
                  <a:cubicBezTo>
                    <a:pt x="1053" y="2086"/>
                    <a:pt x="940" y="2240"/>
                    <a:pt x="836" y="2400"/>
                  </a:cubicBezTo>
                  <a:cubicBezTo>
                    <a:pt x="822" y="2422"/>
                    <a:pt x="829" y="2451"/>
                    <a:pt x="851" y="2466"/>
                  </a:cubicBezTo>
                  <a:cubicBezTo>
                    <a:pt x="859" y="2471"/>
                    <a:pt x="867" y="2473"/>
                    <a:pt x="876" y="2474"/>
                  </a:cubicBezTo>
                  <a:lnTo>
                    <a:pt x="876" y="2473"/>
                  </a:lnTo>
                  <a:cubicBezTo>
                    <a:pt x="892" y="2473"/>
                    <a:pt x="907" y="2465"/>
                    <a:pt x="916" y="2451"/>
                  </a:cubicBezTo>
                  <a:cubicBezTo>
                    <a:pt x="1018" y="2294"/>
                    <a:pt x="1129" y="2142"/>
                    <a:pt x="1247" y="1997"/>
                  </a:cubicBezTo>
                  <a:cubicBezTo>
                    <a:pt x="1278" y="1961"/>
                    <a:pt x="1245" y="1917"/>
                    <a:pt x="1210" y="1917"/>
                  </a:cubicBezTo>
                  <a:close/>
                  <a:moveTo>
                    <a:pt x="9523" y="2253"/>
                  </a:moveTo>
                  <a:cubicBezTo>
                    <a:pt x="9490" y="2253"/>
                    <a:pt x="9459" y="2290"/>
                    <a:pt x="9482" y="2326"/>
                  </a:cubicBezTo>
                  <a:cubicBezTo>
                    <a:pt x="9589" y="2481"/>
                    <a:pt x="9686" y="2641"/>
                    <a:pt x="9775" y="2806"/>
                  </a:cubicBezTo>
                  <a:cubicBezTo>
                    <a:pt x="9783" y="2821"/>
                    <a:pt x="9799" y="2830"/>
                    <a:pt x="9816" y="2831"/>
                  </a:cubicBezTo>
                  <a:lnTo>
                    <a:pt x="9816" y="2830"/>
                  </a:lnTo>
                  <a:cubicBezTo>
                    <a:pt x="9824" y="2830"/>
                    <a:pt x="9832" y="2828"/>
                    <a:pt x="9839" y="2825"/>
                  </a:cubicBezTo>
                  <a:cubicBezTo>
                    <a:pt x="9862" y="2812"/>
                    <a:pt x="9871" y="2784"/>
                    <a:pt x="9859" y="2761"/>
                  </a:cubicBezTo>
                  <a:cubicBezTo>
                    <a:pt x="9768" y="2592"/>
                    <a:pt x="9668" y="2430"/>
                    <a:pt x="9560" y="2273"/>
                  </a:cubicBezTo>
                  <a:cubicBezTo>
                    <a:pt x="9550" y="2259"/>
                    <a:pt x="9536" y="2253"/>
                    <a:pt x="9523" y="2253"/>
                  </a:cubicBezTo>
                  <a:close/>
                  <a:moveTo>
                    <a:pt x="593" y="2870"/>
                  </a:moveTo>
                  <a:cubicBezTo>
                    <a:pt x="577" y="2870"/>
                    <a:pt x="562" y="2878"/>
                    <a:pt x="552" y="2897"/>
                  </a:cubicBezTo>
                  <a:cubicBezTo>
                    <a:pt x="467" y="3067"/>
                    <a:pt x="391" y="3242"/>
                    <a:pt x="325" y="3422"/>
                  </a:cubicBezTo>
                  <a:cubicBezTo>
                    <a:pt x="316" y="3447"/>
                    <a:pt x="328" y="3474"/>
                    <a:pt x="353" y="3483"/>
                  </a:cubicBezTo>
                  <a:cubicBezTo>
                    <a:pt x="358" y="3485"/>
                    <a:pt x="363" y="3486"/>
                    <a:pt x="369" y="3486"/>
                  </a:cubicBezTo>
                  <a:lnTo>
                    <a:pt x="369" y="3485"/>
                  </a:lnTo>
                  <a:cubicBezTo>
                    <a:pt x="388" y="3485"/>
                    <a:pt x="406" y="3473"/>
                    <a:pt x="413" y="3455"/>
                  </a:cubicBezTo>
                  <a:cubicBezTo>
                    <a:pt x="478" y="3279"/>
                    <a:pt x="553" y="3107"/>
                    <a:pt x="637" y="2939"/>
                  </a:cubicBezTo>
                  <a:cubicBezTo>
                    <a:pt x="656" y="2901"/>
                    <a:pt x="624" y="2870"/>
                    <a:pt x="593" y="2870"/>
                  </a:cubicBezTo>
                  <a:close/>
                  <a:moveTo>
                    <a:pt x="10059" y="3249"/>
                  </a:moveTo>
                  <a:cubicBezTo>
                    <a:pt x="10029" y="3249"/>
                    <a:pt x="9998" y="3277"/>
                    <a:pt x="10014" y="3314"/>
                  </a:cubicBezTo>
                  <a:cubicBezTo>
                    <a:pt x="10084" y="3487"/>
                    <a:pt x="10145" y="3666"/>
                    <a:pt x="10195" y="3846"/>
                  </a:cubicBezTo>
                  <a:cubicBezTo>
                    <a:pt x="10201" y="3866"/>
                    <a:pt x="10219" y="3880"/>
                    <a:pt x="10241" y="3880"/>
                  </a:cubicBezTo>
                  <a:cubicBezTo>
                    <a:pt x="10246" y="3880"/>
                    <a:pt x="10250" y="3879"/>
                    <a:pt x="10254" y="3878"/>
                  </a:cubicBezTo>
                  <a:cubicBezTo>
                    <a:pt x="10279" y="3871"/>
                    <a:pt x="10294" y="3845"/>
                    <a:pt x="10287" y="3820"/>
                  </a:cubicBezTo>
                  <a:cubicBezTo>
                    <a:pt x="10235" y="3636"/>
                    <a:pt x="10173" y="3456"/>
                    <a:pt x="10101" y="3279"/>
                  </a:cubicBezTo>
                  <a:cubicBezTo>
                    <a:pt x="10093" y="3258"/>
                    <a:pt x="10076" y="3249"/>
                    <a:pt x="10059" y="3249"/>
                  </a:cubicBezTo>
                  <a:close/>
                  <a:moveTo>
                    <a:pt x="200" y="3935"/>
                  </a:moveTo>
                  <a:cubicBezTo>
                    <a:pt x="181" y="3935"/>
                    <a:pt x="162" y="3946"/>
                    <a:pt x="155" y="3970"/>
                  </a:cubicBezTo>
                  <a:cubicBezTo>
                    <a:pt x="109" y="4154"/>
                    <a:pt x="74" y="4343"/>
                    <a:pt x="47" y="4531"/>
                  </a:cubicBezTo>
                  <a:cubicBezTo>
                    <a:pt x="44" y="4557"/>
                    <a:pt x="63" y="4582"/>
                    <a:pt x="89" y="4585"/>
                  </a:cubicBezTo>
                  <a:lnTo>
                    <a:pt x="95" y="4585"/>
                  </a:lnTo>
                  <a:cubicBezTo>
                    <a:pt x="118" y="4585"/>
                    <a:pt x="138" y="4567"/>
                    <a:pt x="141" y="4544"/>
                  </a:cubicBezTo>
                  <a:cubicBezTo>
                    <a:pt x="166" y="4359"/>
                    <a:pt x="202" y="4174"/>
                    <a:pt x="247" y="3992"/>
                  </a:cubicBezTo>
                  <a:cubicBezTo>
                    <a:pt x="254" y="3957"/>
                    <a:pt x="227" y="3935"/>
                    <a:pt x="200" y="3935"/>
                  </a:cubicBezTo>
                  <a:close/>
                  <a:moveTo>
                    <a:pt x="10365" y="4339"/>
                  </a:moveTo>
                  <a:cubicBezTo>
                    <a:pt x="10338" y="4339"/>
                    <a:pt x="10311" y="4359"/>
                    <a:pt x="10317" y="4394"/>
                  </a:cubicBezTo>
                  <a:cubicBezTo>
                    <a:pt x="10348" y="4579"/>
                    <a:pt x="10368" y="4766"/>
                    <a:pt x="10379" y="4953"/>
                  </a:cubicBezTo>
                  <a:cubicBezTo>
                    <a:pt x="10380" y="4978"/>
                    <a:pt x="10401" y="4998"/>
                    <a:pt x="10426" y="4998"/>
                  </a:cubicBezTo>
                  <a:lnTo>
                    <a:pt x="10429" y="4998"/>
                  </a:lnTo>
                  <a:cubicBezTo>
                    <a:pt x="10455" y="4996"/>
                    <a:pt x="10475" y="4973"/>
                    <a:pt x="10473" y="4947"/>
                  </a:cubicBezTo>
                  <a:cubicBezTo>
                    <a:pt x="10463" y="4757"/>
                    <a:pt x="10442" y="4567"/>
                    <a:pt x="10411" y="4379"/>
                  </a:cubicBezTo>
                  <a:cubicBezTo>
                    <a:pt x="10406" y="4351"/>
                    <a:pt x="10386" y="4339"/>
                    <a:pt x="10365" y="4339"/>
                  </a:cubicBezTo>
                  <a:close/>
                  <a:moveTo>
                    <a:pt x="51" y="5055"/>
                  </a:moveTo>
                  <a:cubicBezTo>
                    <a:pt x="24" y="5055"/>
                    <a:pt x="3" y="5075"/>
                    <a:pt x="2" y="5101"/>
                  </a:cubicBezTo>
                  <a:cubicBezTo>
                    <a:pt x="1" y="5148"/>
                    <a:pt x="0" y="5194"/>
                    <a:pt x="0" y="5241"/>
                  </a:cubicBezTo>
                  <a:cubicBezTo>
                    <a:pt x="0" y="5385"/>
                    <a:pt x="6" y="5531"/>
                    <a:pt x="17" y="5674"/>
                  </a:cubicBezTo>
                  <a:cubicBezTo>
                    <a:pt x="19" y="5698"/>
                    <a:pt x="40" y="5717"/>
                    <a:pt x="65" y="5717"/>
                  </a:cubicBezTo>
                  <a:lnTo>
                    <a:pt x="69" y="5717"/>
                  </a:lnTo>
                  <a:cubicBezTo>
                    <a:pt x="95" y="5715"/>
                    <a:pt x="114" y="5692"/>
                    <a:pt x="112" y="5666"/>
                  </a:cubicBezTo>
                  <a:cubicBezTo>
                    <a:pt x="101" y="5526"/>
                    <a:pt x="95" y="5383"/>
                    <a:pt x="95" y="5241"/>
                  </a:cubicBezTo>
                  <a:cubicBezTo>
                    <a:pt x="95" y="5195"/>
                    <a:pt x="95" y="5150"/>
                    <a:pt x="97" y="5104"/>
                  </a:cubicBezTo>
                  <a:cubicBezTo>
                    <a:pt x="97" y="5078"/>
                    <a:pt x="77" y="5056"/>
                    <a:pt x="51" y="5055"/>
                  </a:cubicBezTo>
                  <a:close/>
                  <a:moveTo>
                    <a:pt x="10434" y="5192"/>
                  </a:moveTo>
                  <a:cubicBezTo>
                    <a:pt x="10410" y="5192"/>
                    <a:pt x="10385" y="5208"/>
                    <a:pt x="10387" y="5241"/>
                  </a:cubicBezTo>
                  <a:cubicBezTo>
                    <a:pt x="10387" y="5429"/>
                    <a:pt x="10377" y="5616"/>
                    <a:pt x="10356" y="5803"/>
                  </a:cubicBezTo>
                  <a:cubicBezTo>
                    <a:pt x="10353" y="5829"/>
                    <a:pt x="10373" y="5852"/>
                    <a:pt x="10399" y="5855"/>
                  </a:cubicBezTo>
                  <a:lnTo>
                    <a:pt x="10404" y="5855"/>
                  </a:lnTo>
                  <a:lnTo>
                    <a:pt x="10404" y="5854"/>
                  </a:lnTo>
                  <a:cubicBezTo>
                    <a:pt x="10428" y="5854"/>
                    <a:pt x="10448" y="5837"/>
                    <a:pt x="10450" y="5813"/>
                  </a:cubicBezTo>
                  <a:cubicBezTo>
                    <a:pt x="10471" y="5623"/>
                    <a:pt x="10481" y="5432"/>
                    <a:pt x="10481" y="5241"/>
                  </a:cubicBezTo>
                  <a:cubicBezTo>
                    <a:pt x="10483" y="5208"/>
                    <a:pt x="10458" y="5192"/>
                    <a:pt x="10434" y="5192"/>
                  </a:cubicBezTo>
                  <a:close/>
                  <a:moveTo>
                    <a:pt x="143" y="6184"/>
                  </a:moveTo>
                  <a:cubicBezTo>
                    <a:pt x="116" y="6184"/>
                    <a:pt x="88" y="6205"/>
                    <a:pt x="95" y="6241"/>
                  </a:cubicBezTo>
                  <a:cubicBezTo>
                    <a:pt x="131" y="6428"/>
                    <a:pt x="178" y="6614"/>
                    <a:pt x="235" y="6796"/>
                  </a:cubicBezTo>
                  <a:cubicBezTo>
                    <a:pt x="241" y="6815"/>
                    <a:pt x="259" y="6830"/>
                    <a:pt x="279" y="6830"/>
                  </a:cubicBezTo>
                  <a:lnTo>
                    <a:pt x="279" y="6828"/>
                  </a:lnTo>
                  <a:cubicBezTo>
                    <a:pt x="284" y="6828"/>
                    <a:pt x="289" y="6828"/>
                    <a:pt x="293" y="6826"/>
                  </a:cubicBezTo>
                  <a:cubicBezTo>
                    <a:pt x="319" y="6819"/>
                    <a:pt x="333" y="6792"/>
                    <a:pt x="325" y="6768"/>
                  </a:cubicBezTo>
                  <a:cubicBezTo>
                    <a:pt x="269" y="6589"/>
                    <a:pt x="224" y="6406"/>
                    <a:pt x="189" y="6223"/>
                  </a:cubicBezTo>
                  <a:cubicBezTo>
                    <a:pt x="183" y="6196"/>
                    <a:pt x="163" y="6184"/>
                    <a:pt x="143" y="6184"/>
                  </a:cubicBezTo>
                  <a:close/>
                  <a:moveTo>
                    <a:pt x="10310" y="6318"/>
                  </a:moveTo>
                  <a:cubicBezTo>
                    <a:pt x="10290" y="6318"/>
                    <a:pt x="10270" y="6330"/>
                    <a:pt x="10265" y="6357"/>
                  </a:cubicBezTo>
                  <a:cubicBezTo>
                    <a:pt x="10224" y="6539"/>
                    <a:pt x="10174" y="6721"/>
                    <a:pt x="10114" y="6898"/>
                  </a:cubicBezTo>
                  <a:cubicBezTo>
                    <a:pt x="10105" y="6923"/>
                    <a:pt x="10119" y="6949"/>
                    <a:pt x="10144" y="6958"/>
                  </a:cubicBezTo>
                  <a:cubicBezTo>
                    <a:pt x="10149" y="6959"/>
                    <a:pt x="10154" y="6960"/>
                    <a:pt x="10159" y="6960"/>
                  </a:cubicBezTo>
                  <a:cubicBezTo>
                    <a:pt x="10179" y="6960"/>
                    <a:pt x="10197" y="6947"/>
                    <a:pt x="10203" y="6928"/>
                  </a:cubicBezTo>
                  <a:cubicBezTo>
                    <a:pt x="10265" y="6748"/>
                    <a:pt x="10316" y="6563"/>
                    <a:pt x="10357" y="6377"/>
                  </a:cubicBezTo>
                  <a:cubicBezTo>
                    <a:pt x="10367" y="6340"/>
                    <a:pt x="10338" y="6318"/>
                    <a:pt x="10310" y="6318"/>
                  </a:cubicBezTo>
                  <a:close/>
                  <a:moveTo>
                    <a:pt x="479" y="7266"/>
                  </a:moveTo>
                  <a:cubicBezTo>
                    <a:pt x="449" y="7266"/>
                    <a:pt x="418" y="7295"/>
                    <a:pt x="434" y="7332"/>
                  </a:cubicBezTo>
                  <a:cubicBezTo>
                    <a:pt x="510" y="7508"/>
                    <a:pt x="596" y="7678"/>
                    <a:pt x="691" y="7843"/>
                  </a:cubicBezTo>
                  <a:cubicBezTo>
                    <a:pt x="699" y="7858"/>
                    <a:pt x="715" y="7867"/>
                    <a:pt x="732" y="7867"/>
                  </a:cubicBezTo>
                  <a:cubicBezTo>
                    <a:pt x="740" y="7867"/>
                    <a:pt x="748" y="7865"/>
                    <a:pt x="755" y="7861"/>
                  </a:cubicBezTo>
                  <a:cubicBezTo>
                    <a:pt x="778" y="7848"/>
                    <a:pt x="785" y="7819"/>
                    <a:pt x="773" y="7797"/>
                  </a:cubicBezTo>
                  <a:cubicBezTo>
                    <a:pt x="679" y="7634"/>
                    <a:pt x="596" y="7466"/>
                    <a:pt x="521" y="7295"/>
                  </a:cubicBezTo>
                  <a:cubicBezTo>
                    <a:pt x="512" y="7274"/>
                    <a:pt x="496" y="7266"/>
                    <a:pt x="479" y="7266"/>
                  </a:cubicBezTo>
                  <a:close/>
                  <a:moveTo>
                    <a:pt x="9946" y="7392"/>
                  </a:moveTo>
                  <a:cubicBezTo>
                    <a:pt x="9930" y="7392"/>
                    <a:pt x="9914" y="7400"/>
                    <a:pt x="9905" y="7419"/>
                  </a:cubicBezTo>
                  <a:cubicBezTo>
                    <a:pt x="9825" y="7589"/>
                    <a:pt x="9737" y="7754"/>
                    <a:pt x="9639" y="7915"/>
                  </a:cubicBezTo>
                  <a:cubicBezTo>
                    <a:pt x="9626" y="7937"/>
                    <a:pt x="9633" y="7966"/>
                    <a:pt x="9655" y="7979"/>
                  </a:cubicBezTo>
                  <a:cubicBezTo>
                    <a:pt x="9662" y="7984"/>
                    <a:pt x="9671" y="7986"/>
                    <a:pt x="9679" y="7986"/>
                  </a:cubicBezTo>
                  <a:cubicBezTo>
                    <a:pt x="9680" y="7986"/>
                    <a:pt x="9681" y="7986"/>
                    <a:pt x="9682" y="7986"/>
                  </a:cubicBezTo>
                  <a:cubicBezTo>
                    <a:pt x="9697" y="7986"/>
                    <a:pt x="9712" y="7977"/>
                    <a:pt x="9720" y="7964"/>
                  </a:cubicBezTo>
                  <a:cubicBezTo>
                    <a:pt x="9819" y="7801"/>
                    <a:pt x="9910" y="7633"/>
                    <a:pt x="9991" y="7459"/>
                  </a:cubicBezTo>
                  <a:cubicBezTo>
                    <a:pt x="10008" y="7422"/>
                    <a:pt x="9976" y="7392"/>
                    <a:pt x="9946" y="7392"/>
                  </a:cubicBezTo>
                  <a:close/>
                  <a:moveTo>
                    <a:pt x="1042" y="8248"/>
                  </a:moveTo>
                  <a:cubicBezTo>
                    <a:pt x="1008" y="8248"/>
                    <a:pt x="976" y="8287"/>
                    <a:pt x="1003" y="8324"/>
                  </a:cubicBezTo>
                  <a:cubicBezTo>
                    <a:pt x="1115" y="8478"/>
                    <a:pt x="1235" y="8626"/>
                    <a:pt x="1364" y="8767"/>
                  </a:cubicBezTo>
                  <a:cubicBezTo>
                    <a:pt x="1374" y="8777"/>
                    <a:pt x="1386" y="8782"/>
                    <a:pt x="1400" y="8782"/>
                  </a:cubicBezTo>
                  <a:cubicBezTo>
                    <a:pt x="1440" y="8782"/>
                    <a:pt x="1462" y="8734"/>
                    <a:pt x="1434" y="8704"/>
                  </a:cubicBezTo>
                  <a:cubicBezTo>
                    <a:pt x="1308" y="8565"/>
                    <a:pt x="1189" y="8420"/>
                    <a:pt x="1079" y="8267"/>
                  </a:cubicBezTo>
                  <a:cubicBezTo>
                    <a:pt x="1069" y="8253"/>
                    <a:pt x="1055" y="8248"/>
                    <a:pt x="1042" y="8248"/>
                  </a:cubicBezTo>
                  <a:close/>
                  <a:moveTo>
                    <a:pt x="9357" y="8359"/>
                  </a:moveTo>
                  <a:cubicBezTo>
                    <a:pt x="9344" y="8359"/>
                    <a:pt x="9331" y="8365"/>
                    <a:pt x="9321" y="8378"/>
                  </a:cubicBezTo>
                  <a:cubicBezTo>
                    <a:pt x="9207" y="8526"/>
                    <a:pt x="9084" y="8668"/>
                    <a:pt x="8954" y="8804"/>
                  </a:cubicBezTo>
                  <a:cubicBezTo>
                    <a:pt x="8926" y="8835"/>
                    <a:pt x="8947" y="8884"/>
                    <a:pt x="8988" y="8884"/>
                  </a:cubicBezTo>
                  <a:cubicBezTo>
                    <a:pt x="9001" y="8884"/>
                    <a:pt x="9013" y="8879"/>
                    <a:pt x="9022" y="8870"/>
                  </a:cubicBezTo>
                  <a:cubicBezTo>
                    <a:pt x="9154" y="8732"/>
                    <a:pt x="9279" y="8587"/>
                    <a:pt x="9396" y="8436"/>
                  </a:cubicBezTo>
                  <a:cubicBezTo>
                    <a:pt x="9424" y="8400"/>
                    <a:pt x="9391" y="8359"/>
                    <a:pt x="9357" y="8359"/>
                  </a:cubicBezTo>
                  <a:close/>
                  <a:moveTo>
                    <a:pt x="1803" y="9085"/>
                  </a:moveTo>
                  <a:cubicBezTo>
                    <a:pt x="1765" y="9085"/>
                    <a:pt x="1734" y="9136"/>
                    <a:pt x="1772" y="9169"/>
                  </a:cubicBezTo>
                  <a:cubicBezTo>
                    <a:pt x="1914" y="9295"/>
                    <a:pt x="2064" y="9414"/>
                    <a:pt x="2220" y="9524"/>
                  </a:cubicBezTo>
                  <a:cubicBezTo>
                    <a:pt x="2228" y="9530"/>
                    <a:pt x="2237" y="9533"/>
                    <a:pt x="2247" y="9533"/>
                  </a:cubicBezTo>
                  <a:lnTo>
                    <a:pt x="2248" y="9533"/>
                  </a:lnTo>
                  <a:cubicBezTo>
                    <a:pt x="2293" y="9533"/>
                    <a:pt x="2313" y="9473"/>
                    <a:pt x="2275" y="9446"/>
                  </a:cubicBezTo>
                  <a:cubicBezTo>
                    <a:pt x="2122" y="9338"/>
                    <a:pt x="1974" y="9222"/>
                    <a:pt x="1834" y="9098"/>
                  </a:cubicBezTo>
                  <a:cubicBezTo>
                    <a:pt x="1824" y="9089"/>
                    <a:pt x="1813" y="9085"/>
                    <a:pt x="1803" y="9085"/>
                  </a:cubicBezTo>
                  <a:close/>
                  <a:moveTo>
                    <a:pt x="8574" y="9176"/>
                  </a:moveTo>
                  <a:cubicBezTo>
                    <a:pt x="8563" y="9176"/>
                    <a:pt x="8553" y="9180"/>
                    <a:pt x="8543" y="9188"/>
                  </a:cubicBezTo>
                  <a:cubicBezTo>
                    <a:pt x="8399" y="9308"/>
                    <a:pt x="8248" y="9421"/>
                    <a:pt x="8093" y="9525"/>
                  </a:cubicBezTo>
                  <a:cubicBezTo>
                    <a:pt x="8054" y="9551"/>
                    <a:pt x="8072" y="9612"/>
                    <a:pt x="8119" y="9612"/>
                  </a:cubicBezTo>
                  <a:cubicBezTo>
                    <a:pt x="8129" y="9612"/>
                    <a:pt x="8138" y="9609"/>
                    <a:pt x="8146" y="9603"/>
                  </a:cubicBezTo>
                  <a:cubicBezTo>
                    <a:pt x="8304" y="9498"/>
                    <a:pt x="8457" y="9383"/>
                    <a:pt x="8603" y="9260"/>
                  </a:cubicBezTo>
                  <a:cubicBezTo>
                    <a:pt x="8641" y="9228"/>
                    <a:pt x="8612" y="9176"/>
                    <a:pt x="8574" y="9176"/>
                  </a:cubicBezTo>
                  <a:close/>
                  <a:moveTo>
                    <a:pt x="2727" y="9739"/>
                  </a:moveTo>
                  <a:cubicBezTo>
                    <a:pt x="2684" y="9739"/>
                    <a:pt x="2658" y="9802"/>
                    <a:pt x="2705" y="9828"/>
                  </a:cubicBezTo>
                  <a:cubicBezTo>
                    <a:pt x="2872" y="9921"/>
                    <a:pt x="3044" y="10005"/>
                    <a:pt x="3220" y="10078"/>
                  </a:cubicBezTo>
                  <a:cubicBezTo>
                    <a:pt x="3225" y="10080"/>
                    <a:pt x="3233" y="10081"/>
                    <a:pt x="3239" y="10081"/>
                  </a:cubicBezTo>
                  <a:cubicBezTo>
                    <a:pt x="3290" y="10081"/>
                    <a:pt x="3304" y="10011"/>
                    <a:pt x="3257" y="9990"/>
                  </a:cubicBezTo>
                  <a:cubicBezTo>
                    <a:pt x="3083" y="9918"/>
                    <a:pt x="2915" y="9836"/>
                    <a:pt x="2751" y="9746"/>
                  </a:cubicBezTo>
                  <a:cubicBezTo>
                    <a:pt x="2743" y="9741"/>
                    <a:pt x="2734" y="9739"/>
                    <a:pt x="2727" y="9739"/>
                  </a:cubicBezTo>
                  <a:close/>
                  <a:moveTo>
                    <a:pt x="7633" y="9805"/>
                  </a:moveTo>
                  <a:cubicBezTo>
                    <a:pt x="7625" y="9805"/>
                    <a:pt x="7618" y="9807"/>
                    <a:pt x="7610" y="9811"/>
                  </a:cubicBezTo>
                  <a:cubicBezTo>
                    <a:pt x="7443" y="9897"/>
                    <a:pt x="7272" y="9974"/>
                    <a:pt x="7098" y="10042"/>
                  </a:cubicBezTo>
                  <a:cubicBezTo>
                    <a:pt x="7048" y="10061"/>
                    <a:pt x="7062" y="10132"/>
                    <a:pt x="7114" y="10133"/>
                  </a:cubicBezTo>
                  <a:cubicBezTo>
                    <a:pt x="7120" y="10133"/>
                    <a:pt x="7126" y="10132"/>
                    <a:pt x="7131" y="10130"/>
                  </a:cubicBezTo>
                  <a:cubicBezTo>
                    <a:pt x="7309" y="10061"/>
                    <a:pt x="7484" y="9982"/>
                    <a:pt x="7653" y="9895"/>
                  </a:cubicBezTo>
                  <a:cubicBezTo>
                    <a:pt x="7700" y="9870"/>
                    <a:pt x="7676" y="9805"/>
                    <a:pt x="7633" y="9805"/>
                  </a:cubicBezTo>
                  <a:close/>
                  <a:moveTo>
                    <a:pt x="3770" y="10176"/>
                  </a:moveTo>
                  <a:cubicBezTo>
                    <a:pt x="3721" y="10176"/>
                    <a:pt x="3705" y="10253"/>
                    <a:pt x="3760" y="10270"/>
                  </a:cubicBezTo>
                  <a:cubicBezTo>
                    <a:pt x="3943" y="10323"/>
                    <a:pt x="4128" y="10367"/>
                    <a:pt x="4317" y="10400"/>
                  </a:cubicBezTo>
                  <a:cubicBezTo>
                    <a:pt x="4320" y="10400"/>
                    <a:pt x="4322" y="10402"/>
                    <a:pt x="4325" y="10402"/>
                  </a:cubicBezTo>
                  <a:cubicBezTo>
                    <a:pt x="4383" y="10402"/>
                    <a:pt x="4391" y="10317"/>
                    <a:pt x="4334" y="10308"/>
                  </a:cubicBezTo>
                  <a:cubicBezTo>
                    <a:pt x="4148" y="10275"/>
                    <a:pt x="3966" y="10231"/>
                    <a:pt x="3786" y="10179"/>
                  </a:cubicBezTo>
                  <a:cubicBezTo>
                    <a:pt x="3780" y="10177"/>
                    <a:pt x="3775" y="10176"/>
                    <a:pt x="3770" y="10176"/>
                  </a:cubicBezTo>
                  <a:close/>
                  <a:moveTo>
                    <a:pt x="6577" y="10214"/>
                  </a:moveTo>
                  <a:cubicBezTo>
                    <a:pt x="6572" y="10214"/>
                    <a:pt x="6568" y="10215"/>
                    <a:pt x="6563" y="10216"/>
                  </a:cubicBezTo>
                  <a:cubicBezTo>
                    <a:pt x="6381" y="10264"/>
                    <a:pt x="6198" y="10302"/>
                    <a:pt x="6013" y="10330"/>
                  </a:cubicBezTo>
                  <a:cubicBezTo>
                    <a:pt x="5955" y="10339"/>
                    <a:pt x="5962" y="10423"/>
                    <a:pt x="6020" y="10424"/>
                  </a:cubicBezTo>
                  <a:lnTo>
                    <a:pt x="6020" y="10425"/>
                  </a:lnTo>
                  <a:cubicBezTo>
                    <a:pt x="6022" y="10425"/>
                    <a:pt x="6025" y="10424"/>
                    <a:pt x="6027" y="10424"/>
                  </a:cubicBezTo>
                  <a:cubicBezTo>
                    <a:pt x="6215" y="10395"/>
                    <a:pt x="6403" y="10356"/>
                    <a:pt x="6587" y="10308"/>
                  </a:cubicBezTo>
                  <a:cubicBezTo>
                    <a:pt x="6643" y="10293"/>
                    <a:pt x="6628" y="10214"/>
                    <a:pt x="6577" y="10214"/>
                  </a:cubicBezTo>
                  <a:close/>
                  <a:moveTo>
                    <a:pt x="4889" y="10375"/>
                  </a:moveTo>
                  <a:cubicBezTo>
                    <a:pt x="4864" y="10375"/>
                    <a:pt x="4844" y="10394"/>
                    <a:pt x="4841" y="10420"/>
                  </a:cubicBezTo>
                  <a:cubicBezTo>
                    <a:pt x="4839" y="10446"/>
                    <a:pt x="4859" y="10468"/>
                    <a:pt x="4885" y="10470"/>
                  </a:cubicBezTo>
                  <a:cubicBezTo>
                    <a:pt x="5002" y="10478"/>
                    <a:pt x="5122" y="10482"/>
                    <a:pt x="5241" y="10482"/>
                  </a:cubicBezTo>
                  <a:cubicBezTo>
                    <a:pt x="5313" y="10482"/>
                    <a:pt x="5385" y="10480"/>
                    <a:pt x="5457" y="10477"/>
                  </a:cubicBezTo>
                  <a:cubicBezTo>
                    <a:pt x="5484" y="10476"/>
                    <a:pt x="5504" y="10454"/>
                    <a:pt x="5503" y="10428"/>
                  </a:cubicBezTo>
                  <a:cubicBezTo>
                    <a:pt x="5501" y="10403"/>
                    <a:pt x="5479" y="10382"/>
                    <a:pt x="5453" y="10382"/>
                  </a:cubicBezTo>
                  <a:cubicBezTo>
                    <a:pt x="5383" y="10385"/>
                    <a:pt x="5312" y="10387"/>
                    <a:pt x="5242" y="10387"/>
                  </a:cubicBezTo>
                  <a:cubicBezTo>
                    <a:pt x="5125" y="10387"/>
                    <a:pt x="5008" y="10383"/>
                    <a:pt x="4891" y="10375"/>
                  </a:cubicBezTo>
                  <a:cubicBezTo>
                    <a:pt x="4890" y="10375"/>
                    <a:pt x="4890" y="10375"/>
                    <a:pt x="4889" y="10375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750175" y="2105425"/>
              <a:ext cx="164100" cy="159525"/>
            </a:xfrm>
            <a:custGeom>
              <a:rect b="b" l="l" r="r" t="t"/>
              <a:pathLst>
                <a:path extrusionOk="0" h="6381" w="6564">
                  <a:moveTo>
                    <a:pt x="3259" y="1573"/>
                  </a:moveTo>
                  <a:cubicBezTo>
                    <a:pt x="4151" y="1573"/>
                    <a:pt x="4877" y="2299"/>
                    <a:pt x="4876" y="3191"/>
                  </a:cubicBezTo>
                  <a:cubicBezTo>
                    <a:pt x="4876" y="4083"/>
                    <a:pt x="4152" y="4808"/>
                    <a:pt x="3259" y="4808"/>
                  </a:cubicBezTo>
                  <a:cubicBezTo>
                    <a:pt x="2366" y="4808"/>
                    <a:pt x="1641" y="4083"/>
                    <a:pt x="1641" y="3191"/>
                  </a:cubicBezTo>
                  <a:cubicBezTo>
                    <a:pt x="1641" y="2299"/>
                    <a:pt x="2367" y="1573"/>
                    <a:pt x="3259" y="1573"/>
                  </a:cubicBezTo>
                  <a:close/>
                  <a:moveTo>
                    <a:pt x="3259" y="1430"/>
                  </a:moveTo>
                  <a:cubicBezTo>
                    <a:pt x="2289" y="1430"/>
                    <a:pt x="1498" y="2219"/>
                    <a:pt x="1498" y="3191"/>
                  </a:cubicBezTo>
                  <a:cubicBezTo>
                    <a:pt x="1498" y="4161"/>
                    <a:pt x="2288" y="4951"/>
                    <a:pt x="3259" y="4951"/>
                  </a:cubicBezTo>
                  <a:cubicBezTo>
                    <a:pt x="4230" y="4951"/>
                    <a:pt x="5019" y="4160"/>
                    <a:pt x="5019" y="3191"/>
                  </a:cubicBezTo>
                  <a:cubicBezTo>
                    <a:pt x="5019" y="2220"/>
                    <a:pt x="4229" y="1430"/>
                    <a:pt x="3259" y="1430"/>
                  </a:cubicBezTo>
                  <a:close/>
                  <a:moveTo>
                    <a:pt x="3890" y="158"/>
                  </a:moveTo>
                  <a:cubicBezTo>
                    <a:pt x="4194" y="222"/>
                    <a:pt x="4464" y="319"/>
                    <a:pt x="4696" y="443"/>
                  </a:cubicBezTo>
                  <a:cubicBezTo>
                    <a:pt x="4949" y="577"/>
                    <a:pt x="5183" y="743"/>
                    <a:pt x="5393" y="938"/>
                  </a:cubicBezTo>
                  <a:lnTo>
                    <a:pt x="4990" y="1347"/>
                  </a:lnTo>
                  <a:cubicBezTo>
                    <a:pt x="4962" y="1375"/>
                    <a:pt x="4962" y="1420"/>
                    <a:pt x="4991" y="1448"/>
                  </a:cubicBezTo>
                  <a:cubicBezTo>
                    <a:pt x="5282" y="1735"/>
                    <a:pt x="5496" y="2089"/>
                    <a:pt x="5617" y="2480"/>
                  </a:cubicBezTo>
                  <a:cubicBezTo>
                    <a:pt x="5627" y="2511"/>
                    <a:pt x="5655" y="2531"/>
                    <a:pt x="5685" y="2531"/>
                  </a:cubicBezTo>
                  <a:cubicBezTo>
                    <a:pt x="5692" y="2531"/>
                    <a:pt x="5700" y="2530"/>
                    <a:pt x="5707" y="2528"/>
                  </a:cubicBezTo>
                  <a:lnTo>
                    <a:pt x="6256" y="2359"/>
                  </a:lnTo>
                  <a:cubicBezTo>
                    <a:pt x="6413" y="2913"/>
                    <a:pt x="6413" y="3498"/>
                    <a:pt x="6256" y="4051"/>
                  </a:cubicBezTo>
                  <a:lnTo>
                    <a:pt x="5707" y="3883"/>
                  </a:lnTo>
                  <a:cubicBezTo>
                    <a:pt x="5700" y="3881"/>
                    <a:pt x="5692" y="3880"/>
                    <a:pt x="5685" y="3880"/>
                  </a:cubicBezTo>
                  <a:cubicBezTo>
                    <a:pt x="5655" y="3880"/>
                    <a:pt x="5627" y="3899"/>
                    <a:pt x="5617" y="3930"/>
                  </a:cubicBezTo>
                  <a:cubicBezTo>
                    <a:pt x="5520" y="4251"/>
                    <a:pt x="5355" y="4549"/>
                    <a:pt x="5138" y="4804"/>
                  </a:cubicBezTo>
                  <a:cubicBezTo>
                    <a:pt x="5112" y="4834"/>
                    <a:pt x="5116" y="4878"/>
                    <a:pt x="5146" y="4905"/>
                  </a:cubicBezTo>
                  <a:lnTo>
                    <a:pt x="5583" y="5277"/>
                  </a:lnTo>
                  <a:cubicBezTo>
                    <a:pt x="5198" y="5707"/>
                    <a:pt x="4696" y="6026"/>
                    <a:pt x="4156" y="6186"/>
                  </a:cubicBezTo>
                  <a:lnTo>
                    <a:pt x="4004" y="5632"/>
                  </a:lnTo>
                  <a:cubicBezTo>
                    <a:pt x="3999" y="5614"/>
                    <a:pt x="3987" y="5599"/>
                    <a:pt x="3970" y="5590"/>
                  </a:cubicBezTo>
                  <a:cubicBezTo>
                    <a:pt x="3959" y="5583"/>
                    <a:pt x="3947" y="5580"/>
                    <a:pt x="3935" y="5580"/>
                  </a:cubicBezTo>
                  <a:cubicBezTo>
                    <a:pt x="3928" y="5580"/>
                    <a:pt x="3922" y="5581"/>
                    <a:pt x="3916" y="5583"/>
                  </a:cubicBezTo>
                  <a:cubicBezTo>
                    <a:pt x="3700" y="5642"/>
                    <a:pt x="3478" y="5672"/>
                    <a:pt x="3256" y="5672"/>
                  </a:cubicBezTo>
                  <a:cubicBezTo>
                    <a:pt x="3072" y="5672"/>
                    <a:pt x="2888" y="5651"/>
                    <a:pt x="2707" y="5610"/>
                  </a:cubicBezTo>
                  <a:cubicBezTo>
                    <a:pt x="2702" y="5609"/>
                    <a:pt x="2696" y="5608"/>
                    <a:pt x="2691" y="5608"/>
                  </a:cubicBezTo>
                  <a:cubicBezTo>
                    <a:pt x="2659" y="5608"/>
                    <a:pt x="2630" y="5631"/>
                    <a:pt x="2622" y="5663"/>
                  </a:cubicBezTo>
                  <a:lnTo>
                    <a:pt x="2495" y="6222"/>
                  </a:lnTo>
                  <a:lnTo>
                    <a:pt x="2341" y="6182"/>
                  </a:lnTo>
                  <a:cubicBezTo>
                    <a:pt x="2284" y="6162"/>
                    <a:pt x="2228" y="6142"/>
                    <a:pt x="2171" y="6121"/>
                  </a:cubicBezTo>
                  <a:lnTo>
                    <a:pt x="2117" y="6101"/>
                  </a:lnTo>
                  <a:cubicBezTo>
                    <a:pt x="2062" y="6082"/>
                    <a:pt x="2008" y="6058"/>
                    <a:pt x="1956" y="6032"/>
                  </a:cubicBezTo>
                  <a:lnTo>
                    <a:pt x="1873" y="5992"/>
                  </a:lnTo>
                  <a:cubicBezTo>
                    <a:pt x="1814" y="5965"/>
                    <a:pt x="1756" y="5934"/>
                    <a:pt x="1702" y="5900"/>
                  </a:cubicBezTo>
                  <a:cubicBezTo>
                    <a:pt x="1469" y="5770"/>
                    <a:pt x="1243" y="5594"/>
                    <a:pt x="1030" y="5376"/>
                  </a:cubicBezTo>
                  <a:lnTo>
                    <a:pt x="1448" y="4986"/>
                  </a:lnTo>
                  <a:cubicBezTo>
                    <a:pt x="1477" y="4959"/>
                    <a:pt x="1478" y="4915"/>
                    <a:pt x="1452" y="4886"/>
                  </a:cubicBezTo>
                  <a:cubicBezTo>
                    <a:pt x="1222" y="4640"/>
                    <a:pt x="1047" y="4350"/>
                    <a:pt x="934" y="4033"/>
                  </a:cubicBezTo>
                  <a:cubicBezTo>
                    <a:pt x="924" y="4004"/>
                    <a:pt x="897" y="3986"/>
                    <a:pt x="867" y="3986"/>
                  </a:cubicBezTo>
                  <a:cubicBezTo>
                    <a:pt x="859" y="3986"/>
                    <a:pt x="851" y="3987"/>
                    <a:pt x="843" y="3990"/>
                  </a:cubicBezTo>
                  <a:lnTo>
                    <a:pt x="302" y="4182"/>
                  </a:lnTo>
                  <a:lnTo>
                    <a:pt x="287" y="4140"/>
                  </a:lnTo>
                  <a:cubicBezTo>
                    <a:pt x="280" y="4118"/>
                    <a:pt x="274" y="4096"/>
                    <a:pt x="268" y="4073"/>
                  </a:cubicBezTo>
                  <a:cubicBezTo>
                    <a:pt x="265" y="4058"/>
                    <a:pt x="261" y="4043"/>
                    <a:pt x="257" y="4031"/>
                  </a:cubicBezTo>
                  <a:cubicBezTo>
                    <a:pt x="251" y="4004"/>
                    <a:pt x="244" y="3978"/>
                    <a:pt x="237" y="3950"/>
                  </a:cubicBezTo>
                  <a:cubicBezTo>
                    <a:pt x="224" y="3900"/>
                    <a:pt x="211" y="3853"/>
                    <a:pt x="202" y="3805"/>
                  </a:cubicBezTo>
                  <a:lnTo>
                    <a:pt x="166" y="3570"/>
                  </a:lnTo>
                  <a:cubicBezTo>
                    <a:pt x="159" y="3520"/>
                    <a:pt x="155" y="3471"/>
                    <a:pt x="154" y="3421"/>
                  </a:cubicBezTo>
                  <a:cubicBezTo>
                    <a:pt x="153" y="3394"/>
                    <a:pt x="152" y="3367"/>
                    <a:pt x="150" y="3342"/>
                  </a:cubicBezTo>
                  <a:lnTo>
                    <a:pt x="144" y="3223"/>
                  </a:lnTo>
                  <a:cubicBezTo>
                    <a:pt x="143" y="3199"/>
                    <a:pt x="144" y="3174"/>
                    <a:pt x="146" y="3148"/>
                  </a:cubicBezTo>
                  <a:cubicBezTo>
                    <a:pt x="146" y="3136"/>
                    <a:pt x="148" y="3124"/>
                    <a:pt x="148" y="3112"/>
                  </a:cubicBezTo>
                  <a:cubicBezTo>
                    <a:pt x="152" y="3034"/>
                    <a:pt x="155" y="2956"/>
                    <a:pt x="160" y="2883"/>
                  </a:cubicBezTo>
                  <a:lnTo>
                    <a:pt x="171" y="2808"/>
                  </a:lnTo>
                  <a:cubicBezTo>
                    <a:pt x="186" y="2703"/>
                    <a:pt x="202" y="2596"/>
                    <a:pt x="228" y="2492"/>
                  </a:cubicBezTo>
                  <a:lnTo>
                    <a:pt x="783" y="2638"/>
                  </a:lnTo>
                  <a:cubicBezTo>
                    <a:pt x="789" y="2639"/>
                    <a:pt x="794" y="2640"/>
                    <a:pt x="800" y="2640"/>
                  </a:cubicBezTo>
                  <a:cubicBezTo>
                    <a:pt x="832" y="2640"/>
                    <a:pt x="862" y="2619"/>
                    <a:pt x="871" y="2586"/>
                  </a:cubicBezTo>
                  <a:cubicBezTo>
                    <a:pt x="973" y="2190"/>
                    <a:pt x="1173" y="1825"/>
                    <a:pt x="1452" y="1526"/>
                  </a:cubicBezTo>
                  <a:cubicBezTo>
                    <a:pt x="1478" y="1497"/>
                    <a:pt x="1477" y="1453"/>
                    <a:pt x="1448" y="1425"/>
                  </a:cubicBezTo>
                  <a:lnTo>
                    <a:pt x="1029" y="1034"/>
                  </a:lnTo>
                  <a:cubicBezTo>
                    <a:pt x="1243" y="816"/>
                    <a:pt x="1470" y="639"/>
                    <a:pt x="1705" y="508"/>
                  </a:cubicBezTo>
                  <a:cubicBezTo>
                    <a:pt x="1759" y="475"/>
                    <a:pt x="1815" y="445"/>
                    <a:pt x="1873" y="419"/>
                  </a:cubicBezTo>
                  <a:lnTo>
                    <a:pt x="1954" y="379"/>
                  </a:lnTo>
                  <a:cubicBezTo>
                    <a:pt x="2007" y="352"/>
                    <a:pt x="2062" y="328"/>
                    <a:pt x="2118" y="309"/>
                  </a:cubicBezTo>
                  <a:lnTo>
                    <a:pt x="2169" y="290"/>
                  </a:lnTo>
                  <a:cubicBezTo>
                    <a:pt x="2226" y="269"/>
                    <a:pt x="2283" y="248"/>
                    <a:pt x="2335" y="230"/>
                  </a:cubicBezTo>
                  <a:lnTo>
                    <a:pt x="2494" y="189"/>
                  </a:lnTo>
                  <a:lnTo>
                    <a:pt x="2622" y="747"/>
                  </a:lnTo>
                  <a:cubicBezTo>
                    <a:pt x="2629" y="780"/>
                    <a:pt x="2658" y="803"/>
                    <a:pt x="2690" y="803"/>
                  </a:cubicBezTo>
                  <a:cubicBezTo>
                    <a:pt x="2695" y="803"/>
                    <a:pt x="2701" y="802"/>
                    <a:pt x="2706" y="801"/>
                  </a:cubicBezTo>
                  <a:cubicBezTo>
                    <a:pt x="2888" y="760"/>
                    <a:pt x="3073" y="739"/>
                    <a:pt x="3259" y="739"/>
                  </a:cubicBezTo>
                  <a:cubicBezTo>
                    <a:pt x="3408" y="739"/>
                    <a:pt x="3557" y="753"/>
                    <a:pt x="3704" y="779"/>
                  </a:cubicBezTo>
                  <a:cubicBezTo>
                    <a:pt x="3708" y="780"/>
                    <a:pt x="3713" y="781"/>
                    <a:pt x="3717" y="781"/>
                  </a:cubicBezTo>
                  <a:cubicBezTo>
                    <a:pt x="3751" y="781"/>
                    <a:pt x="3781" y="756"/>
                    <a:pt x="3788" y="722"/>
                  </a:cubicBezTo>
                  <a:lnTo>
                    <a:pt x="3890" y="158"/>
                  </a:lnTo>
                  <a:close/>
                  <a:moveTo>
                    <a:pt x="3832" y="1"/>
                  </a:moveTo>
                  <a:cubicBezTo>
                    <a:pt x="3818" y="1"/>
                    <a:pt x="3804" y="4"/>
                    <a:pt x="3792" y="13"/>
                  </a:cubicBezTo>
                  <a:cubicBezTo>
                    <a:pt x="3775" y="24"/>
                    <a:pt x="3765" y="41"/>
                    <a:pt x="3761" y="59"/>
                  </a:cubicBezTo>
                  <a:lnTo>
                    <a:pt x="3659" y="626"/>
                  </a:lnTo>
                  <a:cubicBezTo>
                    <a:pt x="3525" y="606"/>
                    <a:pt x="3390" y="596"/>
                    <a:pt x="3255" y="596"/>
                  </a:cubicBezTo>
                  <a:cubicBezTo>
                    <a:pt x="3084" y="596"/>
                    <a:pt x="2912" y="612"/>
                    <a:pt x="2744" y="645"/>
                  </a:cubicBezTo>
                  <a:lnTo>
                    <a:pt x="2616" y="85"/>
                  </a:lnTo>
                  <a:cubicBezTo>
                    <a:pt x="2609" y="52"/>
                    <a:pt x="2579" y="30"/>
                    <a:pt x="2547" y="30"/>
                  </a:cubicBezTo>
                  <a:cubicBezTo>
                    <a:pt x="2541" y="30"/>
                    <a:pt x="2535" y="30"/>
                    <a:pt x="2529" y="32"/>
                  </a:cubicBezTo>
                  <a:lnTo>
                    <a:pt x="2293" y="92"/>
                  </a:lnTo>
                  <a:cubicBezTo>
                    <a:pt x="2235" y="112"/>
                    <a:pt x="2177" y="135"/>
                    <a:pt x="2119" y="156"/>
                  </a:cubicBezTo>
                  <a:lnTo>
                    <a:pt x="2071" y="173"/>
                  </a:lnTo>
                  <a:cubicBezTo>
                    <a:pt x="2009" y="195"/>
                    <a:pt x="1949" y="220"/>
                    <a:pt x="1891" y="250"/>
                  </a:cubicBezTo>
                  <a:lnTo>
                    <a:pt x="1810" y="289"/>
                  </a:lnTo>
                  <a:cubicBezTo>
                    <a:pt x="1748" y="318"/>
                    <a:pt x="1689" y="350"/>
                    <a:pt x="1630" y="386"/>
                  </a:cubicBezTo>
                  <a:cubicBezTo>
                    <a:pt x="1368" y="532"/>
                    <a:pt x="1114" y="734"/>
                    <a:pt x="875" y="988"/>
                  </a:cubicBezTo>
                  <a:cubicBezTo>
                    <a:pt x="847" y="1017"/>
                    <a:pt x="849" y="1063"/>
                    <a:pt x="879" y="1090"/>
                  </a:cubicBezTo>
                  <a:lnTo>
                    <a:pt x="1299" y="1481"/>
                  </a:lnTo>
                  <a:cubicBezTo>
                    <a:pt x="1045" y="1770"/>
                    <a:pt x="857" y="2112"/>
                    <a:pt x="751" y="2480"/>
                  </a:cubicBezTo>
                  <a:lnTo>
                    <a:pt x="194" y="2336"/>
                  </a:lnTo>
                  <a:cubicBezTo>
                    <a:pt x="188" y="2335"/>
                    <a:pt x="182" y="2334"/>
                    <a:pt x="176" y="2334"/>
                  </a:cubicBezTo>
                  <a:cubicBezTo>
                    <a:pt x="145" y="2334"/>
                    <a:pt x="117" y="2354"/>
                    <a:pt x="108" y="2385"/>
                  </a:cubicBezTo>
                  <a:cubicBezTo>
                    <a:pt x="68" y="2518"/>
                    <a:pt x="49" y="2654"/>
                    <a:pt x="30" y="2786"/>
                  </a:cubicBezTo>
                  <a:lnTo>
                    <a:pt x="18" y="2866"/>
                  </a:lnTo>
                  <a:cubicBezTo>
                    <a:pt x="13" y="2946"/>
                    <a:pt x="9" y="3025"/>
                    <a:pt x="6" y="3106"/>
                  </a:cubicBezTo>
                  <a:cubicBezTo>
                    <a:pt x="5" y="3117"/>
                    <a:pt x="4" y="3129"/>
                    <a:pt x="4" y="3140"/>
                  </a:cubicBezTo>
                  <a:cubicBezTo>
                    <a:pt x="1" y="3171"/>
                    <a:pt x="1" y="3200"/>
                    <a:pt x="2" y="3230"/>
                  </a:cubicBezTo>
                  <a:lnTo>
                    <a:pt x="8" y="3351"/>
                  </a:lnTo>
                  <a:cubicBezTo>
                    <a:pt x="10" y="3376"/>
                    <a:pt x="11" y="3402"/>
                    <a:pt x="12" y="3428"/>
                  </a:cubicBezTo>
                  <a:cubicBezTo>
                    <a:pt x="12" y="3482"/>
                    <a:pt x="17" y="3537"/>
                    <a:pt x="25" y="3592"/>
                  </a:cubicBezTo>
                  <a:lnTo>
                    <a:pt x="61" y="3830"/>
                  </a:lnTo>
                  <a:cubicBezTo>
                    <a:pt x="71" y="3883"/>
                    <a:pt x="86" y="3936"/>
                    <a:pt x="99" y="3987"/>
                  </a:cubicBezTo>
                  <a:cubicBezTo>
                    <a:pt x="106" y="4012"/>
                    <a:pt x="112" y="4038"/>
                    <a:pt x="119" y="4066"/>
                  </a:cubicBezTo>
                  <a:cubicBezTo>
                    <a:pt x="123" y="4080"/>
                    <a:pt x="127" y="4095"/>
                    <a:pt x="130" y="4109"/>
                  </a:cubicBezTo>
                  <a:cubicBezTo>
                    <a:pt x="137" y="4134"/>
                    <a:pt x="143" y="4159"/>
                    <a:pt x="152" y="4185"/>
                  </a:cubicBezTo>
                  <a:lnTo>
                    <a:pt x="191" y="4297"/>
                  </a:lnTo>
                  <a:cubicBezTo>
                    <a:pt x="202" y="4326"/>
                    <a:pt x="229" y="4345"/>
                    <a:pt x="258" y="4345"/>
                  </a:cubicBezTo>
                  <a:cubicBezTo>
                    <a:pt x="267" y="4345"/>
                    <a:pt x="275" y="4343"/>
                    <a:pt x="283" y="4340"/>
                  </a:cubicBezTo>
                  <a:lnTo>
                    <a:pt x="824" y="4148"/>
                  </a:lnTo>
                  <a:cubicBezTo>
                    <a:pt x="935" y="4435"/>
                    <a:pt x="1096" y="4699"/>
                    <a:pt x="1299" y="4930"/>
                  </a:cubicBezTo>
                  <a:lnTo>
                    <a:pt x="879" y="5321"/>
                  </a:lnTo>
                  <a:cubicBezTo>
                    <a:pt x="849" y="5348"/>
                    <a:pt x="848" y="5393"/>
                    <a:pt x="876" y="5422"/>
                  </a:cubicBezTo>
                  <a:cubicBezTo>
                    <a:pt x="1113" y="5674"/>
                    <a:pt x="1367" y="5878"/>
                    <a:pt x="1627" y="6022"/>
                  </a:cubicBezTo>
                  <a:cubicBezTo>
                    <a:pt x="1686" y="6059"/>
                    <a:pt x="1747" y="6092"/>
                    <a:pt x="1810" y="6121"/>
                  </a:cubicBezTo>
                  <a:lnTo>
                    <a:pt x="1893" y="6160"/>
                  </a:lnTo>
                  <a:cubicBezTo>
                    <a:pt x="1950" y="6189"/>
                    <a:pt x="2009" y="6215"/>
                    <a:pt x="2070" y="6236"/>
                  </a:cubicBezTo>
                  <a:lnTo>
                    <a:pt x="2122" y="6255"/>
                  </a:lnTo>
                  <a:cubicBezTo>
                    <a:pt x="2178" y="6276"/>
                    <a:pt x="2237" y="6297"/>
                    <a:pt x="2299" y="6318"/>
                  </a:cubicBezTo>
                  <a:lnTo>
                    <a:pt x="2530" y="6378"/>
                  </a:lnTo>
                  <a:cubicBezTo>
                    <a:pt x="2535" y="6380"/>
                    <a:pt x="2541" y="6381"/>
                    <a:pt x="2547" y="6381"/>
                  </a:cubicBezTo>
                  <a:lnTo>
                    <a:pt x="2546" y="6380"/>
                  </a:lnTo>
                  <a:cubicBezTo>
                    <a:pt x="2579" y="6380"/>
                    <a:pt x="2608" y="6357"/>
                    <a:pt x="2616" y="6324"/>
                  </a:cubicBezTo>
                  <a:lnTo>
                    <a:pt x="2744" y="5763"/>
                  </a:lnTo>
                  <a:cubicBezTo>
                    <a:pt x="2913" y="5797"/>
                    <a:pt x="3085" y="5814"/>
                    <a:pt x="3257" y="5814"/>
                  </a:cubicBezTo>
                  <a:cubicBezTo>
                    <a:pt x="3467" y="5814"/>
                    <a:pt x="3677" y="5788"/>
                    <a:pt x="3882" y="5738"/>
                  </a:cubicBezTo>
                  <a:lnTo>
                    <a:pt x="4035" y="6293"/>
                  </a:lnTo>
                  <a:cubicBezTo>
                    <a:pt x="4044" y="6325"/>
                    <a:pt x="4073" y="6346"/>
                    <a:pt x="4105" y="6346"/>
                  </a:cubicBezTo>
                  <a:cubicBezTo>
                    <a:pt x="4112" y="6346"/>
                    <a:pt x="4118" y="6345"/>
                    <a:pt x="4124" y="6344"/>
                  </a:cubicBezTo>
                  <a:cubicBezTo>
                    <a:pt x="4740" y="6177"/>
                    <a:pt x="5312" y="5812"/>
                    <a:pt x="5737" y="5316"/>
                  </a:cubicBezTo>
                  <a:cubicBezTo>
                    <a:pt x="5762" y="5286"/>
                    <a:pt x="5759" y="5240"/>
                    <a:pt x="5729" y="5215"/>
                  </a:cubicBezTo>
                  <a:lnTo>
                    <a:pt x="5291" y="4841"/>
                  </a:lnTo>
                  <a:cubicBezTo>
                    <a:pt x="5484" y="4602"/>
                    <a:pt x="5634" y="4330"/>
                    <a:pt x="5731" y="4039"/>
                  </a:cubicBezTo>
                  <a:lnTo>
                    <a:pt x="6283" y="4208"/>
                  </a:lnTo>
                  <a:cubicBezTo>
                    <a:pt x="6291" y="4211"/>
                    <a:pt x="6298" y="4212"/>
                    <a:pt x="6305" y="4212"/>
                  </a:cubicBezTo>
                  <a:cubicBezTo>
                    <a:pt x="6336" y="4212"/>
                    <a:pt x="6364" y="4192"/>
                    <a:pt x="6373" y="4161"/>
                  </a:cubicBezTo>
                  <a:cubicBezTo>
                    <a:pt x="6564" y="3537"/>
                    <a:pt x="6564" y="2871"/>
                    <a:pt x="6373" y="2249"/>
                  </a:cubicBezTo>
                  <a:cubicBezTo>
                    <a:pt x="6364" y="2217"/>
                    <a:pt x="6335" y="2197"/>
                    <a:pt x="6304" y="2197"/>
                  </a:cubicBezTo>
                  <a:cubicBezTo>
                    <a:pt x="6297" y="2197"/>
                    <a:pt x="6290" y="2198"/>
                    <a:pt x="6283" y="2200"/>
                  </a:cubicBezTo>
                  <a:lnTo>
                    <a:pt x="5731" y="2370"/>
                  </a:lnTo>
                  <a:cubicBezTo>
                    <a:pt x="5607" y="2006"/>
                    <a:pt x="5406" y="1673"/>
                    <a:pt x="5140" y="1396"/>
                  </a:cubicBezTo>
                  <a:lnTo>
                    <a:pt x="5544" y="985"/>
                  </a:lnTo>
                  <a:cubicBezTo>
                    <a:pt x="5557" y="972"/>
                    <a:pt x="5564" y="954"/>
                    <a:pt x="5564" y="935"/>
                  </a:cubicBezTo>
                  <a:cubicBezTo>
                    <a:pt x="5564" y="917"/>
                    <a:pt x="5557" y="898"/>
                    <a:pt x="5543" y="884"/>
                  </a:cubicBezTo>
                  <a:cubicBezTo>
                    <a:pt x="5311" y="659"/>
                    <a:pt x="5048" y="467"/>
                    <a:pt x="4762" y="317"/>
                  </a:cubicBezTo>
                  <a:cubicBezTo>
                    <a:pt x="4499" y="175"/>
                    <a:pt x="4191" y="69"/>
                    <a:pt x="3846" y="2"/>
                  </a:cubicBezTo>
                  <a:cubicBezTo>
                    <a:pt x="3841" y="1"/>
                    <a:pt x="3837" y="1"/>
                    <a:pt x="3832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3055800" y="2191350"/>
              <a:ext cx="318875" cy="248650"/>
            </a:xfrm>
            <a:custGeom>
              <a:rect b="b" l="l" r="r" t="t"/>
              <a:pathLst>
                <a:path extrusionOk="0" h="9946" w="12755">
                  <a:moveTo>
                    <a:pt x="10809" y="0"/>
                  </a:moveTo>
                  <a:cubicBezTo>
                    <a:pt x="10772" y="0"/>
                    <a:pt x="10735" y="4"/>
                    <a:pt x="10698" y="11"/>
                  </a:cubicBezTo>
                  <a:lnTo>
                    <a:pt x="521" y="1975"/>
                  </a:lnTo>
                  <a:cubicBezTo>
                    <a:pt x="206" y="2035"/>
                    <a:pt x="0" y="2338"/>
                    <a:pt x="61" y="2654"/>
                  </a:cubicBezTo>
                  <a:lnTo>
                    <a:pt x="1377" y="9474"/>
                  </a:lnTo>
                  <a:cubicBezTo>
                    <a:pt x="1431" y="9752"/>
                    <a:pt x="1673" y="9945"/>
                    <a:pt x="1946" y="9945"/>
                  </a:cubicBezTo>
                  <a:cubicBezTo>
                    <a:pt x="1982" y="9945"/>
                    <a:pt x="2019" y="9942"/>
                    <a:pt x="2057" y="9935"/>
                  </a:cubicBezTo>
                  <a:lnTo>
                    <a:pt x="12233" y="7971"/>
                  </a:lnTo>
                  <a:cubicBezTo>
                    <a:pt x="12549" y="7909"/>
                    <a:pt x="12754" y="7607"/>
                    <a:pt x="12693" y="7292"/>
                  </a:cubicBezTo>
                  <a:lnTo>
                    <a:pt x="11377" y="470"/>
                  </a:lnTo>
                  <a:cubicBezTo>
                    <a:pt x="11324" y="192"/>
                    <a:pt x="11082" y="0"/>
                    <a:pt x="10809" y="0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3068125" y="2204200"/>
              <a:ext cx="260200" cy="120950"/>
            </a:xfrm>
            <a:custGeom>
              <a:rect b="b" l="l" r="r" t="t"/>
              <a:pathLst>
                <a:path extrusionOk="0" h="4838" w="10408">
                  <a:moveTo>
                    <a:pt x="10327" y="0"/>
                  </a:moveTo>
                  <a:cubicBezTo>
                    <a:pt x="10314" y="0"/>
                    <a:pt x="10300" y="5"/>
                    <a:pt x="10287" y="18"/>
                  </a:cubicBezTo>
                  <a:lnTo>
                    <a:pt x="5933" y="4712"/>
                  </a:lnTo>
                  <a:lnTo>
                    <a:pt x="106" y="1982"/>
                  </a:lnTo>
                  <a:cubicBezTo>
                    <a:pt x="97" y="1979"/>
                    <a:pt x="89" y="1977"/>
                    <a:pt x="81" y="1977"/>
                  </a:cubicBezTo>
                  <a:cubicBezTo>
                    <a:pt x="28" y="1977"/>
                    <a:pt x="1" y="2055"/>
                    <a:pt x="57" y="2084"/>
                  </a:cubicBezTo>
                  <a:lnTo>
                    <a:pt x="5922" y="4832"/>
                  </a:lnTo>
                  <a:cubicBezTo>
                    <a:pt x="5930" y="4835"/>
                    <a:pt x="5938" y="4837"/>
                    <a:pt x="5947" y="4837"/>
                  </a:cubicBezTo>
                  <a:cubicBezTo>
                    <a:pt x="5962" y="4837"/>
                    <a:pt x="5977" y="4831"/>
                    <a:pt x="5988" y="4819"/>
                  </a:cubicBezTo>
                  <a:lnTo>
                    <a:pt x="10371" y="95"/>
                  </a:lnTo>
                  <a:cubicBezTo>
                    <a:pt x="10407" y="53"/>
                    <a:pt x="10370" y="0"/>
                    <a:pt x="1032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3094200" y="2312650"/>
              <a:ext cx="85325" cy="119300"/>
            </a:xfrm>
            <a:custGeom>
              <a:rect b="b" l="l" r="r" t="t"/>
              <a:pathLst>
                <a:path extrusionOk="0" h="4772" w="3413">
                  <a:moveTo>
                    <a:pt x="3335" y="0"/>
                  </a:moveTo>
                  <a:cubicBezTo>
                    <a:pt x="3319" y="0"/>
                    <a:pt x="3303" y="8"/>
                    <a:pt x="3290" y="24"/>
                  </a:cubicBezTo>
                  <a:lnTo>
                    <a:pt x="27" y="4683"/>
                  </a:lnTo>
                  <a:cubicBezTo>
                    <a:pt x="1" y="4720"/>
                    <a:pt x="28" y="4771"/>
                    <a:pt x="73" y="4771"/>
                  </a:cubicBezTo>
                  <a:cubicBezTo>
                    <a:pt x="91" y="4771"/>
                    <a:pt x="109" y="4762"/>
                    <a:pt x="120" y="4747"/>
                  </a:cubicBezTo>
                  <a:lnTo>
                    <a:pt x="3383" y="89"/>
                  </a:lnTo>
                  <a:cubicBezTo>
                    <a:pt x="3412" y="45"/>
                    <a:pt x="3374" y="0"/>
                    <a:pt x="333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3247500" y="2297425"/>
              <a:ext cx="116750" cy="85650"/>
            </a:xfrm>
            <a:custGeom>
              <a:rect b="b" l="l" r="r" t="t"/>
              <a:pathLst>
                <a:path extrusionOk="0" h="3426" w="4670">
                  <a:moveTo>
                    <a:pt x="83" y="1"/>
                  </a:moveTo>
                  <a:cubicBezTo>
                    <a:pt x="35" y="1"/>
                    <a:pt x="0" y="68"/>
                    <a:pt x="49" y="104"/>
                  </a:cubicBezTo>
                  <a:lnTo>
                    <a:pt x="4558" y="3414"/>
                  </a:lnTo>
                  <a:cubicBezTo>
                    <a:pt x="4568" y="3422"/>
                    <a:pt x="4580" y="3426"/>
                    <a:pt x="4592" y="3426"/>
                  </a:cubicBezTo>
                  <a:cubicBezTo>
                    <a:pt x="4647" y="3425"/>
                    <a:pt x="4669" y="3355"/>
                    <a:pt x="4626" y="3323"/>
                  </a:cubicBezTo>
                  <a:lnTo>
                    <a:pt x="117" y="13"/>
                  </a:lnTo>
                  <a:cubicBezTo>
                    <a:pt x="105" y="4"/>
                    <a:pt x="94" y="1"/>
                    <a:pt x="8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3273875" y="2058925"/>
              <a:ext cx="199050" cy="199000"/>
            </a:xfrm>
            <a:custGeom>
              <a:rect b="b" l="l" r="r" t="t"/>
              <a:pathLst>
                <a:path extrusionOk="0" h="7960" w="7962">
                  <a:moveTo>
                    <a:pt x="3981" y="1"/>
                  </a:moveTo>
                  <a:cubicBezTo>
                    <a:pt x="1783" y="1"/>
                    <a:pt x="1" y="1782"/>
                    <a:pt x="1" y="3981"/>
                  </a:cubicBezTo>
                  <a:cubicBezTo>
                    <a:pt x="1" y="6178"/>
                    <a:pt x="1783" y="7960"/>
                    <a:pt x="3981" y="7960"/>
                  </a:cubicBezTo>
                  <a:cubicBezTo>
                    <a:pt x="6179" y="7960"/>
                    <a:pt x="7961" y="6178"/>
                    <a:pt x="7961" y="3981"/>
                  </a:cubicBezTo>
                  <a:cubicBezTo>
                    <a:pt x="7961" y="1782"/>
                    <a:pt x="6179" y="1"/>
                    <a:pt x="3981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341250" y="2103850"/>
              <a:ext cx="93525" cy="109175"/>
            </a:xfrm>
            <a:custGeom>
              <a:rect b="b" l="l" r="r" t="t"/>
              <a:pathLst>
                <a:path extrusionOk="0" h="4367" w="3741">
                  <a:moveTo>
                    <a:pt x="0" y="0"/>
                  </a:moveTo>
                  <a:lnTo>
                    <a:pt x="0" y="4366"/>
                  </a:lnTo>
                  <a:lnTo>
                    <a:pt x="3741" y="2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3280025" y="2143750"/>
              <a:ext cx="59575" cy="97675"/>
            </a:xfrm>
            <a:custGeom>
              <a:rect b="b" l="l" r="r" t="t"/>
              <a:pathLst>
                <a:path extrusionOk="0" h="3907" w="2383">
                  <a:moveTo>
                    <a:pt x="189" y="1"/>
                  </a:moveTo>
                  <a:cubicBezTo>
                    <a:pt x="166" y="1"/>
                    <a:pt x="144" y="14"/>
                    <a:pt x="141" y="44"/>
                  </a:cubicBezTo>
                  <a:cubicBezTo>
                    <a:pt x="1" y="1294"/>
                    <a:pt x="499" y="2555"/>
                    <a:pt x="1460" y="3368"/>
                  </a:cubicBezTo>
                  <a:cubicBezTo>
                    <a:pt x="1711" y="3580"/>
                    <a:pt x="1989" y="3760"/>
                    <a:pt x="2286" y="3901"/>
                  </a:cubicBezTo>
                  <a:cubicBezTo>
                    <a:pt x="2294" y="3904"/>
                    <a:pt x="2302" y="3906"/>
                    <a:pt x="2309" y="3906"/>
                  </a:cubicBezTo>
                  <a:cubicBezTo>
                    <a:pt x="2357" y="3906"/>
                    <a:pt x="2383" y="3829"/>
                    <a:pt x="2329" y="3804"/>
                  </a:cubicBezTo>
                  <a:cubicBezTo>
                    <a:pt x="1257" y="3295"/>
                    <a:pt x="481" y="2280"/>
                    <a:pt x="278" y="1110"/>
                  </a:cubicBezTo>
                  <a:cubicBezTo>
                    <a:pt x="217" y="763"/>
                    <a:pt x="206" y="409"/>
                    <a:pt x="245" y="60"/>
                  </a:cubicBezTo>
                  <a:cubicBezTo>
                    <a:pt x="249" y="22"/>
                    <a:pt x="218" y="1"/>
                    <a:pt x="18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3451725" y="2117500"/>
              <a:ext cx="15500" cy="45050"/>
            </a:xfrm>
            <a:custGeom>
              <a:rect b="b" l="l" r="r" t="t"/>
              <a:pathLst>
                <a:path extrusionOk="0" h="1802" w="620">
                  <a:moveTo>
                    <a:pt x="74" y="0"/>
                  </a:moveTo>
                  <a:cubicBezTo>
                    <a:pt x="37" y="0"/>
                    <a:pt x="0" y="43"/>
                    <a:pt x="27" y="84"/>
                  </a:cubicBezTo>
                  <a:cubicBezTo>
                    <a:pt x="354" y="573"/>
                    <a:pt x="513" y="1155"/>
                    <a:pt x="477" y="1741"/>
                  </a:cubicBezTo>
                  <a:cubicBezTo>
                    <a:pt x="475" y="1779"/>
                    <a:pt x="507" y="1801"/>
                    <a:pt x="536" y="1801"/>
                  </a:cubicBezTo>
                  <a:cubicBezTo>
                    <a:pt x="559" y="1801"/>
                    <a:pt x="580" y="1788"/>
                    <a:pt x="582" y="1758"/>
                  </a:cubicBezTo>
                  <a:cubicBezTo>
                    <a:pt x="619" y="1143"/>
                    <a:pt x="455" y="533"/>
                    <a:pt x="113" y="22"/>
                  </a:cubicBezTo>
                  <a:cubicBezTo>
                    <a:pt x="102" y="7"/>
                    <a:pt x="88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3150200" y="2103850"/>
              <a:ext cx="95950" cy="95750"/>
            </a:xfrm>
            <a:custGeom>
              <a:rect b="b" l="l" r="r" t="t"/>
              <a:pathLst>
                <a:path extrusionOk="0" h="3830" w="3838">
                  <a:moveTo>
                    <a:pt x="1922" y="0"/>
                  </a:moveTo>
                  <a:cubicBezTo>
                    <a:pt x="1689" y="0"/>
                    <a:pt x="1501" y="189"/>
                    <a:pt x="1501" y="421"/>
                  </a:cubicBezTo>
                  <a:lnTo>
                    <a:pt x="1501" y="1477"/>
                  </a:lnTo>
                  <a:lnTo>
                    <a:pt x="429" y="1477"/>
                  </a:lnTo>
                  <a:cubicBezTo>
                    <a:pt x="426" y="1477"/>
                    <a:pt x="424" y="1477"/>
                    <a:pt x="421" y="1477"/>
                  </a:cubicBezTo>
                  <a:cubicBezTo>
                    <a:pt x="189" y="1477"/>
                    <a:pt x="1" y="1666"/>
                    <a:pt x="1" y="1898"/>
                  </a:cubicBezTo>
                  <a:cubicBezTo>
                    <a:pt x="1" y="2132"/>
                    <a:pt x="189" y="2320"/>
                    <a:pt x="421" y="2320"/>
                  </a:cubicBezTo>
                  <a:cubicBezTo>
                    <a:pt x="424" y="2320"/>
                    <a:pt x="426" y="2320"/>
                    <a:pt x="429" y="2320"/>
                  </a:cubicBezTo>
                  <a:lnTo>
                    <a:pt x="1501" y="2320"/>
                  </a:lnTo>
                  <a:lnTo>
                    <a:pt x="1501" y="3408"/>
                  </a:lnTo>
                  <a:cubicBezTo>
                    <a:pt x="1501" y="3641"/>
                    <a:pt x="1689" y="3829"/>
                    <a:pt x="1922" y="3829"/>
                  </a:cubicBezTo>
                  <a:cubicBezTo>
                    <a:pt x="2155" y="3829"/>
                    <a:pt x="2343" y="3641"/>
                    <a:pt x="2343" y="3408"/>
                  </a:cubicBezTo>
                  <a:lnTo>
                    <a:pt x="2343" y="2320"/>
                  </a:lnTo>
                  <a:lnTo>
                    <a:pt x="3415" y="2320"/>
                  </a:lnTo>
                  <a:cubicBezTo>
                    <a:pt x="3647" y="2320"/>
                    <a:pt x="3836" y="2131"/>
                    <a:pt x="3838" y="1899"/>
                  </a:cubicBezTo>
                  <a:cubicBezTo>
                    <a:pt x="3837" y="1667"/>
                    <a:pt x="3648" y="1478"/>
                    <a:pt x="3415" y="1477"/>
                  </a:cubicBezTo>
                  <a:lnTo>
                    <a:pt x="2343" y="1477"/>
                  </a:lnTo>
                  <a:lnTo>
                    <a:pt x="2343" y="421"/>
                  </a:lnTo>
                  <a:cubicBezTo>
                    <a:pt x="2343" y="189"/>
                    <a:pt x="2154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402275" y="2606825"/>
              <a:ext cx="95950" cy="95750"/>
            </a:xfrm>
            <a:custGeom>
              <a:rect b="b" l="l" r="r" t="t"/>
              <a:pathLst>
                <a:path extrusionOk="0" h="3830" w="3838">
                  <a:moveTo>
                    <a:pt x="1922" y="0"/>
                  </a:moveTo>
                  <a:cubicBezTo>
                    <a:pt x="1690" y="0"/>
                    <a:pt x="1501" y="189"/>
                    <a:pt x="1501" y="421"/>
                  </a:cubicBezTo>
                  <a:lnTo>
                    <a:pt x="1501" y="1478"/>
                  </a:lnTo>
                  <a:lnTo>
                    <a:pt x="429" y="1478"/>
                  </a:lnTo>
                  <a:cubicBezTo>
                    <a:pt x="427" y="1478"/>
                    <a:pt x="424" y="1478"/>
                    <a:pt x="422" y="1478"/>
                  </a:cubicBezTo>
                  <a:cubicBezTo>
                    <a:pt x="189" y="1478"/>
                    <a:pt x="1" y="1666"/>
                    <a:pt x="1" y="1900"/>
                  </a:cubicBezTo>
                  <a:cubicBezTo>
                    <a:pt x="1" y="2132"/>
                    <a:pt x="189" y="2320"/>
                    <a:pt x="422" y="2320"/>
                  </a:cubicBezTo>
                  <a:cubicBezTo>
                    <a:pt x="424" y="2320"/>
                    <a:pt x="427" y="2320"/>
                    <a:pt x="429" y="2320"/>
                  </a:cubicBezTo>
                  <a:lnTo>
                    <a:pt x="1501" y="2320"/>
                  </a:lnTo>
                  <a:lnTo>
                    <a:pt x="1501" y="3409"/>
                  </a:lnTo>
                  <a:cubicBezTo>
                    <a:pt x="1501" y="3641"/>
                    <a:pt x="1690" y="3829"/>
                    <a:pt x="1922" y="3829"/>
                  </a:cubicBezTo>
                  <a:cubicBezTo>
                    <a:pt x="2155" y="3829"/>
                    <a:pt x="2343" y="3641"/>
                    <a:pt x="2343" y="3409"/>
                  </a:cubicBezTo>
                  <a:lnTo>
                    <a:pt x="2343" y="2320"/>
                  </a:lnTo>
                  <a:lnTo>
                    <a:pt x="3416" y="2320"/>
                  </a:lnTo>
                  <a:cubicBezTo>
                    <a:pt x="3648" y="2320"/>
                    <a:pt x="3837" y="2132"/>
                    <a:pt x="3838" y="1900"/>
                  </a:cubicBezTo>
                  <a:cubicBezTo>
                    <a:pt x="3837" y="1667"/>
                    <a:pt x="3648" y="1479"/>
                    <a:pt x="3416" y="1478"/>
                  </a:cubicBezTo>
                  <a:lnTo>
                    <a:pt x="2343" y="1478"/>
                  </a:lnTo>
                  <a:lnTo>
                    <a:pt x="2343" y="421"/>
                  </a:lnTo>
                  <a:cubicBezTo>
                    <a:pt x="2343" y="189"/>
                    <a:pt x="2155" y="0"/>
                    <a:pt x="1922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981150" y="2340250"/>
              <a:ext cx="183875" cy="329750"/>
            </a:xfrm>
            <a:custGeom>
              <a:rect b="b" l="l" r="r" t="t"/>
              <a:pathLst>
                <a:path extrusionOk="0" h="13190" w="7355">
                  <a:moveTo>
                    <a:pt x="0" y="1"/>
                  </a:moveTo>
                  <a:lnTo>
                    <a:pt x="2088" y="4398"/>
                  </a:lnTo>
                  <a:lnTo>
                    <a:pt x="2784" y="3388"/>
                  </a:lnTo>
                  <a:cubicBezTo>
                    <a:pt x="3840" y="4329"/>
                    <a:pt x="4559" y="5657"/>
                    <a:pt x="4745" y="7059"/>
                  </a:cubicBezTo>
                  <a:cubicBezTo>
                    <a:pt x="4965" y="8697"/>
                    <a:pt x="4460" y="10428"/>
                    <a:pt x="3395" y="11691"/>
                  </a:cubicBezTo>
                  <a:lnTo>
                    <a:pt x="5173" y="13189"/>
                  </a:lnTo>
                  <a:cubicBezTo>
                    <a:pt x="6653" y="11434"/>
                    <a:pt x="7354" y="9027"/>
                    <a:pt x="7050" y="6752"/>
                  </a:cubicBezTo>
                  <a:cubicBezTo>
                    <a:pt x="6776" y="4711"/>
                    <a:pt x="5694" y="2782"/>
                    <a:pt x="4112" y="1465"/>
                  </a:cubicBezTo>
                  <a:lnTo>
                    <a:pt x="4852" y="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3241725" y="2427500"/>
              <a:ext cx="71125" cy="108250"/>
            </a:xfrm>
            <a:custGeom>
              <a:rect b="b" l="l" r="r" t="t"/>
              <a:pathLst>
                <a:path extrusionOk="0" h="4330" w="2845">
                  <a:moveTo>
                    <a:pt x="1428" y="1"/>
                  </a:moveTo>
                  <a:cubicBezTo>
                    <a:pt x="943" y="1"/>
                    <a:pt x="459" y="83"/>
                    <a:pt x="0" y="243"/>
                  </a:cubicBezTo>
                  <a:lnTo>
                    <a:pt x="1492" y="4330"/>
                  </a:lnTo>
                  <a:lnTo>
                    <a:pt x="2845" y="240"/>
                  </a:lnTo>
                  <a:cubicBezTo>
                    <a:pt x="2395" y="83"/>
                    <a:pt x="1923" y="3"/>
                    <a:pt x="1446" y="1"/>
                  </a:cubicBezTo>
                  <a:cubicBezTo>
                    <a:pt x="1440" y="1"/>
                    <a:pt x="1434" y="1"/>
                    <a:pt x="1428" y="1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3168975" y="2433475"/>
              <a:ext cx="216850" cy="210450"/>
            </a:xfrm>
            <a:custGeom>
              <a:rect b="b" l="l" r="r" t="t"/>
              <a:pathLst>
                <a:path extrusionOk="0" h="8418" w="8674">
                  <a:moveTo>
                    <a:pt x="5755" y="1"/>
                  </a:moveTo>
                  <a:lnTo>
                    <a:pt x="4404" y="4091"/>
                  </a:lnTo>
                  <a:lnTo>
                    <a:pt x="10" y="4072"/>
                  </a:lnTo>
                  <a:lnTo>
                    <a:pt x="10" y="4072"/>
                  </a:lnTo>
                  <a:cubicBezTo>
                    <a:pt x="0" y="6462"/>
                    <a:pt x="1928" y="8406"/>
                    <a:pt x="4318" y="8417"/>
                  </a:cubicBezTo>
                  <a:cubicBezTo>
                    <a:pt x="4324" y="8417"/>
                    <a:pt x="4330" y="8417"/>
                    <a:pt x="4337" y="8417"/>
                  </a:cubicBezTo>
                  <a:cubicBezTo>
                    <a:pt x="6718" y="8417"/>
                    <a:pt x="8655" y="6494"/>
                    <a:pt x="8665" y="4110"/>
                  </a:cubicBezTo>
                  <a:cubicBezTo>
                    <a:pt x="8674" y="2208"/>
                    <a:pt x="7456" y="589"/>
                    <a:pt x="5755" y="1"/>
                  </a:cubicBezTo>
                  <a:close/>
                </a:path>
              </a:pathLst>
            </a:custGeom>
            <a:solidFill>
              <a:srgbClr val="F5F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169225" y="2433550"/>
              <a:ext cx="109850" cy="102200"/>
            </a:xfrm>
            <a:custGeom>
              <a:rect b="b" l="l" r="r" t="t"/>
              <a:pathLst>
                <a:path extrusionOk="0" h="4088" w="4394">
                  <a:moveTo>
                    <a:pt x="2900" y="1"/>
                  </a:moveTo>
                  <a:cubicBezTo>
                    <a:pt x="1219" y="588"/>
                    <a:pt x="9" y="2184"/>
                    <a:pt x="0" y="4068"/>
                  </a:cubicBezTo>
                  <a:lnTo>
                    <a:pt x="4394" y="4088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192725" y="2590075"/>
              <a:ext cx="93075" cy="44775"/>
            </a:xfrm>
            <a:custGeom>
              <a:rect b="b" l="l" r="r" t="t"/>
              <a:pathLst>
                <a:path extrusionOk="0" h="1791" w="3723">
                  <a:moveTo>
                    <a:pt x="74" y="0"/>
                  </a:moveTo>
                  <a:cubicBezTo>
                    <a:pt x="36" y="0"/>
                    <a:pt x="1" y="52"/>
                    <a:pt x="33" y="92"/>
                  </a:cubicBezTo>
                  <a:cubicBezTo>
                    <a:pt x="711" y="930"/>
                    <a:pt x="1695" y="1510"/>
                    <a:pt x="2754" y="1710"/>
                  </a:cubicBezTo>
                  <a:cubicBezTo>
                    <a:pt x="3031" y="1763"/>
                    <a:pt x="3313" y="1790"/>
                    <a:pt x="3595" y="1790"/>
                  </a:cubicBezTo>
                  <a:cubicBezTo>
                    <a:pt x="3614" y="1790"/>
                    <a:pt x="3634" y="1790"/>
                    <a:pt x="3653" y="1790"/>
                  </a:cubicBezTo>
                  <a:cubicBezTo>
                    <a:pt x="3721" y="1789"/>
                    <a:pt x="3723" y="1684"/>
                    <a:pt x="3656" y="1684"/>
                  </a:cubicBezTo>
                  <a:cubicBezTo>
                    <a:pt x="3656" y="1684"/>
                    <a:pt x="3655" y="1684"/>
                    <a:pt x="3655" y="1684"/>
                  </a:cubicBezTo>
                  <a:cubicBezTo>
                    <a:pt x="3636" y="1684"/>
                    <a:pt x="3617" y="1684"/>
                    <a:pt x="3598" y="1684"/>
                  </a:cubicBezTo>
                  <a:cubicBezTo>
                    <a:pt x="2561" y="1684"/>
                    <a:pt x="1533" y="1309"/>
                    <a:pt x="734" y="650"/>
                  </a:cubicBezTo>
                  <a:cubicBezTo>
                    <a:pt x="505" y="461"/>
                    <a:pt x="296" y="249"/>
                    <a:pt x="108" y="18"/>
                  </a:cubicBezTo>
                  <a:cubicBezTo>
                    <a:pt x="98" y="6"/>
                    <a:pt x="86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3302750" y="2623150"/>
              <a:ext cx="19425" cy="8625"/>
            </a:xfrm>
            <a:custGeom>
              <a:rect b="b" l="l" r="r" t="t"/>
              <a:pathLst>
                <a:path extrusionOk="0" h="345" w="777">
                  <a:moveTo>
                    <a:pt x="720" y="1"/>
                  </a:moveTo>
                  <a:cubicBezTo>
                    <a:pt x="715" y="1"/>
                    <a:pt x="710" y="2"/>
                    <a:pt x="706" y="3"/>
                  </a:cubicBezTo>
                  <a:lnTo>
                    <a:pt x="46" y="240"/>
                  </a:lnTo>
                  <a:cubicBezTo>
                    <a:pt x="20" y="250"/>
                    <a:pt x="1" y="274"/>
                    <a:pt x="8" y="303"/>
                  </a:cubicBezTo>
                  <a:cubicBezTo>
                    <a:pt x="13" y="325"/>
                    <a:pt x="36" y="345"/>
                    <a:pt x="59" y="345"/>
                  </a:cubicBezTo>
                  <a:cubicBezTo>
                    <a:pt x="63" y="345"/>
                    <a:pt x="67" y="344"/>
                    <a:pt x="71" y="343"/>
                  </a:cubicBezTo>
                  <a:lnTo>
                    <a:pt x="731" y="106"/>
                  </a:lnTo>
                  <a:cubicBezTo>
                    <a:pt x="757" y="96"/>
                    <a:pt x="777" y="72"/>
                    <a:pt x="769" y="41"/>
                  </a:cubicBezTo>
                  <a:cubicBezTo>
                    <a:pt x="764" y="20"/>
                    <a:pt x="742" y="1"/>
                    <a:pt x="7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3255250" y="2433525"/>
              <a:ext cx="58625" cy="102350"/>
            </a:xfrm>
            <a:custGeom>
              <a:rect b="b" l="l" r="r" t="t"/>
              <a:pathLst>
                <a:path extrusionOk="0" h="4094" w="2345">
                  <a:moveTo>
                    <a:pt x="2280" y="1"/>
                  </a:moveTo>
                  <a:cubicBezTo>
                    <a:pt x="2259" y="1"/>
                    <a:pt x="2239" y="12"/>
                    <a:pt x="2230" y="37"/>
                  </a:cubicBezTo>
                  <a:cubicBezTo>
                    <a:pt x="1883" y="1072"/>
                    <a:pt x="1536" y="2108"/>
                    <a:pt x="1189" y="3143"/>
                  </a:cubicBezTo>
                  <a:lnTo>
                    <a:pt x="928" y="3923"/>
                  </a:lnTo>
                  <a:lnTo>
                    <a:pt x="116" y="1633"/>
                  </a:lnTo>
                  <a:cubicBezTo>
                    <a:pt x="107" y="1607"/>
                    <a:pt x="85" y="1596"/>
                    <a:pt x="63" y="1596"/>
                  </a:cubicBezTo>
                  <a:cubicBezTo>
                    <a:pt x="31" y="1596"/>
                    <a:pt x="1" y="1620"/>
                    <a:pt x="14" y="1658"/>
                  </a:cubicBezTo>
                  <a:cubicBezTo>
                    <a:pt x="297" y="2456"/>
                    <a:pt x="579" y="3253"/>
                    <a:pt x="862" y="4052"/>
                  </a:cubicBezTo>
                  <a:cubicBezTo>
                    <a:pt x="869" y="4074"/>
                    <a:pt x="890" y="4088"/>
                    <a:pt x="912" y="4088"/>
                  </a:cubicBezTo>
                  <a:cubicBezTo>
                    <a:pt x="915" y="4088"/>
                    <a:pt x="918" y="4088"/>
                    <a:pt x="920" y="4088"/>
                  </a:cubicBezTo>
                  <a:cubicBezTo>
                    <a:pt x="928" y="4091"/>
                    <a:pt x="936" y="4093"/>
                    <a:pt x="944" y="4093"/>
                  </a:cubicBezTo>
                  <a:cubicBezTo>
                    <a:pt x="966" y="4093"/>
                    <a:pt x="987" y="4080"/>
                    <a:pt x="995" y="4057"/>
                  </a:cubicBezTo>
                  <a:cubicBezTo>
                    <a:pt x="1341" y="3022"/>
                    <a:pt x="1688" y="1986"/>
                    <a:pt x="2035" y="951"/>
                  </a:cubicBezTo>
                  <a:lnTo>
                    <a:pt x="2332" y="65"/>
                  </a:lnTo>
                  <a:cubicBezTo>
                    <a:pt x="2345" y="26"/>
                    <a:pt x="2313" y="1"/>
                    <a:pt x="228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276625" y="2281050"/>
              <a:ext cx="220525" cy="159075"/>
            </a:xfrm>
            <a:custGeom>
              <a:rect b="b" l="l" r="r" t="t"/>
              <a:pathLst>
                <a:path extrusionOk="0" h="6363" w="8821">
                  <a:moveTo>
                    <a:pt x="1389" y="0"/>
                  </a:moveTo>
                  <a:cubicBezTo>
                    <a:pt x="885" y="0"/>
                    <a:pt x="448" y="375"/>
                    <a:pt x="384" y="888"/>
                  </a:cubicBezTo>
                  <a:lnTo>
                    <a:pt x="67" y="3456"/>
                  </a:lnTo>
                  <a:cubicBezTo>
                    <a:pt x="1" y="4010"/>
                    <a:pt x="394" y="4514"/>
                    <a:pt x="947" y="4583"/>
                  </a:cubicBezTo>
                  <a:lnTo>
                    <a:pt x="3768" y="4931"/>
                  </a:lnTo>
                  <a:lnTo>
                    <a:pt x="5441" y="6363"/>
                  </a:lnTo>
                  <a:lnTo>
                    <a:pt x="5441" y="6363"/>
                  </a:lnTo>
                  <a:lnTo>
                    <a:pt x="5316" y="5122"/>
                  </a:lnTo>
                  <a:lnTo>
                    <a:pt x="7310" y="5368"/>
                  </a:lnTo>
                  <a:cubicBezTo>
                    <a:pt x="7351" y="5373"/>
                    <a:pt x="7392" y="5376"/>
                    <a:pt x="7432" y="5376"/>
                  </a:cubicBezTo>
                  <a:cubicBezTo>
                    <a:pt x="7936" y="5376"/>
                    <a:pt x="8372" y="5001"/>
                    <a:pt x="8438" y="4488"/>
                  </a:cubicBezTo>
                  <a:lnTo>
                    <a:pt x="8754" y="1920"/>
                  </a:lnTo>
                  <a:cubicBezTo>
                    <a:pt x="8820" y="1366"/>
                    <a:pt x="8427" y="862"/>
                    <a:pt x="7874" y="793"/>
                  </a:cubicBezTo>
                  <a:lnTo>
                    <a:pt x="1511" y="8"/>
                  </a:lnTo>
                  <a:cubicBezTo>
                    <a:pt x="1470" y="3"/>
                    <a:pt x="1429" y="0"/>
                    <a:pt x="1389" y="0"/>
                  </a:cubicBez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3309575" y="2307450"/>
              <a:ext cx="165200" cy="25800"/>
            </a:xfrm>
            <a:custGeom>
              <a:rect b="b" l="l" r="r" t="t"/>
              <a:pathLst>
                <a:path extrusionOk="0" h="1032" w="6608">
                  <a:moveTo>
                    <a:pt x="132" y="0"/>
                  </a:moveTo>
                  <a:cubicBezTo>
                    <a:pt x="71" y="0"/>
                    <a:pt x="17" y="47"/>
                    <a:pt x="10" y="110"/>
                  </a:cubicBezTo>
                  <a:cubicBezTo>
                    <a:pt x="1" y="179"/>
                    <a:pt x="51" y="242"/>
                    <a:pt x="120" y="249"/>
                  </a:cubicBezTo>
                  <a:lnTo>
                    <a:pt x="6460" y="1030"/>
                  </a:lnTo>
                  <a:cubicBezTo>
                    <a:pt x="6465" y="1031"/>
                    <a:pt x="6470" y="1031"/>
                    <a:pt x="6474" y="1031"/>
                  </a:cubicBezTo>
                  <a:cubicBezTo>
                    <a:pt x="6537" y="1031"/>
                    <a:pt x="6591" y="985"/>
                    <a:pt x="6600" y="923"/>
                  </a:cubicBezTo>
                  <a:cubicBezTo>
                    <a:pt x="6608" y="854"/>
                    <a:pt x="6559" y="792"/>
                    <a:pt x="6491" y="784"/>
                  </a:cubicBezTo>
                  <a:lnTo>
                    <a:pt x="150" y="2"/>
                  </a:lnTo>
                  <a:cubicBezTo>
                    <a:pt x="144" y="1"/>
                    <a:pt x="138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3306700" y="2331125"/>
              <a:ext cx="165150" cy="25800"/>
            </a:xfrm>
            <a:custGeom>
              <a:rect b="b" l="l" r="r" t="t"/>
              <a:pathLst>
                <a:path extrusionOk="0" h="1032" w="6606">
                  <a:moveTo>
                    <a:pt x="132" y="1"/>
                  </a:moveTo>
                  <a:cubicBezTo>
                    <a:pt x="70" y="1"/>
                    <a:pt x="16" y="48"/>
                    <a:pt x="9" y="111"/>
                  </a:cubicBezTo>
                  <a:cubicBezTo>
                    <a:pt x="1" y="178"/>
                    <a:pt x="49" y="241"/>
                    <a:pt x="118" y="250"/>
                  </a:cubicBezTo>
                  <a:lnTo>
                    <a:pt x="6458" y="1031"/>
                  </a:lnTo>
                  <a:cubicBezTo>
                    <a:pt x="6463" y="1031"/>
                    <a:pt x="6469" y="1032"/>
                    <a:pt x="6474" y="1032"/>
                  </a:cubicBezTo>
                  <a:cubicBezTo>
                    <a:pt x="6536" y="1032"/>
                    <a:pt x="6589" y="986"/>
                    <a:pt x="6598" y="923"/>
                  </a:cubicBezTo>
                  <a:cubicBezTo>
                    <a:pt x="6606" y="854"/>
                    <a:pt x="6556" y="792"/>
                    <a:pt x="6488" y="784"/>
                  </a:cubicBezTo>
                  <a:lnTo>
                    <a:pt x="148" y="2"/>
                  </a:lnTo>
                  <a:cubicBezTo>
                    <a:pt x="143" y="1"/>
                    <a:pt x="13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3303350" y="2358175"/>
              <a:ext cx="102425" cy="18050"/>
            </a:xfrm>
            <a:custGeom>
              <a:rect b="b" l="l" r="r" t="t"/>
              <a:pathLst>
                <a:path extrusionOk="0" h="722" w="4097">
                  <a:moveTo>
                    <a:pt x="134" y="0"/>
                  </a:moveTo>
                  <a:cubicBezTo>
                    <a:pt x="72" y="0"/>
                    <a:pt x="17" y="46"/>
                    <a:pt x="10" y="110"/>
                  </a:cubicBezTo>
                  <a:cubicBezTo>
                    <a:pt x="1" y="177"/>
                    <a:pt x="50" y="240"/>
                    <a:pt x="118" y="249"/>
                  </a:cubicBezTo>
                  <a:lnTo>
                    <a:pt x="3949" y="720"/>
                  </a:lnTo>
                  <a:cubicBezTo>
                    <a:pt x="3954" y="721"/>
                    <a:pt x="3960" y="722"/>
                    <a:pt x="3965" y="722"/>
                  </a:cubicBezTo>
                  <a:cubicBezTo>
                    <a:pt x="4027" y="722"/>
                    <a:pt x="4080" y="676"/>
                    <a:pt x="4089" y="613"/>
                  </a:cubicBezTo>
                  <a:cubicBezTo>
                    <a:pt x="4097" y="544"/>
                    <a:pt x="4048" y="482"/>
                    <a:pt x="3980" y="474"/>
                  </a:cubicBezTo>
                  <a:lnTo>
                    <a:pt x="149" y="1"/>
                  </a:lnTo>
                  <a:cubicBezTo>
                    <a:pt x="144" y="0"/>
                    <a:pt x="139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3291975" y="2285100"/>
              <a:ext cx="23975" cy="18150"/>
            </a:xfrm>
            <a:custGeom>
              <a:rect b="b" l="l" r="r" t="t"/>
              <a:pathLst>
                <a:path extrusionOk="0" h="726" w="959">
                  <a:moveTo>
                    <a:pt x="904" y="1"/>
                  </a:moveTo>
                  <a:cubicBezTo>
                    <a:pt x="490" y="1"/>
                    <a:pt x="125" y="275"/>
                    <a:pt x="9" y="673"/>
                  </a:cubicBezTo>
                  <a:cubicBezTo>
                    <a:pt x="1" y="705"/>
                    <a:pt x="27" y="726"/>
                    <a:pt x="52" y="726"/>
                  </a:cubicBezTo>
                  <a:cubicBezTo>
                    <a:pt x="69" y="726"/>
                    <a:pt x="85" y="717"/>
                    <a:pt x="91" y="696"/>
                  </a:cubicBezTo>
                  <a:cubicBezTo>
                    <a:pt x="196" y="334"/>
                    <a:pt x="526" y="86"/>
                    <a:pt x="903" y="85"/>
                  </a:cubicBezTo>
                  <a:cubicBezTo>
                    <a:pt x="958" y="85"/>
                    <a:pt x="959" y="1"/>
                    <a:pt x="9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3282975" y="2347825"/>
              <a:ext cx="4125" cy="23375"/>
            </a:xfrm>
            <a:custGeom>
              <a:rect b="b" l="l" r="r" t="t"/>
              <a:pathLst>
                <a:path extrusionOk="0" h="935" w="165">
                  <a:moveTo>
                    <a:pt x="123" y="1"/>
                  </a:moveTo>
                  <a:cubicBezTo>
                    <a:pt x="103" y="1"/>
                    <a:pt x="81" y="14"/>
                    <a:pt x="78" y="41"/>
                  </a:cubicBezTo>
                  <a:cubicBezTo>
                    <a:pt x="53" y="325"/>
                    <a:pt x="28" y="610"/>
                    <a:pt x="3" y="894"/>
                  </a:cubicBezTo>
                  <a:cubicBezTo>
                    <a:pt x="0" y="920"/>
                    <a:pt x="20" y="934"/>
                    <a:pt x="42" y="934"/>
                  </a:cubicBezTo>
                  <a:cubicBezTo>
                    <a:pt x="63" y="934"/>
                    <a:pt x="85" y="921"/>
                    <a:pt x="87" y="894"/>
                  </a:cubicBezTo>
                  <a:lnTo>
                    <a:pt x="163" y="42"/>
                  </a:lnTo>
                  <a:cubicBezTo>
                    <a:pt x="165" y="15"/>
                    <a:pt x="145" y="1"/>
                    <a:pt x="12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3070150" y="208030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89" y="0"/>
                  </a:moveTo>
                  <a:cubicBezTo>
                    <a:pt x="1308" y="0"/>
                    <a:pt x="1161" y="146"/>
                    <a:pt x="1161" y="327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5"/>
                    <a:pt x="0" y="1476"/>
                  </a:cubicBezTo>
                  <a:cubicBezTo>
                    <a:pt x="0" y="1657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29"/>
                    <a:pt x="1308" y="2977"/>
                    <a:pt x="1489" y="2977"/>
                  </a:cubicBezTo>
                  <a:cubicBezTo>
                    <a:pt x="1670" y="2977"/>
                    <a:pt x="1816" y="2829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3"/>
                    <a:pt x="2976" y="1657"/>
                    <a:pt x="2977" y="1476"/>
                  </a:cubicBezTo>
                  <a:cubicBezTo>
                    <a:pt x="2976" y="1296"/>
                    <a:pt x="2830" y="1150"/>
                    <a:pt x="2649" y="1149"/>
                  </a:cubicBezTo>
                  <a:lnTo>
                    <a:pt x="1816" y="1149"/>
                  </a:lnTo>
                  <a:lnTo>
                    <a:pt x="1816" y="327"/>
                  </a:lnTo>
                  <a:cubicBezTo>
                    <a:pt x="1816" y="146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070150" y="2173650"/>
              <a:ext cx="74425" cy="74425"/>
            </a:xfrm>
            <a:custGeom>
              <a:rect b="b" l="l" r="r" t="t"/>
              <a:pathLst>
                <a:path extrusionOk="0" h="2977" w="2977">
                  <a:moveTo>
                    <a:pt x="1489" y="0"/>
                  </a:moveTo>
                  <a:cubicBezTo>
                    <a:pt x="1308" y="0"/>
                    <a:pt x="1161" y="147"/>
                    <a:pt x="1161" y="328"/>
                  </a:cubicBezTo>
                  <a:lnTo>
                    <a:pt x="1161" y="1149"/>
                  </a:lnTo>
                  <a:lnTo>
                    <a:pt x="328" y="1149"/>
                  </a:lnTo>
                  <a:cubicBezTo>
                    <a:pt x="147" y="1149"/>
                    <a:pt x="0" y="1296"/>
                    <a:pt x="0" y="1476"/>
                  </a:cubicBezTo>
                  <a:cubicBezTo>
                    <a:pt x="0" y="1658"/>
                    <a:pt x="147" y="1804"/>
                    <a:pt x="328" y="1804"/>
                  </a:cubicBezTo>
                  <a:lnTo>
                    <a:pt x="1161" y="1804"/>
                  </a:lnTo>
                  <a:lnTo>
                    <a:pt x="1161" y="2649"/>
                  </a:lnTo>
                  <a:cubicBezTo>
                    <a:pt x="1161" y="2831"/>
                    <a:pt x="1308" y="2977"/>
                    <a:pt x="1489" y="2977"/>
                  </a:cubicBezTo>
                  <a:cubicBezTo>
                    <a:pt x="1670" y="2977"/>
                    <a:pt x="1816" y="2831"/>
                    <a:pt x="1816" y="2649"/>
                  </a:cubicBezTo>
                  <a:lnTo>
                    <a:pt x="1816" y="1804"/>
                  </a:lnTo>
                  <a:lnTo>
                    <a:pt x="2649" y="1804"/>
                  </a:lnTo>
                  <a:cubicBezTo>
                    <a:pt x="2830" y="1804"/>
                    <a:pt x="2976" y="1658"/>
                    <a:pt x="2977" y="1477"/>
                  </a:cubicBezTo>
                  <a:cubicBezTo>
                    <a:pt x="2977" y="1296"/>
                    <a:pt x="2831" y="1150"/>
                    <a:pt x="2649" y="1149"/>
                  </a:cubicBezTo>
                  <a:lnTo>
                    <a:pt x="1816" y="1149"/>
                  </a:lnTo>
                  <a:lnTo>
                    <a:pt x="1816" y="328"/>
                  </a:lnTo>
                  <a:cubicBezTo>
                    <a:pt x="1816" y="147"/>
                    <a:pt x="1670" y="0"/>
                    <a:pt x="1489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3708200" y="2339025"/>
              <a:ext cx="324400" cy="188325"/>
            </a:xfrm>
            <a:custGeom>
              <a:rect b="b" l="l" r="r" t="t"/>
              <a:pathLst>
                <a:path extrusionOk="0" h="7533" w="12976">
                  <a:moveTo>
                    <a:pt x="10836" y="1"/>
                  </a:moveTo>
                  <a:cubicBezTo>
                    <a:pt x="10633" y="1"/>
                    <a:pt x="10427" y="33"/>
                    <a:pt x="10225" y="102"/>
                  </a:cubicBezTo>
                  <a:lnTo>
                    <a:pt x="744" y="3323"/>
                  </a:lnTo>
                  <a:cubicBezTo>
                    <a:pt x="688" y="3596"/>
                    <a:pt x="634" y="3870"/>
                    <a:pt x="580" y="4144"/>
                  </a:cubicBezTo>
                  <a:cubicBezTo>
                    <a:pt x="361" y="5268"/>
                    <a:pt x="160" y="6398"/>
                    <a:pt x="0" y="7532"/>
                  </a:cubicBezTo>
                  <a:cubicBezTo>
                    <a:pt x="157" y="7520"/>
                    <a:pt x="312" y="7488"/>
                    <a:pt x="461" y="7437"/>
                  </a:cubicBezTo>
                  <a:lnTo>
                    <a:pt x="11450" y="3703"/>
                  </a:lnTo>
                  <a:cubicBezTo>
                    <a:pt x="12443" y="3365"/>
                    <a:pt x="12975" y="2286"/>
                    <a:pt x="12638" y="1291"/>
                  </a:cubicBezTo>
                  <a:cubicBezTo>
                    <a:pt x="12368" y="499"/>
                    <a:pt x="11629" y="1"/>
                    <a:pt x="10836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3662650" y="2560075"/>
              <a:ext cx="614600" cy="654825"/>
            </a:xfrm>
            <a:custGeom>
              <a:rect b="b" l="l" r="r" t="t"/>
              <a:pathLst>
                <a:path extrusionOk="0" h="26193" w="24584">
                  <a:moveTo>
                    <a:pt x="9446" y="0"/>
                  </a:moveTo>
                  <a:lnTo>
                    <a:pt x="8451" y="2427"/>
                  </a:lnTo>
                  <a:lnTo>
                    <a:pt x="1032" y="11626"/>
                  </a:lnTo>
                  <a:cubicBezTo>
                    <a:pt x="298" y="12535"/>
                    <a:pt x="0" y="13722"/>
                    <a:pt x="218" y="14870"/>
                  </a:cubicBezTo>
                  <a:lnTo>
                    <a:pt x="2353" y="26159"/>
                  </a:lnTo>
                  <a:lnTo>
                    <a:pt x="7911" y="26159"/>
                  </a:lnTo>
                  <a:lnTo>
                    <a:pt x="5649" y="14685"/>
                  </a:lnTo>
                  <a:lnTo>
                    <a:pt x="12521" y="7177"/>
                  </a:lnTo>
                  <a:lnTo>
                    <a:pt x="19024" y="26192"/>
                  </a:lnTo>
                  <a:lnTo>
                    <a:pt x="24583" y="26192"/>
                  </a:lnTo>
                  <a:lnTo>
                    <a:pt x="17568" y="5758"/>
                  </a:lnTo>
                  <a:lnTo>
                    <a:pt x="17922" y="2135"/>
                  </a:lnTo>
                  <a:lnTo>
                    <a:pt x="17922" y="2135"/>
                  </a:lnTo>
                  <a:cubicBezTo>
                    <a:pt x="17551" y="2194"/>
                    <a:pt x="16961" y="2262"/>
                    <a:pt x="16226" y="2262"/>
                  </a:cubicBezTo>
                  <a:cubicBezTo>
                    <a:pt x="14463" y="2262"/>
                    <a:pt x="11864" y="1868"/>
                    <a:pt x="94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001150" y="2213150"/>
              <a:ext cx="103525" cy="118225"/>
            </a:xfrm>
            <a:custGeom>
              <a:rect b="b" l="l" r="r" t="t"/>
              <a:pathLst>
                <a:path extrusionOk="0" h="4729" w="4141">
                  <a:moveTo>
                    <a:pt x="373" y="0"/>
                  </a:moveTo>
                  <a:lnTo>
                    <a:pt x="79" y="2535"/>
                  </a:lnTo>
                  <a:cubicBezTo>
                    <a:pt x="1" y="3208"/>
                    <a:pt x="277" y="3844"/>
                    <a:pt x="758" y="4257"/>
                  </a:cubicBezTo>
                  <a:cubicBezTo>
                    <a:pt x="1089" y="4543"/>
                    <a:pt x="1507" y="4708"/>
                    <a:pt x="1943" y="4727"/>
                  </a:cubicBezTo>
                  <a:cubicBezTo>
                    <a:pt x="1974" y="4728"/>
                    <a:pt x="2004" y="4729"/>
                    <a:pt x="2034" y="4729"/>
                  </a:cubicBezTo>
                  <a:cubicBezTo>
                    <a:pt x="2779" y="4729"/>
                    <a:pt x="3436" y="4300"/>
                    <a:pt x="3771" y="3667"/>
                  </a:cubicBezTo>
                  <a:lnTo>
                    <a:pt x="3787" y="3636"/>
                  </a:lnTo>
                  <a:lnTo>
                    <a:pt x="3787" y="3635"/>
                  </a:lnTo>
                  <a:cubicBezTo>
                    <a:pt x="3792" y="3624"/>
                    <a:pt x="3797" y="3613"/>
                    <a:pt x="3803" y="3602"/>
                  </a:cubicBezTo>
                  <a:cubicBezTo>
                    <a:pt x="3812" y="3584"/>
                    <a:pt x="3821" y="3566"/>
                    <a:pt x="3829" y="3547"/>
                  </a:cubicBezTo>
                  <a:cubicBezTo>
                    <a:pt x="3863" y="3470"/>
                    <a:pt x="3892" y="3393"/>
                    <a:pt x="3917" y="3313"/>
                  </a:cubicBezTo>
                  <a:cubicBezTo>
                    <a:pt x="3936" y="3254"/>
                    <a:pt x="3952" y="3191"/>
                    <a:pt x="3965" y="3130"/>
                  </a:cubicBezTo>
                  <a:cubicBezTo>
                    <a:pt x="3971" y="3100"/>
                    <a:pt x="3976" y="3071"/>
                    <a:pt x="3981" y="3041"/>
                  </a:cubicBezTo>
                  <a:cubicBezTo>
                    <a:pt x="3986" y="3011"/>
                    <a:pt x="3990" y="2982"/>
                    <a:pt x="3993" y="2951"/>
                  </a:cubicBezTo>
                  <a:lnTo>
                    <a:pt x="4140" y="1687"/>
                  </a:lnTo>
                  <a:lnTo>
                    <a:pt x="4140" y="1687"/>
                  </a:lnTo>
                  <a:cubicBezTo>
                    <a:pt x="4047" y="1726"/>
                    <a:pt x="3969" y="1790"/>
                    <a:pt x="3911" y="1872"/>
                  </a:cubicBezTo>
                  <a:cubicBezTo>
                    <a:pt x="3461" y="1493"/>
                    <a:pt x="3209" y="917"/>
                    <a:pt x="3240" y="333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17325" y="2304025"/>
              <a:ext cx="81675" cy="58050"/>
            </a:xfrm>
            <a:custGeom>
              <a:rect b="b" l="l" r="r" t="t"/>
              <a:pathLst>
                <a:path extrusionOk="0" h="2322" w="3267">
                  <a:moveTo>
                    <a:pt x="3140" y="1"/>
                  </a:moveTo>
                  <a:cubicBezTo>
                    <a:pt x="3134" y="11"/>
                    <a:pt x="3129" y="22"/>
                    <a:pt x="3123" y="32"/>
                  </a:cubicBezTo>
                  <a:cubicBezTo>
                    <a:pt x="2788" y="665"/>
                    <a:pt x="2132" y="1094"/>
                    <a:pt x="1388" y="1094"/>
                  </a:cubicBezTo>
                  <a:cubicBezTo>
                    <a:pt x="1358" y="1094"/>
                    <a:pt x="1328" y="1093"/>
                    <a:pt x="1297" y="1092"/>
                  </a:cubicBezTo>
                  <a:cubicBezTo>
                    <a:pt x="860" y="1073"/>
                    <a:pt x="443" y="908"/>
                    <a:pt x="112" y="622"/>
                  </a:cubicBezTo>
                  <a:lnTo>
                    <a:pt x="1" y="1581"/>
                  </a:lnTo>
                  <a:lnTo>
                    <a:pt x="3007" y="2321"/>
                  </a:lnTo>
                  <a:lnTo>
                    <a:pt x="3266" y="23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095825" y="2254000"/>
              <a:ext cx="33225" cy="50600"/>
            </a:xfrm>
            <a:custGeom>
              <a:rect b="b" l="l" r="r" t="t"/>
              <a:pathLst>
                <a:path extrusionOk="0" h="2024" w="1329">
                  <a:moveTo>
                    <a:pt x="602" y="1"/>
                  </a:moveTo>
                  <a:cubicBezTo>
                    <a:pt x="517" y="1"/>
                    <a:pt x="432" y="18"/>
                    <a:pt x="353" y="53"/>
                  </a:cubicBezTo>
                  <a:lnTo>
                    <a:pt x="207" y="1317"/>
                  </a:lnTo>
                  <a:cubicBezTo>
                    <a:pt x="203" y="1348"/>
                    <a:pt x="200" y="1377"/>
                    <a:pt x="195" y="1407"/>
                  </a:cubicBezTo>
                  <a:cubicBezTo>
                    <a:pt x="189" y="1437"/>
                    <a:pt x="184" y="1467"/>
                    <a:pt x="178" y="1496"/>
                  </a:cubicBezTo>
                  <a:cubicBezTo>
                    <a:pt x="165" y="1558"/>
                    <a:pt x="149" y="1619"/>
                    <a:pt x="130" y="1679"/>
                  </a:cubicBezTo>
                  <a:cubicBezTo>
                    <a:pt x="106" y="1759"/>
                    <a:pt x="77" y="1837"/>
                    <a:pt x="43" y="1913"/>
                  </a:cubicBezTo>
                  <a:cubicBezTo>
                    <a:pt x="35" y="1932"/>
                    <a:pt x="26" y="1951"/>
                    <a:pt x="17" y="1969"/>
                  </a:cubicBezTo>
                  <a:cubicBezTo>
                    <a:pt x="12" y="1979"/>
                    <a:pt x="5" y="1991"/>
                    <a:pt x="0" y="2002"/>
                  </a:cubicBezTo>
                  <a:lnTo>
                    <a:pt x="126" y="2024"/>
                  </a:lnTo>
                  <a:cubicBezTo>
                    <a:pt x="581" y="1979"/>
                    <a:pt x="1001" y="1677"/>
                    <a:pt x="1190" y="1262"/>
                  </a:cubicBezTo>
                  <a:cubicBezTo>
                    <a:pt x="1291" y="1038"/>
                    <a:pt x="1328" y="779"/>
                    <a:pt x="1261" y="544"/>
                  </a:cubicBezTo>
                  <a:cubicBezTo>
                    <a:pt x="1222" y="407"/>
                    <a:pt x="1146" y="283"/>
                    <a:pt x="1043" y="184"/>
                  </a:cubicBezTo>
                  <a:lnTo>
                    <a:pt x="1041" y="182"/>
                  </a:lnTo>
                  <a:cubicBezTo>
                    <a:pt x="1008" y="151"/>
                    <a:pt x="971" y="122"/>
                    <a:pt x="931" y="97"/>
                  </a:cubicBezTo>
                  <a:cubicBezTo>
                    <a:pt x="884" y="68"/>
                    <a:pt x="833" y="44"/>
                    <a:pt x="779" y="27"/>
                  </a:cubicBezTo>
                  <a:cubicBezTo>
                    <a:pt x="721" y="9"/>
                    <a:pt x="662" y="1"/>
                    <a:pt x="602" y="1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014050" y="224870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8" y="1"/>
                  </a:moveTo>
                  <a:cubicBezTo>
                    <a:pt x="129" y="1"/>
                    <a:pt x="1" y="130"/>
                    <a:pt x="1" y="288"/>
                  </a:cubicBezTo>
                  <a:cubicBezTo>
                    <a:pt x="1" y="447"/>
                    <a:pt x="129" y="575"/>
                    <a:pt x="288" y="575"/>
                  </a:cubicBezTo>
                  <a:cubicBezTo>
                    <a:pt x="446" y="575"/>
                    <a:pt x="575" y="447"/>
                    <a:pt x="575" y="288"/>
                  </a:cubicBezTo>
                  <a:cubicBezTo>
                    <a:pt x="575" y="130"/>
                    <a:pt x="446" y="1"/>
                    <a:pt x="28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015725" y="2237625"/>
              <a:ext cx="14675" cy="7875"/>
            </a:xfrm>
            <a:custGeom>
              <a:rect b="b" l="l" r="r" t="t"/>
              <a:pathLst>
                <a:path extrusionOk="0" h="315" w="587">
                  <a:moveTo>
                    <a:pt x="41" y="0"/>
                  </a:moveTo>
                  <a:cubicBezTo>
                    <a:pt x="33" y="0"/>
                    <a:pt x="28" y="5"/>
                    <a:pt x="27" y="13"/>
                  </a:cubicBezTo>
                  <a:lnTo>
                    <a:pt x="1" y="237"/>
                  </a:lnTo>
                  <a:cubicBezTo>
                    <a:pt x="0" y="245"/>
                    <a:pt x="6" y="251"/>
                    <a:pt x="13" y="252"/>
                  </a:cubicBezTo>
                  <a:lnTo>
                    <a:pt x="544" y="314"/>
                  </a:lnTo>
                  <a:cubicBezTo>
                    <a:pt x="545" y="314"/>
                    <a:pt x="546" y="314"/>
                    <a:pt x="546" y="314"/>
                  </a:cubicBezTo>
                  <a:cubicBezTo>
                    <a:pt x="553" y="314"/>
                    <a:pt x="559" y="309"/>
                    <a:pt x="559" y="302"/>
                  </a:cubicBezTo>
                  <a:lnTo>
                    <a:pt x="586" y="77"/>
                  </a:lnTo>
                  <a:cubicBezTo>
                    <a:pt x="587" y="70"/>
                    <a:pt x="582" y="63"/>
                    <a:pt x="574" y="62"/>
                  </a:cubicBezTo>
                  <a:lnTo>
                    <a:pt x="43" y="1"/>
                  </a:lnTo>
                  <a:cubicBezTo>
                    <a:pt x="42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053250" y="225325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9" y="0"/>
                  </a:moveTo>
                  <a:cubicBezTo>
                    <a:pt x="130" y="0"/>
                    <a:pt x="1" y="129"/>
                    <a:pt x="1" y="288"/>
                  </a:cubicBezTo>
                  <a:cubicBezTo>
                    <a:pt x="1" y="447"/>
                    <a:pt x="130" y="576"/>
                    <a:pt x="289" y="576"/>
                  </a:cubicBezTo>
                  <a:cubicBezTo>
                    <a:pt x="447" y="576"/>
                    <a:pt x="576" y="447"/>
                    <a:pt x="576" y="288"/>
                  </a:cubicBezTo>
                  <a:cubicBezTo>
                    <a:pt x="576" y="129"/>
                    <a:pt x="447" y="0"/>
                    <a:pt x="289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054950" y="2242150"/>
              <a:ext cx="14650" cy="7875"/>
            </a:xfrm>
            <a:custGeom>
              <a:rect b="b" l="l" r="r" t="t"/>
              <a:pathLst>
                <a:path extrusionOk="0" h="315" w="586">
                  <a:moveTo>
                    <a:pt x="41" y="1"/>
                  </a:moveTo>
                  <a:cubicBezTo>
                    <a:pt x="33" y="1"/>
                    <a:pt x="28" y="7"/>
                    <a:pt x="27" y="13"/>
                  </a:cubicBezTo>
                  <a:lnTo>
                    <a:pt x="1" y="238"/>
                  </a:lnTo>
                  <a:cubicBezTo>
                    <a:pt x="0" y="246"/>
                    <a:pt x="5" y="252"/>
                    <a:pt x="13" y="253"/>
                  </a:cubicBezTo>
                  <a:lnTo>
                    <a:pt x="544" y="314"/>
                  </a:lnTo>
                  <a:cubicBezTo>
                    <a:pt x="545" y="314"/>
                    <a:pt x="545" y="314"/>
                    <a:pt x="546" y="314"/>
                  </a:cubicBezTo>
                  <a:cubicBezTo>
                    <a:pt x="552" y="314"/>
                    <a:pt x="558" y="310"/>
                    <a:pt x="559" y="302"/>
                  </a:cubicBezTo>
                  <a:lnTo>
                    <a:pt x="585" y="78"/>
                  </a:lnTo>
                  <a:cubicBezTo>
                    <a:pt x="585" y="70"/>
                    <a:pt x="580" y="63"/>
                    <a:pt x="573" y="62"/>
                  </a:cubicBezTo>
                  <a:lnTo>
                    <a:pt x="42" y="1"/>
                  </a:lnTo>
                  <a:cubicBezTo>
                    <a:pt x="42" y="1"/>
                    <a:pt x="41" y="1"/>
                    <a:pt x="41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067475" y="2271500"/>
              <a:ext cx="24975" cy="24950"/>
            </a:xfrm>
            <a:custGeom>
              <a:rect b="b" l="l" r="r" t="t"/>
              <a:pathLst>
                <a:path extrusionOk="0" h="998" w="999">
                  <a:moveTo>
                    <a:pt x="500" y="1"/>
                  </a:moveTo>
                  <a:cubicBezTo>
                    <a:pt x="225" y="1"/>
                    <a:pt x="1" y="224"/>
                    <a:pt x="1" y="500"/>
                  </a:cubicBezTo>
                  <a:cubicBezTo>
                    <a:pt x="1" y="775"/>
                    <a:pt x="225" y="997"/>
                    <a:pt x="500" y="997"/>
                  </a:cubicBezTo>
                  <a:cubicBezTo>
                    <a:pt x="775" y="997"/>
                    <a:pt x="998" y="775"/>
                    <a:pt x="998" y="500"/>
                  </a:cubicBezTo>
                  <a:cubicBezTo>
                    <a:pt x="998" y="224"/>
                    <a:pt x="775" y="1"/>
                    <a:pt x="50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17725" y="2319575"/>
              <a:ext cx="64600" cy="23675"/>
            </a:xfrm>
            <a:custGeom>
              <a:rect b="b" l="l" r="r" t="t"/>
              <a:pathLst>
                <a:path extrusionOk="0" h="947" w="2584">
                  <a:moveTo>
                    <a:pt x="95" y="0"/>
                  </a:moveTo>
                  <a:lnTo>
                    <a:pt x="1" y="815"/>
                  </a:lnTo>
                  <a:cubicBezTo>
                    <a:pt x="1" y="815"/>
                    <a:pt x="300" y="947"/>
                    <a:pt x="743" y="947"/>
                  </a:cubicBezTo>
                  <a:cubicBezTo>
                    <a:pt x="1246" y="947"/>
                    <a:pt x="1936" y="776"/>
                    <a:pt x="2583" y="44"/>
                  </a:cubicBezTo>
                  <a:lnTo>
                    <a:pt x="2583" y="44"/>
                  </a:lnTo>
                  <a:cubicBezTo>
                    <a:pt x="2583" y="44"/>
                    <a:pt x="2088" y="479"/>
                    <a:pt x="1420" y="479"/>
                  </a:cubicBezTo>
                  <a:cubicBezTo>
                    <a:pt x="1360" y="479"/>
                    <a:pt x="1299" y="476"/>
                    <a:pt x="1236" y="468"/>
                  </a:cubicBezTo>
                  <a:cubicBezTo>
                    <a:pt x="476" y="37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023800" y="2254425"/>
              <a:ext cx="13700" cy="30775"/>
            </a:xfrm>
            <a:custGeom>
              <a:rect b="b" l="l" r="r" t="t"/>
              <a:pathLst>
                <a:path extrusionOk="0" h="1231" w="548">
                  <a:moveTo>
                    <a:pt x="490" y="1"/>
                  </a:moveTo>
                  <a:lnTo>
                    <a:pt x="1" y="1167"/>
                  </a:lnTo>
                  <a:lnTo>
                    <a:pt x="548" y="1231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3967050" y="2163100"/>
              <a:ext cx="157475" cy="96875"/>
            </a:xfrm>
            <a:custGeom>
              <a:rect b="b" l="l" r="r" t="t"/>
              <a:pathLst>
                <a:path extrusionOk="0" h="3875" w="6299">
                  <a:moveTo>
                    <a:pt x="1500" y="0"/>
                  </a:moveTo>
                  <a:cubicBezTo>
                    <a:pt x="1328" y="0"/>
                    <a:pt x="1132" y="87"/>
                    <a:pt x="912" y="314"/>
                  </a:cubicBezTo>
                  <a:cubicBezTo>
                    <a:pt x="0" y="1259"/>
                    <a:pt x="1436" y="1968"/>
                    <a:pt x="1436" y="1968"/>
                  </a:cubicBezTo>
                  <a:lnTo>
                    <a:pt x="4604" y="2335"/>
                  </a:lnTo>
                  <a:cubicBezTo>
                    <a:pt x="4573" y="2920"/>
                    <a:pt x="4825" y="3495"/>
                    <a:pt x="5276" y="3874"/>
                  </a:cubicBezTo>
                  <a:cubicBezTo>
                    <a:pt x="5333" y="3793"/>
                    <a:pt x="5411" y="3728"/>
                    <a:pt x="5504" y="3689"/>
                  </a:cubicBezTo>
                  <a:cubicBezTo>
                    <a:pt x="5583" y="3654"/>
                    <a:pt x="5668" y="3637"/>
                    <a:pt x="5753" y="3637"/>
                  </a:cubicBezTo>
                  <a:cubicBezTo>
                    <a:pt x="5813" y="3637"/>
                    <a:pt x="5872" y="3645"/>
                    <a:pt x="5930" y="3663"/>
                  </a:cubicBezTo>
                  <a:cubicBezTo>
                    <a:pt x="5984" y="3680"/>
                    <a:pt x="6034" y="3704"/>
                    <a:pt x="6082" y="3733"/>
                  </a:cubicBezTo>
                  <a:lnTo>
                    <a:pt x="6221" y="2538"/>
                  </a:lnTo>
                  <a:cubicBezTo>
                    <a:pt x="6298" y="1866"/>
                    <a:pt x="5816" y="1259"/>
                    <a:pt x="5144" y="1182"/>
                  </a:cubicBezTo>
                  <a:lnTo>
                    <a:pt x="2335" y="857"/>
                  </a:lnTo>
                  <a:cubicBezTo>
                    <a:pt x="2335" y="857"/>
                    <a:pt x="2040" y="0"/>
                    <a:pt x="1500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103875" y="2262900"/>
              <a:ext cx="18200" cy="32325"/>
            </a:xfrm>
            <a:custGeom>
              <a:rect b="b" l="l" r="r" t="t"/>
              <a:pathLst>
                <a:path extrusionOk="0" h="1293" w="728">
                  <a:moveTo>
                    <a:pt x="445" y="0"/>
                  </a:moveTo>
                  <a:cubicBezTo>
                    <a:pt x="417" y="0"/>
                    <a:pt x="388" y="5"/>
                    <a:pt x="358" y="15"/>
                  </a:cubicBezTo>
                  <a:cubicBezTo>
                    <a:pt x="127" y="95"/>
                    <a:pt x="90" y="353"/>
                    <a:pt x="74" y="563"/>
                  </a:cubicBezTo>
                  <a:cubicBezTo>
                    <a:pt x="74" y="583"/>
                    <a:pt x="87" y="599"/>
                    <a:pt x="105" y="605"/>
                  </a:cubicBezTo>
                  <a:cubicBezTo>
                    <a:pt x="249" y="639"/>
                    <a:pt x="359" y="777"/>
                    <a:pt x="347" y="926"/>
                  </a:cubicBezTo>
                  <a:cubicBezTo>
                    <a:pt x="337" y="1076"/>
                    <a:pt x="202" y="1199"/>
                    <a:pt x="55" y="1208"/>
                  </a:cubicBezTo>
                  <a:cubicBezTo>
                    <a:pt x="3" y="1211"/>
                    <a:pt x="1" y="1292"/>
                    <a:pt x="52" y="1292"/>
                  </a:cubicBezTo>
                  <a:cubicBezTo>
                    <a:pt x="53" y="1292"/>
                    <a:pt x="54" y="1292"/>
                    <a:pt x="55" y="1292"/>
                  </a:cubicBezTo>
                  <a:cubicBezTo>
                    <a:pt x="244" y="1281"/>
                    <a:pt x="411" y="1133"/>
                    <a:pt x="431" y="941"/>
                  </a:cubicBezTo>
                  <a:cubicBezTo>
                    <a:pt x="450" y="763"/>
                    <a:pt x="327" y="592"/>
                    <a:pt x="161" y="534"/>
                  </a:cubicBezTo>
                  <a:cubicBezTo>
                    <a:pt x="173" y="378"/>
                    <a:pt x="196" y="195"/>
                    <a:pt x="347" y="112"/>
                  </a:cubicBezTo>
                  <a:cubicBezTo>
                    <a:pt x="380" y="94"/>
                    <a:pt x="412" y="86"/>
                    <a:pt x="442" y="86"/>
                  </a:cubicBezTo>
                  <a:cubicBezTo>
                    <a:pt x="554" y="86"/>
                    <a:pt x="638" y="198"/>
                    <a:pt x="643" y="321"/>
                  </a:cubicBezTo>
                  <a:cubicBezTo>
                    <a:pt x="643" y="348"/>
                    <a:pt x="665" y="362"/>
                    <a:pt x="686" y="362"/>
                  </a:cubicBezTo>
                  <a:cubicBezTo>
                    <a:pt x="707" y="362"/>
                    <a:pt x="727" y="348"/>
                    <a:pt x="726" y="321"/>
                  </a:cubicBezTo>
                  <a:cubicBezTo>
                    <a:pt x="721" y="159"/>
                    <a:pt x="606" y="0"/>
                    <a:pt x="4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021625" y="2252275"/>
              <a:ext cx="19425" cy="34850"/>
            </a:xfrm>
            <a:custGeom>
              <a:rect b="b" l="l" r="r" t="t"/>
              <a:pathLst>
                <a:path extrusionOk="0" h="1394" w="777">
                  <a:moveTo>
                    <a:pt x="578" y="1"/>
                  </a:moveTo>
                  <a:cubicBezTo>
                    <a:pt x="561" y="1"/>
                    <a:pt x="543" y="9"/>
                    <a:pt x="535" y="28"/>
                  </a:cubicBezTo>
                  <a:cubicBezTo>
                    <a:pt x="362" y="434"/>
                    <a:pt x="187" y="840"/>
                    <a:pt x="14" y="1246"/>
                  </a:cubicBezTo>
                  <a:cubicBezTo>
                    <a:pt x="1" y="1275"/>
                    <a:pt x="31" y="1297"/>
                    <a:pt x="54" y="1300"/>
                  </a:cubicBezTo>
                  <a:lnTo>
                    <a:pt x="723" y="1393"/>
                  </a:lnTo>
                  <a:cubicBezTo>
                    <a:pt x="726" y="1393"/>
                    <a:pt x="728" y="1393"/>
                    <a:pt x="730" y="1393"/>
                  </a:cubicBezTo>
                  <a:cubicBezTo>
                    <a:pt x="777" y="1393"/>
                    <a:pt x="774" y="1316"/>
                    <a:pt x="723" y="1309"/>
                  </a:cubicBezTo>
                  <a:lnTo>
                    <a:pt x="114" y="1224"/>
                  </a:lnTo>
                  <a:lnTo>
                    <a:pt x="617" y="51"/>
                  </a:lnTo>
                  <a:cubicBezTo>
                    <a:pt x="630" y="21"/>
                    <a:pt x="604" y="1"/>
                    <a:pt x="578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030000" y="2289300"/>
              <a:ext cx="33925" cy="20300"/>
            </a:xfrm>
            <a:custGeom>
              <a:rect b="b" l="l" r="r" t="t"/>
              <a:pathLst>
                <a:path extrusionOk="0" h="812" w="1357">
                  <a:moveTo>
                    <a:pt x="1180" y="0"/>
                  </a:moveTo>
                  <a:lnTo>
                    <a:pt x="1" y="250"/>
                  </a:lnTo>
                  <a:cubicBezTo>
                    <a:pt x="1" y="250"/>
                    <a:pt x="151" y="811"/>
                    <a:pt x="614" y="811"/>
                  </a:cubicBezTo>
                  <a:cubicBezTo>
                    <a:pt x="663" y="811"/>
                    <a:pt x="715" y="805"/>
                    <a:pt x="771" y="791"/>
                  </a:cubicBezTo>
                  <a:cubicBezTo>
                    <a:pt x="1357" y="647"/>
                    <a:pt x="1180" y="0"/>
                    <a:pt x="1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3646875" y="3213950"/>
              <a:ext cx="208550" cy="57325"/>
            </a:xfrm>
            <a:custGeom>
              <a:rect b="b" l="l" r="r" t="t"/>
              <a:pathLst>
                <a:path extrusionOk="0" h="2293" w="8342">
                  <a:moveTo>
                    <a:pt x="2592" y="0"/>
                  </a:moveTo>
                  <a:cubicBezTo>
                    <a:pt x="1930" y="0"/>
                    <a:pt x="1" y="181"/>
                    <a:pt x="1" y="2292"/>
                  </a:cubicBezTo>
                  <a:lnTo>
                    <a:pt x="8342" y="2292"/>
                  </a:lnTo>
                  <a:lnTo>
                    <a:pt x="8342" y="8"/>
                  </a:lnTo>
                  <a:lnTo>
                    <a:pt x="2812" y="8"/>
                  </a:lnTo>
                  <a:cubicBezTo>
                    <a:pt x="2812" y="8"/>
                    <a:pt x="2729" y="0"/>
                    <a:pt x="259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3715475" y="3212800"/>
              <a:ext cx="141350" cy="2675"/>
            </a:xfrm>
            <a:custGeom>
              <a:rect b="b" l="l" r="r" t="t"/>
              <a:pathLst>
                <a:path extrusionOk="0" h="107" w="5654">
                  <a:moveTo>
                    <a:pt x="5600" y="0"/>
                  </a:moveTo>
                  <a:cubicBezTo>
                    <a:pt x="5599" y="0"/>
                    <a:pt x="5598" y="0"/>
                    <a:pt x="5598" y="0"/>
                  </a:cubicBezTo>
                  <a:lnTo>
                    <a:pt x="68" y="0"/>
                  </a:lnTo>
                  <a:cubicBezTo>
                    <a:pt x="0" y="3"/>
                    <a:pt x="0" y="103"/>
                    <a:pt x="68" y="106"/>
                  </a:cubicBezTo>
                  <a:lnTo>
                    <a:pt x="5598" y="106"/>
                  </a:lnTo>
                  <a:cubicBezTo>
                    <a:pt x="5598" y="106"/>
                    <a:pt x="5599" y="106"/>
                    <a:pt x="5600" y="106"/>
                  </a:cubicBezTo>
                  <a:cubicBezTo>
                    <a:pt x="5629" y="106"/>
                    <a:pt x="5653" y="83"/>
                    <a:pt x="5653" y="54"/>
                  </a:cubicBezTo>
                  <a:cubicBezTo>
                    <a:pt x="5653" y="24"/>
                    <a:pt x="5629" y="0"/>
                    <a:pt x="5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3679600" y="3177700"/>
              <a:ext cx="70500" cy="48575"/>
            </a:xfrm>
            <a:custGeom>
              <a:rect b="b" l="l" r="r" t="t"/>
              <a:pathLst>
                <a:path extrusionOk="0" h="1943" w="2820">
                  <a:moveTo>
                    <a:pt x="267" y="107"/>
                  </a:moveTo>
                  <a:cubicBezTo>
                    <a:pt x="269" y="107"/>
                    <a:pt x="270" y="107"/>
                    <a:pt x="272" y="107"/>
                  </a:cubicBezTo>
                  <a:cubicBezTo>
                    <a:pt x="308" y="108"/>
                    <a:pt x="344" y="118"/>
                    <a:pt x="375" y="137"/>
                  </a:cubicBezTo>
                  <a:cubicBezTo>
                    <a:pt x="438" y="174"/>
                    <a:pt x="485" y="236"/>
                    <a:pt x="532" y="300"/>
                  </a:cubicBezTo>
                  <a:cubicBezTo>
                    <a:pt x="844" y="737"/>
                    <a:pt x="1072" y="1229"/>
                    <a:pt x="1205" y="1749"/>
                  </a:cubicBezTo>
                  <a:cubicBezTo>
                    <a:pt x="738" y="1431"/>
                    <a:pt x="380" y="978"/>
                    <a:pt x="178" y="451"/>
                  </a:cubicBezTo>
                  <a:cubicBezTo>
                    <a:pt x="156" y="394"/>
                    <a:pt x="92" y="200"/>
                    <a:pt x="196" y="129"/>
                  </a:cubicBezTo>
                  <a:cubicBezTo>
                    <a:pt x="217" y="115"/>
                    <a:pt x="242" y="107"/>
                    <a:pt x="267" y="107"/>
                  </a:cubicBezTo>
                  <a:close/>
                  <a:moveTo>
                    <a:pt x="2524" y="333"/>
                  </a:moveTo>
                  <a:cubicBezTo>
                    <a:pt x="2559" y="333"/>
                    <a:pt x="2593" y="345"/>
                    <a:pt x="2621" y="367"/>
                  </a:cubicBezTo>
                  <a:cubicBezTo>
                    <a:pt x="2716" y="441"/>
                    <a:pt x="2684" y="606"/>
                    <a:pt x="2622" y="736"/>
                  </a:cubicBezTo>
                  <a:cubicBezTo>
                    <a:pt x="2381" y="1250"/>
                    <a:pt x="1901" y="1654"/>
                    <a:pt x="1356" y="1813"/>
                  </a:cubicBezTo>
                  <a:cubicBezTo>
                    <a:pt x="1466" y="1259"/>
                    <a:pt x="1804" y="745"/>
                    <a:pt x="2272" y="429"/>
                  </a:cubicBezTo>
                  <a:cubicBezTo>
                    <a:pt x="2321" y="395"/>
                    <a:pt x="2426" y="333"/>
                    <a:pt x="2520" y="333"/>
                  </a:cubicBezTo>
                  <a:cubicBezTo>
                    <a:pt x="2521" y="333"/>
                    <a:pt x="2522" y="333"/>
                    <a:pt x="2524" y="333"/>
                  </a:cubicBezTo>
                  <a:close/>
                  <a:moveTo>
                    <a:pt x="272" y="1"/>
                  </a:moveTo>
                  <a:cubicBezTo>
                    <a:pt x="222" y="1"/>
                    <a:pt x="175" y="14"/>
                    <a:pt x="136" y="41"/>
                  </a:cubicBezTo>
                  <a:cubicBezTo>
                    <a:pt x="21" y="121"/>
                    <a:pt x="1" y="284"/>
                    <a:pt x="79" y="489"/>
                  </a:cubicBezTo>
                  <a:cubicBezTo>
                    <a:pt x="300" y="1063"/>
                    <a:pt x="699" y="1551"/>
                    <a:pt x="1216" y="1882"/>
                  </a:cubicBezTo>
                  <a:cubicBezTo>
                    <a:pt x="1215" y="1888"/>
                    <a:pt x="1216" y="1895"/>
                    <a:pt x="1217" y="1902"/>
                  </a:cubicBezTo>
                  <a:cubicBezTo>
                    <a:pt x="1223" y="1925"/>
                    <a:pt x="1244" y="1943"/>
                    <a:pt x="1268" y="1943"/>
                  </a:cubicBezTo>
                  <a:cubicBezTo>
                    <a:pt x="1272" y="1943"/>
                    <a:pt x="1276" y="1943"/>
                    <a:pt x="1280" y="1941"/>
                  </a:cubicBezTo>
                  <a:cubicBezTo>
                    <a:pt x="1897" y="1798"/>
                    <a:pt x="2448" y="1354"/>
                    <a:pt x="2718" y="782"/>
                  </a:cubicBezTo>
                  <a:cubicBezTo>
                    <a:pt x="2820" y="566"/>
                    <a:pt x="2808" y="380"/>
                    <a:pt x="2687" y="283"/>
                  </a:cubicBezTo>
                  <a:cubicBezTo>
                    <a:pt x="2640" y="246"/>
                    <a:pt x="2584" y="228"/>
                    <a:pt x="2521" y="228"/>
                  </a:cubicBezTo>
                  <a:cubicBezTo>
                    <a:pt x="2429" y="228"/>
                    <a:pt x="2323" y="266"/>
                    <a:pt x="2212" y="341"/>
                  </a:cubicBezTo>
                  <a:cubicBezTo>
                    <a:pt x="1764" y="646"/>
                    <a:pt x="1429" y="1121"/>
                    <a:pt x="1287" y="1644"/>
                  </a:cubicBezTo>
                  <a:cubicBezTo>
                    <a:pt x="1148" y="1139"/>
                    <a:pt x="922" y="664"/>
                    <a:pt x="618" y="238"/>
                  </a:cubicBezTo>
                  <a:cubicBezTo>
                    <a:pt x="567" y="166"/>
                    <a:pt x="509" y="93"/>
                    <a:pt x="429" y="45"/>
                  </a:cubicBezTo>
                  <a:cubicBezTo>
                    <a:pt x="379" y="16"/>
                    <a:pt x="324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3886825" y="2683200"/>
              <a:ext cx="81050" cy="46700"/>
            </a:xfrm>
            <a:custGeom>
              <a:rect b="b" l="l" r="r" t="t"/>
              <a:pathLst>
                <a:path extrusionOk="0" h="1868" w="3242">
                  <a:moveTo>
                    <a:pt x="82" y="0"/>
                  </a:moveTo>
                  <a:cubicBezTo>
                    <a:pt x="31" y="0"/>
                    <a:pt x="0" y="76"/>
                    <a:pt x="56" y="107"/>
                  </a:cubicBezTo>
                  <a:lnTo>
                    <a:pt x="3135" y="1859"/>
                  </a:lnTo>
                  <a:cubicBezTo>
                    <a:pt x="3144" y="1864"/>
                    <a:pt x="3153" y="1867"/>
                    <a:pt x="3163" y="1867"/>
                  </a:cubicBezTo>
                  <a:cubicBezTo>
                    <a:pt x="3222" y="1867"/>
                    <a:pt x="3242" y="1790"/>
                    <a:pt x="3191" y="1762"/>
                  </a:cubicBezTo>
                  <a:lnTo>
                    <a:pt x="111" y="8"/>
                  </a:lnTo>
                  <a:cubicBezTo>
                    <a:pt x="101" y="3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103950" y="3214650"/>
              <a:ext cx="166300" cy="57325"/>
            </a:xfrm>
            <a:custGeom>
              <a:rect b="b" l="l" r="r" t="t"/>
              <a:pathLst>
                <a:path extrusionOk="0" h="2293" w="6652">
                  <a:moveTo>
                    <a:pt x="1813" y="0"/>
                  </a:moveTo>
                  <a:cubicBezTo>
                    <a:pt x="1350" y="0"/>
                    <a:pt x="1" y="181"/>
                    <a:pt x="1" y="2292"/>
                  </a:cubicBezTo>
                  <a:lnTo>
                    <a:pt x="6651" y="2292"/>
                  </a:lnTo>
                  <a:lnTo>
                    <a:pt x="6651" y="8"/>
                  </a:lnTo>
                  <a:lnTo>
                    <a:pt x="1967" y="8"/>
                  </a:lnTo>
                  <a:cubicBezTo>
                    <a:pt x="1967" y="8"/>
                    <a:pt x="1909" y="0"/>
                    <a:pt x="181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126725" y="3215000"/>
              <a:ext cx="111850" cy="22200"/>
            </a:xfrm>
            <a:custGeom>
              <a:rect b="b" l="l" r="r" t="t"/>
              <a:pathLst>
                <a:path extrusionOk="0" h="888" w="4474">
                  <a:moveTo>
                    <a:pt x="1686" y="1"/>
                  </a:moveTo>
                  <a:cubicBezTo>
                    <a:pt x="1469" y="1"/>
                    <a:pt x="1252" y="14"/>
                    <a:pt x="1037" y="42"/>
                  </a:cubicBezTo>
                  <a:cubicBezTo>
                    <a:pt x="703" y="86"/>
                    <a:pt x="376" y="163"/>
                    <a:pt x="57" y="274"/>
                  </a:cubicBezTo>
                  <a:cubicBezTo>
                    <a:pt x="0" y="294"/>
                    <a:pt x="25" y="376"/>
                    <a:pt x="77" y="376"/>
                  </a:cubicBezTo>
                  <a:cubicBezTo>
                    <a:pt x="83" y="376"/>
                    <a:pt x="89" y="375"/>
                    <a:pt x="95" y="373"/>
                  </a:cubicBezTo>
                  <a:cubicBezTo>
                    <a:pt x="609" y="195"/>
                    <a:pt x="1150" y="107"/>
                    <a:pt x="1692" y="107"/>
                  </a:cubicBezTo>
                  <a:cubicBezTo>
                    <a:pt x="2303" y="107"/>
                    <a:pt x="2914" y="219"/>
                    <a:pt x="3485" y="437"/>
                  </a:cubicBezTo>
                  <a:cubicBezTo>
                    <a:pt x="3790" y="554"/>
                    <a:pt x="4084" y="701"/>
                    <a:pt x="4359" y="878"/>
                  </a:cubicBezTo>
                  <a:cubicBezTo>
                    <a:pt x="4369" y="884"/>
                    <a:pt x="4380" y="887"/>
                    <a:pt x="4390" y="887"/>
                  </a:cubicBezTo>
                  <a:cubicBezTo>
                    <a:pt x="4436" y="887"/>
                    <a:pt x="4473" y="827"/>
                    <a:pt x="4426" y="797"/>
                  </a:cubicBezTo>
                  <a:cubicBezTo>
                    <a:pt x="3613" y="274"/>
                    <a:pt x="2651" y="1"/>
                    <a:pt x="1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140250" y="3213225"/>
              <a:ext cx="130950" cy="2650"/>
            </a:xfrm>
            <a:custGeom>
              <a:rect b="b" l="l" r="r" t="t"/>
              <a:pathLst>
                <a:path extrusionOk="0" h="106" w="5238">
                  <a:moveTo>
                    <a:pt x="69" y="1"/>
                  </a:moveTo>
                  <a:cubicBezTo>
                    <a:pt x="1" y="1"/>
                    <a:pt x="13" y="105"/>
                    <a:pt x="80" y="105"/>
                  </a:cubicBezTo>
                  <a:lnTo>
                    <a:pt x="5169" y="105"/>
                  </a:lnTo>
                  <a:cubicBezTo>
                    <a:pt x="5237" y="105"/>
                    <a:pt x="5225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140775" y="3165375"/>
              <a:ext cx="70500" cy="48575"/>
            </a:xfrm>
            <a:custGeom>
              <a:rect b="b" l="l" r="r" t="t"/>
              <a:pathLst>
                <a:path extrusionOk="0" h="1943" w="2820">
                  <a:moveTo>
                    <a:pt x="270" y="106"/>
                  </a:moveTo>
                  <a:cubicBezTo>
                    <a:pt x="306" y="107"/>
                    <a:pt x="343" y="117"/>
                    <a:pt x="374" y="136"/>
                  </a:cubicBezTo>
                  <a:cubicBezTo>
                    <a:pt x="437" y="173"/>
                    <a:pt x="484" y="235"/>
                    <a:pt x="531" y="299"/>
                  </a:cubicBezTo>
                  <a:cubicBezTo>
                    <a:pt x="842" y="737"/>
                    <a:pt x="1070" y="1228"/>
                    <a:pt x="1203" y="1748"/>
                  </a:cubicBezTo>
                  <a:cubicBezTo>
                    <a:pt x="738" y="1430"/>
                    <a:pt x="379" y="977"/>
                    <a:pt x="176" y="450"/>
                  </a:cubicBezTo>
                  <a:cubicBezTo>
                    <a:pt x="154" y="394"/>
                    <a:pt x="91" y="201"/>
                    <a:pt x="194" y="128"/>
                  </a:cubicBezTo>
                  <a:cubicBezTo>
                    <a:pt x="215" y="114"/>
                    <a:pt x="240" y="107"/>
                    <a:pt x="265" y="107"/>
                  </a:cubicBezTo>
                  <a:cubicBezTo>
                    <a:pt x="267" y="107"/>
                    <a:pt x="268" y="107"/>
                    <a:pt x="270" y="107"/>
                  </a:cubicBezTo>
                  <a:lnTo>
                    <a:pt x="270" y="106"/>
                  </a:lnTo>
                  <a:close/>
                  <a:moveTo>
                    <a:pt x="2523" y="334"/>
                  </a:moveTo>
                  <a:cubicBezTo>
                    <a:pt x="2557" y="334"/>
                    <a:pt x="2592" y="345"/>
                    <a:pt x="2620" y="366"/>
                  </a:cubicBezTo>
                  <a:cubicBezTo>
                    <a:pt x="2715" y="441"/>
                    <a:pt x="2682" y="607"/>
                    <a:pt x="2621" y="737"/>
                  </a:cubicBezTo>
                  <a:cubicBezTo>
                    <a:pt x="2379" y="1250"/>
                    <a:pt x="1899" y="1655"/>
                    <a:pt x="1354" y="1813"/>
                  </a:cubicBezTo>
                  <a:cubicBezTo>
                    <a:pt x="1464" y="1259"/>
                    <a:pt x="1803" y="746"/>
                    <a:pt x="2270" y="428"/>
                  </a:cubicBezTo>
                  <a:cubicBezTo>
                    <a:pt x="2321" y="395"/>
                    <a:pt x="2424" y="334"/>
                    <a:pt x="2518" y="334"/>
                  </a:cubicBezTo>
                  <a:cubicBezTo>
                    <a:pt x="2520" y="334"/>
                    <a:pt x="2521" y="334"/>
                    <a:pt x="2523" y="334"/>
                  </a:cubicBezTo>
                  <a:close/>
                  <a:moveTo>
                    <a:pt x="271" y="0"/>
                  </a:moveTo>
                  <a:cubicBezTo>
                    <a:pt x="222" y="0"/>
                    <a:pt x="174" y="14"/>
                    <a:pt x="135" y="41"/>
                  </a:cubicBezTo>
                  <a:cubicBezTo>
                    <a:pt x="20" y="121"/>
                    <a:pt x="0" y="283"/>
                    <a:pt x="79" y="489"/>
                  </a:cubicBezTo>
                  <a:cubicBezTo>
                    <a:pt x="299" y="1062"/>
                    <a:pt x="697" y="1550"/>
                    <a:pt x="1215" y="1881"/>
                  </a:cubicBezTo>
                  <a:cubicBezTo>
                    <a:pt x="1214" y="1888"/>
                    <a:pt x="1214" y="1894"/>
                    <a:pt x="1215" y="1901"/>
                  </a:cubicBezTo>
                  <a:cubicBezTo>
                    <a:pt x="1221" y="1926"/>
                    <a:pt x="1242" y="1943"/>
                    <a:pt x="1267" y="1943"/>
                  </a:cubicBezTo>
                  <a:cubicBezTo>
                    <a:pt x="1272" y="1943"/>
                    <a:pt x="1276" y="1942"/>
                    <a:pt x="1280" y="1941"/>
                  </a:cubicBezTo>
                  <a:cubicBezTo>
                    <a:pt x="1896" y="1799"/>
                    <a:pt x="2448" y="1354"/>
                    <a:pt x="2718" y="781"/>
                  </a:cubicBezTo>
                  <a:cubicBezTo>
                    <a:pt x="2819" y="565"/>
                    <a:pt x="2807" y="379"/>
                    <a:pt x="2685" y="283"/>
                  </a:cubicBezTo>
                  <a:cubicBezTo>
                    <a:pt x="2639" y="246"/>
                    <a:pt x="2582" y="228"/>
                    <a:pt x="2519" y="228"/>
                  </a:cubicBezTo>
                  <a:cubicBezTo>
                    <a:pt x="2428" y="228"/>
                    <a:pt x="2322" y="266"/>
                    <a:pt x="2211" y="342"/>
                  </a:cubicBezTo>
                  <a:cubicBezTo>
                    <a:pt x="1763" y="645"/>
                    <a:pt x="1429" y="1121"/>
                    <a:pt x="1286" y="1644"/>
                  </a:cubicBezTo>
                  <a:cubicBezTo>
                    <a:pt x="1147" y="1140"/>
                    <a:pt x="921" y="663"/>
                    <a:pt x="618" y="238"/>
                  </a:cubicBezTo>
                  <a:cubicBezTo>
                    <a:pt x="566" y="166"/>
                    <a:pt x="509" y="92"/>
                    <a:pt x="428" y="44"/>
                  </a:cubicBezTo>
                  <a:cubicBezTo>
                    <a:pt x="378" y="15"/>
                    <a:pt x="324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3390650" y="2439600"/>
              <a:ext cx="119750" cy="125925"/>
            </a:xfrm>
            <a:custGeom>
              <a:rect b="b" l="l" r="r" t="t"/>
              <a:pathLst>
                <a:path extrusionOk="0" h="5037" w="4790">
                  <a:moveTo>
                    <a:pt x="1062" y="1"/>
                  </a:moveTo>
                  <a:lnTo>
                    <a:pt x="0" y="4108"/>
                  </a:lnTo>
                  <a:lnTo>
                    <a:pt x="3592" y="5037"/>
                  </a:lnTo>
                  <a:lnTo>
                    <a:pt x="4789" y="96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3462000" y="2163775"/>
              <a:ext cx="128800" cy="128250"/>
            </a:xfrm>
            <a:custGeom>
              <a:rect b="b" l="l" r="r" t="t"/>
              <a:pathLst>
                <a:path extrusionOk="0" h="5130" w="5152">
                  <a:moveTo>
                    <a:pt x="1063" y="0"/>
                  </a:moveTo>
                  <a:lnTo>
                    <a:pt x="1" y="4106"/>
                  </a:lnTo>
                  <a:lnTo>
                    <a:pt x="3955" y="5129"/>
                  </a:lnTo>
                  <a:lnTo>
                    <a:pt x="5152" y="1058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BBD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3480475" y="2190225"/>
              <a:ext cx="371925" cy="409175"/>
            </a:xfrm>
            <a:custGeom>
              <a:rect b="b" l="l" r="r" t="t"/>
              <a:pathLst>
                <a:path extrusionOk="0" h="16367" w="14877">
                  <a:moveTo>
                    <a:pt x="4413" y="0"/>
                  </a:moveTo>
                  <a:lnTo>
                    <a:pt x="3216" y="4071"/>
                  </a:lnTo>
                  <a:lnTo>
                    <a:pt x="7123" y="5083"/>
                  </a:lnTo>
                  <a:cubicBezTo>
                    <a:pt x="9034" y="5576"/>
                    <a:pt x="10185" y="7531"/>
                    <a:pt x="9691" y="9442"/>
                  </a:cubicBezTo>
                  <a:cubicBezTo>
                    <a:pt x="9274" y="11053"/>
                    <a:pt x="7819" y="12124"/>
                    <a:pt x="6227" y="12124"/>
                  </a:cubicBezTo>
                  <a:cubicBezTo>
                    <a:pt x="5931" y="12124"/>
                    <a:pt x="5631" y="12087"/>
                    <a:pt x="5332" y="12010"/>
                  </a:cubicBezTo>
                  <a:lnTo>
                    <a:pt x="1197" y="10940"/>
                  </a:lnTo>
                  <a:lnTo>
                    <a:pt x="0" y="15012"/>
                  </a:lnTo>
                  <a:lnTo>
                    <a:pt x="4270" y="16116"/>
                  </a:lnTo>
                  <a:cubicBezTo>
                    <a:pt x="4924" y="16285"/>
                    <a:pt x="5580" y="16366"/>
                    <a:pt x="6227" y="16366"/>
                  </a:cubicBezTo>
                  <a:cubicBezTo>
                    <a:pt x="9705" y="16366"/>
                    <a:pt x="12887" y="14024"/>
                    <a:pt x="13797" y="10505"/>
                  </a:cubicBezTo>
                  <a:cubicBezTo>
                    <a:pt x="14877" y="6330"/>
                    <a:pt x="12360" y="2056"/>
                    <a:pt x="8185" y="976"/>
                  </a:cubicBezTo>
                  <a:lnTo>
                    <a:pt x="4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3472200" y="2182775"/>
              <a:ext cx="26825" cy="74575"/>
            </a:xfrm>
            <a:custGeom>
              <a:rect b="b" l="l" r="r" t="t"/>
              <a:pathLst>
                <a:path extrusionOk="0" h="2983" w="1073">
                  <a:moveTo>
                    <a:pt x="1004" y="1"/>
                  </a:moveTo>
                  <a:cubicBezTo>
                    <a:pt x="987" y="1"/>
                    <a:pt x="970" y="10"/>
                    <a:pt x="963" y="32"/>
                  </a:cubicBezTo>
                  <a:cubicBezTo>
                    <a:pt x="647" y="990"/>
                    <a:pt x="330" y="1950"/>
                    <a:pt x="14" y="2908"/>
                  </a:cubicBezTo>
                  <a:cubicBezTo>
                    <a:pt x="0" y="2950"/>
                    <a:pt x="37" y="2983"/>
                    <a:pt x="70" y="2983"/>
                  </a:cubicBezTo>
                  <a:cubicBezTo>
                    <a:pt x="87" y="2983"/>
                    <a:pt x="103" y="2974"/>
                    <a:pt x="111" y="2951"/>
                  </a:cubicBezTo>
                  <a:cubicBezTo>
                    <a:pt x="427" y="1993"/>
                    <a:pt x="744" y="1035"/>
                    <a:pt x="1059" y="77"/>
                  </a:cubicBezTo>
                  <a:cubicBezTo>
                    <a:pt x="1073" y="34"/>
                    <a:pt x="1036" y="1"/>
                    <a:pt x="100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3756500" y="2262950"/>
              <a:ext cx="64175" cy="111875"/>
            </a:xfrm>
            <a:custGeom>
              <a:rect b="b" l="l" r="r" t="t"/>
              <a:pathLst>
                <a:path extrusionOk="0" h="4475" w="2567">
                  <a:moveTo>
                    <a:pt x="79" y="1"/>
                  </a:moveTo>
                  <a:cubicBezTo>
                    <a:pt x="36" y="1"/>
                    <a:pt x="0" y="61"/>
                    <a:pt x="44" y="94"/>
                  </a:cubicBezTo>
                  <a:cubicBezTo>
                    <a:pt x="1083" y="913"/>
                    <a:pt x="1852" y="2058"/>
                    <a:pt x="2232" y="3324"/>
                  </a:cubicBezTo>
                  <a:cubicBezTo>
                    <a:pt x="2340" y="3685"/>
                    <a:pt x="2415" y="4055"/>
                    <a:pt x="2456" y="4430"/>
                  </a:cubicBezTo>
                  <a:cubicBezTo>
                    <a:pt x="2460" y="4460"/>
                    <a:pt x="2484" y="4475"/>
                    <a:pt x="2508" y="4475"/>
                  </a:cubicBezTo>
                  <a:cubicBezTo>
                    <a:pt x="2537" y="4475"/>
                    <a:pt x="2567" y="4454"/>
                    <a:pt x="2562" y="4418"/>
                  </a:cubicBezTo>
                  <a:cubicBezTo>
                    <a:pt x="2411" y="3079"/>
                    <a:pt x="1832" y="1796"/>
                    <a:pt x="936" y="790"/>
                  </a:cubicBezTo>
                  <a:cubicBezTo>
                    <a:pt x="684" y="507"/>
                    <a:pt x="408" y="247"/>
                    <a:pt x="111" y="12"/>
                  </a:cubicBez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3430050" y="2539325"/>
              <a:ext cx="159100" cy="43450"/>
            </a:xfrm>
            <a:custGeom>
              <a:rect b="b" l="l" r="r" t="t"/>
              <a:pathLst>
                <a:path extrusionOk="0" h="1738" w="6364">
                  <a:moveTo>
                    <a:pt x="63" y="1"/>
                  </a:moveTo>
                  <a:cubicBezTo>
                    <a:pt x="9" y="1"/>
                    <a:pt x="0" y="92"/>
                    <a:pt x="61" y="108"/>
                  </a:cubicBezTo>
                  <a:lnTo>
                    <a:pt x="4908" y="1376"/>
                  </a:lnTo>
                  <a:lnTo>
                    <a:pt x="6286" y="1736"/>
                  </a:lnTo>
                  <a:cubicBezTo>
                    <a:pt x="6291" y="1737"/>
                    <a:pt x="6296" y="1738"/>
                    <a:pt x="6300" y="1738"/>
                  </a:cubicBezTo>
                  <a:cubicBezTo>
                    <a:pt x="6355" y="1738"/>
                    <a:pt x="6363" y="1648"/>
                    <a:pt x="6303" y="1632"/>
                  </a:cubicBezTo>
                  <a:lnTo>
                    <a:pt x="1455" y="364"/>
                  </a:lnTo>
                  <a:lnTo>
                    <a:pt x="77" y="3"/>
                  </a:lnTo>
                  <a:cubicBezTo>
                    <a:pt x="72" y="2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3647975" y="2479075"/>
              <a:ext cx="41500" cy="43500"/>
            </a:xfrm>
            <a:custGeom>
              <a:rect b="b" l="l" r="r" t="t"/>
              <a:pathLst>
                <a:path extrusionOk="0" h="1740" w="1660">
                  <a:moveTo>
                    <a:pt x="506" y="0"/>
                  </a:moveTo>
                  <a:cubicBezTo>
                    <a:pt x="411" y="0"/>
                    <a:pt x="314" y="30"/>
                    <a:pt x="233" y="92"/>
                  </a:cubicBezTo>
                  <a:cubicBezTo>
                    <a:pt x="36" y="244"/>
                    <a:pt x="0" y="527"/>
                    <a:pt x="150" y="723"/>
                  </a:cubicBezTo>
                  <a:lnTo>
                    <a:pt x="796" y="1564"/>
                  </a:lnTo>
                  <a:cubicBezTo>
                    <a:pt x="885" y="1679"/>
                    <a:pt x="1018" y="1740"/>
                    <a:pt x="1153" y="1740"/>
                  </a:cubicBezTo>
                  <a:cubicBezTo>
                    <a:pt x="1249" y="1740"/>
                    <a:pt x="1345" y="1710"/>
                    <a:pt x="1427" y="1647"/>
                  </a:cubicBezTo>
                  <a:cubicBezTo>
                    <a:pt x="1623" y="1495"/>
                    <a:pt x="1660" y="1214"/>
                    <a:pt x="1509" y="1016"/>
                  </a:cubicBezTo>
                  <a:lnTo>
                    <a:pt x="864" y="176"/>
                  </a:lnTo>
                  <a:cubicBezTo>
                    <a:pt x="775" y="61"/>
                    <a:pt x="641" y="0"/>
                    <a:pt x="506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3665700" y="2465275"/>
              <a:ext cx="41625" cy="43625"/>
            </a:xfrm>
            <a:custGeom>
              <a:rect b="b" l="l" r="r" t="t"/>
              <a:pathLst>
                <a:path extrusionOk="0" h="1745" w="1665">
                  <a:moveTo>
                    <a:pt x="507" y="0"/>
                  </a:moveTo>
                  <a:cubicBezTo>
                    <a:pt x="412" y="0"/>
                    <a:pt x="316" y="31"/>
                    <a:pt x="234" y="93"/>
                  </a:cubicBezTo>
                  <a:cubicBezTo>
                    <a:pt x="36" y="246"/>
                    <a:pt x="0" y="531"/>
                    <a:pt x="156" y="728"/>
                  </a:cubicBezTo>
                  <a:lnTo>
                    <a:pt x="800" y="1569"/>
                  </a:lnTo>
                  <a:cubicBezTo>
                    <a:pt x="890" y="1684"/>
                    <a:pt x="1023" y="1744"/>
                    <a:pt x="1158" y="1744"/>
                  </a:cubicBezTo>
                  <a:cubicBezTo>
                    <a:pt x="1253" y="1744"/>
                    <a:pt x="1349" y="1714"/>
                    <a:pt x="1431" y="1652"/>
                  </a:cubicBezTo>
                  <a:cubicBezTo>
                    <a:pt x="1628" y="1501"/>
                    <a:pt x="1665" y="1219"/>
                    <a:pt x="1514" y="1021"/>
                  </a:cubicBezTo>
                  <a:lnTo>
                    <a:pt x="868" y="181"/>
                  </a:lnTo>
                  <a:cubicBezTo>
                    <a:pt x="779" y="63"/>
                    <a:pt x="644" y="0"/>
                    <a:pt x="507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3683625" y="2451700"/>
              <a:ext cx="41525" cy="43500"/>
            </a:xfrm>
            <a:custGeom>
              <a:rect b="b" l="l" r="r" t="t"/>
              <a:pathLst>
                <a:path extrusionOk="0" h="1740" w="1661">
                  <a:moveTo>
                    <a:pt x="505" y="0"/>
                  </a:moveTo>
                  <a:cubicBezTo>
                    <a:pt x="408" y="0"/>
                    <a:pt x="312" y="32"/>
                    <a:pt x="234" y="92"/>
                  </a:cubicBezTo>
                  <a:cubicBezTo>
                    <a:pt x="37" y="244"/>
                    <a:pt x="1" y="526"/>
                    <a:pt x="151" y="724"/>
                  </a:cubicBezTo>
                  <a:lnTo>
                    <a:pt x="797" y="1564"/>
                  </a:lnTo>
                  <a:cubicBezTo>
                    <a:pt x="886" y="1679"/>
                    <a:pt x="1020" y="1740"/>
                    <a:pt x="1155" y="1740"/>
                  </a:cubicBezTo>
                  <a:cubicBezTo>
                    <a:pt x="1250" y="1740"/>
                    <a:pt x="1346" y="1709"/>
                    <a:pt x="1428" y="1647"/>
                  </a:cubicBezTo>
                  <a:cubicBezTo>
                    <a:pt x="1624" y="1496"/>
                    <a:pt x="1660" y="1213"/>
                    <a:pt x="1510" y="1017"/>
                  </a:cubicBezTo>
                  <a:lnTo>
                    <a:pt x="864" y="176"/>
                  </a:lnTo>
                  <a:cubicBezTo>
                    <a:pt x="792" y="81"/>
                    <a:pt x="684" y="19"/>
                    <a:pt x="566" y="4"/>
                  </a:cubicBezTo>
                  <a:cubicBezTo>
                    <a:pt x="546" y="2"/>
                    <a:pt x="525" y="0"/>
                    <a:pt x="50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3701575" y="2438125"/>
              <a:ext cx="37250" cy="37950"/>
            </a:xfrm>
            <a:custGeom>
              <a:rect b="b" l="l" r="r" t="t"/>
              <a:pathLst>
                <a:path extrusionOk="0" h="1518" w="1490">
                  <a:moveTo>
                    <a:pt x="508" y="0"/>
                  </a:moveTo>
                  <a:cubicBezTo>
                    <a:pt x="413" y="0"/>
                    <a:pt x="316" y="31"/>
                    <a:pt x="234" y="94"/>
                  </a:cubicBezTo>
                  <a:cubicBezTo>
                    <a:pt x="40" y="243"/>
                    <a:pt x="0" y="521"/>
                    <a:pt x="147" y="719"/>
                  </a:cubicBezTo>
                  <a:lnTo>
                    <a:pt x="626" y="1342"/>
                  </a:lnTo>
                  <a:cubicBezTo>
                    <a:pt x="699" y="1437"/>
                    <a:pt x="806" y="1499"/>
                    <a:pt x="924" y="1514"/>
                  </a:cubicBezTo>
                  <a:cubicBezTo>
                    <a:pt x="945" y="1516"/>
                    <a:pt x="965" y="1518"/>
                    <a:pt x="985" y="1518"/>
                  </a:cubicBezTo>
                  <a:cubicBezTo>
                    <a:pt x="1083" y="1518"/>
                    <a:pt x="1178" y="1486"/>
                    <a:pt x="1257" y="1426"/>
                  </a:cubicBezTo>
                  <a:cubicBezTo>
                    <a:pt x="1453" y="1274"/>
                    <a:pt x="1489" y="992"/>
                    <a:pt x="1339" y="794"/>
                  </a:cubicBezTo>
                  <a:lnTo>
                    <a:pt x="861" y="170"/>
                  </a:lnTo>
                  <a:cubicBezTo>
                    <a:pt x="772" y="59"/>
                    <a:pt x="641" y="0"/>
                    <a:pt x="508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701750" y="2452900"/>
              <a:ext cx="18925" cy="23425"/>
            </a:xfrm>
            <a:custGeom>
              <a:rect b="b" l="l" r="r" t="t"/>
              <a:pathLst>
                <a:path extrusionOk="0" h="937" w="757">
                  <a:moveTo>
                    <a:pt x="74" y="0"/>
                  </a:moveTo>
                  <a:cubicBezTo>
                    <a:pt x="37" y="0"/>
                    <a:pt x="1" y="49"/>
                    <a:pt x="31" y="89"/>
                  </a:cubicBezTo>
                  <a:cubicBezTo>
                    <a:pt x="236" y="365"/>
                    <a:pt x="441" y="642"/>
                    <a:pt x="646" y="917"/>
                  </a:cubicBezTo>
                  <a:cubicBezTo>
                    <a:pt x="657" y="931"/>
                    <a:pt x="670" y="937"/>
                    <a:pt x="683" y="937"/>
                  </a:cubicBezTo>
                  <a:cubicBezTo>
                    <a:pt x="720" y="937"/>
                    <a:pt x="756" y="888"/>
                    <a:pt x="726" y="848"/>
                  </a:cubicBezTo>
                  <a:lnTo>
                    <a:pt x="110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684200" y="2465900"/>
              <a:ext cx="23875" cy="28050"/>
            </a:xfrm>
            <a:custGeom>
              <a:rect b="b" l="l" r="r" t="t"/>
              <a:pathLst>
                <a:path extrusionOk="0" h="1122" w="955">
                  <a:moveTo>
                    <a:pt x="76" y="1"/>
                  </a:moveTo>
                  <a:cubicBezTo>
                    <a:pt x="38" y="1"/>
                    <a:pt x="1" y="49"/>
                    <a:pt x="33" y="89"/>
                  </a:cubicBezTo>
                  <a:lnTo>
                    <a:pt x="843" y="1103"/>
                  </a:lnTo>
                  <a:cubicBezTo>
                    <a:pt x="854" y="1116"/>
                    <a:pt x="867" y="1122"/>
                    <a:pt x="880" y="1122"/>
                  </a:cubicBezTo>
                  <a:cubicBezTo>
                    <a:pt x="918" y="1122"/>
                    <a:pt x="955" y="1073"/>
                    <a:pt x="923" y="1033"/>
                  </a:cubicBezTo>
                  <a:cubicBezTo>
                    <a:pt x="653" y="696"/>
                    <a:pt x="383" y="357"/>
                    <a:pt x="113" y="20"/>
                  </a:cubicBezTo>
                  <a:cubicBezTo>
                    <a:pt x="102" y="7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666225" y="2479975"/>
              <a:ext cx="23650" cy="27625"/>
            </a:xfrm>
            <a:custGeom>
              <a:rect b="b" l="l" r="r" t="t"/>
              <a:pathLst>
                <a:path extrusionOk="0" h="1105" w="946">
                  <a:moveTo>
                    <a:pt x="75" y="1"/>
                  </a:moveTo>
                  <a:cubicBezTo>
                    <a:pt x="37" y="1"/>
                    <a:pt x="0" y="49"/>
                    <a:pt x="33" y="89"/>
                  </a:cubicBezTo>
                  <a:lnTo>
                    <a:pt x="833" y="1086"/>
                  </a:lnTo>
                  <a:cubicBezTo>
                    <a:pt x="844" y="1099"/>
                    <a:pt x="857" y="1105"/>
                    <a:pt x="870" y="1105"/>
                  </a:cubicBezTo>
                  <a:cubicBezTo>
                    <a:pt x="909" y="1105"/>
                    <a:pt x="945" y="1056"/>
                    <a:pt x="913" y="1017"/>
                  </a:cubicBezTo>
                  <a:lnTo>
                    <a:pt x="112" y="20"/>
                  </a:ln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725800" y="2447500"/>
              <a:ext cx="14875" cy="21375"/>
            </a:xfrm>
            <a:custGeom>
              <a:rect b="b" l="l" r="r" t="t"/>
              <a:pathLst>
                <a:path extrusionOk="0" h="855" w="595">
                  <a:moveTo>
                    <a:pt x="74" y="1"/>
                  </a:moveTo>
                  <a:cubicBezTo>
                    <a:pt x="37" y="1"/>
                    <a:pt x="0" y="49"/>
                    <a:pt x="31" y="90"/>
                  </a:cubicBezTo>
                  <a:lnTo>
                    <a:pt x="301" y="443"/>
                  </a:lnTo>
                  <a:cubicBezTo>
                    <a:pt x="364" y="527"/>
                    <a:pt x="492" y="661"/>
                    <a:pt x="415" y="772"/>
                  </a:cubicBezTo>
                  <a:cubicBezTo>
                    <a:pt x="386" y="812"/>
                    <a:pt x="424" y="854"/>
                    <a:pt x="461" y="854"/>
                  </a:cubicBezTo>
                  <a:cubicBezTo>
                    <a:pt x="476" y="854"/>
                    <a:pt x="491" y="848"/>
                    <a:pt x="502" y="832"/>
                  </a:cubicBezTo>
                  <a:cubicBezTo>
                    <a:pt x="594" y="700"/>
                    <a:pt x="514" y="551"/>
                    <a:pt x="430" y="439"/>
                  </a:cubicBezTo>
                  <a:cubicBezTo>
                    <a:pt x="324" y="299"/>
                    <a:pt x="217" y="160"/>
                    <a:pt x="110" y="20"/>
                  </a:cubicBezTo>
                  <a:cubicBezTo>
                    <a:pt x="100" y="7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883450" y="2337450"/>
              <a:ext cx="293900" cy="297600"/>
            </a:xfrm>
            <a:custGeom>
              <a:rect b="b" l="l" r="r" t="t"/>
              <a:pathLst>
                <a:path extrusionOk="0" h="11904" w="11756">
                  <a:moveTo>
                    <a:pt x="4089" y="0"/>
                  </a:moveTo>
                  <a:cubicBezTo>
                    <a:pt x="3833" y="0"/>
                    <a:pt x="3577" y="43"/>
                    <a:pt x="3333" y="128"/>
                  </a:cubicBezTo>
                  <a:cubicBezTo>
                    <a:pt x="3331" y="128"/>
                    <a:pt x="3330" y="129"/>
                    <a:pt x="3329" y="129"/>
                  </a:cubicBezTo>
                  <a:cubicBezTo>
                    <a:pt x="3329" y="129"/>
                    <a:pt x="3329" y="129"/>
                    <a:pt x="3328" y="129"/>
                  </a:cubicBezTo>
                  <a:cubicBezTo>
                    <a:pt x="2594" y="387"/>
                    <a:pt x="2039" y="997"/>
                    <a:pt x="1852" y="1754"/>
                  </a:cubicBezTo>
                  <a:lnTo>
                    <a:pt x="1639" y="2620"/>
                  </a:lnTo>
                  <a:lnTo>
                    <a:pt x="0" y="9280"/>
                  </a:lnTo>
                  <a:cubicBezTo>
                    <a:pt x="0" y="9280"/>
                    <a:pt x="226" y="9629"/>
                    <a:pt x="815" y="10064"/>
                  </a:cubicBezTo>
                  <a:cubicBezTo>
                    <a:pt x="1017" y="10212"/>
                    <a:pt x="1227" y="10348"/>
                    <a:pt x="1445" y="10470"/>
                  </a:cubicBezTo>
                  <a:cubicBezTo>
                    <a:pt x="1640" y="10581"/>
                    <a:pt x="1858" y="10693"/>
                    <a:pt x="2100" y="10801"/>
                  </a:cubicBezTo>
                  <a:cubicBezTo>
                    <a:pt x="2299" y="10889"/>
                    <a:pt x="2513" y="10977"/>
                    <a:pt x="2747" y="11056"/>
                  </a:cubicBezTo>
                  <a:lnTo>
                    <a:pt x="2748" y="11057"/>
                  </a:lnTo>
                  <a:cubicBezTo>
                    <a:pt x="3006" y="11150"/>
                    <a:pt x="3288" y="11237"/>
                    <a:pt x="3591" y="11316"/>
                  </a:cubicBezTo>
                  <a:cubicBezTo>
                    <a:pt x="3760" y="11361"/>
                    <a:pt x="3936" y="11402"/>
                    <a:pt x="4119" y="11441"/>
                  </a:cubicBezTo>
                  <a:cubicBezTo>
                    <a:pt x="4518" y="11552"/>
                    <a:pt x="4908" y="11640"/>
                    <a:pt x="5284" y="11706"/>
                  </a:cubicBezTo>
                  <a:cubicBezTo>
                    <a:pt x="5637" y="11771"/>
                    <a:pt x="5977" y="11814"/>
                    <a:pt x="6303" y="11846"/>
                  </a:cubicBezTo>
                  <a:cubicBezTo>
                    <a:pt x="6339" y="11849"/>
                    <a:pt x="6374" y="11852"/>
                    <a:pt x="6410" y="11855"/>
                  </a:cubicBezTo>
                  <a:cubicBezTo>
                    <a:pt x="6808" y="11890"/>
                    <a:pt x="7183" y="11904"/>
                    <a:pt x="7527" y="11904"/>
                  </a:cubicBezTo>
                  <a:cubicBezTo>
                    <a:pt x="8893" y="11904"/>
                    <a:pt x="9782" y="11687"/>
                    <a:pt x="9782" y="11687"/>
                  </a:cubicBezTo>
                  <a:lnTo>
                    <a:pt x="11634" y="4161"/>
                  </a:lnTo>
                  <a:lnTo>
                    <a:pt x="11635" y="4162"/>
                  </a:lnTo>
                  <a:cubicBezTo>
                    <a:pt x="11755" y="3672"/>
                    <a:pt x="11711" y="3154"/>
                    <a:pt x="11509" y="2690"/>
                  </a:cubicBezTo>
                  <a:cubicBezTo>
                    <a:pt x="11404" y="2450"/>
                    <a:pt x="11260" y="2229"/>
                    <a:pt x="11081" y="2037"/>
                  </a:cubicBezTo>
                  <a:cubicBezTo>
                    <a:pt x="11080" y="2037"/>
                    <a:pt x="11079" y="2036"/>
                    <a:pt x="11078" y="2034"/>
                  </a:cubicBezTo>
                  <a:cubicBezTo>
                    <a:pt x="10960" y="1908"/>
                    <a:pt x="10828" y="1796"/>
                    <a:pt x="10685" y="1702"/>
                  </a:cubicBezTo>
                  <a:cubicBezTo>
                    <a:pt x="10460" y="1549"/>
                    <a:pt x="10211" y="1439"/>
                    <a:pt x="9948" y="1375"/>
                  </a:cubicBezTo>
                  <a:lnTo>
                    <a:pt x="8511" y="1021"/>
                  </a:lnTo>
                  <a:lnTo>
                    <a:pt x="5107" y="183"/>
                  </a:lnTo>
                  <a:lnTo>
                    <a:pt x="4640" y="67"/>
                  </a:lnTo>
                  <a:cubicBezTo>
                    <a:pt x="4459" y="22"/>
                    <a:pt x="4274" y="0"/>
                    <a:pt x="4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029450" y="2362250"/>
              <a:ext cx="147925" cy="384450"/>
            </a:xfrm>
            <a:custGeom>
              <a:rect b="b" l="l" r="r" t="t"/>
              <a:pathLst>
                <a:path extrusionOk="0" h="15378" w="5917">
                  <a:moveTo>
                    <a:pt x="2556" y="0"/>
                  </a:moveTo>
                  <a:lnTo>
                    <a:pt x="464" y="10854"/>
                  </a:lnTo>
                  <a:cubicBezTo>
                    <a:pt x="464" y="10854"/>
                    <a:pt x="0" y="14951"/>
                    <a:pt x="3512" y="15377"/>
                  </a:cubicBezTo>
                  <a:lnTo>
                    <a:pt x="3942" y="10695"/>
                  </a:lnTo>
                  <a:lnTo>
                    <a:pt x="5794" y="3169"/>
                  </a:lnTo>
                  <a:lnTo>
                    <a:pt x="5795" y="3170"/>
                  </a:lnTo>
                  <a:cubicBezTo>
                    <a:pt x="5916" y="2679"/>
                    <a:pt x="5872" y="2162"/>
                    <a:pt x="5669" y="1698"/>
                  </a:cubicBezTo>
                  <a:cubicBezTo>
                    <a:pt x="5565" y="1457"/>
                    <a:pt x="5420" y="1237"/>
                    <a:pt x="5241" y="1045"/>
                  </a:cubicBezTo>
                  <a:cubicBezTo>
                    <a:pt x="5240" y="1045"/>
                    <a:pt x="5239" y="1044"/>
                    <a:pt x="5238" y="1042"/>
                  </a:cubicBezTo>
                  <a:cubicBezTo>
                    <a:pt x="5121" y="916"/>
                    <a:pt x="4989" y="804"/>
                    <a:pt x="4845" y="710"/>
                  </a:cubicBezTo>
                  <a:cubicBezTo>
                    <a:pt x="4621" y="557"/>
                    <a:pt x="4371" y="447"/>
                    <a:pt x="4108" y="383"/>
                  </a:cubicBezTo>
                  <a:lnTo>
                    <a:pt x="2671" y="29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3842400" y="2337450"/>
              <a:ext cx="168725" cy="323850"/>
            </a:xfrm>
            <a:custGeom>
              <a:rect b="b" l="l" r="r" t="t"/>
              <a:pathLst>
                <a:path extrusionOk="0" h="12954" w="6749">
                  <a:moveTo>
                    <a:pt x="5731" y="0"/>
                  </a:moveTo>
                  <a:cubicBezTo>
                    <a:pt x="5475" y="0"/>
                    <a:pt x="5219" y="43"/>
                    <a:pt x="4975" y="128"/>
                  </a:cubicBezTo>
                  <a:cubicBezTo>
                    <a:pt x="4974" y="128"/>
                    <a:pt x="4973" y="129"/>
                    <a:pt x="4972" y="129"/>
                  </a:cubicBezTo>
                  <a:cubicBezTo>
                    <a:pt x="4972" y="129"/>
                    <a:pt x="4972" y="129"/>
                    <a:pt x="4971" y="129"/>
                  </a:cubicBezTo>
                  <a:cubicBezTo>
                    <a:pt x="4236" y="387"/>
                    <a:pt x="3681" y="997"/>
                    <a:pt x="3495" y="1754"/>
                  </a:cubicBezTo>
                  <a:lnTo>
                    <a:pt x="3281" y="2621"/>
                  </a:lnTo>
                  <a:lnTo>
                    <a:pt x="1201" y="10745"/>
                  </a:lnTo>
                  <a:lnTo>
                    <a:pt x="1" y="12895"/>
                  </a:lnTo>
                  <a:cubicBezTo>
                    <a:pt x="184" y="12936"/>
                    <a:pt x="364" y="12954"/>
                    <a:pt x="538" y="12954"/>
                  </a:cubicBezTo>
                  <a:cubicBezTo>
                    <a:pt x="2424" y="12954"/>
                    <a:pt x="3742" y="10801"/>
                    <a:pt x="3742" y="10801"/>
                  </a:cubicBezTo>
                  <a:lnTo>
                    <a:pt x="6749" y="183"/>
                  </a:lnTo>
                  <a:lnTo>
                    <a:pt x="6282" y="67"/>
                  </a:lnTo>
                  <a:cubicBezTo>
                    <a:pt x="6101" y="22"/>
                    <a:pt x="5916" y="0"/>
                    <a:pt x="5731" y="0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697000" y="2367675"/>
              <a:ext cx="177925" cy="127225"/>
            </a:xfrm>
            <a:custGeom>
              <a:rect b="b" l="l" r="r" t="t"/>
              <a:pathLst>
                <a:path extrusionOk="0" h="5089" w="7117">
                  <a:moveTo>
                    <a:pt x="2795" y="0"/>
                  </a:moveTo>
                  <a:cubicBezTo>
                    <a:pt x="2761" y="0"/>
                    <a:pt x="2727" y="1"/>
                    <a:pt x="2693" y="3"/>
                  </a:cubicBezTo>
                  <a:lnTo>
                    <a:pt x="1631" y="349"/>
                  </a:lnTo>
                  <a:cubicBezTo>
                    <a:pt x="1348" y="437"/>
                    <a:pt x="1084" y="611"/>
                    <a:pt x="1072" y="914"/>
                  </a:cubicBezTo>
                  <a:lnTo>
                    <a:pt x="1079" y="973"/>
                  </a:lnTo>
                  <a:lnTo>
                    <a:pt x="441" y="1043"/>
                  </a:lnTo>
                  <a:cubicBezTo>
                    <a:pt x="185" y="1072"/>
                    <a:pt x="1" y="1302"/>
                    <a:pt x="29" y="1558"/>
                  </a:cubicBezTo>
                  <a:cubicBezTo>
                    <a:pt x="45" y="1708"/>
                    <a:pt x="134" y="1841"/>
                    <a:pt x="266" y="1914"/>
                  </a:cubicBezTo>
                  <a:cubicBezTo>
                    <a:pt x="313" y="1941"/>
                    <a:pt x="366" y="1958"/>
                    <a:pt x="419" y="1965"/>
                  </a:cubicBezTo>
                  <a:cubicBezTo>
                    <a:pt x="225" y="1999"/>
                    <a:pt x="72" y="2152"/>
                    <a:pt x="40" y="2347"/>
                  </a:cubicBezTo>
                  <a:cubicBezTo>
                    <a:pt x="8" y="2541"/>
                    <a:pt x="103" y="2736"/>
                    <a:pt x="276" y="2830"/>
                  </a:cubicBezTo>
                  <a:cubicBezTo>
                    <a:pt x="330" y="2861"/>
                    <a:pt x="392" y="2880"/>
                    <a:pt x="454" y="2886"/>
                  </a:cubicBezTo>
                  <a:cubicBezTo>
                    <a:pt x="264" y="2995"/>
                    <a:pt x="176" y="3223"/>
                    <a:pt x="244" y="3432"/>
                  </a:cubicBezTo>
                  <a:cubicBezTo>
                    <a:pt x="307" y="3625"/>
                    <a:pt x="486" y="3752"/>
                    <a:pt x="686" y="3752"/>
                  </a:cubicBezTo>
                  <a:cubicBezTo>
                    <a:pt x="703" y="3752"/>
                    <a:pt x="720" y="3751"/>
                    <a:pt x="737" y="3749"/>
                  </a:cubicBezTo>
                  <a:lnTo>
                    <a:pt x="1279" y="3691"/>
                  </a:lnTo>
                  <a:lnTo>
                    <a:pt x="1279" y="3691"/>
                  </a:lnTo>
                  <a:cubicBezTo>
                    <a:pt x="1100" y="3746"/>
                    <a:pt x="972" y="3902"/>
                    <a:pt x="953" y="4088"/>
                  </a:cubicBezTo>
                  <a:cubicBezTo>
                    <a:pt x="933" y="4273"/>
                    <a:pt x="1026" y="4453"/>
                    <a:pt x="1189" y="4543"/>
                  </a:cubicBezTo>
                  <a:cubicBezTo>
                    <a:pt x="1258" y="4582"/>
                    <a:pt x="1336" y="4601"/>
                    <a:pt x="1415" y="4601"/>
                  </a:cubicBezTo>
                  <a:cubicBezTo>
                    <a:pt x="1432" y="4601"/>
                    <a:pt x="1448" y="4600"/>
                    <a:pt x="1465" y="4599"/>
                  </a:cubicBezTo>
                  <a:lnTo>
                    <a:pt x="5803" y="5088"/>
                  </a:lnTo>
                  <a:lnTo>
                    <a:pt x="7117" y="2406"/>
                  </a:lnTo>
                  <a:lnTo>
                    <a:pt x="3724" y="228"/>
                  </a:lnTo>
                  <a:cubicBezTo>
                    <a:pt x="3437" y="78"/>
                    <a:pt x="3118" y="0"/>
                    <a:pt x="2795" y="0"/>
                  </a:cubicBezTo>
                  <a:close/>
                </a:path>
              </a:pathLst>
            </a:custGeom>
            <a:solidFill>
              <a:srgbClr val="F39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837900" y="2392000"/>
              <a:ext cx="339850" cy="207125"/>
            </a:xfrm>
            <a:custGeom>
              <a:rect b="b" l="l" r="r" t="t"/>
              <a:pathLst>
                <a:path extrusionOk="0" h="8285" w="13594">
                  <a:moveTo>
                    <a:pt x="11187" y="1"/>
                  </a:moveTo>
                  <a:cubicBezTo>
                    <a:pt x="10755" y="1"/>
                    <a:pt x="10333" y="214"/>
                    <a:pt x="10085" y="605"/>
                  </a:cubicBezTo>
                  <a:lnTo>
                    <a:pt x="7803" y="4193"/>
                  </a:lnTo>
                  <a:lnTo>
                    <a:pt x="1657" y="1113"/>
                  </a:lnTo>
                  <a:lnTo>
                    <a:pt x="0" y="4419"/>
                  </a:lnTo>
                  <a:lnTo>
                    <a:pt x="7210" y="8032"/>
                  </a:lnTo>
                  <a:cubicBezTo>
                    <a:pt x="7551" y="8203"/>
                    <a:pt x="7916" y="8285"/>
                    <a:pt x="8275" y="8285"/>
                  </a:cubicBezTo>
                  <a:cubicBezTo>
                    <a:pt x="9067" y="8285"/>
                    <a:pt x="9836" y="7889"/>
                    <a:pt x="10287" y="7181"/>
                  </a:cubicBezTo>
                  <a:lnTo>
                    <a:pt x="13206" y="2589"/>
                  </a:lnTo>
                  <a:cubicBezTo>
                    <a:pt x="13593" y="1981"/>
                    <a:pt x="13413" y="1174"/>
                    <a:pt x="12804" y="788"/>
                  </a:cubicBezTo>
                  <a:lnTo>
                    <a:pt x="11886" y="205"/>
                  </a:lnTo>
                  <a:cubicBezTo>
                    <a:pt x="11669" y="67"/>
                    <a:pt x="11426" y="1"/>
                    <a:pt x="11187" y="1"/>
                  </a:cubicBezTo>
                  <a:close/>
                </a:path>
              </a:pathLst>
            </a:custGeom>
            <a:solidFill>
              <a:srgbClr val="97B9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820925" y="2422450"/>
              <a:ext cx="55725" cy="77425"/>
            </a:xfrm>
            <a:custGeom>
              <a:rect b="b" l="l" r="r" t="t"/>
              <a:pathLst>
                <a:path extrusionOk="0" h="3097" w="2229">
                  <a:moveTo>
                    <a:pt x="2011" y="0"/>
                  </a:moveTo>
                  <a:lnTo>
                    <a:pt x="0" y="2867"/>
                  </a:lnTo>
                  <a:lnTo>
                    <a:pt x="731" y="3097"/>
                  </a:lnTo>
                  <a:lnTo>
                    <a:pt x="2228" y="10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887125" y="2472625"/>
              <a:ext cx="271800" cy="127950"/>
            </a:xfrm>
            <a:custGeom>
              <a:rect b="b" l="l" r="r" t="t"/>
              <a:pathLst>
                <a:path extrusionOk="0" h="5118" w="10872">
                  <a:moveTo>
                    <a:pt x="10794" y="0"/>
                  </a:moveTo>
                  <a:cubicBezTo>
                    <a:pt x="10777" y="0"/>
                    <a:pt x="10760" y="8"/>
                    <a:pt x="10748" y="28"/>
                  </a:cubicBezTo>
                  <a:lnTo>
                    <a:pt x="8269" y="3925"/>
                  </a:lnTo>
                  <a:cubicBezTo>
                    <a:pt x="7831" y="4618"/>
                    <a:pt x="7080" y="5005"/>
                    <a:pt x="6307" y="5005"/>
                  </a:cubicBezTo>
                  <a:cubicBezTo>
                    <a:pt x="5955" y="5005"/>
                    <a:pt x="5599" y="4925"/>
                    <a:pt x="5265" y="4757"/>
                  </a:cubicBezTo>
                  <a:lnTo>
                    <a:pt x="96" y="2166"/>
                  </a:lnTo>
                  <a:cubicBezTo>
                    <a:pt x="87" y="2160"/>
                    <a:pt x="77" y="2158"/>
                    <a:pt x="66" y="2158"/>
                  </a:cubicBezTo>
                  <a:cubicBezTo>
                    <a:pt x="46" y="2158"/>
                    <a:pt x="26" y="2169"/>
                    <a:pt x="15" y="2189"/>
                  </a:cubicBezTo>
                  <a:cubicBezTo>
                    <a:pt x="0" y="2218"/>
                    <a:pt x="14" y="2255"/>
                    <a:pt x="46" y="2267"/>
                  </a:cubicBezTo>
                  <a:lnTo>
                    <a:pt x="5215" y="4857"/>
                  </a:lnTo>
                  <a:cubicBezTo>
                    <a:pt x="5555" y="5029"/>
                    <a:pt x="5930" y="5117"/>
                    <a:pt x="6311" y="5117"/>
                  </a:cubicBezTo>
                  <a:cubicBezTo>
                    <a:pt x="7144" y="5117"/>
                    <a:pt x="7919" y="4690"/>
                    <a:pt x="8365" y="3986"/>
                  </a:cubicBezTo>
                  <a:lnTo>
                    <a:pt x="10843" y="88"/>
                  </a:lnTo>
                  <a:cubicBezTo>
                    <a:pt x="10871" y="44"/>
                    <a:pt x="10833" y="0"/>
                    <a:pt x="10794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3907250" y="2405700"/>
              <a:ext cx="184700" cy="92550"/>
            </a:xfrm>
            <a:custGeom>
              <a:rect b="b" l="l" r="r" t="t"/>
              <a:pathLst>
                <a:path extrusionOk="0" h="3702" w="7388">
                  <a:moveTo>
                    <a:pt x="7309" y="1"/>
                  </a:moveTo>
                  <a:cubicBezTo>
                    <a:pt x="7292" y="1"/>
                    <a:pt x="7275" y="9"/>
                    <a:pt x="7263" y="28"/>
                  </a:cubicBezTo>
                  <a:lnTo>
                    <a:pt x="5009" y="3572"/>
                  </a:lnTo>
                  <a:lnTo>
                    <a:pt x="102" y="1114"/>
                  </a:lnTo>
                  <a:cubicBezTo>
                    <a:pt x="95" y="1111"/>
                    <a:pt x="88" y="1110"/>
                    <a:pt x="81" y="1110"/>
                  </a:cubicBezTo>
                  <a:cubicBezTo>
                    <a:pt x="30" y="1110"/>
                    <a:pt x="1" y="1182"/>
                    <a:pt x="52" y="1215"/>
                  </a:cubicBezTo>
                  <a:lnTo>
                    <a:pt x="5004" y="3695"/>
                  </a:lnTo>
                  <a:cubicBezTo>
                    <a:pt x="5012" y="3699"/>
                    <a:pt x="5021" y="3701"/>
                    <a:pt x="5029" y="3701"/>
                  </a:cubicBezTo>
                  <a:cubicBezTo>
                    <a:pt x="5050" y="3701"/>
                    <a:pt x="5067" y="3691"/>
                    <a:pt x="5078" y="3675"/>
                  </a:cubicBezTo>
                  <a:lnTo>
                    <a:pt x="7359" y="88"/>
                  </a:lnTo>
                  <a:cubicBezTo>
                    <a:pt x="7387" y="44"/>
                    <a:pt x="7349" y="1"/>
                    <a:pt x="7309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701600" y="2452750"/>
              <a:ext cx="34000" cy="31375"/>
            </a:xfrm>
            <a:custGeom>
              <a:rect b="b" l="l" r="r" t="t"/>
              <a:pathLst>
                <a:path extrusionOk="0" h="1255" w="1360">
                  <a:moveTo>
                    <a:pt x="72" y="0"/>
                  </a:moveTo>
                  <a:cubicBezTo>
                    <a:pt x="36" y="0"/>
                    <a:pt x="0" y="33"/>
                    <a:pt x="17" y="77"/>
                  </a:cubicBezTo>
                  <a:cubicBezTo>
                    <a:pt x="22" y="89"/>
                    <a:pt x="138" y="383"/>
                    <a:pt x="417" y="399"/>
                  </a:cubicBezTo>
                  <a:cubicBezTo>
                    <a:pt x="441" y="400"/>
                    <a:pt x="466" y="401"/>
                    <a:pt x="493" y="401"/>
                  </a:cubicBezTo>
                  <a:cubicBezTo>
                    <a:pt x="604" y="401"/>
                    <a:pt x="734" y="390"/>
                    <a:pt x="845" y="377"/>
                  </a:cubicBezTo>
                  <a:lnTo>
                    <a:pt x="845" y="377"/>
                  </a:lnTo>
                  <a:cubicBezTo>
                    <a:pt x="780" y="449"/>
                    <a:pt x="727" y="550"/>
                    <a:pt x="711" y="688"/>
                  </a:cubicBezTo>
                  <a:cubicBezTo>
                    <a:pt x="691" y="835"/>
                    <a:pt x="744" y="982"/>
                    <a:pt x="851" y="1086"/>
                  </a:cubicBezTo>
                  <a:cubicBezTo>
                    <a:pt x="954" y="1189"/>
                    <a:pt x="1110" y="1254"/>
                    <a:pt x="1243" y="1254"/>
                  </a:cubicBezTo>
                  <a:cubicBezTo>
                    <a:pt x="1258" y="1254"/>
                    <a:pt x="1273" y="1253"/>
                    <a:pt x="1288" y="1252"/>
                  </a:cubicBezTo>
                  <a:cubicBezTo>
                    <a:pt x="1360" y="1242"/>
                    <a:pt x="1350" y="1139"/>
                    <a:pt x="1282" y="1139"/>
                  </a:cubicBezTo>
                  <a:cubicBezTo>
                    <a:pt x="1280" y="1139"/>
                    <a:pt x="1277" y="1139"/>
                    <a:pt x="1274" y="1139"/>
                  </a:cubicBezTo>
                  <a:cubicBezTo>
                    <a:pt x="1265" y="1140"/>
                    <a:pt x="1255" y="1141"/>
                    <a:pt x="1244" y="1141"/>
                  </a:cubicBezTo>
                  <a:cubicBezTo>
                    <a:pt x="1153" y="1141"/>
                    <a:pt x="1023" y="1097"/>
                    <a:pt x="930" y="1005"/>
                  </a:cubicBezTo>
                  <a:cubicBezTo>
                    <a:pt x="849" y="927"/>
                    <a:pt x="808" y="813"/>
                    <a:pt x="823" y="701"/>
                  </a:cubicBezTo>
                  <a:cubicBezTo>
                    <a:pt x="858" y="401"/>
                    <a:pt x="1097" y="345"/>
                    <a:pt x="1107" y="343"/>
                  </a:cubicBezTo>
                  <a:cubicBezTo>
                    <a:pt x="1137" y="337"/>
                    <a:pt x="1156" y="308"/>
                    <a:pt x="1151" y="278"/>
                  </a:cubicBezTo>
                  <a:cubicBezTo>
                    <a:pt x="1146" y="251"/>
                    <a:pt x="1122" y="232"/>
                    <a:pt x="1096" y="232"/>
                  </a:cubicBezTo>
                  <a:cubicBezTo>
                    <a:pt x="1093" y="232"/>
                    <a:pt x="1090" y="232"/>
                    <a:pt x="1086" y="232"/>
                  </a:cubicBezTo>
                  <a:cubicBezTo>
                    <a:pt x="1082" y="232"/>
                    <a:pt x="729" y="287"/>
                    <a:pt x="487" y="287"/>
                  </a:cubicBezTo>
                  <a:cubicBezTo>
                    <a:pt x="465" y="287"/>
                    <a:pt x="444" y="287"/>
                    <a:pt x="423" y="286"/>
                  </a:cubicBezTo>
                  <a:cubicBezTo>
                    <a:pt x="218" y="274"/>
                    <a:pt x="124" y="39"/>
                    <a:pt x="123" y="37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3705300" y="2436675"/>
              <a:ext cx="12300" cy="5075"/>
            </a:xfrm>
            <a:custGeom>
              <a:rect b="b" l="l" r="r" t="t"/>
              <a:pathLst>
                <a:path extrusionOk="0" h="203" w="492">
                  <a:moveTo>
                    <a:pt x="414" y="1"/>
                  </a:moveTo>
                  <a:cubicBezTo>
                    <a:pt x="409" y="1"/>
                    <a:pt x="404" y="1"/>
                    <a:pt x="398" y="3"/>
                  </a:cubicBezTo>
                  <a:lnTo>
                    <a:pt x="66" y="91"/>
                  </a:lnTo>
                  <a:cubicBezTo>
                    <a:pt x="1" y="107"/>
                    <a:pt x="13" y="202"/>
                    <a:pt x="79" y="202"/>
                  </a:cubicBezTo>
                  <a:cubicBezTo>
                    <a:pt x="79" y="202"/>
                    <a:pt x="80" y="202"/>
                    <a:pt x="80" y="202"/>
                  </a:cubicBezTo>
                  <a:cubicBezTo>
                    <a:pt x="85" y="202"/>
                    <a:pt x="90" y="201"/>
                    <a:pt x="94" y="200"/>
                  </a:cubicBezTo>
                  <a:lnTo>
                    <a:pt x="428" y="112"/>
                  </a:lnTo>
                  <a:cubicBezTo>
                    <a:pt x="492" y="92"/>
                    <a:pt x="473" y="1"/>
                    <a:pt x="414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3705500" y="2412950"/>
              <a:ext cx="14025" cy="5275"/>
            </a:xfrm>
            <a:custGeom>
              <a:rect b="b" l="l" r="r" t="t"/>
              <a:pathLst>
                <a:path extrusionOk="0" h="211" w="561">
                  <a:moveTo>
                    <a:pt x="482" y="0"/>
                  </a:moveTo>
                  <a:cubicBezTo>
                    <a:pt x="478" y="0"/>
                    <a:pt x="473" y="1"/>
                    <a:pt x="469" y="2"/>
                  </a:cubicBezTo>
                  <a:lnTo>
                    <a:pt x="66" y="98"/>
                  </a:lnTo>
                  <a:cubicBezTo>
                    <a:pt x="0" y="114"/>
                    <a:pt x="12" y="210"/>
                    <a:pt x="79" y="210"/>
                  </a:cubicBezTo>
                  <a:cubicBezTo>
                    <a:pt x="83" y="210"/>
                    <a:pt x="88" y="210"/>
                    <a:pt x="92" y="209"/>
                  </a:cubicBezTo>
                  <a:lnTo>
                    <a:pt x="495" y="111"/>
                  </a:lnTo>
                  <a:cubicBezTo>
                    <a:pt x="560" y="93"/>
                    <a:pt x="542" y="0"/>
                    <a:pt x="482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3722025" y="2386875"/>
              <a:ext cx="62525" cy="6550"/>
            </a:xfrm>
            <a:custGeom>
              <a:rect b="b" l="l" r="r" t="t"/>
              <a:pathLst>
                <a:path extrusionOk="0" h="262" w="2501">
                  <a:moveTo>
                    <a:pt x="2443" y="0"/>
                  </a:moveTo>
                  <a:cubicBezTo>
                    <a:pt x="2441" y="0"/>
                    <a:pt x="2440" y="1"/>
                    <a:pt x="2438" y="1"/>
                  </a:cubicBezTo>
                  <a:lnTo>
                    <a:pt x="75" y="149"/>
                  </a:lnTo>
                  <a:cubicBezTo>
                    <a:pt x="0" y="151"/>
                    <a:pt x="2" y="262"/>
                    <a:pt x="75" y="262"/>
                  </a:cubicBezTo>
                  <a:cubicBezTo>
                    <a:pt x="76" y="262"/>
                    <a:pt x="77" y="262"/>
                    <a:pt x="78" y="262"/>
                  </a:cubicBezTo>
                  <a:lnTo>
                    <a:pt x="82" y="262"/>
                  </a:lnTo>
                  <a:lnTo>
                    <a:pt x="2445" y="114"/>
                  </a:lnTo>
                  <a:cubicBezTo>
                    <a:pt x="2476" y="112"/>
                    <a:pt x="2500" y="84"/>
                    <a:pt x="2498" y="53"/>
                  </a:cubicBezTo>
                  <a:cubicBezTo>
                    <a:pt x="2497" y="24"/>
                    <a:pt x="2472" y="0"/>
                    <a:pt x="244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3914400" y="2394100"/>
              <a:ext cx="13975" cy="45750"/>
            </a:xfrm>
            <a:custGeom>
              <a:rect b="b" l="l" r="r" t="t"/>
              <a:pathLst>
                <a:path extrusionOk="0" h="1830" w="559">
                  <a:moveTo>
                    <a:pt x="493" y="0"/>
                  </a:moveTo>
                  <a:cubicBezTo>
                    <a:pt x="471" y="0"/>
                    <a:pt x="449" y="13"/>
                    <a:pt x="440" y="41"/>
                  </a:cubicBezTo>
                  <a:lnTo>
                    <a:pt x="8" y="1759"/>
                  </a:lnTo>
                  <a:cubicBezTo>
                    <a:pt x="1" y="1789"/>
                    <a:pt x="19" y="1820"/>
                    <a:pt x="49" y="1828"/>
                  </a:cubicBezTo>
                  <a:cubicBezTo>
                    <a:pt x="54" y="1829"/>
                    <a:pt x="58" y="1830"/>
                    <a:pt x="63" y="1830"/>
                  </a:cubicBezTo>
                  <a:cubicBezTo>
                    <a:pt x="89" y="1830"/>
                    <a:pt x="111" y="1812"/>
                    <a:pt x="117" y="1786"/>
                  </a:cubicBezTo>
                  <a:lnTo>
                    <a:pt x="550" y="68"/>
                  </a:lnTo>
                  <a:cubicBezTo>
                    <a:pt x="558" y="27"/>
                    <a:pt x="525" y="0"/>
                    <a:pt x="493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3941575" y="2344400"/>
              <a:ext cx="60025" cy="109000"/>
            </a:xfrm>
            <a:custGeom>
              <a:rect b="b" l="l" r="r" t="t"/>
              <a:pathLst>
                <a:path extrusionOk="0" h="4360" w="2401">
                  <a:moveTo>
                    <a:pt x="2320" y="1"/>
                  </a:moveTo>
                  <a:cubicBezTo>
                    <a:pt x="2304" y="1"/>
                    <a:pt x="2287" y="9"/>
                    <a:pt x="2275" y="27"/>
                  </a:cubicBezTo>
                  <a:lnTo>
                    <a:pt x="750" y="2200"/>
                  </a:lnTo>
                  <a:cubicBezTo>
                    <a:pt x="741" y="2215"/>
                    <a:pt x="738" y="2231"/>
                    <a:pt x="741" y="2247"/>
                  </a:cubicBezTo>
                  <a:lnTo>
                    <a:pt x="984" y="3289"/>
                  </a:lnTo>
                  <a:lnTo>
                    <a:pt x="36" y="4264"/>
                  </a:lnTo>
                  <a:cubicBezTo>
                    <a:pt x="1" y="4299"/>
                    <a:pt x="26" y="4360"/>
                    <a:pt x="76" y="4360"/>
                  </a:cubicBezTo>
                  <a:cubicBezTo>
                    <a:pt x="91" y="4360"/>
                    <a:pt x="106" y="4354"/>
                    <a:pt x="117" y="4343"/>
                  </a:cubicBezTo>
                  <a:lnTo>
                    <a:pt x="1087" y="3345"/>
                  </a:lnTo>
                  <a:cubicBezTo>
                    <a:pt x="1101" y="3331"/>
                    <a:pt x="1106" y="3312"/>
                    <a:pt x="1102" y="3293"/>
                  </a:cubicBezTo>
                  <a:lnTo>
                    <a:pt x="858" y="2245"/>
                  </a:lnTo>
                  <a:lnTo>
                    <a:pt x="2367" y="93"/>
                  </a:lnTo>
                  <a:cubicBezTo>
                    <a:pt x="2400" y="48"/>
                    <a:pt x="2361" y="1"/>
                    <a:pt x="2320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095825" y="2366300"/>
              <a:ext cx="6700" cy="30575"/>
            </a:xfrm>
            <a:custGeom>
              <a:rect b="b" l="l" r="r" t="t"/>
              <a:pathLst>
                <a:path extrusionOk="0" h="1223" w="268">
                  <a:moveTo>
                    <a:pt x="61" y="0"/>
                  </a:moveTo>
                  <a:cubicBezTo>
                    <a:pt x="31" y="0"/>
                    <a:pt x="0" y="23"/>
                    <a:pt x="4" y="63"/>
                  </a:cubicBezTo>
                  <a:lnTo>
                    <a:pt x="152" y="1174"/>
                  </a:lnTo>
                  <a:cubicBezTo>
                    <a:pt x="155" y="1202"/>
                    <a:pt x="179" y="1223"/>
                    <a:pt x="207" y="1223"/>
                  </a:cubicBezTo>
                  <a:cubicBezTo>
                    <a:pt x="210" y="1223"/>
                    <a:pt x="212" y="1223"/>
                    <a:pt x="215" y="1222"/>
                  </a:cubicBezTo>
                  <a:cubicBezTo>
                    <a:pt x="245" y="1219"/>
                    <a:pt x="267" y="1190"/>
                    <a:pt x="263" y="1159"/>
                  </a:cubicBezTo>
                  <a:lnTo>
                    <a:pt x="116" y="48"/>
                  </a:lnTo>
                  <a:cubicBezTo>
                    <a:pt x="111" y="15"/>
                    <a:pt x="86" y="0"/>
                    <a:pt x="61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009300" y="2344500"/>
              <a:ext cx="81625" cy="35150"/>
            </a:xfrm>
            <a:custGeom>
              <a:rect b="b" l="l" r="r" t="t"/>
              <a:pathLst>
                <a:path extrusionOk="0" h="1406" w="3265">
                  <a:moveTo>
                    <a:pt x="76" y="0"/>
                  </a:moveTo>
                  <a:cubicBezTo>
                    <a:pt x="38" y="0"/>
                    <a:pt x="1" y="38"/>
                    <a:pt x="22" y="83"/>
                  </a:cubicBezTo>
                  <a:lnTo>
                    <a:pt x="497" y="975"/>
                  </a:lnTo>
                  <a:cubicBezTo>
                    <a:pt x="507" y="995"/>
                    <a:pt x="526" y="1006"/>
                    <a:pt x="547" y="1006"/>
                  </a:cubicBezTo>
                  <a:cubicBezTo>
                    <a:pt x="554" y="1006"/>
                    <a:pt x="561" y="1004"/>
                    <a:pt x="569" y="1001"/>
                  </a:cubicBezTo>
                  <a:lnTo>
                    <a:pt x="1483" y="635"/>
                  </a:lnTo>
                  <a:lnTo>
                    <a:pt x="1986" y="1380"/>
                  </a:lnTo>
                  <a:cubicBezTo>
                    <a:pt x="1997" y="1395"/>
                    <a:pt x="2014" y="1405"/>
                    <a:pt x="2034" y="1406"/>
                  </a:cubicBezTo>
                  <a:cubicBezTo>
                    <a:pt x="2042" y="1406"/>
                    <a:pt x="2051" y="1404"/>
                    <a:pt x="2058" y="1399"/>
                  </a:cubicBezTo>
                  <a:lnTo>
                    <a:pt x="3203" y="841"/>
                  </a:lnTo>
                  <a:cubicBezTo>
                    <a:pt x="3265" y="814"/>
                    <a:pt x="3236" y="732"/>
                    <a:pt x="3182" y="732"/>
                  </a:cubicBezTo>
                  <a:cubicBezTo>
                    <a:pt x="3174" y="732"/>
                    <a:pt x="3164" y="734"/>
                    <a:pt x="3154" y="739"/>
                  </a:cubicBezTo>
                  <a:lnTo>
                    <a:pt x="2053" y="1277"/>
                  </a:lnTo>
                  <a:lnTo>
                    <a:pt x="1552" y="533"/>
                  </a:lnTo>
                  <a:cubicBezTo>
                    <a:pt x="1541" y="517"/>
                    <a:pt x="1523" y="508"/>
                    <a:pt x="1504" y="508"/>
                  </a:cubicBezTo>
                  <a:cubicBezTo>
                    <a:pt x="1497" y="508"/>
                    <a:pt x="1490" y="509"/>
                    <a:pt x="1483" y="512"/>
                  </a:cubicBezTo>
                  <a:lnTo>
                    <a:pt x="573" y="878"/>
                  </a:lnTo>
                  <a:lnTo>
                    <a:pt x="123" y="29"/>
                  </a:lnTo>
                  <a:cubicBezTo>
                    <a:pt x="112" y="9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046425" y="2583350"/>
              <a:ext cx="7875" cy="5625"/>
            </a:xfrm>
            <a:custGeom>
              <a:rect b="b" l="l" r="r" t="t"/>
              <a:pathLst>
                <a:path extrusionOk="0" h="225" w="315">
                  <a:moveTo>
                    <a:pt x="146" y="0"/>
                  </a:moveTo>
                  <a:cubicBezTo>
                    <a:pt x="0" y="0"/>
                    <a:pt x="27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066375" y="2573125"/>
              <a:ext cx="7875" cy="5625"/>
            </a:xfrm>
            <a:custGeom>
              <a:rect b="b" l="l" r="r" t="t"/>
              <a:pathLst>
                <a:path extrusionOk="0" h="225" w="315">
                  <a:moveTo>
                    <a:pt x="146" y="0"/>
                  </a:moveTo>
                  <a:cubicBezTo>
                    <a:pt x="1" y="0"/>
                    <a:pt x="26" y="225"/>
                    <a:pt x="171" y="225"/>
                  </a:cubicBezTo>
                  <a:cubicBezTo>
                    <a:pt x="315" y="225"/>
                    <a:pt x="290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048525" y="256340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5" y="0"/>
                  </a:moveTo>
                  <a:cubicBezTo>
                    <a:pt x="0" y="0"/>
                    <a:pt x="26" y="226"/>
                    <a:pt x="170" y="226"/>
                  </a:cubicBezTo>
                  <a:cubicBezTo>
                    <a:pt x="316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068200" y="25526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5" y="1"/>
                  </a:moveTo>
                  <a:cubicBezTo>
                    <a:pt x="0" y="1"/>
                    <a:pt x="26" y="227"/>
                    <a:pt x="170" y="227"/>
                  </a:cubicBezTo>
                  <a:cubicBezTo>
                    <a:pt x="315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047475" y="265470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1" y="1"/>
                    <a:pt x="26" y="225"/>
                    <a:pt x="171" y="225"/>
                  </a:cubicBezTo>
                  <a:cubicBezTo>
                    <a:pt x="315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48275" y="2672525"/>
              <a:ext cx="7875" cy="5650"/>
            </a:xfrm>
            <a:custGeom>
              <a:rect b="b" l="l" r="r" t="t"/>
              <a:pathLst>
                <a:path extrusionOk="0" h="226" w="315">
                  <a:moveTo>
                    <a:pt x="145" y="0"/>
                  </a:moveTo>
                  <a:cubicBezTo>
                    <a:pt x="0" y="0"/>
                    <a:pt x="25" y="226"/>
                    <a:pt x="170" y="226"/>
                  </a:cubicBezTo>
                  <a:cubicBezTo>
                    <a:pt x="314" y="226"/>
                    <a:pt x="290" y="0"/>
                    <a:pt x="145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059000" y="2661250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0" y="1"/>
                    <a:pt x="26" y="225"/>
                    <a:pt x="172" y="225"/>
                  </a:cubicBezTo>
                  <a:cubicBezTo>
                    <a:pt x="316" y="225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875375" y="2623225"/>
              <a:ext cx="7900" cy="5625"/>
            </a:xfrm>
            <a:custGeom>
              <a:rect b="b" l="l" r="r" t="t"/>
              <a:pathLst>
                <a:path extrusionOk="0" h="225" w="316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5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877750" y="2599325"/>
              <a:ext cx="7900" cy="5650"/>
            </a:xfrm>
            <a:custGeom>
              <a:rect b="b" l="l" r="r" t="t"/>
              <a:pathLst>
                <a:path extrusionOk="0" h="226" w="316">
                  <a:moveTo>
                    <a:pt x="146" y="1"/>
                  </a:moveTo>
                  <a:cubicBezTo>
                    <a:pt x="0" y="1"/>
                    <a:pt x="27" y="226"/>
                    <a:pt x="171" y="226"/>
                  </a:cubicBezTo>
                  <a:cubicBezTo>
                    <a:pt x="316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3886400" y="26153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6" y="1"/>
                  </a:moveTo>
                  <a:cubicBezTo>
                    <a:pt x="0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3898725" y="2604325"/>
              <a:ext cx="7925" cy="5650"/>
            </a:xfrm>
            <a:custGeom>
              <a:rect b="b" l="l" r="r" t="t"/>
              <a:pathLst>
                <a:path extrusionOk="0" h="226" w="317">
                  <a:moveTo>
                    <a:pt x="146" y="0"/>
                  </a:moveTo>
                  <a:cubicBezTo>
                    <a:pt x="1" y="0"/>
                    <a:pt x="27" y="225"/>
                    <a:pt x="171" y="225"/>
                  </a:cubicBezTo>
                  <a:cubicBezTo>
                    <a:pt x="316" y="225"/>
                    <a:pt x="291" y="0"/>
                    <a:pt x="146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885625" y="2588825"/>
              <a:ext cx="7900" cy="5675"/>
            </a:xfrm>
            <a:custGeom>
              <a:rect b="b" l="l" r="r" t="t"/>
              <a:pathLst>
                <a:path extrusionOk="0" h="227" w="316">
                  <a:moveTo>
                    <a:pt x="146" y="1"/>
                  </a:moveTo>
                  <a:cubicBezTo>
                    <a:pt x="1" y="1"/>
                    <a:pt x="26" y="226"/>
                    <a:pt x="171" y="226"/>
                  </a:cubicBezTo>
                  <a:cubicBezTo>
                    <a:pt x="315" y="226"/>
                    <a:pt x="290" y="1"/>
                    <a:pt x="146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088150" y="2542675"/>
              <a:ext cx="7875" cy="5650"/>
            </a:xfrm>
            <a:custGeom>
              <a:rect b="b" l="l" r="r" t="t"/>
              <a:pathLst>
                <a:path extrusionOk="0" h="226" w="315">
                  <a:moveTo>
                    <a:pt x="145" y="1"/>
                  </a:moveTo>
                  <a:cubicBezTo>
                    <a:pt x="0" y="1"/>
                    <a:pt x="25" y="226"/>
                    <a:pt x="170" y="226"/>
                  </a:cubicBezTo>
                  <a:cubicBezTo>
                    <a:pt x="314" y="226"/>
                    <a:pt x="289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079200" y="2527475"/>
              <a:ext cx="7900" cy="5625"/>
            </a:xfrm>
            <a:custGeom>
              <a:rect b="b" l="l" r="r" t="t"/>
              <a:pathLst>
                <a:path extrusionOk="0" h="225" w="316">
                  <a:moveTo>
                    <a:pt x="147" y="0"/>
                  </a:moveTo>
                  <a:cubicBezTo>
                    <a:pt x="0" y="0"/>
                    <a:pt x="27" y="225"/>
                    <a:pt x="172" y="225"/>
                  </a:cubicBezTo>
                  <a:cubicBezTo>
                    <a:pt x="316" y="225"/>
                    <a:pt x="291" y="0"/>
                    <a:pt x="147" y="0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4048275" y="2543175"/>
              <a:ext cx="7875" cy="5675"/>
            </a:xfrm>
            <a:custGeom>
              <a:rect b="b" l="l" r="r" t="t"/>
              <a:pathLst>
                <a:path extrusionOk="0" h="227" w="315">
                  <a:moveTo>
                    <a:pt x="145" y="1"/>
                  </a:moveTo>
                  <a:cubicBezTo>
                    <a:pt x="0" y="1"/>
                    <a:pt x="25" y="227"/>
                    <a:pt x="170" y="227"/>
                  </a:cubicBezTo>
                  <a:cubicBezTo>
                    <a:pt x="314" y="227"/>
                    <a:pt x="290" y="1"/>
                    <a:pt x="145" y="1"/>
                  </a:cubicBezTo>
                  <a:close/>
                </a:path>
              </a:pathLst>
            </a:custGeom>
            <a:solidFill>
              <a:srgbClr val="1A2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 txBox="1"/>
          <p:nvPr>
            <p:ph idx="1" type="subTitle"/>
          </p:nvPr>
        </p:nvSpPr>
        <p:spPr>
          <a:xfrm>
            <a:off x="869700" y="543900"/>
            <a:ext cx="7418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Menyalakan airflow </a:t>
            </a:r>
            <a:r>
              <a:rPr lang="en" sz="1800"/>
              <a:t>scheduler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55" name="Google Shape;5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50" y="1506475"/>
            <a:ext cx="6601350" cy="29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idx="1" type="subTitle"/>
          </p:nvPr>
        </p:nvSpPr>
        <p:spPr>
          <a:xfrm>
            <a:off x="869700" y="543900"/>
            <a:ext cx="7418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Menyalakan airflow webserver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61" name="Google Shape;5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50" y="1293650"/>
            <a:ext cx="6260931" cy="37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Direktori untuk simulasi pipeline</a:t>
            </a:r>
            <a:endParaRPr/>
          </a:p>
        </p:txBody>
      </p:sp>
      <p:pic>
        <p:nvPicPr>
          <p:cNvPr id="567" name="Google Shape;5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38" y="2092725"/>
            <a:ext cx="32099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irektori untuk simulasi pipeline (2)</a:t>
            </a:r>
            <a:endParaRPr/>
          </a:p>
        </p:txBody>
      </p:sp>
      <p:pic>
        <p:nvPicPr>
          <p:cNvPr id="573" name="Google Shape;5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38" y="2092725"/>
            <a:ext cx="32099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663" y="2092713"/>
            <a:ext cx="48291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/>
          <p:nvPr>
            <p:ph type="title"/>
          </p:nvPr>
        </p:nvSpPr>
        <p:spPr>
          <a:xfrm>
            <a:off x="720000" y="445025"/>
            <a:ext cx="7717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irektori untuk simulasi pipeline (3)</a:t>
            </a:r>
            <a:endParaRPr/>
          </a:p>
        </p:txBody>
      </p:sp>
      <p:pic>
        <p:nvPicPr>
          <p:cNvPr id="580" name="Google Shape;5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00" y="2101188"/>
            <a:ext cx="47910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torytelling for Business by Slidesgo">
  <a:themeElements>
    <a:clrScheme name="Simple Light">
      <a:dk1>
        <a:srgbClr val="FFFFFF"/>
      </a:dk1>
      <a:lt1>
        <a:srgbClr val="678ACB"/>
      </a:lt1>
      <a:dk2>
        <a:srgbClr val="809BCE"/>
      </a:dk2>
      <a:lt2>
        <a:srgbClr val="A8BCE0"/>
      </a:lt2>
      <a:accent1>
        <a:srgbClr val="95B8D1"/>
      </a:accent1>
      <a:accent2>
        <a:srgbClr val="B9DED1"/>
      </a:accent2>
      <a:accent3>
        <a:srgbClr val="D5EADF"/>
      </a:accent3>
      <a:accent4>
        <a:srgbClr val="F5F0B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