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4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31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45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43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815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66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56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4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980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86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3C4743-8413-445E-94D9-4FD494EF159E}" type="datetimeFigureOut">
              <a:rPr lang="en-PK" smtClean="0"/>
              <a:t>27/04/2024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788CD7-927A-4C43-84DC-CC1DECD5FF7D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C58F-463B-C606-4953-C229FF0D9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2CDC4-588B-F623-4DAE-1F4861BBE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qamar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446106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7799-331C-431C-F5C4-2578DAB7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6CB4-1803-848B-696D-329023B9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instance </a:t>
            </a:r>
            <a:r>
              <a:rPr lang="en-US" dirty="0" err="1"/>
              <a:t>Vectorcal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 where</a:t>
            </a:r>
          </a:p>
          <a:p>
            <a:r>
              <a:rPr lang="en-US" dirty="0"/>
              <a:t> </a:t>
            </a:r>
            <a:r>
              <a:rPr lang="en-US" dirty="0" err="1"/>
              <a:t>dotprod</a:t>
            </a:r>
            <a:r>
              <a:rPr lang="en-US" dirty="0"/>
              <a:t> :: </a:t>
            </a:r>
            <a:r>
              <a:rPr lang="en-US" dirty="0" err="1"/>
              <a:t>Vect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Vect</a:t>
            </a:r>
            <a:r>
              <a:rPr lang="en-US" dirty="0">
                <a:sym typeface="Wingdings" panose="05000000000000000000" pitchFamily="2" charset="2"/>
              </a:rPr>
              <a:t>  Float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dotprod</a:t>
            </a:r>
            <a:r>
              <a:rPr lang="en-US" dirty="0">
                <a:sym typeface="Wingdings" panose="05000000000000000000" pitchFamily="2" charset="2"/>
              </a:rPr>
              <a:t> (Vect3D l m n) (Vect3D x y z) = l*x + m*y + n*z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crossprod</a:t>
            </a:r>
            <a:r>
              <a:rPr lang="en-US" dirty="0">
                <a:sym typeface="Wingdings" panose="05000000000000000000" pitchFamily="2" charset="2"/>
              </a:rPr>
              <a:t> :: </a:t>
            </a:r>
            <a:r>
              <a:rPr lang="en-US" dirty="0" err="1">
                <a:sym typeface="Wingdings" panose="05000000000000000000" pitchFamily="2" charset="2"/>
              </a:rPr>
              <a:t>Vect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Vect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Vect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crossprod</a:t>
            </a:r>
            <a:r>
              <a:rPr lang="en-US" dirty="0">
                <a:sym typeface="Wingdings" panose="05000000000000000000" pitchFamily="2" charset="2"/>
              </a:rPr>
              <a:t> (Vect3D l m n) (Vect3D x y z) = Vect3D l*x  m*y  m*z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 err="1">
                <a:sym typeface="Wingdings" panose="05000000000000000000" pitchFamily="2" charset="2"/>
              </a:rPr>
              <a:t>Vector.hs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module Vector (make3DVect , </a:t>
            </a:r>
            <a:r>
              <a:rPr lang="en-US" dirty="0" err="1">
                <a:sym typeface="Wingdings" panose="05000000000000000000" pitchFamily="2" charset="2"/>
              </a:rPr>
              <a:t>Vectorcal</a:t>
            </a:r>
            <a:r>
              <a:rPr lang="en-US" dirty="0">
                <a:sym typeface="Wingdings" panose="05000000000000000000" pitchFamily="2" charset="2"/>
              </a:rPr>
              <a:t>( . . ))   where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54909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4FC4-2CC8-938F-D7FF-521C0FA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Modules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583-58F0-20DA-D66C-51AD0A6D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import </a:t>
            </a:r>
            <a:r>
              <a:rPr lang="en-US" sz="2800" dirty="0" err="1">
                <a:solidFill>
                  <a:srgbClr val="C00000"/>
                </a:solidFill>
              </a:rPr>
              <a:t>Data.List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 interspace ‘ – ‘ ‘ Hello ‘                      Output :  ‘ H-e-l-l-o ‘</a:t>
            </a:r>
          </a:p>
          <a:p>
            <a:r>
              <a:rPr lang="en-US" dirty="0"/>
              <a:t> intercalate ‘ lets ‘ ‘ start ‘                  Output :   ‘ lets start ‘</a:t>
            </a:r>
          </a:p>
          <a:p>
            <a:r>
              <a:rPr lang="en-US" dirty="0"/>
              <a:t> </a:t>
            </a:r>
            <a:r>
              <a:rPr lang="en-US" dirty="0" err="1"/>
              <a:t>splitat</a:t>
            </a:r>
            <a:r>
              <a:rPr lang="en-US" dirty="0"/>
              <a:t>  4 ‘ lets start ‘                          Output :  ‘ lets ‘  ‘ start ‘</a:t>
            </a:r>
          </a:p>
          <a:p>
            <a:r>
              <a:rPr lang="en-US" dirty="0"/>
              <a:t> sort    [ 1 , 5 , 2 , 9 ]                            Output :  [ 1 , 2 , 5 , 9 ]</a:t>
            </a:r>
          </a:p>
          <a:p>
            <a:r>
              <a:rPr lang="en-US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import </a:t>
            </a:r>
            <a:r>
              <a:rPr lang="en-US" sz="2800" dirty="0" err="1">
                <a:solidFill>
                  <a:srgbClr val="C00000"/>
                </a:solidFill>
              </a:rPr>
              <a:t>Data.Char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toUpper</a:t>
            </a:r>
            <a:r>
              <a:rPr lang="en-US" dirty="0"/>
              <a:t> ‘ a ‘                                        Output :  ‘ A ‘</a:t>
            </a:r>
          </a:p>
          <a:p>
            <a:r>
              <a:rPr lang="en-US" dirty="0"/>
              <a:t> </a:t>
            </a:r>
            <a:r>
              <a:rPr lang="en-US" dirty="0" err="1"/>
              <a:t>toLower</a:t>
            </a:r>
            <a:r>
              <a:rPr lang="en-US" dirty="0"/>
              <a:t> ‘ A ‘                                        Output :   ‘ a ‘</a:t>
            </a:r>
          </a:p>
          <a:p>
            <a:r>
              <a:rPr lang="en-US" dirty="0"/>
              <a:t> words  ‘ lets start ‘                              Output :  ‘ lets ‘  ‘ start ‘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61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9D2-824A-F2A6-AA52-68F72463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DE2-F646-F307-BDFE-289E89DA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Haskell module is essentially a file that defines some functions, types, and type classes.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Haskell program is a collection of modules.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Module can have many functions and types defined inside it, and it exports some of them.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Advantages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a module is generic enough, the functions it exports can be used in a multitude of different programs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Your code is more manageable when you split it into several parts.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87350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8902-B879-CCB3-78DC-5FCE149C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57FC-3CE1-D866-0180-67E7B0FC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concept of a vector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Module.hs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/>
              <a:t> module Vector                            where</a:t>
            </a:r>
          </a:p>
          <a:p>
            <a:endParaRPr lang="en-US" dirty="0"/>
          </a:p>
          <a:p>
            <a:r>
              <a:rPr lang="en-US" dirty="0" err="1"/>
              <a:t>dotproduct</a:t>
            </a:r>
            <a:r>
              <a:rPr lang="en-US" dirty="0"/>
              <a:t> : : (</a:t>
            </a:r>
            <a:r>
              <a:rPr lang="en-US" dirty="0" err="1"/>
              <a:t>float,float,float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</a:t>
            </a:r>
            <a:r>
              <a:rPr lang="en-US" dirty="0" err="1"/>
              <a:t>float,float,float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</a:t>
            </a:r>
            <a:r>
              <a:rPr lang="en-US" dirty="0" err="1"/>
              <a:t>float,float,float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dotproduct</a:t>
            </a:r>
            <a:r>
              <a:rPr lang="en-US" dirty="0"/>
              <a:t> (x</a:t>
            </a:r>
            <a:r>
              <a:rPr lang="en-US" sz="1400" dirty="0"/>
              <a:t>1</a:t>
            </a:r>
            <a:r>
              <a:rPr lang="en-US" dirty="0"/>
              <a:t>,x</a:t>
            </a:r>
            <a:r>
              <a:rPr lang="en-US" sz="1400" dirty="0"/>
              <a:t>2</a:t>
            </a:r>
            <a:r>
              <a:rPr lang="en-US" dirty="0"/>
              <a:t>,x</a:t>
            </a:r>
            <a:r>
              <a:rPr lang="en-US" sz="1400" dirty="0"/>
              <a:t>3</a:t>
            </a:r>
            <a:r>
              <a:rPr lang="en-US" dirty="0"/>
              <a:t>) (y</a:t>
            </a:r>
            <a:r>
              <a:rPr lang="en-US" sz="1400" dirty="0"/>
              <a:t>1</a:t>
            </a:r>
            <a:r>
              <a:rPr lang="en-US" dirty="0"/>
              <a:t>,y</a:t>
            </a:r>
            <a:r>
              <a:rPr lang="en-US" sz="1400" dirty="0"/>
              <a:t>2</a:t>
            </a:r>
            <a:r>
              <a:rPr lang="en-US" dirty="0"/>
              <a:t>,y</a:t>
            </a:r>
            <a:r>
              <a:rPr lang="en-US" sz="1400" dirty="0"/>
              <a:t>3</a:t>
            </a:r>
            <a:r>
              <a:rPr lang="en-US" dirty="0"/>
              <a:t>) = (x</a:t>
            </a:r>
            <a:r>
              <a:rPr lang="en-US" sz="1400" dirty="0"/>
              <a:t>1</a:t>
            </a:r>
            <a:r>
              <a:rPr lang="en-US" dirty="0"/>
              <a:t>*y</a:t>
            </a:r>
            <a:r>
              <a:rPr lang="en-US" sz="1400" dirty="0"/>
              <a:t>1</a:t>
            </a:r>
            <a:r>
              <a:rPr lang="en-US" dirty="0"/>
              <a:t>) + (x</a:t>
            </a:r>
            <a:r>
              <a:rPr lang="en-US" sz="1400" dirty="0"/>
              <a:t>2</a:t>
            </a:r>
            <a:r>
              <a:rPr lang="en-US" dirty="0"/>
              <a:t>*y</a:t>
            </a:r>
            <a:r>
              <a:rPr lang="en-US" sz="1400" dirty="0"/>
              <a:t>2</a:t>
            </a:r>
            <a:r>
              <a:rPr lang="en-US" dirty="0"/>
              <a:t>) + (x</a:t>
            </a:r>
            <a:r>
              <a:rPr lang="en-US" sz="1400" dirty="0"/>
              <a:t>3</a:t>
            </a:r>
            <a:r>
              <a:rPr lang="en-US" dirty="0"/>
              <a:t>*y</a:t>
            </a:r>
            <a:r>
              <a:rPr lang="en-US" sz="1400" dirty="0"/>
              <a:t>3</a:t>
            </a:r>
            <a:r>
              <a:rPr lang="en-US" dirty="0"/>
              <a:t>) </a:t>
            </a:r>
          </a:p>
          <a:p>
            <a:r>
              <a:rPr lang="en-US" dirty="0" err="1"/>
              <a:t>crossproduct</a:t>
            </a:r>
            <a:r>
              <a:rPr lang="en-US" dirty="0"/>
              <a:t> : : (</a:t>
            </a:r>
            <a:r>
              <a:rPr lang="en-US" dirty="0" err="1"/>
              <a:t>float,float,float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</a:t>
            </a:r>
            <a:r>
              <a:rPr lang="en-US" dirty="0" err="1"/>
              <a:t>float,float,float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</a:t>
            </a:r>
            <a:r>
              <a:rPr lang="en-US" dirty="0" err="1"/>
              <a:t>float,float,float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crossproduct</a:t>
            </a:r>
            <a:r>
              <a:rPr lang="en-US" dirty="0"/>
              <a:t> (x</a:t>
            </a:r>
            <a:r>
              <a:rPr lang="en-US" sz="1400" dirty="0"/>
              <a:t>1</a:t>
            </a:r>
            <a:r>
              <a:rPr lang="en-US" dirty="0"/>
              <a:t>,x</a:t>
            </a:r>
            <a:r>
              <a:rPr lang="en-US" sz="1400" dirty="0"/>
              <a:t>2</a:t>
            </a:r>
            <a:r>
              <a:rPr lang="en-US" dirty="0"/>
              <a:t>,x</a:t>
            </a:r>
            <a:r>
              <a:rPr lang="en-US" sz="1400" dirty="0"/>
              <a:t>3</a:t>
            </a:r>
            <a:r>
              <a:rPr lang="en-US" dirty="0"/>
              <a:t>) (y</a:t>
            </a:r>
            <a:r>
              <a:rPr lang="en-US" sz="1400" dirty="0"/>
              <a:t>1</a:t>
            </a:r>
            <a:r>
              <a:rPr lang="en-US" dirty="0"/>
              <a:t>,y</a:t>
            </a:r>
            <a:r>
              <a:rPr lang="en-US" sz="1400" dirty="0"/>
              <a:t>2</a:t>
            </a:r>
            <a:r>
              <a:rPr lang="en-US" dirty="0"/>
              <a:t>,y</a:t>
            </a:r>
            <a:r>
              <a:rPr lang="en-US" sz="1400" dirty="0"/>
              <a:t>3</a:t>
            </a:r>
            <a:r>
              <a:rPr lang="en-US" dirty="0"/>
              <a:t>) = ((x</a:t>
            </a:r>
            <a:r>
              <a:rPr lang="en-US" sz="1400" dirty="0"/>
              <a:t>1</a:t>
            </a:r>
            <a:r>
              <a:rPr lang="en-US" dirty="0"/>
              <a:t>*y</a:t>
            </a:r>
            <a:r>
              <a:rPr lang="en-US" sz="1400" dirty="0"/>
              <a:t>1</a:t>
            </a:r>
            <a:r>
              <a:rPr lang="en-US" dirty="0"/>
              <a:t>) , (x</a:t>
            </a:r>
            <a:r>
              <a:rPr lang="en-US" sz="1400" dirty="0"/>
              <a:t>2</a:t>
            </a:r>
            <a:r>
              <a:rPr lang="en-US" dirty="0"/>
              <a:t>*y</a:t>
            </a:r>
            <a:r>
              <a:rPr lang="en-US" sz="1400" dirty="0"/>
              <a:t>2</a:t>
            </a:r>
            <a:r>
              <a:rPr lang="en-US" dirty="0"/>
              <a:t>) , (x</a:t>
            </a:r>
            <a:r>
              <a:rPr lang="en-US" sz="1400" dirty="0"/>
              <a:t>3</a:t>
            </a:r>
            <a:r>
              <a:rPr lang="en-US" dirty="0"/>
              <a:t>*y</a:t>
            </a:r>
            <a:r>
              <a:rPr lang="en-US" sz="1400" dirty="0"/>
              <a:t>3</a:t>
            </a:r>
            <a:r>
              <a:rPr lang="en-US" dirty="0"/>
              <a:t>))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36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91E1-2C78-6B34-9100-0C76A76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a Module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3813-2159-0E93-69CF-FB3CBB31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import a module you write in </a:t>
            </a:r>
            <a:r>
              <a:rPr lang="en-US" dirty="0" err="1"/>
              <a:t>main.hs</a:t>
            </a:r>
            <a:endParaRPr lang="en-US" dirty="0"/>
          </a:p>
          <a:p>
            <a:r>
              <a:rPr lang="en-US" dirty="0"/>
              <a:t>  import </a:t>
            </a:r>
            <a:r>
              <a:rPr lang="en-US" dirty="0" err="1"/>
              <a:t>module_name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But if you call the function it will generate a error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Example :</a:t>
            </a:r>
          </a:p>
          <a:p>
            <a:r>
              <a:rPr lang="en-US" dirty="0"/>
              <a:t> import Vector</a:t>
            </a:r>
          </a:p>
          <a:p>
            <a:r>
              <a:rPr lang="en-US" dirty="0"/>
              <a:t> main = </a:t>
            </a:r>
            <a:r>
              <a:rPr lang="en-US" dirty="0" err="1"/>
              <a:t>dotproduct</a:t>
            </a:r>
            <a:r>
              <a:rPr lang="en-US" dirty="0"/>
              <a:t> ( 6 , 3 , 2 ) ( 4 , 5 , 7 )                        // error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Because we have not given this module public access.</a:t>
            </a:r>
          </a:p>
        </p:txBody>
      </p:sp>
    </p:spTree>
    <p:extLst>
      <p:ext uri="{BB962C8B-B14F-4D97-AF65-F5344CB8AC3E}">
        <p14:creationId xmlns:p14="http://schemas.microsoft.com/office/powerpoint/2010/main" val="2850358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8DBD-1EB4-53F7-23F7-5E4BC5BE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a Module(Cont.)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D393-353C-CDE2-19D9-E387358D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True Syntax :</a:t>
            </a:r>
          </a:p>
          <a:p>
            <a:r>
              <a:rPr lang="en-US" sz="3200" dirty="0" err="1">
                <a:solidFill>
                  <a:srgbClr val="C00000"/>
                </a:solidFill>
              </a:rPr>
              <a:t>Module.hs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dirty="0"/>
              <a:t> module Vector ( - - )                 where</a:t>
            </a:r>
          </a:p>
          <a:p>
            <a:r>
              <a:rPr lang="en-US" dirty="0"/>
              <a:t>                                        </a:t>
            </a:r>
            <a:r>
              <a:rPr lang="en-US" dirty="0">
                <a:solidFill>
                  <a:srgbClr val="C00000"/>
                </a:solidFill>
              </a:rPr>
              <a:t>OR</a:t>
            </a:r>
          </a:p>
          <a:p>
            <a:r>
              <a:rPr lang="en-US" dirty="0"/>
              <a:t> module Vector (</a:t>
            </a:r>
            <a:r>
              <a:rPr lang="en-US" dirty="0" err="1"/>
              <a:t>dotproduct</a:t>
            </a:r>
            <a:r>
              <a:rPr lang="en-US" dirty="0"/>
              <a:t> , </a:t>
            </a:r>
            <a:r>
              <a:rPr lang="en-US" dirty="0" err="1"/>
              <a:t>crossproduct</a:t>
            </a:r>
            <a:r>
              <a:rPr lang="en-US" dirty="0"/>
              <a:t>)               where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645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F666-6A09-93D4-8395-C7F5B51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Result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F076-F229-F2BE-94DA-2A8D62E7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you want to display result then 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 main = </a:t>
            </a:r>
            <a:r>
              <a:rPr lang="en-US" dirty="0" err="1"/>
              <a:t>dotproduct</a:t>
            </a:r>
            <a:r>
              <a:rPr lang="en-US" dirty="0"/>
              <a:t> ( 1 , 2 , 3 ) ( 3 , 4 , 5 )                     //will not print</a:t>
            </a:r>
          </a:p>
          <a:p>
            <a:r>
              <a:rPr lang="en-US" dirty="0"/>
              <a:t> main = print $ </a:t>
            </a:r>
            <a:r>
              <a:rPr lang="en-US" dirty="0" err="1"/>
              <a:t>dotproduct</a:t>
            </a:r>
            <a:r>
              <a:rPr lang="en-US" dirty="0"/>
              <a:t> ( 1 , 2 , 3 ) ( 3 , 4 , 5 )</a:t>
            </a:r>
          </a:p>
          <a:p>
            <a:r>
              <a:rPr lang="en-US" dirty="0"/>
              <a:t>                                                </a:t>
            </a:r>
            <a:r>
              <a:rPr lang="en-US" sz="2400" dirty="0">
                <a:solidFill>
                  <a:srgbClr val="C00000"/>
                </a:solidFill>
              </a:rPr>
              <a:t>OR (for multiple commands)</a:t>
            </a:r>
          </a:p>
          <a:p>
            <a:r>
              <a:rPr lang="en-US" dirty="0"/>
              <a:t> main = do</a:t>
            </a:r>
          </a:p>
          <a:p>
            <a:r>
              <a:rPr lang="en-US" dirty="0"/>
              <a:t>             print $ </a:t>
            </a:r>
            <a:r>
              <a:rPr lang="en-US" dirty="0" err="1"/>
              <a:t>dotproduct</a:t>
            </a:r>
            <a:r>
              <a:rPr lang="en-US" dirty="0"/>
              <a:t> ( 1 , 2 , 3 ) ( 3 , 4 , 5 )</a:t>
            </a:r>
          </a:p>
          <a:p>
            <a:r>
              <a:rPr lang="en-US" dirty="0"/>
              <a:t>             print $ </a:t>
            </a:r>
            <a:r>
              <a:rPr lang="en-US" dirty="0" err="1"/>
              <a:t>crossproduct</a:t>
            </a:r>
            <a:r>
              <a:rPr lang="en-US" dirty="0"/>
              <a:t> ( 1 , 2 , 3 ) ( 3 , 4 , 5 )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0230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989-5229-AC01-0097-B12F569D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b="1" dirty="0" err="1"/>
              <a:t>Vector.hs</a:t>
            </a:r>
            <a:r>
              <a:rPr lang="en-US" b="1" dirty="0"/>
              <a:t>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F73-D3EC-72DE-EFE4-4BD2D1A2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Vector ( . . )             where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err="1"/>
              <a:t>Vect</a:t>
            </a:r>
            <a:r>
              <a:rPr lang="en-US" dirty="0"/>
              <a:t>= V3DCord Float </a:t>
            </a:r>
            <a:r>
              <a:rPr lang="en-US" dirty="0" err="1"/>
              <a:t>Float</a:t>
            </a:r>
            <a:r>
              <a:rPr lang="en-US" dirty="0"/>
              <a:t> </a:t>
            </a:r>
            <a:r>
              <a:rPr lang="en-US" dirty="0" err="1"/>
              <a:t>Float</a:t>
            </a:r>
            <a:r>
              <a:rPr lang="en-US" dirty="0"/>
              <a:t> | V2DCord Float </a:t>
            </a:r>
            <a:r>
              <a:rPr lang="en-US" dirty="0" err="1"/>
              <a:t>Float</a:t>
            </a:r>
            <a:r>
              <a:rPr lang="en-US" dirty="0"/>
              <a:t> deriving Show</a:t>
            </a:r>
          </a:p>
          <a:p>
            <a:r>
              <a:rPr lang="en-US" dirty="0"/>
              <a:t>make3DVect::Float-&gt;Float-&gt;Float-&gt;</a:t>
            </a:r>
            <a:r>
              <a:rPr lang="en-US" dirty="0" err="1"/>
              <a:t>Vect</a:t>
            </a:r>
            <a:endParaRPr lang="en-US" dirty="0"/>
          </a:p>
          <a:p>
            <a:r>
              <a:rPr lang="en-US" dirty="0"/>
              <a:t>make3DVect x y z=V3DCord x y z</a:t>
            </a:r>
          </a:p>
          <a:p>
            <a:r>
              <a:rPr lang="en-US" dirty="0" err="1"/>
              <a:t>dotproduct</a:t>
            </a:r>
            <a:r>
              <a:rPr lang="en-US" dirty="0"/>
              <a:t> :: </a:t>
            </a:r>
            <a:r>
              <a:rPr lang="en-US" dirty="0" err="1"/>
              <a:t>Vect</a:t>
            </a:r>
            <a:r>
              <a:rPr lang="en-US" dirty="0"/>
              <a:t> -&gt; </a:t>
            </a:r>
            <a:r>
              <a:rPr lang="en-US" dirty="0" err="1"/>
              <a:t>Vect</a:t>
            </a:r>
            <a:r>
              <a:rPr lang="en-US" dirty="0"/>
              <a:t> -&gt; Float</a:t>
            </a:r>
          </a:p>
          <a:p>
            <a:r>
              <a:rPr lang="en-US" dirty="0" err="1"/>
              <a:t>dotproduct</a:t>
            </a:r>
            <a:r>
              <a:rPr lang="en-US" dirty="0"/>
              <a:t> (V3DCord x1 y1 z1) (V3DCord x2 y2 z2) = x1 * x2 + y1 * y2 + z1 * z2</a:t>
            </a:r>
          </a:p>
          <a:p>
            <a:r>
              <a:rPr lang="en-US" dirty="0" err="1"/>
              <a:t>crossproduct</a:t>
            </a:r>
            <a:r>
              <a:rPr lang="en-US" dirty="0"/>
              <a:t> :: </a:t>
            </a:r>
            <a:r>
              <a:rPr lang="en-US" dirty="0" err="1"/>
              <a:t>Vect</a:t>
            </a:r>
            <a:r>
              <a:rPr lang="en-US" dirty="0"/>
              <a:t> -&gt; </a:t>
            </a:r>
            <a:r>
              <a:rPr lang="en-US" dirty="0" err="1"/>
              <a:t>Vect</a:t>
            </a:r>
            <a:r>
              <a:rPr lang="en-US" dirty="0"/>
              <a:t> -&gt; </a:t>
            </a:r>
            <a:r>
              <a:rPr lang="en-US" dirty="0" err="1"/>
              <a:t>Vect</a:t>
            </a:r>
            <a:endParaRPr lang="en-US" dirty="0"/>
          </a:p>
          <a:p>
            <a:r>
              <a:rPr lang="en-US" dirty="0" err="1"/>
              <a:t>crossproduct</a:t>
            </a:r>
            <a:r>
              <a:rPr lang="en-US" dirty="0"/>
              <a:t> (V3DCord x1 y1 z1) (V3DCord x2 y2 z2) = V3DCord (y1 * z2 - z1 * y2) (z1 * x2 - x1 * z2) (x1 * y2 - y1 * x2)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59622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5B2-DCD5-438F-2B25-69CEED57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b="1" dirty="0" err="1"/>
              <a:t>Main.hs</a:t>
            </a:r>
            <a:r>
              <a:rPr lang="en-US" b="1" dirty="0"/>
              <a:t>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28DD-A97C-4883-F968-63CF807E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Vector</a:t>
            </a:r>
          </a:p>
          <a:p>
            <a:r>
              <a:rPr lang="en-US" dirty="0"/>
              <a:t>main=do </a:t>
            </a:r>
          </a:p>
          <a:p>
            <a:r>
              <a:rPr lang="en-US" dirty="0"/>
              <a:t>    let g=make3DVect 3 5 1 </a:t>
            </a:r>
          </a:p>
          <a:p>
            <a:r>
              <a:rPr lang="en-US" dirty="0"/>
              <a:t>    let h=make3DVect 1 2 3</a:t>
            </a:r>
          </a:p>
          <a:p>
            <a:r>
              <a:rPr lang="en-US" dirty="0"/>
              <a:t>    let </a:t>
            </a:r>
            <a:r>
              <a:rPr lang="en-US" dirty="0" err="1"/>
              <a:t>i</a:t>
            </a:r>
            <a:r>
              <a:rPr lang="en-US" dirty="0"/>
              <a:t>=make2DVect 1 2 </a:t>
            </a:r>
          </a:p>
          <a:p>
            <a:r>
              <a:rPr lang="en-US" dirty="0"/>
              <a:t>    let j=make2DVect 3 4</a:t>
            </a:r>
          </a:p>
          <a:p>
            <a:r>
              <a:rPr lang="en-US" dirty="0"/>
              <a:t>    print $ dotproduct2 </a:t>
            </a:r>
            <a:r>
              <a:rPr lang="en-US" dirty="0" err="1"/>
              <a:t>i</a:t>
            </a:r>
            <a:r>
              <a:rPr lang="en-US" dirty="0"/>
              <a:t> j</a:t>
            </a:r>
          </a:p>
          <a:p>
            <a:r>
              <a:rPr lang="en-US" dirty="0"/>
              <a:t>    print $ crossproduct2 </a:t>
            </a:r>
            <a:r>
              <a:rPr lang="en-US" dirty="0" err="1"/>
              <a:t>i</a:t>
            </a:r>
            <a:r>
              <a:rPr lang="en-US" dirty="0"/>
              <a:t> j</a:t>
            </a:r>
          </a:p>
          <a:p>
            <a:r>
              <a:rPr lang="en-US" dirty="0"/>
              <a:t>    print $ </a:t>
            </a:r>
            <a:r>
              <a:rPr lang="en-US" dirty="0" err="1"/>
              <a:t>dotproduct</a:t>
            </a:r>
            <a:r>
              <a:rPr lang="en-US" dirty="0"/>
              <a:t> g h</a:t>
            </a:r>
          </a:p>
          <a:p>
            <a:r>
              <a:rPr lang="en-US" dirty="0"/>
              <a:t>    print $ </a:t>
            </a:r>
            <a:r>
              <a:rPr lang="en-US" dirty="0" err="1"/>
              <a:t>crossproduct</a:t>
            </a:r>
            <a:r>
              <a:rPr lang="en-US" dirty="0"/>
              <a:t> g h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7056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EF3F-9F41-C630-67B3-6C63D4A9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F820-32A9-7AF0-2B05-56DE1D58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Module .</a:t>
            </a:r>
            <a:r>
              <a:rPr lang="en-US" sz="2800" dirty="0" err="1">
                <a:solidFill>
                  <a:srgbClr val="C00000"/>
                </a:solidFill>
              </a:rPr>
              <a:t>hs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 data </a:t>
            </a:r>
            <a:r>
              <a:rPr lang="en-US" dirty="0" err="1"/>
              <a:t>Vect</a:t>
            </a:r>
            <a:r>
              <a:rPr lang="en-US" dirty="0"/>
              <a:t> = Vect3D Float </a:t>
            </a:r>
            <a:r>
              <a:rPr lang="en-US" dirty="0" err="1"/>
              <a:t>Float</a:t>
            </a:r>
            <a:r>
              <a:rPr lang="en-US" dirty="0"/>
              <a:t> </a:t>
            </a:r>
            <a:r>
              <a:rPr lang="en-US" dirty="0" err="1"/>
              <a:t>Float</a:t>
            </a:r>
            <a:r>
              <a:rPr lang="en-US" dirty="0"/>
              <a:t>  deriving (Show)</a:t>
            </a:r>
          </a:p>
          <a:p>
            <a:r>
              <a:rPr lang="en-US" dirty="0"/>
              <a:t> make3DVect : : Float -&gt; Float </a:t>
            </a:r>
            <a:r>
              <a:rPr lang="en-US" dirty="0">
                <a:sym typeface="Wingdings" panose="05000000000000000000" pitchFamily="2" charset="2"/>
              </a:rPr>
              <a:t> Float </a:t>
            </a:r>
            <a:r>
              <a:rPr lang="en-US" dirty="0" err="1">
                <a:sym typeface="Wingdings" panose="05000000000000000000" pitchFamily="2" charset="2"/>
              </a:rPr>
              <a:t>Vect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make3DVect l m n = Vect3D l m 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class </a:t>
            </a:r>
            <a:r>
              <a:rPr lang="en-US" dirty="0" err="1">
                <a:sym typeface="Wingdings" panose="05000000000000000000" pitchFamily="2" charset="2"/>
              </a:rPr>
              <a:t>Vectorcal</a:t>
            </a:r>
            <a:r>
              <a:rPr lang="en-US" dirty="0">
                <a:sym typeface="Wingdings" panose="05000000000000000000" pitchFamily="2" charset="2"/>
              </a:rPr>
              <a:t>    where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dotprod</a:t>
            </a:r>
            <a:r>
              <a:rPr lang="en-US" dirty="0">
                <a:sym typeface="Wingdings" panose="05000000000000000000" pitchFamily="2" charset="2"/>
              </a:rPr>
              <a:t> :: a  a  Float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crossprod</a:t>
            </a:r>
            <a:r>
              <a:rPr lang="en-US" dirty="0">
                <a:sym typeface="Wingdings" panose="05000000000000000000" pitchFamily="2" charset="2"/>
              </a:rPr>
              <a:t> :: a  a 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9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869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Formal Methods</vt:lpstr>
      <vt:lpstr>Module</vt:lpstr>
      <vt:lpstr>Example</vt:lpstr>
      <vt:lpstr>Importing a Module</vt:lpstr>
      <vt:lpstr>Importing a Module(Cont.)</vt:lpstr>
      <vt:lpstr>Displaying Result</vt:lpstr>
      <vt:lpstr>Example (Vector.hs)</vt:lpstr>
      <vt:lpstr>Example (Main.hs)</vt:lpstr>
      <vt:lpstr>Example (Cont.)</vt:lpstr>
      <vt:lpstr>Example (Cont.)</vt:lpstr>
      <vt:lpstr>Built-in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Ayesha Saeed</cp:lastModifiedBy>
  <cp:revision>1</cp:revision>
  <dcterms:created xsi:type="dcterms:W3CDTF">2024-04-27T03:08:11Z</dcterms:created>
  <dcterms:modified xsi:type="dcterms:W3CDTF">2024-04-27T04:26:21Z</dcterms:modified>
</cp:coreProperties>
</file>