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>
        <p:scale>
          <a:sx n="66" d="100"/>
          <a:sy n="66" d="100"/>
        </p:scale>
        <p:origin x="77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3EFB-CFB7-4FC6-B4E3-1635491D3E7F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5C8E-1A7B-40CF-B074-43532C503D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7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3EFB-CFB7-4FC6-B4E3-1635491D3E7F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5C8E-1A7B-40CF-B074-43532C503D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49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3EFB-CFB7-4FC6-B4E3-1635491D3E7F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5C8E-1A7B-40CF-B074-43532C503D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85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3EFB-CFB7-4FC6-B4E3-1635491D3E7F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5C8E-1A7B-40CF-B074-43532C503D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5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3EFB-CFB7-4FC6-B4E3-1635491D3E7F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5C8E-1A7B-40CF-B074-43532C503D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61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3EFB-CFB7-4FC6-B4E3-1635491D3E7F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5C8E-1A7B-40CF-B074-43532C503D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96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3EFB-CFB7-4FC6-B4E3-1635491D3E7F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5C8E-1A7B-40CF-B074-43532C503D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37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3EFB-CFB7-4FC6-B4E3-1635491D3E7F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5C8E-1A7B-40CF-B074-43532C503D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68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3EFB-CFB7-4FC6-B4E3-1635491D3E7F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5C8E-1A7B-40CF-B074-43532C503D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73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3EFB-CFB7-4FC6-B4E3-1635491D3E7F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5C8E-1A7B-40CF-B074-43532C503D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56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3EFB-CFB7-4FC6-B4E3-1635491D3E7F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5C8E-1A7B-40CF-B074-43532C503D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03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A3EFB-CFB7-4FC6-B4E3-1635491D3E7F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E5C8E-1A7B-40CF-B074-43532C503D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80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A0B1A160-A8E4-4E38-B5D8-E8ECC0267B56}"/>
              </a:ext>
            </a:extLst>
          </p:cNvPr>
          <p:cNvSpPr/>
          <p:nvPr/>
        </p:nvSpPr>
        <p:spPr>
          <a:xfrm>
            <a:off x="795130" y="1018102"/>
            <a:ext cx="2520000" cy="25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70DD3D7-78A8-46A7-A154-6E23FA3EDE5C}"/>
              </a:ext>
            </a:extLst>
          </p:cNvPr>
          <p:cNvSpPr/>
          <p:nvPr/>
        </p:nvSpPr>
        <p:spPr>
          <a:xfrm>
            <a:off x="1515130" y="2278102"/>
            <a:ext cx="1080000" cy="108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EF4EB5F6-0380-4E2B-873F-1A9AE76D1E39}"/>
              </a:ext>
            </a:extLst>
          </p:cNvPr>
          <p:cNvSpPr/>
          <p:nvPr/>
        </p:nvSpPr>
        <p:spPr>
          <a:xfrm>
            <a:off x="1770059" y="1998969"/>
            <a:ext cx="524407" cy="61414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36F1C0-E34B-4337-B31B-CB70DAD55439}"/>
              </a:ext>
            </a:extLst>
          </p:cNvPr>
          <p:cNvSpPr txBox="1"/>
          <p:nvPr/>
        </p:nvSpPr>
        <p:spPr>
          <a:xfrm>
            <a:off x="1515130" y="1548770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latin typeface="+mn-ea"/>
              </a:rPr>
              <a:t>ClassA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C840F6-ABFE-4EE0-A210-5AEC65A0081A}"/>
              </a:ext>
            </a:extLst>
          </p:cNvPr>
          <p:cNvSpPr txBox="1"/>
          <p:nvPr/>
        </p:nvSpPr>
        <p:spPr>
          <a:xfrm>
            <a:off x="1515130" y="2845224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latin typeface="+mn-ea"/>
              </a:rPr>
              <a:t>ClassB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CE3F22-DB50-46CE-BDC8-EC34F4B53367}"/>
              </a:ext>
            </a:extLst>
          </p:cNvPr>
          <p:cNvSpPr txBox="1"/>
          <p:nvPr/>
        </p:nvSpPr>
        <p:spPr>
          <a:xfrm>
            <a:off x="2270424" y="2076507"/>
            <a:ext cx="73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+mn-ea"/>
              </a:rPr>
              <a:t>new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538BCE-C336-4B36-AEF6-2DAEC7DA05FC}"/>
              </a:ext>
            </a:extLst>
          </p:cNvPr>
          <p:cNvSpPr txBox="1"/>
          <p:nvPr/>
        </p:nvSpPr>
        <p:spPr>
          <a:xfrm>
            <a:off x="876562" y="435839"/>
            <a:ext cx="231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u="sng" dirty="0">
                <a:latin typeface="+mn-ea"/>
              </a:rPr>
              <a:t>従来の</a:t>
            </a:r>
            <a:r>
              <a:rPr kumimoji="1" lang="en-US" altLang="ja-JP" sz="2000" b="1" u="sng" dirty="0">
                <a:latin typeface="+mn-ea"/>
              </a:rPr>
              <a:t>Class</a:t>
            </a:r>
            <a:r>
              <a:rPr kumimoji="1" lang="ja-JP" altLang="en-US" sz="2000" b="1" u="sng" dirty="0">
                <a:latin typeface="+mn-ea"/>
              </a:rPr>
              <a:t>設計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A01050-0146-48FB-A51E-D096A104B88E}"/>
              </a:ext>
            </a:extLst>
          </p:cNvPr>
          <p:cNvSpPr txBox="1"/>
          <p:nvPr/>
        </p:nvSpPr>
        <p:spPr>
          <a:xfrm>
            <a:off x="4644228" y="435839"/>
            <a:ext cx="2882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u="sng" dirty="0">
                <a:latin typeface="+mn-ea"/>
              </a:rPr>
              <a:t>DI</a:t>
            </a:r>
            <a:r>
              <a:rPr kumimoji="1" lang="ja-JP" altLang="en-US" sz="2000" b="1" u="sng" dirty="0">
                <a:latin typeface="+mn-ea"/>
              </a:rPr>
              <a:t>を使った</a:t>
            </a:r>
            <a:r>
              <a:rPr kumimoji="1" lang="en-US" altLang="ja-JP" sz="2000" b="1" u="sng" dirty="0">
                <a:latin typeface="+mn-ea"/>
              </a:rPr>
              <a:t>Class</a:t>
            </a:r>
            <a:r>
              <a:rPr kumimoji="1" lang="ja-JP" altLang="en-US" sz="2000" b="1" u="sng" dirty="0">
                <a:latin typeface="+mn-ea"/>
              </a:rPr>
              <a:t>設計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2F2A85D-5FD8-4B55-BD77-70289117F42C}"/>
              </a:ext>
            </a:extLst>
          </p:cNvPr>
          <p:cNvSpPr/>
          <p:nvPr/>
        </p:nvSpPr>
        <p:spPr>
          <a:xfrm>
            <a:off x="4290059" y="1018102"/>
            <a:ext cx="2520000" cy="252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CCAE7BD1-DA01-499B-B5A4-3AF214FF7C88}"/>
              </a:ext>
            </a:extLst>
          </p:cNvPr>
          <p:cNvSpPr/>
          <p:nvPr/>
        </p:nvSpPr>
        <p:spPr>
          <a:xfrm>
            <a:off x="7286261" y="1765224"/>
            <a:ext cx="1080000" cy="1080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5A1E7283-ACBE-42E8-B83E-E9C4DE9559A7}"/>
              </a:ext>
            </a:extLst>
          </p:cNvPr>
          <p:cNvSpPr/>
          <p:nvPr/>
        </p:nvSpPr>
        <p:spPr>
          <a:xfrm rot="5400000">
            <a:off x="6718254" y="1911742"/>
            <a:ext cx="524407" cy="7869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D7659AF-D8BD-4E0C-8C0B-BC8DE272162E}"/>
              </a:ext>
            </a:extLst>
          </p:cNvPr>
          <p:cNvSpPr txBox="1"/>
          <p:nvPr/>
        </p:nvSpPr>
        <p:spPr>
          <a:xfrm>
            <a:off x="5005547" y="1548770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latin typeface="+mn-ea"/>
              </a:rPr>
              <a:t>ClassA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DB7B452-8875-4290-BB0A-5818EA27B1DD}"/>
              </a:ext>
            </a:extLst>
          </p:cNvPr>
          <p:cNvSpPr txBox="1"/>
          <p:nvPr/>
        </p:nvSpPr>
        <p:spPr>
          <a:xfrm>
            <a:off x="7286261" y="2332346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 err="1">
                <a:latin typeface="+mn-ea"/>
              </a:rPr>
              <a:t>ClassB</a:t>
            </a:r>
            <a:endParaRPr kumimoji="1" lang="ja-JP" altLang="en-US" b="1" dirty="0">
              <a:latin typeface="+mn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68A4AA7-DFBE-45B4-BD64-2A2C1880AB62}"/>
              </a:ext>
            </a:extLst>
          </p:cNvPr>
          <p:cNvSpPr txBox="1"/>
          <p:nvPr/>
        </p:nvSpPr>
        <p:spPr>
          <a:xfrm>
            <a:off x="6391634" y="2633436"/>
            <a:ext cx="126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latin typeface="+mn-ea"/>
              </a:rPr>
              <a:t>Injection</a:t>
            </a:r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658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4E6508-53F9-4D08-9405-C29D366D4E64}"/>
              </a:ext>
            </a:extLst>
          </p:cNvPr>
          <p:cNvSpPr/>
          <p:nvPr/>
        </p:nvSpPr>
        <p:spPr>
          <a:xfrm>
            <a:off x="1947332" y="1318959"/>
            <a:ext cx="2091267" cy="8908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Dispatcher</a:t>
            </a:r>
          </a:p>
          <a:p>
            <a:pPr algn="ctr"/>
            <a:r>
              <a:rPr kumimoji="1" lang="en-US" altLang="ja-JP" dirty="0"/>
              <a:t>Servlet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73AD677-7BFF-4E3F-8128-41C8CECCA66D}"/>
              </a:ext>
            </a:extLst>
          </p:cNvPr>
          <p:cNvSpPr/>
          <p:nvPr/>
        </p:nvSpPr>
        <p:spPr>
          <a:xfrm>
            <a:off x="6182641" y="1202001"/>
            <a:ext cx="2091267" cy="8908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Dispatcher</a:t>
            </a:r>
          </a:p>
          <a:p>
            <a:pPr algn="ctr"/>
            <a:r>
              <a:rPr kumimoji="1" lang="en-US" altLang="ja-JP" dirty="0"/>
              <a:t>Servlet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7EC83A-990F-4143-8A98-A76F1E6072E9}"/>
              </a:ext>
            </a:extLst>
          </p:cNvPr>
          <p:cNvSpPr/>
          <p:nvPr/>
        </p:nvSpPr>
        <p:spPr>
          <a:xfrm>
            <a:off x="6047961" y="1318959"/>
            <a:ext cx="2091267" cy="8908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5FED28-4DA3-4478-AEE6-78A9F33F4015}"/>
              </a:ext>
            </a:extLst>
          </p:cNvPr>
          <p:cNvSpPr/>
          <p:nvPr/>
        </p:nvSpPr>
        <p:spPr>
          <a:xfrm>
            <a:off x="5555321" y="2983579"/>
            <a:ext cx="2091267" cy="8908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View</a:t>
            </a:r>
          </a:p>
          <a:p>
            <a:pPr algn="ctr"/>
            <a:r>
              <a:rPr kumimoji="1" lang="en-US" altLang="ja-JP" dirty="0"/>
              <a:t>Resolver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24CF8BA-FD8C-422B-AE90-794112F2907C}"/>
              </a:ext>
            </a:extLst>
          </p:cNvPr>
          <p:cNvSpPr/>
          <p:nvPr/>
        </p:nvSpPr>
        <p:spPr>
          <a:xfrm>
            <a:off x="1911750" y="3296093"/>
            <a:ext cx="1316863" cy="578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F60D8F3-59BC-4634-95EE-2C3D125BD209}"/>
              </a:ext>
            </a:extLst>
          </p:cNvPr>
          <p:cNvCxnSpPr/>
          <p:nvPr/>
        </p:nvCxnSpPr>
        <p:spPr>
          <a:xfrm>
            <a:off x="510363" y="1637415"/>
            <a:ext cx="1436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BFBEB51-E54D-4D81-9787-971269868877}"/>
              </a:ext>
            </a:extLst>
          </p:cNvPr>
          <p:cNvCxnSpPr>
            <a:cxnSpLocks/>
          </p:cNvCxnSpPr>
          <p:nvPr/>
        </p:nvCxnSpPr>
        <p:spPr>
          <a:xfrm flipH="1">
            <a:off x="510363" y="1917406"/>
            <a:ext cx="1436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558B8B7-F5BC-46AF-90A9-72665F2A190C}"/>
              </a:ext>
            </a:extLst>
          </p:cNvPr>
          <p:cNvSpPr txBox="1"/>
          <p:nvPr/>
        </p:nvSpPr>
        <p:spPr>
          <a:xfrm>
            <a:off x="331183" y="1255166"/>
            <a:ext cx="161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request (URL)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52FE427-B0E3-4016-9D25-1FA8476EEE18}"/>
              </a:ext>
            </a:extLst>
          </p:cNvPr>
          <p:cNvSpPr txBox="1"/>
          <p:nvPr/>
        </p:nvSpPr>
        <p:spPr>
          <a:xfrm>
            <a:off x="331183" y="1927299"/>
            <a:ext cx="161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response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88AD2C-421C-4ED3-8E2D-A1E8768CC645}"/>
              </a:ext>
            </a:extLst>
          </p:cNvPr>
          <p:cNvSpPr txBox="1"/>
          <p:nvPr/>
        </p:nvSpPr>
        <p:spPr>
          <a:xfrm>
            <a:off x="3992229" y="1245200"/>
            <a:ext cx="196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Dispatch request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E17C6CB-600D-4F1F-8BEE-93CA82776983}"/>
              </a:ext>
            </a:extLst>
          </p:cNvPr>
          <p:cNvCxnSpPr>
            <a:cxnSpLocks/>
          </p:cNvCxnSpPr>
          <p:nvPr/>
        </p:nvCxnSpPr>
        <p:spPr>
          <a:xfrm>
            <a:off x="4038599" y="1637415"/>
            <a:ext cx="200936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266EFCF-DCEF-4BE7-AFC4-374A91A15666}"/>
              </a:ext>
            </a:extLst>
          </p:cNvPr>
          <p:cNvCxnSpPr>
            <a:cxnSpLocks/>
          </p:cNvCxnSpPr>
          <p:nvPr/>
        </p:nvCxnSpPr>
        <p:spPr>
          <a:xfrm flipH="1" flipV="1">
            <a:off x="4038600" y="1917406"/>
            <a:ext cx="20093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D349DF7-AE24-4579-B968-35C356BAA760}"/>
              </a:ext>
            </a:extLst>
          </p:cNvPr>
          <p:cNvSpPr/>
          <p:nvPr/>
        </p:nvSpPr>
        <p:spPr>
          <a:xfrm>
            <a:off x="4648935" y="1753188"/>
            <a:ext cx="826633" cy="3284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4168961-0866-4E15-B807-659D925B4DF0}"/>
              </a:ext>
            </a:extLst>
          </p:cNvPr>
          <p:cNvCxnSpPr>
            <a:cxnSpLocks/>
          </p:cNvCxnSpPr>
          <p:nvPr/>
        </p:nvCxnSpPr>
        <p:spPr>
          <a:xfrm flipH="1" flipV="1">
            <a:off x="3264195" y="2209801"/>
            <a:ext cx="2312486" cy="13521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691BACE-3EBD-4509-83C3-DE8D0897E3CD}"/>
              </a:ext>
            </a:extLst>
          </p:cNvPr>
          <p:cNvCxnSpPr>
            <a:cxnSpLocks/>
          </p:cNvCxnSpPr>
          <p:nvPr/>
        </p:nvCxnSpPr>
        <p:spPr>
          <a:xfrm>
            <a:off x="3676851" y="2209801"/>
            <a:ext cx="1867906" cy="1062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9FCD3A3-D637-4E71-B82C-925C84FDA3C8}"/>
              </a:ext>
            </a:extLst>
          </p:cNvPr>
          <p:cNvSpPr txBox="1"/>
          <p:nvPr/>
        </p:nvSpPr>
        <p:spPr>
          <a:xfrm>
            <a:off x="4731842" y="2361614"/>
            <a:ext cx="1267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論理ビュー名</a:t>
            </a:r>
            <a:endParaRPr kumimoji="1" lang="en-US" altLang="ja-JP" sz="1400" b="1" dirty="0"/>
          </a:p>
          <a:p>
            <a:r>
              <a:rPr kumimoji="1" lang="ja-JP" altLang="en-US" sz="1400" b="1" dirty="0"/>
              <a:t>を渡す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41D30CF-65C1-42F5-BF63-860FECD070EC}"/>
              </a:ext>
            </a:extLst>
          </p:cNvPr>
          <p:cNvSpPr txBox="1"/>
          <p:nvPr/>
        </p:nvSpPr>
        <p:spPr>
          <a:xfrm>
            <a:off x="3205571" y="2969575"/>
            <a:ext cx="1469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400" b="1" dirty="0"/>
              <a:t>完全なビュー名</a:t>
            </a:r>
            <a:endParaRPr kumimoji="1" lang="en-US" altLang="ja-JP" sz="1400" b="1" dirty="0"/>
          </a:p>
          <a:p>
            <a:pPr algn="r"/>
            <a:r>
              <a:rPr kumimoji="1" lang="ja-JP" altLang="en-US" sz="1400" b="1" dirty="0"/>
              <a:t>を返す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22E1193-FC19-4CDC-A330-E67BAF219EDB}"/>
              </a:ext>
            </a:extLst>
          </p:cNvPr>
          <p:cNvCxnSpPr>
            <a:cxnSpLocks/>
          </p:cNvCxnSpPr>
          <p:nvPr/>
        </p:nvCxnSpPr>
        <p:spPr>
          <a:xfrm flipV="1">
            <a:off x="2721936" y="2196885"/>
            <a:ext cx="1" cy="1099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C81B2AD-585B-4E8B-9837-16CF680A89AB}"/>
              </a:ext>
            </a:extLst>
          </p:cNvPr>
          <p:cNvCxnSpPr>
            <a:cxnSpLocks/>
          </p:cNvCxnSpPr>
          <p:nvPr/>
        </p:nvCxnSpPr>
        <p:spPr>
          <a:xfrm>
            <a:off x="2450535" y="2203343"/>
            <a:ext cx="1" cy="1099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9C9D636-2834-49BB-BFFD-18C4672480CD}"/>
              </a:ext>
            </a:extLst>
          </p:cNvPr>
          <p:cNvSpPr/>
          <p:nvPr/>
        </p:nvSpPr>
        <p:spPr>
          <a:xfrm>
            <a:off x="1759603" y="2586514"/>
            <a:ext cx="826633" cy="3284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5153DC5-58B7-4A00-9E66-BA2A43B33F5C}"/>
              </a:ext>
            </a:extLst>
          </p:cNvPr>
          <p:cNvSpPr txBox="1"/>
          <p:nvPr/>
        </p:nvSpPr>
        <p:spPr>
          <a:xfrm>
            <a:off x="2691239" y="2567537"/>
            <a:ext cx="948215" cy="37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render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62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4E6508-53F9-4D08-9405-C29D366D4E64}"/>
              </a:ext>
            </a:extLst>
          </p:cNvPr>
          <p:cNvSpPr/>
          <p:nvPr/>
        </p:nvSpPr>
        <p:spPr>
          <a:xfrm>
            <a:off x="1947332" y="1351411"/>
            <a:ext cx="2091267" cy="30615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Dispatcher Servlet</a:t>
            </a:r>
          </a:p>
          <a:p>
            <a:pPr algn="ctr"/>
            <a:r>
              <a:rPr kumimoji="1" lang="en-US" altLang="ja-JP" dirty="0"/>
              <a:t>(Front Controller)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77EC83A-990F-4143-8A98-A76F1E6072E9}"/>
              </a:ext>
            </a:extLst>
          </p:cNvPr>
          <p:cNvSpPr/>
          <p:nvPr/>
        </p:nvSpPr>
        <p:spPr>
          <a:xfrm>
            <a:off x="5991166" y="2436770"/>
            <a:ext cx="2091267" cy="8908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F60D8F3-59BC-4634-95EE-2C3D125BD209}"/>
              </a:ext>
            </a:extLst>
          </p:cNvPr>
          <p:cNvCxnSpPr/>
          <p:nvPr/>
        </p:nvCxnSpPr>
        <p:spPr>
          <a:xfrm>
            <a:off x="510363" y="2436770"/>
            <a:ext cx="1436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558B8B7-F5BC-46AF-90A9-72665F2A190C}"/>
              </a:ext>
            </a:extLst>
          </p:cNvPr>
          <p:cNvSpPr txBox="1"/>
          <p:nvPr/>
        </p:nvSpPr>
        <p:spPr>
          <a:xfrm>
            <a:off x="363973" y="2067438"/>
            <a:ext cx="161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request (URL)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E17C6CB-600D-4F1F-8BEE-93CA82776983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038599" y="2882191"/>
            <a:ext cx="195256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6CD8E3B-8D59-4D0A-B305-763FDD131ABA}"/>
              </a:ext>
            </a:extLst>
          </p:cNvPr>
          <p:cNvSpPr/>
          <p:nvPr/>
        </p:nvSpPr>
        <p:spPr>
          <a:xfrm>
            <a:off x="5991166" y="1351411"/>
            <a:ext cx="2091267" cy="8908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8FF570A-81FE-4402-9413-6E1479B26943}"/>
              </a:ext>
            </a:extLst>
          </p:cNvPr>
          <p:cNvSpPr txBox="1"/>
          <p:nvPr/>
        </p:nvSpPr>
        <p:spPr>
          <a:xfrm>
            <a:off x="4010202" y="2512859"/>
            <a:ext cx="196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Dispatch request</a:t>
            </a:r>
            <a:endParaRPr kumimoji="1" lang="ja-JP" altLang="en-US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96A196D5-579A-494F-BF3B-9FBE6F95994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010202" y="1796832"/>
            <a:ext cx="1980964" cy="5541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438DEA9-1730-4119-B046-37B9585382B4}"/>
              </a:ext>
            </a:extLst>
          </p:cNvPr>
          <p:cNvSpPr/>
          <p:nvPr/>
        </p:nvSpPr>
        <p:spPr>
          <a:xfrm>
            <a:off x="5991166" y="3520706"/>
            <a:ext cx="2091267" cy="8908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2E7E442-6770-4B5E-9BE3-D46728DD674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010202" y="3327612"/>
            <a:ext cx="1980964" cy="6385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F0F9A49-9220-421C-A920-F0B8153CB350}"/>
              </a:ext>
            </a:extLst>
          </p:cNvPr>
          <p:cNvCxnSpPr/>
          <p:nvPr/>
        </p:nvCxnSpPr>
        <p:spPr>
          <a:xfrm>
            <a:off x="510363" y="2810671"/>
            <a:ext cx="1436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9C656AF-6B3C-423E-B39C-DB90FFF5F613}"/>
              </a:ext>
            </a:extLst>
          </p:cNvPr>
          <p:cNvCxnSpPr/>
          <p:nvPr/>
        </p:nvCxnSpPr>
        <p:spPr>
          <a:xfrm>
            <a:off x="510363" y="3184572"/>
            <a:ext cx="1436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4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AEDEDF-72DE-43E5-9078-B8CFF3E3F25C}"/>
              </a:ext>
            </a:extLst>
          </p:cNvPr>
          <p:cNvSpPr txBox="1"/>
          <p:nvPr/>
        </p:nvSpPr>
        <p:spPr>
          <a:xfrm>
            <a:off x="4216493" y="1213149"/>
            <a:ext cx="3378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latin typeface="+mn-ea"/>
              </a:rPr>
              <a:t>Web (Servlet) </a:t>
            </a:r>
          </a:p>
          <a:p>
            <a:r>
              <a:rPr kumimoji="1" lang="en-US" altLang="ja-JP" sz="2000" b="1" dirty="0">
                <a:latin typeface="+mn-ea"/>
              </a:rPr>
              <a:t>Application Context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504E104-5A0E-4AB6-83A0-F28F310AF781}"/>
              </a:ext>
            </a:extLst>
          </p:cNvPr>
          <p:cNvSpPr/>
          <p:nvPr/>
        </p:nvSpPr>
        <p:spPr>
          <a:xfrm>
            <a:off x="837779" y="793669"/>
            <a:ext cx="1250305" cy="552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5F7167B-3183-4BE4-8B4F-8148C73E23C1}"/>
              </a:ext>
            </a:extLst>
          </p:cNvPr>
          <p:cNvSpPr/>
          <p:nvPr/>
        </p:nvSpPr>
        <p:spPr>
          <a:xfrm>
            <a:off x="732819" y="912202"/>
            <a:ext cx="1250305" cy="552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0595093-2F6C-4C01-B0C2-A2DE1ACD0567}"/>
              </a:ext>
            </a:extLst>
          </p:cNvPr>
          <p:cNvSpPr/>
          <p:nvPr/>
        </p:nvSpPr>
        <p:spPr>
          <a:xfrm>
            <a:off x="2611012" y="912202"/>
            <a:ext cx="1250305" cy="552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View Resolver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E82EF6-B10D-47DD-BF06-FD7A7EC3E61D}"/>
              </a:ext>
            </a:extLst>
          </p:cNvPr>
          <p:cNvSpPr/>
          <p:nvPr/>
        </p:nvSpPr>
        <p:spPr>
          <a:xfrm>
            <a:off x="1864757" y="1778726"/>
            <a:ext cx="1250305" cy="552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8FD6C64-5CB6-4941-BEA1-1E31CEAF62D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983124" y="1188290"/>
            <a:ext cx="627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92479F13-CAC4-4E5E-B6EB-81586414CB16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1316146" y="1506202"/>
            <a:ext cx="590437" cy="50678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111B4A1-D1AF-4302-B80B-085B540410DA}"/>
              </a:ext>
            </a:extLst>
          </p:cNvPr>
          <p:cNvSpPr/>
          <p:nvPr/>
        </p:nvSpPr>
        <p:spPr>
          <a:xfrm>
            <a:off x="640284" y="670741"/>
            <a:ext cx="3378714" cy="1792703"/>
          </a:xfrm>
          <a:prstGeom prst="roundRect">
            <a:avLst>
              <a:gd name="adj" fmla="val 330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91AA9DA5-FCB1-4C97-96FB-D72E19ED4BFB}"/>
              </a:ext>
            </a:extLst>
          </p:cNvPr>
          <p:cNvSpPr/>
          <p:nvPr/>
        </p:nvSpPr>
        <p:spPr>
          <a:xfrm>
            <a:off x="1983124" y="2463444"/>
            <a:ext cx="522928" cy="8051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6DF71F7-0F8F-4112-8E9B-83626ACFB8ED}"/>
              </a:ext>
            </a:extLst>
          </p:cNvPr>
          <p:cNvSpPr/>
          <p:nvPr/>
        </p:nvSpPr>
        <p:spPr>
          <a:xfrm>
            <a:off x="640284" y="3268555"/>
            <a:ext cx="3378714" cy="2785838"/>
          </a:xfrm>
          <a:prstGeom prst="roundRect">
            <a:avLst>
              <a:gd name="adj" fmla="val 330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1E4ADE5-CF97-4FC3-8277-1131A83A5810}"/>
              </a:ext>
            </a:extLst>
          </p:cNvPr>
          <p:cNvSpPr txBox="1"/>
          <p:nvPr/>
        </p:nvSpPr>
        <p:spPr>
          <a:xfrm>
            <a:off x="2329641" y="2627087"/>
            <a:ext cx="1072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atin typeface="+mn-ea"/>
              </a:rPr>
              <a:t>継承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6BC1E37-F9EE-4939-A476-B636317992CB}"/>
              </a:ext>
            </a:extLst>
          </p:cNvPr>
          <p:cNvSpPr/>
          <p:nvPr/>
        </p:nvSpPr>
        <p:spPr>
          <a:xfrm>
            <a:off x="1639325" y="3399405"/>
            <a:ext cx="1250305" cy="552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service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F7A16D7-1F58-4520-9011-CB2BAF2E2546}"/>
              </a:ext>
            </a:extLst>
          </p:cNvPr>
          <p:cNvSpPr/>
          <p:nvPr/>
        </p:nvSpPr>
        <p:spPr>
          <a:xfrm>
            <a:off x="837778" y="4500601"/>
            <a:ext cx="1250305" cy="552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Repository1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F546ABB-64BE-4C47-BBD0-D149ED861996}"/>
              </a:ext>
            </a:extLst>
          </p:cNvPr>
          <p:cNvSpPr/>
          <p:nvPr/>
        </p:nvSpPr>
        <p:spPr>
          <a:xfrm>
            <a:off x="2428388" y="4500601"/>
            <a:ext cx="1250305" cy="552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Repository2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8C069AD-2A5E-4C26-B744-09D5F78CC787}"/>
              </a:ext>
            </a:extLst>
          </p:cNvPr>
          <p:cNvSpPr/>
          <p:nvPr/>
        </p:nvSpPr>
        <p:spPr>
          <a:xfrm>
            <a:off x="2428387" y="5376339"/>
            <a:ext cx="1250305" cy="552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dataSource</a:t>
            </a:r>
            <a:endParaRPr kumimoji="1" lang="ja-JP" altLang="en-US" dirty="0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FE9192D3-950C-41DD-879A-77036A98204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1589195" y="3825317"/>
            <a:ext cx="549021" cy="8015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69F56C04-FF02-4B9E-94AE-341A4F1A0CB2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rot="16200000" flipH="1">
            <a:off x="2384499" y="3831558"/>
            <a:ext cx="549021" cy="7890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C4FBCAC-B8BE-4CC0-A9B6-EE75C415011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3053540" y="5052776"/>
            <a:ext cx="1" cy="323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6E639B97-0562-4386-BB9D-A8E625834E35}"/>
              </a:ext>
            </a:extLst>
          </p:cNvPr>
          <p:cNvCxnSpPr>
            <a:cxnSpLocks/>
            <a:stCxn id="22" idx="2"/>
            <a:endCxn id="24" idx="1"/>
          </p:cNvCxnSpPr>
          <p:nvPr/>
        </p:nvCxnSpPr>
        <p:spPr>
          <a:xfrm rot="16200000" flipH="1">
            <a:off x="1645834" y="4869873"/>
            <a:ext cx="599651" cy="96545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B7027D4-947E-4ED9-9F6F-5F58B2CC2C52}"/>
              </a:ext>
            </a:extLst>
          </p:cNvPr>
          <p:cNvSpPr txBox="1"/>
          <p:nvPr/>
        </p:nvSpPr>
        <p:spPr>
          <a:xfrm>
            <a:off x="4216492" y="4297791"/>
            <a:ext cx="337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latin typeface="+mn-ea"/>
              </a:rPr>
              <a:t>Root Application Context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8F016F5-860A-404C-927E-4E4D7FC0683C}"/>
              </a:ext>
            </a:extLst>
          </p:cNvPr>
          <p:cNvSpPr txBox="1"/>
          <p:nvPr/>
        </p:nvSpPr>
        <p:spPr>
          <a:xfrm>
            <a:off x="4216492" y="1904582"/>
            <a:ext cx="4138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latin typeface="+mn-ea"/>
              </a:rPr>
              <a:t>DispatcherServlet</a:t>
            </a:r>
            <a:r>
              <a:rPr kumimoji="1" lang="ja-JP" altLang="en-US" sz="1600" dirty="0">
                <a:latin typeface="+mn-ea"/>
              </a:rPr>
              <a:t>によってロードされる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1231B29-8849-4F42-B5D6-62DEB1201951}"/>
              </a:ext>
            </a:extLst>
          </p:cNvPr>
          <p:cNvSpPr txBox="1"/>
          <p:nvPr/>
        </p:nvSpPr>
        <p:spPr>
          <a:xfrm>
            <a:off x="4216492" y="4692640"/>
            <a:ext cx="466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latin typeface="+mn-ea"/>
              </a:rPr>
              <a:t>ContextLoaderListener</a:t>
            </a:r>
            <a:r>
              <a:rPr kumimoji="1" lang="ja-JP" altLang="en-US" sz="1600" dirty="0">
                <a:latin typeface="+mn-ea"/>
              </a:rPr>
              <a:t>によってロードされる</a:t>
            </a:r>
          </a:p>
        </p:txBody>
      </p:sp>
    </p:spTree>
    <p:extLst>
      <p:ext uri="{BB962C8B-B14F-4D97-AF65-F5344CB8AC3E}">
        <p14:creationId xmlns:p14="http://schemas.microsoft.com/office/powerpoint/2010/main" val="162338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504E104-5A0E-4AB6-83A0-F28F310AF781}"/>
              </a:ext>
            </a:extLst>
          </p:cNvPr>
          <p:cNvSpPr/>
          <p:nvPr/>
        </p:nvSpPr>
        <p:spPr>
          <a:xfrm>
            <a:off x="3119991" y="1512364"/>
            <a:ext cx="1250305" cy="552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5F7167B-3183-4BE4-8B4F-8148C73E23C1}"/>
              </a:ext>
            </a:extLst>
          </p:cNvPr>
          <p:cNvSpPr/>
          <p:nvPr/>
        </p:nvSpPr>
        <p:spPr>
          <a:xfrm>
            <a:off x="2975186" y="1628657"/>
            <a:ext cx="1250305" cy="552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Voters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0595093-2F6C-4C01-B0C2-A2DE1ACD0567}"/>
              </a:ext>
            </a:extLst>
          </p:cNvPr>
          <p:cNvSpPr/>
          <p:nvPr/>
        </p:nvSpPr>
        <p:spPr>
          <a:xfrm>
            <a:off x="827196" y="406604"/>
            <a:ext cx="1846083" cy="6707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Authentication</a:t>
            </a:r>
          </a:p>
          <a:p>
            <a:pPr algn="ctr"/>
            <a:r>
              <a:rPr kumimoji="1" lang="en-US" altLang="ja-JP" dirty="0"/>
              <a:t>Manager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8FD6C64-5CB6-4941-BEA1-1E31CEAF62D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750238" y="1077311"/>
            <a:ext cx="628245" cy="1539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04893E2-9B9F-4914-8112-3535327C62EA}"/>
              </a:ext>
            </a:extLst>
          </p:cNvPr>
          <p:cNvSpPr/>
          <p:nvPr/>
        </p:nvSpPr>
        <p:spPr>
          <a:xfrm>
            <a:off x="2816998" y="406604"/>
            <a:ext cx="1846083" cy="6707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AccessDecision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Manager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9A429E5-157F-4003-BD58-81C2DF01EF0C}"/>
              </a:ext>
            </a:extLst>
          </p:cNvPr>
          <p:cNvSpPr/>
          <p:nvPr/>
        </p:nvSpPr>
        <p:spPr>
          <a:xfrm>
            <a:off x="2031913" y="2617017"/>
            <a:ext cx="3059852" cy="11037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kumimoji="1" lang="en-US" altLang="ja-JP" dirty="0"/>
              <a:t>Security Context</a:t>
            </a:r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C7A1B64-B4AF-471F-AE10-D71C2897D3C7}"/>
              </a:ext>
            </a:extLst>
          </p:cNvPr>
          <p:cNvSpPr/>
          <p:nvPr/>
        </p:nvSpPr>
        <p:spPr>
          <a:xfrm>
            <a:off x="2248236" y="3086549"/>
            <a:ext cx="2627206" cy="7930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Authentication</a:t>
            </a:r>
          </a:p>
          <a:p>
            <a:pPr algn="ctr"/>
            <a:r>
              <a:rPr kumimoji="1" lang="en-US" altLang="ja-JP" dirty="0"/>
              <a:t>(Principal + Authorities)</a:t>
            </a:r>
            <a:endParaRPr kumimoji="1" lang="ja-JP" altLang="en-US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379E010-3085-4096-9FF9-248B8592E824}"/>
              </a:ext>
            </a:extLst>
          </p:cNvPr>
          <p:cNvCxnSpPr>
            <a:cxnSpLocks/>
          </p:cNvCxnSpPr>
          <p:nvPr/>
        </p:nvCxnSpPr>
        <p:spPr>
          <a:xfrm flipH="1">
            <a:off x="4806801" y="1076593"/>
            <a:ext cx="1097089" cy="1540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C902AAB-17CF-4CB6-B1DF-4A40A2C4F93B}"/>
              </a:ext>
            </a:extLst>
          </p:cNvPr>
          <p:cNvSpPr/>
          <p:nvPr/>
        </p:nvSpPr>
        <p:spPr>
          <a:xfrm>
            <a:off x="5664473" y="405886"/>
            <a:ext cx="1846083" cy="6707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Security Interceptor</a:t>
            </a:r>
            <a:endParaRPr kumimoji="1" lang="ja-JP" altLang="en-US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C7932DC-7C27-4503-BB4F-7A5EFCD9AE45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>
            <a:off x="3740040" y="1077311"/>
            <a:ext cx="5104" cy="435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F99D961-427B-45B9-BA78-FA1604A969F1}"/>
              </a:ext>
            </a:extLst>
          </p:cNvPr>
          <p:cNvSpPr txBox="1"/>
          <p:nvPr/>
        </p:nvSpPr>
        <p:spPr>
          <a:xfrm>
            <a:off x="3050944" y="1130912"/>
            <a:ext cx="689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polls</a:t>
            </a:r>
            <a:endParaRPr kumimoji="1" lang="ja-JP" altLang="en-US" sz="1600" b="1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4D3F851-E6CF-4D72-9E99-1D0A46759362}"/>
              </a:ext>
            </a:extLst>
          </p:cNvPr>
          <p:cNvSpPr txBox="1"/>
          <p:nvPr/>
        </p:nvSpPr>
        <p:spPr>
          <a:xfrm>
            <a:off x="827196" y="1748018"/>
            <a:ext cx="119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populates</a:t>
            </a:r>
            <a:endParaRPr kumimoji="1" lang="ja-JP" altLang="en-US" sz="16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F73729A-357B-466C-A981-1BB98958A4CD}"/>
              </a:ext>
            </a:extLst>
          </p:cNvPr>
          <p:cNvSpPr txBox="1"/>
          <p:nvPr/>
        </p:nvSpPr>
        <p:spPr>
          <a:xfrm>
            <a:off x="4668520" y="1315359"/>
            <a:ext cx="866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obtains</a:t>
            </a:r>
            <a:endParaRPr kumimoji="1" lang="ja-JP" altLang="en-US" sz="1600" b="1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3835A1D5-320C-4FC3-81CE-E75CBCFBA802}"/>
              </a:ext>
            </a:extLst>
          </p:cNvPr>
          <p:cNvCxnSpPr>
            <a:cxnSpLocks/>
            <a:stCxn id="32" idx="1"/>
            <a:endCxn id="26" idx="3"/>
          </p:cNvCxnSpPr>
          <p:nvPr/>
        </p:nvCxnSpPr>
        <p:spPr>
          <a:xfrm flipH="1">
            <a:off x="4663081" y="741240"/>
            <a:ext cx="1001392" cy="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D6C637-E827-4E02-8D91-DF8309B1E4E7}"/>
              </a:ext>
            </a:extLst>
          </p:cNvPr>
          <p:cNvSpPr txBox="1"/>
          <p:nvPr/>
        </p:nvSpPr>
        <p:spPr>
          <a:xfrm>
            <a:off x="4643894" y="377830"/>
            <a:ext cx="10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Delegates</a:t>
            </a:r>
            <a:endParaRPr kumimoji="1" lang="ja-JP" altLang="en-US" sz="1600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D06B4A3-6F1B-4920-91FA-37C4032A8F39}"/>
              </a:ext>
            </a:extLst>
          </p:cNvPr>
          <p:cNvSpPr txBox="1"/>
          <p:nvPr/>
        </p:nvSpPr>
        <p:spPr>
          <a:xfrm>
            <a:off x="5841071" y="1070826"/>
            <a:ext cx="920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protects</a:t>
            </a:r>
            <a:endParaRPr kumimoji="1" lang="ja-JP" altLang="en-US" sz="1600" b="1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C2D51B0-1A17-4EEE-A5EE-8623D835BDFC}"/>
              </a:ext>
            </a:extLst>
          </p:cNvPr>
          <p:cNvSpPr txBox="1"/>
          <p:nvPr/>
        </p:nvSpPr>
        <p:spPr>
          <a:xfrm>
            <a:off x="6761562" y="1065957"/>
            <a:ext cx="920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consults</a:t>
            </a:r>
            <a:endParaRPr kumimoji="1" lang="ja-JP" altLang="en-US" sz="1600" b="1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CF6299D-F97F-4735-ACAB-B7D8C8F1EFFE}"/>
              </a:ext>
            </a:extLst>
          </p:cNvPr>
          <p:cNvSpPr/>
          <p:nvPr/>
        </p:nvSpPr>
        <p:spPr>
          <a:xfrm>
            <a:off x="5664473" y="2757575"/>
            <a:ext cx="1822027" cy="6714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Secured Resource</a:t>
            </a:r>
            <a:endParaRPr kumimoji="1" lang="ja-JP" altLang="en-US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3AF83E4-542A-4016-8BF7-37987FFEDB25}"/>
              </a:ext>
            </a:extLst>
          </p:cNvPr>
          <p:cNvSpPr/>
          <p:nvPr/>
        </p:nvSpPr>
        <p:spPr>
          <a:xfrm>
            <a:off x="6340395" y="1680159"/>
            <a:ext cx="1146104" cy="6714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Config</a:t>
            </a:r>
          </a:p>
          <a:p>
            <a:pPr algn="ctr"/>
            <a:r>
              <a:rPr kumimoji="1" lang="en-US" altLang="ja-JP" dirty="0"/>
              <a:t>Attributes</a:t>
            </a:r>
            <a:endParaRPr kumimoji="1" lang="ja-JP" altLang="en-US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D754671-2532-42B3-9A4E-6806890DD7CD}"/>
              </a:ext>
            </a:extLst>
          </p:cNvPr>
          <p:cNvCxnSpPr>
            <a:cxnSpLocks/>
          </p:cNvCxnSpPr>
          <p:nvPr/>
        </p:nvCxnSpPr>
        <p:spPr>
          <a:xfrm flipH="1">
            <a:off x="6153422" y="1411228"/>
            <a:ext cx="1" cy="1346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915501B6-5336-4F48-A84E-6AF9D49B76E1}"/>
              </a:ext>
            </a:extLst>
          </p:cNvPr>
          <p:cNvCxnSpPr>
            <a:cxnSpLocks/>
          </p:cNvCxnSpPr>
          <p:nvPr/>
        </p:nvCxnSpPr>
        <p:spPr>
          <a:xfrm>
            <a:off x="7215082" y="1375747"/>
            <a:ext cx="0" cy="299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39F42B7-54DE-48A6-916A-B0CDF6BA8BA2}"/>
              </a:ext>
            </a:extLst>
          </p:cNvPr>
          <p:cNvCxnSpPr>
            <a:cxnSpLocks/>
          </p:cNvCxnSpPr>
          <p:nvPr/>
        </p:nvCxnSpPr>
        <p:spPr>
          <a:xfrm>
            <a:off x="7215082" y="2317474"/>
            <a:ext cx="0" cy="440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CC2CB7F-2055-4970-904F-B875321F9296}"/>
              </a:ext>
            </a:extLst>
          </p:cNvPr>
          <p:cNvSpPr txBox="1"/>
          <p:nvPr/>
        </p:nvSpPr>
        <p:spPr>
          <a:xfrm>
            <a:off x="7215080" y="2368247"/>
            <a:ext cx="1033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describes</a:t>
            </a:r>
            <a:endParaRPr kumimoji="1" lang="ja-JP" altLang="en-US" sz="1600" b="1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42B70A-1A89-40AD-A38B-5DFC7A9A3B7E}"/>
              </a:ext>
            </a:extLst>
          </p:cNvPr>
          <p:cNvCxnSpPr>
            <a:cxnSpLocks/>
          </p:cNvCxnSpPr>
          <p:nvPr/>
        </p:nvCxnSpPr>
        <p:spPr>
          <a:xfrm flipH="1">
            <a:off x="481263" y="3168552"/>
            <a:ext cx="1583097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5757890-146C-44D6-823B-3090C45C7C4A}"/>
              </a:ext>
            </a:extLst>
          </p:cNvPr>
          <p:cNvSpPr txBox="1"/>
          <p:nvPr/>
        </p:nvSpPr>
        <p:spPr>
          <a:xfrm>
            <a:off x="677642" y="2581147"/>
            <a:ext cx="1195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Thread of </a:t>
            </a:r>
            <a:r>
              <a:rPr kumimoji="1" lang="en-US" altLang="ja-JP" sz="1600" b="1" dirty="0" err="1"/>
              <a:t>exection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0879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0595093-2F6C-4C01-B0C2-A2DE1ACD0567}"/>
              </a:ext>
            </a:extLst>
          </p:cNvPr>
          <p:cNvSpPr/>
          <p:nvPr/>
        </p:nvSpPr>
        <p:spPr>
          <a:xfrm>
            <a:off x="788953" y="1528609"/>
            <a:ext cx="806248" cy="6707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Web User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04893E2-9B9F-4914-8112-3535327C62EA}"/>
              </a:ext>
            </a:extLst>
          </p:cNvPr>
          <p:cNvSpPr/>
          <p:nvPr/>
        </p:nvSpPr>
        <p:spPr>
          <a:xfrm>
            <a:off x="5281279" y="1528608"/>
            <a:ext cx="1846083" cy="6707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DispatcherServlet</a:t>
            </a:r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C902AAB-17CF-4CB6-B1DF-4A40A2C4F93B}"/>
              </a:ext>
            </a:extLst>
          </p:cNvPr>
          <p:cNvSpPr/>
          <p:nvPr/>
        </p:nvSpPr>
        <p:spPr>
          <a:xfrm>
            <a:off x="2514992" y="1528608"/>
            <a:ext cx="2226287" cy="6707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DelegatingFilterProxy</a:t>
            </a:r>
            <a:endParaRPr kumimoji="1" lang="ja-JP" altLang="en-US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3835A1D5-320C-4FC3-81CE-E75CBCFBA802}"/>
              </a:ext>
            </a:extLst>
          </p:cNvPr>
          <p:cNvCxnSpPr>
            <a:cxnSpLocks/>
          </p:cNvCxnSpPr>
          <p:nvPr/>
        </p:nvCxnSpPr>
        <p:spPr>
          <a:xfrm flipH="1">
            <a:off x="1595201" y="2003854"/>
            <a:ext cx="9197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2D6C637-E827-4E02-8D91-DF8309B1E4E7}"/>
              </a:ext>
            </a:extLst>
          </p:cNvPr>
          <p:cNvSpPr txBox="1"/>
          <p:nvPr/>
        </p:nvSpPr>
        <p:spPr>
          <a:xfrm>
            <a:off x="1532779" y="2010988"/>
            <a:ext cx="10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Response</a:t>
            </a:r>
            <a:endParaRPr kumimoji="1" lang="ja-JP" altLang="en-US" sz="16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2F26D71-D28A-44E6-83DC-9CC77BC35CF5}"/>
              </a:ext>
            </a:extLst>
          </p:cNvPr>
          <p:cNvSpPr txBox="1"/>
          <p:nvPr/>
        </p:nvSpPr>
        <p:spPr>
          <a:xfrm>
            <a:off x="1532779" y="1406339"/>
            <a:ext cx="1044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Request</a:t>
            </a:r>
            <a:endParaRPr kumimoji="1" lang="ja-JP" altLang="en-US" sz="1600" b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29EE7B1-D274-4425-8F51-360A5C13C595}"/>
              </a:ext>
            </a:extLst>
          </p:cNvPr>
          <p:cNvCxnSpPr>
            <a:cxnSpLocks/>
          </p:cNvCxnSpPr>
          <p:nvPr/>
        </p:nvCxnSpPr>
        <p:spPr>
          <a:xfrm>
            <a:off x="1595200" y="1762361"/>
            <a:ext cx="9197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96D75A8-52C6-4C8A-AE41-4213C78F0CF2}"/>
              </a:ext>
            </a:extLst>
          </p:cNvPr>
          <p:cNvSpPr/>
          <p:nvPr/>
        </p:nvSpPr>
        <p:spPr>
          <a:xfrm>
            <a:off x="2514991" y="2730163"/>
            <a:ext cx="3719383" cy="45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SprinSecurityFilterChain</a:t>
            </a:r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2B4EF1B-89E6-48B7-A084-8C7CAE543D83}"/>
              </a:ext>
            </a:extLst>
          </p:cNvPr>
          <p:cNvSpPr/>
          <p:nvPr/>
        </p:nvSpPr>
        <p:spPr>
          <a:xfrm>
            <a:off x="2514991" y="3566584"/>
            <a:ext cx="690221" cy="5738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Filter</a:t>
            </a:r>
          </a:p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5230C39-EFD5-4B50-BBF5-15D85C7CC426}"/>
              </a:ext>
            </a:extLst>
          </p:cNvPr>
          <p:cNvSpPr/>
          <p:nvPr/>
        </p:nvSpPr>
        <p:spPr>
          <a:xfrm>
            <a:off x="3533665" y="3566583"/>
            <a:ext cx="690221" cy="5738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Filter</a:t>
            </a:r>
          </a:p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18E8031-2B9F-417B-9455-4123E0156777}"/>
              </a:ext>
            </a:extLst>
          </p:cNvPr>
          <p:cNvSpPr/>
          <p:nvPr/>
        </p:nvSpPr>
        <p:spPr>
          <a:xfrm>
            <a:off x="4552339" y="3566582"/>
            <a:ext cx="690221" cy="5738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99E9E5D-765C-4F40-8308-761459EEE341}"/>
              </a:ext>
            </a:extLst>
          </p:cNvPr>
          <p:cNvSpPr/>
          <p:nvPr/>
        </p:nvSpPr>
        <p:spPr>
          <a:xfrm>
            <a:off x="5544153" y="3566582"/>
            <a:ext cx="690221" cy="5738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Filter</a:t>
            </a:r>
          </a:p>
          <a:p>
            <a:pPr algn="ctr"/>
            <a:r>
              <a:rPr kumimoji="1" lang="en-US" altLang="ja-JP" dirty="0"/>
              <a:t>N</a:t>
            </a:r>
            <a:endParaRPr kumimoji="1" lang="ja-JP" altLang="en-US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E9BEB40-BEF2-412F-9F67-994B9D6F3B9D}"/>
              </a:ext>
            </a:extLst>
          </p:cNvPr>
          <p:cNvCxnSpPr>
            <a:cxnSpLocks/>
          </p:cNvCxnSpPr>
          <p:nvPr/>
        </p:nvCxnSpPr>
        <p:spPr>
          <a:xfrm>
            <a:off x="4741279" y="1762361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BFC3036-ABF3-4EF9-8F02-F0403C48D719}"/>
              </a:ext>
            </a:extLst>
          </p:cNvPr>
          <p:cNvCxnSpPr>
            <a:cxnSpLocks/>
          </p:cNvCxnSpPr>
          <p:nvPr/>
        </p:nvCxnSpPr>
        <p:spPr>
          <a:xfrm flipH="1">
            <a:off x="4741279" y="1986314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D9BEAEA-10D2-4193-9AE9-5FA90CF5A1AB}"/>
              </a:ext>
            </a:extLst>
          </p:cNvPr>
          <p:cNvCxnSpPr>
            <a:cxnSpLocks/>
          </p:cNvCxnSpPr>
          <p:nvPr/>
        </p:nvCxnSpPr>
        <p:spPr>
          <a:xfrm>
            <a:off x="3205212" y="2180265"/>
            <a:ext cx="0" cy="591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17003E8-9416-46F4-BB9F-F81B4546EC9F}"/>
              </a:ext>
            </a:extLst>
          </p:cNvPr>
          <p:cNvCxnSpPr>
            <a:cxnSpLocks/>
          </p:cNvCxnSpPr>
          <p:nvPr/>
        </p:nvCxnSpPr>
        <p:spPr>
          <a:xfrm flipV="1">
            <a:off x="3430568" y="2199315"/>
            <a:ext cx="0" cy="5308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DA0D8A08-8BE5-4C85-96CC-E66D56086553}"/>
              </a:ext>
            </a:extLst>
          </p:cNvPr>
          <p:cNvCxnSpPr>
            <a:cxnSpLocks/>
          </p:cNvCxnSpPr>
          <p:nvPr/>
        </p:nvCxnSpPr>
        <p:spPr>
          <a:xfrm>
            <a:off x="5494420" y="2180265"/>
            <a:ext cx="0" cy="591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F4898F65-8040-4DC5-A77A-F3D55DEAB4D9}"/>
              </a:ext>
            </a:extLst>
          </p:cNvPr>
          <p:cNvCxnSpPr>
            <a:cxnSpLocks/>
          </p:cNvCxnSpPr>
          <p:nvPr/>
        </p:nvCxnSpPr>
        <p:spPr>
          <a:xfrm flipV="1">
            <a:off x="5719776" y="2199315"/>
            <a:ext cx="0" cy="5308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C3630526-1A94-4F7E-8B96-44B3EDB35540}"/>
              </a:ext>
            </a:extLst>
          </p:cNvPr>
          <p:cNvCxnSpPr>
            <a:cxnSpLocks/>
          </p:cNvCxnSpPr>
          <p:nvPr/>
        </p:nvCxnSpPr>
        <p:spPr>
          <a:xfrm>
            <a:off x="7127362" y="1762361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5DED0CCC-DBF0-4BFD-B7F2-256443F061AD}"/>
              </a:ext>
            </a:extLst>
          </p:cNvPr>
          <p:cNvCxnSpPr>
            <a:cxnSpLocks/>
          </p:cNvCxnSpPr>
          <p:nvPr/>
        </p:nvCxnSpPr>
        <p:spPr>
          <a:xfrm flipH="1">
            <a:off x="7127362" y="1986314"/>
            <a:ext cx="54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144BB0E0-1048-4C1D-AC4B-F6EBFE2E8888}"/>
              </a:ext>
            </a:extLst>
          </p:cNvPr>
          <p:cNvCxnSpPr>
            <a:cxnSpLocks/>
          </p:cNvCxnSpPr>
          <p:nvPr/>
        </p:nvCxnSpPr>
        <p:spPr>
          <a:xfrm>
            <a:off x="2760846" y="3166913"/>
            <a:ext cx="0" cy="399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3B9AE47-D395-4360-A735-2740B249287F}"/>
              </a:ext>
            </a:extLst>
          </p:cNvPr>
          <p:cNvCxnSpPr>
            <a:cxnSpLocks/>
          </p:cNvCxnSpPr>
          <p:nvPr/>
        </p:nvCxnSpPr>
        <p:spPr>
          <a:xfrm flipV="1">
            <a:off x="2986202" y="3185963"/>
            <a:ext cx="0" cy="380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ED8B0E4A-49E2-4D6E-B640-7B40228F4386}"/>
              </a:ext>
            </a:extLst>
          </p:cNvPr>
          <p:cNvCxnSpPr>
            <a:cxnSpLocks/>
          </p:cNvCxnSpPr>
          <p:nvPr/>
        </p:nvCxnSpPr>
        <p:spPr>
          <a:xfrm>
            <a:off x="5781575" y="3157387"/>
            <a:ext cx="0" cy="399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C6769AA3-8FC2-4352-964A-D286A91F8751}"/>
              </a:ext>
            </a:extLst>
          </p:cNvPr>
          <p:cNvCxnSpPr>
            <a:cxnSpLocks/>
          </p:cNvCxnSpPr>
          <p:nvPr/>
        </p:nvCxnSpPr>
        <p:spPr>
          <a:xfrm flipV="1">
            <a:off x="6006931" y="3176437"/>
            <a:ext cx="0" cy="380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BC866C4-D25B-4AA2-8EAB-00E23A0E3CFC}"/>
              </a:ext>
            </a:extLst>
          </p:cNvPr>
          <p:cNvCxnSpPr>
            <a:cxnSpLocks/>
          </p:cNvCxnSpPr>
          <p:nvPr/>
        </p:nvCxnSpPr>
        <p:spPr>
          <a:xfrm flipV="1">
            <a:off x="3200411" y="3788832"/>
            <a:ext cx="33805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2AFBCE9-FAB1-4B11-85A7-2F281A9B8E7C}"/>
              </a:ext>
            </a:extLst>
          </p:cNvPr>
          <p:cNvCxnSpPr>
            <a:cxnSpLocks/>
          </p:cNvCxnSpPr>
          <p:nvPr/>
        </p:nvCxnSpPr>
        <p:spPr>
          <a:xfrm flipH="1" flipV="1">
            <a:off x="3205108" y="3934820"/>
            <a:ext cx="33805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B37D5620-E0F2-40AB-97C8-F0432AB2DB71}"/>
              </a:ext>
            </a:extLst>
          </p:cNvPr>
          <p:cNvCxnSpPr>
            <a:cxnSpLocks/>
          </p:cNvCxnSpPr>
          <p:nvPr/>
        </p:nvCxnSpPr>
        <p:spPr>
          <a:xfrm flipV="1">
            <a:off x="4216736" y="3780039"/>
            <a:ext cx="33805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ADDD789-69DB-4845-B191-4DCF3F9A08C4}"/>
              </a:ext>
            </a:extLst>
          </p:cNvPr>
          <p:cNvCxnSpPr>
            <a:cxnSpLocks/>
          </p:cNvCxnSpPr>
          <p:nvPr/>
        </p:nvCxnSpPr>
        <p:spPr>
          <a:xfrm flipH="1" flipV="1">
            <a:off x="4221433" y="3926027"/>
            <a:ext cx="33805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74A4E8D-CB4C-4847-8CED-0C3AAE1D0761}"/>
              </a:ext>
            </a:extLst>
          </p:cNvPr>
          <p:cNvCxnSpPr>
            <a:cxnSpLocks/>
          </p:cNvCxnSpPr>
          <p:nvPr/>
        </p:nvCxnSpPr>
        <p:spPr>
          <a:xfrm flipV="1">
            <a:off x="5233061" y="3771246"/>
            <a:ext cx="33805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B37B809-96EC-4A05-965B-E40EA80BF632}"/>
              </a:ext>
            </a:extLst>
          </p:cNvPr>
          <p:cNvCxnSpPr>
            <a:cxnSpLocks/>
          </p:cNvCxnSpPr>
          <p:nvPr/>
        </p:nvCxnSpPr>
        <p:spPr>
          <a:xfrm flipH="1" flipV="1">
            <a:off x="5237758" y="3917234"/>
            <a:ext cx="33805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03E7FBB6-F63B-44D9-9001-A513CF3D8F8D}"/>
              </a:ext>
            </a:extLst>
          </p:cNvPr>
          <p:cNvSpPr/>
          <p:nvPr/>
        </p:nvSpPr>
        <p:spPr>
          <a:xfrm>
            <a:off x="2289084" y="2524315"/>
            <a:ext cx="4159813" cy="1778167"/>
          </a:xfrm>
          <a:prstGeom prst="roundRect">
            <a:avLst>
              <a:gd name="adj" fmla="val 330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AEBD1AF-F7EE-481B-8BE5-10F5A4DEFA3A}"/>
              </a:ext>
            </a:extLst>
          </p:cNvPr>
          <p:cNvSpPr txBox="1"/>
          <p:nvPr/>
        </p:nvSpPr>
        <p:spPr>
          <a:xfrm>
            <a:off x="2539045" y="4358172"/>
            <a:ext cx="3623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latin typeface="+mn-ea"/>
              </a:rPr>
              <a:t>Spring </a:t>
            </a:r>
            <a:r>
              <a:rPr kumimoji="1" lang="en-US" altLang="ja-JP" sz="2000" b="1" dirty="0" err="1">
                <a:latin typeface="+mn-ea"/>
              </a:rPr>
              <a:t>ApplicationContext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26972525-D02B-478D-9C05-405F33F282F7}"/>
              </a:ext>
            </a:extLst>
          </p:cNvPr>
          <p:cNvSpPr txBox="1"/>
          <p:nvPr/>
        </p:nvSpPr>
        <p:spPr>
          <a:xfrm>
            <a:off x="3068362" y="1093508"/>
            <a:ext cx="3623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latin typeface="+mn-ea"/>
              </a:rPr>
              <a:t>Servlet Container</a:t>
            </a:r>
            <a:endParaRPr kumimoji="1" lang="ja-JP" altLang="en-US" sz="2000" b="1" dirty="0">
              <a:latin typeface="+mn-ea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118FFA69-CC05-4E60-B0E4-D75C7C6BEB8E}"/>
              </a:ext>
            </a:extLst>
          </p:cNvPr>
          <p:cNvSpPr/>
          <p:nvPr/>
        </p:nvSpPr>
        <p:spPr>
          <a:xfrm>
            <a:off x="1849440" y="1033135"/>
            <a:ext cx="6101027" cy="3856476"/>
          </a:xfrm>
          <a:prstGeom prst="roundRect">
            <a:avLst>
              <a:gd name="adj" fmla="val 3307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76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41916392-D8F9-41B9-9B05-9BA640C5619C}"/>
              </a:ext>
            </a:extLst>
          </p:cNvPr>
          <p:cNvSpPr/>
          <p:nvPr/>
        </p:nvSpPr>
        <p:spPr>
          <a:xfrm>
            <a:off x="2541069" y="1805115"/>
            <a:ext cx="5409398" cy="1176650"/>
          </a:xfrm>
          <a:prstGeom prst="roundRect">
            <a:avLst>
              <a:gd name="adj" fmla="val 330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87F7315-0EA1-4A2B-A4AB-42F63C84C0A3}"/>
              </a:ext>
            </a:extLst>
          </p:cNvPr>
          <p:cNvSpPr/>
          <p:nvPr/>
        </p:nvSpPr>
        <p:spPr>
          <a:xfrm>
            <a:off x="2951752" y="3504097"/>
            <a:ext cx="1846083" cy="6707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AccessDecision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Manager</a:t>
            </a:r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9E250AE-8650-4687-AC77-A33DEFF9BE7E}"/>
              </a:ext>
            </a:extLst>
          </p:cNvPr>
          <p:cNvSpPr/>
          <p:nvPr/>
        </p:nvSpPr>
        <p:spPr>
          <a:xfrm>
            <a:off x="5707999" y="2202376"/>
            <a:ext cx="1846083" cy="6707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XxxServiceImpl</a:t>
            </a:r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A13503C-9BA7-4DA1-A202-2B77B73F7276}"/>
              </a:ext>
            </a:extLst>
          </p:cNvPr>
          <p:cNvSpPr/>
          <p:nvPr/>
        </p:nvSpPr>
        <p:spPr>
          <a:xfrm>
            <a:off x="2961377" y="2202376"/>
            <a:ext cx="1846083" cy="6707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Spring Security </a:t>
            </a:r>
            <a:r>
              <a:rPr kumimoji="1" lang="en-US" altLang="ja-JP" dirty="0" err="1"/>
              <a:t>Interseptor</a:t>
            </a:r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E241D7C-551F-49DA-9835-46D129207FAA}"/>
              </a:ext>
            </a:extLst>
          </p:cNvPr>
          <p:cNvSpPr/>
          <p:nvPr/>
        </p:nvSpPr>
        <p:spPr>
          <a:xfrm>
            <a:off x="5707999" y="806251"/>
            <a:ext cx="1846083" cy="6707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&lt;&lt;interface&gt;&gt;</a:t>
            </a:r>
          </a:p>
          <a:p>
            <a:pPr algn="ctr"/>
            <a:r>
              <a:rPr kumimoji="1" lang="en-US" altLang="ja-JP" dirty="0" err="1"/>
              <a:t>XxxService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26870E9-5FC7-45F3-A324-633770EF368E}"/>
              </a:ext>
            </a:extLst>
          </p:cNvPr>
          <p:cNvCxnSpPr>
            <a:cxnSpLocks/>
          </p:cNvCxnSpPr>
          <p:nvPr/>
        </p:nvCxnSpPr>
        <p:spPr>
          <a:xfrm flipH="1">
            <a:off x="4797835" y="2677622"/>
            <a:ext cx="9197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E71B6CE-4A74-4DFB-A0F8-F83C94B53A9A}"/>
              </a:ext>
            </a:extLst>
          </p:cNvPr>
          <p:cNvCxnSpPr>
            <a:cxnSpLocks/>
          </p:cNvCxnSpPr>
          <p:nvPr/>
        </p:nvCxnSpPr>
        <p:spPr>
          <a:xfrm>
            <a:off x="4797834" y="2436129"/>
            <a:ext cx="9197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95FFD64-9E41-4A5C-98AA-9AC2D4DAEDA9}"/>
              </a:ext>
            </a:extLst>
          </p:cNvPr>
          <p:cNvCxnSpPr>
            <a:cxnSpLocks/>
            <a:stCxn id="38" idx="0"/>
            <a:endCxn id="41" idx="2"/>
          </p:cNvCxnSpPr>
          <p:nvPr/>
        </p:nvCxnSpPr>
        <p:spPr>
          <a:xfrm flipV="1">
            <a:off x="6631041" y="1476958"/>
            <a:ext cx="0" cy="72541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1FEC2A1-B37E-47E8-B301-9628246DCB9D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5245768" y="1442081"/>
            <a:ext cx="471857" cy="36303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3014BEE-0902-486F-8B63-E12CD3BD77FF}"/>
              </a:ext>
            </a:extLst>
          </p:cNvPr>
          <p:cNvCxnSpPr>
            <a:cxnSpLocks/>
            <a:stCxn id="39" idx="2"/>
            <a:endCxn id="37" idx="0"/>
          </p:cNvCxnSpPr>
          <p:nvPr/>
        </p:nvCxnSpPr>
        <p:spPr>
          <a:xfrm flipH="1">
            <a:off x="3874794" y="2873083"/>
            <a:ext cx="9625" cy="631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7B100C7-395B-4D4C-BE49-6917357A1EF2}"/>
              </a:ext>
            </a:extLst>
          </p:cNvPr>
          <p:cNvSpPr txBox="1"/>
          <p:nvPr/>
        </p:nvSpPr>
        <p:spPr>
          <a:xfrm>
            <a:off x="1780182" y="3042299"/>
            <a:ext cx="206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600" b="1" dirty="0"/>
              <a:t>権限があるか確認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CD9AB37-CFCF-4EEA-BE51-24A3733A9541}"/>
              </a:ext>
            </a:extLst>
          </p:cNvPr>
          <p:cNvSpPr txBox="1"/>
          <p:nvPr/>
        </p:nvSpPr>
        <p:spPr>
          <a:xfrm>
            <a:off x="2541069" y="1805115"/>
            <a:ext cx="2065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Spring Security Proxy</a:t>
            </a:r>
            <a:endParaRPr kumimoji="1" lang="ja-JP" altLang="en-US" sz="1600" b="1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B5E289D-E19E-4DC7-AEE3-72FC519E1911}"/>
              </a:ext>
            </a:extLst>
          </p:cNvPr>
          <p:cNvCxnSpPr>
            <a:cxnSpLocks/>
          </p:cNvCxnSpPr>
          <p:nvPr/>
        </p:nvCxnSpPr>
        <p:spPr>
          <a:xfrm flipH="1">
            <a:off x="2041586" y="2677622"/>
            <a:ext cx="9197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FF5075C4-AABA-4293-ABF0-875E1B32B65D}"/>
              </a:ext>
            </a:extLst>
          </p:cNvPr>
          <p:cNvCxnSpPr>
            <a:cxnSpLocks/>
          </p:cNvCxnSpPr>
          <p:nvPr/>
        </p:nvCxnSpPr>
        <p:spPr>
          <a:xfrm>
            <a:off x="2041585" y="2436129"/>
            <a:ext cx="9197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26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7904</TotalTime>
  <Words>151</Words>
  <Application>Microsoft Office PowerPoint</Application>
  <PresentationFormat>画面に合わせる (4:3)</PresentationFormat>
  <Paragraphs>90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Imamachi Naoto</dc:creator>
  <cp:lastModifiedBy>Imamachi Naoto</cp:lastModifiedBy>
  <cp:revision>104</cp:revision>
  <dcterms:created xsi:type="dcterms:W3CDTF">2018-07-14T08:14:02Z</dcterms:created>
  <dcterms:modified xsi:type="dcterms:W3CDTF">2018-07-21T13:29:45Z</dcterms:modified>
</cp:coreProperties>
</file>