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94" r:id="rId2"/>
    <p:sldId id="953" r:id="rId3"/>
    <p:sldId id="282" r:id="rId4"/>
    <p:sldId id="730" r:id="rId5"/>
    <p:sldId id="731" r:id="rId6"/>
    <p:sldId id="732" r:id="rId7"/>
    <p:sldId id="733" r:id="rId8"/>
    <p:sldId id="734" r:id="rId9"/>
    <p:sldId id="735" r:id="rId10"/>
    <p:sldId id="736" r:id="rId11"/>
    <p:sldId id="737" r:id="rId12"/>
    <p:sldId id="738" r:id="rId13"/>
    <p:sldId id="502" r:id="rId14"/>
    <p:sldId id="741" r:id="rId15"/>
    <p:sldId id="740" r:id="rId16"/>
    <p:sldId id="345" r:id="rId17"/>
    <p:sldId id="346" r:id="rId18"/>
    <p:sldId id="747" r:id="rId19"/>
    <p:sldId id="793" r:id="rId20"/>
    <p:sldId id="794" r:id="rId21"/>
    <p:sldId id="795" r:id="rId22"/>
    <p:sldId id="796" r:id="rId23"/>
    <p:sldId id="750" r:id="rId24"/>
    <p:sldId id="751" r:id="rId25"/>
    <p:sldId id="752" r:id="rId26"/>
    <p:sldId id="753" r:id="rId27"/>
    <p:sldId id="754" r:id="rId28"/>
    <p:sldId id="755" r:id="rId29"/>
    <p:sldId id="945" r:id="rId30"/>
    <p:sldId id="946" r:id="rId31"/>
    <p:sldId id="947" r:id="rId32"/>
    <p:sldId id="948" r:id="rId33"/>
    <p:sldId id="949" r:id="rId34"/>
    <p:sldId id="950" r:id="rId35"/>
    <p:sldId id="762" r:id="rId36"/>
    <p:sldId id="332" r:id="rId37"/>
    <p:sldId id="782" r:id="rId38"/>
    <p:sldId id="783" r:id="rId39"/>
    <p:sldId id="784" r:id="rId40"/>
    <p:sldId id="785" r:id="rId41"/>
    <p:sldId id="787" r:id="rId42"/>
    <p:sldId id="786" r:id="rId43"/>
    <p:sldId id="788" r:id="rId44"/>
    <p:sldId id="790" r:id="rId45"/>
    <p:sldId id="789" r:id="rId46"/>
    <p:sldId id="791" r:id="rId47"/>
    <p:sldId id="792" r:id="rId48"/>
    <p:sldId id="960" r:id="rId49"/>
    <p:sldId id="283" r:id="rId50"/>
    <p:sldId id="955" r:id="rId51"/>
    <p:sldId id="961" r:id="rId52"/>
    <p:sldId id="954" r:id="rId53"/>
    <p:sldId id="962" r:id="rId54"/>
    <p:sldId id="963" r:id="rId55"/>
    <p:sldId id="964" r:id="rId56"/>
    <p:sldId id="956" r:id="rId57"/>
    <p:sldId id="957" r:id="rId58"/>
    <p:sldId id="958" r:id="rId59"/>
    <p:sldId id="959" r:id="rId60"/>
    <p:sldId id="951" r:id="rId61"/>
    <p:sldId id="965" r:id="rId62"/>
    <p:sldId id="966" r:id="rId63"/>
    <p:sldId id="967" r:id="rId64"/>
    <p:sldId id="968" r:id="rId65"/>
    <p:sldId id="96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026BE3-B353-4144-4AD1-B1482F387DF5}" name="Chittaranjan Hens" initials="CH" userId="6fc03958433e8a4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B0C18-DB56-4EB3-AF43-98E796DC89A7}" v="521" dt="2024-02-07T12:13:08.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4660"/>
  </p:normalViewPr>
  <p:slideViewPr>
    <p:cSldViewPr snapToGrid="0">
      <p:cViewPr varScale="1">
        <p:scale>
          <a:sx n="82" d="100"/>
          <a:sy n="82"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aranjan Hens" userId="6fc03958433e8a43" providerId="LiveId" clId="{A00A0721-A2B3-43BF-B074-1A5AFEED54B7}"/>
    <pc:docChg chg="undo custSel addSld delSld modSld sldOrd">
      <pc:chgData name="Chittaranjan Hens" userId="6fc03958433e8a43" providerId="LiveId" clId="{A00A0721-A2B3-43BF-B074-1A5AFEED54B7}" dt="2024-01-13T16:10:04.497" v="134" actId="20577"/>
      <pc:docMkLst>
        <pc:docMk/>
      </pc:docMkLst>
      <pc:sldChg chg="del">
        <pc:chgData name="Chittaranjan Hens" userId="6fc03958433e8a43" providerId="LiveId" clId="{A00A0721-A2B3-43BF-B074-1A5AFEED54B7}" dt="2024-01-11T06:14:11.452" v="70" actId="2696"/>
        <pc:sldMkLst>
          <pc:docMk/>
          <pc:sldMk cId="0" sldId="275"/>
        </pc:sldMkLst>
      </pc:sldChg>
      <pc:sldChg chg="del">
        <pc:chgData name="Chittaranjan Hens" userId="6fc03958433e8a43" providerId="LiveId" clId="{A00A0721-A2B3-43BF-B074-1A5AFEED54B7}" dt="2024-01-11T06:14:11.452" v="70" actId="2696"/>
        <pc:sldMkLst>
          <pc:docMk/>
          <pc:sldMk cId="0" sldId="276"/>
        </pc:sldMkLst>
      </pc:sldChg>
      <pc:sldChg chg="del">
        <pc:chgData name="Chittaranjan Hens" userId="6fc03958433e8a43" providerId="LiveId" clId="{A00A0721-A2B3-43BF-B074-1A5AFEED54B7}" dt="2024-01-10T05:12:20.917" v="20" actId="47"/>
        <pc:sldMkLst>
          <pc:docMk/>
          <pc:sldMk cId="106760763" sldId="277"/>
        </pc:sldMkLst>
      </pc:sldChg>
      <pc:sldChg chg="ord">
        <pc:chgData name="Chittaranjan Hens" userId="6fc03958433e8a43" providerId="LiveId" clId="{A00A0721-A2B3-43BF-B074-1A5AFEED54B7}" dt="2024-01-10T05:12:17.911" v="18"/>
        <pc:sldMkLst>
          <pc:docMk/>
          <pc:sldMk cId="322152922" sldId="278"/>
        </pc:sldMkLst>
      </pc:sldChg>
      <pc:sldChg chg="del">
        <pc:chgData name="Chittaranjan Hens" userId="6fc03958433e8a43" providerId="LiveId" clId="{A00A0721-A2B3-43BF-B074-1A5AFEED54B7}" dt="2024-01-10T05:13:07.895" v="57" actId="47"/>
        <pc:sldMkLst>
          <pc:docMk/>
          <pc:sldMk cId="0" sldId="324"/>
        </pc:sldMkLst>
      </pc:sldChg>
      <pc:sldChg chg="del">
        <pc:chgData name="Chittaranjan Hens" userId="6fc03958433e8a43" providerId="LiveId" clId="{A00A0721-A2B3-43BF-B074-1A5AFEED54B7}" dt="2024-01-10T05:13:08.095" v="58" actId="47"/>
        <pc:sldMkLst>
          <pc:docMk/>
          <pc:sldMk cId="0" sldId="325"/>
        </pc:sldMkLst>
      </pc:sldChg>
      <pc:sldChg chg="del">
        <pc:chgData name="Chittaranjan Hens" userId="6fc03958433e8a43" providerId="LiveId" clId="{A00A0721-A2B3-43BF-B074-1A5AFEED54B7}" dt="2024-01-10T05:11:49.024" v="0" actId="47"/>
        <pc:sldMkLst>
          <pc:docMk/>
          <pc:sldMk cId="1363051830" sldId="347"/>
        </pc:sldMkLst>
      </pc:sldChg>
      <pc:sldChg chg="del">
        <pc:chgData name="Chittaranjan Hens" userId="6fc03958433e8a43" providerId="LiveId" clId="{A00A0721-A2B3-43BF-B074-1A5AFEED54B7}" dt="2024-01-10T05:11:51.157" v="9" actId="47"/>
        <pc:sldMkLst>
          <pc:docMk/>
          <pc:sldMk cId="0" sldId="387"/>
        </pc:sldMkLst>
      </pc:sldChg>
      <pc:sldChg chg="del">
        <pc:chgData name="Chittaranjan Hens" userId="6fc03958433e8a43" providerId="LiveId" clId="{A00A0721-A2B3-43BF-B074-1A5AFEED54B7}" dt="2024-01-10T05:11:51.175" v="10" actId="47"/>
        <pc:sldMkLst>
          <pc:docMk/>
          <pc:sldMk cId="0" sldId="388"/>
        </pc:sldMkLst>
      </pc:sldChg>
      <pc:sldChg chg="del">
        <pc:chgData name="Chittaranjan Hens" userId="6fc03958433e8a43" providerId="LiveId" clId="{A00A0721-A2B3-43BF-B074-1A5AFEED54B7}" dt="2024-01-10T05:11:51.891" v="13" actId="47"/>
        <pc:sldMkLst>
          <pc:docMk/>
          <pc:sldMk cId="0" sldId="389"/>
        </pc:sldMkLst>
      </pc:sldChg>
      <pc:sldChg chg="del">
        <pc:chgData name="Chittaranjan Hens" userId="6fc03958433e8a43" providerId="LiveId" clId="{A00A0721-A2B3-43BF-B074-1A5AFEED54B7}" dt="2024-01-10T05:24:09.090" v="67" actId="2696"/>
        <pc:sldMkLst>
          <pc:docMk/>
          <pc:sldMk cId="0" sldId="390"/>
        </pc:sldMkLst>
      </pc:sldChg>
      <pc:sldChg chg="del">
        <pc:chgData name="Chittaranjan Hens" userId="6fc03958433e8a43" providerId="LiveId" clId="{A00A0721-A2B3-43BF-B074-1A5AFEED54B7}" dt="2024-01-10T05:24:09.090" v="67" actId="2696"/>
        <pc:sldMkLst>
          <pc:docMk/>
          <pc:sldMk cId="0" sldId="391"/>
        </pc:sldMkLst>
      </pc:sldChg>
      <pc:sldChg chg="del">
        <pc:chgData name="Chittaranjan Hens" userId="6fc03958433e8a43" providerId="LiveId" clId="{A00A0721-A2B3-43BF-B074-1A5AFEED54B7}" dt="2024-01-10T05:11:50.266" v="5" actId="47"/>
        <pc:sldMkLst>
          <pc:docMk/>
          <pc:sldMk cId="0" sldId="406"/>
        </pc:sldMkLst>
      </pc:sldChg>
      <pc:sldChg chg="del">
        <pc:chgData name="Chittaranjan Hens" userId="6fc03958433e8a43" providerId="LiveId" clId="{A00A0721-A2B3-43BF-B074-1A5AFEED54B7}" dt="2024-01-10T05:11:50.484" v="6" actId="47"/>
        <pc:sldMkLst>
          <pc:docMk/>
          <pc:sldMk cId="3478882572" sldId="411"/>
        </pc:sldMkLst>
      </pc:sldChg>
      <pc:sldChg chg="del">
        <pc:chgData name="Chittaranjan Hens" userId="6fc03958433e8a43" providerId="LiveId" clId="{A00A0721-A2B3-43BF-B074-1A5AFEED54B7}" dt="2024-01-10T05:11:50.688" v="7" actId="47"/>
        <pc:sldMkLst>
          <pc:docMk/>
          <pc:sldMk cId="2881302680" sldId="413"/>
        </pc:sldMkLst>
      </pc:sldChg>
      <pc:sldChg chg="del">
        <pc:chgData name="Chittaranjan Hens" userId="6fc03958433e8a43" providerId="LiveId" clId="{A00A0721-A2B3-43BF-B074-1A5AFEED54B7}" dt="2024-01-10T05:11:50.905" v="8" actId="47"/>
        <pc:sldMkLst>
          <pc:docMk/>
          <pc:sldMk cId="1333430897" sldId="415"/>
        </pc:sldMkLst>
      </pc:sldChg>
      <pc:sldChg chg="del">
        <pc:chgData name="Chittaranjan Hens" userId="6fc03958433e8a43" providerId="LiveId" clId="{A00A0721-A2B3-43BF-B074-1A5AFEED54B7}" dt="2024-01-10T05:11:52.780" v="14" actId="47"/>
        <pc:sldMkLst>
          <pc:docMk/>
          <pc:sldMk cId="328758699" sldId="416"/>
        </pc:sldMkLst>
      </pc:sldChg>
      <pc:sldChg chg="add del">
        <pc:chgData name="Chittaranjan Hens" userId="6fc03958433e8a43" providerId="LiveId" clId="{A00A0721-A2B3-43BF-B074-1A5AFEED54B7}" dt="2024-01-10T05:24:09.090" v="67" actId="2696"/>
        <pc:sldMkLst>
          <pc:docMk/>
          <pc:sldMk cId="2718063657" sldId="418"/>
        </pc:sldMkLst>
      </pc:sldChg>
      <pc:sldChg chg="del">
        <pc:chgData name="Chittaranjan Hens" userId="6fc03958433e8a43" providerId="LiveId" clId="{A00A0721-A2B3-43BF-B074-1A5AFEED54B7}" dt="2024-01-10T05:24:09.090" v="67" actId="2696"/>
        <pc:sldMkLst>
          <pc:docMk/>
          <pc:sldMk cId="3425688704" sldId="419"/>
        </pc:sldMkLst>
      </pc:sldChg>
      <pc:sldChg chg="del">
        <pc:chgData name="Chittaranjan Hens" userId="6fc03958433e8a43" providerId="LiveId" clId="{A00A0721-A2B3-43BF-B074-1A5AFEED54B7}" dt="2024-01-10T05:11:50.052" v="4" actId="47"/>
        <pc:sldMkLst>
          <pc:docMk/>
          <pc:sldMk cId="3618200920" sldId="440"/>
        </pc:sldMkLst>
      </pc:sldChg>
      <pc:sldChg chg="del">
        <pc:chgData name="Chittaranjan Hens" userId="6fc03958433e8a43" providerId="LiveId" clId="{A00A0721-A2B3-43BF-B074-1A5AFEED54B7}" dt="2024-01-10T05:11:49.102" v="1" actId="47"/>
        <pc:sldMkLst>
          <pc:docMk/>
          <pc:sldMk cId="1983802560" sldId="443"/>
        </pc:sldMkLst>
      </pc:sldChg>
      <pc:sldChg chg="del">
        <pc:chgData name="Chittaranjan Hens" userId="6fc03958433e8a43" providerId="LiveId" clId="{A00A0721-A2B3-43BF-B074-1A5AFEED54B7}" dt="2024-01-10T05:11:49.429" v="2" actId="47"/>
        <pc:sldMkLst>
          <pc:docMk/>
          <pc:sldMk cId="874924738" sldId="444"/>
        </pc:sldMkLst>
      </pc:sldChg>
      <pc:sldChg chg="del">
        <pc:chgData name="Chittaranjan Hens" userId="6fc03958433e8a43" providerId="LiveId" clId="{A00A0721-A2B3-43BF-B074-1A5AFEED54B7}" dt="2024-01-10T05:11:49.643" v="3" actId="47"/>
        <pc:sldMkLst>
          <pc:docMk/>
          <pc:sldMk cId="194738743" sldId="445"/>
        </pc:sldMkLst>
      </pc:sldChg>
      <pc:sldChg chg="del">
        <pc:chgData name="Chittaranjan Hens" userId="6fc03958433e8a43" providerId="LiveId" clId="{A00A0721-A2B3-43BF-B074-1A5AFEED54B7}" dt="2024-01-10T05:11:51.336" v="11" actId="47"/>
        <pc:sldMkLst>
          <pc:docMk/>
          <pc:sldMk cId="1476625480" sldId="456"/>
        </pc:sldMkLst>
      </pc:sldChg>
      <pc:sldChg chg="del">
        <pc:chgData name="Chittaranjan Hens" userId="6fc03958433e8a43" providerId="LiveId" clId="{A00A0721-A2B3-43BF-B074-1A5AFEED54B7}" dt="2024-01-10T05:11:51.593" v="12" actId="47"/>
        <pc:sldMkLst>
          <pc:docMk/>
          <pc:sldMk cId="2108324488" sldId="458"/>
        </pc:sldMkLst>
      </pc:sldChg>
      <pc:sldChg chg="del">
        <pc:chgData name="Chittaranjan Hens" userId="6fc03958433e8a43" providerId="LiveId" clId="{A00A0721-A2B3-43BF-B074-1A5AFEED54B7}" dt="2024-01-10T05:24:09.090" v="67" actId="2696"/>
        <pc:sldMkLst>
          <pc:docMk/>
          <pc:sldMk cId="2453110422" sldId="460"/>
        </pc:sldMkLst>
      </pc:sldChg>
      <pc:sldChg chg="del">
        <pc:chgData name="Chittaranjan Hens" userId="6fc03958433e8a43" providerId="LiveId" clId="{A00A0721-A2B3-43BF-B074-1A5AFEED54B7}" dt="2024-01-10T05:12:39.107" v="30" actId="47"/>
        <pc:sldMkLst>
          <pc:docMk/>
          <pc:sldMk cId="3726892099" sldId="478"/>
        </pc:sldMkLst>
      </pc:sldChg>
      <pc:sldChg chg="del">
        <pc:chgData name="Chittaranjan Hens" userId="6fc03958433e8a43" providerId="LiveId" clId="{A00A0721-A2B3-43BF-B074-1A5AFEED54B7}" dt="2024-01-10T05:12:31.043" v="28" actId="47"/>
        <pc:sldMkLst>
          <pc:docMk/>
          <pc:sldMk cId="903028763" sldId="480"/>
        </pc:sldMkLst>
      </pc:sldChg>
      <pc:sldChg chg="del">
        <pc:chgData name="Chittaranjan Hens" userId="6fc03958433e8a43" providerId="LiveId" clId="{A00A0721-A2B3-43BF-B074-1A5AFEED54B7}" dt="2024-01-10T05:12:35.491" v="29" actId="47"/>
        <pc:sldMkLst>
          <pc:docMk/>
          <pc:sldMk cId="1804185450" sldId="481"/>
        </pc:sldMkLst>
      </pc:sldChg>
      <pc:sldChg chg="del">
        <pc:chgData name="Chittaranjan Hens" userId="6fc03958433e8a43" providerId="LiveId" clId="{A00A0721-A2B3-43BF-B074-1A5AFEED54B7}" dt="2024-01-10T05:12:22.759" v="22" actId="47"/>
        <pc:sldMkLst>
          <pc:docMk/>
          <pc:sldMk cId="3293640932" sldId="484"/>
        </pc:sldMkLst>
      </pc:sldChg>
      <pc:sldChg chg="del">
        <pc:chgData name="Chittaranjan Hens" userId="6fc03958433e8a43" providerId="LiveId" clId="{A00A0721-A2B3-43BF-B074-1A5AFEED54B7}" dt="2024-01-10T05:12:23.785" v="23" actId="47"/>
        <pc:sldMkLst>
          <pc:docMk/>
          <pc:sldMk cId="2258000590" sldId="485"/>
        </pc:sldMkLst>
      </pc:sldChg>
      <pc:sldChg chg="del">
        <pc:chgData name="Chittaranjan Hens" userId="6fc03958433e8a43" providerId="LiveId" clId="{A00A0721-A2B3-43BF-B074-1A5AFEED54B7}" dt="2024-01-10T05:12:24.670" v="24" actId="47"/>
        <pc:sldMkLst>
          <pc:docMk/>
          <pc:sldMk cId="3628849433" sldId="486"/>
        </pc:sldMkLst>
      </pc:sldChg>
      <pc:sldChg chg="del">
        <pc:chgData name="Chittaranjan Hens" userId="6fc03958433e8a43" providerId="LiveId" clId="{A00A0721-A2B3-43BF-B074-1A5AFEED54B7}" dt="2024-01-10T05:12:26.626" v="25" actId="47"/>
        <pc:sldMkLst>
          <pc:docMk/>
          <pc:sldMk cId="2673504197" sldId="487"/>
        </pc:sldMkLst>
      </pc:sldChg>
      <pc:sldChg chg="del">
        <pc:chgData name="Chittaranjan Hens" userId="6fc03958433e8a43" providerId="LiveId" clId="{A00A0721-A2B3-43BF-B074-1A5AFEED54B7}" dt="2024-01-10T05:12:22.356" v="21" actId="47"/>
        <pc:sldMkLst>
          <pc:docMk/>
          <pc:sldMk cId="531838443" sldId="488"/>
        </pc:sldMkLst>
      </pc:sldChg>
      <pc:sldChg chg="del">
        <pc:chgData name="Chittaranjan Hens" userId="6fc03958433e8a43" providerId="LiveId" clId="{A00A0721-A2B3-43BF-B074-1A5AFEED54B7}" dt="2024-01-10T05:12:27.949" v="26" actId="47"/>
        <pc:sldMkLst>
          <pc:docMk/>
          <pc:sldMk cId="1434668872" sldId="489"/>
        </pc:sldMkLst>
      </pc:sldChg>
      <pc:sldChg chg="del">
        <pc:chgData name="Chittaranjan Hens" userId="6fc03958433e8a43" providerId="LiveId" clId="{A00A0721-A2B3-43BF-B074-1A5AFEED54B7}" dt="2024-01-10T05:12:28.781" v="27" actId="47"/>
        <pc:sldMkLst>
          <pc:docMk/>
          <pc:sldMk cId="2723067071" sldId="492"/>
        </pc:sldMkLst>
      </pc:sldChg>
      <pc:sldChg chg="del">
        <pc:chgData name="Chittaranjan Hens" userId="6fc03958433e8a43" providerId="LiveId" clId="{A00A0721-A2B3-43BF-B074-1A5AFEED54B7}" dt="2024-01-10T05:12:19.927" v="19" actId="47"/>
        <pc:sldMkLst>
          <pc:docMk/>
          <pc:sldMk cId="1815916369" sldId="493"/>
        </pc:sldMkLst>
      </pc:sldChg>
      <pc:sldChg chg="del">
        <pc:chgData name="Chittaranjan Hens" userId="6fc03958433e8a43" providerId="LiveId" clId="{A00A0721-A2B3-43BF-B074-1A5AFEED54B7}" dt="2024-01-10T05:12:55.814" v="35" actId="47"/>
        <pc:sldMkLst>
          <pc:docMk/>
          <pc:sldMk cId="2612928384" sldId="496"/>
        </pc:sldMkLst>
      </pc:sldChg>
      <pc:sldChg chg="del">
        <pc:chgData name="Chittaranjan Hens" userId="6fc03958433e8a43" providerId="LiveId" clId="{A00A0721-A2B3-43BF-B074-1A5AFEED54B7}" dt="2024-01-10T05:12:56.614" v="37" actId="47"/>
        <pc:sldMkLst>
          <pc:docMk/>
          <pc:sldMk cId="1172416498" sldId="497"/>
        </pc:sldMkLst>
      </pc:sldChg>
      <pc:sldChg chg="del">
        <pc:chgData name="Chittaranjan Hens" userId="6fc03958433e8a43" providerId="LiveId" clId="{A00A0721-A2B3-43BF-B074-1A5AFEED54B7}" dt="2024-01-10T05:12:47.161" v="34" actId="47"/>
        <pc:sldMkLst>
          <pc:docMk/>
          <pc:sldMk cId="4203961249" sldId="499"/>
        </pc:sldMkLst>
      </pc:sldChg>
      <pc:sldChg chg="del">
        <pc:chgData name="Chittaranjan Hens" userId="6fc03958433e8a43" providerId="LiveId" clId="{A00A0721-A2B3-43BF-B074-1A5AFEED54B7}" dt="2024-01-10T05:13:03.928" v="51" actId="47"/>
        <pc:sldMkLst>
          <pc:docMk/>
          <pc:sldMk cId="1071421308" sldId="502"/>
        </pc:sldMkLst>
      </pc:sldChg>
      <pc:sldChg chg="del">
        <pc:chgData name="Chittaranjan Hens" userId="6fc03958433e8a43" providerId="LiveId" clId="{A00A0721-A2B3-43BF-B074-1A5AFEED54B7}" dt="2024-01-11T06:14:11.452" v="70" actId="2696"/>
        <pc:sldMkLst>
          <pc:docMk/>
          <pc:sldMk cId="0" sldId="712"/>
        </pc:sldMkLst>
      </pc:sldChg>
      <pc:sldChg chg="del ord">
        <pc:chgData name="Chittaranjan Hens" userId="6fc03958433e8a43" providerId="LiveId" clId="{A00A0721-A2B3-43BF-B074-1A5AFEED54B7}" dt="2024-01-11T06:14:11.452" v="70" actId="2696"/>
        <pc:sldMkLst>
          <pc:docMk/>
          <pc:sldMk cId="2950253912" sldId="714"/>
        </pc:sldMkLst>
      </pc:sldChg>
      <pc:sldChg chg="del">
        <pc:chgData name="Chittaranjan Hens" userId="6fc03958433e8a43" providerId="LiveId" clId="{A00A0721-A2B3-43BF-B074-1A5AFEED54B7}" dt="2024-01-11T06:14:11.452" v="70" actId="2696"/>
        <pc:sldMkLst>
          <pc:docMk/>
          <pc:sldMk cId="0" sldId="717"/>
        </pc:sldMkLst>
      </pc:sldChg>
      <pc:sldChg chg="del">
        <pc:chgData name="Chittaranjan Hens" userId="6fc03958433e8a43" providerId="LiveId" clId="{A00A0721-A2B3-43BF-B074-1A5AFEED54B7}" dt="2024-01-10T05:13:07.660" v="56" actId="47"/>
        <pc:sldMkLst>
          <pc:docMk/>
          <pc:sldMk cId="0" sldId="718"/>
        </pc:sldMkLst>
      </pc:sldChg>
      <pc:sldChg chg="del">
        <pc:chgData name="Chittaranjan Hens" userId="6fc03958433e8a43" providerId="LiveId" clId="{A00A0721-A2B3-43BF-B074-1A5AFEED54B7}" dt="2024-01-11T06:14:11.452" v="70" actId="2696"/>
        <pc:sldMkLst>
          <pc:docMk/>
          <pc:sldMk cId="0" sldId="719"/>
        </pc:sldMkLst>
      </pc:sldChg>
      <pc:sldChg chg="del">
        <pc:chgData name="Chittaranjan Hens" userId="6fc03958433e8a43" providerId="LiveId" clId="{A00A0721-A2B3-43BF-B074-1A5AFEED54B7}" dt="2024-01-10T05:12:56.164" v="36" actId="47"/>
        <pc:sldMkLst>
          <pc:docMk/>
          <pc:sldMk cId="2139276853" sldId="721"/>
        </pc:sldMkLst>
      </pc:sldChg>
      <pc:sldChg chg="del">
        <pc:chgData name="Chittaranjan Hens" userId="6fc03958433e8a43" providerId="LiveId" clId="{A00A0721-A2B3-43BF-B074-1A5AFEED54B7}" dt="2024-01-10T05:12:46.873" v="33" actId="47"/>
        <pc:sldMkLst>
          <pc:docMk/>
          <pc:sldMk cId="3671995003" sldId="722"/>
        </pc:sldMkLst>
      </pc:sldChg>
      <pc:sldChg chg="del">
        <pc:chgData name="Chittaranjan Hens" userId="6fc03958433e8a43" providerId="LiveId" clId="{A00A0721-A2B3-43BF-B074-1A5AFEED54B7}" dt="2024-01-10T05:12:46.293" v="31" actId="47"/>
        <pc:sldMkLst>
          <pc:docMk/>
          <pc:sldMk cId="1656025344" sldId="723"/>
        </pc:sldMkLst>
      </pc:sldChg>
      <pc:sldChg chg="del">
        <pc:chgData name="Chittaranjan Hens" userId="6fc03958433e8a43" providerId="LiveId" clId="{A00A0721-A2B3-43BF-B074-1A5AFEED54B7}" dt="2024-01-10T05:12:57.080" v="38" actId="47"/>
        <pc:sldMkLst>
          <pc:docMk/>
          <pc:sldMk cId="150847126" sldId="724"/>
        </pc:sldMkLst>
      </pc:sldChg>
      <pc:sldChg chg="del">
        <pc:chgData name="Chittaranjan Hens" userId="6fc03958433e8a43" providerId="LiveId" clId="{A00A0721-A2B3-43BF-B074-1A5AFEED54B7}" dt="2024-01-10T05:12:57.469" v="39" actId="47"/>
        <pc:sldMkLst>
          <pc:docMk/>
          <pc:sldMk cId="626210808" sldId="725"/>
        </pc:sldMkLst>
      </pc:sldChg>
      <pc:sldChg chg="del">
        <pc:chgData name="Chittaranjan Hens" userId="6fc03958433e8a43" providerId="LiveId" clId="{A00A0721-A2B3-43BF-B074-1A5AFEED54B7}" dt="2024-01-10T05:12:58.007" v="40" actId="47"/>
        <pc:sldMkLst>
          <pc:docMk/>
          <pc:sldMk cId="2316376478" sldId="726"/>
        </pc:sldMkLst>
      </pc:sldChg>
      <pc:sldChg chg="del">
        <pc:chgData name="Chittaranjan Hens" userId="6fc03958433e8a43" providerId="LiveId" clId="{A00A0721-A2B3-43BF-B074-1A5AFEED54B7}" dt="2024-01-10T05:12:58.617" v="41" actId="47"/>
        <pc:sldMkLst>
          <pc:docMk/>
          <pc:sldMk cId="3198380557" sldId="727"/>
        </pc:sldMkLst>
      </pc:sldChg>
      <pc:sldChg chg="del">
        <pc:chgData name="Chittaranjan Hens" userId="6fc03958433e8a43" providerId="LiveId" clId="{A00A0721-A2B3-43BF-B074-1A5AFEED54B7}" dt="2024-01-10T05:12:46.578" v="32" actId="47"/>
        <pc:sldMkLst>
          <pc:docMk/>
          <pc:sldMk cId="4239028863" sldId="729"/>
        </pc:sldMkLst>
      </pc:sldChg>
      <pc:sldChg chg="del">
        <pc:chgData name="Chittaranjan Hens" userId="6fc03958433e8a43" providerId="LiveId" clId="{A00A0721-A2B3-43BF-B074-1A5AFEED54B7}" dt="2024-01-10T05:12:59.830" v="42" actId="47"/>
        <pc:sldMkLst>
          <pc:docMk/>
          <pc:sldMk cId="522518545" sldId="730"/>
        </pc:sldMkLst>
      </pc:sldChg>
      <pc:sldChg chg="del">
        <pc:chgData name="Chittaranjan Hens" userId="6fc03958433e8a43" providerId="LiveId" clId="{A00A0721-A2B3-43BF-B074-1A5AFEED54B7}" dt="2024-01-10T05:13:00.085" v="43" actId="47"/>
        <pc:sldMkLst>
          <pc:docMk/>
          <pc:sldMk cId="2374469335" sldId="731"/>
        </pc:sldMkLst>
      </pc:sldChg>
      <pc:sldChg chg="del">
        <pc:chgData name="Chittaranjan Hens" userId="6fc03958433e8a43" providerId="LiveId" clId="{A00A0721-A2B3-43BF-B074-1A5AFEED54B7}" dt="2024-01-10T05:13:00.300" v="44" actId="47"/>
        <pc:sldMkLst>
          <pc:docMk/>
          <pc:sldMk cId="1562823678" sldId="732"/>
        </pc:sldMkLst>
      </pc:sldChg>
      <pc:sldChg chg="del">
        <pc:chgData name="Chittaranjan Hens" userId="6fc03958433e8a43" providerId="LiveId" clId="{A00A0721-A2B3-43BF-B074-1A5AFEED54B7}" dt="2024-01-10T05:13:01.622" v="45" actId="47"/>
        <pc:sldMkLst>
          <pc:docMk/>
          <pc:sldMk cId="2863583069" sldId="733"/>
        </pc:sldMkLst>
      </pc:sldChg>
      <pc:sldChg chg="del">
        <pc:chgData name="Chittaranjan Hens" userId="6fc03958433e8a43" providerId="LiveId" clId="{A00A0721-A2B3-43BF-B074-1A5AFEED54B7}" dt="2024-01-10T05:13:01.881" v="46" actId="47"/>
        <pc:sldMkLst>
          <pc:docMk/>
          <pc:sldMk cId="1995373864" sldId="734"/>
        </pc:sldMkLst>
      </pc:sldChg>
      <pc:sldChg chg="del">
        <pc:chgData name="Chittaranjan Hens" userId="6fc03958433e8a43" providerId="LiveId" clId="{A00A0721-A2B3-43BF-B074-1A5AFEED54B7}" dt="2024-01-10T05:13:02.376" v="47" actId="47"/>
        <pc:sldMkLst>
          <pc:docMk/>
          <pc:sldMk cId="1331632382" sldId="735"/>
        </pc:sldMkLst>
      </pc:sldChg>
      <pc:sldChg chg="del">
        <pc:chgData name="Chittaranjan Hens" userId="6fc03958433e8a43" providerId="LiveId" clId="{A00A0721-A2B3-43BF-B074-1A5AFEED54B7}" dt="2024-01-10T05:13:02.896" v="48" actId="47"/>
        <pc:sldMkLst>
          <pc:docMk/>
          <pc:sldMk cId="208019048" sldId="736"/>
        </pc:sldMkLst>
      </pc:sldChg>
      <pc:sldChg chg="del">
        <pc:chgData name="Chittaranjan Hens" userId="6fc03958433e8a43" providerId="LiveId" clId="{A00A0721-A2B3-43BF-B074-1A5AFEED54B7}" dt="2024-01-10T05:13:03.129" v="49" actId="47"/>
        <pc:sldMkLst>
          <pc:docMk/>
          <pc:sldMk cId="3575708421" sldId="737"/>
        </pc:sldMkLst>
      </pc:sldChg>
      <pc:sldChg chg="del">
        <pc:chgData name="Chittaranjan Hens" userId="6fc03958433e8a43" providerId="LiveId" clId="{A00A0721-A2B3-43BF-B074-1A5AFEED54B7}" dt="2024-01-10T05:13:03.728" v="50" actId="47"/>
        <pc:sldMkLst>
          <pc:docMk/>
          <pc:sldMk cId="903037158" sldId="738"/>
        </pc:sldMkLst>
      </pc:sldChg>
      <pc:sldChg chg="del">
        <pc:chgData name="Chittaranjan Hens" userId="6fc03958433e8a43" providerId="LiveId" clId="{A00A0721-A2B3-43BF-B074-1A5AFEED54B7}" dt="2024-01-10T05:13:07.400" v="55" actId="47"/>
        <pc:sldMkLst>
          <pc:docMk/>
          <pc:sldMk cId="1720337957" sldId="739"/>
        </pc:sldMkLst>
      </pc:sldChg>
      <pc:sldChg chg="del">
        <pc:chgData name="Chittaranjan Hens" userId="6fc03958433e8a43" providerId="LiveId" clId="{A00A0721-A2B3-43BF-B074-1A5AFEED54B7}" dt="2024-01-10T05:13:04.703" v="53" actId="47"/>
        <pc:sldMkLst>
          <pc:docMk/>
          <pc:sldMk cId="3311136896" sldId="740"/>
        </pc:sldMkLst>
      </pc:sldChg>
      <pc:sldChg chg="del">
        <pc:chgData name="Chittaranjan Hens" userId="6fc03958433e8a43" providerId="LiveId" clId="{A00A0721-A2B3-43BF-B074-1A5AFEED54B7}" dt="2024-01-10T05:13:04.467" v="52" actId="47"/>
        <pc:sldMkLst>
          <pc:docMk/>
          <pc:sldMk cId="350431888" sldId="741"/>
        </pc:sldMkLst>
      </pc:sldChg>
      <pc:sldChg chg="del">
        <pc:chgData name="Chittaranjan Hens" userId="6fc03958433e8a43" providerId="LiveId" clId="{A00A0721-A2B3-43BF-B074-1A5AFEED54B7}" dt="2024-01-10T05:13:08.261" v="59" actId="47"/>
        <pc:sldMkLst>
          <pc:docMk/>
          <pc:sldMk cId="1745512506" sldId="743"/>
        </pc:sldMkLst>
      </pc:sldChg>
      <pc:sldChg chg="del">
        <pc:chgData name="Chittaranjan Hens" userId="6fc03958433e8a43" providerId="LiveId" clId="{A00A0721-A2B3-43BF-B074-1A5AFEED54B7}" dt="2024-01-10T05:13:09.488" v="61" actId="47"/>
        <pc:sldMkLst>
          <pc:docMk/>
          <pc:sldMk cId="2979180241" sldId="744"/>
        </pc:sldMkLst>
      </pc:sldChg>
      <pc:sldChg chg="del">
        <pc:chgData name="Chittaranjan Hens" userId="6fc03958433e8a43" providerId="LiveId" clId="{A00A0721-A2B3-43BF-B074-1A5AFEED54B7}" dt="2024-01-10T05:13:09.763" v="62" actId="47"/>
        <pc:sldMkLst>
          <pc:docMk/>
          <pc:sldMk cId="3078596329" sldId="745"/>
        </pc:sldMkLst>
      </pc:sldChg>
      <pc:sldChg chg="del">
        <pc:chgData name="Chittaranjan Hens" userId="6fc03958433e8a43" providerId="LiveId" clId="{A00A0721-A2B3-43BF-B074-1A5AFEED54B7}" dt="2024-01-10T05:13:10.464" v="63" actId="47"/>
        <pc:sldMkLst>
          <pc:docMk/>
          <pc:sldMk cId="3520337993" sldId="746"/>
        </pc:sldMkLst>
      </pc:sldChg>
      <pc:sldChg chg="del">
        <pc:chgData name="Chittaranjan Hens" userId="6fc03958433e8a43" providerId="LiveId" clId="{A00A0721-A2B3-43BF-B074-1A5AFEED54B7}" dt="2024-01-10T05:13:12.259" v="66" actId="47"/>
        <pc:sldMkLst>
          <pc:docMk/>
          <pc:sldMk cId="3589007145" sldId="748"/>
        </pc:sldMkLst>
      </pc:sldChg>
      <pc:sldChg chg="del">
        <pc:chgData name="Chittaranjan Hens" userId="6fc03958433e8a43" providerId="LiveId" clId="{A00A0721-A2B3-43BF-B074-1A5AFEED54B7}" dt="2024-01-10T05:13:05.600" v="54" actId="47"/>
        <pc:sldMkLst>
          <pc:docMk/>
          <pc:sldMk cId="2240916671" sldId="749"/>
        </pc:sldMkLst>
      </pc:sldChg>
      <pc:sldChg chg="modSp">
        <pc:chgData name="Chittaranjan Hens" userId="6fc03958433e8a43" providerId="LiveId" clId="{A00A0721-A2B3-43BF-B074-1A5AFEED54B7}" dt="2024-01-13T16:09:52.131" v="132" actId="20577"/>
        <pc:sldMkLst>
          <pc:docMk/>
          <pc:sldMk cId="2261462184" sldId="756"/>
        </pc:sldMkLst>
        <pc:spChg chg="mod">
          <ac:chgData name="Chittaranjan Hens" userId="6fc03958433e8a43" providerId="LiveId" clId="{A00A0721-A2B3-43BF-B074-1A5AFEED54B7}" dt="2024-01-13T16:09:52.131" v="132" actId="20577"/>
          <ac:spMkLst>
            <pc:docMk/>
            <pc:sldMk cId="2261462184" sldId="756"/>
            <ac:spMk id="4" creationId="{DCACEF61-D313-7406-AF5C-519657E33E56}"/>
          </ac:spMkLst>
        </pc:spChg>
      </pc:sldChg>
      <pc:sldChg chg="modSp">
        <pc:chgData name="Chittaranjan Hens" userId="6fc03958433e8a43" providerId="LiveId" clId="{A00A0721-A2B3-43BF-B074-1A5AFEED54B7}" dt="2024-01-13T16:10:04.497" v="134" actId="20577"/>
        <pc:sldMkLst>
          <pc:docMk/>
          <pc:sldMk cId="2146764026" sldId="757"/>
        </pc:sldMkLst>
        <pc:spChg chg="mod">
          <ac:chgData name="Chittaranjan Hens" userId="6fc03958433e8a43" providerId="LiveId" clId="{A00A0721-A2B3-43BF-B074-1A5AFEED54B7}" dt="2024-01-13T16:10:04.497" v="134" actId="20577"/>
          <ac:spMkLst>
            <pc:docMk/>
            <pc:sldMk cId="2146764026" sldId="757"/>
            <ac:spMk id="4" creationId="{DCACEF61-D313-7406-AF5C-519657E33E56}"/>
          </ac:spMkLst>
        </pc:spChg>
      </pc:sldChg>
      <pc:sldChg chg="del">
        <pc:chgData name="Chittaranjan Hens" userId="6fc03958433e8a43" providerId="LiveId" clId="{A00A0721-A2B3-43BF-B074-1A5AFEED54B7}" dt="2024-01-10T05:13:11.084" v="64" actId="47"/>
        <pc:sldMkLst>
          <pc:docMk/>
          <pc:sldMk cId="3178960083" sldId="778"/>
        </pc:sldMkLst>
      </pc:sldChg>
      <pc:sldChg chg="del">
        <pc:chgData name="Chittaranjan Hens" userId="6fc03958433e8a43" providerId="LiveId" clId="{A00A0721-A2B3-43BF-B074-1A5AFEED54B7}" dt="2024-01-10T05:13:11.684" v="65" actId="47"/>
        <pc:sldMkLst>
          <pc:docMk/>
          <pc:sldMk cId="1320734021" sldId="779"/>
        </pc:sldMkLst>
      </pc:sldChg>
      <pc:sldChg chg="del">
        <pc:chgData name="Chittaranjan Hens" userId="6fc03958433e8a43" providerId="LiveId" clId="{A00A0721-A2B3-43BF-B074-1A5AFEED54B7}" dt="2024-01-10T05:13:08.470" v="60" actId="47"/>
        <pc:sldMkLst>
          <pc:docMk/>
          <pc:sldMk cId="3097646368" sldId="793"/>
        </pc:sldMkLst>
      </pc:sldChg>
      <pc:sldChg chg="addSp delSp modSp add mod">
        <pc:chgData name="Chittaranjan Hens" userId="6fc03958433e8a43" providerId="LiveId" clId="{A00A0721-A2B3-43BF-B074-1A5AFEED54B7}" dt="2024-01-12T12:28:15.637" v="124" actId="20577"/>
        <pc:sldMkLst>
          <pc:docMk/>
          <pc:sldMk cId="3670901062" sldId="793"/>
        </pc:sldMkLst>
        <pc:spChg chg="add mod">
          <ac:chgData name="Chittaranjan Hens" userId="6fc03958433e8a43" providerId="LiveId" clId="{A00A0721-A2B3-43BF-B074-1A5AFEED54B7}" dt="2024-01-12T12:28:15.637" v="124" actId="20577"/>
          <ac:spMkLst>
            <pc:docMk/>
            <pc:sldMk cId="3670901062" sldId="793"/>
            <ac:spMk id="5" creationId="{6DA52F86-6CCF-0297-D29B-246C67A3E325}"/>
          </ac:spMkLst>
        </pc:spChg>
        <pc:spChg chg="del">
          <ac:chgData name="Chittaranjan Hens" userId="6fc03958433e8a43" providerId="LiveId" clId="{A00A0721-A2B3-43BF-B074-1A5AFEED54B7}" dt="2024-01-12T12:25:37.306" v="72" actId="478"/>
          <ac:spMkLst>
            <pc:docMk/>
            <pc:sldMk cId="3670901062" sldId="793"/>
            <ac:spMk id="6" creationId="{8BC74A0A-295C-9D35-D749-29A5A638EAD6}"/>
          </ac:spMkLst>
        </pc:spChg>
        <pc:picChg chg="mod">
          <ac:chgData name="Chittaranjan Hens" userId="6fc03958433e8a43" providerId="LiveId" clId="{A00A0721-A2B3-43BF-B074-1A5AFEED54B7}" dt="2024-01-12T12:27:59.912" v="102" actId="1076"/>
          <ac:picMkLst>
            <pc:docMk/>
            <pc:sldMk cId="3670901062" sldId="793"/>
            <ac:picMk id="2" creationId="{51B164C9-C9AC-FC1C-E60F-5761EB437D03}"/>
          </ac:picMkLst>
        </pc:picChg>
        <pc:picChg chg="add mod">
          <ac:chgData name="Chittaranjan Hens" userId="6fc03958433e8a43" providerId="LiveId" clId="{A00A0721-A2B3-43BF-B074-1A5AFEED54B7}" dt="2024-01-12T12:26:02.720" v="81" actId="1076"/>
          <ac:picMkLst>
            <pc:docMk/>
            <pc:sldMk cId="3670901062" sldId="793"/>
            <ac:picMk id="4" creationId="{E0423F0B-5F6A-BF46-3EE5-2F09A4642FC5}"/>
          </ac:picMkLst>
        </pc:picChg>
      </pc:sldChg>
      <pc:sldChg chg="addSp delSp modSp add mod">
        <pc:chgData name="Chittaranjan Hens" userId="6fc03958433e8a43" providerId="LiveId" clId="{A00A0721-A2B3-43BF-B074-1A5AFEED54B7}" dt="2024-01-12T12:28:25.282" v="126"/>
        <pc:sldMkLst>
          <pc:docMk/>
          <pc:sldMk cId="4081468142" sldId="794"/>
        </pc:sldMkLst>
        <pc:spChg chg="add mod">
          <ac:chgData name="Chittaranjan Hens" userId="6fc03958433e8a43" providerId="LiveId" clId="{A00A0721-A2B3-43BF-B074-1A5AFEED54B7}" dt="2024-01-12T12:28:25.282" v="126"/>
          <ac:spMkLst>
            <pc:docMk/>
            <pc:sldMk cId="4081468142" sldId="794"/>
            <ac:spMk id="6" creationId="{62BDAE9A-712F-53F4-8851-F3C3A6CA7B4E}"/>
          </ac:spMkLst>
        </pc:spChg>
        <pc:picChg chg="del">
          <ac:chgData name="Chittaranjan Hens" userId="6fc03958433e8a43" providerId="LiveId" clId="{A00A0721-A2B3-43BF-B074-1A5AFEED54B7}" dt="2024-01-12T12:26:07.961" v="83" actId="478"/>
          <ac:picMkLst>
            <pc:docMk/>
            <pc:sldMk cId="4081468142" sldId="794"/>
            <ac:picMk id="4" creationId="{E0423F0B-5F6A-BF46-3EE5-2F09A4642FC5}"/>
          </ac:picMkLst>
        </pc:picChg>
        <pc:picChg chg="add mod">
          <ac:chgData name="Chittaranjan Hens" userId="6fc03958433e8a43" providerId="LiveId" clId="{A00A0721-A2B3-43BF-B074-1A5AFEED54B7}" dt="2024-01-12T12:28:23.952" v="125" actId="1076"/>
          <ac:picMkLst>
            <pc:docMk/>
            <pc:sldMk cId="4081468142" sldId="794"/>
            <ac:picMk id="5" creationId="{1C896114-C30A-E08C-177A-CAD91CE329C0}"/>
          </ac:picMkLst>
        </pc:picChg>
      </pc:sldChg>
      <pc:sldChg chg="addSp delSp modSp add mod">
        <pc:chgData name="Chittaranjan Hens" userId="6fc03958433e8a43" providerId="LiveId" clId="{A00A0721-A2B3-43BF-B074-1A5AFEED54B7}" dt="2024-01-12T12:28:29.742" v="128"/>
        <pc:sldMkLst>
          <pc:docMk/>
          <pc:sldMk cId="2266035311" sldId="795"/>
        </pc:sldMkLst>
        <pc:spChg chg="add mod">
          <ac:chgData name="Chittaranjan Hens" userId="6fc03958433e8a43" providerId="LiveId" clId="{A00A0721-A2B3-43BF-B074-1A5AFEED54B7}" dt="2024-01-12T12:28:29.742" v="128"/>
          <ac:spMkLst>
            <pc:docMk/>
            <pc:sldMk cId="2266035311" sldId="795"/>
            <ac:spMk id="6" creationId="{71B9036F-8369-48D1-CF59-F2880E84B0C6}"/>
          </ac:spMkLst>
        </pc:spChg>
        <pc:picChg chg="add mod">
          <ac:chgData name="Chittaranjan Hens" userId="6fc03958433e8a43" providerId="LiveId" clId="{A00A0721-A2B3-43BF-B074-1A5AFEED54B7}" dt="2024-01-12T12:28:28.834" v="127" actId="1076"/>
          <ac:picMkLst>
            <pc:docMk/>
            <pc:sldMk cId="2266035311" sldId="795"/>
            <ac:picMk id="4" creationId="{0EC9936C-15F8-DD74-72AB-DC6AFC02AF55}"/>
          </ac:picMkLst>
        </pc:picChg>
        <pc:picChg chg="del">
          <ac:chgData name="Chittaranjan Hens" userId="6fc03958433e8a43" providerId="LiveId" clId="{A00A0721-A2B3-43BF-B074-1A5AFEED54B7}" dt="2024-01-12T12:26:34.496" v="89" actId="478"/>
          <ac:picMkLst>
            <pc:docMk/>
            <pc:sldMk cId="2266035311" sldId="795"/>
            <ac:picMk id="5" creationId="{1C896114-C30A-E08C-177A-CAD91CE329C0}"/>
          </ac:picMkLst>
        </pc:picChg>
      </pc:sldChg>
      <pc:sldChg chg="addSp delSp modSp add mod">
        <pc:chgData name="Chittaranjan Hens" userId="6fc03958433e8a43" providerId="LiveId" clId="{A00A0721-A2B3-43BF-B074-1A5AFEED54B7}" dt="2024-01-12T12:28:35.463" v="130"/>
        <pc:sldMkLst>
          <pc:docMk/>
          <pc:sldMk cId="4049758229" sldId="796"/>
        </pc:sldMkLst>
        <pc:spChg chg="add mod">
          <ac:chgData name="Chittaranjan Hens" userId="6fc03958433e8a43" providerId="LiveId" clId="{A00A0721-A2B3-43BF-B074-1A5AFEED54B7}" dt="2024-01-12T12:28:35.463" v="130"/>
          <ac:spMkLst>
            <pc:docMk/>
            <pc:sldMk cId="4049758229" sldId="796"/>
            <ac:spMk id="6" creationId="{18F60F9A-AB9F-247E-36A3-C5B00663DD4D}"/>
          </ac:spMkLst>
        </pc:spChg>
        <pc:picChg chg="del">
          <ac:chgData name="Chittaranjan Hens" userId="6fc03958433e8a43" providerId="LiveId" clId="{A00A0721-A2B3-43BF-B074-1A5AFEED54B7}" dt="2024-01-12T12:27:04.642" v="95" actId="478"/>
          <ac:picMkLst>
            <pc:docMk/>
            <pc:sldMk cId="4049758229" sldId="796"/>
            <ac:picMk id="4" creationId="{0EC9936C-15F8-DD74-72AB-DC6AFC02AF55}"/>
          </ac:picMkLst>
        </pc:picChg>
        <pc:picChg chg="add mod">
          <ac:chgData name="Chittaranjan Hens" userId="6fc03958433e8a43" providerId="LiveId" clId="{A00A0721-A2B3-43BF-B074-1A5AFEED54B7}" dt="2024-01-12T12:28:33.480" v="129" actId="1076"/>
          <ac:picMkLst>
            <pc:docMk/>
            <pc:sldMk cId="4049758229" sldId="796"/>
            <ac:picMk id="5" creationId="{AE15EECB-7773-F355-DEF1-81CDD06C55F8}"/>
          </ac:picMkLst>
        </pc:picChg>
      </pc:sldChg>
      <pc:sldMasterChg chg="delSldLayout">
        <pc:chgData name="Chittaranjan Hens" userId="6fc03958433e8a43" providerId="LiveId" clId="{A00A0721-A2B3-43BF-B074-1A5AFEED54B7}" dt="2024-01-11T06:14:11.452" v="70" actId="2696"/>
        <pc:sldMasterMkLst>
          <pc:docMk/>
          <pc:sldMasterMk cId="990058411" sldId="2147483648"/>
        </pc:sldMasterMkLst>
        <pc:sldLayoutChg chg="del">
          <pc:chgData name="Chittaranjan Hens" userId="6fc03958433e8a43" providerId="LiveId" clId="{A00A0721-A2B3-43BF-B074-1A5AFEED54B7}" dt="2024-01-11T06:14:11.452" v="70" actId="2696"/>
          <pc:sldLayoutMkLst>
            <pc:docMk/>
            <pc:sldMasterMk cId="990058411" sldId="2147483648"/>
            <pc:sldLayoutMk cId="3828609894" sldId="2147483660"/>
          </pc:sldLayoutMkLst>
        </pc:sldLayoutChg>
        <pc:sldLayoutChg chg="del">
          <pc:chgData name="Chittaranjan Hens" userId="6fc03958433e8a43" providerId="LiveId" clId="{A00A0721-A2B3-43BF-B074-1A5AFEED54B7}" dt="2024-01-11T06:14:11.452" v="70" actId="2696"/>
          <pc:sldLayoutMkLst>
            <pc:docMk/>
            <pc:sldMasterMk cId="990058411" sldId="2147483648"/>
            <pc:sldLayoutMk cId="761651337" sldId="2147483661"/>
          </pc:sldLayoutMkLst>
        </pc:sldLayoutChg>
      </pc:sldMasterChg>
    </pc:docChg>
  </pc:docChgLst>
  <pc:docChgLst>
    <pc:chgData name="Chittaranjan Hens" userId="6fc03958433e8a43" providerId="LiveId" clId="{F2514569-2D08-4DE6-89E5-3C341807E1A1}"/>
    <pc:docChg chg="undo custSel addSld delSld modSld">
      <pc:chgData name="Chittaranjan Hens" userId="6fc03958433e8a43" providerId="LiveId" clId="{F2514569-2D08-4DE6-89E5-3C341807E1A1}" dt="2024-01-30T06:34:14.182" v="57" actId="20577"/>
      <pc:docMkLst>
        <pc:docMk/>
      </pc:docMkLst>
      <pc:sldChg chg="add del">
        <pc:chgData name="Chittaranjan Hens" userId="6fc03958433e8a43" providerId="LiveId" clId="{F2514569-2D08-4DE6-89E5-3C341807E1A1}" dt="2024-01-30T06:27:21.292" v="10"/>
        <pc:sldMkLst>
          <pc:docMk/>
          <pc:sldMk cId="188632298" sldId="262"/>
        </pc:sldMkLst>
      </pc:sldChg>
      <pc:sldChg chg="add del">
        <pc:chgData name="Chittaranjan Hens" userId="6fc03958433e8a43" providerId="LiveId" clId="{F2514569-2D08-4DE6-89E5-3C341807E1A1}" dt="2024-01-30T06:27:21.292" v="10"/>
        <pc:sldMkLst>
          <pc:docMk/>
          <pc:sldMk cId="3900047214" sldId="263"/>
        </pc:sldMkLst>
      </pc:sldChg>
      <pc:sldChg chg="del">
        <pc:chgData name="Chittaranjan Hens" userId="6fc03958433e8a43" providerId="LiveId" clId="{F2514569-2D08-4DE6-89E5-3C341807E1A1}" dt="2024-01-30T06:27:13.656" v="5" actId="47"/>
        <pc:sldMkLst>
          <pc:docMk/>
          <pc:sldMk cId="0" sldId="373"/>
        </pc:sldMkLst>
      </pc:sldChg>
      <pc:sldChg chg="del">
        <pc:chgData name="Chittaranjan Hens" userId="6fc03958433e8a43" providerId="LiveId" clId="{F2514569-2D08-4DE6-89E5-3C341807E1A1}" dt="2024-01-30T06:27:06.157" v="0" actId="47"/>
        <pc:sldMkLst>
          <pc:docMk/>
          <pc:sldMk cId="3955102070" sldId="763"/>
        </pc:sldMkLst>
      </pc:sldChg>
      <pc:sldChg chg="del">
        <pc:chgData name="Chittaranjan Hens" userId="6fc03958433e8a43" providerId="LiveId" clId="{F2514569-2D08-4DE6-89E5-3C341807E1A1}" dt="2024-01-30T06:27:07.714" v="2" actId="47"/>
        <pc:sldMkLst>
          <pc:docMk/>
          <pc:sldMk cId="1300111645" sldId="776"/>
        </pc:sldMkLst>
      </pc:sldChg>
      <pc:sldChg chg="del">
        <pc:chgData name="Chittaranjan Hens" userId="6fc03958433e8a43" providerId="LiveId" clId="{F2514569-2D08-4DE6-89E5-3C341807E1A1}" dt="2024-01-30T06:27:10.877" v="4" actId="47"/>
        <pc:sldMkLst>
          <pc:docMk/>
          <pc:sldMk cId="1755473842" sldId="777"/>
        </pc:sldMkLst>
      </pc:sldChg>
      <pc:sldChg chg="del">
        <pc:chgData name="Chittaranjan Hens" userId="6fc03958433e8a43" providerId="LiveId" clId="{F2514569-2D08-4DE6-89E5-3C341807E1A1}" dt="2024-01-30T06:27:08.805" v="3" actId="47"/>
        <pc:sldMkLst>
          <pc:docMk/>
          <pc:sldMk cId="1208977773" sldId="780"/>
        </pc:sldMkLst>
      </pc:sldChg>
      <pc:sldChg chg="del">
        <pc:chgData name="Chittaranjan Hens" userId="6fc03958433e8a43" providerId="LiveId" clId="{F2514569-2D08-4DE6-89E5-3C341807E1A1}" dt="2024-01-30T06:27:07.063" v="1" actId="47"/>
        <pc:sldMkLst>
          <pc:docMk/>
          <pc:sldMk cId="1592827055" sldId="781"/>
        </pc:sldMkLst>
      </pc:sldChg>
      <pc:sldChg chg="add del">
        <pc:chgData name="Chittaranjan Hens" userId="6fc03958433e8a43" providerId="LiveId" clId="{F2514569-2D08-4DE6-89E5-3C341807E1A1}" dt="2024-01-30T06:27:21.292" v="10"/>
        <pc:sldMkLst>
          <pc:docMk/>
          <pc:sldMk cId="3503973019" sldId="924"/>
        </pc:sldMkLst>
      </pc:sldChg>
      <pc:sldChg chg="add del">
        <pc:chgData name="Chittaranjan Hens" userId="6fc03958433e8a43" providerId="LiveId" clId="{F2514569-2D08-4DE6-89E5-3C341807E1A1}" dt="2024-01-30T06:28:19.708" v="17" actId="47"/>
        <pc:sldMkLst>
          <pc:docMk/>
          <pc:sldMk cId="3924628264" sldId="925"/>
        </pc:sldMkLst>
      </pc:sldChg>
      <pc:sldChg chg="add del">
        <pc:chgData name="Chittaranjan Hens" userId="6fc03958433e8a43" providerId="LiveId" clId="{F2514569-2D08-4DE6-89E5-3C341807E1A1}" dt="2024-01-30T06:27:21.292" v="10"/>
        <pc:sldMkLst>
          <pc:docMk/>
          <pc:sldMk cId="14200724" sldId="926"/>
        </pc:sldMkLst>
      </pc:sldChg>
      <pc:sldChg chg="add del">
        <pc:chgData name="Chittaranjan Hens" userId="6fc03958433e8a43" providerId="LiveId" clId="{F2514569-2D08-4DE6-89E5-3C341807E1A1}" dt="2024-01-30T06:27:21.292" v="10"/>
        <pc:sldMkLst>
          <pc:docMk/>
          <pc:sldMk cId="561825007" sldId="927"/>
        </pc:sldMkLst>
      </pc:sldChg>
      <pc:sldChg chg="add del">
        <pc:chgData name="Chittaranjan Hens" userId="6fc03958433e8a43" providerId="LiveId" clId="{F2514569-2D08-4DE6-89E5-3C341807E1A1}" dt="2024-01-30T06:27:21.292" v="10"/>
        <pc:sldMkLst>
          <pc:docMk/>
          <pc:sldMk cId="1979151566" sldId="928"/>
        </pc:sldMkLst>
      </pc:sldChg>
      <pc:sldChg chg="add del">
        <pc:chgData name="Chittaranjan Hens" userId="6fc03958433e8a43" providerId="LiveId" clId="{F2514569-2D08-4DE6-89E5-3C341807E1A1}" dt="2024-01-30T06:27:21.292" v="10"/>
        <pc:sldMkLst>
          <pc:docMk/>
          <pc:sldMk cId="2176787630" sldId="929"/>
        </pc:sldMkLst>
      </pc:sldChg>
      <pc:sldChg chg="add del">
        <pc:chgData name="Chittaranjan Hens" userId="6fc03958433e8a43" providerId="LiveId" clId="{F2514569-2D08-4DE6-89E5-3C341807E1A1}" dt="2024-01-30T06:27:21.292" v="10"/>
        <pc:sldMkLst>
          <pc:docMk/>
          <pc:sldMk cId="2884543815" sldId="930"/>
        </pc:sldMkLst>
      </pc:sldChg>
      <pc:sldChg chg="modSp add del mod">
        <pc:chgData name="Chittaranjan Hens" userId="6fc03958433e8a43" providerId="LiveId" clId="{F2514569-2D08-4DE6-89E5-3C341807E1A1}" dt="2024-01-30T06:27:37.944" v="12" actId="1076"/>
        <pc:sldMkLst>
          <pc:docMk/>
          <pc:sldMk cId="687920565" sldId="931"/>
        </pc:sldMkLst>
        <pc:spChg chg="mod">
          <ac:chgData name="Chittaranjan Hens" userId="6fc03958433e8a43" providerId="LiveId" clId="{F2514569-2D08-4DE6-89E5-3C341807E1A1}" dt="2024-01-30T06:27:37.944" v="12" actId="1076"/>
          <ac:spMkLst>
            <pc:docMk/>
            <pc:sldMk cId="687920565" sldId="931"/>
            <ac:spMk id="2" creationId="{0C5E8C33-CFB0-2531-A3CD-0D9B5705910E}"/>
          </ac:spMkLst>
        </pc:spChg>
      </pc:sldChg>
      <pc:sldChg chg="modSp add del mod">
        <pc:chgData name="Chittaranjan Hens" userId="6fc03958433e8a43" providerId="LiveId" clId="{F2514569-2D08-4DE6-89E5-3C341807E1A1}" dt="2024-01-30T06:27:42.037" v="13" actId="20577"/>
        <pc:sldMkLst>
          <pc:docMk/>
          <pc:sldMk cId="3927400347" sldId="932"/>
        </pc:sldMkLst>
        <pc:spChg chg="mod">
          <ac:chgData name="Chittaranjan Hens" userId="6fc03958433e8a43" providerId="LiveId" clId="{F2514569-2D08-4DE6-89E5-3C341807E1A1}" dt="2024-01-30T06:27:42.037" v="13" actId="20577"/>
          <ac:spMkLst>
            <pc:docMk/>
            <pc:sldMk cId="3927400347" sldId="932"/>
            <ac:spMk id="2" creationId="{0C5E8C33-CFB0-2531-A3CD-0D9B5705910E}"/>
          </ac:spMkLst>
        </pc:spChg>
      </pc:sldChg>
      <pc:sldChg chg="modSp add del mod">
        <pc:chgData name="Chittaranjan Hens" userId="6fc03958433e8a43" providerId="LiveId" clId="{F2514569-2D08-4DE6-89E5-3C341807E1A1}" dt="2024-01-30T06:27:33.005" v="11" actId="20577"/>
        <pc:sldMkLst>
          <pc:docMk/>
          <pc:sldMk cId="1159193238" sldId="933"/>
        </pc:sldMkLst>
        <pc:spChg chg="mod">
          <ac:chgData name="Chittaranjan Hens" userId="6fc03958433e8a43" providerId="LiveId" clId="{F2514569-2D08-4DE6-89E5-3C341807E1A1}" dt="2024-01-30T06:27:33.005" v="11" actId="20577"/>
          <ac:spMkLst>
            <pc:docMk/>
            <pc:sldMk cId="1159193238" sldId="933"/>
            <ac:spMk id="2" creationId="{0C5E8C33-CFB0-2531-A3CD-0D9B5705910E}"/>
          </ac:spMkLst>
        </pc:spChg>
      </pc:sldChg>
      <pc:sldChg chg="modSp add del mod">
        <pc:chgData name="Chittaranjan Hens" userId="6fc03958433e8a43" providerId="LiveId" clId="{F2514569-2D08-4DE6-89E5-3C341807E1A1}" dt="2024-01-30T06:27:45.172" v="14" actId="20577"/>
        <pc:sldMkLst>
          <pc:docMk/>
          <pc:sldMk cId="977936505" sldId="934"/>
        </pc:sldMkLst>
        <pc:spChg chg="mod">
          <ac:chgData name="Chittaranjan Hens" userId="6fc03958433e8a43" providerId="LiveId" clId="{F2514569-2D08-4DE6-89E5-3C341807E1A1}" dt="2024-01-30T06:27:45.172" v="14" actId="20577"/>
          <ac:spMkLst>
            <pc:docMk/>
            <pc:sldMk cId="977936505" sldId="934"/>
            <ac:spMk id="2" creationId="{0C5E8C33-CFB0-2531-A3CD-0D9B5705910E}"/>
          </ac:spMkLst>
        </pc:spChg>
      </pc:sldChg>
      <pc:sldChg chg="modSp add del mod">
        <pc:chgData name="Chittaranjan Hens" userId="6fc03958433e8a43" providerId="LiveId" clId="{F2514569-2D08-4DE6-89E5-3C341807E1A1}" dt="2024-01-30T06:28:53.559" v="18" actId="1076"/>
        <pc:sldMkLst>
          <pc:docMk/>
          <pc:sldMk cId="806092568" sldId="935"/>
        </pc:sldMkLst>
        <pc:spChg chg="mod">
          <ac:chgData name="Chittaranjan Hens" userId="6fc03958433e8a43" providerId="LiveId" clId="{F2514569-2D08-4DE6-89E5-3C341807E1A1}" dt="2024-01-30T06:28:53.559" v="18" actId="1076"/>
          <ac:spMkLst>
            <pc:docMk/>
            <pc:sldMk cId="806092568" sldId="935"/>
            <ac:spMk id="2" creationId="{0C5E8C33-CFB0-2531-A3CD-0D9B5705910E}"/>
          </ac:spMkLst>
        </pc:spChg>
      </pc:sldChg>
      <pc:sldChg chg="modSp add del mod">
        <pc:chgData name="Chittaranjan Hens" userId="6fc03958433e8a43" providerId="LiveId" clId="{F2514569-2D08-4DE6-89E5-3C341807E1A1}" dt="2024-01-30T06:29:50.526" v="20" actId="1076"/>
        <pc:sldMkLst>
          <pc:docMk/>
          <pc:sldMk cId="2106924643" sldId="936"/>
        </pc:sldMkLst>
        <pc:spChg chg="mod">
          <ac:chgData name="Chittaranjan Hens" userId="6fc03958433e8a43" providerId="LiveId" clId="{F2514569-2D08-4DE6-89E5-3C341807E1A1}" dt="2024-01-30T06:29:50.526" v="20" actId="1076"/>
          <ac:spMkLst>
            <pc:docMk/>
            <pc:sldMk cId="2106924643" sldId="936"/>
            <ac:spMk id="2" creationId="{0C5E8C33-CFB0-2531-A3CD-0D9B5705910E}"/>
          </ac:spMkLst>
        </pc:spChg>
      </pc:sldChg>
      <pc:sldChg chg="add del">
        <pc:chgData name="Chittaranjan Hens" userId="6fc03958433e8a43" providerId="LiveId" clId="{F2514569-2D08-4DE6-89E5-3C341807E1A1}" dt="2024-01-30T06:27:21.292" v="10"/>
        <pc:sldMkLst>
          <pc:docMk/>
          <pc:sldMk cId="2959824377" sldId="937"/>
        </pc:sldMkLst>
      </pc:sldChg>
      <pc:sldChg chg="add del">
        <pc:chgData name="Chittaranjan Hens" userId="6fc03958433e8a43" providerId="LiveId" clId="{F2514569-2D08-4DE6-89E5-3C341807E1A1}" dt="2024-01-30T06:27:21.292" v="10"/>
        <pc:sldMkLst>
          <pc:docMk/>
          <pc:sldMk cId="1378491889" sldId="938"/>
        </pc:sldMkLst>
      </pc:sldChg>
      <pc:sldChg chg="add del">
        <pc:chgData name="Chittaranjan Hens" userId="6fc03958433e8a43" providerId="LiveId" clId="{F2514569-2D08-4DE6-89E5-3C341807E1A1}" dt="2024-01-30T06:27:21.292" v="10"/>
        <pc:sldMkLst>
          <pc:docMk/>
          <pc:sldMk cId="3382058176" sldId="939"/>
        </pc:sldMkLst>
      </pc:sldChg>
      <pc:sldChg chg="add del">
        <pc:chgData name="Chittaranjan Hens" userId="6fc03958433e8a43" providerId="LiveId" clId="{F2514569-2D08-4DE6-89E5-3C341807E1A1}" dt="2024-01-30T06:27:21.292" v="10"/>
        <pc:sldMkLst>
          <pc:docMk/>
          <pc:sldMk cId="489764128" sldId="940"/>
        </pc:sldMkLst>
      </pc:sldChg>
      <pc:sldChg chg="add del">
        <pc:chgData name="Chittaranjan Hens" userId="6fc03958433e8a43" providerId="LiveId" clId="{F2514569-2D08-4DE6-89E5-3C341807E1A1}" dt="2024-01-30T06:27:21.292" v="10"/>
        <pc:sldMkLst>
          <pc:docMk/>
          <pc:sldMk cId="3310402815" sldId="941"/>
        </pc:sldMkLst>
      </pc:sldChg>
      <pc:sldChg chg="add del">
        <pc:chgData name="Chittaranjan Hens" userId="6fc03958433e8a43" providerId="LiveId" clId="{F2514569-2D08-4DE6-89E5-3C341807E1A1}" dt="2024-01-30T06:27:21.292" v="10"/>
        <pc:sldMkLst>
          <pc:docMk/>
          <pc:sldMk cId="1659936759" sldId="942"/>
        </pc:sldMkLst>
      </pc:sldChg>
      <pc:sldChg chg="add del">
        <pc:chgData name="Chittaranjan Hens" userId="6fc03958433e8a43" providerId="LiveId" clId="{F2514569-2D08-4DE6-89E5-3C341807E1A1}" dt="2024-01-30T06:27:21.292" v="10"/>
        <pc:sldMkLst>
          <pc:docMk/>
          <pc:sldMk cId="1336937933" sldId="943"/>
        </pc:sldMkLst>
      </pc:sldChg>
      <pc:sldChg chg="delSp modSp new mod">
        <pc:chgData name="Chittaranjan Hens" userId="6fc03958433e8a43" providerId="LiveId" clId="{F2514569-2D08-4DE6-89E5-3C341807E1A1}" dt="2024-01-30T06:34:14.182" v="57" actId="20577"/>
        <pc:sldMkLst>
          <pc:docMk/>
          <pc:sldMk cId="1077824670" sldId="944"/>
        </pc:sldMkLst>
        <pc:spChg chg="del">
          <ac:chgData name="Chittaranjan Hens" userId="6fc03958433e8a43" providerId="LiveId" clId="{F2514569-2D08-4DE6-89E5-3C341807E1A1}" dt="2024-01-30T06:32:08.496" v="22" actId="478"/>
          <ac:spMkLst>
            <pc:docMk/>
            <pc:sldMk cId="1077824670" sldId="944"/>
            <ac:spMk id="2" creationId="{ABFCDB47-E990-90C4-F775-B23316F4477E}"/>
          </ac:spMkLst>
        </pc:spChg>
        <pc:spChg chg="mod">
          <ac:chgData name="Chittaranjan Hens" userId="6fc03958433e8a43" providerId="LiveId" clId="{F2514569-2D08-4DE6-89E5-3C341807E1A1}" dt="2024-01-30T06:34:14.182" v="57" actId="20577"/>
          <ac:spMkLst>
            <pc:docMk/>
            <pc:sldMk cId="1077824670" sldId="944"/>
            <ac:spMk id="3" creationId="{65D5F86C-2360-DD64-8B0A-3E95EEDA739A}"/>
          </ac:spMkLst>
        </pc:spChg>
      </pc:sldChg>
    </pc:docChg>
  </pc:docChgLst>
  <pc:docChgLst>
    <pc:chgData name="Chittaranjan Hens" userId="6fc03958433e8a43" providerId="LiveId" clId="{BAF5217A-4785-44C5-914D-C0DCF71AE3A9}"/>
    <pc:docChg chg="undo custSel addSld delSld modSld">
      <pc:chgData name="Chittaranjan Hens" userId="6fc03958433e8a43" providerId="LiveId" clId="{BAF5217A-4785-44C5-914D-C0DCF71AE3A9}" dt="2023-01-30T04:19:15.847" v="373"/>
      <pc:docMkLst>
        <pc:docMk/>
      </pc:docMkLst>
      <pc:sldChg chg="addSp modSp mod">
        <pc:chgData name="Chittaranjan Hens" userId="6fc03958433e8a43" providerId="LiveId" clId="{BAF5217A-4785-44C5-914D-C0DCF71AE3A9}" dt="2023-01-30T03:33:40.049" v="105" actId="207"/>
        <pc:sldMkLst>
          <pc:docMk/>
          <pc:sldMk cId="0" sldId="387"/>
        </pc:sldMkLst>
        <pc:spChg chg="add mod">
          <ac:chgData name="Chittaranjan Hens" userId="6fc03958433e8a43" providerId="LiveId" clId="{BAF5217A-4785-44C5-914D-C0DCF71AE3A9}" dt="2023-01-30T03:33:40.049" v="105" actId="207"/>
          <ac:spMkLst>
            <pc:docMk/>
            <pc:sldMk cId="0" sldId="387"/>
            <ac:spMk id="2" creationId="{621A1555-7226-F014-0069-39A86A51C250}"/>
          </ac:spMkLst>
        </pc:spChg>
        <pc:spChg chg="mod">
          <ac:chgData name="Chittaranjan Hens" userId="6fc03958433e8a43" providerId="LiveId" clId="{BAF5217A-4785-44C5-914D-C0DCF71AE3A9}" dt="2023-01-30T03:32:29.019" v="77" actId="20577"/>
          <ac:spMkLst>
            <pc:docMk/>
            <pc:sldMk cId="0" sldId="387"/>
            <ac:spMk id="5130" creationId="{2059CBC7-5FD0-363E-A717-16CCAF84FCF2}"/>
          </ac:spMkLst>
        </pc:spChg>
      </pc:sldChg>
      <pc:sldChg chg="addSp delSp modSp mod">
        <pc:chgData name="Chittaranjan Hens" userId="6fc03958433e8a43" providerId="LiveId" clId="{BAF5217A-4785-44C5-914D-C0DCF71AE3A9}" dt="2023-01-30T03:34:13.883" v="109" actId="478"/>
        <pc:sldMkLst>
          <pc:docMk/>
          <pc:sldMk cId="0" sldId="389"/>
        </pc:sldMkLst>
        <pc:spChg chg="add mod">
          <ac:chgData name="Chittaranjan Hens" userId="6fc03958433e8a43" providerId="LiveId" clId="{BAF5217A-4785-44C5-914D-C0DCF71AE3A9}" dt="2023-01-30T03:34:11.459" v="108" actId="1076"/>
          <ac:spMkLst>
            <pc:docMk/>
            <pc:sldMk cId="0" sldId="389"/>
            <ac:spMk id="2" creationId="{532DE975-FC85-EDD9-0F5A-BE871B3A8F86}"/>
          </ac:spMkLst>
        </pc:spChg>
        <pc:spChg chg="del">
          <ac:chgData name="Chittaranjan Hens" userId="6fc03958433e8a43" providerId="LiveId" clId="{BAF5217A-4785-44C5-914D-C0DCF71AE3A9}" dt="2023-01-30T03:34:13.883" v="109" actId="478"/>
          <ac:spMkLst>
            <pc:docMk/>
            <pc:sldMk cId="0" sldId="389"/>
            <ac:spMk id="8" creationId="{F124FB4F-48FB-E3A5-39E0-A052B79C31CC}"/>
          </ac:spMkLst>
        </pc:spChg>
      </pc:sldChg>
      <pc:sldChg chg="addSp modSp mod">
        <pc:chgData name="Chittaranjan Hens" userId="6fc03958433e8a43" providerId="LiveId" clId="{BAF5217A-4785-44C5-914D-C0DCF71AE3A9}" dt="2023-01-30T03:33:47.925" v="106" actId="207"/>
        <pc:sldMkLst>
          <pc:docMk/>
          <pc:sldMk cId="3066498584" sldId="412"/>
        </pc:sldMkLst>
        <pc:spChg chg="add mod">
          <ac:chgData name="Chittaranjan Hens" userId="6fc03958433e8a43" providerId="LiveId" clId="{BAF5217A-4785-44C5-914D-C0DCF71AE3A9}" dt="2023-01-30T03:33:47.925" v="106" actId="207"/>
          <ac:spMkLst>
            <pc:docMk/>
            <pc:sldMk cId="3066498584" sldId="412"/>
            <ac:spMk id="3" creationId="{87325C60-0A16-B31F-2906-C2B1DDEF4A6C}"/>
          </ac:spMkLst>
        </pc:spChg>
      </pc:sldChg>
      <pc:sldChg chg="addSp modSp">
        <pc:chgData name="Chittaranjan Hens" userId="6fc03958433e8a43" providerId="LiveId" clId="{BAF5217A-4785-44C5-914D-C0DCF71AE3A9}" dt="2023-01-30T03:34:34.109" v="110"/>
        <pc:sldMkLst>
          <pc:docMk/>
          <pc:sldMk cId="2718063657" sldId="418"/>
        </pc:sldMkLst>
        <pc:spChg chg="add mod">
          <ac:chgData name="Chittaranjan Hens" userId="6fc03958433e8a43" providerId="LiveId" clId="{BAF5217A-4785-44C5-914D-C0DCF71AE3A9}" dt="2023-01-30T03:34:34.109" v="110"/>
          <ac:spMkLst>
            <pc:docMk/>
            <pc:sldMk cId="2718063657" sldId="418"/>
            <ac:spMk id="2" creationId="{F644BA7E-9658-B466-C0B4-FCE79654518A}"/>
          </ac:spMkLst>
        </pc:spChg>
      </pc:sldChg>
      <pc:sldChg chg="delSp mod delAnim">
        <pc:chgData name="Chittaranjan Hens" userId="6fc03958433e8a43" providerId="LiveId" clId="{BAF5217A-4785-44C5-914D-C0DCF71AE3A9}" dt="2023-01-30T03:47:40.410" v="112" actId="478"/>
        <pc:sldMkLst>
          <pc:docMk/>
          <pc:sldMk cId="1626102158" sldId="470"/>
        </pc:sldMkLst>
        <pc:picChg chg="del">
          <ac:chgData name="Chittaranjan Hens" userId="6fc03958433e8a43" providerId="LiveId" clId="{BAF5217A-4785-44C5-914D-C0DCF71AE3A9}" dt="2023-01-30T03:47:40.410" v="112" actId="478"/>
          <ac:picMkLst>
            <pc:docMk/>
            <pc:sldMk cId="1626102158" sldId="470"/>
            <ac:picMk id="5" creationId="{63F953E1-C1E0-E71C-D6AC-A83AD09062FF}"/>
          </ac:picMkLst>
        </pc:picChg>
      </pc:sldChg>
      <pc:sldChg chg="modSp mod">
        <pc:chgData name="Chittaranjan Hens" userId="6fc03958433e8a43" providerId="LiveId" clId="{BAF5217A-4785-44C5-914D-C0DCF71AE3A9}" dt="2023-01-30T03:51:13.222" v="114" actId="1076"/>
        <pc:sldMkLst>
          <pc:docMk/>
          <pc:sldMk cId="1387844827" sldId="474"/>
        </pc:sldMkLst>
        <pc:picChg chg="mod">
          <ac:chgData name="Chittaranjan Hens" userId="6fc03958433e8a43" providerId="LiveId" clId="{BAF5217A-4785-44C5-914D-C0DCF71AE3A9}" dt="2023-01-30T03:51:13.222" v="114" actId="1076"/>
          <ac:picMkLst>
            <pc:docMk/>
            <pc:sldMk cId="1387844827" sldId="474"/>
            <ac:picMk id="6" creationId="{57942462-6F5C-7B9E-F6D3-59F5F3C7B2E5}"/>
          </ac:picMkLst>
        </pc:picChg>
      </pc:sldChg>
      <pc:sldChg chg="del">
        <pc:chgData name="Chittaranjan Hens" userId="6fc03958433e8a43" providerId="LiveId" clId="{BAF5217A-4785-44C5-914D-C0DCF71AE3A9}" dt="2023-01-29T17:57:37.088" v="6" actId="47"/>
        <pc:sldMkLst>
          <pc:docMk/>
          <pc:sldMk cId="3455243882" sldId="475"/>
        </pc:sldMkLst>
      </pc:sldChg>
      <pc:sldChg chg="del">
        <pc:chgData name="Chittaranjan Hens" userId="6fc03958433e8a43" providerId="LiveId" clId="{BAF5217A-4785-44C5-914D-C0DCF71AE3A9}" dt="2023-01-29T17:57:25.906" v="5" actId="47"/>
        <pc:sldMkLst>
          <pc:docMk/>
          <pc:sldMk cId="969092816" sldId="476"/>
        </pc:sldMkLst>
      </pc:sldChg>
      <pc:sldChg chg="del">
        <pc:chgData name="Chittaranjan Hens" userId="6fc03958433e8a43" providerId="LiveId" clId="{BAF5217A-4785-44C5-914D-C0DCF71AE3A9}" dt="2023-01-29T17:58:56.528" v="7" actId="47"/>
        <pc:sldMkLst>
          <pc:docMk/>
          <pc:sldMk cId="2060000503" sldId="477"/>
        </pc:sldMkLst>
      </pc:sldChg>
      <pc:sldChg chg="modSp mod">
        <pc:chgData name="Chittaranjan Hens" userId="6fc03958433e8a43" providerId="LiveId" clId="{BAF5217A-4785-44C5-914D-C0DCF71AE3A9}" dt="2023-01-30T03:52:39.970" v="118" actId="1076"/>
        <pc:sldMkLst>
          <pc:docMk/>
          <pc:sldMk cId="3726892099" sldId="478"/>
        </pc:sldMkLst>
        <pc:spChg chg="mod">
          <ac:chgData name="Chittaranjan Hens" userId="6fc03958433e8a43" providerId="LiveId" clId="{BAF5217A-4785-44C5-914D-C0DCF71AE3A9}" dt="2023-01-30T03:52:39.970" v="118" actId="1076"/>
          <ac:spMkLst>
            <pc:docMk/>
            <pc:sldMk cId="3726892099" sldId="478"/>
            <ac:spMk id="7" creationId="{00000000-0000-0000-0000-000000000000}"/>
          </ac:spMkLst>
        </pc:spChg>
        <pc:picChg chg="mod">
          <ac:chgData name="Chittaranjan Hens" userId="6fc03958433e8a43" providerId="LiveId" clId="{BAF5217A-4785-44C5-914D-C0DCF71AE3A9}" dt="2023-01-30T03:52:33.888" v="117" actId="1076"/>
          <ac:picMkLst>
            <pc:docMk/>
            <pc:sldMk cId="3726892099" sldId="478"/>
            <ac:picMk id="2" creationId="{D46632B5-BEDB-5424-58D9-B31AA1BB1767}"/>
          </ac:picMkLst>
        </pc:picChg>
      </pc:sldChg>
      <pc:sldChg chg="addSp modSp mod modAnim">
        <pc:chgData name="Chittaranjan Hens" userId="6fc03958433e8a43" providerId="LiveId" clId="{BAF5217A-4785-44C5-914D-C0DCF71AE3A9}" dt="2023-01-30T03:57:11.719" v="259" actId="20577"/>
        <pc:sldMkLst>
          <pc:docMk/>
          <pc:sldMk cId="903028763" sldId="480"/>
        </pc:sldMkLst>
        <pc:spChg chg="add mod">
          <ac:chgData name="Chittaranjan Hens" userId="6fc03958433e8a43" providerId="LiveId" clId="{BAF5217A-4785-44C5-914D-C0DCF71AE3A9}" dt="2023-01-30T03:57:11.719" v="259" actId="20577"/>
          <ac:spMkLst>
            <pc:docMk/>
            <pc:sldMk cId="903028763" sldId="480"/>
            <ac:spMk id="3" creationId="{6DDE27EF-4FF1-99D7-9D4B-8767B389D4F7}"/>
          </ac:spMkLst>
        </pc:spChg>
        <pc:picChg chg="mod">
          <ac:chgData name="Chittaranjan Hens" userId="6fc03958433e8a43" providerId="LiveId" clId="{BAF5217A-4785-44C5-914D-C0DCF71AE3A9}" dt="2023-01-30T03:54:59.348" v="123" actId="1076"/>
          <ac:picMkLst>
            <pc:docMk/>
            <pc:sldMk cId="903028763" sldId="480"/>
            <ac:picMk id="2" creationId="{D46632B5-BEDB-5424-58D9-B31AA1BB1767}"/>
          </ac:picMkLst>
        </pc:picChg>
      </pc:sldChg>
      <pc:sldChg chg="modAnim">
        <pc:chgData name="Chittaranjan Hens" userId="6fc03958433e8a43" providerId="LiveId" clId="{BAF5217A-4785-44C5-914D-C0DCF71AE3A9}" dt="2023-01-30T03:51:52.580" v="116"/>
        <pc:sldMkLst>
          <pc:docMk/>
          <pc:sldMk cId="275163279" sldId="482"/>
        </pc:sldMkLst>
      </pc:sldChg>
      <pc:sldChg chg="add">
        <pc:chgData name="Chittaranjan Hens" userId="6fc03958433e8a43" providerId="LiveId" clId="{BAF5217A-4785-44C5-914D-C0DCF71AE3A9}" dt="2023-01-30T03:47:34.886" v="111"/>
        <pc:sldMkLst>
          <pc:docMk/>
          <pc:sldMk cId="1282371320" sldId="483"/>
        </pc:sldMkLst>
      </pc:sldChg>
      <pc:sldChg chg="addSp delSp modSp add mod">
        <pc:chgData name="Chittaranjan Hens" userId="6fc03958433e8a43" providerId="LiveId" clId="{BAF5217A-4785-44C5-914D-C0DCF71AE3A9}" dt="2023-01-30T04:07:00.905" v="338" actId="732"/>
        <pc:sldMkLst>
          <pc:docMk/>
          <pc:sldMk cId="3293640932" sldId="484"/>
        </pc:sldMkLst>
        <pc:spChg chg="mod">
          <ac:chgData name="Chittaranjan Hens" userId="6fc03958433e8a43" providerId="LiveId" clId="{BAF5217A-4785-44C5-914D-C0DCF71AE3A9}" dt="2023-01-30T03:59:59.470" v="315" actId="14100"/>
          <ac:spMkLst>
            <pc:docMk/>
            <pc:sldMk cId="3293640932" sldId="484"/>
            <ac:spMk id="2" creationId="{8EFBF971-A446-CBB4-16FA-5E2E2C5903F0}"/>
          </ac:spMkLst>
        </pc:spChg>
        <pc:spChg chg="add mod">
          <ac:chgData name="Chittaranjan Hens" userId="6fc03958433e8a43" providerId="LiveId" clId="{BAF5217A-4785-44C5-914D-C0DCF71AE3A9}" dt="2023-01-30T04:06:43.992" v="336" actId="207"/>
          <ac:spMkLst>
            <pc:docMk/>
            <pc:sldMk cId="3293640932" sldId="484"/>
            <ac:spMk id="7" creationId="{82DC60F8-9A85-D2E9-75E2-431F97C4BC9D}"/>
          </ac:spMkLst>
        </pc:spChg>
        <pc:picChg chg="add mod modCrop">
          <ac:chgData name="Chittaranjan Hens" userId="6fc03958433e8a43" providerId="LiveId" clId="{BAF5217A-4785-44C5-914D-C0DCF71AE3A9}" dt="2023-01-30T04:07:00.905" v="338" actId="732"/>
          <ac:picMkLst>
            <pc:docMk/>
            <pc:sldMk cId="3293640932" sldId="484"/>
            <ac:picMk id="5" creationId="{2ACFB47D-973D-62BD-3FB0-89FA88AC5BB0}"/>
          </ac:picMkLst>
        </pc:picChg>
        <pc:picChg chg="del">
          <ac:chgData name="Chittaranjan Hens" userId="6fc03958433e8a43" providerId="LiveId" clId="{BAF5217A-4785-44C5-914D-C0DCF71AE3A9}" dt="2023-01-30T03:59:33.313" v="261" actId="478"/>
          <ac:picMkLst>
            <pc:docMk/>
            <pc:sldMk cId="3293640932" sldId="484"/>
            <ac:picMk id="6" creationId="{57942462-6F5C-7B9E-F6D3-59F5F3C7B2E5}"/>
          </ac:picMkLst>
        </pc:picChg>
      </pc:sldChg>
      <pc:sldChg chg="addSp delSp modSp add mod">
        <pc:chgData name="Chittaranjan Hens" userId="6fc03958433e8a43" providerId="LiveId" clId="{BAF5217A-4785-44C5-914D-C0DCF71AE3A9}" dt="2023-01-30T04:13:58.484" v="343" actId="478"/>
        <pc:sldMkLst>
          <pc:docMk/>
          <pc:sldMk cId="2258000590" sldId="485"/>
        </pc:sldMkLst>
        <pc:spChg chg="add mod">
          <ac:chgData name="Chittaranjan Hens" userId="6fc03958433e8a43" providerId="LiveId" clId="{BAF5217A-4785-44C5-914D-C0DCF71AE3A9}" dt="2023-01-30T04:07:17.581" v="340" actId="1076"/>
          <ac:spMkLst>
            <pc:docMk/>
            <pc:sldMk cId="2258000590" sldId="485"/>
            <ac:spMk id="3" creationId="{59586E11-0704-DCAB-F583-4B451DBFAD0B}"/>
          </ac:spMkLst>
        </pc:spChg>
        <pc:picChg chg="add del mod">
          <ac:chgData name="Chittaranjan Hens" userId="6fc03958433e8a43" providerId="LiveId" clId="{BAF5217A-4785-44C5-914D-C0DCF71AE3A9}" dt="2023-01-30T04:13:58.484" v="343" actId="478"/>
          <ac:picMkLst>
            <pc:docMk/>
            <pc:sldMk cId="2258000590" sldId="485"/>
            <ac:picMk id="7" creationId="{7075C4AF-6ECD-B69C-0E8A-BCA69B2587BD}"/>
          </ac:picMkLst>
        </pc:picChg>
      </pc:sldChg>
      <pc:sldChg chg="addSp delSp modSp add mod modAnim">
        <pc:chgData name="Chittaranjan Hens" userId="6fc03958433e8a43" providerId="LiveId" clId="{BAF5217A-4785-44C5-914D-C0DCF71AE3A9}" dt="2023-01-30T04:18:59.824" v="371"/>
        <pc:sldMkLst>
          <pc:docMk/>
          <pc:sldMk cId="3628849433" sldId="486"/>
        </pc:sldMkLst>
        <pc:picChg chg="mod">
          <ac:chgData name="Chittaranjan Hens" userId="6fc03958433e8a43" providerId="LiveId" clId="{BAF5217A-4785-44C5-914D-C0DCF71AE3A9}" dt="2023-01-30T04:14:57.997" v="352" actId="1076"/>
          <ac:picMkLst>
            <pc:docMk/>
            <pc:sldMk cId="3628849433" sldId="486"/>
            <ac:picMk id="4" creationId="{BAC19C6E-1362-8D93-CD6A-1AD50E72579F}"/>
          </ac:picMkLst>
        </pc:picChg>
        <pc:picChg chg="mod">
          <ac:chgData name="Chittaranjan Hens" userId="6fc03958433e8a43" providerId="LiveId" clId="{BAF5217A-4785-44C5-914D-C0DCF71AE3A9}" dt="2023-01-30T04:15:12.075" v="354" actId="14100"/>
          <ac:picMkLst>
            <pc:docMk/>
            <pc:sldMk cId="3628849433" sldId="486"/>
            <ac:picMk id="7" creationId="{7075C4AF-6ECD-B69C-0E8A-BCA69B2587BD}"/>
          </ac:picMkLst>
        </pc:picChg>
        <pc:picChg chg="add mod">
          <ac:chgData name="Chittaranjan Hens" userId="6fc03958433e8a43" providerId="LiveId" clId="{BAF5217A-4785-44C5-914D-C0DCF71AE3A9}" dt="2023-01-30T04:15:15.528" v="355" actId="1076"/>
          <ac:picMkLst>
            <pc:docMk/>
            <pc:sldMk cId="3628849433" sldId="486"/>
            <ac:picMk id="8" creationId="{F2C37136-634A-9EDD-CCE4-202AA0BEADE5}"/>
          </ac:picMkLst>
        </pc:picChg>
        <pc:picChg chg="add del mod">
          <ac:chgData name="Chittaranjan Hens" userId="6fc03958433e8a43" providerId="LiveId" clId="{BAF5217A-4785-44C5-914D-C0DCF71AE3A9}" dt="2023-01-30T04:16:13.999" v="357" actId="478"/>
          <ac:picMkLst>
            <pc:docMk/>
            <pc:sldMk cId="3628849433" sldId="486"/>
            <ac:picMk id="10" creationId="{2F385243-C6B7-96A7-44C7-7EA9AF76BB80}"/>
          </ac:picMkLst>
        </pc:picChg>
        <pc:cxnChg chg="add mod">
          <ac:chgData name="Chittaranjan Hens" userId="6fc03958433e8a43" providerId="LiveId" clId="{BAF5217A-4785-44C5-914D-C0DCF71AE3A9}" dt="2023-01-30T04:18:48.397" v="370" actId="208"/>
          <ac:cxnSpMkLst>
            <pc:docMk/>
            <pc:sldMk cId="3628849433" sldId="486"/>
            <ac:cxnSpMk id="12" creationId="{FDD3F487-99C3-5047-5CA3-7F61F2F87118}"/>
          </ac:cxnSpMkLst>
        </pc:cxnChg>
      </pc:sldChg>
      <pc:sldChg chg="addSp modSp add mod modAnim">
        <pc:chgData name="Chittaranjan Hens" userId="6fc03958433e8a43" providerId="LiveId" clId="{BAF5217A-4785-44C5-914D-C0DCF71AE3A9}" dt="2023-01-30T04:19:15.847" v="373"/>
        <pc:sldMkLst>
          <pc:docMk/>
          <pc:sldMk cId="2673504197" sldId="487"/>
        </pc:sldMkLst>
        <pc:picChg chg="add mod">
          <ac:chgData name="Chittaranjan Hens" userId="6fc03958433e8a43" providerId="LiveId" clId="{BAF5217A-4785-44C5-914D-C0DCF71AE3A9}" dt="2023-01-30T04:17:53.743" v="365" actId="962"/>
          <ac:picMkLst>
            <pc:docMk/>
            <pc:sldMk cId="2673504197" sldId="487"/>
            <ac:picMk id="9" creationId="{61FE7019-AAC0-A863-6C9D-691E8F09B30E}"/>
          </ac:picMkLst>
        </pc:picChg>
        <pc:cxnChg chg="add mod">
          <ac:chgData name="Chittaranjan Hens" userId="6fc03958433e8a43" providerId="LiveId" clId="{BAF5217A-4785-44C5-914D-C0DCF71AE3A9}" dt="2023-01-30T04:19:10.496" v="372"/>
          <ac:cxnSpMkLst>
            <pc:docMk/>
            <pc:sldMk cId="2673504197" sldId="487"/>
            <ac:cxnSpMk id="10" creationId="{DAC75C66-62A9-F0BF-834D-9677E7BD5E4B}"/>
          </ac:cxnSpMkLst>
        </pc:cxnChg>
      </pc:sldChg>
      <pc:sldChg chg="add del">
        <pc:chgData name="Chittaranjan Hens" userId="6fc03958433e8a43" providerId="LiveId" clId="{BAF5217A-4785-44C5-914D-C0DCF71AE3A9}" dt="2023-01-30T04:17:00.980" v="359"/>
        <pc:sldMkLst>
          <pc:docMk/>
          <pc:sldMk cId="3143287860" sldId="487"/>
        </pc:sldMkLst>
      </pc:sldChg>
      <pc:sldChg chg="add del">
        <pc:chgData name="Chittaranjan Hens" userId="6fc03958433e8a43" providerId="LiveId" clId="{BAF5217A-4785-44C5-914D-C0DCF71AE3A9}" dt="2023-01-30T04:17:38.537" v="362" actId="47"/>
        <pc:sldMkLst>
          <pc:docMk/>
          <pc:sldMk cId="2441009819" sldId="488"/>
        </pc:sldMkLst>
      </pc:sldChg>
    </pc:docChg>
  </pc:docChgLst>
  <pc:docChgLst>
    <pc:chgData name="Chittaranjan Hens" userId="6fc03958433e8a43" providerId="LiveId" clId="{8D136F36-C1D9-423B-93C3-5AAF6E101A27}"/>
    <pc:docChg chg="custSel modSld">
      <pc:chgData name="Chittaranjan Hens" userId="6fc03958433e8a43" providerId="LiveId" clId="{8D136F36-C1D9-423B-93C3-5AAF6E101A27}" dt="2023-02-06T04:20:46.464" v="86" actId="20577"/>
      <pc:docMkLst>
        <pc:docMk/>
      </pc:docMkLst>
      <pc:sldChg chg="modSp">
        <pc:chgData name="Chittaranjan Hens" userId="6fc03958433e8a43" providerId="LiveId" clId="{8D136F36-C1D9-423B-93C3-5AAF6E101A27}" dt="2023-02-06T04:09:00.310" v="9" actId="20577"/>
        <pc:sldMkLst>
          <pc:docMk/>
          <pc:sldMk cId="4118174380" sldId="281"/>
        </pc:sldMkLst>
        <pc:spChg chg="mod">
          <ac:chgData name="Chittaranjan Hens" userId="6fc03958433e8a43" providerId="LiveId" clId="{8D136F36-C1D9-423B-93C3-5AAF6E101A27}" dt="2023-02-06T04:09:00.310" v="9" actId="20577"/>
          <ac:spMkLst>
            <pc:docMk/>
            <pc:sldMk cId="4118174380" sldId="281"/>
            <ac:spMk id="7" creationId="{6914705F-5DAA-074E-F1F8-BBCCA9869E73}"/>
          </ac:spMkLst>
        </pc:spChg>
      </pc:sldChg>
      <pc:sldChg chg="delSp modSp mod">
        <pc:chgData name="Chittaranjan Hens" userId="6fc03958433e8a43" providerId="LiveId" clId="{8D136F36-C1D9-423B-93C3-5AAF6E101A27}" dt="2023-02-06T04:04:24.016" v="1" actId="478"/>
        <pc:sldMkLst>
          <pc:docMk/>
          <pc:sldMk cId="3155934259" sldId="494"/>
        </pc:sldMkLst>
        <pc:spChg chg="del mod">
          <ac:chgData name="Chittaranjan Hens" userId="6fc03958433e8a43" providerId="LiveId" clId="{8D136F36-C1D9-423B-93C3-5AAF6E101A27}" dt="2023-02-06T04:04:24.016" v="1" actId="478"/>
          <ac:spMkLst>
            <pc:docMk/>
            <pc:sldMk cId="3155934259" sldId="494"/>
            <ac:spMk id="4" creationId="{E376CAE2-2CE4-7A54-6578-CF3CDEF9E367}"/>
          </ac:spMkLst>
        </pc:spChg>
      </pc:sldChg>
      <pc:sldChg chg="modSp mod">
        <pc:chgData name="Chittaranjan Hens" userId="6fc03958433e8a43" providerId="LiveId" clId="{8D136F36-C1D9-423B-93C3-5AAF6E101A27}" dt="2023-02-06T04:20:46.464" v="86" actId="20577"/>
        <pc:sldMkLst>
          <pc:docMk/>
          <pc:sldMk cId="4203961249" sldId="499"/>
        </pc:sldMkLst>
        <pc:spChg chg="mod">
          <ac:chgData name="Chittaranjan Hens" userId="6fc03958433e8a43" providerId="LiveId" clId="{8D136F36-C1D9-423B-93C3-5AAF6E101A27}" dt="2023-02-06T04:20:46.464" v="86" actId="20577"/>
          <ac:spMkLst>
            <pc:docMk/>
            <pc:sldMk cId="4203961249" sldId="499"/>
            <ac:spMk id="10" creationId="{01A96E18-E979-9E3C-2D58-AAA147C6EA59}"/>
          </ac:spMkLst>
        </pc:spChg>
      </pc:sldChg>
      <pc:sldChg chg="modSp">
        <pc:chgData name="Chittaranjan Hens" userId="6fc03958433e8a43" providerId="LiveId" clId="{8D136F36-C1D9-423B-93C3-5AAF6E101A27}" dt="2023-02-06T04:10:17.842" v="20" actId="20577"/>
        <pc:sldMkLst>
          <pc:docMk/>
          <pc:sldMk cId="225175671" sldId="500"/>
        </pc:sldMkLst>
        <pc:spChg chg="mod">
          <ac:chgData name="Chittaranjan Hens" userId="6fc03958433e8a43" providerId="LiveId" clId="{8D136F36-C1D9-423B-93C3-5AAF6E101A27}" dt="2023-02-06T04:10:17.842" v="20" actId="20577"/>
          <ac:spMkLst>
            <pc:docMk/>
            <pc:sldMk cId="225175671" sldId="500"/>
            <ac:spMk id="4" creationId="{AFE51AD9-A3D9-253A-1B86-5EF4D52F1C8E}"/>
          </ac:spMkLst>
        </pc:spChg>
      </pc:sldChg>
      <pc:sldChg chg="modSp mod">
        <pc:chgData name="Chittaranjan Hens" userId="6fc03958433e8a43" providerId="LiveId" clId="{8D136F36-C1D9-423B-93C3-5AAF6E101A27}" dt="2023-02-06T04:20:35.941" v="76" actId="20577"/>
        <pc:sldMkLst>
          <pc:docMk/>
          <pc:sldMk cId="1158314465" sldId="501"/>
        </pc:sldMkLst>
        <pc:spChg chg="mod">
          <ac:chgData name="Chittaranjan Hens" userId="6fc03958433e8a43" providerId="LiveId" clId="{8D136F36-C1D9-423B-93C3-5AAF6E101A27}" dt="2023-02-06T04:20:35.941" v="76" actId="20577"/>
          <ac:spMkLst>
            <pc:docMk/>
            <pc:sldMk cId="1158314465" sldId="501"/>
            <ac:spMk id="10" creationId="{01A96E18-E979-9E3C-2D58-AAA147C6EA59}"/>
          </ac:spMkLst>
        </pc:spChg>
      </pc:sldChg>
      <pc:sldChg chg="modSp mod">
        <pc:chgData name="Chittaranjan Hens" userId="6fc03958433e8a43" providerId="LiveId" clId="{8D136F36-C1D9-423B-93C3-5AAF6E101A27}" dt="2023-02-06T04:09:31.477" v="19" actId="20577"/>
        <pc:sldMkLst>
          <pc:docMk/>
          <pc:sldMk cId="3671995003" sldId="722"/>
        </pc:sldMkLst>
        <pc:spChg chg="mod">
          <ac:chgData name="Chittaranjan Hens" userId="6fc03958433e8a43" providerId="LiveId" clId="{8D136F36-C1D9-423B-93C3-5AAF6E101A27}" dt="2023-02-06T04:09:31.477" v="19" actId="20577"/>
          <ac:spMkLst>
            <pc:docMk/>
            <pc:sldMk cId="3671995003" sldId="722"/>
            <ac:spMk id="10" creationId="{01A96E18-E979-9E3C-2D58-AAA147C6EA59}"/>
          </ac:spMkLst>
        </pc:spChg>
      </pc:sldChg>
      <pc:sldChg chg="modSp">
        <pc:chgData name="Chittaranjan Hens" userId="6fc03958433e8a43" providerId="LiveId" clId="{8D136F36-C1D9-423B-93C3-5AAF6E101A27}" dt="2023-02-06T04:16:59.124" v="66" actId="20577"/>
        <pc:sldMkLst>
          <pc:docMk/>
          <pc:sldMk cId="150847126" sldId="724"/>
        </pc:sldMkLst>
        <pc:spChg chg="mod">
          <ac:chgData name="Chittaranjan Hens" userId="6fc03958433e8a43" providerId="LiveId" clId="{8D136F36-C1D9-423B-93C3-5AAF6E101A27}" dt="2023-02-06T04:16:59.124" v="66" actId="20577"/>
          <ac:spMkLst>
            <pc:docMk/>
            <pc:sldMk cId="150847126" sldId="724"/>
            <ac:spMk id="11" creationId="{C88415E0-5323-E1E7-CAEA-43160FD99A98}"/>
          </ac:spMkLst>
        </pc:spChg>
      </pc:sldChg>
    </pc:docChg>
  </pc:docChgLst>
  <pc:docChgLst>
    <pc:chgData name="Chittaranjan Hens" userId="6fc03958433e8a43" providerId="LiveId" clId="{466B0C18-DB56-4EB3-AF43-98E796DC89A7}"/>
    <pc:docChg chg="undo custSel addSld delSld modSld">
      <pc:chgData name="Chittaranjan Hens" userId="6fc03958433e8a43" providerId="LiveId" clId="{466B0C18-DB56-4EB3-AF43-98E796DC89A7}" dt="2024-02-07T12:16:29.564" v="824" actId="1076"/>
      <pc:docMkLst>
        <pc:docMk/>
      </pc:docMkLst>
      <pc:sldChg chg="addSp delSp modSp mod modAnim">
        <pc:chgData name="Chittaranjan Hens" userId="6fc03958433e8a43" providerId="LiveId" clId="{466B0C18-DB56-4EB3-AF43-98E796DC89A7}" dt="2024-02-06T11:22:54.764" v="244" actId="20577"/>
        <pc:sldMkLst>
          <pc:docMk/>
          <pc:sldMk cId="1491132943" sldId="954"/>
        </pc:sldMkLst>
        <pc:spChg chg="add mod">
          <ac:chgData name="Chittaranjan Hens" userId="6fc03958433e8a43" providerId="LiveId" clId="{466B0C18-DB56-4EB3-AF43-98E796DC89A7}" dt="2024-02-06T11:20:36.248" v="162" actId="1076"/>
          <ac:spMkLst>
            <pc:docMk/>
            <pc:sldMk cId="1491132943" sldId="954"/>
            <ac:spMk id="4" creationId="{0B1E0887-57F4-BEDD-C519-416BD58DC4C4}"/>
          </ac:spMkLst>
        </pc:spChg>
        <pc:spChg chg="add mod">
          <ac:chgData name="Chittaranjan Hens" userId="6fc03958433e8a43" providerId="LiveId" clId="{466B0C18-DB56-4EB3-AF43-98E796DC89A7}" dt="2024-02-06T11:22:37.472" v="240" actId="1076"/>
          <ac:spMkLst>
            <pc:docMk/>
            <pc:sldMk cId="1491132943" sldId="954"/>
            <ac:spMk id="5" creationId="{FFEE3F3A-F079-25DD-E6EF-E3D39F084E85}"/>
          </ac:spMkLst>
        </pc:spChg>
        <pc:spChg chg="mod">
          <ac:chgData name="Chittaranjan Hens" userId="6fc03958433e8a43" providerId="LiveId" clId="{466B0C18-DB56-4EB3-AF43-98E796DC89A7}" dt="2024-02-06T11:22:54.764" v="244" actId="20577"/>
          <ac:spMkLst>
            <pc:docMk/>
            <pc:sldMk cId="1491132943" sldId="954"/>
            <ac:spMk id="6" creationId="{C3B225BB-89C2-2E6C-A414-EA2FAD31AB7D}"/>
          </ac:spMkLst>
        </pc:spChg>
        <pc:spChg chg="add mod">
          <ac:chgData name="Chittaranjan Hens" userId="6fc03958433e8a43" providerId="LiveId" clId="{466B0C18-DB56-4EB3-AF43-98E796DC89A7}" dt="2024-02-06T11:22:42.017" v="242" actId="1076"/>
          <ac:spMkLst>
            <pc:docMk/>
            <pc:sldMk cId="1491132943" sldId="954"/>
            <ac:spMk id="11" creationId="{32892F95-19B0-8F7E-FBA0-0B9F13A66B07}"/>
          </ac:spMkLst>
        </pc:spChg>
        <pc:picChg chg="mod">
          <ac:chgData name="Chittaranjan Hens" userId="6fc03958433e8a43" providerId="LiveId" clId="{466B0C18-DB56-4EB3-AF43-98E796DC89A7}" dt="2024-02-06T11:22:34.505" v="239" actId="1076"/>
          <ac:picMkLst>
            <pc:docMk/>
            <pc:sldMk cId="1491132943" sldId="954"/>
            <ac:picMk id="3" creationId="{38745EDC-4031-FD0D-77C0-BB1FC8DA1072}"/>
          </ac:picMkLst>
        </pc:picChg>
        <pc:picChg chg="del">
          <ac:chgData name="Chittaranjan Hens" userId="6fc03958433e8a43" providerId="LiveId" clId="{466B0C18-DB56-4EB3-AF43-98E796DC89A7}" dt="2024-02-06T11:20:31.343" v="160" actId="478"/>
          <ac:picMkLst>
            <pc:docMk/>
            <pc:sldMk cId="1491132943" sldId="954"/>
            <ac:picMk id="7" creationId="{54151479-9D77-D44F-6650-AC5EF35C9948}"/>
          </ac:picMkLst>
        </pc:picChg>
      </pc:sldChg>
      <pc:sldChg chg="addSp delSp modSp mod">
        <pc:chgData name="Chittaranjan Hens" userId="6fc03958433e8a43" providerId="LiveId" clId="{466B0C18-DB56-4EB3-AF43-98E796DC89A7}" dt="2024-02-06T11:18:09.380" v="83" actId="1076"/>
        <pc:sldMkLst>
          <pc:docMk/>
          <pc:sldMk cId="3825644397" sldId="955"/>
        </pc:sldMkLst>
        <pc:spChg chg="add mod">
          <ac:chgData name="Chittaranjan Hens" userId="6fc03958433e8a43" providerId="LiveId" clId="{466B0C18-DB56-4EB3-AF43-98E796DC89A7}" dt="2024-02-06T11:18:09.380" v="83" actId="1076"/>
          <ac:spMkLst>
            <pc:docMk/>
            <pc:sldMk cId="3825644397" sldId="955"/>
            <ac:spMk id="4" creationId="{712E50EE-0794-4975-03FE-98BA5D4FFA4F}"/>
          </ac:spMkLst>
        </pc:spChg>
        <pc:picChg chg="del mod">
          <ac:chgData name="Chittaranjan Hens" userId="6fc03958433e8a43" providerId="LiveId" clId="{466B0C18-DB56-4EB3-AF43-98E796DC89A7}" dt="2024-02-06T11:16:51.567" v="32" actId="478"/>
          <ac:picMkLst>
            <pc:docMk/>
            <pc:sldMk cId="3825644397" sldId="955"/>
            <ac:picMk id="10243" creationId="{85543CA2-625F-87B1-BAD7-D42149E67CBC}"/>
          </ac:picMkLst>
        </pc:picChg>
      </pc:sldChg>
      <pc:sldChg chg="addSp delSp modSp mod modAnim">
        <pc:chgData name="Chittaranjan Hens" userId="6fc03958433e8a43" providerId="LiveId" clId="{466B0C18-DB56-4EB3-AF43-98E796DC89A7}" dt="2024-02-06T11:46:26.893" v="446" actId="20577"/>
        <pc:sldMkLst>
          <pc:docMk/>
          <pc:sldMk cId="919890244" sldId="956"/>
        </pc:sldMkLst>
        <pc:spChg chg="mod">
          <ac:chgData name="Chittaranjan Hens" userId="6fc03958433e8a43" providerId="LiveId" clId="{466B0C18-DB56-4EB3-AF43-98E796DC89A7}" dt="2024-02-06T11:46:26.893" v="446" actId="20577"/>
          <ac:spMkLst>
            <pc:docMk/>
            <pc:sldMk cId="919890244" sldId="956"/>
            <ac:spMk id="2" creationId="{D0A9994F-6A73-40A7-5867-88F0334E3F81}"/>
          </ac:spMkLst>
        </pc:spChg>
        <pc:spChg chg="add mod">
          <ac:chgData name="Chittaranjan Hens" userId="6fc03958433e8a43" providerId="LiveId" clId="{466B0C18-DB56-4EB3-AF43-98E796DC89A7}" dt="2024-02-06T11:46:11.427" v="422" actId="1076"/>
          <ac:spMkLst>
            <pc:docMk/>
            <pc:sldMk cId="919890244" sldId="956"/>
            <ac:spMk id="5" creationId="{86E7E476-899F-3F50-4ED4-657256405D76}"/>
          </ac:spMkLst>
        </pc:spChg>
        <pc:spChg chg="del">
          <ac:chgData name="Chittaranjan Hens" userId="6fc03958433e8a43" providerId="LiveId" clId="{466B0C18-DB56-4EB3-AF43-98E796DC89A7}" dt="2024-02-06T11:46:00.069" v="418" actId="478"/>
          <ac:spMkLst>
            <pc:docMk/>
            <pc:sldMk cId="919890244" sldId="956"/>
            <ac:spMk id="6" creationId="{241F15CD-1700-6DF9-9C15-F2A465A5C9B8}"/>
          </ac:spMkLst>
        </pc:spChg>
        <pc:spChg chg="add del mod">
          <ac:chgData name="Chittaranjan Hens" userId="6fc03958433e8a43" providerId="LiveId" clId="{466B0C18-DB56-4EB3-AF43-98E796DC89A7}" dt="2024-02-06T11:46:00.069" v="418" actId="478"/>
          <ac:spMkLst>
            <pc:docMk/>
            <pc:sldMk cId="919890244" sldId="956"/>
            <ac:spMk id="10" creationId="{6C02745B-BBEE-73B5-47C3-14BB0E1721D8}"/>
          </ac:spMkLst>
        </pc:spChg>
        <pc:spChg chg="add del mod">
          <ac:chgData name="Chittaranjan Hens" userId="6fc03958433e8a43" providerId="LiveId" clId="{466B0C18-DB56-4EB3-AF43-98E796DC89A7}" dt="2024-02-06T11:22:30.054" v="237" actId="21"/>
          <ac:spMkLst>
            <pc:docMk/>
            <pc:sldMk cId="919890244" sldId="956"/>
            <ac:spMk id="11" creationId="{32892F95-19B0-8F7E-FBA0-0B9F13A66B07}"/>
          </ac:spMkLst>
        </pc:spChg>
        <pc:spChg chg="del mod">
          <ac:chgData name="Chittaranjan Hens" userId="6fc03958433e8a43" providerId="LiveId" clId="{466B0C18-DB56-4EB3-AF43-98E796DC89A7}" dt="2024-02-06T11:14:24.032" v="28" actId="478"/>
          <ac:spMkLst>
            <pc:docMk/>
            <pc:sldMk cId="919890244" sldId="956"/>
            <ac:spMk id="14" creationId="{6393CDB1-07A3-10D4-642C-3D3907AD9C4A}"/>
          </ac:spMkLst>
        </pc:spChg>
        <pc:picChg chg="mod">
          <ac:chgData name="Chittaranjan Hens" userId="6fc03958433e8a43" providerId="LiveId" clId="{466B0C18-DB56-4EB3-AF43-98E796DC89A7}" dt="2024-02-06T11:46:05.958" v="421" actId="1076"/>
          <ac:picMkLst>
            <pc:docMk/>
            <pc:sldMk cId="919890244" sldId="956"/>
            <ac:picMk id="3" creationId="{8DE9D01B-ED06-C923-8A66-CBED4986E780}"/>
          </ac:picMkLst>
        </pc:picChg>
        <pc:picChg chg="del">
          <ac:chgData name="Chittaranjan Hens" userId="6fc03958433e8a43" providerId="LiveId" clId="{466B0C18-DB56-4EB3-AF43-98E796DC89A7}" dt="2024-02-06T11:20:46.294" v="164" actId="478"/>
          <ac:picMkLst>
            <pc:docMk/>
            <pc:sldMk cId="919890244" sldId="956"/>
            <ac:picMk id="7" creationId="{4F5569C5-28A2-1861-EE95-057D1FEEBDCE}"/>
          </ac:picMkLst>
        </pc:picChg>
        <pc:picChg chg="del">
          <ac:chgData name="Chittaranjan Hens" userId="6fc03958433e8a43" providerId="LiveId" clId="{466B0C18-DB56-4EB3-AF43-98E796DC89A7}" dt="2024-02-06T11:46:00.069" v="418" actId="478"/>
          <ac:picMkLst>
            <pc:docMk/>
            <pc:sldMk cId="919890244" sldId="956"/>
            <ac:picMk id="8" creationId="{88A21106-A1AC-3C9B-E764-D43DD61214B8}"/>
          </ac:picMkLst>
        </pc:picChg>
        <pc:picChg chg="del">
          <ac:chgData name="Chittaranjan Hens" userId="6fc03958433e8a43" providerId="LiveId" clId="{466B0C18-DB56-4EB3-AF43-98E796DC89A7}" dt="2024-02-06T11:46:00.069" v="418" actId="478"/>
          <ac:picMkLst>
            <pc:docMk/>
            <pc:sldMk cId="919890244" sldId="956"/>
            <ac:picMk id="9" creationId="{69FA7BF0-266E-2FBE-429F-2E31A1863267}"/>
          </ac:picMkLst>
        </pc:picChg>
        <pc:picChg chg="mod">
          <ac:chgData name="Chittaranjan Hens" userId="6fc03958433e8a43" providerId="LiveId" clId="{466B0C18-DB56-4EB3-AF43-98E796DC89A7}" dt="2024-02-06T11:46:02.660" v="419" actId="1076"/>
          <ac:picMkLst>
            <pc:docMk/>
            <pc:sldMk cId="919890244" sldId="956"/>
            <ac:picMk id="12" creationId="{74F5F586-F312-4E8D-8CA8-C50AE8D77E95}"/>
          </ac:picMkLst>
        </pc:picChg>
      </pc:sldChg>
      <pc:sldChg chg="addSp delSp modSp add mod modAnim">
        <pc:chgData name="Chittaranjan Hens" userId="6fc03958433e8a43" providerId="LiveId" clId="{466B0C18-DB56-4EB3-AF43-98E796DC89A7}" dt="2024-02-06T11:20:20.711" v="159"/>
        <pc:sldMkLst>
          <pc:docMk/>
          <pc:sldMk cId="519918953" sldId="961"/>
        </pc:sldMkLst>
        <pc:spChg chg="add mod">
          <ac:chgData name="Chittaranjan Hens" userId="6fc03958433e8a43" providerId="LiveId" clId="{466B0C18-DB56-4EB3-AF43-98E796DC89A7}" dt="2024-02-06T11:19:05.540" v="132" actId="1076"/>
          <ac:spMkLst>
            <pc:docMk/>
            <pc:sldMk cId="519918953" sldId="961"/>
            <ac:spMk id="4" creationId="{65BC7F03-C752-FAF5-CB59-7AAD31E427E9}"/>
          </ac:spMkLst>
        </pc:spChg>
        <pc:spChg chg="add mod">
          <ac:chgData name="Chittaranjan Hens" userId="6fc03958433e8a43" providerId="LiveId" clId="{466B0C18-DB56-4EB3-AF43-98E796DC89A7}" dt="2024-02-06T11:19:03.152" v="131" actId="1076"/>
          <ac:spMkLst>
            <pc:docMk/>
            <pc:sldMk cId="519918953" sldId="961"/>
            <ac:spMk id="5" creationId="{145724B3-691E-8524-D6FE-B4FE2AB306CA}"/>
          </ac:spMkLst>
        </pc:spChg>
        <pc:spChg chg="add mod">
          <ac:chgData name="Chittaranjan Hens" userId="6fc03958433e8a43" providerId="LiveId" clId="{466B0C18-DB56-4EB3-AF43-98E796DC89A7}" dt="2024-02-06T11:19:35.182" v="154" actId="1076"/>
          <ac:spMkLst>
            <pc:docMk/>
            <pc:sldMk cId="519918953" sldId="961"/>
            <ac:spMk id="10" creationId="{D70BE910-538B-97B4-3EB5-F983E01AE8ED}"/>
          </ac:spMkLst>
        </pc:spChg>
        <pc:picChg chg="del">
          <ac:chgData name="Chittaranjan Hens" userId="6fc03958433e8a43" providerId="LiveId" clId="{466B0C18-DB56-4EB3-AF43-98E796DC89A7}" dt="2024-02-06T11:18:59.276" v="130" actId="478"/>
          <ac:picMkLst>
            <pc:docMk/>
            <pc:sldMk cId="519918953" sldId="961"/>
            <ac:picMk id="10243" creationId="{D31B2079-B2E0-72FB-C3FC-3E0CE3959B91}"/>
          </ac:picMkLst>
        </pc:picChg>
      </pc:sldChg>
      <pc:sldChg chg="addSp delSp modSp add mod">
        <pc:chgData name="Chittaranjan Hens" userId="6fc03958433e8a43" providerId="LiveId" clId="{466B0C18-DB56-4EB3-AF43-98E796DC89A7}" dt="2024-02-06T11:35:02.572" v="339" actId="1076"/>
        <pc:sldMkLst>
          <pc:docMk/>
          <pc:sldMk cId="1810461425" sldId="962"/>
        </pc:sldMkLst>
        <pc:spChg chg="mod">
          <ac:chgData name="Chittaranjan Hens" userId="6fc03958433e8a43" providerId="LiveId" clId="{466B0C18-DB56-4EB3-AF43-98E796DC89A7}" dt="2024-02-06T11:29:17.611" v="246" actId="1076"/>
          <ac:spMkLst>
            <pc:docMk/>
            <pc:sldMk cId="1810461425" sldId="962"/>
            <ac:spMk id="5" creationId="{A43FDABF-0F76-452B-608D-3D53B822D567}"/>
          </ac:spMkLst>
        </pc:spChg>
        <pc:spChg chg="mod">
          <ac:chgData name="Chittaranjan Hens" userId="6fc03958433e8a43" providerId="LiveId" clId="{466B0C18-DB56-4EB3-AF43-98E796DC89A7}" dt="2024-02-06T11:34:37.025" v="326"/>
          <ac:spMkLst>
            <pc:docMk/>
            <pc:sldMk cId="1810461425" sldId="962"/>
            <ac:spMk id="6" creationId="{30AB4540-36BD-3A0D-E83A-B839309CE988}"/>
          </ac:spMkLst>
        </pc:spChg>
        <pc:spChg chg="add del mod">
          <ac:chgData name="Chittaranjan Hens" userId="6fc03958433e8a43" providerId="LiveId" clId="{466B0C18-DB56-4EB3-AF43-98E796DC89A7}" dt="2024-02-06T11:30:25.482" v="256" actId="478"/>
          <ac:spMkLst>
            <pc:docMk/>
            <pc:sldMk cId="1810461425" sldId="962"/>
            <ac:spMk id="7" creationId="{9E89EF0A-F126-DD32-D8B4-9B901EB4AEBB}"/>
          </ac:spMkLst>
        </pc:spChg>
        <pc:spChg chg="add del">
          <ac:chgData name="Chittaranjan Hens" userId="6fc03958433e8a43" providerId="LiveId" clId="{466B0C18-DB56-4EB3-AF43-98E796DC89A7}" dt="2024-02-06T11:30:04.778" v="252" actId="11529"/>
          <ac:spMkLst>
            <pc:docMk/>
            <pc:sldMk cId="1810461425" sldId="962"/>
            <ac:spMk id="10" creationId="{858A514C-BA98-415E-D5CA-16E3B5C1EAEE}"/>
          </ac:spMkLst>
        </pc:spChg>
        <pc:spChg chg="add mod">
          <ac:chgData name="Chittaranjan Hens" userId="6fc03958433e8a43" providerId="LiveId" clId="{466B0C18-DB56-4EB3-AF43-98E796DC89A7}" dt="2024-02-06T11:33:08.316" v="309" actId="1582"/>
          <ac:spMkLst>
            <pc:docMk/>
            <pc:sldMk cId="1810461425" sldId="962"/>
            <ac:spMk id="12" creationId="{DE34C430-889D-C863-2113-E893CD58F378}"/>
          </ac:spMkLst>
        </pc:spChg>
        <pc:spChg chg="add mod">
          <ac:chgData name="Chittaranjan Hens" userId="6fc03958433e8a43" providerId="LiveId" clId="{466B0C18-DB56-4EB3-AF43-98E796DC89A7}" dt="2024-02-06T11:31:20.747" v="281" actId="1076"/>
          <ac:spMkLst>
            <pc:docMk/>
            <pc:sldMk cId="1810461425" sldId="962"/>
            <ac:spMk id="13" creationId="{D011C4D7-0019-32E2-D5F1-1626496B3D2B}"/>
          </ac:spMkLst>
        </pc:spChg>
        <pc:spChg chg="add mod">
          <ac:chgData name="Chittaranjan Hens" userId="6fc03958433e8a43" providerId="LiveId" clId="{466B0C18-DB56-4EB3-AF43-98E796DC89A7}" dt="2024-02-06T11:32:51.512" v="308" actId="20577"/>
          <ac:spMkLst>
            <pc:docMk/>
            <pc:sldMk cId="1810461425" sldId="962"/>
            <ac:spMk id="14" creationId="{CE113722-82E9-9390-6989-2459A13174DB}"/>
          </ac:spMkLst>
        </pc:spChg>
        <pc:spChg chg="add mod">
          <ac:chgData name="Chittaranjan Hens" userId="6fc03958433e8a43" providerId="LiveId" clId="{466B0C18-DB56-4EB3-AF43-98E796DC89A7}" dt="2024-02-06T11:32:21.383" v="302" actId="20577"/>
          <ac:spMkLst>
            <pc:docMk/>
            <pc:sldMk cId="1810461425" sldId="962"/>
            <ac:spMk id="15" creationId="{A70AD799-4FDE-5623-66BC-E5C5E3D14EFE}"/>
          </ac:spMkLst>
        </pc:spChg>
        <pc:spChg chg="add mod">
          <ac:chgData name="Chittaranjan Hens" userId="6fc03958433e8a43" providerId="LiveId" clId="{466B0C18-DB56-4EB3-AF43-98E796DC89A7}" dt="2024-02-06T11:32:31.867" v="306" actId="20577"/>
          <ac:spMkLst>
            <pc:docMk/>
            <pc:sldMk cId="1810461425" sldId="962"/>
            <ac:spMk id="16" creationId="{5D4DD364-64C2-A59B-113C-9B672FD4EE3B}"/>
          </ac:spMkLst>
        </pc:spChg>
        <pc:spChg chg="add mod">
          <ac:chgData name="Chittaranjan Hens" userId="6fc03958433e8a43" providerId="LiveId" clId="{466B0C18-DB56-4EB3-AF43-98E796DC89A7}" dt="2024-02-06T11:34:29.575" v="325" actId="14100"/>
          <ac:spMkLst>
            <pc:docMk/>
            <pc:sldMk cId="1810461425" sldId="962"/>
            <ac:spMk id="19" creationId="{951A8302-3F1B-118A-3413-4F03A48AD403}"/>
          </ac:spMkLst>
        </pc:spChg>
        <pc:spChg chg="add mod">
          <ac:chgData name="Chittaranjan Hens" userId="6fc03958433e8a43" providerId="LiveId" clId="{466B0C18-DB56-4EB3-AF43-98E796DC89A7}" dt="2024-02-06T11:35:02.572" v="339" actId="1076"/>
          <ac:spMkLst>
            <pc:docMk/>
            <pc:sldMk cId="1810461425" sldId="962"/>
            <ac:spMk id="21" creationId="{84ACEEAC-5EAE-FE02-E1EB-FC706A989909}"/>
          </ac:spMkLst>
        </pc:spChg>
        <pc:cxnChg chg="add mod">
          <ac:chgData name="Chittaranjan Hens" userId="6fc03958433e8a43" providerId="LiveId" clId="{466B0C18-DB56-4EB3-AF43-98E796DC89A7}" dt="2024-02-06T11:33:39.047" v="313" actId="208"/>
          <ac:cxnSpMkLst>
            <pc:docMk/>
            <pc:sldMk cId="1810461425" sldId="962"/>
            <ac:cxnSpMk id="18" creationId="{8FCC90DC-A69E-223F-0954-826977E45608}"/>
          </ac:cxnSpMkLst>
        </pc:cxnChg>
      </pc:sldChg>
      <pc:sldChg chg="addSp modSp add mod">
        <pc:chgData name="Chittaranjan Hens" userId="6fc03958433e8a43" providerId="LiveId" clId="{466B0C18-DB56-4EB3-AF43-98E796DC89A7}" dt="2024-02-06T11:45:34.189" v="417" actId="20577"/>
        <pc:sldMkLst>
          <pc:docMk/>
          <pc:sldMk cId="3582002572" sldId="963"/>
        </pc:sldMkLst>
        <pc:spChg chg="add mod">
          <ac:chgData name="Chittaranjan Hens" userId="6fc03958433e8a43" providerId="LiveId" clId="{466B0C18-DB56-4EB3-AF43-98E796DC89A7}" dt="2024-02-06T11:41:03.465" v="383" actId="14100"/>
          <ac:spMkLst>
            <pc:docMk/>
            <pc:sldMk cId="3582002572" sldId="963"/>
            <ac:spMk id="7" creationId="{A38C019A-CD19-B9C3-9BCD-0EA3AEF8AC17}"/>
          </ac:spMkLst>
        </pc:spChg>
        <pc:spChg chg="add mod">
          <ac:chgData name="Chittaranjan Hens" userId="6fc03958433e8a43" providerId="LiveId" clId="{466B0C18-DB56-4EB3-AF43-98E796DC89A7}" dt="2024-02-06T11:45:34.189" v="417" actId="20577"/>
          <ac:spMkLst>
            <pc:docMk/>
            <pc:sldMk cId="3582002572" sldId="963"/>
            <ac:spMk id="10" creationId="{1545FDE2-F8B9-7F1C-3741-8B74D8447B6F}"/>
          </ac:spMkLst>
        </pc:spChg>
      </pc:sldChg>
      <pc:sldChg chg="addSp delSp modSp add mod modAnim">
        <pc:chgData name="Chittaranjan Hens" userId="6fc03958433e8a43" providerId="LiveId" clId="{466B0C18-DB56-4EB3-AF43-98E796DC89A7}" dt="2024-02-07T05:50:00.777" v="501" actId="20577"/>
        <pc:sldMkLst>
          <pc:docMk/>
          <pc:sldMk cId="3877887577" sldId="964"/>
        </pc:sldMkLst>
        <pc:spChg chg="mod">
          <ac:chgData name="Chittaranjan Hens" userId="6fc03958433e8a43" providerId="LiveId" clId="{466B0C18-DB56-4EB3-AF43-98E796DC89A7}" dt="2024-02-06T11:44:58.286" v="413" actId="207"/>
          <ac:spMkLst>
            <pc:docMk/>
            <pc:sldMk cId="3877887577" sldId="964"/>
            <ac:spMk id="4" creationId="{E409813A-CAD7-0DB1-44E4-5B0F8B447FD0}"/>
          </ac:spMkLst>
        </pc:spChg>
        <pc:spChg chg="mod">
          <ac:chgData name="Chittaranjan Hens" userId="6fc03958433e8a43" providerId="LiveId" clId="{466B0C18-DB56-4EB3-AF43-98E796DC89A7}" dt="2024-02-06T11:45:10.754" v="416" actId="207"/>
          <ac:spMkLst>
            <pc:docMk/>
            <pc:sldMk cId="3877887577" sldId="964"/>
            <ac:spMk id="5" creationId="{24F0816F-6B15-8886-57AD-AC86E4C7D686}"/>
          </ac:spMkLst>
        </pc:spChg>
        <pc:spChg chg="del">
          <ac:chgData name="Chittaranjan Hens" userId="6fc03958433e8a43" providerId="LiveId" clId="{466B0C18-DB56-4EB3-AF43-98E796DC89A7}" dt="2024-02-06T11:43:53.177" v="386" actId="478"/>
          <ac:spMkLst>
            <pc:docMk/>
            <pc:sldMk cId="3877887577" sldId="964"/>
            <ac:spMk id="6" creationId="{3EF4BB02-BAB2-3E15-99A7-D6AF3058C44E}"/>
          </ac:spMkLst>
        </pc:spChg>
        <pc:spChg chg="del">
          <ac:chgData name="Chittaranjan Hens" userId="6fc03958433e8a43" providerId="LiveId" clId="{466B0C18-DB56-4EB3-AF43-98E796DC89A7}" dt="2024-02-06T11:43:38.021" v="385" actId="478"/>
          <ac:spMkLst>
            <pc:docMk/>
            <pc:sldMk cId="3877887577" sldId="964"/>
            <ac:spMk id="7" creationId="{825EF6BE-3EE2-24A6-D3C6-9830CA7E2524}"/>
          </ac:spMkLst>
        </pc:spChg>
        <pc:spChg chg="del">
          <ac:chgData name="Chittaranjan Hens" userId="6fc03958433e8a43" providerId="LiveId" clId="{466B0C18-DB56-4EB3-AF43-98E796DC89A7}" dt="2024-02-06T11:43:53.177" v="386" actId="478"/>
          <ac:spMkLst>
            <pc:docMk/>
            <pc:sldMk cId="3877887577" sldId="964"/>
            <ac:spMk id="10" creationId="{396F130D-BCB4-7514-3BF2-F57FF910D92D}"/>
          </ac:spMkLst>
        </pc:spChg>
        <pc:spChg chg="mod">
          <ac:chgData name="Chittaranjan Hens" userId="6fc03958433e8a43" providerId="LiveId" clId="{466B0C18-DB56-4EB3-AF43-98E796DC89A7}" dt="2024-02-06T11:45:02.921" v="414" actId="207"/>
          <ac:spMkLst>
            <pc:docMk/>
            <pc:sldMk cId="3877887577" sldId="964"/>
            <ac:spMk id="11" creationId="{EA3819C3-F3C5-E6D3-7C16-F1A6D8E3608B}"/>
          </ac:spMkLst>
        </pc:spChg>
        <pc:spChg chg="del">
          <ac:chgData name="Chittaranjan Hens" userId="6fc03958433e8a43" providerId="LiveId" clId="{466B0C18-DB56-4EB3-AF43-98E796DC89A7}" dt="2024-02-06T11:43:53.177" v="386" actId="478"/>
          <ac:spMkLst>
            <pc:docMk/>
            <pc:sldMk cId="3877887577" sldId="964"/>
            <ac:spMk id="12" creationId="{0F12FE38-D7B9-992C-531E-8622B49761DE}"/>
          </ac:spMkLst>
        </pc:spChg>
        <pc:spChg chg="add mod">
          <ac:chgData name="Chittaranjan Hens" userId="6fc03958433e8a43" providerId="LiveId" clId="{466B0C18-DB56-4EB3-AF43-98E796DC89A7}" dt="2024-02-07T05:49:03.259" v="473" actId="404"/>
          <ac:spMkLst>
            <pc:docMk/>
            <pc:sldMk cId="3877887577" sldId="964"/>
            <ac:spMk id="12" creationId="{71233793-24D6-CA55-40D8-A2DB61C871A5}"/>
          </ac:spMkLst>
        </pc:spChg>
        <pc:spChg chg="del">
          <ac:chgData name="Chittaranjan Hens" userId="6fc03958433e8a43" providerId="LiveId" clId="{466B0C18-DB56-4EB3-AF43-98E796DC89A7}" dt="2024-02-06T11:43:53.177" v="386" actId="478"/>
          <ac:spMkLst>
            <pc:docMk/>
            <pc:sldMk cId="3877887577" sldId="964"/>
            <ac:spMk id="13" creationId="{085EBF23-E63D-675D-5836-186E521EC3E5}"/>
          </ac:spMkLst>
        </pc:spChg>
        <pc:spChg chg="add mod">
          <ac:chgData name="Chittaranjan Hens" userId="6fc03958433e8a43" providerId="LiveId" clId="{466B0C18-DB56-4EB3-AF43-98E796DC89A7}" dt="2024-02-07T05:49:34.400" v="489" actId="1076"/>
          <ac:spMkLst>
            <pc:docMk/>
            <pc:sldMk cId="3877887577" sldId="964"/>
            <ac:spMk id="13" creationId="{88B3C920-D770-D522-6626-0EDB92222971}"/>
          </ac:spMkLst>
        </pc:spChg>
        <pc:spChg chg="add mod">
          <ac:chgData name="Chittaranjan Hens" userId="6fc03958433e8a43" providerId="LiveId" clId="{466B0C18-DB56-4EB3-AF43-98E796DC89A7}" dt="2024-02-07T05:49:49.403" v="495" actId="20577"/>
          <ac:spMkLst>
            <pc:docMk/>
            <pc:sldMk cId="3877887577" sldId="964"/>
            <ac:spMk id="14" creationId="{119D5201-8C97-AAE9-2B0A-1F47DBD058E7}"/>
          </ac:spMkLst>
        </pc:spChg>
        <pc:spChg chg="del">
          <ac:chgData name="Chittaranjan Hens" userId="6fc03958433e8a43" providerId="LiveId" clId="{466B0C18-DB56-4EB3-AF43-98E796DC89A7}" dt="2024-02-06T11:43:53.177" v="386" actId="478"/>
          <ac:spMkLst>
            <pc:docMk/>
            <pc:sldMk cId="3877887577" sldId="964"/>
            <ac:spMk id="14" creationId="{E3E0D831-53AF-0A78-9B90-7EC50F83F68C}"/>
          </ac:spMkLst>
        </pc:spChg>
        <pc:spChg chg="del">
          <ac:chgData name="Chittaranjan Hens" userId="6fc03958433e8a43" providerId="LiveId" clId="{466B0C18-DB56-4EB3-AF43-98E796DC89A7}" dt="2024-02-06T11:43:53.177" v="386" actId="478"/>
          <ac:spMkLst>
            <pc:docMk/>
            <pc:sldMk cId="3877887577" sldId="964"/>
            <ac:spMk id="15" creationId="{3F072AF9-DF83-3A45-7B6E-350C31F79B16}"/>
          </ac:spMkLst>
        </pc:spChg>
        <pc:spChg chg="add mod">
          <ac:chgData name="Chittaranjan Hens" userId="6fc03958433e8a43" providerId="LiveId" clId="{466B0C18-DB56-4EB3-AF43-98E796DC89A7}" dt="2024-02-07T05:50:00.777" v="501" actId="20577"/>
          <ac:spMkLst>
            <pc:docMk/>
            <pc:sldMk cId="3877887577" sldId="964"/>
            <ac:spMk id="15" creationId="{A2A3CC88-E494-7093-32DE-557830B55910}"/>
          </ac:spMkLst>
        </pc:spChg>
        <pc:spChg chg="del">
          <ac:chgData name="Chittaranjan Hens" userId="6fc03958433e8a43" providerId="LiveId" clId="{466B0C18-DB56-4EB3-AF43-98E796DC89A7}" dt="2024-02-06T11:43:53.177" v="386" actId="478"/>
          <ac:spMkLst>
            <pc:docMk/>
            <pc:sldMk cId="3877887577" sldId="964"/>
            <ac:spMk id="16" creationId="{287F5FBA-95BF-32A7-83A3-9CD7C9AA89C5}"/>
          </ac:spMkLst>
        </pc:spChg>
        <pc:spChg chg="del">
          <ac:chgData name="Chittaranjan Hens" userId="6fc03958433e8a43" providerId="LiveId" clId="{466B0C18-DB56-4EB3-AF43-98E796DC89A7}" dt="2024-02-06T11:43:53.177" v="386" actId="478"/>
          <ac:spMkLst>
            <pc:docMk/>
            <pc:sldMk cId="3877887577" sldId="964"/>
            <ac:spMk id="19" creationId="{4C25AEFA-B265-3E5D-5462-718B349544C9}"/>
          </ac:spMkLst>
        </pc:spChg>
        <pc:spChg chg="del">
          <ac:chgData name="Chittaranjan Hens" userId="6fc03958433e8a43" providerId="LiveId" clId="{466B0C18-DB56-4EB3-AF43-98E796DC89A7}" dt="2024-02-06T11:43:53.177" v="386" actId="478"/>
          <ac:spMkLst>
            <pc:docMk/>
            <pc:sldMk cId="3877887577" sldId="964"/>
            <ac:spMk id="21" creationId="{F4416E4D-ADE8-E7F4-B9F8-3870A4299A63}"/>
          </ac:spMkLst>
        </pc:spChg>
        <pc:picChg chg="mod">
          <ac:chgData name="Chittaranjan Hens" userId="6fc03958433e8a43" providerId="LiveId" clId="{466B0C18-DB56-4EB3-AF43-98E796DC89A7}" dt="2024-02-06T11:43:56.619" v="388" actId="1076"/>
          <ac:picMkLst>
            <pc:docMk/>
            <pc:sldMk cId="3877887577" sldId="964"/>
            <ac:picMk id="3" creationId="{E533C738-45A5-0969-1E69-767FBD53FAC8}"/>
          </ac:picMkLst>
        </pc:picChg>
        <pc:picChg chg="add mod">
          <ac:chgData name="Chittaranjan Hens" userId="6fc03958433e8a43" providerId="LiveId" clId="{466B0C18-DB56-4EB3-AF43-98E796DC89A7}" dt="2024-02-06T11:47:40.379" v="447"/>
          <ac:picMkLst>
            <pc:docMk/>
            <pc:sldMk cId="3877887577" sldId="964"/>
            <ac:picMk id="17" creationId="{AA61B93C-0841-94E3-368B-1319F46A7E7B}"/>
          </ac:picMkLst>
        </pc:picChg>
        <pc:picChg chg="add mod">
          <ac:chgData name="Chittaranjan Hens" userId="6fc03958433e8a43" providerId="LiveId" clId="{466B0C18-DB56-4EB3-AF43-98E796DC89A7}" dt="2024-02-06T11:47:40.379" v="447"/>
          <ac:picMkLst>
            <pc:docMk/>
            <pc:sldMk cId="3877887577" sldId="964"/>
            <ac:picMk id="20" creationId="{747CDDB2-E328-9585-DB74-B98F9165BABC}"/>
          </ac:picMkLst>
        </pc:picChg>
        <pc:picChg chg="add mod">
          <ac:chgData name="Chittaranjan Hens" userId="6fc03958433e8a43" providerId="LiveId" clId="{466B0C18-DB56-4EB3-AF43-98E796DC89A7}" dt="2024-02-06T11:47:40.379" v="447"/>
          <ac:picMkLst>
            <pc:docMk/>
            <pc:sldMk cId="3877887577" sldId="964"/>
            <ac:picMk id="22" creationId="{3D6C89C3-181B-4F3D-4630-6777A448875C}"/>
          </ac:picMkLst>
        </pc:picChg>
        <pc:cxnChg chg="add mod">
          <ac:chgData name="Chittaranjan Hens" userId="6fc03958433e8a43" providerId="LiveId" clId="{466B0C18-DB56-4EB3-AF43-98E796DC89A7}" dt="2024-02-07T05:47:33.790" v="451" actId="1582"/>
          <ac:cxnSpMkLst>
            <pc:docMk/>
            <pc:sldMk cId="3877887577" sldId="964"/>
            <ac:cxnSpMk id="7" creationId="{2A56A77A-F306-EEAE-31B3-079DE679A199}"/>
          </ac:cxnSpMkLst>
        </pc:cxnChg>
      </pc:sldChg>
      <pc:sldChg chg="addSp delSp modSp add mod">
        <pc:chgData name="Chittaranjan Hens" userId="6fc03958433e8a43" providerId="LiveId" clId="{466B0C18-DB56-4EB3-AF43-98E796DC89A7}" dt="2024-02-07T10:51:10.866" v="762" actId="167"/>
        <pc:sldMkLst>
          <pc:docMk/>
          <pc:sldMk cId="2115680944" sldId="965"/>
        </pc:sldMkLst>
        <pc:picChg chg="del">
          <ac:chgData name="Chittaranjan Hens" userId="6fc03958433e8a43" providerId="LiveId" clId="{466B0C18-DB56-4EB3-AF43-98E796DC89A7}" dt="2024-02-07T10:51:07.597" v="760" actId="478"/>
          <ac:picMkLst>
            <pc:docMk/>
            <pc:sldMk cId="2115680944" sldId="965"/>
            <ac:picMk id="3" creationId="{27CC21C8-D544-4E70-DE74-C9275D7C5EE0}"/>
          </ac:picMkLst>
        </pc:picChg>
        <pc:picChg chg="add mod ord">
          <ac:chgData name="Chittaranjan Hens" userId="6fc03958433e8a43" providerId="LiveId" clId="{466B0C18-DB56-4EB3-AF43-98E796DC89A7}" dt="2024-02-07T10:51:10.866" v="762" actId="167"/>
          <ac:picMkLst>
            <pc:docMk/>
            <pc:sldMk cId="2115680944" sldId="965"/>
            <ac:picMk id="6" creationId="{2F0EA9F1-19BA-8F22-B8FB-0B7E821092AD}"/>
          </ac:picMkLst>
        </pc:picChg>
      </pc:sldChg>
      <pc:sldChg chg="addSp delSp modSp add del mod modAnim">
        <pc:chgData name="Chittaranjan Hens" userId="6fc03958433e8a43" providerId="LiveId" clId="{466B0C18-DB56-4EB3-AF43-98E796DC89A7}" dt="2024-02-07T10:50:33.485" v="751" actId="2696"/>
        <pc:sldMkLst>
          <pc:docMk/>
          <pc:sldMk cId="2350111423" sldId="965"/>
        </pc:sldMkLst>
        <pc:spChg chg="mod">
          <ac:chgData name="Chittaranjan Hens" userId="6fc03958433e8a43" providerId="LiveId" clId="{466B0C18-DB56-4EB3-AF43-98E796DC89A7}" dt="2024-02-07T10:49:50.900" v="746" actId="20577"/>
          <ac:spMkLst>
            <pc:docMk/>
            <pc:sldMk cId="2350111423" sldId="965"/>
            <ac:spMk id="2" creationId="{36984017-95AF-F72D-15E6-75B67A739F7C}"/>
          </ac:spMkLst>
        </pc:spChg>
        <pc:spChg chg="mod">
          <ac:chgData name="Chittaranjan Hens" userId="6fc03958433e8a43" providerId="LiveId" clId="{466B0C18-DB56-4EB3-AF43-98E796DC89A7}" dt="2024-02-07T10:39:38.680" v="505" actId="1076"/>
          <ac:spMkLst>
            <pc:docMk/>
            <pc:sldMk cId="2350111423" sldId="965"/>
            <ac:spMk id="5" creationId="{9C633EAC-DA31-316E-2468-D474A47D2373}"/>
          </ac:spMkLst>
        </pc:spChg>
        <pc:spChg chg="del">
          <ac:chgData name="Chittaranjan Hens" userId="6fc03958433e8a43" providerId="LiveId" clId="{466B0C18-DB56-4EB3-AF43-98E796DC89A7}" dt="2024-02-07T10:39:35.379" v="504" actId="478"/>
          <ac:spMkLst>
            <pc:docMk/>
            <pc:sldMk cId="2350111423" sldId="965"/>
            <ac:spMk id="12" creationId="{98FB3F10-2D56-8D19-0C4E-9CC36C13A9C4}"/>
          </ac:spMkLst>
        </pc:spChg>
        <pc:spChg chg="del">
          <ac:chgData name="Chittaranjan Hens" userId="6fc03958433e8a43" providerId="LiveId" clId="{466B0C18-DB56-4EB3-AF43-98E796DC89A7}" dt="2024-02-07T10:39:35.379" v="504" actId="478"/>
          <ac:spMkLst>
            <pc:docMk/>
            <pc:sldMk cId="2350111423" sldId="965"/>
            <ac:spMk id="13" creationId="{4DFB0370-ADB2-0691-3F70-F7048E744442}"/>
          </ac:spMkLst>
        </pc:spChg>
        <pc:spChg chg="del">
          <ac:chgData name="Chittaranjan Hens" userId="6fc03958433e8a43" providerId="LiveId" clId="{466B0C18-DB56-4EB3-AF43-98E796DC89A7}" dt="2024-02-07T10:39:35.379" v="504" actId="478"/>
          <ac:spMkLst>
            <pc:docMk/>
            <pc:sldMk cId="2350111423" sldId="965"/>
            <ac:spMk id="14" creationId="{9121672C-EAAD-46F2-2FAA-C1C5A70A0141}"/>
          </ac:spMkLst>
        </pc:spChg>
        <pc:spChg chg="del">
          <ac:chgData name="Chittaranjan Hens" userId="6fc03958433e8a43" providerId="LiveId" clId="{466B0C18-DB56-4EB3-AF43-98E796DC89A7}" dt="2024-02-07T10:39:35.379" v="504" actId="478"/>
          <ac:spMkLst>
            <pc:docMk/>
            <pc:sldMk cId="2350111423" sldId="965"/>
            <ac:spMk id="15" creationId="{3F137A6D-FA57-3A9F-7CB3-E8EA3F3E1B75}"/>
          </ac:spMkLst>
        </pc:spChg>
        <pc:picChg chg="del">
          <ac:chgData name="Chittaranjan Hens" userId="6fc03958433e8a43" providerId="LiveId" clId="{466B0C18-DB56-4EB3-AF43-98E796DC89A7}" dt="2024-02-07T10:39:29.604" v="503" actId="478"/>
          <ac:picMkLst>
            <pc:docMk/>
            <pc:sldMk cId="2350111423" sldId="965"/>
            <ac:picMk id="8" creationId="{6DE6DC1F-9176-0D14-161F-2C672CCEFE91}"/>
          </ac:picMkLst>
        </pc:picChg>
        <pc:picChg chg="del">
          <ac:chgData name="Chittaranjan Hens" userId="6fc03958433e8a43" providerId="LiveId" clId="{466B0C18-DB56-4EB3-AF43-98E796DC89A7}" dt="2024-02-07T10:39:29.604" v="503" actId="478"/>
          <ac:picMkLst>
            <pc:docMk/>
            <pc:sldMk cId="2350111423" sldId="965"/>
            <ac:picMk id="9" creationId="{A8E478B1-9DE8-B520-46B8-A92DA3C77D59}"/>
          </ac:picMkLst>
        </pc:picChg>
        <pc:picChg chg="add mod">
          <ac:chgData name="Chittaranjan Hens" userId="6fc03958433e8a43" providerId="LiveId" clId="{466B0C18-DB56-4EB3-AF43-98E796DC89A7}" dt="2024-02-07T10:39:42.108" v="507" actId="1076"/>
          <ac:picMkLst>
            <pc:docMk/>
            <pc:sldMk cId="2350111423" sldId="965"/>
            <ac:picMk id="10" creationId="{8E5067A5-768F-3A12-8041-5CFE56AA6C27}"/>
          </ac:picMkLst>
        </pc:picChg>
        <pc:picChg chg="del">
          <ac:chgData name="Chittaranjan Hens" userId="6fc03958433e8a43" providerId="LiveId" clId="{466B0C18-DB56-4EB3-AF43-98E796DC89A7}" dt="2024-02-07T10:39:29.604" v="503" actId="478"/>
          <ac:picMkLst>
            <pc:docMk/>
            <pc:sldMk cId="2350111423" sldId="965"/>
            <ac:picMk id="17" creationId="{D1F6C223-4ECF-F0F1-026B-533B9364BC36}"/>
          </ac:picMkLst>
        </pc:picChg>
        <pc:picChg chg="del">
          <ac:chgData name="Chittaranjan Hens" userId="6fc03958433e8a43" providerId="LiveId" clId="{466B0C18-DB56-4EB3-AF43-98E796DC89A7}" dt="2024-02-07T10:39:29.604" v="503" actId="478"/>
          <ac:picMkLst>
            <pc:docMk/>
            <pc:sldMk cId="2350111423" sldId="965"/>
            <ac:picMk id="20" creationId="{FF540B74-8303-8E55-84B3-242BBE4B4CA7}"/>
          </ac:picMkLst>
        </pc:picChg>
        <pc:picChg chg="del">
          <ac:chgData name="Chittaranjan Hens" userId="6fc03958433e8a43" providerId="LiveId" clId="{466B0C18-DB56-4EB3-AF43-98E796DC89A7}" dt="2024-02-07T10:39:29.604" v="503" actId="478"/>
          <ac:picMkLst>
            <pc:docMk/>
            <pc:sldMk cId="2350111423" sldId="965"/>
            <ac:picMk id="22" creationId="{121CF0E0-5323-3BAA-6A20-B5F286197CC0}"/>
          </ac:picMkLst>
        </pc:picChg>
        <pc:cxnChg chg="del">
          <ac:chgData name="Chittaranjan Hens" userId="6fc03958433e8a43" providerId="LiveId" clId="{466B0C18-DB56-4EB3-AF43-98E796DC89A7}" dt="2024-02-07T10:39:29.604" v="503" actId="478"/>
          <ac:cxnSpMkLst>
            <pc:docMk/>
            <pc:sldMk cId="2350111423" sldId="965"/>
            <ac:cxnSpMk id="7" creationId="{CB23E82C-64E5-25C1-9800-FB7790B0D8D8}"/>
          </ac:cxnSpMkLst>
        </pc:cxnChg>
      </pc:sldChg>
      <pc:sldChg chg="addSp delSp modSp add mod">
        <pc:chgData name="Chittaranjan Hens" userId="6fc03958433e8a43" providerId="LiveId" clId="{466B0C18-DB56-4EB3-AF43-98E796DC89A7}" dt="2024-02-07T10:51:02.784" v="759" actId="167"/>
        <pc:sldMkLst>
          <pc:docMk/>
          <pc:sldMk cId="131186945" sldId="966"/>
        </pc:sldMkLst>
        <pc:picChg chg="add mod ord">
          <ac:chgData name="Chittaranjan Hens" userId="6fc03958433e8a43" providerId="LiveId" clId="{466B0C18-DB56-4EB3-AF43-98E796DC89A7}" dt="2024-02-07T10:51:02.784" v="759" actId="167"/>
          <ac:picMkLst>
            <pc:docMk/>
            <pc:sldMk cId="131186945" sldId="966"/>
            <ac:picMk id="2" creationId="{D1B8130B-C473-DB37-A3E4-F26CA7AF0692}"/>
          </ac:picMkLst>
        </pc:picChg>
        <pc:picChg chg="del">
          <ac:chgData name="Chittaranjan Hens" userId="6fc03958433e8a43" providerId="LiveId" clId="{466B0C18-DB56-4EB3-AF43-98E796DC89A7}" dt="2024-02-07T10:50:59.661" v="757" actId="478"/>
          <ac:picMkLst>
            <pc:docMk/>
            <pc:sldMk cId="131186945" sldId="966"/>
            <ac:picMk id="3" creationId="{1A0CCD3C-644D-0C35-C9B0-6A908AF657C1}"/>
          </ac:picMkLst>
        </pc:picChg>
      </pc:sldChg>
      <pc:sldChg chg="addSp delSp modSp add del mod modAnim">
        <pc:chgData name="Chittaranjan Hens" userId="6fc03958433e8a43" providerId="LiveId" clId="{466B0C18-DB56-4EB3-AF43-98E796DC89A7}" dt="2024-02-07T10:50:33.485" v="751" actId="2696"/>
        <pc:sldMkLst>
          <pc:docMk/>
          <pc:sldMk cId="3157473482" sldId="966"/>
        </pc:sldMkLst>
        <pc:spChg chg="del">
          <ac:chgData name="Chittaranjan Hens" userId="6fc03958433e8a43" providerId="LiveId" clId="{466B0C18-DB56-4EB3-AF43-98E796DC89A7}" dt="2024-02-07T10:49:59.707" v="747" actId="478"/>
          <ac:spMkLst>
            <pc:docMk/>
            <pc:sldMk cId="3157473482" sldId="966"/>
            <ac:spMk id="2" creationId="{F8EE3FBE-6EF6-05B6-6A8D-1F94924CCB7A}"/>
          </ac:spMkLst>
        </pc:spChg>
        <pc:spChg chg="add mod">
          <ac:chgData name="Chittaranjan Hens" userId="6fc03958433e8a43" providerId="LiveId" clId="{466B0C18-DB56-4EB3-AF43-98E796DC89A7}" dt="2024-02-07T10:47:25.075" v="636" actId="20577"/>
          <ac:spMkLst>
            <pc:docMk/>
            <pc:sldMk cId="3157473482" sldId="966"/>
            <ac:spMk id="8" creationId="{8980D951-9745-6B28-23A8-EE374336ACBE}"/>
          </ac:spMkLst>
        </pc:spChg>
        <pc:spChg chg="add mod">
          <ac:chgData name="Chittaranjan Hens" userId="6fc03958433e8a43" providerId="LiveId" clId="{466B0C18-DB56-4EB3-AF43-98E796DC89A7}" dt="2024-02-07T10:48:09.650" v="666" actId="1076"/>
          <ac:spMkLst>
            <pc:docMk/>
            <pc:sldMk cId="3157473482" sldId="966"/>
            <ac:spMk id="9" creationId="{65403C6A-32C0-9524-DC02-2C942B9868DD}"/>
          </ac:spMkLst>
        </pc:spChg>
        <pc:spChg chg="add mod">
          <ac:chgData name="Chittaranjan Hens" userId="6fc03958433e8a43" providerId="LiveId" clId="{466B0C18-DB56-4EB3-AF43-98E796DC89A7}" dt="2024-02-07T10:45:48.587" v="603" actId="164"/>
          <ac:spMkLst>
            <pc:docMk/>
            <pc:sldMk cId="3157473482" sldId="966"/>
            <ac:spMk id="14" creationId="{6DA1A227-C739-749B-763E-DF66227E740C}"/>
          </ac:spMkLst>
        </pc:spChg>
        <pc:spChg chg="add mod">
          <ac:chgData name="Chittaranjan Hens" userId="6fc03958433e8a43" providerId="LiveId" clId="{466B0C18-DB56-4EB3-AF43-98E796DC89A7}" dt="2024-02-07T10:48:38.536" v="685" actId="20577"/>
          <ac:spMkLst>
            <pc:docMk/>
            <pc:sldMk cId="3157473482" sldId="966"/>
            <ac:spMk id="16" creationId="{35DFE18F-A5BA-048C-1BFB-F95B0915032C}"/>
          </ac:spMkLst>
        </pc:spChg>
        <pc:spChg chg="add mod">
          <ac:chgData name="Chittaranjan Hens" userId="6fc03958433e8a43" providerId="LiveId" clId="{466B0C18-DB56-4EB3-AF43-98E796DC89A7}" dt="2024-02-07T10:49:10.898" v="695" actId="207"/>
          <ac:spMkLst>
            <pc:docMk/>
            <pc:sldMk cId="3157473482" sldId="966"/>
            <ac:spMk id="17" creationId="{DF7BD423-3E62-9158-A8D6-9FC919FBF80F}"/>
          </ac:spMkLst>
        </pc:spChg>
        <pc:spChg chg="add mod">
          <ac:chgData name="Chittaranjan Hens" userId="6fc03958433e8a43" providerId="LiveId" clId="{466B0C18-DB56-4EB3-AF43-98E796DC89A7}" dt="2024-02-07T10:50:00.742" v="748"/>
          <ac:spMkLst>
            <pc:docMk/>
            <pc:sldMk cId="3157473482" sldId="966"/>
            <ac:spMk id="19" creationId="{07B632B7-BB4D-C1E0-A4C7-7AE0A9020D02}"/>
          </ac:spMkLst>
        </pc:spChg>
        <pc:grpChg chg="add mod">
          <ac:chgData name="Chittaranjan Hens" userId="6fc03958433e8a43" providerId="LiveId" clId="{466B0C18-DB56-4EB3-AF43-98E796DC89A7}" dt="2024-02-07T10:45:48.587" v="603" actId="164"/>
          <ac:grpSpMkLst>
            <pc:docMk/>
            <pc:sldMk cId="3157473482" sldId="966"/>
            <ac:grpSpMk id="15" creationId="{336CD5A1-3897-F319-1D9B-97643FC4F08D}"/>
          </ac:grpSpMkLst>
        </pc:grpChg>
        <pc:picChg chg="mod">
          <ac:chgData name="Chittaranjan Hens" userId="6fc03958433e8a43" providerId="LiveId" clId="{466B0C18-DB56-4EB3-AF43-98E796DC89A7}" dt="2024-02-07T10:42:19.573" v="583" actId="1076"/>
          <ac:picMkLst>
            <pc:docMk/>
            <pc:sldMk cId="3157473482" sldId="966"/>
            <ac:picMk id="3" creationId="{07BF0FFA-1891-4F1F-A640-2E4B6CC9BC78}"/>
          </ac:picMkLst>
        </pc:picChg>
        <pc:picChg chg="add del mod">
          <ac:chgData name="Chittaranjan Hens" userId="6fc03958433e8a43" providerId="LiveId" clId="{466B0C18-DB56-4EB3-AF43-98E796DC89A7}" dt="2024-02-07T10:41:39.647" v="566" actId="478"/>
          <ac:picMkLst>
            <pc:docMk/>
            <pc:sldMk cId="3157473482" sldId="966"/>
            <ac:picMk id="7" creationId="{FE5F0DEB-6F23-9E92-7FA0-8D0391A4F02E}"/>
          </ac:picMkLst>
        </pc:picChg>
        <pc:picChg chg="mod">
          <ac:chgData name="Chittaranjan Hens" userId="6fc03958433e8a43" providerId="LiveId" clId="{466B0C18-DB56-4EB3-AF43-98E796DC89A7}" dt="2024-02-07T10:40:02.609" v="510" actId="1076"/>
          <ac:picMkLst>
            <pc:docMk/>
            <pc:sldMk cId="3157473482" sldId="966"/>
            <ac:picMk id="10" creationId="{84F9F525-D024-C366-6C0E-75786F75F732}"/>
          </ac:picMkLst>
        </pc:picChg>
        <pc:picChg chg="add mod modCrop">
          <ac:chgData name="Chittaranjan Hens" userId="6fc03958433e8a43" providerId="LiveId" clId="{466B0C18-DB56-4EB3-AF43-98E796DC89A7}" dt="2024-02-07T10:45:48.587" v="603" actId="164"/>
          <ac:picMkLst>
            <pc:docMk/>
            <pc:sldMk cId="3157473482" sldId="966"/>
            <ac:picMk id="13" creationId="{57F3EE8F-4568-F7E5-150E-8B71BF630CB8}"/>
          </ac:picMkLst>
        </pc:picChg>
      </pc:sldChg>
      <pc:sldChg chg="addSp delSp modSp add del mod modAnim">
        <pc:chgData name="Chittaranjan Hens" userId="6fc03958433e8a43" providerId="LiveId" clId="{466B0C18-DB56-4EB3-AF43-98E796DC89A7}" dt="2024-02-07T10:50:33.485" v="751" actId="2696"/>
        <pc:sldMkLst>
          <pc:docMk/>
          <pc:sldMk cId="1185138130" sldId="967"/>
        </pc:sldMkLst>
        <pc:spChg chg="del">
          <ac:chgData name="Chittaranjan Hens" userId="6fc03958433e8a43" providerId="LiveId" clId="{466B0C18-DB56-4EB3-AF43-98E796DC89A7}" dt="2024-02-07T10:50:04.427" v="749" actId="478"/>
          <ac:spMkLst>
            <pc:docMk/>
            <pc:sldMk cId="1185138130" sldId="967"/>
            <ac:spMk id="2" creationId="{8D395212-6060-E9B9-2343-DA9093E004BC}"/>
          </ac:spMkLst>
        </pc:spChg>
        <pc:spChg chg="del">
          <ac:chgData name="Chittaranjan Hens" userId="6fc03958433e8a43" providerId="LiveId" clId="{466B0C18-DB56-4EB3-AF43-98E796DC89A7}" dt="2024-02-07T10:46:06.214" v="607" actId="478"/>
          <ac:spMkLst>
            <pc:docMk/>
            <pc:sldMk cId="1185138130" sldId="967"/>
            <ac:spMk id="4" creationId="{309564B8-B834-0960-C601-3C5823E531A1}"/>
          </ac:spMkLst>
        </pc:spChg>
        <pc:spChg chg="del">
          <ac:chgData name="Chittaranjan Hens" userId="6fc03958433e8a43" providerId="LiveId" clId="{466B0C18-DB56-4EB3-AF43-98E796DC89A7}" dt="2024-02-07T10:46:08.445" v="609" actId="478"/>
          <ac:spMkLst>
            <pc:docMk/>
            <pc:sldMk cId="1185138130" sldId="967"/>
            <ac:spMk id="5" creationId="{EAB366AC-CD0F-5CB0-F38D-8336C40E2E87}"/>
          </ac:spMkLst>
        </pc:spChg>
        <pc:spChg chg="add mod">
          <ac:chgData name="Chittaranjan Hens" userId="6fc03958433e8a43" providerId="LiveId" clId="{466B0C18-DB56-4EB3-AF43-98E796DC89A7}" dt="2024-02-07T10:50:05.482" v="750"/>
          <ac:spMkLst>
            <pc:docMk/>
            <pc:sldMk cId="1185138130" sldId="967"/>
            <ac:spMk id="6" creationId="{CB929BB0-C097-DB73-4407-FBA6893AB59E}"/>
          </ac:spMkLst>
        </pc:spChg>
        <pc:spChg chg="mod">
          <ac:chgData name="Chittaranjan Hens" userId="6fc03958433e8a43" providerId="LiveId" clId="{466B0C18-DB56-4EB3-AF43-98E796DC89A7}" dt="2024-02-07T10:46:15.003" v="612" actId="1076"/>
          <ac:spMkLst>
            <pc:docMk/>
            <pc:sldMk cId="1185138130" sldId="967"/>
            <ac:spMk id="8" creationId="{75B841AB-6888-9EA1-5757-864D1170C09D}"/>
          </ac:spMkLst>
        </pc:spChg>
        <pc:spChg chg="mod">
          <ac:chgData name="Chittaranjan Hens" userId="6fc03958433e8a43" providerId="LiveId" clId="{466B0C18-DB56-4EB3-AF43-98E796DC89A7}" dt="2024-02-07T10:46:18.660" v="613" actId="1076"/>
          <ac:spMkLst>
            <pc:docMk/>
            <pc:sldMk cId="1185138130" sldId="967"/>
            <ac:spMk id="9" creationId="{9C9A337C-C73F-795B-7F8F-E5094B93E783}"/>
          </ac:spMkLst>
        </pc:spChg>
        <pc:spChg chg="del">
          <ac:chgData name="Chittaranjan Hens" userId="6fc03958433e8a43" providerId="LiveId" clId="{466B0C18-DB56-4EB3-AF43-98E796DC89A7}" dt="2024-02-07T10:46:07.284" v="608" actId="478"/>
          <ac:spMkLst>
            <pc:docMk/>
            <pc:sldMk cId="1185138130" sldId="967"/>
            <ac:spMk id="11" creationId="{480D1DB3-54AF-A6BF-DE00-9F107BD09021}"/>
          </ac:spMkLst>
        </pc:spChg>
        <pc:grpChg chg="mod">
          <ac:chgData name="Chittaranjan Hens" userId="6fc03958433e8a43" providerId="LiveId" clId="{466B0C18-DB56-4EB3-AF43-98E796DC89A7}" dt="2024-02-07T10:46:10.298" v="610" actId="1076"/>
          <ac:grpSpMkLst>
            <pc:docMk/>
            <pc:sldMk cId="1185138130" sldId="967"/>
            <ac:grpSpMk id="15" creationId="{C80EBB6C-2DB6-22F1-3D36-F7E3963F2A00}"/>
          </ac:grpSpMkLst>
        </pc:grpChg>
        <pc:picChg chg="del">
          <ac:chgData name="Chittaranjan Hens" userId="6fc03958433e8a43" providerId="LiveId" clId="{466B0C18-DB56-4EB3-AF43-98E796DC89A7}" dt="2024-02-07T10:46:04.381" v="606" actId="478"/>
          <ac:picMkLst>
            <pc:docMk/>
            <pc:sldMk cId="1185138130" sldId="967"/>
            <ac:picMk id="10" creationId="{55B88CB4-2C40-455A-B35C-E9FE76B146A6}"/>
          </ac:picMkLst>
        </pc:picChg>
      </pc:sldChg>
      <pc:sldChg chg="addSp delSp modSp add mod modAnim">
        <pc:chgData name="Chittaranjan Hens" userId="6fc03958433e8a43" providerId="LiveId" clId="{466B0C18-DB56-4EB3-AF43-98E796DC89A7}" dt="2024-02-07T12:14:18.780" v="817" actId="1076"/>
        <pc:sldMkLst>
          <pc:docMk/>
          <pc:sldMk cId="3276677654" sldId="967"/>
        </pc:sldMkLst>
        <pc:spChg chg="add mod">
          <ac:chgData name="Chittaranjan Hens" userId="6fc03958433e8a43" providerId="LiveId" clId="{466B0C18-DB56-4EB3-AF43-98E796DC89A7}" dt="2024-02-07T10:51:44.465" v="765" actId="1076"/>
          <ac:spMkLst>
            <pc:docMk/>
            <pc:sldMk cId="3276677654" sldId="967"/>
            <ac:spMk id="4" creationId="{28B1982B-7784-FA5A-C0B9-BA2044985DD6}"/>
          </ac:spMkLst>
        </pc:spChg>
        <pc:spChg chg="add mod">
          <ac:chgData name="Chittaranjan Hens" userId="6fc03958433e8a43" providerId="LiveId" clId="{466B0C18-DB56-4EB3-AF43-98E796DC89A7}" dt="2024-02-07T10:51:47.162" v="766" actId="1076"/>
          <ac:spMkLst>
            <pc:docMk/>
            <pc:sldMk cId="3276677654" sldId="967"/>
            <ac:spMk id="5" creationId="{83AE6A18-1212-FB74-5CEC-E6BCE0F19598}"/>
          </ac:spMkLst>
        </pc:spChg>
        <pc:spChg chg="add mod">
          <ac:chgData name="Chittaranjan Hens" userId="6fc03958433e8a43" providerId="LiveId" clId="{466B0C18-DB56-4EB3-AF43-98E796DC89A7}" dt="2024-02-07T10:51:39.171" v="764" actId="1076"/>
          <ac:spMkLst>
            <pc:docMk/>
            <pc:sldMk cId="3276677654" sldId="967"/>
            <ac:spMk id="7" creationId="{239601FD-A13C-3AE4-36F3-D47254FE9E97}"/>
          </ac:spMkLst>
        </pc:spChg>
        <pc:picChg chg="add mod ord">
          <ac:chgData name="Chittaranjan Hens" userId="6fc03958433e8a43" providerId="LiveId" clId="{466B0C18-DB56-4EB3-AF43-98E796DC89A7}" dt="2024-02-07T10:50:49.715" v="755" actId="167"/>
          <ac:picMkLst>
            <pc:docMk/>
            <pc:sldMk cId="3276677654" sldId="967"/>
            <ac:picMk id="2" creationId="{CE66E92E-44F0-C98D-7F3D-AB6633EAC1BD}"/>
          </ac:picMkLst>
        </pc:picChg>
        <pc:picChg chg="del">
          <ac:chgData name="Chittaranjan Hens" userId="6fc03958433e8a43" providerId="LiveId" clId="{466B0C18-DB56-4EB3-AF43-98E796DC89A7}" dt="2024-02-07T10:50:46.770" v="753" actId="478"/>
          <ac:picMkLst>
            <pc:docMk/>
            <pc:sldMk cId="3276677654" sldId="967"/>
            <ac:picMk id="3" creationId="{9974828F-3FCE-F75F-5F17-A4809B11B08B}"/>
          </ac:picMkLst>
        </pc:picChg>
        <pc:picChg chg="add mod">
          <ac:chgData name="Chittaranjan Hens" userId="6fc03958433e8a43" providerId="LiveId" clId="{466B0C18-DB56-4EB3-AF43-98E796DC89A7}" dt="2024-02-07T12:13:16.976" v="810" actId="1076"/>
          <ac:picMkLst>
            <pc:docMk/>
            <pc:sldMk cId="3276677654" sldId="967"/>
            <ac:picMk id="11" creationId="{134444AF-BB8A-7772-98E5-59173E33101C}"/>
          </ac:picMkLst>
        </pc:picChg>
        <pc:picChg chg="add mod">
          <ac:chgData name="Chittaranjan Hens" userId="6fc03958433e8a43" providerId="LiveId" clId="{466B0C18-DB56-4EB3-AF43-98E796DC89A7}" dt="2024-02-07T12:13:22.220" v="813" actId="1076"/>
          <ac:picMkLst>
            <pc:docMk/>
            <pc:sldMk cId="3276677654" sldId="967"/>
            <ac:picMk id="16" creationId="{C716FC72-DE65-B35A-E572-E5FE11F706F6}"/>
          </ac:picMkLst>
        </pc:picChg>
        <pc:picChg chg="add mod">
          <ac:chgData name="Chittaranjan Hens" userId="6fc03958433e8a43" providerId="LiveId" clId="{466B0C18-DB56-4EB3-AF43-98E796DC89A7}" dt="2024-02-07T12:14:18.780" v="817" actId="1076"/>
          <ac:picMkLst>
            <pc:docMk/>
            <pc:sldMk cId="3276677654" sldId="967"/>
            <ac:picMk id="19" creationId="{B0D4BDC0-8FAA-D98F-C3F0-18A2D64370A4}"/>
          </ac:picMkLst>
        </pc:picChg>
        <pc:cxnChg chg="del">
          <ac:chgData name="Chittaranjan Hens" userId="6fc03958433e8a43" providerId="LiveId" clId="{466B0C18-DB56-4EB3-AF43-98E796DC89A7}" dt="2024-02-07T10:50:56.862" v="756" actId="478"/>
          <ac:cxnSpMkLst>
            <pc:docMk/>
            <pc:sldMk cId="3276677654" sldId="967"/>
            <ac:cxnSpMk id="18" creationId="{B97E66BF-6B71-6BD4-F96A-2F8ECC6EE1BB}"/>
          </ac:cxnSpMkLst>
        </pc:cxnChg>
      </pc:sldChg>
      <pc:sldChg chg="addSp delSp modSp add mod setBg">
        <pc:chgData name="Chittaranjan Hens" userId="6fc03958433e8a43" providerId="LiveId" clId="{466B0C18-DB56-4EB3-AF43-98E796DC89A7}" dt="2024-02-07T12:12:43.359" v="802" actId="1076"/>
        <pc:sldMkLst>
          <pc:docMk/>
          <pc:sldMk cId="215519510" sldId="968"/>
        </pc:sldMkLst>
        <pc:spChg chg="add del">
          <ac:chgData name="Chittaranjan Hens" userId="6fc03958433e8a43" providerId="LiveId" clId="{466B0C18-DB56-4EB3-AF43-98E796DC89A7}" dt="2024-02-07T11:59:09.487" v="773" actId="478"/>
          <ac:spMkLst>
            <pc:docMk/>
            <pc:sldMk cId="215519510" sldId="968"/>
            <ac:spMk id="4" creationId="{818BE086-06E3-7720-DD6F-067CA7410E61}"/>
          </ac:spMkLst>
        </pc:spChg>
        <pc:spChg chg="add del">
          <ac:chgData name="Chittaranjan Hens" userId="6fc03958433e8a43" providerId="LiveId" clId="{466B0C18-DB56-4EB3-AF43-98E796DC89A7}" dt="2024-02-07T11:59:09.487" v="773" actId="478"/>
          <ac:spMkLst>
            <pc:docMk/>
            <pc:sldMk cId="215519510" sldId="968"/>
            <ac:spMk id="5" creationId="{20DE4D1F-4F1D-B339-C9A7-6401AE3C6787}"/>
          </ac:spMkLst>
        </pc:spChg>
        <pc:spChg chg="del mod">
          <ac:chgData name="Chittaranjan Hens" userId="6fc03958433e8a43" providerId="LiveId" clId="{466B0C18-DB56-4EB3-AF43-98E796DC89A7}" dt="2024-02-07T12:00:24.115" v="784" actId="478"/>
          <ac:spMkLst>
            <pc:docMk/>
            <pc:sldMk cId="215519510" sldId="968"/>
            <ac:spMk id="6" creationId="{BF41213A-5F33-687C-1AF8-82D27FF6F69E}"/>
          </ac:spMkLst>
        </pc:spChg>
        <pc:spChg chg="add del">
          <ac:chgData name="Chittaranjan Hens" userId="6fc03958433e8a43" providerId="LiveId" clId="{466B0C18-DB56-4EB3-AF43-98E796DC89A7}" dt="2024-02-07T11:59:09.487" v="773" actId="478"/>
          <ac:spMkLst>
            <pc:docMk/>
            <pc:sldMk cId="215519510" sldId="968"/>
            <ac:spMk id="7" creationId="{5754162C-044B-A4CC-2AF9-E1D46D947138}"/>
          </ac:spMkLst>
        </pc:spChg>
        <pc:spChg chg="add del">
          <ac:chgData name="Chittaranjan Hens" userId="6fc03958433e8a43" providerId="LiveId" clId="{466B0C18-DB56-4EB3-AF43-98E796DC89A7}" dt="2024-02-07T11:59:09.487" v="773" actId="478"/>
          <ac:spMkLst>
            <pc:docMk/>
            <pc:sldMk cId="215519510" sldId="968"/>
            <ac:spMk id="8" creationId="{FB80F235-B38E-1232-E691-57150B01E681}"/>
          </ac:spMkLst>
        </pc:spChg>
        <pc:spChg chg="add del">
          <ac:chgData name="Chittaranjan Hens" userId="6fc03958433e8a43" providerId="LiveId" clId="{466B0C18-DB56-4EB3-AF43-98E796DC89A7}" dt="2024-02-07T11:59:09.487" v="773" actId="478"/>
          <ac:spMkLst>
            <pc:docMk/>
            <pc:sldMk cId="215519510" sldId="968"/>
            <ac:spMk id="9" creationId="{17D60D01-C989-1534-9C16-A4974784A3B5}"/>
          </ac:spMkLst>
        </pc:spChg>
        <pc:spChg chg="add del">
          <ac:chgData name="Chittaranjan Hens" userId="6fc03958433e8a43" providerId="LiveId" clId="{466B0C18-DB56-4EB3-AF43-98E796DC89A7}" dt="2024-02-07T11:59:53.874" v="778" actId="26606"/>
          <ac:spMkLst>
            <pc:docMk/>
            <pc:sldMk cId="215519510" sldId="968"/>
            <ac:spMk id="12" creationId="{022BDE4A-8A20-4A69-9C5A-581C82036A4D}"/>
          </ac:spMkLst>
        </pc:spChg>
        <pc:spChg chg="add">
          <ac:chgData name="Chittaranjan Hens" userId="6fc03958433e8a43" providerId="LiveId" clId="{466B0C18-DB56-4EB3-AF43-98E796DC89A7}" dt="2024-02-07T12:00:00.795" v="782" actId="26606"/>
          <ac:spMkLst>
            <pc:docMk/>
            <pc:sldMk cId="215519510" sldId="968"/>
            <ac:spMk id="13" creationId="{022BDE4A-8A20-4A69-9C5A-581C82036A4D}"/>
          </ac:spMkLst>
        </pc:spChg>
        <pc:spChg chg="add del">
          <ac:chgData name="Chittaranjan Hens" userId="6fc03958433e8a43" providerId="LiveId" clId="{466B0C18-DB56-4EB3-AF43-98E796DC89A7}" dt="2024-02-07T11:59:58.139" v="780" actId="26606"/>
          <ac:spMkLst>
            <pc:docMk/>
            <pc:sldMk cId="215519510" sldId="968"/>
            <ac:spMk id="16" creationId="{F8446B12-7391-4711-8B31-112A0B896C76}"/>
          </ac:spMkLst>
        </pc:spChg>
        <pc:spChg chg="add mod">
          <ac:chgData name="Chittaranjan Hens" userId="6fc03958433e8a43" providerId="LiveId" clId="{466B0C18-DB56-4EB3-AF43-98E796DC89A7}" dt="2024-02-07T12:00:26.293" v="785"/>
          <ac:spMkLst>
            <pc:docMk/>
            <pc:sldMk cId="215519510" sldId="968"/>
            <ac:spMk id="20" creationId="{161282C8-0F12-1CFA-B73C-5E9A9F8F9BC5}"/>
          </ac:spMkLst>
        </pc:spChg>
        <pc:grpChg chg="add del">
          <ac:chgData name="Chittaranjan Hens" userId="6fc03958433e8a43" providerId="LiveId" clId="{466B0C18-DB56-4EB3-AF43-98E796DC89A7}" dt="2024-02-07T11:59:09.487" v="773" actId="478"/>
          <ac:grpSpMkLst>
            <pc:docMk/>
            <pc:sldMk cId="215519510" sldId="968"/>
            <ac:grpSpMk id="15" creationId="{55D11F93-6292-A8C6-22BE-0392225F760C}"/>
          </ac:grpSpMkLst>
        </pc:grpChg>
        <pc:grpChg chg="add del">
          <ac:chgData name="Chittaranjan Hens" userId="6fc03958433e8a43" providerId="LiveId" clId="{466B0C18-DB56-4EB3-AF43-98E796DC89A7}" dt="2024-02-07T11:59:58.139" v="780" actId="26606"/>
          <ac:grpSpMkLst>
            <pc:docMk/>
            <pc:sldMk cId="215519510" sldId="968"/>
            <ac:grpSpMk id="17" creationId="{AC0B7807-0C83-4963-821A-69B172722E49}"/>
          </ac:grpSpMkLst>
        </pc:grpChg>
        <pc:picChg chg="add del mod ord">
          <ac:chgData name="Chittaranjan Hens" userId="6fc03958433e8a43" providerId="LiveId" clId="{466B0C18-DB56-4EB3-AF43-98E796DC89A7}" dt="2024-02-07T12:12:42.007" v="801" actId="1076"/>
          <ac:picMkLst>
            <pc:docMk/>
            <pc:sldMk cId="215519510" sldId="968"/>
            <ac:picMk id="2" creationId="{620F05D0-1CD3-4BAE-2E80-03210CA37EBF}"/>
          </ac:picMkLst>
        </pc:picChg>
        <pc:picChg chg="add mod">
          <ac:chgData name="Chittaranjan Hens" userId="6fc03958433e8a43" providerId="LiveId" clId="{466B0C18-DB56-4EB3-AF43-98E796DC89A7}" dt="2024-02-07T12:12:43.359" v="802" actId="1076"/>
          <ac:picMkLst>
            <pc:docMk/>
            <pc:sldMk cId="215519510" sldId="968"/>
            <ac:picMk id="10" creationId="{29673676-2C44-4FE6-965B-2C956E757B77}"/>
          </ac:picMkLst>
        </pc:picChg>
        <pc:picChg chg="add del">
          <ac:chgData name="Chittaranjan Hens" userId="6fc03958433e8a43" providerId="LiveId" clId="{466B0C18-DB56-4EB3-AF43-98E796DC89A7}" dt="2024-02-07T11:59:09.487" v="773" actId="478"/>
          <ac:picMkLst>
            <pc:docMk/>
            <pc:sldMk cId="215519510" sldId="968"/>
            <ac:picMk id="11" creationId="{9E52DD6A-94F5-4E1C-B290-192AB73C8822}"/>
          </ac:picMkLst>
        </pc:picChg>
      </pc:sldChg>
      <pc:sldChg chg="addSp delSp modSp add del mod">
        <pc:chgData name="Chittaranjan Hens" userId="6fc03958433e8a43" providerId="LiveId" clId="{466B0C18-DB56-4EB3-AF43-98E796DC89A7}" dt="2024-02-07T12:03:29.266" v="800" actId="47"/>
        <pc:sldMkLst>
          <pc:docMk/>
          <pc:sldMk cId="1232742997" sldId="969"/>
        </pc:sldMkLst>
        <pc:spChg chg="add mod">
          <ac:chgData name="Chittaranjan Hens" userId="6fc03958433e8a43" providerId="LiveId" clId="{466B0C18-DB56-4EB3-AF43-98E796DC89A7}" dt="2024-02-07T12:00:31.547" v="787"/>
          <ac:spMkLst>
            <pc:docMk/>
            <pc:sldMk cId="1232742997" sldId="969"/>
            <ac:spMk id="3" creationId="{03B7E72B-D57E-ACE7-A8B0-4EED9894610A}"/>
          </ac:spMkLst>
        </pc:spChg>
        <pc:spChg chg="del">
          <ac:chgData name="Chittaranjan Hens" userId="6fc03958433e8a43" providerId="LiveId" clId="{466B0C18-DB56-4EB3-AF43-98E796DC89A7}" dt="2024-02-07T12:00:30.520" v="786" actId="478"/>
          <ac:spMkLst>
            <pc:docMk/>
            <pc:sldMk cId="1232742997" sldId="969"/>
            <ac:spMk id="6" creationId="{50BCBC30-6206-1C07-4AA2-010DFF6D4DE3}"/>
          </ac:spMkLst>
        </pc:spChg>
        <pc:spChg chg="add mod">
          <ac:chgData name="Chittaranjan Hens" userId="6fc03958433e8a43" providerId="LiveId" clId="{466B0C18-DB56-4EB3-AF43-98E796DC89A7}" dt="2024-02-07T12:02:20.278" v="798" actId="1582"/>
          <ac:spMkLst>
            <pc:docMk/>
            <pc:sldMk cId="1232742997" sldId="969"/>
            <ac:spMk id="7" creationId="{B27C10ED-2683-A422-7BDA-4D256246F029}"/>
          </ac:spMkLst>
        </pc:spChg>
        <pc:picChg chg="add del mod">
          <ac:chgData name="Chittaranjan Hens" userId="6fc03958433e8a43" providerId="LiveId" clId="{466B0C18-DB56-4EB3-AF43-98E796DC89A7}" dt="2024-02-07T12:03:27.695" v="799" actId="478"/>
          <ac:picMkLst>
            <pc:docMk/>
            <pc:sldMk cId="1232742997" sldId="969"/>
            <ac:picMk id="5" creationId="{8EBAE956-ACF5-D2AF-183F-29FBEB340A7E}"/>
          </ac:picMkLst>
        </pc:picChg>
        <pc:picChg chg="del">
          <ac:chgData name="Chittaranjan Hens" userId="6fc03958433e8a43" providerId="LiveId" clId="{466B0C18-DB56-4EB3-AF43-98E796DC89A7}" dt="2024-02-07T12:00:34.823" v="788" actId="478"/>
          <ac:picMkLst>
            <pc:docMk/>
            <pc:sldMk cId="1232742997" sldId="969"/>
            <ac:picMk id="10" creationId="{762DB52C-2E52-6B3D-B855-5076162A1C4B}"/>
          </ac:picMkLst>
        </pc:picChg>
      </pc:sldChg>
      <pc:sldChg chg="addSp delSp modSp add mod">
        <pc:chgData name="Chittaranjan Hens" userId="6fc03958433e8a43" providerId="LiveId" clId="{466B0C18-DB56-4EB3-AF43-98E796DC89A7}" dt="2024-02-07T12:16:29.564" v="824" actId="1076"/>
        <pc:sldMkLst>
          <pc:docMk/>
          <pc:sldMk cId="3220906733" sldId="969"/>
        </pc:sldMkLst>
        <pc:picChg chg="add mod">
          <ac:chgData name="Chittaranjan Hens" userId="6fc03958433e8a43" providerId="LiveId" clId="{466B0C18-DB56-4EB3-AF43-98E796DC89A7}" dt="2024-02-07T12:16:29.564" v="824" actId="1076"/>
          <ac:picMkLst>
            <pc:docMk/>
            <pc:sldMk cId="3220906733" sldId="969"/>
            <ac:picMk id="4" creationId="{5B1562A2-AACE-556A-9397-0F5DA55CB11D}"/>
          </ac:picMkLst>
        </pc:picChg>
        <pc:picChg chg="del">
          <ac:chgData name="Chittaranjan Hens" userId="6fc03958433e8a43" providerId="LiveId" clId="{466B0C18-DB56-4EB3-AF43-98E796DC89A7}" dt="2024-02-07T12:16:16.327" v="819" actId="478"/>
          <ac:picMkLst>
            <pc:docMk/>
            <pc:sldMk cId="3220906733" sldId="969"/>
            <ac:picMk id="10" creationId="{9250F034-DA07-1C85-72C0-4EC2C0A0F1FF}"/>
          </ac:picMkLst>
        </pc:picChg>
      </pc:sldChg>
    </pc:docChg>
  </pc:docChgLst>
  <pc:docChgLst>
    <pc:chgData name="Chittaranjan Hens" userId="6fc03958433e8a43" providerId="LiveId" clId="{9A81C44D-44D5-41DF-AAB6-1975D814C2C1}"/>
    <pc:docChg chg="delSld">
      <pc:chgData name="Chittaranjan Hens" userId="6fc03958433e8a43" providerId="LiveId" clId="{9A81C44D-44D5-41DF-AAB6-1975D814C2C1}" dt="2024-02-08T07:52:57.020" v="23" actId="47"/>
      <pc:docMkLst>
        <pc:docMk/>
      </pc:docMkLst>
      <pc:sldChg chg="del">
        <pc:chgData name="Chittaranjan Hens" userId="6fc03958433e8a43" providerId="LiveId" clId="{9A81C44D-44D5-41DF-AAB6-1975D814C2C1}" dt="2024-02-08T07:52:52.245" v="14" actId="47"/>
        <pc:sldMkLst>
          <pc:docMk/>
          <pc:sldMk cId="188632298" sldId="262"/>
        </pc:sldMkLst>
      </pc:sldChg>
      <pc:sldChg chg="del">
        <pc:chgData name="Chittaranjan Hens" userId="6fc03958433e8a43" providerId="LiveId" clId="{9A81C44D-44D5-41DF-AAB6-1975D814C2C1}" dt="2024-02-08T07:52:52.482" v="15" actId="47"/>
        <pc:sldMkLst>
          <pc:docMk/>
          <pc:sldMk cId="3900047214" sldId="263"/>
        </pc:sldMkLst>
      </pc:sldChg>
      <pc:sldChg chg="del">
        <pc:chgData name="Chittaranjan Hens" userId="6fc03958433e8a43" providerId="LiveId" clId="{9A81C44D-44D5-41DF-AAB6-1975D814C2C1}" dt="2024-02-08T07:52:48.776" v="0" actId="47"/>
        <pc:sldMkLst>
          <pc:docMk/>
          <pc:sldMk cId="1946747792" sldId="289"/>
        </pc:sldMkLst>
      </pc:sldChg>
      <pc:sldChg chg="del">
        <pc:chgData name="Chittaranjan Hens" userId="6fc03958433e8a43" providerId="LiveId" clId="{9A81C44D-44D5-41DF-AAB6-1975D814C2C1}" dt="2024-02-08T07:52:48.904" v="1" actId="47"/>
        <pc:sldMkLst>
          <pc:docMk/>
          <pc:sldMk cId="2397464853" sldId="306"/>
        </pc:sldMkLst>
      </pc:sldChg>
      <pc:sldChg chg="del">
        <pc:chgData name="Chittaranjan Hens" userId="6fc03958433e8a43" providerId="LiveId" clId="{9A81C44D-44D5-41DF-AAB6-1975D814C2C1}" dt="2024-02-08T07:52:49.095" v="2" actId="47"/>
        <pc:sldMkLst>
          <pc:docMk/>
          <pc:sldMk cId="3503973019" sldId="924"/>
        </pc:sldMkLst>
      </pc:sldChg>
      <pc:sldChg chg="del">
        <pc:chgData name="Chittaranjan Hens" userId="6fc03958433e8a43" providerId="LiveId" clId="{9A81C44D-44D5-41DF-AAB6-1975D814C2C1}" dt="2024-02-08T07:52:49.283" v="3" actId="47"/>
        <pc:sldMkLst>
          <pc:docMk/>
          <pc:sldMk cId="14200724" sldId="926"/>
        </pc:sldMkLst>
      </pc:sldChg>
      <pc:sldChg chg="del">
        <pc:chgData name="Chittaranjan Hens" userId="6fc03958433e8a43" providerId="LiveId" clId="{9A81C44D-44D5-41DF-AAB6-1975D814C2C1}" dt="2024-02-08T07:52:49.644" v="4" actId="47"/>
        <pc:sldMkLst>
          <pc:docMk/>
          <pc:sldMk cId="561825007" sldId="927"/>
        </pc:sldMkLst>
      </pc:sldChg>
      <pc:sldChg chg="del">
        <pc:chgData name="Chittaranjan Hens" userId="6fc03958433e8a43" providerId="LiveId" clId="{9A81C44D-44D5-41DF-AAB6-1975D814C2C1}" dt="2024-02-08T07:52:49.877" v="5" actId="47"/>
        <pc:sldMkLst>
          <pc:docMk/>
          <pc:sldMk cId="1979151566" sldId="928"/>
        </pc:sldMkLst>
      </pc:sldChg>
      <pc:sldChg chg="del">
        <pc:chgData name="Chittaranjan Hens" userId="6fc03958433e8a43" providerId="LiveId" clId="{9A81C44D-44D5-41DF-AAB6-1975D814C2C1}" dt="2024-02-08T07:52:50.213" v="6" actId="47"/>
        <pc:sldMkLst>
          <pc:docMk/>
          <pc:sldMk cId="2176787630" sldId="929"/>
        </pc:sldMkLst>
      </pc:sldChg>
      <pc:sldChg chg="del">
        <pc:chgData name="Chittaranjan Hens" userId="6fc03958433e8a43" providerId="LiveId" clId="{9A81C44D-44D5-41DF-AAB6-1975D814C2C1}" dt="2024-02-08T07:52:50.416" v="7" actId="47"/>
        <pc:sldMkLst>
          <pc:docMk/>
          <pc:sldMk cId="2884543815" sldId="930"/>
        </pc:sldMkLst>
      </pc:sldChg>
      <pc:sldChg chg="del">
        <pc:chgData name="Chittaranjan Hens" userId="6fc03958433e8a43" providerId="LiveId" clId="{9A81C44D-44D5-41DF-AAB6-1975D814C2C1}" dt="2024-02-08T07:52:50.656" v="8" actId="47"/>
        <pc:sldMkLst>
          <pc:docMk/>
          <pc:sldMk cId="687920565" sldId="931"/>
        </pc:sldMkLst>
      </pc:sldChg>
      <pc:sldChg chg="del">
        <pc:chgData name="Chittaranjan Hens" userId="6fc03958433e8a43" providerId="LiveId" clId="{9A81C44D-44D5-41DF-AAB6-1975D814C2C1}" dt="2024-02-08T07:52:50.931" v="9" actId="47"/>
        <pc:sldMkLst>
          <pc:docMk/>
          <pc:sldMk cId="3927400347" sldId="932"/>
        </pc:sldMkLst>
      </pc:sldChg>
      <pc:sldChg chg="del">
        <pc:chgData name="Chittaranjan Hens" userId="6fc03958433e8a43" providerId="LiveId" clId="{9A81C44D-44D5-41DF-AAB6-1975D814C2C1}" dt="2024-02-08T07:52:51.182" v="10" actId="47"/>
        <pc:sldMkLst>
          <pc:docMk/>
          <pc:sldMk cId="1159193238" sldId="933"/>
        </pc:sldMkLst>
      </pc:sldChg>
      <pc:sldChg chg="del">
        <pc:chgData name="Chittaranjan Hens" userId="6fc03958433e8a43" providerId="LiveId" clId="{9A81C44D-44D5-41DF-AAB6-1975D814C2C1}" dt="2024-02-08T07:52:51.386" v="11" actId="47"/>
        <pc:sldMkLst>
          <pc:docMk/>
          <pc:sldMk cId="977936505" sldId="934"/>
        </pc:sldMkLst>
      </pc:sldChg>
      <pc:sldChg chg="del">
        <pc:chgData name="Chittaranjan Hens" userId="6fc03958433e8a43" providerId="LiveId" clId="{9A81C44D-44D5-41DF-AAB6-1975D814C2C1}" dt="2024-02-08T07:52:51.606" v="12" actId="47"/>
        <pc:sldMkLst>
          <pc:docMk/>
          <pc:sldMk cId="806092568" sldId="935"/>
        </pc:sldMkLst>
      </pc:sldChg>
      <pc:sldChg chg="del">
        <pc:chgData name="Chittaranjan Hens" userId="6fc03958433e8a43" providerId="LiveId" clId="{9A81C44D-44D5-41DF-AAB6-1975D814C2C1}" dt="2024-02-08T07:52:51.814" v="13" actId="47"/>
        <pc:sldMkLst>
          <pc:docMk/>
          <pc:sldMk cId="2106924643" sldId="936"/>
        </pc:sldMkLst>
      </pc:sldChg>
      <pc:sldChg chg="del">
        <pc:chgData name="Chittaranjan Hens" userId="6fc03958433e8a43" providerId="LiveId" clId="{9A81C44D-44D5-41DF-AAB6-1975D814C2C1}" dt="2024-02-08T07:52:52.774" v="16" actId="47"/>
        <pc:sldMkLst>
          <pc:docMk/>
          <pc:sldMk cId="2959824377" sldId="937"/>
        </pc:sldMkLst>
      </pc:sldChg>
      <pc:sldChg chg="del">
        <pc:chgData name="Chittaranjan Hens" userId="6fc03958433e8a43" providerId="LiveId" clId="{9A81C44D-44D5-41DF-AAB6-1975D814C2C1}" dt="2024-02-08T07:52:53.061" v="17" actId="47"/>
        <pc:sldMkLst>
          <pc:docMk/>
          <pc:sldMk cId="1378491889" sldId="938"/>
        </pc:sldMkLst>
      </pc:sldChg>
      <pc:sldChg chg="del">
        <pc:chgData name="Chittaranjan Hens" userId="6fc03958433e8a43" providerId="LiveId" clId="{9A81C44D-44D5-41DF-AAB6-1975D814C2C1}" dt="2024-02-08T07:52:53.323" v="18" actId="47"/>
        <pc:sldMkLst>
          <pc:docMk/>
          <pc:sldMk cId="3382058176" sldId="939"/>
        </pc:sldMkLst>
      </pc:sldChg>
      <pc:sldChg chg="del">
        <pc:chgData name="Chittaranjan Hens" userId="6fc03958433e8a43" providerId="LiveId" clId="{9A81C44D-44D5-41DF-AAB6-1975D814C2C1}" dt="2024-02-08T07:52:54.600" v="19" actId="47"/>
        <pc:sldMkLst>
          <pc:docMk/>
          <pc:sldMk cId="489764128" sldId="940"/>
        </pc:sldMkLst>
      </pc:sldChg>
      <pc:sldChg chg="del">
        <pc:chgData name="Chittaranjan Hens" userId="6fc03958433e8a43" providerId="LiveId" clId="{9A81C44D-44D5-41DF-AAB6-1975D814C2C1}" dt="2024-02-08T07:52:54.820" v="20" actId="47"/>
        <pc:sldMkLst>
          <pc:docMk/>
          <pc:sldMk cId="3310402815" sldId="941"/>
        </pc:sldMkLst>
      </pc:sldChg>
      <pc:sldChg chg="del">
        <pc:chgData name="Chittaranjan Hens" userId="6fc03958433e8a43" providerId="LiveId" clId="{9A81C44D-44D5-41DF-AAB6-1975D814C2C1}" dt="2024-02-08T07:52:55.391" v="21" actId="47"/>
        <pc:sldMkLst>
          <pc:docMk/>
          <pc:sldMk cId="1659936759" sldId="942"/>
        </pc:sldMkLst>
      </pc:sldChg>
      <pc:sldChg chg="del">
        <pc:chgData name="Chittaranjan Hens" userId="6fc03958433e8a43" providerId="LiveId" clId="{9A81C44D-44D5-41DF-AAB6-1975D814C2C1}" dt="2024-02-08T07:52:55.585" v="22" actId="47"/>
        <pc:sldMkLst>
          <pc:docMk/>
          <pc:sldMk cId="1336937933" sldId="943"/>
        </pc:sldMkLst>
      </pc:sldChg>
      <pc:sldChg chg="del">
        <pc:chgData name="Chittaranjan Hens" userId="6fc03958433e8a43" providerId="LiveId" clId="{9A81C44D-44D5-41DF-AAB6-1975D814C2C1}" dt="2024-02-08T07:52:57.020" v="23" actId="47"/>
        <pc:sldMkLst>
          <pc:docMk/>
          <pc:sldMk cId="2361238098" sldId="952"/>
        </pc:sldMkLst>
      </pc:sldChg>
    </pc:docChg>
  </pc:docChgLst>
  <pc:docChgLst>
    <pc:chgData name="Chittaranjan Hens" userId="6fc03958433e8a43" providerId="LiveId" clId="{73EE3A76-75DD-4FD0-A022-FD58A41A07EA}"/>
    <pc:docChg chg="custSel addSld delSld modSld">
      <pc:chgData name="Chittaranjan Hens" userId="6fc03958433e8a43" providerId="LiveId" clId="{73EE3A76-75DD-4FD0-A022-FD58A41A07EA}" dt="2024-02-01T11:59:24.964" v="20" actId="47"/>
      <pc:docMkLst>
        <pc:docMk/>
      </pc:docMkLst>
      <pc:sldChg chg="del">
        <pc:chgData name="Chittaranjan Hens" userId="6fc03958433e8a43" providerId="LiveId" clId="{73EE3A76-75DD-4FD0-A022-FD58A41A07EA}" dt="2024-02-01T11:59:24.964" v="20" actId="47"/>
        <pc:sldMkLst>
          <pc:docMk/>
          <pc:sldMk cId="4118174380" sldId="281"/>
        </pc:sldMkLst>
      </pc:sldChg>
      <pc:sldChg chg="add">
        <pc:chgData name="Chittaranjan Hens" userId="6fc03958433e8a43" providerId="LiveId" clId="{73EE3A76-75DD-4FD0-A022-FD58A41A07EA}" dt="2024-02-01T11:59:08.867" v="17"/>
        <pc:sldMkLst>
          <pc:docMk/>
          <pc:sldMk cId="0" sldId="345"/>
        </pc:sldMkLst>
      </pc:sldChg>
      <pc:sldChg chg="add">
        <pc:chgData name="Chittaranjan Hens" userId="6fc03958433e8a43" providerId="LiveId" clId="{73EE3A76-75DD-4FD0-A022-FD58A41A07EA}" dt="2024-02-01T11:59:08.867" v="17"/>
        <pc:sldMkLst>
          <pc:docMk/>
          <pc:sldMk cId="0" sldId="346"/>
        </pc:sldMkLst>
      </pc:sldChg>
      <pc:sldChg chg="del">
        <pc:chgData name="Chittaranjan Hens" userId="6fc03958433e8a43" providerId="LiveId" clId="{73EE3A76-75DD-4FD0-A022-FD58A41A07EA}" dt="2024-02-01T11:59:18.643" v="19" actId="47"/>
        <pc:sldMkLst>
          <pc:docMk/>
          <pc:sldMk cId="225175671" sldId="500"/>
        </pc:sldMkLst>
      </pc:sldChg>
      <pc:sldChg chg="del">
        <pc:chgData name="Chittaranjan Hens" userId="6fc03958433e8a43" providerId="LiveId" clId="{73EE3A76-75DD-4FD0-A022-FD58A41A07EA}" dt="2024-02-01T11:59:17.612" v="18" actId="47"/>
        <pc:sldMkLst>
          <pc:docMk/>
          <pc:sldMk cId="1158314465" sldId="501"/>
        </pc:sldMkLst>
      </pc:sldChg>
      <pc:sldChg chg="add">
        <pc:chgData name="Chittaranjan Hens" userId="6fc03958433e8a43" providerId="LiveId" clId="{73EE3A76-75DD-4FD0-A022-FD58A41A07EA}" dt="2024-02-01T11:59:08.867" v="17"/>
        <pc:sldMkLst>
          <pc:docMk/>
          <pc:sldMk cId="1071421308" sldId="502"/>
        </pc:sldMkLst>
      </pc:sldChg>
      <pc:sldChg chg="add">
        <pc:chgData name="Chittaranjan Hens" userId="6fc03958433e8a43" providerId="LiveId" clId="{73EE3A76-75DD-4FD0-A022-FD58A41A07EA}" dt="2024-02-01T11:59:08.867" v="17"/>
        <pc:sldMkLst>
          <pc:docMk/>
          <pc:sldMk cId="522518545" sldId="730"/>
        </pc:sldMkLst>
      </pc:sldChg>
      <pc:sldChg chg="add">
        <pc:chgData name="Chittaranjan Hens" userId="6fc03958433e8a43" providerId="LiveId" clId="{73EE3A76-75DD-4FD0-A022-FD58A41A07EA}" dt="2024-02-01T11:59:08.867" v="17"/>
        <pc:sldMkLst>
          <pc:docMk/>
          <pc:sldMk cId="2374469335" sldId="731"/>
        </pc:sldMkLst>
      </pc:sldChg>
      <pc:sldChg chg="add">
        <pc:chgData name="Chittaranjan Hens" userId="6fc03958433e8a43" providerId="LiveId" clId="{73EE3A76-75DD-4FD0-A022-FD58A41A07EA}" dt="2024-02-01T11:59:08.867" v="17"/>
        <pc:sldMkLst>
          <pc:docMk/>
          <pc:sldMk cId="1562823678" sldId="732"/>
        </pc:sldMkLst>
      </pc:sldChg>
      <pc:sldChg chg="add">
        <pc:chgData name="Chittaranjan Hens" userId="6fc03958433e8a43" providerId="LiveId" clId="{73EE3A76-75DD-4FD0-A022-FD58A41A07EA}" dt="2024-02-01T11:59:08.867" v="17"/>
        <pc:sldMkLst>
          <pc:docMk/>
          <pc:sldMk cId="2863583069" sldId="733"/>
        </pc:sldMkLst>
      </pc:sldChg>
      <pc:sldChg chg="add">
        <pc:chgData name="Chittaranjan Hens" userId="6fc03958433e8a43" providerId="LiveId" clId="{73EE3A76-75DD-4FD0-A022-FD58A41A07EA}" dt="2024-02-01T11:59:08.867" v="17"/>
        <pc:sldMkLst>
          <pc:docMk/>
          <pc:sldMk cId="1995373864" sldId="734"/>
        </pc:sldMkLst>
      </pc:sldChg>
      <pc:sldChg chg="add">
        <pc:chgData name="Chittaranjan Hens" userId="6fc03958433e8a43" providerId="LiveId" clId="{73EE3A76-75DD-4FD0-A022-FD58A41A07EA}" dt="2024-02-01T11:59:08.867" v="17"/>
        <pc:sldMkLst>
          <pc:docMk/>
          <pc:sldMk cId="1331632382" sldId="735"/>
        </pc:sldMkLst>
      </pc:sldChg>
      <pc:sldChg chg="add">
        <pc:chgData name="Chittaranjan Hens" userId="6fc03958433e8a43" providerId="LiveId" clId="{73EE3A76-75DD-4FD0-A022-FD58A41A07EA}" dt="2024-02-01T11:59:08.867" v="17"/>
        <pc:sldMkLst>
          <pc:docMk/>
          <pc:sldMk cId="208019048" sldId="736"/>
        </pc:sldMkLst>
      </pc:sldChg>
      <pc:sldChg chg="add">
        <pc:chgData name="Chittaranjan Hens" userId="6fc03958433e8a43" providerId="LiveId" clId="{73EE3A76-75DD-4FD0-A022-FD58A41A07EA}" dt="2024-02-01T11:59:08.867" v="17"/>
        <pc:sldMkLst>
          <pc:docMk/>
          <pc:sldMk cId="3575708421" sldId="737"/>
        </pc:sldMkLst>
      </pc:sldChg>
      <pc:sldChg chg="add">
        <pc:chgData name="Chittaranjan Hens" userId="6fc03958433e8a43" providerId="LiveId" clId="{73EE3A76-75DD-4FD0-A022-FD58A41A07EA}" dt="2024-02-01T11:59:08.867" v="17"/>
        <pc:sldMkLst>
          <pc:docMk/>
          <pc:sldMk cId="903037158" sldId="738"/>
        </pc:sldMkLst>
      </pc:sldChg>
      <pc:sldChg chg="add">
        <pc:chgData name="Chittaranjan Hens" userId="6fc03958433e8a43" providerId="LiveId" clId="{73EE3A76-75DD-4FD0-A022-FD58A41A07EA}" dt="2024-02-01T11:59:08.867" v="17"/>
        <pc:sldMkLst>
          <pc:docMk/>
          <pc:sldMk cId="3311136896" sldId="740"/>
        </pc:sldMkLst>
      </pc:sldChg>
      <pc:sldChg chg="add">
        <pc:chgData name="Chittaranjan Hens" userId="6fc03958433e8a43" providerId="LiveId" clId="{73EE3A76-75DD-4FD0-A022-FD58A41A07EA}" dt="2024-02-01T11:59:08.867" v="17"/>
        <pc:sldMkLst>
          <pc:docMk/>
          <pc:sldMk cId="350431888" sldId="741"/>
        </pc:sldMkLst>
      </pc:sldChg>
      <pc:sldChg chg="del">
        <pc:chgData name="Chittaranjan Hens" userId="6fc03958433e8a43" providerId="LiveId" clId="{73EE3A76-75DD-4FD0-A022-FD58A41A07EA}" dt="2024-02-01T02:39:54.086" v="1" actId="2696"/>
        <pc:sldMkLst>
          <pc:docMk/>
          <pc:sldMk cId="2144312097" sldId="754"/>
        </pc:sldMkLst>
      </pc:sldChg>
      <pc:sldChg chg="add">
        <pc:chgData name="Chittaranjan Hens" userId="6fc03958433e8a43" providerId="LiveId" clId="{73EE3A76-75DD-4FD0-A022-FD58A41A07EA}" dt="2024-02-01T02:40:05.418" v="2"/>
        <pc:sldMkLst>
          <pc:docMk/>
          <pc:sldMk cId="2630630311" sldId="754"/>
        </pc:sldMkLst>
      </pc:sldChg>
      <pc:sldChg chg="del">
        <pc:chgData name="Chittaranjan Hens" userId="6fc03958433e8a43" providerId="LiveId" clId="{73EE3A76-75DD-4FD0-A022-FD58A41A07EA}" dt="2024-02-01T02:39:54.086" v="1" actId="2696"/>
        <pc:sldMkLst>
          <pc:docMk/>
          <pc:sldMk cId="816883897" sldId="755"/>
        </pc:sldMkLst>
      </pc:sldChg>
      <pc:sldChg chg="add">
        <pc:chgData name="Chittaranjan Hens" userId="6fc03958433e8a43" providerId="LiveId" clId="{73EE3A76-75DD-4FD0-A022-FD58A41A07EA}" dt="2024-02-01T02:40:05.418" v="2"/>
        <pc:sldMkLst>
          <pc:docMk/>
          <pc:sldMk cId="1615572930" sldId="755"/>
        </pc:sldMkLst>
      </pc:sldChg>
      <pc:sldChg chg="del">
        <pc:chgData name="Chittaranjan Hens" userId="6fc03958433e8a43" providerId="LiveId" clId="{73EE3A76-75DD-4FD0-A022-FD58A41A07EA}" dt="2024-02-01T02:40:20.808" v="3" actId="47"/>
        <pc:sldMkLst>
          <pc:docMk/>
          <pc:sldMk cId="2261462184" sldId="756"/>
        </pc:sldMkLst>
      </pc:sldChg>
      <pc:sldChg chg="del">
        <pc:chgData name="Chittaranjan Hens" userId="6fc03958433e8a43" providerId="LiveId" clId="{73EE3A76-75DD-4FD0-A022-FD58A41A07EA}" dt="2024-02-01T02:40:21.733" v="4" actId="47"/>
        <pc:sldMkLst>
          <pc:docMk/>
          <pc:sldMk cId="2146764026" sldId="757"/>
        </pc:sldMkLst>
      </pc:sldChg>
      <pc:sldChg chg="del">
        <pc:chgData name="Chittaranjan Hens" userId="6fc03958433e8a43" providerId="LiveId" clId="{73EE3A76-75DD-4FD0-A022-FD58A41A07EA}" dt="2024-02-01T02:40:23.589" v="5" actId="47"/>
        <pc:sldMkLst>
          <pc:docMk/>
          <pc:sldMk cId="1016358686" sldId="758"/>
        </pc:sldMkLst>
      </pc:sldChg>
      <pc:sldChg chg="del">
        <pc:chgData name="Chittaranjan Hens" userId="6fc03958433e8a43" providerId="LiveId" clId="{73EE3A76-75DD-4FD0-A022-FD58A41A07EA}" dt="2024-02-01T02:40:31.683" v="6" actId="47"/>
        <pc:sldMkLst>
          <pc:docMk/>
          <pc:sldMk cId="2830482267" sldId="759"/>
        </pc:sldMkLst>
      </pc:sldChg>
      <pc:sldChg chg="del">
        <pc:chgData name="Chittaranjan Hens" userId="6fc03958433e8a43" providerId="LiveId" clId="{73EE3A76-75DD-4FD0-A022-FD58A41A07EA}" dt="2024-02-01T02:40:33.073" v="7" actId="47"/>
        <pc:sldMkLst>
          <pc:docMk/>
          <pc:sldMk cId="344046282" sldId="760"/>
        </pc:sldMkLst>
      </pc:sldChg>
      <pc:sldChg chg="del">
        <pc:chgData name="Chittaranjan Hens" userId="6fc03958433e8a43" providerId="LiveId" clId="{73EE3A76-75DD-4FD0-A022-FD58A41A07EA}" dt="2024-02-01T02:40:34.042" v="8" actId="47"/>
        <pc:sldMkLst>
          <pc:docMk/>
          <pc:sldMk cId="3810525322" sldId="761"/>
        </pc:sldMkLst>
      </pc:sldChg>
      <pc:sldChg chg="delSp mod">
        <pc:chgData name="Chittaranjan Hens" userId="6fc03958433e8a43" providerId="LiveId" clId="{73EE3A76-75DD-4FD0-A022-FD58A41A07EA}" dt="2024-02-01T11:57:53.147" v="12" actId="478"/>
        <pc:sldMkLst>
          <pc:docMk/>
          <pc:sldMk cId="3382058176" sldId="939"/>
        </pc:sldMkLst>
        <pc:spChg chg="del">
          <ac:chgData name="Chittaranjan Hens" userId="6fc03958433e8a43" providerId="LiveId" clId="{73EE3A76-75DD-4FD0-A022-FD58A41A07EA}" dt="2024-02-01T11:57:53.147" v="12" actId="478"/>
          <ac:spMkLst>
            <pc:docMk/>
            <pc:sldMk cId="3382058176" sldId="939"/>
            <ac:spMk id="9" creationId="{98011369-F3D0-0457-7022-B5AA768AE9B6}"/>
          </ac:spMkLst>
        </pc:spChg>
      </pc:sldChg>
      <pc:sldChg chg="delSp mod">
        <pc:chgData name="Chittaranjan Hens" userId="6fc03958433e8a43" providerId="LiveId" clId="{73EE3A76-75DD-4FD0-A022-FD58A41A07EA}" dt="2024-02-01T11:57:59.369" v="14" actId="478"/>
        <pc:sldMkLst>
          <pc:docMk/>
          <pc:sldMk cId="489764128" sldId="940"/>
        </pc:sldMkLst>
        <pc:spChg chg="del">
          <ac:chgData name="Chittaranjan Hens" userId="6fc03958433e8a43" providerId="LiveId" clId="{73EE3A76-75DD-4FD0-A022-FD58A41A07EA}" dt="2024-02-01T11:57:59.369" v="14" actId="478"/>
          <ac:spMkLst>
            <pc:docMk/>
            <pc:sldMk cId="489764128" sldId="940"/>
            <ac:spMk id="9" creationId="{98011369-F3D0-0457-7022-B5AA768AE9B6}"/>
          </ac:spMkLst>
        </pc:spChg>
      </pc:sldChg>
      <pc:sldChg chg="delSp mod">
        <pc:chgData name="Chittaranjan Hens" userId="6fc03958433e8a43" providerId="LiveId" clId="{73EE3A76-75DD-4FD0-A022-FD58A41A07EA}" dt="2024-02-01T11:57:56.934" v="13" actId="478"/>
        <pc:sldMkLst>
          <pc:docMk/>
          <pc:sldMk cId="3310402815" sldId="941"/>
        </pc:sldMkLst>
        <pc:spChg chg="del">
          <ac:chgData name="Chittaranjan Hens" userId="6fc03958433e8a43" providerId="LiveId" clId="{73EE3A76-75DD-4FD0-A022-FD58A41A07EA}" dt="2024-02-01T11:57:56.934" v="13" actId="478"/>
          <ac:spMkLst>
            <pc:docMk/>
            <pc:sldMk cId="3310402815" sldId="941"/>
            <ac:spMk id="9" creationId="{98011369-F3D0-0457-7022-B5AA768AE9B6}"/>
          </ac:spMkLst>
        </pc:spChg>
      </pc:sldChg>
      <pc:sldChg chg="delSp mod">
        <pc:chgData name="Chittaranjan Hens" userId="6fc03958433e8a43" providerId="LiveId" clId="{73EE3A76-75DD-4FD0-A022-FD58A41A07EA}" dt="2024-02-01T11:58:01.930" v="15" actId="478"/>
        <pc:sldMkLst>
          <pc:docMk/>
          <pc:sldMk cId="1659936759" sldId="942"/>
        </pc:sldMkLst>
        <pc:spChg chg="del">
          <ac:chgData name="Chittaranjan Hens" userId="6fc03958433e8a43" providerId="LiveId" clId="{73EE3A76-75DD-4FD0-A022-FD58A41A07EA}" dt="2024-02-01T11:58:01.930" v="15" actId="478"/>
          <ac:spMkLst>
            <pc:docMk/>
            <pc:sldMk cId="1659936759" sldId="942"/>
            <ac:spMk id="9" creationId="{98011369-F3D0-0457-7022-B5AA768AE9B6}"/>
          </ac:spMkLst>
        </pc:spChg>
      </pc:sldChg>
      <pc:sldChg chg="delSp mod">
        <pc:chgData name="Chittaranjan Hens" userId="6fc03958433e8a43" providerId="LiveId" clId="{73EE3A76-75DD-4FD0-A022-FD58A41A07EA}" dt="2024-02-01T11:58:04.391" v="16" actId="478"/>
        <pc:sldMkLst>
          <pc:docMk/>
          <pc:sldMk cId="1336937933" sldId="943"/>
        </pc:sldMkLst>
        <pc:spChg chg="del">
          <ac:chgData name="Chittaranjan Hens" userId="6fc03958433e8a43" providerId="LiveId" clId="{73EE3A76-75DD-4FD0-A022-FD58A41A07EA}" dt="2024-02-01T11:58:04.391" v="16" actId="478"/>
          <ac:spMkLst>
            <pc:docMk/>
            <pc:sldMk cId="1336937933" sldId="943"/>
            <ac:spMk id="9" creationId="{98011369-F3D0-0457-7022-B5AA768AE9B6}"/>
          </ac:spMkLst>
        </pc:spChg>
      </pc:sldChg>
      <pc:sldChg chg="add">
        <pc:chgData name="Chittaranjan Hens" userId="6fc03958433e8a43" providerId="LiveId" clId="{73EE3A76-75DD-4FD0-A022-FD58A41A07EA}" dt="2024-02-01T02:38:48.157" v="0"/>
        <pc:sldMkLst>
          <pc:docMk/>
          <pc:sldMk cId="317136156" sldId="945"/>
        </pc:sldMkLst>
      </pc:sldChg>
      <pc:sldChg chg="add">
        <pc:chgData name="Chittaranjan Hens" userId="6fc03958433e8a43" providerId="LiveId" clId="{73EE3A76-75DD-4FD0-A022-FD58A41A07EA}" dt="2024-02-01T02:38:48.157" v="0"/>
        <pc:sldMkLst>
          <pc:docMk/>
          <pc:sldMk cId="4078940151" sldId="946"/>
        </pc:sldMkLst>
      </pc:sldChg>
      <pc:sldChg chg="addSp modSp add mod">
        <pc:chgData name="Chittaranjan Hens" userId="6fc03958433e8a43" providerId="LiveId" clId="{73EE3A76-75DD-4FD0-A022-FD58A41A07EA}" dt="2024-02-01T02:51:27.003" v="11" actId="1076"/>
        <pc:sldMkLst>
          <pc:docMk/>
          <pc:sldMk cId="2833410684" sldId="947"/>
        </pc:sldMkLst>
        <pc:picChg chg="add mod">
          <ac:chgData name="Chittaranjan Hens" userId="6fc03958433e8a43" providerId="LiveId" clId="{73EE3A76-75DD-4FD0-A022-FD58A41A07EA}" dt="2024-02-01T02:51:27.003" v="11" actId="1076"/>
          <ac:picMkLst>
            <pc:docMk/>
            <pc:sldMk cId="2833410684" sldId="947"/>
            <ac:picMk id="15" creationId="{AD387020-77EC-ECFE-D8F6-DC406407EFB7}"/>
          </ac:picMkLst>
        </pc:picChg>
      </pc:sldChg>
      <pc:sldChg chg="add">
        <pc:chgData name="Chittaranjan Hens" userId="6fc03958433e8a43" providerId="LiveId" clId="{73EE3A76-75DD-4FD0-A022-FD58A41A07EA}" dt="2024-02-01T02:38:48.157" v="0"/>
        <pc:sldMkLst>
          <pc:docMk/>
          <pc:sldMk cId="1546363509" sldId="948"/>
        </pc:sldMkLst>
      </pc:sldChg>
      <pc:sldChg chg="add">
        <pc:chgData name="Chittaranjan Hens" userId="6fc03958433e8a43" providerId="LiveId" clId="{73EE3A76-75DD-4FD0-A022-FD58A41A07EA}" dt="2024-02-01T02:38:48.157" v="0"/>
        <pc:sldMkLst>
          <pc:docMk/>
          <pc:sldMk cId="1879579604" sldId="949"/>
        </pc:sldMkLst>
      </pc:sldChg>
      <pc:sldChg chg="add">
        <pc:chgData name="Chittaranjan Hens" userId="6fc03958433e8a43" providerId="LiveId" clId="{73EE3A76-75DD-4FD0-A022-FD58A41A07EA}" dt="2024-02-01T02:38:48.157" v="0"/>
        <pc:sldMkLst>
          <pc:docMk/>
          <pc:sldMk cId="358031486" sldId="950"/>
        </pc:sldMkLst>
      </pc:sldChg>
    </pc:docChg>
  </pc:docChgLst>
  <pc:docChgLst>
    <pc:chgData name="Chittaranjan Hens" userId="6fc03958433e8a43" providerId="LiveId" clId="{D4CFC1A1-7733-4FB9-9E77-B66CEA53A255}"/>
    <pc:docChg chg="undo redo custSel addSld delSld modSld sldOrd delMainMaster">
      <pc:chgData name="Chittaranjan Hens" userId="6fc03958433e8a43" providerId="LiveId" clId="{D4CFC1A1-7733-4FB9-9E77-B66CEA53A255}" dt="2023-02-09T05:02:09.234" v="2468" actId="1076"/>
      <pc:docMkLst>
        <pc:docMk/>
      </pc:docMkLst>
      <pc:sldChg chg="modSp mod">
        <pc:chgData name="Chittaranjan Hens" userId="6fc03958433e8a43" providerId="LiveId" clId="{D4CFC1A1-7733-4FB9-9E77-B66CEA53A255}" dt="2023-02-07T19:28:27.861" v="2115" actId="2711"/>
        <pc:sldMkLst>
          <pc:docMk/>
          <pc:sldMk cId="0" sldId="275"/>
        </pc:sldMkLst>
        <pc:spChg chg="mod">
          <ac:chgData name="Chittaranjan Hens" userId="6fc03958433e8a43" providerId="LiveId" clId="{D4CFC1A1-7733-4FB9-9E77-B66CEA53A255}" dt="2023-02-07T19:28:27.861" v="2115" actId="2711"/>
          <ac:spMkLst>
            <pc:docMk/>
            <pc:sldMk cId="0" sldId="275"/>
            <ac:spMk id="11" creationId="{AD2E3B5A-C40E-4FCB-B30D-76945AD1A606}"/>
          </ac:spMkLst>
        </pc:spChg>
      </pc:sldChg>
      <pc:sldChg chg="modSp mod">
        <pc:chgData name="Chittaranjan Hens" userId="6fc03958433e8a43" providerId="LiveId" clId="{D4CFC1A1-7733-4FB9-9E77-B66CEA53A255}" dt="2023-02-07T19:28:41.945" v="2117" actId="207"/>
        <pc:sldMkLst>
          <pc:docMk/>
          <pc:sldMk cId="0" sldId="276"/>
        </pc:sldMkLst>
        <pc:spChg chg="mod">
          <ac:chgData name="Chittaranjan Hens" userId="6fc03958433e8a43" providerId="LiveId" clId="{D4CFC1A1-7733-4FB9-9E77-B66CEA53A255}" dt="2023-02-07T19:28:41.945" v="2117" actId="207"/>
          <ac:spMkLst>
            <pc:docMk/>
            <pc:sldMk cId="0" sldId="276"/>
            <ac:spMk id="11" creationId="{C9588097-1637-47F7-BAD9-E8C38241F40D}"/>
          </ac:spMkLst>
        </pc:spChg>
      </pc:sldChg>
      <pc:sldChg chg="modSp mod">
        <pc:chgData name="Chittaranjan Hens" userId="6fc03958433e8a43" providerId="LiveId" clId="{D4CFC1A1-7733-4FB9-9E77-B66CEA53A255}" dt="2023-02-07T10:25:17.098" v="126" actId="207"/>
        <pc:sldMkLst>
          <pc:docMk/>
          <pc:sldMk cId="0" sldId="324"/>
        </pc:sldMkLst>
        <pc:spChg chg="mod">
          <ac:chgData name="Chittaranjan Hens" userId="6fc03958433e8a43" providerId="LiveId" clId="{D4CFC1A1-7733-4FB9-9E77-B66CEA53A255}" dt="2023-02-07T10:25:17.098" v="126" actId="207"/>
          <ac:spMkLst>
            <pc:docMk/>
            <pc:sldMk cId="0" sldId="324"/>
            <ac:spMk id="5" creationId="{E414C3A5-FCAF-5973-3DBC-5FE821BA4C44}"/>
          </ac:spMkLst>
        </pc:spChg>
      </pc:sldChg>
      <pc:sldChg chg="modSp mod">
        <pc:chgData name="Chittaranjan Hens" userId="6fc03958433e8a43" providerId="LiveId" clId="{D4CFC1A1-7733-4FB9-9E77-B66CEA53A255}" dt="2023-02-07T10:25:19.559" v="127" actId="207"/>
        <pc:sldMkLst>
          <pc:docMk/>
          <pc:sldMk cId="0" sldId="325"/>
        </pc:sldMkLst>
        <pc:spChg chg="mod">
          <ac:chgData name="Chittaranjan Hens" userId="6fc03958433e8a43" providerId="LiveId" clId="{D4CFC1A1-7733-4FB9-9E77-B66CEA53A255}" dt="2023-02-07T04:59:15.964" v="1" actId="207"/>
          <ac:spMkLst>
            <pc:docMk/>
            <pc:sldMk cId="0" sldId="325"/>
            <ac:spMk id="55298" creationId="{137384C5-6923-406A-8FD8-3D74C54FF3EF}"/>
          </ac:spMkLst>
        </pc:spChg>
        <pc:spChg chg="mod">
          <ac:chgData name="Chittaranjan Hens" userId="6fc03958433e8a43" providerId="LiveId" clId="{D4CFC1A1-7733-4FB9-9E77-B66CEA53A255}" dt="2023-02-07T04:59:06.462" v="0" actId="207"/>
          <ac:spMkLst>
            <pc:docMk/>
            <pc:sldMk cId="0" sldId="325"/>
            <ac:spMk id="55299" creationId="{8215FC5E-575E-42A1-B068-74CDF450F4F7}"/>
          </ac:spMkLst>
        </pc:spChg>
        <pc:spChg chg="mod">
          <ac:chgData name="Chittaranjan Hens" userId="6fc03958433e8a43" providerId="LiveId" clId="{D4CFC1A1-7733-4FB9-9E77-B66CEA53A255}" dt="2023-02-07T05:10:23.259" v="17" actId="207"/>
          <ac:spMkLst>
            <pc:docMk/>
            <pc:sldMk cId="0" sldId="325"/>
            <ac:spMk id="55301" creationId="{4465FCF6-D5EF-45CD-9FD8-A4892F6CC87B}"/>
          </ac:spMkLst>
        </pc:spChg>
        <pc:spChg chg="mod">
          <ac:chgData name="Chittaranjan Hens" userId="6fc03958433e8a43" providerId="LiveId" clId="{D4CFC1A1-7733-4FB9-9E77-B66CEA53A255}" dt="2023-02-07T10:25:19.559" v="127" actId="207"/>
          <ac:spMkLst>
            <pc:docMk/>
            <pc:sldMk cId="0" sldId="325"/>
            <ac:spMk id="55302" creationId="{6384F58B-23BE-495E-9144-0E2FD07D5CF3}"/>
          </ac:spMkLst>
        </pc:spChg>
      </pc:sldChg>
      <pc:sldChg chg="addSp modSp add mod">
        <pc:chgData name="Chittaranjan Hens" userId="6fc03958433e8a43" providerId="LiveId" clId="{D4CFC1A1-7733-4FB9-9E77-B66CEA53A255}" dt="2023-02-08T20:08:26.882" v="2160" actId="1076"/>
        <pc:sldMkLst>
          <pc:docMk/>
          <pc:sldMk cId="0" sldId="332"/>
        </pc:sldMkLst>
        <pc:spChg chg="add mod">
          <ac:chgData name="Chittaranjan Hens" userId="6fc03958433e8a43" providerId="LiveId" clId="{D4CFC1A1-7733-4FB9-9E77-B66CEA53A255}" dt="2023-02-08T20:08:26.882" v="2160" actId="1076"/>
          <ac:spMkLst>
            <pc:docMk/>
            <pc:sldMk cId="0" sldId="332"/>
            <ac:spMk id="3" creationId="{6E2CE11B-44AF-618B-AE05-C623D266C4B1}"/>
          </ac:spMkLst>
        </pc:spChg>
        <pc:spChg chg="mod">
          <ac:chgData name="Chittaranjan Hens" userId="6fc03958433e8a43" providerId="LiveId" clId="{D4CFC1A1-7733-4FB9-9E77-B66CEA53A255}" dt="2023-02-08T19:45:02.247" v="2148" actId="207"/>
          <ac:spMkLst>
            <pc:docMk/>
            <pc:sldMk cId="0" sldId="332"/>
            <ac:spMk id="5122" creationId="{8D317AE1-DF06-5347-CB6A-3C0AF77DE589}"/>
          </ac:spMkLst>
        </pc:spChg>
        <pc:picChg chg="add mod ord">
          <ac:chgData name="Chittaranjan Hens" userId="6fc03958433e8a43" providerId="LiveId" clId="{D4CFC1A1-7733-4FB9-9E77-B66CEA53A255}" dt="2023-02-08T19:44:55.638" v="2147" actId="167"/>
          <ac:picMkLst>
            <pc:docMk/>
            <pc:sldMk cId="0" sldId="332"/>
            <ac:picMk id="2" creationId="{3A9A29E8-4EEE-1BCA-AC60-76196AD64D38}"/>
          </ac:picMkLst>
        </pc:picChg>
        <pc:picChg chg="mod">
          <ac:chgData name="Chittaranjan Hens" userId="6fc03958433e8a43" providerId="LiveId" clId="{D4CFC1A1-7733-4FB9-9E77-B66CEA53A255}" dt="2023-02-08T20:08:24.624" v="2159" actId="14100"/>
          <ac:picMkLst>
            <pc:docMk/>
            <pc:sldMk cId="0" sldId="332"/>
            <ac:picMk id="5123" creationId="{12EA6230-BDD1-1896-29BF-21FD8AAB4EDC}"/>
          </ac:picMkLst>
        </pc:picChg>
      </pc:sldChg>
      <pc:sldChg chg="delSp add del">
        <pc:chgData name="Chittaranjan Hens" userId="6fc03958433e8a43" providerId="LiveId" clId="{D4CFC1A1-7733-4FB9-9E77-B66CEA53A255}" dt="2023-02-08T19:44:42.770" v="2145" actId="47"/>
        <pc:sldMkLst>
          <pc:docMk/>
          <pc:sldMk cId="0" sldId="339"/>
        </pc:sldMkLst>
        <pc:spChg chg="del">
          <ac:chgData name="Chittaranjan Hens" userId="6fc03958433e8a43" providerId="LiveId" clId="{D4CFC1A1-7733-4FB9-9E77-B66CEA53A255}" dt="2023-02-08T19:44:07.929" v="2140" actId="21"/>
          <ac:spMkLst>
            <pc:docMk/>
            <pc:sldMk cId="0" sldId="339"/>
            <ac:spMk id="4099" creationId="{115C1AA6-004E-FF5C-8089-D7093663DB07}"/>
          </ac:spMkLst>
        </pc:spChg>
        <pc:spChg chg="del">
          <ac:chgData name="Chittaranjan Hens" userId="6fc03958433e8a43" providerId="LiveId" clId="{D4CFC1A1-7733-4FB9-9E77-B66CEA53A255}" dt="2023-02-08T19:44:07.929" v="2140" actId="21"/>
          <ac:spMkLst>
            <pc:docMk/>
            <pc:sldMk cId="0" sldId="339"/>
            <ac:spMk id="4100" creationId="{8A20A2A5-EB23-BCBF-DC88-89208CA33AFB}"/>
          </ac:spMkLst>
        </pc:spChg>
        <pc:picChg chg="del">
          <ac:chgData name="Chittaranjan Hens" userId="6fc03958433e8a43" providerId="LiveId" clId="{D4CFC1A1-7733-4FB9-9E77-B66CEA53A255}" dt="2023-02-08T19:44:07.929" v="2140" actId="21"/>
          <ac:picMkLst>
            <pc:docMk/>
            <pc:sldMk cId="0" sldId="339"/>
            <ac:picMk id="4098" creationId="{C3992764-A5F0-6D3C-8005-A76D1260B543}"/>
          </ac:picMkLst>
        </pc:picChg>
      </pc:sldChg>
      <pc:sldChg chg="modSp mod">
        <pc:chgData name="Chittaranjan Hens" userId="6fc03958433e8a43" providerId="LiveId" clId="{D4CFC1A1-7733-4FB9-9E77-B66CEA53A255}" dt="2023-02-07T10:33:53.536" v="634" actId="207"/>
        <pc:sldMkLst>
          <pc:docMk/>
          <pc:sldMk cId="0" sldId="345"/>
        </pc:sldMkLst>
        <pc:spChg chg="mod">
          <ac:chgData name="Chittaranjan Hens" userId="6fc03958433e8a43" providerId="LiveId" clId="{D4CFC1A1-7733-4FB9-9E77-B66CEA53A255}" dt="2023-02-07T10:33:53.536" v="634" actId="207"/>
          <ac:spMkLst>
            <pc:docMk/>
            <pc:sldMk cId="0" sldId="345"/>
            <ac:spMk id="714754" creationId="{14E9F399-C42D-4E3A-3CAF-795F972775BA}"/>
          </ac:spMkLst>
        </pc:spChg>
      </pc:sldChg>
      <pc:sldChg chg="modSp mod">
        <pc:chgData name="Chittaranjan Hens" userId="6fc03958433e8a43" providerId="LiveId" clId="{D4CFC1A1-7733-4FB9-9E77-B66CEA53A255}" dt="2023-02-07T10:34:00.955" v="636" actId="207"/>
        <pc:sldMkLst>
          <pc:docMk/>
          <pc:sldMk cId="0" sldId="346"/>
        </pc:sldMkLst>
        <pc:spChg chg="mod">
          <ac:chgData name="Chittaranjan Hens" userId="6fc03958433e8a43" providerId="LiveId" clId="{D4CFC1A1-7733-4FB9-9E77-B66CEA53A255}" dt="2023-02-07T10:34:00.955" v="636" actId="207"/>
          <ac:spMkLst>
            <pc:docMk/>
            <pc:sldMk cId="0" sldId="346"/>
            <ac:spMk id="715778" creationId="{9EF8B3B8-A8D8-F59B-206D-17A47DC592E3}"/>
          </ac:spMkLst>
        </pc:spChg>
      </pc:sldChg>
      <pc:sldChg chg="modSp mod">
        <pc:chgData name="Chittaranjan Hens" userId="6fc03958433e8a43" providerId="LiveId" clId="{D4CFC1A1-7733-4FB9-9E77-B66CEA53A255}" dt="2023-02-07T10:33:28.985" v="629" actId="20577"/>
        <pc:sldMkLst>
          <pc:docMk/>
          <pc:sldMk cId="0" sldId="369"/>
        </pc:sldMkLst>
        <pc:spChg chg="mod">
          <ac:chgData name="Chittaranjan Hens" userId="6fc03958433e8a43" providerId="LiveId" clId="{D4CFC1A1-7733-4FB9-9E77-B66CEA53A255}" dt="2023-02-07T10:33:28.985" v="629" actId="20577"/>
          <ac:spMkLst>
            <pc:docMk/>
            <pc:sldMk cId="0" sldId="369"/>
            <ac:spMk id="766978" creationId="{B263AADE-01CB-69A4-42F6-D481F0373067}"/>
          </ac:spMkLst>
        </pc:spChg>
        <pc:spChg chg="mod">
          <ac:chgData name="Chittaranjan Hens" userId="6fc03958433e8a43" providerId="LiveId" clId="{D4CFC1A1-7733-4FB9-9E77-B66CEA53A255}" dt="2023-02-07T04:59:26.540" v="2" actId="6549"/>
          <ac:spMkLst>
            <pc:docMk/>
            <pc:sldMk cId="0" sldId="369"/>
            <ac:spMk id="766979" creationId="{9534F5ED-EA2D-84B4-A301-020B4BBBF54B}"/>
          </ac:spMkLst>
        </pc:spChg>
      </pc:sldChg>
      <pc:sldChg chg="modSp mod">
        <pc:chgData name="Chittaranjan Hens" userId="6fc03958433e8a43" providerId="LiveId" clId="{D4CFC1A1-7733-4FB9-9E77-B66CEA53A255}" dt="2023-02-07T10:33:34.849" v="630" actId="207"/>
        <pc:sldMkLst>
          <pc:docMk/>
          <pc:sldMk cId="0" sldId="371"/>
        </pc:sldMkLst>
        <pc:spChg chg="mod">
          <ac:chgData name="Chittaranjan Hens" userId="6fc03958433e8a43" providerId="LiveId" clId="{D4CFC1A1-7733-4FB9-9E77-B66CEA53A255}" dt="2023-02-07T10:33:34.849" v="630" actId="207"/>
          <ac:spMkLst>
            <pc:docMk/>
            <pc:sldMk cId="0" sldId="371"/>
            <ac:spMk id="769026" creationId="{C307884B-53F6-B8BC-6180-5DBB9CC8F30D}"/>
          </ac:spMkLst>
        </pc:spChg>
      </pc:sldChg>
      <pc:sldChg chg="modSp mod">
        <pc:chgData name="Chittaranjan Hens" userId="6fc03958433e8a43" providerId="LiveId" clId="{D4CFC1A1-7733-4FB9-9E77-B66CEA53A255}" dt="2023-02-09T04:19:55.976" v="2370" actId="207"/>
        <pc:sldMkLst>
          <pc:docMk/>
          <pc:sldMk cId="0" sldId="372"/>
        </pc:sldMkLst>
        <pc:spChg chg="mod">
          <ac:chgData name="Chittaranjan Hens" userId="6fc03958433e8a43" providerId="LiveId" clId="{D4CFC1A1-7733-4FB9-9E77-B66CEA53A255}" dt="2023-02-07T10:33:45.611" v="632" actId="207"/>
          <ac:spMkLst>
            <pc:docMk/>
            <pc:sldMk cId="0" sldId="372"/>
            <ac:spMk id="770050" creationId="{7104B65F-F69A-5BBC-B447-916DF98DDBF1}"/>
          </ac:spMkLst>
        </pc:spChg>
        <pc:spChg chg="mod">
          <ac:chgData name="Chittaranjan Hens" userId="6fc03958433e8a43" providerId="LiveId" clId="{D4CFC1A1-7733-4FB9-9E77-B66CEA53A255}" dt="2023-02-09T04:19:55.976" v="2370" actId="207"/>
          <ac:spMkLst>
            <pc:docMk/>
            <pc:sldMk cId="0" sldId="372"/>
            <ac:spMk id="770051" creationId="{00FC97AB-C099-3BB0-F785-10D491B64FBD}"/>
          </ac:spMkLst>
        </pc:spChg>
      </pc:sldChg>
      <pc:sldChg chg="modSp mod">
        <pc:chgData name="Chittaranjan Hens" userId="6fc03958433e8a43" providerId="LiveId" clId="{D4CFC1A1-7733-4FB9-9E77-B66CEA53A255}" dt="2023-02-07T10:33:40.557" v="631" actId="207"/>
        <pc:sldMkLst>
          <pc:docMk/>
          <pc:sldMk cId="0" sldId="373"/>
        </pc:sldMkLst>
        <pc:spChg chg="mod">
          <ac:chgData name="Chittaranjan Hens" userId="6fc03958433e8a43" providerId="LiveId" clId="{D4CFC1A1-7733-4FB9-9E77-B66CEA53A255}" dt="2023-02-07T10:33:40.557" v="631" actId="207"/>
          <ac:spMkLst>
            <pc:docMk/>
            <pc:sldMk cId="0" sldId="373"/>
            <ac:spMk id="771074" creationId="{E9662C65-7B9B-1D9A-7253-ABA5166588E7}"/>
          </ac:spMkLst>
        </pc:spChg>
      </pc:sldChg>
      <pc:sldChg chg="modSp mod">
        <pc:chgData name="Chittaranjan Hens" userId="6fc03958433e8a43" providerId="LiveId" clId="{D4CFC1A1-7733-4FB9-9E77-B66CEA53A255}" dt="2023-02-07T19:29:18.253" v="2126" actId="2711"/>
        <pc:sldMkLst>
          <pc:docMk/>
          <pc:sldMk cId="0" sldId="712"/>
        </pc:sldMkLst>
        <pc:spChg chg="mod">
          <ac:chgData name="Chittaranjan Hens" userId="6fc03958433e8a43" providerId="LiveId" clId="{D4CFC1A1-7733-4FB9-9E77-B66CEA53A255}" dt="2023-02-07T19:29:18.253" v="2126" actId="2711"/>
          <ac:spMkLst>
            <pc:docMk/>
            <pc:sldMk cId="0" sldId="712"/>
            <ac:spMk id="4" creationId="{C7E3B5E9-1BF1-4A10-8F5F-5F8F5FC7EB04}"/>
          </ac:spMkLst>
        </pc:spChg>
      </pc:sldChg>
      <pc:sldChg chg="modSp mod">
        <pc:chgData name="Chittaranjan Hens" userId="6fc03958433e8a43" providerId="LiveId" clId="{D4CFC1A1-7733-4FB9-9E77-B66CEA53A255}" dt="2023-02-07T10:34:12.667" v="639" actId="255"/>
        <pc:sldMkLst>
          <pc:docMk/>
          <pc:sldMk cId="2950253912" sldId="714"/>
        </pc:sldMkLst>
        <pc:spChg chg="mod">
          <ac:chgData name="Chittaranjan Hens" userId="6fc03958433e8a43" providerId="LiveId" clId="{D4CFC1A1-7733-4FB9-9E77-B66CEA53A255}" dt="2023-02-07T10:34:12.667" v="639" actId="255"/>
          <ac:spMkLst>
            <pc:docMk/>
            <pc:sldMk cId="2950253912" sldId="714"/>
            <ac:spMk id="48134" creationId="{D1E4B96B-AA11-4834-A4AB-DCEFAC09E403}"/>
          </ac:spMkLst>
        </pc:spChg>
      </pc:sldChg>
      <pc:sldChg chg="modSp mod">
        <pc:chgData name="Chittaranjan Hens" userId="6fc03958433e8a43" providerId="LiveId" clId="{D4CFC1A1-7733-4FB9-9E77-B66CEA53A255}" dt="2023-02-07T10:25:13.613" v="125" actId="207"/>
        <pc:sldMkLst>
          <pc:docMk/>
          <pc:sldMk cId="0" sldId="718"/>
        </pc:sldMkLst>
        <pc:spChg chg="mod">
          <ac:chgData name="Chittaranjan Hens" userId="6fc03958433e8a43" providerId="LiveId" clId="{D4CFC1A1-7733-4FB9-9E77-B66CEA53A255}" dt="2023-02-07T10:25:13.613" v="125" actId="207"/>
          <ac:spMkLst>
            <pc:docMk/>
            <pc:sldMk cId="0" sldId="718"/>
            <ac:spMk id="5" creationId="{674D4ECF-7904-FD70-9AC3-226D19FEE37E}"/>
          </ac:spMkLst>
        </pc:spChg>
      </pc:sldChg>
      <pc:sldChg chg="modSp mod">
        <pc:chgData name="Chittaranjan Hens" userId="6fc03958433e8a43" providerId="LiveId" clId="{D4CFC1A1-7733-4FB9-9E77-B66CEA53A255}" dt="2023-02-07T19:29:04.159" v="2124" actId="2711"/>
        <pc:sldMkLst>
          <pc:docMk/>
          <pc:sldMk cId="0" sldId="719"/>
        </pc:sldMkLst>
        <pc:spChg chg="mod">
          <ac:chgData name="Chittaranjan Hens" userId="6fc03958433e8a43" providerId="LiveId" clId="{D4CFC1A1-7733-4FB9-9E77-B66CEA53A255}" dt="2023-02-07T19:29:04.159" v="2124" actId="2711"/>
          <ac:spMkLst>
            <pc:docMk/>
            <pc:sldMk cId="0" sldId="719"/>
            <ac:spMk id="5" creationId="{640A4687-BC41-4158-BE68-44B5A6A91F59}"/>
          </ac:spMkLst>
        </pc:spChg>
      </pc:sldChg>
      <pc:sldChg chg="modSp add mod ord">
        <pc:chgData name="Chittaranjan Hens" userId="6fc03958433e8a43" providerId="LiveId" clId="{D4CFC1A1-7733-4FB9-9E77-B66CEA53A255}" dt="2023-02-09T05:01:36.546" v="2467"/>
        <pc:sldMkLst>
          <pc:docMk/>
          <pc:sldMk cId="1745512506" sldId="743"/>
        </pc:sldMkLst>
        <pc:spChg chg="mod">
          <ac:chgData name="Chittaranjan Hens" userId="6fc03958433e8a43" providerId="LiveId" clId="{D4CFC1A1-7733-4FB9-9E77-B66CEA53A255}" dt="2023-02-07T19:06:19.487" v="2010" actId="403"/>
          <ac:spMkLst>
            <pc:docMk/>
            <pc:sldMk cId="1745512506" sldId="743"/>
            <ac:spMk id="10" creationId="{01A96E18-E979-9E3C-2D58-AAA147C6EA59}"/>
          </ac:spMkLst>
        </pc:spChg>
      </pc:sldChg>
      <pc:sldChg chg="addSp delSp modSp add mod">
        <pc:chgData name="Chittaranjan Hens" userId="6fc03958433e8a43" providerId="LiveId" clId="{D4CFC1A1-7733-4FB9-9E77-B66CEA53A255}" dt="2023-02-07T05:16:06.077" v="54" actId="478"/>
        <pc:sldMkLst>
          <pc:docMk/>
          <pc:sldMk cId="2979180241" sldId="744"/>
        </pc:sldMkLst>
        <pc:spChg chg="add del mod">
          <ac:chgData name="Chittaranjan Hens" userId="6fc03958433e8a43" providerId="LiveId" clId="{D4CFC1A1-7733-4FB9-9E77-B66CEA53A255}" dt="2023-02-07T05:10:08.419" v="13" actId="478"/>
          <ac:spMkLst>
            <pc:docMk/>
            <pc:sldMk cId="2979180241" sldId="744"/>
            <ac:spMk id="4" creationId="{35B21B6F-3840-4931-3EC5-77733040762A}"/>
          </ac:spMkLst>
        </pc:spChg>
        <pc:spChg chg="add del mod">
          <ac:chgData name="Chittaranjan Hens" userId="6fc03958433e8a43" providerId="LiveId" clId="{D4CFC1A1-7733-4FB9-9E77-B66CEA53A255}" dt="2023-02-07T05:16:06.077" v="54" actId="478"/>
          <ac:spMkLst>
            <pc:docMk/>
            <pc:sldMk cId="2979180241" sldId="744"/>
            <ac:spMk id="10" creationId="{0D604DE8-6CE8-A821-74EA-89CBA07F1D2B}"/>
          </ac:spMkLst>
        </pc:spChg>
        <pc:spChg chg="del">
          <ac:chgData name="Chittaranjan Hens" userId="6fc03958433e8a43" providerId="LiveId" clId="{D4CFC1A1-7733-4FB9-9E77-B66CEA53A255}" dt="2023-02-07T05:10:04.130" v="12" actId="478"/>
          <ac:spMkLst>
            <pc:docMk/>
            <pc:sldMk cId="2979180241" sldId="744"/>
            <ac:spMk id="55298" creationId="{137384C5-6923-406A-8FD8-3D74C54FF3EF}"/>
          </ac:spMkLst>
        </pc:spChg>
        <pc:spChg chg="del">
          <ac:chgData name="Chittaranjan Hens" userId="6fc03958433e8a43" providerId="LiveId" clId="{D4CFC1A1-7733-4FB9-9E77-B66CEA53A255}" dt="2023-02-07T05:10:13.948" v="15" actId="478"/>
          <ac:spMkLst>
            <pc:docMk/>
            <pc:sldMk cId="2979180241" sldId="744"/>
            <ac:spMk id="55299" creationId="{8215FC5E-575E-42A1-B068-74CDF450F4F7}"/>
          </ac:spMkLst>
        </pc:spChg>
        <pc:spChg chg="del">
          <ac:chgData name="Chittaranjan Hens" userId="6fc03958433e8a43" providerId="LiveId" clId="{D4CFC1A1-7733-4FB9-9E77-B66CEA53A255}" dt="2023-02-07T05:10:11.394" v="14" actId="478"/>
          <ac:spMkLst>
            <pc:docMk/>
            <pc:sldMk cId="2979180241" sldId="744"/>
            <ac:spMk id="55300" creationId="{E363FE1A-0F4D-4980-9F39-B954DA57CCA2}"/>
          </ac:spMkLst>
        </pc:spChg>
        <pc:spChg chg="del">
          <ac:chgData name="Chittaranjan Hens" userId="6fc03958433e8a43" providerId="LiveId" clId="{D4CFC1A1-7733-4FB9-9E77-B66CEA53A255}" dt="2023-02-07T05:10:16.300" v="16" actId="478"/>
          <ac:spMkLst>
            <pc:docMk/>
            <pc:sldMk cId="2979180241" sldId="744"/>
            <ac:spMk id="55301" creationId="{4465FCF6-D5EF-45CD-9FD8-A4892F6CC87B}"/>
          </ac:spMkLst>
        </pc:spChg>
        <pc:spChg chg="del">
          <ac:chgData name="Chittaranjan Hens" userId="6fc03958433e8a43" providerId="LiveId" clId="{D4CFC1A1-7733-4FB9-9E77-B66CEA53A255}" dt="2023-02-07T05:15:44.638" v="47" actId="478"/>
          <ac:spMkLst>
            <pc:docMk/>
            <pc:sldMk cId="2979180241" sldId="744"/>
            <ac:spMk id="55302" creationId="{6384F58B-23BE-495E-9144-0E2FD07D5CF3}"/>
          </ac:spMkLst>
        </pc:spChg>
        <pc:picChg chg="add mod">
          <ac:chgData name="Chittaranjan Hens" userId="6fc03958433e8a43" providerId="LiveId" clId="{D4CFC1A1-7733-4FB9-9E77-B66CEA53A255}" dt="2023-02-07T05:10:30.073" v="19" actId="1076"/>
          <ac:picMkLst>
            <pc:docMk/>
            <pc:sldMk cId="2979180241" sldId="744"/>
            <ac:picMk id="6" creationId="{C36C5EEE-0442-286A-8150-96B3C96F66A5}"/>
          </ac:picMkLst>
        </pc:picChg>
        <pc:picChg chg="add mod">
          <ac:chgData name="Chittaranjan Hens" userId="6fc03958433e8a43" providerId="LiveId" clId="{D4CFC1A1-7733-4FB9-9E77-B66CEA53A255}" dt="2023-02-07T05:10:38.899" v="21" actId="1076"/>
          <ac:picMkLst>
            <pc:docMk/>
            <pc:sldMk cId="2979180241" sldId="744"/>
            <ac:picMk id="8" creationId="{E68E3A38-6825-F35D-6660-982D8CD36D96}"/>
          </ac:picMkLst>
        </pc:picChg>
      </pc:sldChg>
      <pc:sldChg chg="addSp delSp modSp add mod">
        <pc:chgData name="Chittaranjan Hens" userId="6fc03958433e8a43" providerId="LiveId" clId="{D4CFC1A1-7733-4FB9-9E77-B66CEA53A255}" dt="2023-02-07T05:16:02.878" v="53" actId="478"/>
        <pc:sldMkLst>
          <pc:docMk/>
          <pc:sldMk cId="3078596329" sldId="745"/>
        </pc:sldMkLst>
        <pc:spChg chg="add del mod">
          <ac:chgData name="Chittaranjan Hens" userId="6fc03958433e8a43" providerId="LiveId" clId="{D4CFC1A1-7733-4FB9-9E77-B66CEA53A255}" dt="2023-02-07T05:16:02.878" v="53" actId="478"/>
          <ac:spMkLst>
            <pc:docMk/>
            <pc:sldMk cId="3078596329" sldId="745"/>
            <ac:spMk id="7" creationId="{B9BC3069-CDB5-3BCD-D965-94765858CD00}"/>
          </ac:spMkLst>
        </pc:spChg>
        <pc:spChg chg="del">
          <ac:chgData name="Chittaranjan Hens" userId="6fc03958433e8a43" providerId="LiveId" clId="{D4CFC1A1-7733-4FB9-9E77-B66CEA53A255}" dt="2023-02-07T05:15:47.546" v="48" actId="478"/>
          <ac:spMkLst>
            <pc:docMk/>
            <pc:sldMk cId="3078596329" sldId="745"/>
            <ac:spMk id="55302" creationId="{6384F58B-23BE-495E-9144-0E2FD07D5CF3}"/>
          </ac:spMkLst>
        </pc:spChg>
        <pc:picChg chg="add mod">
          <ac:chgData name="Chittaranjan Hens" userId="6fc03958433e8a43" providerId="LiveId" clId="{D4CFC1A1-7733-4FB9-9E77-B66CEA53A255}" dt="2023-02-07T05:13:24.786" v="31" actId="14100"/>
          <ac:picMkLst>
            <pc:docMk/>
            <pc:sldMk cId="3078596329" sldId="745"/>
            <ac:picMk id="4" creationId="{FE7B1273-3C7D-0197-162C-B07CAF45CD69}"/>
          </ac:picMkLst>
        </pc:picChg>
      </pc:sldChg>
      <pc:sldChg chg="add del">
        <pc:chgData name="Chittaranjan Hens" userId="6fc03958433e8a43" providerId="LiveId" clId="{D4CFC1A1-7733-4FB9-9E77-B66CEA53A255}" dt="2023-02-07T05:13:09.463" v="26"/>
        <pc:sldMkLst>
          <pc:docMk/>
          <pc:sldMk cId="736541533" sldId="746"/>
        </pc:sldMkLst>
      </pc:sldChg>
      <pc:sldChg chg="add del">
        <pc:chgData name="Chittaranjan Hens" userId="6fc03958433e8a43" providerId="LiveId" clId="{D4CFC1A1-7733-4FB9-9E77-B66CEA53A255}" dt="2023-02-07T05:13:14.333" v="28"/>
        <pc:sldMkLst>
          <pc:docMk/>
          <pc:sldMk cId="979312341" sldId="746"/>
        </pc:sldMkLst>
      </pc:sldChg>
      <pc:sldChg chg="add del">
        <pc:chgData name="Chittaranjan Hens" userId="6fc03958433e8a43" providerId="LiveId" clId="{D4CFC1A1-7733-4FB9-9E77-B66CEA53A255}" dt="2023-02-07T05:12:59.801" v="24" actId="47"/>
        <pc:sldMkLst>
          <pc:docMk/>
          <pc:sldMk cId="3070771610" sldId="746"/>
        </pc:sldMkLst>
      </pc:sldChg>
      <pc:sldChg chg="addSp delSp modSp add mod ord setBg">
        <pc:chgData name="Chittaranjan Hens" userId="6fc03958433e8a43" providerId="LiveId" clId="{D4CFC1A1-7733-4FB9-9E77-B66CEA53A255}" dt="2023-02-07T19:07:16.172" v="2012" actId="478"/>
        <pc:sldMkLst>
          <pc:docMk/>
          <pc:sldMk cId="3520337993" sldId="746"/>
        </pc:sldMkLst>
        <pc:spChg chg="add del mod">
          <ac:chgData name="Chittaranjan Hens" userId="6fc03958433e8a43" providerId="LiveId" clId="{D4CFC1A1-7733-4FB9-9E77-B66CEA53A255}" dt="2023-02-07T05:16:00.580" v="52" actId="478"/>
          <ac:spMkLst>
            <pc:docMk/>
            <pc:sldMk cId="3520337993" sldId="746"/>
            <ac:spMk id="12" creationId="{16EE77FC-6823-4866-AC20-AD65BC509964}"/>
          </ac:spMkLst>
        </pc:spChg>
        <pc:spChg chg="add del">
          <ac:chgData name="Chittaranjan Hens" userId="6fc03958433e8a43" providerId="LiveId" clId="{D4CFC1A1-7733-4FB9-9E77-B66CEA53A255}" dt="2023-02-07T05:17:04.592" v="63" actId="26606"/>
          <ac:spMkLst>
            <pc:docMk/>
            <pc:sldMk cId="3520337993" sldId="746"/>
            <ac:spMk id="19" creationId="{F82BF3E2-EB0E-40D6-8835-2367A5316CA4}"/>
          </ac:spMkLst>
        </pc:spChg>
        <pc:spChg chg="add del">
          <ac:chgData name="Chittaranjan Hens" userId="6fc03958433e8a43" providerId="LiveId" clId="{D4CFC1A1-7733-4FB9-9E77-B66CEA53A255}" dt="2023-02-07T05:17:04.592" v="63" actId="26606"/>
          <ac:spMkLst>
            <pc:docMk/>
            <pc:sldMk cId="3520337993" sldId="746"/>
            <ac:spMk id="21" creationId="{CB6FFAAC-8A48-4FBF-BAFE-BAD367694022}"/>
          </ac:spMkLst>
        </pc:spChg>
        <pc:spChg chg="add del">
          <ac:chgData name="Chittaranjan Hens" userId="6fc03958433e8a43" providerId="LiveId" clId="{D4CFC1A1-7733-4FB9-9E77-B66CEA53A255}" dt="2023-02-07T05:17:04.592" v="63" actId="26606"/>
          <ac:spMkLst>
            <pc:docMk/>
            <pc:sldMk cId="3520337993" sldId="746"/>
            <ac:spMk id="23" creationId="{481E86DD-89E6-42B2-8675-84B7C56BFF7D}"/>
          </ac:spMkLst>
        </pc:spChg>
        <pc:spChg chg="add del">
          <ac:chgData name="Chittaranjan Hens" userId="6fc03958433e8a43" providerId="LiveId" clId="{D4CFC1A1-7733-4FB9-9E77-B66CEA53A255}" dt="2023-02-07T05:17:04.592" v="63" actId="26606"/>
          <ac:spMkLst>
            <pc:docMk/>
            <pc:sldMk cId="3520337993" sldId="746"/>
            <ac:spMk id="25" creationId="{440EF577-B6F8-4C57-B956-AB860B388EB8}"/>
          </ac:spMkLst>
        </pc:spChg>
        <pc:spChg chg="add del">
          <ac:chgData name="Chittaranjan Hens" userId="6fc03958433e8a43" providerId="LiveId" clId="{D4CFC1A1-7733-4FB9-9E77-B66CEA53A255}" dt="2023-02-07T05:17:04.592" v="63" actId="26606"/>
          <ac:spMkLst>
            <pc:docMk/>
            <pc:sldMk cId="3520337993" sldId="746"/>
            <ac:spMk id="27" creationId="{EA518CE4-E4D4-4D8A-980F-6D692AC96949}"/>
          </ac:spMkLst>
        </pc:spChg>
        <pc:spChg chg="add del">
          <ac:chgData name="Chittaranjan Hens" userId="6fc03958433e8a43" providerId="LiveId" clId="{D4CFC1A1-7733-4FB9-9E77-B66CEA53A255}" dt="2023-02-07T05:17:04.592" v="63" actId="26606"/>
          <ac:spMkLst>
            <pc:docMk/>
            <pc:sldMk cId="3520337993" sldId="746"/>
            <ac:spMk id="29" creationId="{5E6FAE32-AB12-4E77-A677-F6BD5D71ADD0}"/>
          </ac:spMkLst>
        </pc:spChg>
        <pc:spChg chg="del">
          <ac:chgData name="Chittaranjan Hens" userId="6fc03958433e8a43" providerId="LiveId" clId="{D4CFC1A1-7733-4FB9-9E77-B66CEA53A255}" dt="2023-02-07T05:15:50.599" v="49" actId="478"/>
          <ac:spMkLst>
            <pc:docMk/>
            <pc:sldMk cId="3520337993" sldId="746"/>
            <ac:spMk id="55302" creationId="{6384F58B-23BE-495E-9144-0E2FD07D5CF3}"/>
          </ac:spMkLst>
        </pc:spChg>
        <pc:picChg chg="mod ord">
          <ac:chgData name="Chittaranjan Hens" userId="6fc03958433e8a43" providerId="LiveId" clId="{D4CFC1A1-7733-4FB9-9E77-B66CEA53A255}" dt="2023-02-07T05:17:04.592" v="63" actId="26606"/>
          <ac:picMkLst>
            <pc:docMk/>
            <pc:sldMk cId="3520337993" sldId="746"/>
            <ac:picMk id="2" creationId="{51B164C9-C9AC-FC1C-E60F-5761EB437D03}"/>
          </ac:picMkLst>
        </pc:picChg>
        <pc:picChg chg="add mod ord">
          <ac:chgData name="Chittaranjan Hens" userId="6fc03958433e8a43" providerId="LiveId" clId="{D4CFC1A1-7733-4FB9-9E77-B66CEA53A255}" dt="2023-02-07T05:17:04.592" v="63" actId="26606"/>
          <ac:picMkLst>
            <pc:docMk/>
            <pc:sldMk cId="3520337993" sldId="746"/>
            <ac:picMk id="4" creationId="{0FFDC659-811D-1325-EF93-3C3C31E7C2B1}"/>
          </ac:picMkLst>
        </pc:picChg>
        <pc:picChg chg="del">
          <ac:chgData name="Chittaranjan Hens" userId="6fc03958433e8a43" providerId="LiveId" clId="{D4CFC1A1-7733-4FB9-9E77-B66CEA53A255}" dt="2023-02-07T05:13:54.853" v="36" actId="478"/>
          <ac:picMkLst>
            <pc:docMk/>
            <pc:sldMk cId="3520337993" sldId="746"/>
            <ac:picMk id="6" creationId="{C36C5EEE-0442-286A-8150-96B3C96F66A5}"/>
          </ac:picMkLst>
        </pc:picChg>
        <pc:picChg chg="add del mod ord">
          <ac:chgData name="Chittaranjan Hens" userId="6fc03958433e8a43" providerId="LiveId" clId="{D4CFC1A1-7733-4FB9-9E77-B66CEA53A255}" dt="2023-02-07T19:07:16.172" v="2012" actId="478"/>
          <ac:picMkLst>
            <pc:docMk/>
            <pc:sldMk cId="3520337993" sldId="746"/>
            <ac:picMk id="7" creationId="{B194F721-54D1-BCFB-3355-A8BE3AEBD695}"/>
          </ac:picMkLst>
        </pc:picChg>
        <pc:picChg chg="del">
          <ac:chgData name="Chittaranjan Hens" userId="6fc03958433e8a43" providerId="LiveId" clId="{D4CFC1A1-7733-4FB9-9E77-B66CEA53A255}" dt="2023-02-07T05:13:54.240" v="35" actId="478"/>
          <ac:picMkLst>
            <pc:docMk/>
            <pc:sldMk cId="3520337993" sldId="746"/>
            <ac:picMk id="8" creationId="{E68E3A38-6825-F35D-6660-982D8CD36D96}"/>
          </ac:picMkLst>
        </pc:picChg>
        <pc:picChg chg="add del mod">
          <ac:chgData name="Chittaranjan Hens" userId="6fc03958433e8a43" providerId="LiveId" clId="{D4CFC1A1-7733-4FB9-9E77-B66CEA53A255}" dt="2023-02-07T19:07:16.172" v="2012" actId="478"/>
          <ac:picMkLst>
            <pc:docMk/>
            <pc:sldMk cId="3520337993" sldId="746"/>
            <ac:picMk id="10" creationId="{98FA6D2E-01D3-E31E-3024-DC22ED45F0F9}"/>
          </ac:picMkLst>
        </pc:picChg>
        <pc:picChg chg="add del mod">
          <ac:chgData name="Chittaranjan Hens" userId="6fc03958433e8a43" providerId="LiveId" clId="{D4CFC1A1-7733-4FB9-9E77-B66CEA53A255}" dt="2023-02-07T19:07:16.172" v="2012" actId="478"/>
          <ac:picMkLst>
            <pc:docMk/>
            <pc:sldMk cId="3520337993" sldId="746"/>
            <ac:picMk id="14" creationId="{C68F1575-E38D-765D-77FF-6488618CE311}"/>
          </ac:picMkLst>
        </pc:picChg>
      </pc:sldChg>
      <pc:sldChg chg="addSp delSp modSp add mod">
        <pc:chgData name="Chittaranjan Hens" userId="6fc03958433e8a43" providerId="LiveId" clId="{D4CFC1A1-7733-4FB9-9E77-B66CEA53A255}" dt="2023-02-07T10:26:33.630" v="135" actId="20577"/>
        <pc:sldMkLst>
          <pc:docMk/>
          <pc:sldMk cId="148387601" sldId="747"/>
        </pc:sldMkLst>
        <pc:spChg chg="add del mod">
          <ac:chgData name="Chittaranjan Hens" userId="6fc03958433e8a43" providerId="LiveId" clId="{D4CFC1A1-7733-4FB9-9E77-B66CEA53A255}" dt="2023-02-07T05:15:56.919" v="51" actId="478"/>
          <ac:spMkLst>
            <pc:docMk/>
            <pc:sldMk cId="148387601" sldId="747"/>
            <ac:spMk id="5" creationId="{67B3C495-ECAA-83A7-98CD-D98E1185971C}"/>
          </ac:spMkLst>
        </pc:spChg>
        <pc:spChg chg="add mod">
          <ac:chgData name="Chittaranjan Hens" userId="6fc03958433e8a43" providerId="LiveId" clId="{D4CFC1A1-7733-4FB9-9E77-B66CEA53A255}" dt="2023-02-07T10:26:33.630" v="135" actId="20577"/>
          <ac:spMkLst>
            <pc:docMk/>
            <pc:sldMk cId="148387601" sldId="747"/>
            <ac:spMk id="6" creationId="{8BC74A0A-295C-9D35-D749-29A5A638EAD6}"/>
          </ac:spMkLst>
        </pc:spChg>
        <pc:spChg chg="del">
          <ac:chgData name="Chittaranjan Hens" userId="6fc03958433e8a43" providerId="LiveId" clId="{D4CFC1A1-7733-4FB9-9E77-B66CEA53A255}" dt="2023-02-07T05:15:52.858" v="50" actId="478"/>
          <ac:spMkLst>
            <pc:docMk/>
            <pc:sldMk cId="148387601" sldId="747"/>
            <ac:spMk id="55302" creationId="{6384F58B-23BE-495E-9144-0E2FD07D5CF3}"/>
          </ac:spMkLst>
        </pc:spChg>
        <pc:picChg chg="del">
          <ac:chgData name="Chittaranjan Hens" userId="6fc03958433e8a43" providerId="LiveId" clId="{D4CFC1A1-7733-4FB9-9E77-B66CEA53A255}" dt="2023-02-07T05:16:21.696" v="55" actId="478"/>
          <ac:picMkLst>
            <pc:docMk/>
            <pc:sldMk cId="148387601" sldId="747"/>
            <ac:picMk id="4" creationId="{0FFDC659-811D-1325-EF93-3C3C31E7C2B1}"/>
          </ac:picMkLst>
        </pc:picChg>
        <pc:picChg chg="del">
          <ac:chgData name="Chittaranjan Hens" userId="6fc03958433e8a43" providerId="LiveId" clId="{D4CFC1A1-7733-4FB9-9E77-B66CEA53A255}" dt="2023-02-07T05:16:21.696" v="55" actId="478"/>
          <ac:picMkLst>
            <pc:docMk/>
            <pc:sldMk cId="148387601" sldId="747"/>
            <ac:picMk id="7" creationId="{B194F721-54D1-BCFB-3355-A8BE3AEBD695}"/>
          </ac:picMkLst>
        </pc:picChg>
        <pc:picChg chg="del">
          <ac:chgData name="Chittaranjan Hens" userId="6fc03958433e8a43" providerId="LiveId" clId="{D4CFC1A1-7733-4FB9-9E77-B66CEA53A255}" dt="2023-02-07T05:16:21.696" v="55" actId="478"/>
          <ac:picMkLst>
            <pc:docMk/>
            <pc:sldMk cId="148387601" sldId="747"/>
            <ac:picMk id="10" creationId="{98FA6D2E-01D3-E31E-3024-DC22ED45F0F9}"/>
          </ac:picMkLst>
        </pc:picChg>
      </pc:sldChg>
      <pc:sldChg chg="addSp delSp modSp add mod ord">
        <pc:chgData name="Chittaranjan Hens" userId="6fc03958433e8a43" providerId="LiveId" clId="{D4CFC1A1-7733-4FB9-9E77-B66CEA53A255}" dt="2023-02-07T19:09:07.899" v="2020"/>
        <pc:sldMkLst>
          <pc:docMk/>
          <pc:sldMk cId="3589007145" sldId="748"/>
        </pc:sldMkLst>
        <pc:picChg chg="del">
          <ac:chgData name="Chittaranjan Hens" userId="6fc03958433e8a43" providerId="LiveId" clId="{D4CFC1A1-7733-4FB9-9E77-B66CEA53A255}" dt="2023-02-07T05:17:18.445" v="67" actId="478"/>
          <ac:picMkLst>
            <pc:docMk/>
            <pc:sldMk cId="3589007145" sldId="748"/>
            <ac:picMk id="4" creationId="{0FFDC659-811D-1325-EF93-3C3C31E7C2B1}"/>
          </ac:picMkLst>
        </pc:picChg>
        <pc:picChg chg="add mod">
          <ac:chgData name="Chittaranjan Hens" userId="6fc03958433e8a43" providerId="LiveId" clId="{D4CFC1A1-7733-4FB9-9E77-B66CEA53A255}" dt="2023-02-07T05:17:38" v="69" actId="1076"/>
          <ac:picMkLst>
            <pc:docMk/>
            <pc:sldMk cId="3589007145" sldId="748"/>
            <ac:picMk id="5" creationId="{D75E515D-60E9-FFD8-15F4-2C0F3DCE6B19}"/>
          </ac:picMkLst>
        </pc:picChg>
        <pc:picChg chg="del">
          <ac:chgData name="Chittaranjan Hens" userId="6fc03958433e8a43" providerId="LiveId" clId="{D4CFC1A1-7733-4FB9-9E77-B66CEA53A255}" dt="2023-02-07T05:17:18.445" v="67" actId="478"/>
          <ac:picMkLst>
            <pc:docMk/>
            <pc:sldMk cId="3589007145" sldId="748"/>
            <ac:picMk id="7" creationId="{B194F721-54D1-BCFB-3355-A8BE3AEBD695}"/>
          </ac:picMkLst>
        </pc:picChg>
        <pc:picChg chg="add mod">
          <ac:chgData name="Chittaranjan Hens" userId="6fc03958433e8a43" providerId="LiveId" clId="{D4CFC1A1-7733-4FB9-9E77-B66CEA53A255}" dt="2023-02-07T05:56:34.910" v="71" actId="1076"/>
          <ac:picMkLst>
            <pc:docMk/>
            <pc:sldMk cId="3589007145" sldId="748"/>
            <ac:picMk id="8" creationId="{ED3B2BD5-4AA3-3387-AB56-FC4606FD26CE}"/>
          </ac:picMkLst>
        </pc:picChg>
        <pc:picChg chg="del">
          <ac:chgData name="Chittaranjan Hens" userId="6fc03958433e8a43" providerId="LiveId" clId="{D4CFC1A1-7733-4FB9-9E77-B66CEA53A255}" dt="2023-02-07T05:17:18.445" v="67" actId="478"/>
          <ac:picMkLst>
            <pc:docMk/>
            <pc:sldMk cId="3589007145" sldId="748"/>
            <ac:picMk id="10" creationId="{98FA6D2E-01D3-E31E-3024-DC22ED45F0F9}"/>
          </ac:picMkLst>
        </pc:picChg>
        <pc:picChg chg="del mod">
          <ac:chgData name="Chittaranjan Hens" userId="6fc03958433e8a43" providerId="LiveId" clId="{D4CFC1A1-7733-4FB9-9E77-B66CEA53A255}" dt="2023-02-07T05:17:18.445" v="67" actId="478"/>
          <ac:picMkLst>
            <pc:docMk/>
            <pc:sldMk cId="3589007145" sldId="748"/>
            <ac:picMk id="14" creationId="{C68F1575-E38D-765D-77FF-6488618CE311}"/>
          </ac:picMkLst>
        </pc:picChg>
      </pc:sldChg>
      <pc:sldChg chg="new ord">
        <pc:chgData name="Chittaranjan Hens" userId="6fc03958433e8a43" providerId="LiveId" clId="{D4CFC1A1-7733-4FB9-9E77-B66CEA53A255}" dt="2023-02-07T09:54:25.864" v="122"/>
        <pc:sldMkLst>
          <pc:docMk/>
          <pc:sldMk cId="2240916671" sldId="749"/>
        </pc:sldMkLst>
      </pc:sldChg>
      <pc:sldChg chg="addSp modSp add mod modAnim">
        <pc:chgData name="Chittaranjan Hens" userId="6fc03958433e8a43" providerId="LiveId" clId="{D4CFC1A1-7733-4FB9-9E77-B66CEA53A255}" dt="2023-02-09T04:08:20.060" v="2311" actId="20577"/>
        <pc:sldMkLst>
          <pc:docMk/>
          <pc:sldMk cId="4246675200" sldId="750"/>
        </pc:sldMkLst>
        <pc:spChg chg="add mod">
          <ac:chgData name="Chittaranjan Hens" userId="6fc03958433e8a43" providerId="LiveId" clId="{D4CFC1A1-7733-4FB9-9E77-B66CEA53A255}" dt="2023-02-07T10:27:43.939" v="169" actId="207"/>
          <ac:spMkLst>
            <pc:docMk/>
            <pc:sldMk cId="4246675200" sldId="750"/>
            <ac:spMk id="3" creationId="{5C2B762D-0516-BD09-D6D0-4A36EFF2245F}"/>
          </ac:spMkLst>
        </pc:spChg>
        <pc:spChg chg="add mod">
          <ac:chgData name="Chittaranjan Hens" userId="6fc03958433e8a43" providerId="LiveId" clId="{D4CFC1A1-7733-4FB9-9E77-B66CEA53A255}" dt="2023-02-09T04:08:20.060" v="2311" actId="20577"/>
          <ac:spMkLst>
            <pc:docMk/>
            <pc:sldMk cId="4246675200" sldId="750"/>
            <ac:spMk id="4" creationId="{580436B9-1849-6620-4349-ED73CC534943}"/>
          </ac:spMkLst>
        </pc:spChg>
        <pc:spChg chg="mod">
          <ac:chgData name="Chittaranjan Hens" userId="6fc03958433e8a43" providerId="LiveId" clId="{D4CFC1A1-7733-4FB9-9E77-B66CEA53A255}" dt="2023-02-07T10:34:41.602" v="643" actId="255"/>
          <ac:spMkLst>
            <pc:docMk/>
            <pc:sldMk cId="4246675200" sldId="750"/>
            <ac:spMk id="6" creationId="{8BC74A0A-295C-9D35-D749-29A5A638EAD6}"/>
          </ac:spMkLst>
        </pc:spChg>
      </pc:sldChg>
      <pc:sldChg chg="addSp modSp add mod">
        <pc:chgData name="Chittaranjan Hens" userId="6fc03958433e8a43" providerId="LiveId" clId="{D4CFC1A1-7733-4FB9-9E77-B66CEA53A255}" dt="2023-02-07T10:36:08.193" v="660" actId="14100"/>
        <pc:sldMkLst>
          <pc:docMk/>
          <pc:sldMk cId="941427086" sldId="751"/>
        </pc:sldMkLst>
        <pc:spChg chg="mod">
          <ac:chgData name="Chittaranjan Hens" userId="6fc03958433e8a43" providerId="LiveId" clId="{D4CFC1A1-7733-4FB9-9E77-B66CEA53A255}" dt="2023-02-07T10:35:57.544" v="655" actId="1076"/>
          <ac:spMkLst>
            <pc:docMk/>
            <pc:sldMk cId="941427086" sldId="751"/>
            <ac:spMk id="3" creationId="{5C2B762D-0516-BD09-D6D0-4A36EFF2245F}"/>
          </ac:spMkLst>
        </pc:spChg>
        <pc:spChg chg="mod">
          <ac:chgData name="Chittaranjan Hens" userId="6fc03958433e8a43" providerId="LiveId" clId="{D4CFC1A1-7733-4FB9-9E77-B66CEA53A255}" dt="2023-02-07T10:35:59.852" v="656" actId="1076"/>
          <ac:spMkLst>
            <pc:docMk/>
            <pc:sldMk cId="941427086" sldId="751"/>
            <ac:spMk id="4" creationId="{580436B9-1849-6620-4349-ED73CC534943}"/>
          </ac:spMkLst>
        </pc:spChg>
        <pc:picChg chg="mod">
          <ac:chgData name="Chittaranjan Hens" userId="6fc03958433e8a43" providerId="LiveId" clId="{D4CFC1A1-7733-4FB9-9E77-B66CEA53A255}" dt="2023-02-07T10:35:53.726" v="654" actId="1076"/>
          <ac:picMkLst>
            <pc:docMk/>
            <pc:sldMk cId="941427086" sldId="751"/>
            <ac:picMk id="2" creationId="{51B164C9-C9AC-FC1C-E60F-5761EB437D03}"/>
          </ac:picMkLst>
        </pc:picChg>
        <pc:picChg chg="add mod">
          <ac:chgData name="Chittaranjan Hens" userId="6fc03958433e8a43" providerId="LiveId" clId="{D4CFC1A1-7733-4FB9-9E77-B66CEA53A255}" dt="2023-02-07T10:36:08.193" v="660" actId="14100"/>
          <ac:picMkLst>
            <pc:docMk/>
            <pc:sldMk cId="941427086" sldId="751"/>
            <ac:picMk id="7" creationId="{F0A654BC-0445-3D1F-3AA1-55DBC5B0FD82}"/>
          </ac:picMkLst>
        </pc:picChg>
      </pc:sldChg>
      <pc:sldChg chg="addSp delSp modSp add mod">
        <pc:chgData name="Chittaranjan Hens" userId="6fc03958433e8a43" providerId="LiveId" clId="{D4CFC1A1-7733-4FB9-9E77-B66CEA53A255}" dt="2023-02-07T10:41:39.465" v="706" actId="478"/>
        <pc:sldMkLst>
          <pc:docMk/>
          <pc:sldMk cId="3527580294" sldId="752"/>
        </pc:sldMkLst>
        <pc:spChg chg="mod">
          <ac:chgData name="Chittaranjan Hens" userId="6fc03958433e8a43" providerId="LiveId" clId="{D4CFC1A1-7733-4FB9-9E77-B66CEA53A255}" dt="2023-02-07T10:41:17.475" v="704" actId="1076"/>
          <ac:spMkLst>
            <pc:docMk/>
            <pc:sldMk cId="3527580294" sldId="752"/>
            <ac:spMk id="3" creationId="{5C2B762D-0516-BD09-D6D0-4A36EFF2245F}"/>
          </ac:spMkLst>
        </pc:spChg>
        <pc:spChg chg="del">
          <ac:chgData name="Chittaranjan Hens" userId="6fc03958433e8a43" providerId="LiveId" clId="{D4CFC1A1-7733-4FB9-9E77-B66CEA53A255}" dt="2023-02-07T10:36:37.614" v="666" actId="478"/>
          <ac:spMkLst>
            <pc:docMk/>
            <pc:sldMk cId="3527580294" sldId="752"/>
            <ac:spMk id="4" creationId="{580436B9-1849-6620-4349-ED73CC534943}"/>
          </ac:spMkLst>
        </pc:spChg>
        <pc:spChg chg="add del mod">
          <ac:chgData name="Chittaranjan Hens" userId="6fc03958433e8a43" providerId="LiveId" clId="{D4CFC1A1-7733-4FB9-9E77-B66CEA53A255}" dt="2023-02-07T10:41:39.465" v="706" actId="478"/>
          <ac:spMkLst>
            <pc:docMk/>
            <pc:sldMk cId="3527580294" sldId="752"/>
            <ac:spMk id="16" creationId="{6F2178EF-CD35-1234-1643-2E3909A13C2E}"/>
          </ac:spMkLst>
        </pc:spChg>
        <pc:spChg chg="add del mod">
          <ac:chgData name="Chittaranjan Hens" userId="6fc03958433e8a43" providerId="LiveId" clId="{D4CFC1A1-7733-4FB9-9E77-B66CEA53A255}" dt="2023-02-07T10:39:44.232" v="684" actId="478"/>
          <ac:spMkLst>
            <pc:docMk/>
            <pc:sldMk cId="3527580294" sldId="752"/>
            <ac:spMk id="18" creationId="{624DD00E-BE5D-784A-3C15-3D06AB9CA309}"/>
          </ac:spMkLst>
        </pc:spChg>
        <pc:spChg chg="add del">
          <ac:chgData name="Chittaranjan Hens" userId="6fc03958433e8a43" providerId="LiveId" clId="{D4CFC1A1-7733-4FB9-9E77-B66CEA53A255}" dt="2023-02-07T10:39:47.810" v="688" actId="22"/>
          <ac:spMkLst>
            <pc:docMk/>
            <pc:sldMk cId="3527580294" sldId="752"/>
            <ac:spMk id="20" creationId="{DB6E0BC7-C19C-7A4C-289B-64CD3B778255}"/>
          </ac:spMkLst>
        </pc:spChg>
        <pc:spChg chg="add del mod">
          <ac:chgData name="Chittaranjan Hens" userId="6fc03958433e8a43" providerId="LiveId" clId="{D4CFC1A1-7733-4FB9-9E77-B66CEA53A255}" dt="2023-02-07T10:41:39.465" v="706" actId="478"/>
          <ac:spMkLst>
            <pc:docMk/>
            <pc:sldMk cId="3527580294" sldId="752"/>
            <ac:spMk id="22" creationId="{68FD2D28-E699-97FA-9B19-C1DDEA9E668F}"/>
          </ac:spMkLst>
        </pc:spChg>
        <pc:picChg chg="del">
          <ac:chgData name="Chittaranjan Hens" userId="6fc03958433e8a43" providerId="LiveId" clId="{D4CFC1A1-7733-4FB9-9E77-B66CEA53A255}" dt="2023-02-07T10:36:34.580" v="665" actId="478"/>
          <ac:picMkLst>
            <pc:docMk/>
            <pc:sldMk cId="3527580294" sldId="752"/>
            <ac:picMk id="7" creationId="{F0A654BC-0445-3D1F-3AA1-55DBC5B0FD82}"/>
          </ac:picMkLst>
        </pc:picChg>
        <pc:picChg chg="add mod">
          <ac:chgData name="Chittaranjan Hens" userId="6fc03958433e8a43" providerId="LiveId" clId="{D4CFC1A1-7733-4FB9-9E77-B66CEA53A255}" dt="2023-02-07T10:41:17.475" v="704" actId="1076"/>
          <ac:picMkLst>
            <pc:docMk/>
            <pc:sldMk cId="3527580294" sldId="752"/>
            <ac:picMk id="8" creationId="{52C1415F-3088-BDD4-C991-4CCF197D8CFD}"/>
          </ac:picMkLst>
        </pc:picChg>
        <pc:picChg chg="add del">
          <ac:chgData name="Chittaranjan Hens" userId="6fc03958433e8a43" providerId="LiveId" clId="{D4CFC1A1-7733-4FB9-9E77-B66CEA53A255}" dt="2023-02-07T10:38:36.169" v="670" actId="22"/>
          <ac:picMkLst>
            <pc:docMk/>
            <pc:sldMk cId="3527580294" sldId="752"/>
            <ac:picMk id="10" creationId="{E6AD7DFA-F31E-B9A6-87C2-F4306B3ADE53}"/>
          </ac:picMkLst>
        </pc:picChg>
        <pc:picChg chg="add del mod">
          <ac:chgData name="Chittaranjan Hens" userId="6fc03958433e8a43" providerId="LiveId" clId="{D4CFC1A1-7733-4FB9-9E77-B66CEA53A255}" dt="2023-02-07T10:41:39.465" v="706" actId="478"/>
          <ac:picMkLst>
            <pc:docMk/>
            <pc:sldMk cId="3527580294" sldId="752"/>
            <ac:picMk id="12" creationId="{88E56AEC-B3AF-CFD5-6996-17BB6EBBE34C}"/>
          </ac:picMkLst>
        </pc:picChg>
        <pc:picChg chg="add del mod">
          <ac:chgData name="Chittaranjan Hens" userId="6fc03958433e8a43" providerId="LiveId" clId="{D4CFC1A1-7733-4FB9-9E77-B66CEA53A255}" dt="2023-02-07T10:41:39.465" v="706" actId="478"/>
          <ac:picMkLst>
            <pc:docMk/>
            <pc:sldMk cId="3527580294" sldId="752"/>
            <ac:picMk id="14" creationId="{C035D068-38AB-C4C0-8CA3-3AA4DCC11F18}"/>
          </ac:picMkLst>
        </pc:picChg>
        <pc:cxnChg chg="add del mod">
          <ac:chgData name="Chittaranjan Hens" userId="6fc03958433e8a43" providerId="LiveId" clId="{D4CFC1A1-7733-4FB9-9E77-B66CEA53A255}" dt="2023-02-07T10:41:39.465" v="706" actId="478"/>
          <ac:cxnSpMkLst>
            <pc:docMk/>
            <pc:sldMk cId="3527580294" sldId="752"/>
            <ac:cxnSpMk id="24" creationId="{98A78259-EE01-BE6A-6F1D-AC2D826D553F}"/>
          </ac:cxnSpMkLst>
        </pc:cxnChg>
        <pc:cxnChg chg="add del mod">
          <ac:chgData name="Chittaranjan Hens" userId="6fc03958433e8a43" providerId="LiveId" clId="{D4CFC1A1-7733-4FB9-9E77-B66CEA53A255}" dt="2023-02-07T10:41:39.465" v="706" actId="478"/>
          <ac:cxnSpMkLst>
            <pc:docMk/>
            <pc:sldMk cId="3527580294" sldId="752"/>
            <ac:cxnSpMk id="25" creationId="{01C45D86-6F5E-9CE3-E39B-9E5DC6FDDA30}"/>
          </ac:cxnSpMkLst>
        </pc:cxnChg>
      </pc:sldChg>
      <pc:sldChg chg="modSp add mod">
        <pc:chgData name="Chittaranjan Hens" userId="6fc03958433e8a43" providerId="LiveId" clId="{D4CFC1A1-7733-4FB9-9E77-B66CEA53A255}" dt="2023-02-07T10:41:53.670" v="710" actId="14100"/>
        <pc:sldMkLst>
          <pc:docMk/>
          <pc:sldMk cId="2630379527" sldId="753"/>
        </pc:sldMkLst>
        <pc:spChg chg="mod">
          <ac:chgData name="Chittaranjan Hens" userId="6fc03958433e8a43" providerId="LiveId" clId="{D4CFC1A1-7733-4FB9-9E77-B66CEA53A255}" dt="2023-02-07T10:41:53.670" v="710" actId="14100"/>
          <ac:spMkLst>
            <pc:docMk/>
            <pc:sldMk cId="2630379527" sldId="753"/>
            <ac:spMk id="16" creationId="{6F2178EF-CD35-1234-1643-2E3909A13C2E}"/>
          </ac:spMkLst>
        </pc:spChg>
        <pc:spChg chg="mod">
          <ac:chgData name="Chittaranjan Hens" userId="6fc03958433e8a43" providerId="LiveId" clId="{D4CFC1A1-7733-4FB9-9E77-B66CEA53A255}" dt="2023-02-07T10:41:48.464" v="708" actId="14100"/>
          <ac:spMkLst>
            <pc:docMk/>
            <pc:sldMk cId="2630379527" sldId="753"/>
            <ac:spMk id="22" creationId="{68FD2D28-E699-97FA-9B19-C1DDEA9E668F}"/>
          </ac:spMkLst>
        </pc:spChg>
      </pc:sldChg>
      <pc:sldChg chg="addSp delSp modSp add mod ord">
        <pc:chgData name="Chittaranjan Hens" userId="6fc03958433e8a43" providerId="LiveId" clId="{D4CFC1A1-7733-4FB9-9E77-B66CEA53A255}" dt="2023-02-07T10:45:43.726" v="785" actId="14100"/>
        <pc:sldMkLst>
          <pc:docMk/>
          <pc:sldMk cId="2144312097" sldId="754"/>
        </pc:sldMkLst>
        <pc:spChg chg="mod">
          <ac:chgData name="Chittaranjan Hens" userId="6fc03958433e8a43" providerId="LiveId" clId="{D4CFC1A1-7733-4FB9-9E77-B66CEA53A255}" dt="2023-02-07T10:42:15.024" v="714" actId="1076"/>
          <ac:spMkLst>
            <pc:docMk/>
            <pc:sldMk cId="2144312097" sldId="754"/>
            <ac:spMk id="3" creationId="{5C2B762D-0516-BD09-D6D0-4A36EFF2245F}"/>
          </ac:spMkLst>
        </pc:spChg>
        <pc:spChg chg="add del mod">
          <ac:chgData name="Chittaranjan Hens" userId="6fc03958433e8a43" providerId="LiveId" clId="{D4CFC1A1-7733-4FB9-9E77-B66CEA53A255}" dt="2023-02-07T10:45:10.720" v="774" actId="478"/>
          <ac:spMkLst>
            <pc:docMk/>
            <pc:sldMk cId="2144312097" sldId="754"/>
            <ac:spMk id="4" creationId="{0083871E-2CDC-8E0C-D5DA-BADDDF4083A4}"/>
          </ac:spMkLst>
        </pc:spChg>
        <pc:spChg chg="add mod">
          <ac:chgData name="Chittaranjan Hens" userId="6fc03958433e8a43" providerId="LiveId" clId="{D4CFC1A1-7733-4FB9-9E77-B66CEA53A255}" dt="2023-02-07T10:45:43.726" v="785" actId="14100"/>
          <ac:spMkLst>
            <pc:docMk/>
            <pc:sldMk cId="2144312097" sldId="754"/>
            <ac:spMk id="5" creationId="{4529A306-D578-D69C-D574-CDD7153A139F}"/>
          </ac:spMkLst>
        </pc:spChg>
        <pc:picChg chg="mod">
          <ac:chgData name="Chittaranjan Hens" userId="6fc03958433e8a43" providerId="LiveId" clId="{D4CFC1A1-7733-4FB9-9E77-B66CEA53A255}" dt="2023-02-07T10:42:17.715" v="715" actId="1076"/>
          <ac:picMkLst>
            <pc:docMk/>
            <pc:sldMk cId="2144312097" sldId="754"/>
            <ac:picMk id="8" creationId="{52C1415F-3088-BDD4-C991-4CCF197D8CFD}"/>
          </ac:picMkLst>
        </pc:picChg>
      </pc:sldChg>
      <pc:sldChg chg="addSp delSp modSp add mod">
        <pc:chgData name="Chittaranjan Hens" userId="6fc03958433e8a43" providerId="LiveId" clId="{D4CFC1A1-7733-4FB9-9E77-B66CEA53A255}" dt="2023-02-07T19:23:10.974" v="2060" actId="114"/>
        <pc:sldMkLst>
          <pc:docMk/>
          <pc:sldMk cId="816883897" sldId="755"/>
        </pc:sldMkLst>
        <pc:spChg chg="del mod">
          <ac:chgData name="Chittaranjan Hens" userId="6fc03958433e8a43" providerId="LiveId" clId="{D4CFC1A1-7733-4FB9-9E77-B66CEA53A255}" dt="2023-02-07T10:45:51.893" v="786" actId="478"/>
          <ac:spMkLst>
            <pc:docMk/>
            <pc:sldMk cId="816883897" sldId="755"/>
            <ac:spMk id="4" creationId="{0083871E-2CDC-8E0C-D5DA-BADDDF4083A4}"/>
          </ac:spMkLst>
        </pc:spChg>
        <pc:spChg chg="add mod">
          <ac:chgData name="Chittaranjan Hens" userId="6fc03958433e8a43" providerId="LiveId" clId="{D4CFC1A1-7733-4FB9-9E77-B66CEA53A255}" dt="2023-02-07T19:23:10.974" v="2060" actId="114"/>
          <ac:spMkLst>
            <pc:docMk/>
            <pc:sldMk cId="816883897" sldId="755"/>
            <ac:spMk id="5" creationId="{C1A00D7A-7368-06A5-716F-ABA69349409D}"/>
          </ac:spMkLst>
        </pc:spChg>
        <pc:picChg chg="add mod">
          <ac:chgData name="Chittaranjan Hens" userId="6fc03958433e8a43" providerId="LiveId" clId="{D4CFC1A1-7733-4FB9-9E77-B66CEA53A255}" dt="2023-02-07T10:46:36.435" v="804" actId="1076"/>
          <ac:picMkLst>
            <pc:docMk/>
            <pc:sldMk cId="816883897" sldId="755"/>
            <ac:picMk id="9" creationId="{349FB35D-7CC2-B46E-C0BE-EBA7216E15B9}"/>
          </ac:picMkLst>
        </pc:picChg>
      </pc:sldChg>
      <pc:sldChg chg="addSp modSp add mod modAnim">
        <pc:chgData name="Chittaranjan Hens" userId="6fc03958433e8a43" providerId="LiveId" clId="{D4CFC1A1-7733-4FB9-9E77-B66CEA53A255}" dt="2023-02-09T04:09:44.425" v="2312" actId="114"/>
        <pc:sldMkLst>
          <pc:docMk/>
          <pc:sldMk cId="2261462184" sldId="756"/>
        </pc:sldMkLst>
        <pc:spChg chg="add mod">
          <ac:chgData name="Chittaranjan Hens" userId="6fc03958433e8a43" providerId="LiveId" clId="{D4CFC1A1-7733-4FB9-9E77-B66CEA53A255}" dt="2023-02-07T10:53:42.184" v="1169" actId="20577"/>
          <ac:spMkLst>
            <pc:docMk/>
            <pc:sldMk cId="2261462184" sldId="756"/>
            <ac:spMk id="4" creationId="{DCACEF61-D313-7406-AF5C-519657E33E56}"/>
          </ac:spMkLst>
        </pc:spChg>
        <pc:spChg chg="mod">
          <ac:chgData name="Chittaranjan Hens" userId="6fc03958433e8a43" providerId="LiveId" clId="{D4CFC1A1-7733-4FB9-9E77-B66CEA53A255}" dt="2023-02-09T04:09:44.425" v="2312" actId="114"/>
          <ac:spMkLst>
            <pc:docMk/>
            <pc:sldMk cId="2261462184" sldId="756"/>
            <ac:spMk id="5" creationId="{C1A00D7A-7368-06A5-716F-ABA69349409D}"/>
          </ac:spMkLst>
        </pc:spChg>
        <pc:picChg chg="add mod">
          <ac:chgData name="Chittaranjan Hens" userId="6fc03958433e8a43" providerId="LiveId" clId="{D4CFC1A1-7733-4FB9-9E77-B66CEA53A255}" dt="2023-02-07T10:54:07.695" v="1171" actId="1076"/>
          <ac:picMkLst>
            <pc:docMk/>
            <pc:sldMk cId="2261462184" sldId="756"/>
            <ac:picMk id="10" creationId="{AE57B25A-9C42-AAD4-740E-05F28F16DF3D}"/>
          </ac:picMkLst>
        </pc:picChg>
      </pc:sldChg>
      <pc:sldChg chg="addSp delSp modSp add mod modAnim">
        <pc:chgData name="Chittaranjan Hens" userId="6fc03958433e8a43" providerId="LiveId" clId="{D4CFC1A1-7733-4FB9-9E77-B66CEA53A255}" dt="2023-02-09T04:10:16.009" v="2314"/>
        <pc:sldMkLst>
          <pc:docMk/>
          <pc:sldMk cId="2146764026" sldId="757"/>
        </pc:sldMkLst>
        <pc:spChg chg="del">
          <ac:chgData name="Chittaranjan Hens" userId="6fc03958433e8a43" providerId="LiveId" clId="{D4CFC1A1-7733-4FB9-9E77-B66CEA53A255}" dt="2023-02-07T10:54:34.337" v="1174" actId="478"/>
          <ac:spMkLst>
            <pc:docMk/>
            <pc:sldMk cId="2146764026" sldId="757"/>
            <ac:spMk id="3" creationId="{5C2B762D-0516-BD09-D6D0-4A36EFF2245F}"/>
          </ac:spMkLst>
        </pc:spChg>
        <pc:spChg chg="mod">
          <ac:chgData name="Chittaranjan Hens" userId="6fc03958433e8a43" providerId="LiveId" clId="{D4CFC1A1-7733-4FB9-9E77-B66CEA53A255}" dt="2023-02-07T10:56:16.316" v="1190" actId="207"/>
          <ac:spMkLst>
            <pc:docMk/>
            <pc:sldMk cId="2146764026" sldId="757"/>
            <ac:spMk id="4" creationId="{DCACEF61-D313-7406-AF5C-519657E33E56}"/>
          </ac:spMkLst>
        </pc:spChg>
        <pc:spChg chg="mod">
          <ac:chgData name="Chittaranjan Hens" userId="6fc03958433e8a43" providerId="LiveId" clId="{D4CFC1A1-7733-4FB9-9E77-B66CEA53A255}" dt="2023-02-07T10:54:37.454" v="1175" actId="1076"/>
          <ac:spMkLst>
            <pc:docMk/>
            <pc:sldMk cId="2146764026" sldId="757"/>
            <ac:spMk id="5" creationId="{C1A00D7A-7368-06A5-716F-ABA69349409D}"/>
          </ac:spMkLst>
        </pc:spChg>
        <pc:spChg chg="add mod">
          <ac:chgData name="Chittaranjan Hens" userId="6fc03958433e8a43" providerId="LiveId" clId="{D4CFC1A1-7733-4FB9-9E77-B66CEA53A255}" dt="2023-02-07T11:06:38.258" v="1236" actId="113"/>
          <ac:spMkLst>
            <pc:docMk/>
            <pc:sldMk cId="2146764026" sldId="757"/>
            <ac:spMk id="7" creationId="{3077B46A-332C-54CB-5E8E-0387FF0E2F7F}"/>
          </ac:spMkLst>
        </pc:spChg>
        <pc:picChg chg="mod">
          <ac:chgData name="Chittaranjan Hens" userId="6fc03958433e8a43" providerId="LiveId" clId="{D4CFC1A1-7733-4FB9-9E77-B66CEA53A255}" dt="2023-02-07T10:54:31.584" v="1173" actId="1076"/>
          <ac:picMkLst>
            <pc:docMk/>
            <pc:sldMk cId="2146764026" sldId="757"/>
            <ac:picMk id="8" creationId="{52C1415F-3088-BDD4-C991-4CCF197D8CFD}"/>
          </ac:picMkLst>
        </pc:picChg>
        <pc:picChg chg="mod">
          <ac:chgData name="Chittaranjan Hens" userId="6fc03958433e8a43" providerId="LiveId" clId="{D4CFC1A1-7733-4FB9-9E77-B66CEA53A255}" dt="2023-02-07T10:54:40.213" v="1176" actId="1076"/>
          <ac:picMkLst>
            <pc:docMk/>
            <pc:sldMk cId="2146764026" sldId="757"/>
            <ac:picMk id="9" creationId="{349FB35D-7CC2-B46E-C0BE-EBA7216E15B9}"/>
          </ac:picMkLst>
        </pc:picChg>
        <pc:picChg chg="mod">
          <ac:chgData name="Chittaranjan Hens" userId="6fc03958433e8a43" providerId="LiveId" clId="{D4CFC1A1-7733-4FB9-9E77-B66CEA53A255}" dt="2023-02-07T10:54:46.273" v="1178" actId="1076"/>
          <ac:picMkLst>
            <pc:docMk/>
            <pc:sldMk cId="2146764026" sldId="757"/>
            <ac:picMk id="10" creationId="{AE57B25A-9C42-AAD4-740E-05F28F16DF3D}"/>
          </ac:picMkLst>
        </pc:picChg>
        <pc:picChg chg="add del mod">
          <ac:chgData name="Chittaranjan Hens" userId="6fc03958433e8a43" providerId="LiveId" clId="{D4CFC1A1-7733-4FB9-9E77-B66CEA53A255}" dt="2023-02-07T10:54:55.652" v="1181" actId="478"/>
          <ac:picMkLst>
            <pc:docMk/>
            <pc:sldMk cId="2146764026" sldId="757"/>
            <ac:picMk id="11" creationId="{9561A13F-D3E8-6F7F-597B-A624C64EB4A3}"/>
          </ac:picMkLst>
        </pc:picChg>
        <pc:picChg chg="add mod">
          <ac:chgData name="Chittaranjan Hens" userId="6fc03958433e8a43" providerId="LiveId" clId="{D4CFC1A1-7733-4FB9-9E77-B66CEA53A255}" dt="2023-02-07T11:07:10.509" v="1241" actId="14100"/>
          <ac:picMkLst>
            <pc:docMk/>
            <pc:sldMk cId="2146764026" sldId="757"/>
            <ac:picMk id="13" creationId="{3E425281-3521-DD7B-4A41-64AACBDECACB}"/>
          </ac:picMkLst>
        </pc:picChg>
      </pc:sldChg>
      <pc:sldChg chg="addSp delSp modSp add mod modAnim">
        <pc:chgData name="Chittaranjan Hens" userId="6fc03958433e8a43" providerId="LiveId" clId="{D4CFC1A1-7733-4FB9-9E77-B66CEA53A255}" dt="2023-02-09T04:10:39.446" v="2317"/>
        <pc:sldMkLst>
          <pc:docMk/>
          <pc:sldMk cId="1016358686" sldId="758"/>
        </pc:sldMkLst>
        <pc:spChg chg="add mod">
          <ac:chgData name="Chittaranjan Hens" userId="6fc03958433e8a43" providerId="LiveId" clId="{D4CFC1A1-7733-4FB9-9E77-B66CEA53A255}" dt="2023-02-07T11:14:27.770" v="1292" actId="5793"/>
          <ac:spMkLst>
            <pc:docMk/>
            <pc:sldMk cId="1016358686" sldId="758"/>
            <ac:spMk id="3" creationId="{BB89AE8E-BD27-2EBD-4CFA-2538111843E0}"/>
          </ac:spMkLst>
        </pc:spChg>
        <pc:spChg chg="mod">
          <ac:chgData name="Chittaranjan Hens" userId="6fc03958433e8a43" providerId="LiveId" clId="{D4CFC1A1-7733-4FB9-9E77-B66CEA53A255}" dt="2023-02-07T11:14:31.522" v="1294" actId="5793"/>
          <ac:spMkLst>
            <pc:docMk/>
            <pc:sldMk cId="1016358686" sldId="758"/>
            <ac:spMk id="4" creationId="{DCACEF61-D313-7406-AF5C-519657E33E56}"/>
          </ac:spMkLst>
        </pc:spChg>
        <pc:spChg chg="mod">
          <ac:chgData name="Chittaranjan Hens" userId="6fc03958433e8a43" providerId="LiveId" clId="{D4CFC1A1-7733-4FB9-9E77-B66CEA53A255}" dt="2023-02-07T11:08:04.798" v="1249" actId="1076"/>
          <ac:spMkLst>
            <pc:docMk/>
            <pc:sldMk cId="1016358686" sldId="758"/>
            <ac:spMk id="5" creationId="{C1A00D7A-7368-06A5-716F-ABA69349409D}"/>
          </ac:spMkLst>
        </pc:spChg>
        <pc:spChg chg="mod">
          <ac:chgData name="Chittaranjan Hens" userId="6fc03958433e8a43" providerId="LiveId" clId="{D4CFC1A1-7733-4FB9-9E77-B66CEA53A255}" dt="2023-02-07T11:14:48.550" v="1296" actId="20577"/>
          <ac:spMkLst>
            <pc:docMk/>
            <pc:sldMk cId="1016358686" sldId="758"/>
            <ac:spMk id="7" creationId="{3077B46A-332C-54CB-5E8E-0387FF0E2F7F}"/>
          </ac:spMkLst>
        </pc:spChg>
        <pc:picChg chg="del">
          <ac:chgData name="Chittaranjan Hens" userId="6fc03958433e8a43" providerId="LiveId" clId="{D4CFC1A1-7733-4FB9-9E77-B66CEA53A255}" dt="2023-02-07T11:07:46.533" v="1243" actId="478"/>
          <ac:picMkLst>
            <pc:docMk/>
            <pc:sldMk cId="1016358686" sldId="758"/>
            <ac:picMk id="9" creationId="{349FB35D-7CC2-B46E-C0BE-EBA7216E15B9}"/>
          </ac:picMkLst>
        </pc:picChg>
        <pc:picChg chg="mod">
          <ac:chgData name="Chittaranjan Hens" userId="6fc03958433e8a43" providerId="LiveId" clId="{D4CFC1A1-7733-4FB9-9E77-B66CEA53A255}" dt="2023-02-07T11:07:57.875" v="1247" actId="1076"/>
          <ac:picMkLst>
            <pc:docMk/>
            <pc:sldMk cId="1016358686" sldId="758"/>
            <ac:picMk id="10" creationId="{AE57B25A-9C42-AAD4-740E-05F28F16DF3D}"/>
          </ac:picMkLst>
        </pc:picChg>
        <pc:picChg chg="add mod">
          <ac:chgData name="Chittaranjan Hens" userId="6fc03958433e8a43" providerId="LiveId" clId="{D4CFC1A1-7733-4FB9-9E77-B66CEA53A255}" dt="2023-02-07T11:12:48.802" v="1277" actId="1076"/>
          <ac:picMkLst>
            <pc:docMk/>
            <pc:sldMk cId="1016358686" sldId="758"/>
            <ac:picMk id="12" creationId="{60754F4F-31F8-D4B9-49C8-B6ED77A4BF45}"/>
          </ac:picMkLst>
        </pc:picChg>
        <pc:picChg chg="mod">
          <ac:chgData name="Chittaranjan Hens" userId="6fc03958433e8a43" providerId="LiveId" clId="{D4CFC1A1-7733-4FB9-9E77-B66CEA53A255}" dt="2023-02-07T11:07:57.875" v="1247" actId="1076"/>
          <ac:picMkLst>
            <pc:docMk/>
            <pc:sldMk cId="1016358686" sldId="758"/>
            <ac:picMk id="13" creationId="{3E425281-3521-DD7B-4A41-64AACBDECACB}"/>
          </ac:picMkLst>
        </pc:picChg>
        <pc:picChg chg="add mod">
          <ac:chgData name="Chittaranjan Hens" userId="6fc03958433e8a43" providerId="LiveId" clId="{D4CFC1A1-7733-4FB9-9E77-B66CEA53A255}" dt="2023-02-07T11:16:28.858" v="1309" actId="1076"/>
          <ac:picMkLst>
            <pc:docMk/>
            <pc:sldMk cId="1016358686" sldId="758"/>
            <ac:picMk id="14" creationId="{EA37891F-0A76-6347-1A71-99B6EFFC04E9}"/>
          </ac:picMkLst>
        </pc:picChg>
      </pc:sldChg>
      <pc:sldChg chg="addSp delSp modSp add mod ord delAnim">
        <pc:chgData name="Chittaranjan Hens" userId="6fc03958433e8a43" providerId="LiveId" clId="{D4CFC1A1-7733-4FB9-9E77-B66CEA53A255}" dt="2023-02-07T11:35:09.319" v="1763" actId="20577"/>
        <pc:sldMkLst>
          <pc:docMk/>
          <pc:sldMk cId="2830482267" sldId="759"/>
        </pc:sldMkLst>
        <pc:spChg chg="del">
          <ac:chgData name="Chittaranjan Hens" userId="6fc03958433e8a43" providerId="LiveId" clId="{D4CFC1A1-7733-4FB9-9E77-B66CEA53A255}" dt="2023-02-07T11:13:23.704" v="1283" actId="478"/>
          <ac:spMkLst>
            <pc:docMk/>
            <pc:sldMk cId="2830482267" sldId="759"/>
            <ac:spMk id="4" creationId="{DCACEF61-D313-7406-AF5C-519657E33E56}"/>
          </ac:spMkLst>
        </pc:spChg>
        <pc:spChg chg="del">
          <ac:chgData name="Chittaranjan Hens" userId="6fc03958433e8a43" providerId="LiveId" clId="{D4CFC1A1-7733-4FB9-9E77-B66CEA53A255}" dt="2023-02-07T11:13:23.704" v="1283" actId="478"/>
          <ac:spMkLst>
            <pc:docMk/>
            <pc:sldMk cId="2830482267" sldId="759"/>
            <ac:spMk id="7" creationId="{3077B46A-332C-54CB-5E8E-0387FF0E2F7F}"/>
          </ac:spMkLst>
        </pc:spChg>
        <pc:spChg chg="add mod">
          <ac:chgData name="Chittaranjan Hens" userId="6fc03958433e8a43" providerId="LiveId" clId="{D4CFC1A1-7733-4FB9-9E77-B66CEA53A255}" dt="2023-02-07T11:35:09.319" v="1763" actId="20577"/>
          <ac:spMkLst>
            <pc:docMk/>
            <pc:sldMk cId="2830482267" sldId="759"/>
            <ac:spMk id="15" creationId="{C34DCBAA-FD0A-F27F-E8C8-05BFFB0A3913}"/>
          </ac:spMkLst>
        </pc:spChg>
        <pc:picChg chg="add mod">
          <ac:chgData name="Chittaranjan Hens" userId="6fc03958433e8a43" providerId="LiveId" clId="{D4CFC1A1-7733-4FB9-9E77-B66CEA53A255}" dt="2023-02-07T11:16:25.873" v="1308" actId="1076"/>
          <ac:picMkLst>
            <pc:docMk/>
            <pc:sldMk cId="2830482267" sldId="759"/>
            <ac:picMk id="3" creationId="{059F9618-9647-4C93-6952-639A49C44D21}"/>
          </ac:picMkLst>
        </pc:picChg>
        <pc:picChg chg="del">
          <ac:chgData name="Chittaranjan Hens" userId="6fc03958433e8a43" providerId="LiveId" clId="{D4CFC1A1-7733-4FB9-9E77-B66CEA53A255}" dt="2023-02-07T11:13:55.578" v="1289" actId="478"/>
          <ac:picMkLst>
            <pc:docMk/>
            <pc:sldMk cId="2830482267" sldId="759"/>
            <ac:picMk id="9" creationId="{349FB35D-7CC2-B46E-C0BE-EBA7216E15B9}"/>
          </ac:picMkLst>
        </pc:picChg>
        <pc:picChg chg="del">
          <ac:chgData name="Chittaranjan Hens" userId="6fc03958433e8a43" providerId="LiveId" clId="{D4CFC1A1-7733-4FB9-9E77-B66CEA53A255}" dt="2023-02-07T11:13:23.704" v="1283" actId="478"/>
          <ac:picMkLst>
            <pc:docMk/>
            <pc:sldMk cId="2830482267" sldId="759"/>
            <ac:picMk id="10" creationId="{AE57B25A-9C42-AAD4-740E-05F28F16DF3D}"/>
          </ac:picMkLst>
        </pc:picChg>
        <pc:picChg chg="add mod">
          <ac:chgData name="Chittaranjan Hens" userId="6fc03958433e8a43" providerId="LiveId" clId="{D4CFC1A1-7733-4FB9-9E77-B66CEA53A255}" dt="2023-02-07T11:14:18.906" v="1291" actId="1076"/>
          <ac:picMkLst>
            <pc:docMk/>
            <pc:sldMk cId="2830482267" sldId="759"/>
            <ac:picMk id="12" creationId="{8318F4F7-2FB4-E986-461D-A5FEFDF2CC07}"/>
          </ac:picMkLst>
        </pc:picChg>
        <pc:picChg chg="del">
          <ac:chgData name="Chittaranjan Hens" userId="6fc03958433e8a43" providerId="LiveId" clId="{D4CFC1A1-7733-4FB9-9E77-B66CEA53A255}" dt="2023-02-07T11:13:23.704" v="1283" actId="478"/>
          <ac:picMkLst>
            <pc:docMk/>
            <pc:sldMk cId="2830482267" sldId="759"/>
            <ac:picMk id="13" creationId="{3E425281-3521-DD7B-4A41-64AACBDECACB}"/>
          </ac:picMkLst>
        </pc:picChg>
      </pc:sldChg>
      <pc:sldChg chg="addSp delSp modSp add mod modAnim">
        <pc:chgData name="Chittaranjan Hens" userId="6fc03958433e8a43" providerId="LiveId" clId="{D4CFC1A1-7733-4FB9-9E77-B66CEA53A255}" dt="2023-02-09T04:11:12.640" v="2318"/>
        <pc:sldMkLst>
          <pc:docMk/>
          <pc:sldMk cId="344046282" sldId="760"/>
        </pc:sldMkLst>
        <pc:spChg chg="mod">
          <ac:chgData name="Chittaranjan Hens" userId="6fc03958433e8a43" providerId="LiveId" clId="{D4CFC1A1-7733-4FB9-9E77-B66CEA53A255}" dt="2023-02-07T11:16:16.060" v="1304" actId="1076"/>
          <ac:spMkLst>
            <pc:docMk/>
            <pc:sldMk cId="344046282" sldId="760"/>
            <ac:spMk id="5" creationId="{C1A00D7A-7368-06A5-716F-ABA69349409D}"/>
          </ac:spMkLst>
        </pc:spChg>
        <pc:spChg chg="add mod">
          <ac:chgData name="Chittaranjan Hens" userId="6fc03958433e8a43" providerId="LiveId" clId="{D4CFC1A1-7733-4FB9-9E77-B66CEA53A255}" dt="2023-02-07T18:53:06.183" v="1768" actId="113"/>
          <ac:spMkLst>
            <pc:docMk/>
            <pc:sldMk cId="344046282" sldId="760"/>
            <ac:spMk id="11" creationId="{59F21277-F931-077F-CF11-CF3CF894C64E}"/>
          </ac:spMkLst>
        </pc:spChg>
        <pc:picChg chg="mod">
          <ac:chgData name="Chittaranjan Hens" userId="6fc03958433e8a43" providerId="LiveId" clId="{D4CFC1A1-7733-4FB9-9E77-B66CEA53A255}" dt="2023-02-07T11:16:21.551" v="1307" actId="1076"/>
          <ac:picMkLst>
            <pc:docMk/>
            <pc:sldMk cId="344046282" sldId="760"/>
            <ac:picMk id="3" creationId="{059F9618-9647-4C93-6952-639A49C44D21}"/>
          </ac:picMkLst>
        </pc:picChg>
        <pc:picChg chg="add mod">
          <ac:chgData name="Chittaranjan Hens" userId="6fc03958433e8a43" providerId="LiveId" clId="{D4CFC1A1-7733-4FB9-9E77-B66CEA53A255}" dt="2023-02-07T11:16:40.356" v="1310" actId="1076"/>
          <ac:picMkLst>
            <pc:docMk/>
            <pc:sldMk cId="344046282" sldId="760"/>
            <ac:picMk id="7" creationId="{00E5B908-95AB-8216-4477-1F95CC855B49}"/>
          </ac:picMkLst>
        </pc:picChg>
        <pc:picChg chg="add mod">
          <ac:chgData name="Chittaranjan Hens" userId="6fc03958433e8a43" providerId="LiveId" clId="{D4CFC1A1-7733-4FB9-9E77-B66CEA53A255}" dt="2023-02-07T11:17:36.076" v="1313" actId="1076"/>
          <ac:picMkLst>
            <pc:docMk/>
            <pc:sldMk cId="344046282" sldId="760"/>
            <ac:picMk id="10" creationId="{FC1093CC-3A35-3CD5-B86B-B002127937D0}"/>
          </ac:picMkLst>
        </pc:picChg>
        <pc:picChg chg="del">
          <ac:chgData name="Chittaranjan Hens" userId="6fc03958433e8a43" providerId="LiveId" clId="{D4CFC1A1-7733-4FB9-9E77-B66CEA53A255}" dt="2023-02-07T11:15:45.316" v="1298" actId="478"/>
          <ac:picMkLst>
            <pc:docMk/>
            <pc:sldMk cId="344046282" sldId="760"/>
            <ac:picMk id="12" creationId="{8318F4F7-2FB4-E986-461D-A5FEFDF2CC07}"/>
          </ac:picMkLst>
        </pc:picChg>
      </pc:sldChg>
      <pc:sldChg chg="addSp delSp modSp add mod delAnim modAnim">
        <pc:chgData name="Chittaranjan Hens" userId="6fc03958433e8a43" providerId="LiveId" clId="{D4CFC1A1-7733-4FB9-9E77-B66CEA53A255}" dt="2023-02-07T18:53:54.727" v="1780" actId="1076"/>
        <pc:sldMkLst>
          <pc:docMk/>
          <pc:sldMk cId="3810525322" sldId="761"/>
        </pc:sldMkLst>
        <pc:spChg chg="add mod">
          <ac:chgData name="Chittaranjan Hens" userId="6fc03958433e8a43" providerId="LiveId" clId="{D4CFC1A1-7733-4FB9-9E77-B66CEA53A255}" dt="2023-02-07T18:53:40.922" v="1776" actId="1076"/>
          <ac:spMkLst>
            <pc:docMk/>
            <pc:sldMk cId="3810525322" sldId="761"/>
            <ac:spMk id="4" creationId="{C26AB5B3-B3B3-AD27-3A0E-AD194E97F479}"/>
          </ac:spMkLst>
        </pc:spChg>
        <pc:spChg chg="add mod">
          <ac:chgData name="Chittaranjan Hens" userId="6fc03958433e8a43" providerId="LiveId" clId="{D4CFC1A1-7733-4FB9-9E77-B66CEA53A255}" dt="2023-02-07T18:53:12.004" v="1769" actId="113"/>
          <ac:spMkLst>
            <pc:docMk/>
            <pc:sldMk cId="3810525322" sldId="761"/>
            <ac:spMk id="9" creationId="{3F0803ED-B07D-3E93-FDF6-CFA366DA3789}"/>
          </ac:spMkLst>
        </pc:spChg>
        <pc:spChg chg="add mod">
          <ac:chgData name="Chittaranjan Hens" userId="6fc03958433e8a43" providerId="LiveId" clId="{D4CFC1A1-7733-4FB9-9E77-B66CEA53A255}" dt="2023-02-07T18:53:54.727" v="1780" actId="1076"/>
          <ac:spMkLst>
            <pc:docMk/>
            <pc:sldMk cId="3810525322" sldId="761"/>
            <ac:spMk id="11" creationId="{7E979AEE-7CEE-2ED3-B9A0-21EE4E2F2DE8}"/>
          </ac:spMkLst>
        </pc:spChg>
        <pc:picChg chg="mod">
          <ac:chgData name="Chittaranjan Hens" userId="6fc03958433e8a43" providerId="LiveId" clId="{D4CFC1A1-7733-4FB9-9E77-B66CEA53A255}" dt="2023-02-07T18:53:37.829" v="1775" actId="1076"/>
          <ac:picMkLst>
            <pc:docMk/>
            <pc:sldMk cId="3810525322" sldId="761"/>
            <ac:picMk id="2" creationId="{51B164C9-C9AC-FC1C-E60F-5761EB437D03}"/>
          </ac:picMkLst>
        </pc:picChg>
        <pc:picChg chg="del">
          <ac:chgData name="Chittaranjan Hens" userId="6fc03958433e8a43" providerId="LiveId" clId="{D4CFC1A1-7733-4FB9-9E77-B66CEA53A255}" dt="2023-02-07T11:18:43.586" v="1387" actId="478"/>
          <ac:picMkLst>
            <pc:docMk/>
            <pc:sldMk cId="3810525322" sldId="761"/>
            <ac:picMk id="3" creationId="{059F9618-9647-4C93-6952-639A49C44D21}"/>
          </ac:picMkLst>
        </pc:picChg>
        <pc:picChg chg="del">
          <ac:chgData name="Chittaranjan Hens" userId="6fc03958433e8a43" providerId="LiveId" clId="{D4CFC1A1-7733-4FB9-9E77-B66CEA53A255}" dt="2023-02-07T11:17:52.374" v="1316" actId="478"/>
          <ac:picMkLst>
            <pc:docMk/>
            <pc:sldMk cId="3810525322" sldId="761"/>
            <ac:picMk id="7" creationId="{00E5B908-95AB-8216-4477-1F95CC855B49}"/>
          </ac:picMkLst>
        </pc:picChg>
        <pc:picChg chg="mod">
          <ac:chgData name="Chittaranjan Hens" userId="6fc03958433e8a43" providerId="LiveId" clId="{D4CFC1A1-7733-4FB9-9E77-B66CEA53A255}" dt="2023-02-07T11:18:39.318" v="1385" actId="1076"/>
          <ac:picMkLst>
            <pc:docMk/>
            <pc:sldMk cId="3810525322" sldId="761"/>
            <ac:picMk id="10" creationId="{FC1093CC-3A35-3CD5-B86B-B002127937D0}"/>
          </ac:picMkLst>
        </pc:picChg>
      </pc:sldChg>
      <pc:sldChg chg="addSp delSp modSp add mod">
        <pc:chgData name="Chittaranjan Hens" userId="6fc03958433e8a43" providerId="LiveId" clId="{D4CFC1A1-7733-4FB9-9E77-B66CEA53A255}" dt="2023-02-08T19:44:27.867" v="2144" actId="1076"/>
        <pc:sldMkLst>
          <pc:docMk/>
          <pc:sldMk cId="607740246" sldId="762"/>
        </pc:sldMkLst>
        <pc:spChg chg="add mod">
          <ac:chgData name="Chittaranjan Hens" userId="6fc03958433e8a43" providerId="LiveId" clId="{D4CFC1A1-7733-4FB9-9E77-B66CEA53A255}" dt="2023-02-08T19:44:20.930" v="2143" actId="1076"/>
          <ac:spMkLst>
            <pc:docMk/>
            <pc:sldMk cId="607740246" sldId="762"/>
            <ac:spMk id="4" creationId="{7D4743D0-BF92-3218-75B6-1DAEBCFC8BF2}"/>
          </ac:spMkLst>
        </pc:spChg>
        <pc:spChg chg="del">
          <ac:chgData name="Chittaranjan Hens" userId="6fc03958433e8a43" providerId="LiveId" clId="{D4CFC1A1-7733-4FB9-9E77-B66CEA53A255}" dt="2023-02-07T18:54:37.784" v="1829" actId="478"/>
          <ac:spMkLst>
            <pc:docMk/>
            <pc:sldMk cId="607740246" sldId="762"/>
            <ac:spMk id="4" creationId="{C26AB5B3-B3B3-AD27-3A0E-AD194E97F479}"/>
          </ac:spMkLst>
        </pc:spChg>
        <pc:spChg chg="add mod">
          <ac:chgData name="Chittaranjan Hens" userId="6fc03958433e8a43" providerId="LiveId" clId="{D4CFC1A1-7733-4FB9-9E77-B66CEA53A255}" dt="2023-02-08T19:44:27.867" v="2144" actId="1076"/>
          <ac:spMkLst>
            <pc:docMk/>
            <pc:sldMk cId="607740246" sldId="762"/>
            <ac:spMk id="5" creationId="{7FB3198E-31DC-DBF0-619A-ADB9FA49A67C}"/>
          </ac:spMkLst>
        </pc:spChg>
        <pc:spChg chg="del mod">
          <ac:chgData name="Chittaranjan Hens" userId="6fc03958433e8a43" providerId="LiveId" clId="{D4CFC1A1-7733-4FB9-9E77-B66CEA53A255}" dt="2023-02-07T18:54:37.784" v="1829" actId="478"/>
          <ac:spMkLst>
            <pc:docMk/>
            <pc:sldMk cId="607740246" sldId="762"/>
            <ac:spMk id="5" creationId="{C1A00D7A-7368-06A5-716F-ABA69349409D}"/>
          </ac:spMkLst>
        </pc:spChg>
        <pc:spChg chg="mod">
          <ac:chgData name="Chittaranjan Hens" userId="6fc03958433e8a43" providerId="LiveId" clId="{D4CFC1A1-7733-4FB9-9E77-B66CEA53A255}" dt="2023-02-08T19:41:56.112" v="2138" actId="20577"/>
          <ac:spMkLst>
            <pc:docMk/>
            <pc:sldMk cId="607740246" sldId="762"/>
            <ac:spMk id="6" creationId="{8BC74A0A-295C-9D35-D749-29A5A638EAD6}"/>
          </ac:spMkLst>
        </pc:spChg>
        <pc:spChg chg="del">
          <ac:chgData name="Chittaranjan Hens" userId="6fc03958433e8a43" providerId="LiveId" clId="{D4CFC1A1-7733-4FB9-9E77-B66CEA53A255}" dt="2023-02-07T18:54:37.784" v="1829" actId="478"/>
          <ac:spMkLst>
            <pc:docMk/>
            <pc:sldMk cId="607740246" sldId="762"/>
            <ac:spMk id="9" creationId="{3F0803ED-B07D-3E93-FDF6-CFA366DA3789}"/>
          </ac:spMkLst>
        </pc:spChg>
        <pc:spChg chg="del">
          <ac:chgData name="Chittaranjan Hens" userId="6fc03958433e8a43" providerId="LiveId" clId="{D4CFC1A1-7733-4FB9-9E77-B66CEA53A255}" dt="2023-02-07T18:54:37.784" v="1829" actId="478"/>
          <ac:spMkLst>
            <pc:docMk/>
            <pc:sldMk cId="607740246" sldId="762"/>
            <ac:spMk id="11" creationId="{7E979AEE-7CEE-2ED3-B9A0-21EE4E2F2DE8}"/>
          </ac:spMkLst>
        </pc:spChg>
        <pc:picChg chg="add mod">
          <ac:chgData name="Chittaranjan Hens" userId="6fc03958433e8a43" providerId="LiveId" clId="{D4CFC1A1-7733-4FB9-9E77-B66CEA53A255}" dt="2023-02-08T19:44:15.546" v="2142" actId="1076"/>
          <ac:picMkLst>
            <pc:docMk/>
            <pc:sldMk cId="607740246" sldId="762"/>
            <ac:picMk id="3" creationId="{CD4A0C76-15A0-C36E-99B3-B34BDDCF6640}"/>
          </ac:picMkLst>
        </pc:picChg>
        <pc:picChg chg="del mod">
          <ac:chgData name="Chittaranjan Hens" userId="6fc03958433e8a43" providerId="LiveId" clId="{D4CFC1A1-7733-4FB9-9E77-B66CEA53A255}" dt="2023-02-07T18:54:37.784" v="1829" actId="478"/>
          <ac:picMkLst>
            <pc:docMk/>
            <pc:sldMk cId="607740246" sldId="762"/>
            <ac:picMk id="8" creationId="{52C1415F-3088-BDD4-C991-4CCF197D8CFD}"/>
          </ac:picMkLst>
        </pc:picChg>
        <pc:picChg chg="del">
          <ac:chgData name="Chittaranjan Hens" userId="6fc03958433e8a43" providerId="LiveId" clId="{D4CFC1A1-7733-4FB9-9E77-B66CEA53A255}" dt="2023-02-07T18:54:37.784" v="1829" actId="478"/>
          <ac:picMkLst>
            <pc:docMk/>
            <pc:sldMk cId="607740246" sldId="762"/>
            <ac:picMk id="10" creationId="{FC1093CC-3A35-3CD5-B86B-B002127937D0}"/>
          </ac:picMkLst>
        </pc:picChg>
      </pc:sldChg>
      <pc:sldChg chg="addSp delSp modSp add mod setBg modAnim">
        <pc:chgData name="Chittaranjan Hens" userId="6fc03958433e8a43" providerId="LiveId" clId="{D4CFC1A1-7733-4FB9-9E77-B66CEA53A255}" dt="2023-02-07T19:01:29.036" v="1949"/>
        <pc:sldMkLst>
          <pc:docMk/>
          <pc:sldMk cId="3955102070" sldId="763"/>
        </pc:sldMkLst>
        <pc:spChg chg="add del mod">
          <ac:chgData name="Chittaranjan Hens" userId="6fc03958433e8a43" providerId="LiveId" clId="{D4CFC1A1-7733-4FB9-9E77-B66CEA53A255}" dt="2023-02-07T18:59:04.762" v="1907" actId="478"/>
          <ac:spMkLst>
            <pc:docMk/>
            <pc:sldMk cId="3955102070" sldId="763"/>
            <ac:spMk id="4" creationId="{C7BC8991-2900-D66E-E667-FF58DBD5300F}"/>
          </ac:spMkLst>
        </pc:spChg>
        <pc:spChg chg="mod">
          <ac:chgData name="Chittaranjan Hens" userId="6fc03958433e8a43" providerId="LiveId" clId="{D4CFC1A1-7733-4FB9-9E77-B66CEA53A255}" dt="2023-02-07T19:01:09.991" v="1943" actId="6549"/>
          <ac:spMkLst>
            <pc:docMk/>
            <pc:sldMk cId="3955102070" sldId="763"/>
            <ac:spMk id="6" creationId="{8BC74A0A-295C-9D35-D749-29A5A638EAD6}"/>
          </ac:spMkLst>
        </pc:spChg>
        <pc:spChg chg="add mod">
          <ac:chgData name="Chittaranjan Hens" userId="6fc03958433e8a43" providerId="LiveId" clId="{D4CFC1A1-7733-4FB9-9E77-B66CEA53A255}" dt="2023-02-07T19:00:49.805" v="1937" actId="21"/>
          <ac:spMkLst>
            <pc:docMk/>
            <pc:sldMk cId="3955102070" sldId="763"/>
            <ac:spMk id="8" creationId="{544F5B83-BA97-D860-74CA-FA6377AC8873}"/>
          </ac:spMkLst>
        </pc:spChg>
        <pc:spChg chg="add del">
          <ac:chgData name="Chittaranjan Hens" userId="6fc03958433e8a43" providerId="LiveId" clId="{D4CFC1A1-7733-4FB9-9E77-B66CEA53A255}" dt="2023-02-07T19:00:36.094" v="1934" actId="26606"/>
          <ac:spMkLst>
            <pc:docMk/>
            <pc:sldMk cId="3955102070" sldId="763"/>
            <ac:spMk id="10" creationId="{33CD251C-A887-4D2F-925B-FC097198538B}"/>
          </ac:spMkLst>
        </pc:spChg>
        <pc:spChg chg="add del">
          <ac:chgData name="Chittaranjan Hens" userId="6fc03958433e8a43" providerId="LiveId" clId="{D4CFC1A1-7733-4FB9-9E77-B66CEA53A255}" dt="2023-02-07T19:00:36.094" v="1934" actId="26606"/>
          <ac:spMkLst>
            <pc:docMk/>
            <pc:sldMk cId="3955102070" sldId="763"/>
            <ac:spMk id="11" creationId="{3B2069EE-A08E-44F0-B3F9-3CF8CC2DCAD5}"/>
          </ac:spMkLst>
        </pc:spChg>
        <pc:spChg chg="add del">
          <ac:chgData name="Chittaranjan Hens" userId="6fc03958433e8a43" providerId="LiveId" clId="{D4CFC1A1-7733-4FB9-9E77-B66CEA53A255}" dt="2023-02-07T18:59:29.381" v="1910" actId="26606"/>
          <ac:spMkLst>
            <pc:docMk/>
            <pc:sldMk cId="3955102070" sldId="763"/>
            <ac:spMk id="13" creationId="{33CD251C-A887-4D2F-925B-FC097198538B}"/>
          </ac:spMkLst>
        </pc:spChg>
        <pc:spChg chg="add del">
          <ac:chgData name="Chittaranjan Hens" userId="6fc03958433e8a43" providerId="LiveId" clId="{D4CFC1A1-7733-4FB9-9E77-B66CEA53A255}" dt="2023-02-07T18:59:29.381" v="1910" actId="26606"/>
          <ac:spMkLst>
            <pc:docMk/>
            <pc:sldMk cId="3955102070" sldId="763"/>
            <ac:spMk id="15" creationId="{3B2069EE-A08E-44F0-B3F9-3CF8CC2DCAD5}"/>
          </ac:spMkLst>
        </pc:spChg>
        <pc:spChg chg="add del">
          <ac:chgData name="Chittaranjan Hens" userId="6fc03958433e8a43" providerId="LiveId" clId="{D4CFC1A1-7733-4FB9-9E77-B66CEA53A255}" dt="2023-02-07T18:59:31.100" v="1912" actId="26606"/>
          <ac:spMkLst>
            <pc:docMk/>
            <pc:sldMk cId="3955102070" sldId="763"/>
            <ac:spMk id="21" creationId="{B3684CCF-CEBB-4D8E-A366-95E43D4C790B}"/>
          </ac:spMkLst>
        </pc:spChg>
        <pc:spChg chg="add del">
          <ac:chgData name="Chittaranjan Hens" userId="6fc03958433e8a43" providerId="LiveId" clId="{D4CFC1A1-7733-4FB9-9E77-B66CEA53A255}" dt="2023-02-07T18:59:31.100" v="1912" actId="26606"/>
          <ac:spMkLst>
            <pc:docMk/>
            <pc:sldMk cId="3955102070" sldId="763"/>
            <ac:spMk id="22" creationId="{70BEB1E7-2F88-40BC-B73D-42E5B6F80BFC}"/>
          </ac:spMkLst>
        </pc:spChg>
        <pc:grpChg chg="add del">
          <ac:chgData name="Chittaranjan Hens" userId="6fc03958433e8a43" providerId="LiveId" clId="{D4CFC1A1-7733-4FB9-9E77-B66CEA53A255}" dt="2023-02-07T19:00:36.094" v="1934" actId="26606"/>
          <ac:grpSpMkLst>
            <pc:docMk/>
            <pc:sldMk cId="3955102070" sldId="763"/>
            <ac:grpSpMk id="12" creationId="{9C6E8597-0CCE-4A8A-9326-AA52691A1C81}"/>
          </ac:grpSpMkLst>
        </pc:grpChg>
        <pc:grpChg chg="add del">
          <ac:chgData name="Chittaranjan Hens" userId="6fc03958433e8a43" providerId="LiveId" clId="{D4CFC1A1-7733-4FB9-9E77-B66CEA53A255}" dt="2023-02-07T18:59:29.381" v="1910" actId="26606"/>
          <ac:grpSpMkLst>
            <pc:docMk/>
            <pc:sldMk cId="3955102070" sldId="763"/>
            <ac:grpSpMk id="17" creationId="{9C6E8597-0CCE-4A8A-9326-AA52691A1C81}"/>
          </ac:grpSpMkLst>
        </pc:grpChg>
        <pc:picChg chg="mod ord">
          <ac:chgData name="Chittaranjan Hens" userId="6fc03958433e8a43" providerId="LiveId" clId="{D4CFC1A1-7733-4FB9-9E77-B66CEA53A255}" dt="2023-02-07T19:00:36.094" v="1934" actId="26606"/>
          <ac:picMkLst>
            <pc:docMk/>
            <pc:sldMk cId="3955102070" sldId="763"/>
            <ac:picMk id="2" creationId="{51B164C9-C9AC-FC1C-E60F-5761EB437D03}"/>
          </ac:picMkLst>
        </pc:picChg>
        <pc:picChg chg="add del mod">
          <ac:chgData name="Chittaranjan Hens" userId="6fc03958433e8a43" providerId="LiveId" clId="{D4CFC1A1-7733-4FB9-9E77-B66CEA53A255}" dt="2023-02-07T18:59:04.762" v="1907" actId="478"/>
          <ac:picMkLst>
            <pc:docMk/>
            <pc:sldMk cId="3955102070" sldId="763"/>
            <ac:picMk id="3" creationId="{1333F8ED-9F24-19EE-A781-8048AE81BE90}"/>
          </ac:picMkLst>
        </pc:picChg>
        <pc:picChg chg="add mod ord">
          <ac:chgData name="Chittaranjan Hens" userId="6fc03958433e8a43" providerId="LiveId" clId="{D4CFC1A1-7733-4FB9-9E77-B66CEA53A255}" dt="2023-02-07T19:01:25.077" v="1948" actId="1076"/>
          <ac:picMkLst>
            <pc:docMk/>
            <pc:sldMk cId="3955102070" sldId="763"/>
            <ac:picMk id="5" creationId="{9080605C-83E0-AE3E-EA8E-701F18D1F53C}"/>
          </ac:picMkLst>
        </pc:picChg>
        <pc:picChg chg="add mod ord">
          <ac:chgData name="Chittaranjan Hens" userId="6fc03958433e8a43" providerId="LiveId" clId="{D4CFC1A1-7733-4FB9-9E77-B66CEA53A255}" dt="2023-02-07T19:01:21.799" v="1947" actId="1076"/>
          <ac:picMkLst>
            <pc:docMk/>
            <pc:sldMk cId="3955102070" sldId="763"/>
            <ac:picMk id="7" creationId="{942A744F-748F-B999-2ACC-248258C24144}"/>
          </ac:picMkLst>
        </pc:picChg>
      </pc:sldChg>
      <pc:sldChg chg="delSp add del setBg delDesignElem">
        <pc:chgData name="Chittaranjan Hens" userId="6fc03958433e8a43" providerId="LiveId" clId="{D4CFC1A1-7733-4FB9-9E77-B66CEA53A255}" dt="2023-02-07T18:57:00.121" v="1845" actId="47"/>
        <pc:sldMkLst>
          <pc:docMk/>
          <pc:sldMk cId="3857797847" sldId="764"/>
        </pc:sldMkLst>
        <pc:spChg chg="del">
          <ac:chgData name="Chittaranjan Hens" userId="6fc03958433e8a43" providerId="LiveId" clId="{D4CFC1A1-7733-4FB9-9E77-B66CEA53A255}" dt="2023-02-07T18:56:34.861" v="1844"/>
          <ac:spMkLst>
            <pc:docMk/>
            <pc:sldMk cId="3857797847" sldId="764"/>
            <ac:spMk id="34" creationId="{C0B27210-D0CA-4654-B3E3-9ABB4F178EA1}"/>
          </ac:spMkLst>
        </pc:spChg>
        <pc:spChg chg="del">
          <ac:chgData name="Chittaranjan Hens" userId="6fc03958433e8a43" providerId="LiveId" clId="{D4CFC1A1-7733-4FB9-9E77-B66CEA53A255}" dt="2023-02-07T18:56:34.861" v="1844"/>
          <ac:spMkLst>
            <pc:docMk/>
            <pc:sldMk cId="3857797847" sldId="764"/>
            <ac:spMk id="35" creationId="{1DB7C82F-AB7E-4F0C-B829-FA1B9C415180}"/>
          </ac:spMkLst>
        </pc:spChg>
        <pc:spChg chg="del">
          <ac:chgData name="Chittaranjan Hens" userId="6fc03958433e8a43" providerId="LiveId" clId="{D4CFC1A1-7733-4FB9-9E77-B66CEA53A255}" dt="2023-02-07T18:56:34.861" v="1844"/>
          <ac:spMkLst>
            <pc:docMk/>
            <pc:sldMk cId="3857797847" sldId="764"/>
            <ac:spMk id="36" creationId="{70B66945-4967-4040-926D-DCA44313CDAB}"/>
          </ac:spMkLst>
        </pc:spChg>
      </pc:sldChg>
      <pc:sldChg chg="addSp delSp modSp add mod modAnim">
        <pc:chgData name="Chittaranjan Hens" userId="6fc03958433e8a43" providerId="LiveId" clId="{D4CFC1A1-7733-4FB9-9E77-B66CEA53A255}" dt="2023-02-09T04:18:26.294" v="2362"/>
        <pc:sldMkLst>
          <pc:docMk/>
          <pc:sldMk cId="1300111645" sldId="776"/>
        </pc:sldMkLst>
        <pc:spChg chg="del mod">
          <ac:chgData name="Chittaranjan Hens" userId="6fc03958433e8a43" providerId="LiveId" clId="{D4CFC1A1-7733-4FB9-9E77-B66CEA53A255}" dt="2023-02-09T04:18:25.180" v="2361" actId="478"/>
          <ac:spMkLst>
            <pc:docMk/>
            <pc:sldMk cId="1300111645" sldId="776"/>
            <ac:spMk id="4" creationId="{F940E97A-9788-489C-B9EB-0F7B7B0A3391}"/>
          </ac:spMkLst>
        </pc:spChg>
        <pc:spChg chg="mod">
          <ac:chgData name="Chittaranjan Hens" userId="6fc03958433e8a43" providerId="LiveId" clId="{D4CFC1A1-7733-4FB9-9E77-B66CEA53A255}" dt="2023-02-07T19:02:57.977" v="1969" actId="2711"/>
          <ac:spMkLst>
            <pc:docMk/>
            <pc:sldMk cId="1300111645" sldId="776"/>
            <ac:spMk id="5" creationId="{C4E7F075-0029-4B78-B9B6-89F7A65D16D6}"/>
          </ac:spMkLst>
        </pc:spChg>
        <pc:spChg chg="del mod">
          <ac:chgData name="Chittaranjan Hens" userId="6fc03958433e8a43" providerId="LiveId" clId="{D4CFC1A1-7733-4FB9-9E77-B66CEA53A255}" dt="2023-02-09T04:18:25.180" v="2361" actId="478"/>
          <ac:spMkLst>
            <pc:docMk/>
            <pc:sldMk cId="1300111645" sldId="776"/>
            <ac:spMk id="6" creationId="{FBCB170F-A8F0-4171-B3DE-1E21FD510CBD}"/>
          </ac:spMkLst>
        </pc:spChg>
        <pc:spChg chg="add mod">
          <ac:chgData name="Chittaranjan Hens" userId="6fc03958433e8a43" providerId="LiveId" clId="{D4CFC1A1-7733-4FB9-9E77-B66CEA53A255}" dt="2023-02-09T04:18:26.294" v="2362"/>
          <ac:spMkLst>
            <pc:docMk/>
            <pc:sldMk cId="1300111645" sldId="776"/>
            <ac:spMk id="7" creationId="{EC926AAE-C56C-B0E8-799B-294133F7FC20}"/>
          </ac:spMkLst>
        </pc:spChg>
        <pc:spChg chg="mod">
          <ac:chgData name="Chittaranjan Hens" userId="6fc03958433e8a43" providerId="LiveId" clId="{D4CFC1A1-7733-4FB9-9E77-B66CEA53A255}" dt="2023-02-07T19:02:50.245" v="1968" actId="207"/>
          <ac:spMkLst>
            <pc:docMk/>
            <pc:sldMk cId="1300111645" sldId="776"/>
            <ac:spMk id="8" creationId="{533CD7F3-AF71-4AE0-B217-21A7FD5489E5}"/>
          </ac:spMkLst>
        </pc:spChg>
        <pc:spChg chg="mod">
          <ac:chgData name="Chittaranjan Hens" userId="6fc03958433e8a43" providerId="LiveId" clId="{D4CFC1A1-7733-4FB9-9E77-B66CEA53A255}" dt="2023-02-07T19:02:45.384" v="1967" actId="1076"/>
          <ac:spMkLst>
            <pc:docMk/>
            <pc:sldMk cId="1300111645" sldId="776"/>
            <ac:spMk id="9" creationId="{E03C2A06-A08F-473D-9078-7E3B118FACDA}"/>
          </ac:spMkLst>
        </pc:spChg>
        <pc:spChg chg="add mod">
          <ac:chgData name="Chittaranjan Hens" userId="6fc03958433e8a43" providerId="LiveId" clId="{D4CFC1A1-7733-4FB9-9E77-B66CEA53A255}" dt="2023-02-07T19:28:01.949" v="2111" actId="113"/>
          <ac:spMkLst>
            <pc:docMk/>
            <pc:sldMk cId="1300111645" sldId="776"/>
            <ac:spMk id="11" creationId="{90E77283-37FE-BEE7-0D17-7A8B5C56EC80}"/>
          </ac:spMkLst>
        </pc:spChg>
        <pc:spChg chg="add mod">
          <ac:chgData name="Chittaranjan Hens" userId="6fc03958433e8a43" providerId="LiveId" clId="{D4CFC1A1-7733-4FB9-9E77-B66CEA53A255}" dt="2023-02-09T04:18:26.294" v="2362"/>
          <ac:spMkLst>
            <pc:docMk/>
            <pc:sldMk cId="1300111645" sldId="776"/>
            <ac:spMk id="12" creationId="{1BCAB970-FF61-D429-694E-F01003B2D116}"/>
          </ac:spMkLst>
        </pc:spChg>
        <pc:spChg chg="del mod topLvl">
          <ac:chgData name="Chittaranjan Hens" userId="6fc03958433e8a43" providerId="LiveId" clId="{D4CFC1A1-7733-4FB9-9E77-B66CEA53A255}" dt="2023-02-07T19:02:21.563" v="1960" actId="478"/>
          <ac:spMkLst>
            <pc:docMk/>
            <pc:sldMk cId="1300111645" sldId="776"/>
            <ac:spMk id="13" creationId="{1B71BA13-83ED-42FD-989B-630550E924EE}"/>
          </ac:spMkLst>
        </pc:spChg>
        <pc:spChg chg="add mod">
          <ac:chgData name="Chittaranjan Hens" userId="6fc03958433e8a43" providerId="LiveId" clId="{D4CFC1A1-7733-4FB9-9E77-B66CEA53A255}" dt="2023-02-09T04:18:26.294" v="2362"/>
          <ac:spMkLst>
            <pc:docMk/>
            <pc:sldMk cId="1300111645" sldId="776"/>
            <ac:spMk id="13" creationId="{450D0357-9857-9A91-9194-F1A9C4BE7E3E}"/>
          </ac:spMkLst>
        </pc:spChg>
        <pc:spChg chg="del mod">
          <ac:chgData name="Chittaranjan Hens" userId="6fc03958433e8a43" providerId="LiveId" clId="{D4CFC1A1-7733-4FB9-9E77-B66CEA53A255}" dt="2023-02-09T04:18:25.180" v="2361" actId="478"/>
          <ac:spMkLst>
            <pc:docMk/>
            <pc:sldMk cId="1300111645" sldId="776"/>
            <ac:spMk id="15" creationId="{4B5D0B76-326B-48A0-85E3-97D2563E4C2A}"/>
          </ac:spMkLst>
        </pc:spChg>
        <pc:grpChg chg="del">
          <ac:chgData name="Chittaranjan Hens" userId="6fc03958433e8a43" providerId="LiveId" clId="{D4CFC1A1-7733-4FB9-9E77-B66CEA53A255}" dt="2023-02-07T18:57:24.740" v="1850" actId="478"/>
          <ac:grpSpMkLst>
            <pc:docMk/>
            <pc:sldMk cId="1300111645" sldId="776"/>
            <ac:grpSpMk id="12" creationId="{8291642F-F485-4158-BB76-5272112587A5}"/>
          </ac:grpSpMkLst>
        </pc:grpChg>
        <pc:picChg chg="add mod ord">
          <ac:chgData name="Chittaranjan Hens" userId="6fc03958433e8a43" providerId="LiveId" clId="{D4CFC1A1-7733-4FB9-9E77-B66CEA53A255}" dt="2023-02-07T19:27:55.905" v="2108" actId="1076"/>
          <ac:picMkLst>
            <pc:docMk/>
            <pc:sldMk cId="1300111645" sldId="776"/>
            <ac:picMk id="3" creationId="{65D346DF-3D53-987B-A7CA-BEA0A9C6909D}"/>
          </ac:picMkLst>
        </pc:picChg>
        <pc:picChg chg="del topLvl">
          <ac:chgData name="Chittaranjan Hens" userId="6fc03958433e8a43" providerId="LiveId" clId="{D4CFC1A1-7733-4FB9-9E77-B66CEA53A255}" dt="2023-02-07T18:57:24.740" v="1850" actId="478"/>
          <ac:picMkLst>
            <pc:docMk/>
            <pc:sldMk cId="1300111645" sldId="776"/>
            <ac:picMk id="14" creationId="{5A3BC64A-BCB5-4582-BBB4-E5C150EFB243}"/>
          </ac:picMkLst>
        </pc:picChg>
      </pc:sldChg>
      <pc:sldChg chg="addSp delSp modSp add mod">
        <pc:chgData name="Chittaranjan Hens" userId="6fc03958433e8a43" providerId="LiveId" clId="{D4CFC1A1-7733-4FB9-9E77-B66CEA53A255}" dt="2023-02-07T19:24:56.554" v="2062" actId="113"/>
        <pc:sldMkLst>
          <pc:docMk/>
          <pc:sldMk cId="1755473842" sldId="777"/>
        </pc:sldMkLst>
        <pc:spChg chg="mod">
          <ac:chgData name="Chittaranjan Hens" userId="6fc03958433e8a43" providerId="LiveId" clId="{D4CFC1A1-7733-4FB9-9E77-B66CEA53A255}" dt="2023-02-07T19:04:46.385" v="1980" actId="207"/>
          <ac:spMkLst>
            <pc:docMk/>
            <pc:sldMk cId="1755473842" sldId="777"/>
            <ac:spMk id="4" creationId="{F940E97A-9788-489C-B9EB-0F7B7B0A3391}"/>
          </ac:spMkLst>
        </pc:spChg>
        <pc:spChg chg="mod">
          <ac:chgData name="Chittaranjan Hens" userId="6fc03958433e8a43" providerId="LiveId" clId="{D4CFC1A1-7733-4FB9-9E77-B66CEA53A255}" dt="2023-02-07T19:04:54.002" v="1981" actId="207"/>
          <ac:spMkLst>
            <pc:docMk/>
            <pc:sldMk cId="1755473842" sldId="777"/>
            <ac:spMk id="5" creationId="{C4E7F075-0029-4B78-B9B6-89F7A65D16D6}"/>
          </ac:spMkLst>
        </pc:spChg>
        <pc:spChg chg="mod">
          <ac:chgData name="Chittaranjan Hens" userId="6fc03958433e8a43" providerId="LiveId" clId="{D4CFC1A1-7733-4FB9-9E77-B66CEA53A255}" dt="2023-02-07T19:05:49.524" v="2004" actId="1036"/>
          <ac:spMkLst>
            <pc:docMk/>
            <pc:sldMk cId="1755473842" sldId="777"/>
            <ac:spMk id="6" creationId="{FBCB170F-A8F0-4171-B3DE-1E21FD510CBD}"/>
          </ac:spMkLst>
        </pc:spChg>
        <pc:spChg chg="mod">
          <ac:chgData name="Chittaranjan Hens" userId="6fc03958433e8a43" providerId="LiveId" clId="{D4CFC1A1-7733-4FB9-9E77-B66CEA53A255}" dt="2023-02-07T19:04:46.385" v="1980" actId="207"/>
          <ac:spMkLst>
            <pc:docMk/>
            <pc:sldMk cId="1755473842" sldId="777"/>
            <ac:spMk id="8" creationId="{533CD7F3-AF71-4AE0-B217-21A7FD5489E5}"/>
          </ac:spMkLst>
        </pc:spChg>
        <pc:spChg chg="mod">
          <ac:chgData name="Chittaranjan Hens" userId="6fc03958433e8a43" providerId="LiveId" clId="{D4CFC1A1-7733-4FB9-9E77-B66CEA53A255}" dt="2023-02-07T19:05:39.333" v="2000" actId="1076"/>
          <ac:spMkLst>
            <pc:docMk/>
            <pc:sldMk cId="1755473842" sldId="777"/>
            <ac:spMk id="9" creationId="{E03C2A06-A08F-473D-9078-7E3B118FACDA}"/>
          </ac:spMkLst>
        </pc:spChg>
        <pc:spChg chg="mod">
          <ac:chgData name="Chittaranjan Hens" userId="6fc03958433e8a43" providerId="LiveId" clId="{D4CFC1A1-7733-4FB9-9E77-B66CEA53A255}" dt="2023-02-07T19:04:46.385" v="1980" actId="207"/>
          <ac:spMkLst>
            <pc:docMk/>
            <pc:sldMk cId="1755473842" sldId="777"/>
            <ac:spMk id="11" creationId="{0A69B190-09D8-4D22-AD7F-2F0C90436612}"/>
          </ac:spMkLst>
        </pc:spChg>
        <pc:spChg chg="del mod topLvl">
          <ac:chgData name="Chittaranjan Hens" userId="6fc03958433e8a43" providerId="LiveId" clId="{D4CFC1A1-7733-4FB9-9E77-B66CEA53A255}" dt="2023-02-07T19:05:07.834" v="1985" actId="478"/>
          <ac:spMkLst>
            <pc:docMk/>
            <pc:sldMk cId="1755473842" sldId="777"/>
            <ac:spMk id="13" creationId="{1B71BA13-83ED-42FD-989B-630550E924EE}"/>
          </ac:spMkLst>
        </pc:spChg>
        <pc:spChg chg="mod">
          <ac:chgData name="Chittaranjan Hens" userId="6fc03958433e8a43" providerId="LiveId" clId="{D4CFC1A1-7733-4FB9-9E77-B66CEA53A255}" dt="2023-02-07T19:05:53.991" v="2007" actId="1038"/>
          <ac:spMkLst>
            <pc:docMk/>
            <pc:sldMk cId="1755473842" sldId="777"/>
            <ac:spMk id="15" creationId="{4B5D0B76-326B-48A0-85E3-97D2563E4C2A}"/>
          </ac:spMkLst>
        </pc:spChg>
        <pc:spChg chg="mod">
          <ac:chgData name="Chittaranjan Hens" userId="6fc03958433e8a43" providerId="LiveId" clId="{D4CFC1A1-7733-4FB9-9E77-B66CEA53A255}" dt="2023-02-07T19:04:46.385" v="1980" actId="207"/>
          <ac:spMkLst>
            <pc:docMk/>
            <pc:sldMk cId="1755473842" sldId="777"/>
            <ac:spMk id="16" creationId="{46408978-89D7-4356-980F-D228625B8093}"/>
          </ac:spMkLst>
        </pc:spChg>
        <pc:spChg chg="add mod">
          <ac:chgData name="Chittaranjan Hens" userId="6fc03958433e8a43" providerId="LiveId" clId="{D4CFC1A1-7733-4FB9-9E77-B66CEA53A255}" dt="2023-02-07T19:24:56.554" v="2062" actId="113"/>
          <ac:spMkLst>
            <pc:docMk/>
            <pc:sldMk cId="1755473842" sldId="777"/>
            <ac:spMk id="17" creationId="{340BCF94-31CA-4CFC-4684-5D52FBABCBF4}"/>
          </ac:spMkLst>
        </pc:spChg>
        <pc:grpChg chg="del">
          <ac:chgData name="Chittaranjan Hens" userId="6fc03958433e8a43" providerId="LiveId" clId="{D4CFC1A1-7733-4FB9-9E77-B66CEA53A255}" dt="2023-02-07T19:05:07.834" v="1985" actId="478"/>
          <ac:grpSpMkLst>
            <pc:docMk/>
            <pc:sldMk cId="1755473842" sldId="777"/>
            <ac:grpSpMk id="12" creationId="{8291642F-F485-4158-BB76-5272112587A5}"/>
          </ac:grpSpMkLst>
        </pc:grpChg>
        <pc:picChg chg="add mod ord">
          <ac:chgData name="Chittaranjan Hens" userId="6fc03958433e8a43" providerId="LiveId" clId="{D4CFC1A1-7733-4FB9-9E77-B66CEA53A255}" dt="2023-02-07T19:04:32.442" v="1979" actId="167"/>
          <ac:picMkLst>
            <pc:docMk/>
            <pc:sldMk cId="1755473842" sldId="777"/>
            <ac:picMk id="3" creationId="{C55E291A-7D83-6063-B15C-3EEE24B56850}"/>
          </ac:picMkLst>
        </pc:picChg>
        <pc:picChg chg="del topLvl">
          <ac:chgData name="Chittaranjan Hens" userId="6fc03958433e8a43" providerId="LiveId" clId="{D4CFC1A1-7733-4FB9-9E77-B66CEA53A255}" dt="2023-02-07T19:05:09.553" v="1986" actId="478"/>
          <ac:picMkLst>
            <pc:docMk/>
            <pc:sldMk cId="1755473842" sldId="777"/>
            <ac:picMk id="14" creationId="{5A3BC64A-BCB5-4582-BBB4-E5C150EFB243}"/>
          </ac:picMkLst>
        </pc:picChg>
      </pc:sldChg>
      <pc:sldChg chg="delSp add mod">
        <pc:chgData name="Chittaranjan Hens" userId="6fc03958433e8a43" providerId="LiveId" clId="{D4CFC1A1-7733-4FB9-9E77-B66CEA53A255}" dt="2023-02-07T19:07:46.575" v="2016" actId="478"/>
        <pc:sldMkLst>
          <pc:docMk/>
          <pc:sldMk cId="3178960083" sldId="778"/>
        </pc:sldMkLst>
        <pc:picChg chg="del">
          <ac:chgData name="Chittaranjan Hens" userId="6fc03958433e8a43" providerId="LiveId" clId="{D4CFC1A1-7733-4FB9-9E77-B66CEA53A255}" dt="2023-02-07T19:07:46.575" v="2016" actId="478"/>
          <ac:picMkLst>
            <pc:docMk/>
            <pc:sldMk cId="3178960083" sldId="778"/>
            <ac:picMk id="10" creationId="{98FA6D2E-01D3-E31E-3024-DC22ED45F0F9}"/>
          </ac:picMkLst>
        </pc:picChg>
        <pc:picChg chg="del">
          <ac:chgData name="Chittaranjan Hens" userId="6fc03958433e8a43" providerId="LiveId" clId="{D4CFC1A1-7733-4FB9-9E77-B66CEA53A255}" dt="2023-02-07T19:07:46.575" v="2016" actId="478"/>
          <ac:picMkLst>
            <pc:docMk/>
            <pc:sldMk cId="3178960083" sldId="778"/>
            <ac:picMk id="14" creationId="{C68F1575-E38D-765D-77FF-6488618CE311}"/>
          </ac:picMkLst>
        </pc:picChg>
      </pc:sldChg>
      <pc:sldChg chg="addSp delSp modSp add del mod ord setBg delDesignElem">
        <pc:chgData name="Chittaranjan Hens" userId="6fc03958433e8a43" providerId="LiveId" clId="{D4CFC1A1-7733-4FB9-9E77-B66CEA53A255}" dt="2023-02-07T19:01:35.890" v="1950" actId="47"/>
        <pc:sldMkLst>
          <pc:docMk/>
          <pc:sldMk cId="3857797847" sldId="778"/>
        </pc:sldMkLst>
        <pc:spChg chg="mod">
          <ac:chgData name="Chittaranjan Hens" userId="6fc03958433e8a43" providerId="LiveId" clId="{D4CFC1A1-7733-4FB9-9E77-B66CEA53A255}" dt="2023-02-07T18:58:15.795" v="1905" actId="14100"/>
          <ac:spMkLst>
            <pc:docMk/>
            <pc:sldMk cId="3857797847" sldId="778"/>
            <ac:spMk id="6" creationId="{2C39BA5E-20C7-41A0-BB8E-4E9C5E0AC58C}"/>
          </ac:spMkLst>
        </pc:spChg>
        <pc:spChg chg="add del">
          <ac:chgData name="Chittaranjan Hens" userId="6fc03958433e8a43" providerId="LiveId" clId="{D4CFC1A1-7733-4FB9-9E77-B66CEA53A255}" dt="2023-02-07T18:57:07.703" v="1848"/>
          <ac:spMkLst>
            <pc:docMk/>
            <pc:sldMk cId="3857797847" sldId="778"/>
            <ac:spMk id="34" creationId="{C0B27210-D0CA-4654-B3E3-9ABB4F178EA1}"/>
          </ac:spMkLst>
        </pc:spChg>
        <pc:spChg chg="add del">
          <ac:chgData name="Chittaranjan Hens" userId="6fc03958433e8a43" providerId="LiveId" clId="{D4CFC1A1-7733-4FB9-9E77-B66CEA53A255}" dt="2023-02-07T18:57:07.703" v="1848"/>
          <ac:spMkLst>
            <pc:docMk/>
            <pc:sldMk cId="3857797847" sldId="778"/>
            <ac:spMk id="35" creationId="{1DB7C82F-AB7E-4F0C-B829-FA1B9C415180}"/>
          </ac:spMkLst>
        </pc:spChg>
        <pc:spChg chg="add del">
          <ac:chgData name="Chittaranjan Hens" userId="6fc03958433e8a43" providerId="LiveId" clId="{D4CFC1A1-7733-4FB9-9E77-B66CEA53A255}" dt="2023-02-07T18:57:07.703" v="1848"/>
          <ac:spMkLst>
            <pc:docMk/>
            <pc:sldMk cId="3857797847" sldId="778"/>
            <ac:spMk id="36" creationId="{70B66945-4967-4040-926D-DCA44313CDAB}"/>
          </ac:spMkLst>
        </pc:spChg>
        <pc:picChg chg="del mod">
          <ac:chgData name="Chittaranjan Hens" userId="6fc03958433e8a43" providerId="LiveId" clId="{D4CFC1A1-7733-4FB9-9E77-B66CEA53A255}" dt="2023-02-07T18:57:38.577" v="1854" actId="478"/>
          <ac:picMkLst>
            <pc:docMk/>
            <pc:sldMk cId="3857797847" sldId="778"/>
            <ac:picMk id="7" creationId="{9B47E8B4-0C52-4BEA-A696-6F494AA1778C}"/>
          </ac:picMkLst>
        </pc:picChg>
        <pc:picChg chg="del mod">
          <ac:chgData name="Chittaranjan Hens" userId="6fc03958433e8a43" providerId="LiveId" clId="{D4CFC1A1-7733-4FB9-9E77-B66CEA53A255}" dt="2023-02-07T18:57:38.577" v="1854" actId="478"/>
          <ac:picMkLst>
            <pc:docMk/>
            <pc:sldMk cId="3857797847" sldId="778"/>
            <ac:picMk id="9" creationId="{D5AF6912-1F84-4FD5-A031-C33F341D7F12}"/>
          </ac:picMkLst>
        </pc:picChg>
      </pc:sldChg>
      <pc:sldChg chg="add del">
        <pc:chgData name="Chittaranjan Hens" userId="6fc03958433e8a43" providerId="LiveId" clId="{D4CFC1A1-7733-4FB9-9E77-B66CEA53A255}" dt="2023-02-07T19:07:20.788" v="2014"/>
        <pc:sldMkLst>
          <pc:docMk/>
          <pc:sldMk cId="791861254" sldId="779"/>
        </pc:sldMkLst>
      </pc:sldChg>
      <pc:sldChg chg="modSp add mod">
        <pc:chgData name="Chittaranjan Hens" userId="6fc03958433e8a43" providerId="LiveId" clId="{D4CFC1A1-7733-4FB9-9E77-B66CEA53A255}" dt="2023-02-07T19:08:30.736" v="2018" actId="207"/>
        <pc:sldMkLst>
          <pc:docMk/>
          <pc:sldMk cId="1320734021" sldId="779"/>
        </pc:sldMkLst>
        <pc:picChg chg="mod">
          <ac:chgData name="Chittaranjan Hens" userId="6fc03958433e8a43" providerId="LiveId" clId="{D4CFC1A1-7733-4FB9-9E77-B66CEA53A255}" dt="2023-02-07T19:08:30.736" v="2018" actId="207"/>
          <ac:picMkLst>
            <pc:docMk/>
            <pc:sldMk cId="1320734021" sldId="779"/>
            <ac:picMk id="14" creationId="{C68F1575-E38D-765D-77FF-6488618CE311}"/>
          </ac:picMkLst>
        </pc:picChg>
      </pc:sldChg>
      <pc:sldChg chg="addSp delSp modSp add mod delAnim modAnim">
        <pc:chgData name="Chittaranjan Hens" userId="6fc03958433e8a43" providerId="LiveId" clId="{D4CFC1A1-7733-4FB9-9E77-B66CEA53A255}" dt="2023-02-09T04:18:13.915" v="2360" actId="20577"/>
        <pc:sldMkLst>
          <pc:docMk/>
          <pc:sldMk cId="1208977773" sldId="780"/>
        </pc:sldMkLst>
        <pc:spChg chg="mod">
          <ac:chgData name="Chittaranjan Hens" userId="6fc03958433e8a43" providerId="LiveId" clId="{D4CFC1A1-7733-4FB9-9E77-B66CEA53A255}" dt="2023-02-09T04:18:13.915" v="2360" actId="20577"/>
          <ac:spMkLst>
            <pc:docMk/>
            <pc:sldMk cId="1208977773" sldId="780"/>
            <ac:spMk id="4" creationId="{F940E97A-9788-489C-B9EB-0F7B7B0A3391}"/>
          </ac:spMkLst>
        </pc:spChg>
        <pc:spChg chg="mod">
          <ac:chgData name="Chittaranjan Hens" userId="6fc03958433e8a43" providerId="LiveId" clId="{D4CFC1A1-7733-4FB9-9E77-B66CEA53A255}" dt="2023-02-09T04:18:11.808" v="2359" actId="20577"/>
          <ac:spMkLst>
            <pc:docMk/>
            <pc:sldMk cId="1208977773" sldId="780"/>
            <ac:spMk id="6" creationId="{FBCB170F-A8F0-4171-B3DE-1E21FD510CBD}"/>
          </ac:spMkLst>
        </pc:spChg>
        <pc:spChg chg="add mod">
          <ac:chgData name="Chittaranjan Hens" userId="6fc03958433e8a43" providerId="LiveId" clId="{D4CFC1A1-7733-4FB9-9E77-B66CEA53A255}" dt="2023-02-07T19:12:43.097" v="2038" actId="1076"/>
          <ac:spMkLst>
            <pc:docMk/>
            <pc:sldMk cId="1208977773" sldId="780"/>
            <ac:spMk id="7" creationId="{7EB09ED0-812B-CBB9-8AC1-EFB549A070CE}"/>
          </ac:spMkLst>
        </pc:spChg>
        <pc:spChg chg="del">
          <ac:chgData name="Chittaranjan Hens" userId="6fc03958433e8a43" providerId="LiveId" clId="{D4CFC1A1-7733-4FB9-9E77-B66CEA53A255}" dt="2023-02-07T19:10:37.673" v="2023" actId="478"/>
          <ac:spMkLst>
            <pc:docMk/>
            <pc:sldMk cId="1208977773" sldId="780"/>
            <ac:spMk id="8" creationId="{533CD7F3-AF71-4AE0-B217-21A7FD5489E5}"/>
          </ac:spMkLst>
        </pc:spChg>
        <pc:spChg chg="mod">
          <ac:chgData name="Chittaranjan Hens" userId="6fc03958433e8a43" providerId="LiveId" clId="{D4CFC1A1-7733-4FB9-9E77-B66CEA53A255}" dt="2023-02-07T19:25:09.450" v="2065" actId="113"/>
          <ac:spMkLst>
            <pc:docMk/>
            <pc:sldMk cId="1208977773" sldId="780"/>
            <ac:spMk id="11" creationId="{90E77283-37FE-BEE7-0D17-7A8B5C56EC80}"/>
          </ac:spMkLst>
        </pc:spChg>
        <pc:spChg chg="add mod">
          <ac:chgData name="Chittaranjan Hens" userId="6fc03958433e8a43" providerId="LiveId" clId="{D4CFC1A1-7733-4FB9-9E77-B66CEA53A255}" dt="2023-02-07T19:15:57.003" v="2055" actId="207"/>
          <ac:spMkLst>
            <pc:docMk/>
            <pc:sldMk cId="1208977773" sldId="780"/>
            <ac:spMk id="12" creationId="{C81839F0-5A0B-5B84-1EF9-AFBFD1FF54E4}"/>
          </ac:spMkLst>
        </pc:spChg>
        <pc:spChg chg="add mod">
          <ac:chgData name="Chittaranjan Hens" userId="6fc03958433e8a43" providerId="LiveId" clId="{D4CFC1A1-7733-4FB9-9E77-B66CEA53A255}" dt="2023-02-07T19:25:40.780" v="2087" actId="27636"/>
          <ac:spMkLst>
            <pc:docMk/>
            <pc:sldMk cId="1208977773" sldId="780"/>
            <ac:spMk id="14" creationId="{DB3ECC9F-1F82-DB4E-09F2-6620CAA52E69}"/>
          </ac:spMkLst>
        </pc:spChg>
        <pc:spChg chg="mod">
          <ac:chgData name="Chittaranjan Hens" userId="6fc03958433e8a43" providerId="LiveId" clId="{D4CFC1A1-7733-4FB9-9E77-B66CEA53A255}" dt="2023-02-09T04:17:45.896" v="2355" actId="20577"/>
          <ac:spMkLst>
            <pc:docMk/>
            <pc:sldMk cId="1208977773" sldId="780"/>
            <ac:spMk id="15" creationId="{4B5D0B76-326B-48A0-85E3-97D2563E4C2A}"/>
          </ac:spMkLst>
        </pc:spChg>
        <pc:spChg chg="add mod">
          <ac:chgData name="Chittaranjan Hens" userId="6fc03958433e8a43" providerId="LiveId" clId="{D4CFC1A1-7733-4FB9-9E77-B66CEA53A255}" dt="2023-02-07T19:14:48.881" v="2051" actId="1076"/>
          <ac:spMkLst>
            <pc:docMk/>
            <pc:sldMk cId="1208977773" sldId="780"/>
            <ac:spMk id="17" creationId="{CFA6D0D6-2D9C-F59D-D70A-208E880A9269}"/>
          </ac:spMkLst>
        </pc:spChg>
        <pc:spChg chg="mod">
          <ac:chgData name="Chittaranjan Hens" userId="6fc03958433e8a43" providerId="LiveId" clId="{D4CFC1A1-7733-4FB9-9E77-B66CEA53A255}" dt="2023-02-07T19:12:59.883" v="2039" actId="207"/>
          <ac:spMkLst>
            <pc:docMk/>
            <pc:sldMk cId="1208977773" sldId="780"/>
            <ac:spMk id="18" creationId="{60A5B3B0-6E44-CC23-8506-5B322373D9D5}"/>
          </ac:spMkLst>
        </pc:spChg>
        <pc:spChg chg="add mod">
          <ac:chgData name="Chittaranjan Hens" userId="6fc03958433e8a43" providerId="LiveId" clId="{D4CFC1A1-7733-4FB9-9E77-B66CEA53A255}" dt="2023-02-07T19:12:36.797" v="2037" actId="1076"/>
          <ac:spMkLst>
            <pc:docMk/>
            <pc:sldMk cId="1208977773" sldId="780"/>
            <ac:spMk id="19" creationId="{7DD45D80-4ABA-DE5C-DC19-42D99031ED0B}"/>
          </ac:spMkLst>
        </pc:spChg>
        <pc:spChg chg="add mod">
          <ac:chgData name="Chittaranjan Hens" userId="6fc03958433e8a43" providerId="LiveId" clId="{D4CFC1A1-7733-4FB9-9E77-B66CEA53A255}" dt="2023-02-07T19:25:50.575" v="2107" actId="27636"/>
          <ac:spMkLst>
            <pc:docMk/>
            <pc:sldMk cId="1208977773" sldId="780"/>
            <ac:spMk id="28" creationId="{C12DE65D-A805-CDA8-89F3-C61A2BDD3F9B}"/>
          </ac:spMkLst>
        </pc:spChg>
        <pc:spChg chg="mod">
          <ac:chgData name="Chittaranjan Hens" userId="6fc03958433e8a43" providerId="LiveId" clId="{D4CFC1A1-7733-4FB9-9E77-B66CEA53A255}" dt="2023-02-07T19:14:21.247" v="2048"/>
          <ac:spMkLst>
            <pc:docMk/>
            <pc:sldMk cId="1208977773" sldId="780"/>
            <ac:spMk id="30" creationId="{5A9EBE2B-D0A4-D4D7-CE15-0FD2B5CC02DF}"/>
          </ac:spMkLst>
        </pc:spChg>
        <pc:spChg chg="add mod">
          <ac:chgData name="Chittaranjan Hens" userId="6fc03958433e8a43" providerId="LiveId" clId="{D4CFC1A1-7733-4FB9-9E77-B66CEA53A255}" dt="2023-02-07T19:25:45.750" v="2097" actId="27636"/>
          <ac:spMkLst>
            <pc:docMk/>
            <pc:sldMk cId="1208977773" sldId="780"/>
            <ac:spMk id="31" creationId="{F7A2D8AD-3800-08DC-597E-98B567A129E0}"/>
          </ac:spMkLst>
        </pc:spChg>
        <pc:spChg chg="add mod">
          <ac:chgData name="Chittaranjan Hens" userId="6fc03958433e8a43" providerId="LiveId" clId="{D4CFC1A1-7733-4FB9-9E77-B66CEA53A255}" dt="2023-02-07T19:25:33.847" v="2077" actId="20577"/>
          <ac:spMkLst>
            <pc:docMk/>
            <pc:sldMk cId="1208977773" sldId="780"/>
            <ac:spMk id="36" creationId="{A92DA810-DA38-DCFD-D540-A7918E998237}"/>
          </ac:spMkLst>
        </pc:spChg>
        <pc:spChg chg="add mod">
          <ac:chgData name="Chittaranjan Hens" userId="6fc03958433e8a43" providerId="LiveId" clId="{D4CFC1A1-7733-4FB9-9E77-B66CEA53A255}" dt="2023-02-07T19:25:16.581" v="2066" actId="207"/>
          <ac:spMkLst>
            <pc:docMk/>
            <pc:sldMk cId="1208977773" sldId="780"/>
            <ac:spMk id="37" creationId="{B3158CB0-A947-C153-47AF-1349830CB590}"/>
          </ac:spMkLst>
        </pc:spChg>
        <pc:grpChg chg="add mod">
          <ac:chgData name="Chittaranjan Hens" userId="6fc03958433e8a43" providerId="LiveId" clId="{D4CFC1A1-7733-4FB9-9E77-B66CEA53A255}" dt="2023-02-07T19:14:39.973" v="2050" actId="1076"/>
          <ac:grpSpMkLst>
            <pc:docMk/>
            <pc:sldMk cId="1208977773" sldId="780"/>
            <ac:grpSpMk id="13" creationId="{40C4FDBF-83C5-C003-203C-515A1A9201A4}"/>
          </ac:grpSpMkLst>
        </pc:grpChg>
        <pc:grpChg chg="add mod">
          <ac:chgData name="Chittaranjan Hens" userId="6fc03958433e8a43" providerId="LiveId" clId="{D4CFC1A1-7733-4FB9-9E77-B66CEA53A255}" dt="2023-02-07T19:14:21.247" v="2048"/>
          <ac:grpSpMkLst>
            <pc:docMk/>
            <pc:sldMk cId="1208977773" sldId="780"/>
            <ac:grpSpMk id="29" creationId="{7832389C-E02C-C1AC-70C4-8B20F365691A}"/>
          </ac:grpSpMkLst>
        </pc:grpChg>
        <pc:graphicFrameChg chg="add del mod replId">
          <ac:chgData name="Chittaranjan Hens" userId="6fc03958433e8a43" providerId="LiveId" clId="{D4CFC1A1-7733-4FB9-9E77-B66CEA53A255}" dt="2023-02-07T19:12:18.913" v="2033"/>
          <ac:graphicFrameMkLst>
            <pc:docMk/>
            <pc:sldMk cId="1208977773" sldId="780"/>
            <ac:graphicFrameMk id="20" creationId="{7EB09ED0-812B-CBB9-8AC1-EFB549A070CE}"/>
          </ac:graphicFrameMkLst>
        </pc:graphicFrameChg>
        <pc:graphicFrameChg chg="del mod replId">
          <ac:chgData name="Chittaranjan Hens" userId="6fc03958433e8a43" providerId="LiveId" clId="{D4CFC1A1-7733-4FB9-9E77-B66CEA53A255}" dt="2023-02-07T19:12:18.913" v="2033"/>
          <ac:graphicFrameMkLst>
            <pc:docMk/>
            <pc:sldMk cId="1208977773" sldId="780"/>
            <ac:graphicFrameMk id="22" creationId="{DB3ECC9F-1F82-DB4E-09F2-6620CAA52E69}"/>
          </ac:graphicFrameMkLst>
        </pc:graphicFrameChg>
        <pc:graphicFrameChg chg="del mod replId">
          <ac:chgData name="Chittaranjan Hens" userId="6fc03958433e8a43" providerId="LiveId" clId="{D4CFC1A1-7733-4FB9-9E77-B66CEA53A255}" dt="2023-02-07T19:12:18.913" v="2033"/>
          <ac:graphicFrameMkLst>
            <pc:docMk/>
            <pc:sldMk cId="1208977773" sldId="780"/>
            <ac:graphicFrameMk id="24" creationId="{CFA6D0D6-2D9C-F59D-D70A-208E880A9269}"/>
          </ac:graphicFrameMkLst>
        </pc:graphicFrameChg>
        <pc:graphicFrameChg chg="add del mod replId">
          <ac:chgData name="Chittaranjan Hens" userId="6fc03958433e8a43" providerId="LiveId" clId="{D4CFC1A1-7733-4FB9-9E77-B66CEA53A255}" dt="2023-02-07T19:12:18.913" v="2033"/>
          <ac:graphicFrameMkLst>
            <pc:docMk/>
            <pc:sldMk cId="1208977773" sldId="780"/>
            <ac:graphicFrameMk id="26" creationId="{7DD45D80-4ABA-DE5C-DC19-42D99031ED0B}"/>
          </ac:graphicFrameMkLst>
        </pc:graphicFrameChg>
        <pc:graphicFrameChg chg="add del mod replId">
          <ac:chgData name="Chittaranjan Hens" userId="6fc03958433e8a43" providerId="LiveId" clId="{D4CFC1A1-7733-4FB9-9E77-B66CEA53A255}" dt="2023-02-07T19:14:21.247" v="2048"/>
          <ac:graphicFrameMkLst>
            <pc:docMk/>
            <pc:sldMk cId="1208977773" sldId="780"/>
            <ac:graphicFrameMk id="32" creationId="{C12DE65D-A805-CDA8-89F3-C61A2BDD3F9B}"/>
          </ac:graphicFrameMkLst>
        </pc:graphicFrameChg>
        <pc:graphicFrameChg chg="del mod replId">
          <ac:chgData name="Chittaranjan Hens" userId="6fc03958433e8a43" providerId="LiveId" clId="{D4CFC1A1-7733-4FB9-9E77-B66CEA53A255}" dt="2023-02-07T19:14:21.247" v="2048"/>
          <ac:graphicFrameMkLst>
            <pc:docMk/>
            <pc:sldMk cId="1208977773" sldId="780"/>
            <ac:graphicFrameMk id="34" creationId="{F7A2D8AD-3800-08DC-597E-98B567A129E0}"/>
          </ac:graphicFrameMkLst>
        </pc:graphicFrameChg>
        <pc:graphicFrameChg chg="add mod">
          <ac:chgData name="Chittaranjan Hens" userId="6fc03958433e8a43" providerId="LiveId" clId="{D4CFC1A1-7733-4FB9-9E77-B66CEA53A255}" dt="2023-02-08T19:40:34.399" v="2133" actId="207"/>
          <ac:graphicFrameMkLst>
            <pc:docMk/>
            <pc:sldMk cId="1208977773" sldId="780"/>
            <ac:graphicFrameMk id="38" creationId="{9271DA47-22C6-A1AA-6422-E7467D728925}"/>
          </ac:graphicFrameMkLst>
        </pc:graphicFrameChg>
        <pc:picChg chg="del">
          <ac:chgData name="Chittaranjan Hens" userId="6fc03958433e8a43" providerId="LiveId" clId="{D4CFC1A1-7733-4FB9-9E77-B66CEA53A255}" dt="2023-02-07T19:10:34.826" v="2022" actId="478"/>
          <ac:picMkLst>
            <pc:docMk/>
            <pc:sldMk cId="1208977773" sldId="780"/>
            <ac:picMk id="16" creationId="{E4A69763-BA8B-41A5-8FFE-0796FFAB0745}"/>
          </ac:picMkLst>
        </pc:picChg>
      </pc:sldChg>
      <pc:sldChg chg="addSp delSp modSp add mod ord delAnim modAnim">
        <pc:chgData name="Chittaranjan Hens" userId="6fc03958433e8a43" providerId="LiveId" clId="{D4CFC1A1-7733-4FB9-9E77-B66CEA53A255}" dt="2023-02-09T04:18:46.426" v="2368"/>
        <pc:sldMkLst>
          <pc:docMk/>
          <pc:sldMk cId="1592827055" sldId="781"/>
        </pc:sldMkLst>
        <pc:spChg chg="del">
          <ac:chgData name="Chittaranjan Hens" userId="6fc03958433e8a43" providerId="LiveId" clId="{D4CFC1A1-7733-4FB9-9E77-B66CEA53A255}" dt="2023-02-09T04:18:34.454" v="2363" actId="478"/>
          <ac:spMkLst>
            <pc:docMk/>
            <pc:sldMk cId="1592827055" sldId="781"/>
            <ac:spMk id="4" creationId="{F940E97A-9788-489C-B9EB-0F7B7B0A3391}"/>
          </ac:spMkLst>
        </pc:spChg>
        <pc:spChg chg="del">
          <ac:chgData name="Chittaranjan Hens" userId="6fc03958433e8a43" providerId="LiveId" clId="{D4CFC1A1-7733-4FB9-9E77-B66CEA53A255}" dt="2023-02-09T04:18:34.454" v="2363" actId="478"/>
          <ac:spMkLst>
            <pc:docMk/>
            <pc:sldMk cId="1592827055" sldId="781"/>
            <ac:spMk id="6" creationId="{FBCB170F-A8F0-4171-B3DE-1E21FD510CBD}"/>
          </ac:spMkLst>
        </pc:spChg>
        <pc:spChg chg="add mod">
          <ac:chgData name="Chittaranjan Hens" userId="6fc03958433e8a43" providerId="LiveId" clId="{D4CFC1A1-7733-4FB9-9E77-B66CEA53A255}" dt="2023-02-09T04:18:35.498" v="2364"/>
          <ac:spMkLst>
            <pc:docMk/>
            <pc:sldMk cId="1592827055" sldId="781"/>
            <ac:spMk id="7" creationId="{498C8D8D-EE1A-3FCA-5A74-4C965846BD55}"/>
          </ac:spMkLst>
        </pc:spChg>
        <pc:spChg chg="del">
          <ac:chgData name="Chittaranjan Hens" userId="6fc03958433e8a43" providerId="LiveId" clId="{D4CFC1A1-7733-4FB9-9E77-B66CEA53A255}" dt="2023-02-08T19:40:09.214" v="2130" actId="478"/>
          <ac:spMkLst>
            <pc:docMk/>
            <pc:sldMk cId="1592827055" sldId="781"/>
            <ac:spMk id="8" creationId="{533CD7F3-AF71-4AE0-B217-21A7FD5489E5}"/>
          </ac:spMkLst>
        </pc:spChg>
        <pc:spChg chg="add mod">
          <ac:chgData name="Chittaranjan Hens" userId="6fc03958433e8a43" providerId="LiveId" clId="{D4CFC1A1-7733-4FB9-9E77-B66CEA53A255}" dt="2023-02-09T04:18:35.498" v="2364"/>
          <ac:spMkLst>
            <pc:docMk/>
            <pc:sldMk cId="1592827055" sldId="781"/>
            <ac:spMk id="8" creationId="{D1C32A81-5EDD-BD50-55CA-DEA1AA402C24}"/>
          </ac:spMkLst>
        </pc:spChg>
        <pc:spChg chg="add mod">
          <ac:chgData name="Chittaranjan Hens" userId="6fc03958433e8a43" providerId="LiveId" clId="{D4CFC1A1-7733-4FB9-9E77-B66CEA53A255}" dt="2023-02-09T04:18:35.498" v="2364"/>
          <ac:spMkLst>
            <pc:docMk/>
            <pc:sldMk cId="1592827055" sldId="781"/>
            <ac:spMk id="12" creationId="{4727C885-41EA-F730-BB32-C7A0F36EC298}"/>
          </ac:spMkLst>
        </pc:spChg>
        <pc:spChg chg="del">
          <ac:chgData name="Chittaranjan Hens" userId="6fc03958433e8a43" providerId="LiveId" clId="{D4CFC1A1-7733-4FB9-9E77-B66CEA53A255}" dt="2023-02-09T04:18:34.454" v="2363" actId="478"/>
          <ac:spMkLst>
            <pc:docMk/>
            <pc:sldMk cId="1592827055" sldId="781"/>
            <ac:spMk id="15" creationId="{4B5D0B76-326B-48A0-85E3-97D2563E4C2A}"/>
          </ac:spMkLst>
        </pc:spChg>
        <pc:picChg chg="mod">
          <ac:chgData name="Chittaranjan Hens" userId="6fc03958433e8a43" providerId="LiveId" clId="{D4CFC1A1-7733-4FB9-9E77-B66CEA53A255}" dt="2023-02-09T04:18:37.081" v="2365" actId="1076"/>
          <ac:picMkLst>
            <pc:docMk/>
            <pc:sldMk cId="1592827055" sldId="781"/>
            <ac:picMk id="3" creationId="{65D346DF-3D53-987B-A7CA-BEA0A9C6909D}"/>
          </ac:picMkLst>
        </pc:picChg>
        <pc:picChg chg="del mod">
          <ac:chgData name="Chittaranjan Hens" userId="6fc03958433e8a43" providerId="LiveId" clId="{D4CFC1A1-7733-4FB9-9E77-B66CEA53A255}" dt="2023-02-08T19:40:06.580" v="2129" actId="478"/>
          <ac:picMkLst>
            <pc:docMk/>
            <pc:sldMk cId="1592827055" sldId="781"/>
            <ac:picMk id="16" creationId="{E4A69763-BA8B-41A5-8FFE-0796FFAB0745}"/>
          </ac:picMkLst>
        </pc:picChg>
      </pc:sldChg>
      <pc:sldChg chg="addSp delSp modSp add mod">
        <pc:chgData name="Chittaranjan Hens" userId="6fc03958433e8a43" providerId="LiveId" clId="{D4CFC1A1-7733-4FB9-9E77-B66CEA53A255}" dt="2023-02-08T20:08:37.465" v="2164" actId="1076"/>
        <pc:sldMkLst>
          <pc:docMk/>
          <pc:sldMk cId="1309628482" sldId="782"/>
        </pc:sldMkLst>
        <pc:spChg chg="add mod">
          <ac:chgData name="Chittaranjan Hens" userId="6fc03958433e8a43" providerId="LiveId" clId="{D4CFC1A1-7733-4FB9-9E77-B66CEA53A255}" dt="2023-02-08T20:08:30.145" v="2161"/>
          <ac:spMkLst>
            <pc:docMk/>
            <pc:sldMk cId="1309628482" sldId="782"/>
            <ac:spMk id="5" creationId="{38528B5F-CF25-F516-EDDF-E2767179124B}"/>
          </ac:spMkLst>
        </pc:spChg>
        <pc:spChg chg="del mod">
          <ac:chgData name="Chittaranjan Hens" userId="6fc03958433e8a43" providerId="LiveId" clId="{D4CFC1A1-7733-4FB9-9E77-B66CEA53A255}" dt="2023-02-08T20:07:51.413" v="2152" actId="478"/>
          <ac:spMkLst>
            <pc:docMk/>
            <pc:sldMk cId="1309628482" sldId="782"/>
            <ac:spMk id="5122" creationId="{8D317AE1-DF06-5347-CB6A-3C0AF77DE589}"/>
          </ac:spMkLst>
        </pc:spChg>
        <pc:picChg chg="add mod">
          <ac:chgData name="Chittaranjan Hens" userId="6fc03958433e8a43" providerId="LiveId" clId="{D4CFC1A1-7733-4FB9-9E77-B66CEA53A255}" dt="2023-02-08T20:08:37.465" v="2164" actId="1076"/>
          <ac:picMkLst>
            <pc:docMk/>
            <pc:sldMk cId="1309628482" sldId="782"/>
            <ac:picMk id="4" creationId="{14AA4CFC-556E-212F-B9C0-C74EF1F853AE}"/>
          </ac:picMkLst>
        </pc:picChg>
        <pc:picChg chg="del">
          <ac:chgData name="Chittaranjan Hens" userId="6fc03958433e8a43" providerId="LiveId" clId="{D4CFC1A1-7733-4FB9-9E77-B66CEA53A255}" dt="2023-02-08T20:07:43.926" v="2150" actId="478"/>
          <ac:picMkLst>
            <pc:docMk/>
            <pc:sldMk cId="1309628482" sldId="782"/>
            <ac:picMk id="5123" creationId="{12EA6230-BDD1-1896-29BF-21FD8AAB4EDC}"/>
          </ac:picMkLst>
        </pc:picChg>
      </pc:sldChg>
      <pc:sldChg chg="addSp modSp add mod">
        <pc:chgData name="Chittaranjan Hens" userId="6fc03958433e8a43" providerId="LiveId" clId="{D4CFC1A1-7733-4FB9-9E77-B66CEA53A255}" dt="2023-02-08T20:09:45.725" v="2174" actId="14100"/>
        <pc:sldMkLst>
          <pc:docMk/>
          <pc:sldMk cId="3410200856" sldId="783"/>
        </pc:sldMkLst>
        <pc:picChg chg="add mod">
          <ac:chgData name="Chittaranjan Hens" userId="6fc03958433e8a43" providerId="LiveId" clId="{D4CFC1A1-7733-4FB9-9E77-B66CEA53A255}" dt="2023-02-08T20:09:20.498" v="2170" actId="14100"/>
          <ac:picMkLst>
            <pc:docMk/>
            <pc:sldMk cId="3410200856" sldId="783"/>
            <ac:picMk id="6" creationId="{38DCE489-DDE4-F607-070F-BDACDDAAE447}"/>
          </ac:picMkLst>
        </pc:picChg>
        <pc:picChg chg="add mod">
          <ac:chgData name="Chittaranjan Hens" userId="6fc03958433e8a43" providerId="LiveId" clId="{D4CFC1A1-7733-4FB9-9E77-B66CEA53A255}" dt="2023-02-08T20:09:45.725" v="2174" actId="14100"/>
          <ac:picMkLst>
            <pc:docMk/>
            <pc:sldMk cId="3410200856" sldId="783"/>
            <ac:picMk id="8" creationId="{A35885E9-8CBD-4D3B-0A81-D9BDCE5FF4B6}"/>
          </ac:picMkLst>
        </pc:picChg>
      </pc:sldChg>
      <pc:sldChg chg="add del">
        <pc:chgData name="Chittaranjan Hens" userId="6fc03958433e8a43" providerId="LiveId" clId="{D4CFC1A1-7733-4FB9-9E77-B66CEA53A255}" dt="2023-02-08T20:07:54.028" v="2154"/>
        <pc:sldMkLst>
          <pc:docMk/>
          <pc:sldMk cId="3441471290" sldId="783"/>
        </pc:sldMkLst>
      </pc:sldChg>
      <pc:sldChg chg="addSp modSp add mod">
        <pc:chgData name="Chittaranjan Hens" userId="6fc03958433e8a43" providerId="LiveId" clId="{D4CFC1A1-7733-4FB9-9E77-B66CEA53A255}" dt="2023-02-08T20:11:02.487" v="2179" actId="14100"/>
        <pc:sldMkLst>
          <pc:docMk/>
          <pc:sldMk cId="2738929179" sldId="784"/>
        </pc:sldMkLst>
        <pc:picChg chg="add mod">
          <ac:chgData name="Chittaranjan Hens" userId="6fc03958433e8a43" providerId="LiveId" clId="{D4CFC1A1-7733-4FB9-9E77-B66CEA53A255}" dt="2023-02-08T20:11:02.487" v="2179" actId="14100"/>
          <ac:picMkLst>
            <pc:docMk/>
            <pc:sldMk cId="2738929179" sldId="784"/>
            <ac:picMk id="7" creationId="{76B3A3A9-187A-30AC-DC4C-E6653751B47F}"/>
          </ac:picMkLst>
        </pc:picChg>
      </pc:sldChg>
      <pc:sldChg chg="addSp delSp modSp add mod">
        <pc:chgData name="Chittaranjan Hens" userId="6fc03958433e8a43" providerId="LiveId" clId="{D4CFC1A1-7733-4FB9-9E77-B66CEA53A255}" dt="2023-02-08T20:16:43.115" v="2197" actId="20577"/>
        <pc:sldMkLst>
          <pc:docMk/>
          <pc:sldMk cId="2468206670" sldId="785"/>
        </pc:sldMkLst>
        <pc:graphicFrameChg chg="add mod modGraphic">
          <ac:chgData name="Chittaranjan Hens" userId="6fc03958433e8a43" providerId="LiveId" clId="{D4CFC1A1-7733-4FB9-9E77-B66CEA53A255}" dt="2023-02-08T20:16:43.115" v="2197" actId="20577"/>
          <ac:graphicFrameMkLst>
            <pc:docMk/>
            <pc:sldMk cId="2468206670" sldId="785"/>
            <ac:graphicFrameMk id="10" creationId="{CE06109F-C91E-E347-52AB-07B51C55F280}"/>
          </ac:graphicFrameMkLst>
        </pc:graphicFrameChg>
        <pc:picChg chg="del">
          <ac:chgData name="Chittaranjan Hens" userId="6fc03958433e8a43" providerId="LiveId" clId="{D4CFC1A1-7733-4FB9-9E77-B66CEA53A255}" dt="2023-02-08T20:12:03.665" v="2181" actId="478"/>
          <ac:picMkLst>
            <pc:docMk/>
            <pc:sldMk cId="2468206670" sldId="785"/>
            <ac:picMk id="4" creationId="{14AA4CFC-556E-212F-B9C0-C74EF1F853AE}"/>
          </ac:picMkLst>
        </pc:picChg>
        <pc:picChg chg="del">
          <ac:chgData name="Chittaranjan Hens" userId="6fc03958433e8a43" providerId="LiveId" clId="{D4CFC1A1-7733-4FB9-9E77-B66CEA53A255}" dt="2023-02-08T20:12:03.665" v="2181" actId="478"/>
          <ac:picMkLst>
            <pc:docMk/>
            <pc:sldMk cId="2468206670" sldId="785"/>
            <ac:picMk id="6" creationId="{38DCE489-DDE4-F607-070F-BDACDDAAE447}"/>
          </ac:picMkLst>
        </pc:picChg>
        <pc:picChg chg="mod">
          <ac:chgData name="Chittaranjan Hens" userId="6fc03958433e8a43" providerId="LiveId" clId="{D4CFC1A1-7733-4FB9-9E77-B66CEA53A255}" dt="2023-02-08T20:12:08.942" v="2184" actId="1076"/>
          <ac:picMkLst>
            <pc:docMk/>
            <pc:sldMk cId="2468206670" sldId="785"/>
            <ac:picMk id="7" creationId="{76B3A3A9-187A-30AC-DC4C-E6653751B47F}"/>
          </ac:picMkLst>
        </pc:picChg>
        <pc:picChg chg="del">
          <ac:chgData name="Chittaranjan Hens" userId="6fc03958433e8a43" providerId="LiveId" clId="{D4CFC1A1-7733-4FB9-9E77-B66CEA53A255}" dt="2023-02-08T20:12:03.665" v="2181" actId="478"/>
          <ac:picMkLst>
            <pc:docMk/>
            <pc:sldMk cId="2468206670" sldId="785"/>
            <ac:picMk id="8" creationId="{A35885E9-8CBD-4D3B-0A81-D9BDCE5FF4B6}"/>
          </ac:picMkLst>
        </pc:picChg>
        <pc:picChg chg="add del mod">
          <ac:chgData name="Chittaranjan Hens" userId="6fc03958433e8a43" providerId="LiveId" clId="{D4CFC1A1-7733-4FB9-9E77-B66CEA53A255}" dt="2023-02-08T20:16:04.861" v="2186" actId="478"/>
          <ac:picMkLst>
            <pc:docMk/>
            <pc:sldMk cId="2468206670" sldId="785"/>
            <ac:picMk id="9" creationId="{EE0E3A2C-55A9-0C07-04DB-667FD8CBDE7A}"/>
          </ac:picMkLst>
        </pc:picChg>
      </pc:sldChg>
      <pc:sldChg chg="addSp delSp modSp add mod">
        <pc:chgData name="Chittaranjan Hens" userId="6fc03958433e8a43" providerId="LiveId" clId="{D4CFC1A1-7733-4FB9-9E77-B66CEA53A255}" dt="2023-02-08T20:25:40.417" v="2301" actId="1076"/>
        <pc:sldMkLst>
          <pc:docMk/>
          <pc:sldMk cId="1607925541" sldId="786"/>
        </pc:sldMkLst>
        <pc:spChg chg="add del">
          <ac:chgData name="Chittaranjan Hens" userId="6fc03958433e8a43" providerId="LiveId" clId="{D4CFC1A1-7733-4FB9-9E77-B66CEA53A255}" dt="2023-02-08T20:18:38.023" v="2202"/>
          <ac:spMkLst>
            <pc:docMk/>
            <pc:sldMk cId="1607925541" sldId="786"/>
            <ac:spMk id="4" creationId="{38DDE963-6B01-3C8E-35E9-E9F2D83EF2FF}"/>
          </ac:spMkLst>
        </pc:spChg>
        <pc:spChg chg="add del">
          <ac:chgData name="Chittaranjan Hens" userId="6fc03958433e8a43" providerId="LiveId" clId="{D4CFC1A1-7733-4FB9-9E77-B66CEA53A255}" dt="2023-02-08T20:18:38.023" v="2202"/>
          <ac:spMkLst>
            <pc:docMk/>
            <pc:sldMk cId="1607925541" sldId="786"/>
            <ac:spMk id="6" creationId="{1BD71FC6-A072-67C6-D00D-8B7700C5F78C}"/>
          </ac:spMkLst>
        </pc:spChg>
        <pc:spChg chg="add del">
          <ac:chgData name="Chittaranjan Hens" userId="6fc03958433e8a43" providerId="LiveId" clId="{D4CFC1A1-7733-4FB9-9E77-B66CEA53A255}" dt="2023-02-08T20:18:38.023" v="2202"/>
          <ac:spMkLst>
            <pc:docMk/>
            <pc:sldMk cId="1607925541" sldId="786"/>
            <ac:spMk id="8" creationId="{BD36C9C4-BBB2-40FB-8648-16F13D7432FE}"/>
          </ac:spMkLst>
        </pc:spChg>
        <pc:spChg chg="add mod">
          <ac:chgData name="Chittaranjan Hens" userId="6fc03958433e8a43" providerId="LiveId" clId="{D4CFC1A1-7733-4FB9-9E77-B66CEA53A255}" dt="2023-02-08T20:19:57.017" v="2233" actId="1076"/>
          <ac:spMkLst>
            <pc:docMk/>
            <pc:sldMk cId="1607925541" sldId="786"/>
            <ac:spMk id="11" creationId="{FE60FB1D-80D8-4B87-19ED-A48A1DCDC72A}"/>
          </ac:spMkLst>
        </pc:spChg>
        <pc:spChg chg="add mod">
          <ac:chgData name="Chittaranjan Hens" userId="6fc03958433e8a43" providerId="LiveId" clId="{D4CFC1A1-7733-4FB9-9E77-B66CEA53A255}" dt="2023-02-08T20:20:17.356" v="2237" actId="1076"/>
          <ac:spMkLst>
            <pc:docMk/>
            <pc:sldMk cId="1607925541" sldId="786"/>
            <ac:spMk id="12" creationId="{66EDB920-BB71-239B-D333-FC90659D9828}"/>
          </ac:spMkLst>
        </pc:spChg>
        <pc:spChg chg="add del mod">
          <ac:chgData name="Chittaranjan Hens" userId="6fc03958433e8a43" providerId="LiveId" clId="{D4CFC1A1-7733-4FB9-9E77-B66CEA53A255}" dt="2023-02-08T20:21:07.493" v="2247"/>
          <ac:spMkLst>
            <pc:docMk/>
            <pc:sldMk cId="1607925541" sldId="786"/>
            <ac:spMk id="13" creationId="{8CA5C063-EA44-75A7-451E-1B7AC4C8A129}"/>
          </ac:spMkLst>
        </pc:spChg>
        <pc:spChg chg="add del mod">
          <ac:chgData name="Chittaranjan Hens" userId="6fc03958433e8a43" providerId="LiveId" clId="{D4CFC1A1-7733-4FB9-9E77-B66CEA53A255}" dt="2023-02-08T20:21:07.493" v="2247"/>
          <ac:spMkLst>
            <pc:docMk/>
            <pc:sldMk cId="1607925541" sldId="786"/>
            <ac:spMk id="15" creationId="{2A3926BE-7F48-314E-3A92-9510409B6CBD}"/>
          </ac:spMkLst>
        </pc:spChg>
        <pc:spChg chg="add mod">
          <ac:chgData name="Chittaranjan Hens" userId="6fc03958433e8a43" providerId="LiveId" clId="{D4CFC1A1-7733-4FB9-9E77-B66CEA53A255}" dt="2023-02-08T20:21:23.443" v="2250" actId="1076"/>
          <ac:spMkLst>
            <pc:docMk/>
            <pc:sldMk cId="1607925541" sldId="786"/>
            <ac:spMk id="16" creationId="{4EEF4A12-A7CB-A451-1333-7627ADEB47C7}"/>
          </ac:spMkLst>
        </pc:spChg>
        <pc:spChg chg="add mod">
          <ac:chgData name="Chittaranjan Hens" userId="6fc03958433e8a43" providerId="LiveId" clId="{D4CFC1A1-7733-4FB9-9E77-B66CEA53A255}" dt="2023-02-08T20:21:23.443" v="2250" actId="1076"/>
          <ac:spMkLst>
            <pc:docMk/>
            <pc:sldMk cId="1607925541" sldId="786"/>
            <ac:spMk id="18" creationId="{6BFE9191-DB0D-4DA7-6788-10F3F8B9B3D8}"/>
          </ac:spMkLst>
        </pc:spChg>
        <pc:spChg chg="add mod">
          <ac:chgData name="Chittaranjan Hens" userId="6fc03958433e8a43" providerId="LiveId" clId="{D4CFC1A1-7733-4FB9-9E77-B66CEA53A255}" dt="2023-02-08T20:25:38.218" v="2300" actId="1076"/>
          <ac:spMkLst>
            <pc:docMk/>
            <pc:sldMk cId="1607925541" sldId="786"/>
            <ac:spMk id="19" creationId="{79AE1B69-0840-F154-4A21-62B1E027D306}"/>
          </ac:spMkLst>
        </pc:spChg>
        <pc:spChg chg="add del">
          <ac:chgData name="Chittaranjan Hens" userId="6fc03958433e8a43" providerId="LiveId" clId="{D4CFC1A1-7733-4FB9-9E77-B66CEA53A255}" dt="2023-02-08T20:24:33.175" v="2291" actId="478"/>
          <ac:spMkLst>
            <pc:docMk/>
            <pc:sldMk cId="1607925541" sldId="786"/>
            <ac:spMk id="20" creationId="{014C3136-83D4-3495-02E3-B640F394AE69}"/>
          </ac:spMkLst>
        </pc:spChg>
        <pc:spChg chg="add mod">
          <ac:chgData name="Chittaranjan Hens" userId="6fc03958433e8a43" providerId="LiveId" clId="{D4CFC1A1-7733-4FB9-9E77-B66CEA53A255}" dt="2023-02-08T20:25:40.417" v="2301" actId="1076"/>
          <ac:spMkLst>
            <pc:docMk/>
            <pc:sldMk cId="1607925541" sldId="786"/>
            <ac:spMk id="21" creationId="{B74B64BB-2EDC-7879-B49F-A7B04C6E1269}"/>
          </ac:spMkLst>
        </pc:spChg>
        <pc:graphicFrameChg chg="add del">
          <ac:chgData name="Chittaranjan Hens" userId="6fc03958433e8a43" providerId="LiveId" clId="{D4CFC1A1-7733-4FB9-9E77-B66CEA53A255}" dt="2023-02-08T20:18:38.023" v="2202"/>
          <ac:graphicFrameMkLst>
            <pc:docMk/>
            <pc:sldMk cId="1607925541" sldId="786"/>
            <ac:graphicFrameMk id="3" creationId="{C44D5775-DA44-40FA-B3C1-C45D862FEFA5}"/>
          </ac:graphicFrameMkLst>
        </pc:graphicFrameChg>
        <pc:graphicFrameChg chg="del">
          <ac:chgData name="Chittaranjan Hens" userId="6fc03958433e8a43" providerId="LiveId" clId="{D4CFC1A1-7733-4FB9-9E77-B66CEA53A255}" dt="2023-02-08T20:18:33.904" v="2200" actId="478"/>
          <ac:graphicFrameMkLst>
            <pc:docMk/>
            <pc:sldMk cId="1607925541" sldId="786"/>
            <ac:graphicFrameMk id="10" creationId="{CE06109F-C91E-E347-52AB-07B51C55F280}"/>
          </ac:graphicFrameMkLst>
        </pc:graphicFrameChg>
        <pc:graphicFrameChg chg="add del mod">
          <ac:chgData name="Chittaranjan Hens" userId="6fc03958433e8a43" providerId="LiveId" clId="{D4CFC1A1-7733-4FB9-9E77-B66CEA53A255}" dt="2023-02-08T20:21:07.493" v="2247"/>
          <ac:graphicFrameMkLst>
            <pc:docMk/>
            <pc:sldMk cId="1607925541" sldId="786"/>
            <ac:graphicFrameMk id="14" creationId="{3945A726-9ADD-42D8-9D07-7A331E590A9C}"/>
          </ac:graphicFrameMkLst>
        </pc:graphicFrameChg>
        <pc:graphicFrameChg chg="add del mod">
          <ac:chgData name="Chittaranjan Hens" userId="6fc03958433e8a43" providerId="LiveId" clId="{D4CFC1A1-7733-4FB9-9E77-B66CEA53A255}" dt="2023-02-08T20:23:34.154" v="2278" actId="478"/>
          <ac:graphicFrameMkLst>
            <pc:docMk/>
            <pc:sldMk cId="1607925541" sldId="786"/>
            <ac:graphicFrameMk id="17" creationId="{3F662784-EC49-B11D-C34B-990943D885A7}"/>
          </ac:graphicFrameMkLst>
        </pc:graphicFrameChg>
        <pc:picChg chg="mod">
          <ac:chgData name="Chittaranjan Hens" userId="6fc03958433e8a43" providerId="LiveId" clId="{D4CFC1A1-7733-4FB9-9E77-B66CEA53A255}" dt="2023-02-08T20:25:32.266" v="2299" actId="1076"/>
          <ac:picMkLst>
            <pc:docMk/>
            <pc:sldMk cId="1607925541" sldId="786"/>
            <ac:picMk id="2" creationId="{3A9A29E8-4EEE-1BCA-AC60-76196AD64D38}"/>
          </ac:picMkLst>
        </pc:picChg>
        <pc:picChg chg="mod">
          <ac:chgData name="Chittaranjan Hens" userId="6fc03958433e8a43" providerId="LiveId" clId="{D4CFC1A1-7733-4FB9-9E77-B66CEA53A255}" dt="2023-02-08T20:18:30.117" v="2199" actId="1076"/>
          <ac:picMkLst>
            <pc:docMk/>
            <pc:sldMk cId="1607925541" sldId="786"/>
            <ac:picMk id="7" creationId="{76B3A3A9-187A-30AC-DC4C-E6653751B47F}"/>
          </ac:picMkLst>
        </pc:picChg>
        <pc:picChg chg="add del">
          <ac:chgData name="Chittaranjan Hens" userId="6fc03958433e8a43" providerId="LiveId" clId="{D4CFC1A1-7733-4FB9-9E77-B66CEA53A255}" dt="2023-02-08T20:18:38.023" v="2202"/>
          <ac:picMkLst>
            <pc:docMk/>
            <pc:sldMk cId="1607925541" sldId="786"/>
            <ac:picMk id="2050" creationId="{B96FC0CF-8A7A-1D81-6315-60B36D04AADD}"/>
          </ac:picMkLst>
        </pc:picChg>
        <pc:picChg chg="add mod">
          <ac:chgData name="Chittaranjan Hens" userId="6fc03958433e8a43" providerId="LiveId" clId="{D4CFC1A1-7733-4FB9-9E77-B66CEA53A255}" dt="2023-02-08T20:20:27.923" v="2240" actId="14100"/>
          <ac:picMkLst>
            <pc:docMk/>
            <pc:sldMk cId="1607925541" sldId="786"/>
            <ac:picMk id="2054" creationId="{ECD3E23C-9AC7-5402-F0E9-128396B8D841}"/>
          </ac:picMkLst>
        </pc:picChg>
      </pc:sldChg>
      <pc:sldChg chg="modSp add ord">
        <pc:chgData name="Chittaranjan Hens" userId="6fc03958433e8a43" providerId="LiveId" clId="{D4CFC1A1-7733-4FB9-9E77-B66CEA53A255}" dt="2023-02-08T20:25:58.482" v="2303"/>
        <pc:sldMkLst>
          <pc:docMk/>
          <pc:sldMk cId="928317290" sldId="787"/>
        </pc:sldMkLst>
        <pc:picChg chg="mod">
          <ac:chgData name="Chittaranjan Hens" userId="6fc03958433e8a43" providerId="LiveId" clId="{D4CFC1A1-7733-4FB9-9E77-B66CEA53A255}" dt="2023-02-08T20:20:31.638" v="2241" actId="1076"/>
          <ac:picMkLst>
            <pc:docMk/>
            <pc:sldMk cId="928317290" sldId="787"/>
            <ac:picMk id="2054" creationId="{ECD3E23C-9AC7-5402-F0E9-128396B8D841}"/>
          </ac:picMkLst>
        </pc:picChg>
      </pc:sldChg>
      <pc:sldChg chg="addSp delSp modSp add mod modAnim">
        <pc:chgData name="Chittaranjan Hens" userId="6fc03958433e8a43" providerId="LiveId" clId="{D4CFC1A1-7733-4FB9-9E77-B66CEA53A255}" dt="2023-02-09T04:15:10.081" v="2344" actId="6549"/>
        <pc:sldMkLst>
          <pc:docMk/>
          <pc:sldMk cId="3265194747" sldId="788"/>
        </pc:sldMkLst>
        <pc:spChg chg="add mod">
          <ac:chgData name="Chittaranjan Hens" userId="6fc03958433e8a43" providerId="LiveId" clId="{D4CFC1A1-7733-4FB9-9E77-B66CEA53A255}" dt="2023-02-09T04:15:10.081" v="2344" actId="6549"/>
          <ac:spMkLst>
            <pc:docMk/>
            <pc:sldMk cId="3265194747" sldId="788"/>
            <ac:spMk id="4" creationId="{9396FFB4-7DA9-2939-E4BB-8C1CAA31FA33}"/>
          </ac:spMkLst>
        </pc:spChg>
        <pc:spChg chg="del">
          <ac:chgData name="Chittaranjan Hens" userId="6fc03958433e8a43" providerId="LiveId" clId="{D4CFC1A1-7733-4FB9-9E77-B66CEA53A255}" dt="2023-02-09T04:13:52.933" v="2324" actId="478"/>
          <ac:spMkLst>
            <pc:docMk/>
            <pc:sldMk cId="3265194747" sldId="788"/>
            <ac:spMk id="5" creationId="{38528B5F-CF25-F516-EDDF-E2767179124B}"/>
          </ac:spMkLst>
        </pc:spChg>
        <pc:spChg chg="mod">
          <ac:chgData name="Chittaranjan Hens" userId="6fc03958433e8a43" providerId="LiveId" clId="{D4CFC1A1-7733-4FB9-9E77-B66CEA53A255}" dt="2023-02-09T04:13:58.043" v="2327" actId="1076"/>
          <ac:spMkLst>
            <pc:docMk/>
            <pc:sldMk cId="3265194747" sldId="788"/>
            <ac:spMk id="11" creationId="{FE60FB1D-80D8-4B87-19ED-A48A1DCDC72A}"/>
          </ac:spMkLst>
        </pc:spChg>
        <pc:spChg chg="del">
          <ac:chgData name="Chittaranjan Hens" userId="6fc03958433e8a43" providerId="LiveId" clId="{D4CFC1A1-7733-4FB9-9E77-B66CEA53A255}" dt="2023-02-09T04:13:49.869" v="2323" actId="478"/>
          <ac:spMkLst>
            <pc:docMk/>
            <pc:sldMk cId="3265194747" sldId="788"/>
            <ac:spMk id="12" creationId="{66EDB920-BB71-239B-D333-FC90659D9828}"/>
          </ac:spMkLst>
        </pc:spChg>
        <pc:spChg chg="del">
          <ac:chgData name="Chittaranjan Hens" userId="6fc03958433e8a43" providerId="LiveId" clId="{D4CFC1A1-7733-4FB9-9E77-B66CEA53A255}" dt="2023-02-09T04:13:49.869" v="2323" actId="478"/>
          <ac:spMkLst>
            <pc:docMk/>
            <pc:sldMk cId="3265194747" sldId="788"/>
            <ac:spMk id="19" creationId="{79AE1B69-0840-F154-4A21-62B1E027D306}"/>
          </ac:spMkLst>
        </pc:spChg>
        <pc:spChg chg="del">
          <ac:chgData name="Chittaranjan Hens" userId="6fc03958433e8a43" providerId="LiveId" clId="{D4CFC1A1-7733-4FB9-9E77-B66CEA53A255}" dt="2023-02-09T04:14:01.075" v="2328" actId="478"/>
          <ac:spMkLst>
            <pc:docMk/>
            <pc:sldMk cId="3265194747" sldId="788"/>
            <ac:spMk id="21" creationId="{B74B64BB-2EDC-7879-B49F-A7B04C6E1269}"/>
          </ac:spMkLst>
        </pc:spChg>
        <pc:picChg chg="mod">
          <ac:chgData name="Chittaranjan Hens" userId="6fc03958433e8a43" providerId="LiveId" clId="{D4CFC1A1-7733-4FB9-9E77-B66CEA53A255}" dt="2023-02-09T04:13:56.148" v="2326" actId="1076"/>
          <ac:picMkLst>
            <pc:docMk/>
            <pc:sldMk cId="3265194747" sldId="788"/>
            <ac:picMk id="2" creationId="{3A9A29E8-4EEE-1BCA-AC60-76196AD64D38}"/>
          </ac:picMkLst>
        </pc:picChg>
        <pc:picChg chg="del">
          <ac:chgData name="Chittaranjan Hens" userId="6fc03958433e8a43" providerId="LiveId" clId="{D4CFC1A1-7733-4FB9-9E77-B66CEA53A255}" dt="2023-02-09T04:13:49.869" v="2323" actId="478"/>
          <ac:picMkLst>
            <pc:docMk/>
            <pc:sldMk cId="3265194747" sldId="788"/>
            <ac:picMk id="7" creationId="{76B3A3A9-187A-30AC-DC4C-E6653751B47F}"/>
          </ac:picMkLst>
        </pc:picChg>
        <pc:picChg chg="del">
          <ac:chgData name="Chittaranjan Hens" userId="6fc03958433e8a43" providerId="LiveId" clId="{D4CFC1A1-7733-4FB9-9E77-B66CEA53A255}" dt="2023-02-09T04:13:49.869" v="2323" actId="478"/>
          <ac:picMkLst>
            <pc:docMk/>
            <pc:sldMk cId="3265194747" sldId="788"/>
            <ac:picMk id="2054" creationId="{ECD3E23C-9AC7-5402-F0E9-128396B8D841}"/>
          </ac:picMkLst>
        </pc:picChg>
      </pc:sldChg>
      <pc:sldChg chg="addSp delSp modSp add mod modAnim">
        <pc:chgData name="Chittaranjan Hens" userId="6fc03958433e8a43" providerId="LiveId" clId="{D4CFC1A1-7733-4FB9-9E77-B66CEA53A255}" dt="2023-02-09T04:31:58.613" v="2402" actId="20577"/>
        <pc:sldMkLst>
          <pc:docMk/>
          <pc:sldMk cId="488302193" sldId="789"/>
        </pc:sldMkLst>
        <pc:spChg chg="del">
          <ac:chgData name="Chittaranjan Hens" userId="6fc03958433e8a43" providerId="LiveId" clId="{D4CFC1A1-7733-4FB9-9E77-B66CEA53A255}" dt="2023-02-09T04:23:11.580" v="2371" actId="478"/>
          <ac:spMkLst>
            <pc:docMk/>
            <pc:sldMk cId="488302193" sldId="789"/>
            <ac:spMk id="4" creationId="{9396FFB4-7DA9-2939-E4BB-8C1CAA31FA33}"/>
          </ac:spMkLst>
        </pc:spChg>
        <pc:spChg chg="add mod">
          <ac:chgData name="Chittaranjan Hens" userId="6fc03958433e8a43" providerId="LiveId" clId="{D4CFC1A1-7733-4FB9-9E77-B66CEA53A255}" dt="2023-02-09T04:23:50.193" v="2379" actId="1076"/>
          <ac:spMkLst>
            <pc:docMk/>
            <pc:sldMk cId="488302193" sldId="789"/>
            <ac:spMk id="8" creationId="{C69D50CD-8F62-1C2D-6FFC-F59DAFA35D48}"/>
          </ac:spMkLst>
        </pc:spChg>
        <pc:spChg chg="add mod">
          <ac:chgData name="Chittaranjan Hens" userId="6fc03958433e8a43" providerId="LiveId" clId="{D4CFC1A1-7733-4FB9-9E77-B66CEA53A255}" dt="2023-02-09T04:24:03.433" v="2381" actId="1076"/>
          <ac:spMkLst>
            <pc:docMk/>
            <pc:sldMk cId="488302193" sldId="789"/>
            <ac:spMk id="9" creationId="{12C8523F-6EFC-F65B-3BF5-A2D66D5B7138}"/>
          </ac:spMkLst>
        </pc:spChg>
        <pc:spChg chg="mod">
          <ac:chgData name="Chittaranjan Hens" userId="6fc03958433e8a43" providerId="LiveId" clId="{D4CFC1A1-7733-4FB9-9E77-B66CEA53A255}" dt="2023-02-09T04:31:58.613" v="2402" actId="20577"/>
          <ac:spMkLst>
            <pc:docMk/>
            <pc:sldMk cId="488302193" sldId="789"/>
            <ac:spMk id="11" creationId="{FE60FB1D-80D8-4B87-19ED-A48A1DCDC72A}"/>
          </ac:spMkLst>
        </pc:spChg>
        <pc:picChg chg="add mod">
          <ac:chgData name="Chittaranjan Hens" userId="6fc03958433e8a43" providerId="LiveId" clId="{D4CFC1A1-7733-4FB9-9E77-B66CEA53A255}" dt="2023-02-09T04:23:35.272" v="2373" actId="1076"/>
          <ac:picMkLst>
            <pc:docMk/>
            <pc:sldMk cId="488302193" sldId="789"/>
            <ac:picMk id="5" creationId="{9138696A-8AE1-56A2-86FB-F361A5ED18ED}"/>
          </ac:picMkLst>
        </pc:picChg>
        <pc:picChg chg="add mod">
          <ac:chgData name="Chittaranjan Hens" userId="6fc03958433e8a43" providerId="LiveId" clId="{D4CFC1A1-7733-4FB9-9E77-B66CEA53A255}" dt="2023-02-09T04:23:39.708" v="2375" actId="1076"/>
          <ac:picMkLst>
            <pc:docMk/>
            <pc:sldMk cId="488302193" sldId="789"/>
            <ac:picMk id="6" creationId="{551B131A-C038-CE2C-F0C4-51C248D50B52}"/>
          </ac:picMkLst>
        </pc:picChg>
        <pc:picChg chg="add mod">
          <ac:chgData name="Chittaranjan Hens" userId="6fc03958433e8a43" providerId="LiveId" clId="{D4CFC1A1-7733-4FB9-9E77-B66CEA53A255}" dt="2023-02-09T04:23:45.718" v="2378" actId="14100"/>
          <ac:picMkLst>
            <pc:docMk/>
            <pc:sldMk cId="488302193" sldId="789"/>
            <ac:picMk id="7" creationId="{D2D213B8-ACBC-C440-9F4B-9DBA4BEF3760}"/>
          </ac:picMkLst>
        </pc:picChg>
        <pc:picChg chg="add mod">
          <ac:chgData name="Chittaranjan Hens" userId="6fc03958433e8a43" providerId="LiveId" clId="{D4CFC1A1-7733-4FB9-9E77-B66CEA53A255}" dt="2023-02-09T04:26:29.981" v="2383" actId="1076"/>
          <ac:picMkLst>
            <pc:docMk/>
            <pc:sldMk cId="488302193" sldId="789"/>
            <ac:picMk id="12" creationId="{DC3E7362-1DC8-1BC8-782F-722F5A6DE0A5}"/>
          </ac:picMkLst>
        </pc:picChg>
      </pc:sldChg>
      <pc:sldChg chg="add modAnim">
        <pc:chgData name="Chittaranjan Hens" userId="6fc03958433e8a43" providerId="LiveId" clId="{D4CFC1A1-7733-4FB9-9E77-B66CEA53A255}" dt="2023-02-09T04:15:32.063" v="2348"/>
        <pc:sldMkLst>
          <pc:docMk/>
          <pc:sldMk cId="2165480816" sldId="790"/>
        </pc:sldMkLst>
      </pc:sldChg>
      <pc:sldChg chg="addSp modSp add mod">
        <pc:chgData name="Chittaranjan Hens" userId="6fc03958433e8a43" providerId="LiveId" clId="{D4CFC1A1-7733-4FB9-9E77-B66CEA53A255}" dt="2023-02-09T04:56:46.433" v="2408" actId="1076"/>
        <pc:sldMkLst>
          <pc:docMk/>
          <pc:sldMk cId="2823021181" sldId="791"/>
        </pc:sldMkLst>
        <pc:spChg chg="add mod">
          <ac:chgData name="Chittaranjan Hens" userId="6fc03958433e8a43" providerId="LiveId" clId="{D4CFC1A1-7733-4FB9-9E77-B66CEA53A255}" dt="2023-02-09T04:56:46.433" v="2408" actId="1076"/>
          <ac:spMkLst>
            <pc:docMk/>
            <pc:sldMk cId="2823021181" sldId="791"/>
            <ac:spMk id="4" creationId="{D1D47A3B-7617-834E-7653-194D40380686}"/>
          </ac:spMkLst>
        </pc:spChg>
        <pc:picChg chg="mod">
          <ac:chgData name="Chittaranjan Hens" userId="6fc03958433e8a43" providerId="LiveId" clId="{D4CFC1A1-7733-4FB9-9E77-B66CEA53A255}" dt="2023-02-09T04:32:27.862" v="2405" actId="14100"/>
          <ac:picMkLst>
            <pc:docMk/>
            <pc:sldMk cId="2823021181" sldId="791"/>
            <ac:picMk id="12" creationId="{DC3E7362-1DC8-1BC8-782F-722F5A6DE0A5}"/>
          </ac:picMkLst>
        </pc:picChg>
      </pc:sldChg>
      <pc:sldChg chg="addSp modSp add mod">
        <pc:chgData name="Chittaranjan Hens" userId="6fc03958433e8a43" providerId="LiveId" clId="{D4CFC1A1-7733-4FB9-9E77-B66CEA53A255}" dt="2023-02-09T05:02:09.234" v="2468" actId="1076"/>
        <pc:sldMkLst>
          <pc:docMk/>
          <pc:sldMk cId="3196022414" sldId="792"/>
        </pc:sldMkLst>
        <pc:spChg chg="mod">
          <ac:chgData name="Chittaranjan Hens" userId="6fc03958433e8a43" providerId="LiveId" clId="{D4CFC1A1-7733-4FB9-9E77-B66CEA53A255}" dt="2023-02-09T05:02:09.234" v="2468" actId="1076"/>
          <ac:spMkLst>
            <pc:docMk/>
            <pc:sldMk cId="3196022414" sldId="792"/>
            <ac:spMk id="4" creationId="{D1D47A3B-7617-834E-7653-194D40380686}"/>
          </ac:spMkLst>
        </pc:spChg>
        <pc:spChg chg="add mod">
          <ac:chgData name="Chittaranjan Hens" userId="6fc03958433e8a43" providerId="LiveId" clId="{D4CFC1A1-7733-4FB9-9E77-B66CEA53A255}" dt="2023-02-09T04:57:48.458" v="2427" actId="1076"/>
          <ac:spMkLst>
            <pc:docMk/>
            <pc:sldMk cId="3196022414" sldId="792"/>
            <ac:spMk id="10" creationId="{29DE8981-18B4-3535-E7BC-434EE4526FC7}"/>
          </ac:spMkLst>
        </pc:spChg>
      </pc:sldChg>
      <pc:sldChg chg="addSp delSp modSp add mod delAnim">
        <pc:chgData name="Chittaranjan Hens" userId="6fc03958433e8a43" providerId="LiveId" clId="{D4CFC1A1-7733-4FB9-9E77-B66CEA53A255}" dt="2023-02-09T05:01:27.527" v="2465" actId="207"/>
        <pc:sldMkLst>
          <pc:docMk/>
          <pc:sldMk cId="3097646368" sldId="793"/>
        </pc:sldMkLst>
        <pc:spChg chg="del">
          <ac:chgData name="Chittaranjan Hens" userId="6fc03958433e8a43" providerId="LiveId" clId="{D4CFC1A1-7733-4FB9-9E77-B66CEA53A255}" dt="2023-02-09T05:00:04.109" v="2450" actId="478"/>
          <ac:spMkLst>
            <pc:docMk/>
            <pc:sldMk cId="3097646368" sldId="793"/>
            <ac:spMk id="5" creationId="{C1DCEACB-DCC1-CDF5-2616-1EBD175C41AD}"/>
          </ac:spMkLst>
        </pc:spChg>
        <pc:spChg chg="add mod">
          <ac:chgData name="Chittaranjan Hens" userId="6fc03958433e8a43" providerId="LiveId" clId="{D4CFC1A1-7733-4FB9-9E77-B66CEA53A255}" dt="2023-02-09T05:00:59.442" v="2460" actId="6549"/>
          <ac:spMkLst>
            <pc:docMk/>
            <pc:sldMk cId="3097646368" sldId="793"/>
            <ac:spMk id="7" creationId="{F956B8F3-3047-00E7-6FDE-D4350B0CAC2F}"/>
          </ac:spMkLst>
        </pc:spChg>
        <pc:spChg chg="add mod">
          <ac:chgData name="Chittaranjan Hens" userId="6fc03958433e8a43" providerId="LiveId" clId="{D4CFC1A1-7733-4FB9-9E77-B66CEA53A255}" dt="2023-02-09T05:01:27.527" v="2465" actId="207"/>
          <ac:spMkLst>
            <pc:docMk/>
            <pc:sldMk cId="3097646368" sldId="793"/>
            <ac:spMk id="9" creationId="{EE21AA60-6F0B-35C8-6B68-682CB8CE4B5B}"/>
          </ac:spMkLst>
        </pc:spChg>
        <pc:picChg chg="mod">
          <ac:chgData name="Chittaranjan Hens" userId="6fc03958433e8a43" providerId="LiveId" clId="{D4CFC1A1-7733-4FB9-9E77-B66CEA53A255}" dt="2023-02-09T05:00:05.036" v="2451" actId="1076"/>
          <ac:picMkLst>
            <pc:docMk/>
            <pc:sldMk cId="3097646368" sldId="793"/>
            <ac:picMk id="3" creationId="{E9810280-B1AD-4EAD-9E37-3E2FFE46E15D}"/>
          </ac:picMkLst>
        </pc:picChg>
        <pc:picChg chg="mod">
          <ac:chgData name="Chittaranjan Hens" userId="6fc03958433e8a43" providerId="LiveId" clId="{D4CFC1A1-7733-4FB9-9E77-B66CEA53A255}" dt="2023-02-09T05:00:33.175" v="2455" actId="1076"/>
          <ac:picMkLst>
            <pc:docMk/>
            <pc:sldMk cId="3097646368" sldId="793"/>
            <ac:picMk id="4" creationId="{881DF856-8C30-52FB-6C46-5757F73CBEDD}"/>
          </ac:picMkLst>
        </pc:picChg>
      </pc:sldChg>
      <pc:sldMasterChg chg="del delSldLayout">
        <pc:chgData name="Chittaranjan Hens" userId="6fc03958433e8a43" providerId="LiveId" clId="{D4CFC1A1-7733-4FB9-9E77-B66CEA53A255}" dt="2023-02-07T19:01:35.890" v="1950" actId="47"/>
        <pc:sldMasterMkLst>
          <pc:docMk/>
          <pc:sldMasterMk cId="353305497" sldId="2147483665"/>
        </pc:sldMasterMkLst>
        <pc:sldLayoutChg chg="del">
          <pc:chgData name="Chittaranjan Hens" userId="6fc03958433e8a43" providerId="LiveId" clId="{D4CFC1A1-7733-4FB9-9E77-B66CEA53A255}" dt="2023-02-07T19:01:35.890" v="1950" actId="47"/>
          <pc:sldLayoutMkLst>
            <pc:docMk/>
            <pc:sldMasterMk cId="353305497" sldId="2147483665"/>
            <pc:sldLayoutMk cId="54893788" sldId="2147483666"/>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128913741" sldId="2147483667"/>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2879712201" sldId="2147483668"/>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2672067794" sldId="2147483669"/>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2629636996" sldId="2147483670"/>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1577300157" sldId="2147483671"/>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4217746736" sldId="2147483672"/>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753680345" sldId="2147483673"/>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409993219" sldId="2147483674"/>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87733588" sldId="2147483675"/>
          </pc:sldLayoutMkLst>
        </pc:sldLayoutChg>
        <pc:sldLayoutChg chg="del">
          <pc:chgData name="Chittaranjan Hens" userId="6fc03958433e8a43" providerId="LiveId" clId="{D4CFC1A1-7733-4FB9-9E77-B66CEA53A255}" dt="2023-02-07T19:01:35.890" v="1950" actId="47"/>
          <pc:sldLayoutMkLst>
            <pc:docMk/>
            <pc:sldMasterMk cId="353305497" sldId="2147483665"/>
            <pc:sldLayoutMk cId="1889522167" sldId="2147483676"/>
          </pc:sldLayoutMkLst>
        </pc:sldLayoutChg>
      </pc:sldMasterChg>
    </pc:docChg>
  </pc:docChgLst>
  <pc:docChgLst>
    <pc:chgData name="Chittaranjan Hens" userId="6fc03958433e8a43" providerId="LiveId" clId="{309794F8-99CF-4983-9CCF-D5B7BCCE1DF4}"/>
    <pc:docChg chg="undo redo custSel addSld delSld modSld sldOrd">
      <pc:chgData name="Chittaranjan Hens" userId="6fc03958433e8a43" providerId="LiveId" clId="{309794F8-99CF-4983-9CCF-D5B7BCCE1DF4}" dt="2023-01-26T04:06:35.940" v="3628" actId="114"/>
      <pc:docMkLst>
        <pc:docMk/>
      </pc:docMkLst>
      <pc:sldChg chg="delSp modSp del mod">
        <pc:chgData name="Chittaranjan Hens" userId="6fc03958433e8a43" providerId="LiveId" clId="{309794F8-99CF-4983-9CCF-D5B7BCCE1DF4}" dt="2023-01-21T10:20:50.459" v="627" actId="47"/>
        <pc:sldMkLst>
          <pc:docMk/>
          <pc:sldMk cId="1102281606" sldId="264"/>
        </pc:sldMkLst>
        <pc:spChg chg="del mod topLvl">
          <ac:chgData name="Chittaranjan Hens" userId="6fc03958433e8a43" providerId="LiveId" clId="{309794F8-99CF-4983-9CCF-D5B7BCCE1DF4}" dt="2023-01-21T10:20:42.083" v="624" actId="478"/>
          <ac:spMkLst>
            <pc:docMk/>
            <pc:sldMk cId="1102281606" sldId="264"/>
            <ac:spMk id="27" creationId="{672DC67C-7211-3BCA-2C29-FFE14165ABFE}"/>
          </ac:spMkLst>
        </pc:spChg>
        <pc:grpChg chg="del">
          <ac:chgData name="Chittaranjan Hens" userId="6fc03958433e8a43" providerId="LiveId" clId="{309794F8-99CF-4983-9CCF-D5B7BCCE1DF4}" dt="2023-01-21T10:20:42.083" v="624" actId="478"/>
          <ac:grpSpMkLst>
            <pc:docMk/>
            <pc:sldMk cId="1102281606" sldId="264"/>
            <ac:grpSpMk id="3" creationId="{9964B5EF-F0CE-1470-AAFA-A228DB86B539}"/>
          </ac:grpSpMkLst>
        </pc:grpChg>
        <pc:picChg chg="del topLvl">
          <ac:chgData name="Chittaranjan Hens" userId="6fc03958433e8a43" providerId="LiveId" clId="{309794F8-99CF-4983-9CCF-D5B7BCCE1DF4}" dt="2023-01-21T10:20:44.603" v="625" actId="478"/>
          <ac:picMkLst>
            <pc:docMk/>
            <pc:sldMk cId="1102281606" sldId="264"/>
            <ac:picMk id="1026" creationId="{86A745DC-385A-8FE0-9933-7E7F025594A6}"/>
          </ac:picMkLst>
        </pc:picChg>
      </pc:sldChg>
      <pc:sldChg chg="del">
        <pc:chgData name="Chittaranjan Hens" userId="6fc03958433e8a43" providerId="LiveId" clId="{309794F8-99CF-4983-9CCF-D5B7BCCE1DF4}" dt="2023-01-21T09:20:47.830" v="0" actId="47"/>
        <pc:sldMkLst>
          <pc:docMk/>
          <pc:sldMk cId="2422123107" sldId="270"/>
        </pc:sldMkLst>
      </pc:sldChg>
      <pc:sldChg chg="addSp delSp modSp add mod">
        <pc:chgData name="Chittaranjan Hens" userId="6fc03958433e8a43" providerId="LiveId" clId="{309794F8-99CF-4983-9CCF-D5B7BCCE1DF4}" dt="2023-01-23T18:30:04.091" v="1933" actId="20577"/>
        <pc:sldMkLst>
          <pc:docMk/>
          <pc:sldMk cId="2551970589" sldId="271"/>
        </pc:sldMkLst>
        <pc:spChg chg="mod">
          <ac:chgData name="Chittaranjan Hens" userId="6fc03958433e8a43" providerId="LiveId" clId="{309794F8-99CF-4983-9CCF-D5B7BCCE1DF4}" dt="2023-01-23T18:30:04.091" v="1933" actId="20577"/>
          <ac:spMkLst>
            <pc:docMk/>
            <pc:sldMk cId="2551970589" sldId="271"/>
            <ac:spMk id="2" creationId="{DC222BA3-A2CE-2597-05A4-700543D69720}"/>
          </ac:spMkLst>
        </pc:spChg>
        <pc:picChg chg="mod">
          <ac:chgData name="Chittaranjan Hens" userId="6fc03958433e8a43" providerId="LiveId" clId="{309794F8-99CF-4983-9CCF-D5B7BCCE1DF4}" dt="2023-01-21T15:38:03.413" v="985" actId="1036"/>
          <ac:picMkLst>
            <pc:docMk/>
            <pc:sldMk cId="2551970589" sldId="271"/>
            <ac:picMk id="4" creationId="{A77CDD2A-AFD3-0864-6D67-957A858D6745}"/>
          </ac:picMkLst>
        </pc:picChg>
        <pc:picChg chg="add del">
          <ac:chgData name="Chittaranjan Hens" userId="6fc03958433e8a43" providerId="LiveId" clId="{309794F8-99CF-4983-9CCF-D5B7BCCE1DF4}" dt="2023-01-21T19:10:21.174" v="1240"/>
          <ac:picMkLst>
            <pc:docMk/>
            <pc:sldMk cId="2551970589" sldId="271"/>
            <ac:picMk id="7170" creationId="{FA7CBE42-C055-0839-3125-DE3AE21D862E}"/>
          </ac:picMkLst>
        </pc:picChg>
      </pc:sldChg>
      <pc:sldChg chg="del">
        <pc:chgData name="Chittaranjan Hens" userId="6fc03958433e8a43" providerId="LiveId" clId="{309794F8-99CF-4983-9CCF-D5B7BCCE1DF4}" dt="2023-01-21T09:20:56.962" v="1" actId="47"/>
        <pc:sldMkLst>
          <pc:docMk/>
          <pc:sldMk cId="2777468674" sldId="274"/>
        </pc:sldMkLst>
      </pc:sldChg>
      <pc:sldChg chg="ord">
        <pc:chgData name="Chittaranjan Hens" userId="6fc03958433e8a43" providerId="LiveId" clId="{309794F8-99CF-4983-9CCF-D5B7BCCE1DF4}" dt="2023-01-21T11:07:45.315" v="691"/>
        <pc:sldMkLst>
          <pc:docMk/>
          <pc:sldMk cId="912596222" sldId="278"/>
        </pc:sldMkLst>
      </pc:sldChg>
      <pc:sldChg chg="delSp modSp add mod ord">
        <pc:chgData name="Chittaranjan Hens" userId="6fc03958433e8a43" providerId="LiveId" clId="{309794F8-99CF-4983-9CCF-D5B7BCCE1DF4}" dt="2023-01-21T11:08:04.277" v="697" actId="478"/>
        <pc:sldMkLst>
          <pc:docMk/>
          <pc:sldMk cId="2492080926" sldId="280"/>
        </pc:sldMkLst>
        <pc:spChg chg="del mod">
          <ac:chgData name="Chittaranjan Hens" userId="6fc03958433e8a43" providerId="LiveId" clId="{309794F8-99CF-4983-9CCF-D5B7BCCE1DF4}" dt="2023-01-21T11:08:04.277" v="697" actId="478"/>
          <ac:spMkLst>
            <pc:docMk/>
            <pc:sldMk cId="2492080926" sldId="280"/>
            <ac:spMk id="27" creationId="{672DC67C-7211-3BCA-2C29-FFE14165ABFE}"/>
          </ac:spMkLst>
        </pc:spChg>
      </pc:sldChg>
      <pc:sldChg chg="addSp delSp modSp add mod modAnim">
        <pc:chgData name="Chittaranjan Hens" userId="6fc03958433e8a43" providerId="LiveId" clId="{309794F8-99CF-4983-9CCF-D5B7BCCE1DF4}" dt="2023-01-25T09:45:58.586" v="3604" actId="14100"/>
        <pc:sldMkLst>
          <pc:docMk/>
          <pc:sldMk cId="4118174380" sldId="281"/>
        </pc:sldMkLst>
        <pc:spChg chg="add mod">
          <ac:chgData name="Chittaranjan Hens" userId="6fc03958433e8a43" providerId="LiveId" clId="{309794F8-99CF-4983-9CCF-D5B7BCCE1DF4}" dt="2023-01-25T04:57:06.942" v="2796"/>
          <ac:spMkLst>
            <pc:docMk/>
            <pc:sldMk cId="4118174380" sldId="281"/>
            <ac:spMk id="4" creationId="{E376CAE2-2CE4-7A54-6578-CF3CDEF9E367}"/>
          </ac:spMkLst>
        </pc:spChg>
        <pc:spChg chg="mod">
          <ac:chgData name="Chittaranjan Hens" userId="6fc03958433e8a43" providerId="LiveId" clId="{309794F8-99CF-4983-9CCF-D5B7BCCE1DF4}" dt="2023-01-24T20:45:03.427" v="2778" actId="207"/>
          <ac:spMkLst>
            <pc:docMk/>
            <pc:sldMk cId="4118174380" sldId="281"/>
            <ac:spMk id="5" creationId="{00000000-0000-0000-0000-000000000000}"/>
          </ac:spMkLst>
        </pc:spChg>
        <pc:spChg chg="add mod">
          <ac:chgData name="Chittaranjan Hens" userId="6fc03958433e8a43" providerId="LiveId" clId="{309794F8-99CF-4983-9CCF-D5B7BCCE1DF4}" dt="2023-01-25T09:43:06.197" v="3421"/>
          <ac:spMkLst>
            <pc:docMk/>
            <pc:sldMk cId="4118174380" sldId="281"/>
            <ac:spMk id="6" creationId="{91BBC12C-E4B4-3AD4-851B-A7926F11B598}"/>
          </ac:spMkLst>
        </pc:spChg>
        <pc:spChg chg="add mod">
          <ac:chgData name="Chittaranjan Hens" userId="6fc03958433e8a43" providerId="LiveId" clId="{309794F8-99CF-4983-9CCF-D5B7BCCE1DF4}" dt="2023-01-25T09:45:56.949" v="3603" actId="14100"/>
          <ac:spMkLst>
            <pc:docMk/>
            <pc:sldMk cId="4118174380" sldId="281"/>
            <ac:spMk id="7" creationId="{6914705F-5DAA-074E-F1F8-BBCCA9869E73}"/>
          </ac:spMkLst>
        </pc:spChg>
        <pc:spChg chg="del">
          <ac:chgData name="Chittaranjan Hens" userId="6fc03958433e8a43" providerId="LiveId" clId="{309794F8-99CF-4983-9CCF-D5B7BCCE1DF4}" dt="2023-01-25T04:57:06.029" v="2795" actId="478"/>
          <ac:spMkLst>
            <pc:docMk/>
            <pc:sldMk cId="4118174380" sldId="281"/>
            <ac:spMk id="15" creationId="{00000000-0000-0000-0000-000000000000}"/>
          </ac:spMkLst>
        </pc:spChg>
        <pc:spChg chg="mod">
          <ac:chgData name="Chittaranjan Hens" userId="6fc03958433e8a43" providerId="LiveId" clId="{309794F8-99CF-4983-9CCF-D5B7BCCE1DF4}" dt="2023-01-24T20:45:03.427" v="2778" actId="207"/>
          <ac:spMkLst>
            <pc:docMk/>
            <pc:sldMk cId="4118174380" sldId="281"/>
            <ac:spMk id="16" creationId="{00000000-0000-0000-0000-000000000000}"/>
          </ac:spMkLst>
        </pc:spChg>
        <pc:picChg chg="add mod ord">
          <ac:chgData name="Chittaranjan Hens" userId="6fc03958433e8a43" providerId="LiveId" clId="{309794F8-99CF-4983-9CCF-D5B7BCCE1DF4}" dt="2023-01-24T20:44:55.637" v="2777" actId="167"/>
          <ac:picMkLst>
            <pc:docMk/>
            <pc:sldMk cId="4118174380" sldId="281"/>
            <ac:picMk id="2" creationId="{1F52086F-5926-4073-55EB-04D733E0C16C}"/>
          </ac:picMkLst>
        </pc:picChg>
        <pc:picChg chg="mod">
          <ac:chgData name="Chittaranjan Hens" userId="6fc03958433e8a43" providerId="LiveId" clId="{309794F8-99CF-4983-9CCF-D5B7BCCE1DF4}" dt="2023-01-25T09:45:58.586" v="3604" actId="14100"/>
          <ac:picMkLst>
            <pc:docMk/>
            <pc:sldMk cId="4118174380" sldId="281"/>
            <ac:picMk id="8195" creationId="{00000000-0000-0000-0000-000000000000}"/>
          </ac:picMkLst>
        </pc:picChg>
      </pc:sldChg>
      <pc:sldChg chg="delSp modSp add del mod delAnim">
        <pc:chgData name="Chittaranjan Hens" userId="6fc03958433e8a43" providerId="LiveId" clId="{309794F8-99CF-4983-9CCF-D5B7BCCE1DF4}" dt="2023-01-23T05:02:45.111" v="1736" actId="47"/>
        <pc:sldMkLst>
          <pc:docMk/>
          <pc:sldMk cId="1568558789" sldId="282"/>
        </pc:sldMkLst>
        <pc:spChg chg="del">
          <ac:chgData name="Chittaranjan Hens" userId="6fc03958433e8a43" providerId="LiveId" clId="{309794F8-99CF-4983-9CCF-D5B7BCCE1DF4}" dt="2023-01-21T11:17:21.311" v="858" actId="478"/>
          <ac:spMkLst>
            <pc:docMk/>
            <pc:sldMk cId="1568558789" sldId="282"/>
            <ac:spMk id="8" creationId="{8FEFE027-CC44-EA6C-B79E-3DBB4E0247AF}"/>
          </ac:spMkLst>
        </pc:spChg>
        <pc:picChg chg="del mod">
          <ac:chgData name="Chittaranjan Hens" userId="6fc03958433e8a43" providerId="LiveId" clId="{309794F8-99CF-4983-9CCF-D5B7BCCE1DF4}" dt="2023-01-21T11:17:16.028" v="856" actId="478"/>
          <ac:picMkLst>
            <pc:docMk/>
            <pc:sldMk cId="1568558789" sldId="282"/>
            <ac:picMk id="11" creationId="{A0C8710E-C896-E74D-9482-4C88BC473CBB}"/>
          </ac:picMkLst>
        </pc:picChg>
        <pc:picChg chg="del">
          <ac:chgData name="Chittaranjan Hens" userId="6fc03958433e8a43" providerId="LiveId" clId="{309794F8-99CF-4983-9CCF-D5B7BCCE1DF4}" dt="2023-01-21T11:17:17.704" v="857" actId="478"/>
          <ac:picMkLst>
            <pc:docMk/>
            <pc:sldMk cId="1568558789" sldId="282"/>
            <ac:picMk id="18" creationId="{B99A380F-5A51-F5A2-7D9D-456A21A7F5B9}"/>
          </ac:picMkLst>
        </pc:picChg>
      </pc:sldChg>
      <pc:sldChg chg="del">
        <pc:chgData name="Chittaranjan Hens" userId="6fc03958433e8a43" providerId="LiveId" clId="{309794F8-99CF-4983-9CCF-D5B7BCCE1DF4}" dt="2023-01-21T09:20:57.515" v="2" actId="47"/>
        <pc:sldMkLst>
          <pc:docMk/>
          <pc:sldMk cId="2135909111" sldId="284"/>
        </pc:sldMkLst>
      </pc:sldChg>
      <pc:sldChg chg="addSp modSp add mod modAnim">
        <pc:chgData name="Chittaranjan Hens" userId="6fc03958433e8a43" providerId="LiveId" clId="{309794F8-99CF-4983-9CCF-D5B7BCCE1DF4}" dt="2023-01-23T04:24:15.468" v="1459" actId="13822"/>
        <pc:sldMkLst>
          <pc:docMk/>
          <pc:sldMk cId="1363051830" sldId="347"/>
        </pc:sldMkLst>
        <pc:spChg chg="mod">
          <ac:chgData name="Chittaranjan Hens" userId="6fc03958433e8a43" providerId="LiveId" clId="{309794F8-99CF-4983-9CCF-D5B7BCCE1DF4}" dt="2023-01-21T11:25:17.430" v="925" actId="113"/>
          <ac:spMkLst>
            <pc:docMk/>
            <pc:sldMk cId="1363051830" sldId="347"/>
            <ac:spMk id="4" creationId="{CAD1F2BC-EC35-3E46-B979-EB8F286B872C}"/>
          </ac:spMkLst>
        </pc:spChg>
        <pc:spChg chg="mod">
          <ac:chgData name="Chittaranjan Hens" userId="6fc03958433e8a43" providerId="LiveId" clId="{309794F8-99CF-4983-9CCF-D5B7BCCE1DF4}" dt="2023-01-23T04:24:15.468" v="1459" actId="13822"/>
          <ac:spMkLst>
            <pc:docMk/>
            <pc:sldMk cId="1363051830" sldId="347"/>
            <ac:spMk id="6" creationId="{99D911F9-D83E-CA49-9406-EE8EFABF9ECF}"/>
          </ac:spMkLst>
        </pc:spChg>
        <pc:spChg chg="mod">
          <ac:chgData name="Chittaranjan Hens" userId="6fc03958433e8a43" providerId="LiveId" clId="{309794F8-99CF-4983-9CCF-D5B7BCCE1DF4}" dt="2023-01-23T04:24:15.468" v="1459" actId="13822"/>
          <ac:spMkLst>
            <pc:docMk/>
            <pc:sldMk cId="1363051830" sldId="347"/>
            <ac:spMk id="18" creationId="{47B808BC-5209-D941-967A-87FA2BA3F3BE}"/>
          </ac:spMkLst>
        </pc:spChg>
        <pc:spChg chg="mod">
          <ac:chgData name="Chittaranjan Hens" userId="6fc03958433e8a43" providerId="LiveId" clId="{309794F8-99CF-4983-9CCF-D5B7BCCE1DF4}" dt="2023-01-21T11:24:21.322" v="920" actId="207"/>
          <ac:spMkLst>
            <pc:docMk/>
            <pc:sldMk cId="1363051830" sldId="347"/>
            <ac:spMk id="63" creationId="{EDDCA082-41F4-174D-8BC0-11BF6CB82C97}"/>
          </ac:spMkLst>
        </pc:spChg>
        <pc:spChg chg="mod">
          <ac:chgData name="Chittaranjan Hens" userId="6fc03958433e8a43" providerId="LiveId" clId="{309794F8-99CF-4983-9CCF-D5B7BCCE1DF4}" dt="2023-01-21T11:24:21.322" v="920" actId="207"/>
          <ac:spMkLst>
            <pc:docMk/>
            <pc:sldMk cId="1363051830" sldId="347"/>
            <ac:spMk id="64" creationId="{D1151E0D-A344-864E-9771-31620D26B791}"/>
          </ac:spMkLst>
        </pc:spChg>
        <pc:spChg chg="mod">
          <ac:chgData name="Chittaranjan Hens" userId="6fc03958433e8a43" providerId="LiveId" clId="{309794F8-99CF-4983-9CCF-D5B7BCCE1DF4}" dt="2023-01-21T11:24:21.322" v="920" actId="207"/>
          <ac:spMkLst>
            <pc:docMk/>
            <pc:sldMk cId="1363051830" sldId="347"/>
            <ac:spMk id="70" creationId="{FF7D630D-BD0A-D946-8F10-44B0B276E0C0}"/>
          </ac:spMkLst>
        </pc:spChg>
        <pc:spChg chg="mod">
          <ac:chgData name="Chittaranjan Hens" userId="6fc03958433e8a43" providerId="LiveId" clId="{309794F8-99CF-4983-9CCF-D5B7BCCE1DF4}" dt="2023-01-21T11:24:21.322" v="920" actId="207"/>
          <ac:spMkLst>
            <pc:docMk/>
            <pc:sldMk cId="1363051830" sldId="347"/>
            <ac:spMk id="71" creationId="{84AF55F1-C067-3F47-AAA8-CE5C62A43D12}"/>
          </ac:spMkLst>
        </pc:spChg>
        <pc:spChg chg="mod">
          <ac:chgData name="Chittaranjan Hens" userId="6fc03958433e8a43" providerId="LiveId" clId="{309794F8-99CF-4983-9CCF-D5B7BCCE1DF4}" dt="2023-01-21T11:24:21.322" v="920" actId="207"/>
          <ac:spMkLst>
            <pc:docMk/>
            <pc:sldMk cId="1363051830" sldId="347"/>
            <ac:spMk id="74" creationId="{54DEA27D-5CF2-FC46-AA1F-F8A5C04BBCD0}"/>
          </ac:spMkLst>
        </pc:spChg>
        <pc:spChg chg="mod">
          <ac:chgData name="Chittaranjan Hens" userId="6fc03958433e8a43" providerId="LiveId" clId="{309794F8-99CF-4983-9CCF-D5B7BCCE1DF4}" dt="2023-01-21T11:24:21.322" v="920" actId="207"/>
          <ac:spMkLst>
            <pc:docMk/>
            <pc:sldMk cId="1363051830" sldId="347"/>
            <ac:spMk id="76" creationId="{60B38119-C37E-E14C-A3F0-198DD53CD359}"/>
          </ac:spMkLst>
        </pc:spChg>
        <pc:spChg chg="mod">
          <ac:chgData name="Chittaranjan Hens" userId="6fc03958433e8a43" providerId="LiveId" clId="{309794F8-99CF-4983-9CCF-D5B7BCCE1DF4}" dt="2023-01-23T04:24:15.468" v="1459" actId="13822"/>
          <ac:spMkLst>
            <pc:docMk/>
            <pc:sldMk cId="1363051830" sldId="347"/>
            <ac:spMk id="94" creationId="{0685671C-5F67-654A-83F1-43BA3FA4C559}"/>
          </ac:spMkLst>
        </pc:spChg>
        <pc:spChg chg="mod">
          <ac:chgData name="Chittaranjan Hens" userId="6fc03958433e8a43" providerId="LiveId" clId="{309794F8-99CF-4983-9CCF-D5B7BCCE1DF4}" dt="2023-01-23T04:24:15.468" v="1459" actId="13822"/>
          <ac:spMkLst>
            <pc:docMk/>
            <pc:sldMk cId="1363051830" sldId="347"/>
            <ac:spMk id="104" creationId="{687B2C31-D293-6244-A2A3-EFAB2256740B}"/>
          </ac:spMkLst>
        </pc:spChg>
        <pc:spChg chg="mod">
          <ac:chgData name="Chittaranjan Hens" userId="6fc03958433e8a43" providerId="LiveId" clId="{309794F8-99CF-4983-9CCF-D5B7BCCE1DF4}" dt="2023-01-23T04:24:15.468" v="1459" actId="13822"/>
          <ac:spMkLst>
            <pc:docMk/>
            <pc:sldMk cId="1363051830" sldId="347"/>
            <ac:spMk id="105" creationId="{51E86AFE-FDF8-854F-B62D-18446FC36065}"/>
          </ac:spMkLst>
        </pc:spChg>
        <pc:spChg chg="mod">
          <ac:chgData name="Chittaranjan Hens" userId="6fc03958433e8a43" providerId="LiveId" clId="{309794F8-99CF-4983-9CCF-D5B7BCCE1DF4}" dt="2023-01-23T04:24:15.468" v="1459" actId="13822"/>
          <ac:spMkLst>
            <pc:docMk/>
            <pc:sldMk cId="1363051830" sldId="347"/>
            <ac:spMk id="128" creationId="{6D2B8023-31E3-3A41-B2CB-972E444D7494}"/>
          </ac:spMkLst>
        </pc:spChg>
        <pc:spChg chg="mod">
          <ac:chgData name="Chittaranjan Hens" userId="6fc03958433e8a43" providerId="LiveId" clId="{309794F8-99CF-4983-9CCF-D5B7BCCE1DF4}" dt="2023-01-23T04:24:15.468" v="1459" actId="13822"/>
          <ac:spMkLst>
            <pc:docMk/>
            <pc:sldMk cId="1363051830" sldId="347"/>
            <ac:spMk id="148" creationId="{54818CD2-6A42-F144-A628-E2DDD0FEE272}"/>
          </ac:spMkLst>
        </pc:spChg>
        <pc:spChg chg="mod">
          <ac:chgData name="Chittaranjan Hens" userId="6fc03958433e8a43" providerId="LiveId" clId="{309794F8-99CF-4983-9CCF-D5B7BCCE1DF4}" dt="2023-01-21T11:24:21.322" v="920" actId="207"/>
          <ac:spMkLst>
            <pc:docMk/>
            <pc:sldMk cId="1363051830" sldId="347"/>
            <ac:spMk id="152" creationId="{879A2FA0-F108-8E45-8FEE-8E72C252E319}"/>
          </ac:spMkLst>
        </pc:spChg>
        <pc:spChg chg="mod">
          <ac:chgData name="Chittaranjan Hens" userId="6fc03958433e8a43" providerId="LiveId" clId="{309794F8-99CF-4983-9CCF-D5B7BCCE1DF4}" dt="2023-01-21T11:24:21.322" v="920" actId="207"/>
          <ac:spMkLst>
            <pc:docMk/>
            <pc:sldMk cId="1363051830" sldId="347"/>
            <ac:spMk id="171" creationId="{9C5482B4-52F0-5249-B1C6-86C9B28E0F25}"/>
          </ac:spMkLst>
        </pc:spChg>
        <pc:spChg chg="mod">
          <ac:chgData name="Chittaranjan Hens" userId="6fc03958433e8a43" providerId="LiveId" clId="{309794F8-99CF-4983-9CCF-D5B7BCCE1DF4}" dt="2023-01-21T11:24:21.322" v="920" actId="207"/>
          <ac:spMkLst>
            <pc:docMk/>
            <pc:sldMk cId="1363051830" sldId="347"/>
            <ac:spMk id="219" creationId="{B077325E-F712-BD46-BBA7-829B3FD066CB}"/>
          </ac:spMkLst>
        </pc:spChg>
        <pc:spChg chg="mod">
          <ac:chgData name="Chittaranjan Hens" userId="6fc03958433e8a43" providerId="LiveId" clId="{309794F8-99CF-4983-9CCF-D5B7BCCE1DF4}" dt="2023-01-23T04:24:15.468" v="1459" actId="13822"/>
          <ac:spMkLst>
            <pc:docMk/>
            <pc:sldMk cId="1363051830" sldId="347"/>
            <ac:spMk id="223" creationId="{2CB3B15B-3850-1E4A-8A94-45C001A138B9}"/>
          </ac:spMkLst>
        </pc:spChg>
        <pc:grpChg chg="mod">
          <ac:chgData name="Chittaranjan Hens" userId="6fc03958433e8a43" providerId="LiveId" clId="{309794F8-99CF-4983-9CCF-D5B7BCCE1DF4}" dt="2023-01-23T04:24:04.648" v="1457" actId="207"/>
          <ac:grpSpMkLst>
            <pc:docMk/>
            <pc:sldMk cId="1363051830" sldId="347"/>
            <ac:grpSpMk id="9" creationId="{E18FC7CB-F27E-7B4B-853C-0988D90041D8}"/>
          </ac:grpSpMkLst>
        </pc:grpChg>
        <pc:grpChg chg="mod">
          <ac:chgData name="Chittaranjan Hens" userId="6fc03958433e8a43" providerId="LiveId" clId="{309794F8-99CF-4983-9CCF-D5B7BCCE1DF4}" dt="2023-01-21T11:28:47.881" v="934" actId="1076"/>
          <ac:grpSpMkLst>
            <pc:docMk/>
            <pc:sldMk cId="1363051830" sldId="347"/>
            <ac:grpSpMk id="23" creationId="{7BBC1820-3FD6-4942-8A9F-9D0F42FB53D9}"/>
          </ac:grpSpMkLst>
        </pc:grpChg>
        <pc:grpChg chg="mod">
          <ac:chgData name="Chittaranjan Hens" userId="6fc03958433e8a43" providerId="LiveId" clId="{309794F8-99CF-4983-9CCF-D5B7BCCE1DF4}" dt="2023-01-21T11:24:21.322" v="920" actId="207"/>
          <ac:grpSpMkLst>
            <pc:docMk/>
            <pc:sldMk cId="1363051830" sldId="347"/>
            <ac:grpSpMk id="34" creationId="{5EC1D50E-1A45-954B-B9A9-B58C60D02D27}"/>
          </ac:grpSpMkLst>
        </pc:grpChg>
        <pc:grpChg chg="mod">
          <ac:chgData name="Chittaranjan Hens" userId="6fc03958433e8a43" providerId="LiveId" clId="{309794F8-99CF-4983-9CCF-D5B7BCCE1DF4}" dt="2023-01-21T11:24:21.322" v="920" actId="207"/>
          <ac:grpSpMkLst>
            <pc:docMk/>
            <pc:sldMk cId="1363051830" sldId="347"/>
            <ac:grpSpMk id="65" creationId="{7917F9DF-4376-454D-A6DC-8D2CD5FB3C07}"/>
          </ac:grpSpMkLst>
        </pc:grpChg>
        <pc:picChg chg="add mod ord">
          <ac:chgData name="Chittaranjan Hens" userId="6fc03958433e8a43" providerId="LiveId" clId="{309794F8-99CF-4983-9CCF-D5B7BCCE1DF4}" dt="2023-01-23T04:23:57.084" v="1456" actId="1076"/>
          <ac:picMkLst>
            <pc:docMk/>
            <pc:sldMk cId="1363051830" sldId="347"/>
            <ac:picMk id="3" creationId="{D4C8FB53-24D5-6129-80B2-D1221E121F0B}"/>
          </ac:picMkLst>
        </pc:picChg>
        <pc:cxnChg chg="mod">
          <ac:chgData name="Chittaranjan Hens" userId="6fc03958433e8a43" providerId="LiveId" clId="{309794F8-99CF-4983-9CCF-D5B7BCCE1DF4}" dt="2023-01-21T11:24:21.322" v="920" actId="207"/>
          <ac:cxnSpMkLst>
            <pc:docMk/>
            <pc:sldMk cId="1363051830" sldId="347"/>
            <ac:cxnSpMk id="66" creationId="{5172F664-DF4D-524B-A123-C6EE582CBFAA}"/>
          </ac:cxnSpMkLst>
        </pc:cxnChg>
        <pc:cxnChg chg="mod">
          <ac:chgData name="Chittaranjan Hens" userId="6fc03958433e8a43" providerId="LiveId" clId="{309794F8-99CF-4983-9CCF-D5B7BCCE1DF4}" dt="2023-01-21T11:24:21.322" v="920" actId="207"/>
          <ac:cxnSpMkLst>
            <pc:docMk/>
            <pc:sldMk cId="1363051830" sldId="347"/>
            <ac:cxnSpMk id="67" creationId="{6F70E1E7-3B59-4544-9A1D-7462E2E8CB17}"/>
          </ac:cxnSpMkLst>
        </pc:cxnChg>
        <pc:cxnChg chg="mod">
          <ac:chgData name="Chittaranjan Hens" userId="6fc03958433e8a43" providerId="LiveId" clId="{309794F8-99CF-4983-9CCF-D5B7BCCE1DF4}" dt="2023-01-23T04:24:15.468" v="1459" actId="13822"/>
          <ac:cxnSpMkLst>
            <pc:docMk/>
            <pc:sldMk cId="1363051830" sldId="347"/>
            <ac:cxnSpMk id="96" creationId="{3CE4AA74-C08D-D941-8062-9D2428749675}"/>
          </ac:cxnSpMkLst>
        </pc:cxnChg>
        <pc:cxnChg chg="mod">
          <ac:chgData name="Chittaranjan Hens" userId="6fc03958433e8a43" providerId="LiveId" clId="{309794F8-99CF-4983-9CCF-D5B7BCCE1DF4}" dt="2023-01-23T04:24:15.468" v="1459" actId="13822"/>
          <ac:cxnSpMkLst>
            <pc:docMk/>
            <pc:sldMk cId="1363051830" sldId="347"/>
            <ac:cxnSpMk id="97" creationId="{61843BF7-E396-CB46-A410-6825C7220E52}"/>
          </ac:cxnSpMkLst>
        </pc:cxnChg>
      </pc:sldChg>
      <pc:sldChg chg="del">
        <pc:chgData name="Chittaranjan Hens" userId="6fc03958433e8a43" providerId="LiveId" clId="{309794F8-99CF-4983-9CCF-D5B7BCCE1DF4}" dt="2023-01-21T09:20:58.465" v="3" actId="47"/>
        <pc:sldMkLst>
          <pc:docMk/>
          <pc:sldMk cId="785561664" sldId="349"/>
        </pc:sldMkLst>
      </pc:sldChg>
      <pc:sldChg chg="del">
        <pc:chgData name="Chittaranjan Hens" userId="6fc03958433e8a43" providerId="LiveId" clId="{309794F8-99CF-4983-9CCF-D5B7BCCE1DF4}" dt="2023-01-21T09:20:59.252" v="4" actId="47"/>
        <pc:sldMkLst>
          <pc:docMk/>
          <pc:sldMk cId="4134741998" sldId="350"/>
        </pc:sldMkLst>
      </pc:sldChg>
      <pc:sldChg chg="del">
        <pc:chgData name="Chittaranjan Hens" userId="6fc03958433e8a43" providerId="LiveId" clId="{309794F8-99CF-4983-9CCF-D5B7BCCE1DF4}" dt="2023-01-21T09:20:59.629" v="5" actId="47"/>
        <pc:sldMkLst>
          <pc:docMk/>
          <pc:sldMk cId="1680325285" sldId="351"/>
        </pc:sldMkLst>
      </pc:sldChg>
      <pc:sldChg chg="del">
        <pc:chgData name="Chittaranjan Hens" userId="6fc03958433e8a43" providerId="LiveId" clId="{309794F8-99CF-4983-9CCF-D5B7BCCE1DF4}" dt="2023-01-21T09:20:59.945" v="6" actId="47"/>
        <pc:sldMkLst>
          <pc:docMk/>
          <pc:sldMk cId="1461595360" sldId="353"/>
        </pc:sldMkLst>
      </pc:sldChg>
      <pc:sldChg chg="del">
        <pc:chgData name="Chittaranjan Hens" userId="6fc03958433e8a43" providerId="LiveId" clId="{309794F8-99CF-4983-9CCF-D5B7BCCE1DF4}" dt="2023-01-21T09:21:00.479" v="8" actId="47"/>
        <pc:sldMkLst>
          <pc:docMk/>
          <pc:sldMk cId="4018644813" sldId="355"/>
        </pc:sldMkLst>
      </pc:sldChg>
      <pc:sldChg chg="del">
        <pc:chgData name="Chittaranjan Hens" userId="6fc03958433e8a43" providerId="LiveId" clId="{309794F8-99CF-4983-9CCF-D5B7BCCE1DF4}" dt="2023-01-21T09:21:00.205" v="7" actId="47"/>
        <pc:sldMkLst>
          <pc:docMk/>
          <pc:sldMk cId="3292365335" sldId="356"/>
        </pc:sldMkLst>
      </pc:sldChg>
      <pc:sldChg chg="del">
        <pc:chgData name="Chittaranjan Hens" userId="6fc03958433e8a43" providerId="LiveId" clId="{309794F8-99CF-4983-9CCF-D5B7BCCE1DF4}" dt="2023-01-21T09:21:00.681" v="9" actId="47"/>
        <pc:sldMkLst>
          <pc:docMk/>
          <pc:sldMk cId="4124511645" sldId="357"/>
        </pc:sldMkLst>
      </pc:sldChg>
      <pc:sldChg chg="del">
        <pc:chgData name="Chittaranjan Hens" userId="6fc03958433e8a43" providerId="LiveId" clId="{309794F8-99CF-4983-9CCF-D5B7BCCE1DF4}" dt="2023-01-21T09:21:00.842" v="10" actId="47"/>
        <pc:sldMkLst>
          <pc:docMk/>
          <pc:sldMk cId="556724120" sldId="358"/>
        </pc:sldMkLst>
      </pc:sldChg>
      <pc:sldChg chg="del">
        <pc:chgData name="Chittaranjan Hens" userId="6fc03958433e8a43" providerId="LiveId" clId="{309794F8-99CF-4983-9CCF-D5B7BCCE1DF4}" dt="2023-01-21T09:21:01.983" v="16" actId="47"/>
        <pc:sldMkLst>
          <pc:docMk/>
          <pc:sldMk cId="3315069420" sldId="359"/>
        </pc:sldMkLst>
      </pc:sldChg>
      <pc:sldChg chg="del">
        <pc:chgData name="Chittaranjan Hens" userId="6fc03958433e8a43" providerId="LiveId" clId="{309794F8-99CF-4983-9CCF-D5B7BCCE1DF4}" dt="2023-01-21T09:21:02.804" v="20" actId="47"/>
        <pc:sldMkLst>
          <pc:docMk/>
          <pc:sldMk cId="1358715392" sldId="361"/>
        </pc:sldMkLst>
      </pc:sldChg>
      <pc:sldChg chg="del">
        <pc:chgData name="Chittaranjan Hens" userId="6fc03958433e8a43" providerId="LiveId" clId="{309794F8-99CF-4983-9CCF-D5B7BCCE1DF4}" dt="2023-01-21T09:21:03.249" v="22" actId="47"/>
        <pc:sldMkLst>
          <pc:docMk/>
          <pc:sldMk cId="370908212" sldId="363"/>
        </pc:sldMkLst>
      </pc:sldChg>
      <pc:sldChg chg="del">
        <pc:chgData name="Chittaranjan Hens" userId="6fc03958433e8a43" providerId="LiveId" clId="{309794F8-99CF-4983-9CCF-D5B7BCCE1DF4}" dt="2023-01-21T09:21:03.458" v="23" actId="47"/>
        <pc:sldMkLst>
          <pc:docMk/>
          <pc:sldMk cId="331812590" sldId="364"/>
        </pc:sldMkLst>
      </pc:sldChg>
      <pc:sldChg chg="del">
        <pc:chgData name="Chittaranjan Hens" userId="6fc03958433e8a43" providerId="LiveId" clId="{309794F8-99CF-4983-9CCF-D5B7BCCE1DF4}" dt="2023-01-21T09:21:03.002" v="21" actId="47"/>
        <pc:sldMkLst>
          <pc:docMk/>
          <pc:sldMk cId="4076806446" sldId="365"/>
        </pc:sldMkLst>
      </pc:sldChg>
      <pc:sldChg chg="del">
        <pc:chgData name="Chittaranjan Hens" userId="6fc03958433e8a43" providerId="LiveId" clId="{309794F8-99CF-4983-9CCF-D5B7BCCE1DF4}" dt="2023-01-21T09:21:03.689" v="24" actId="47"/>
        <pc:sldMkLst>
          <pc:docMk/>
          <pc:sldMk cId="3595911580" sldId="366"/>
        </pc:sldMkLst>
      </pc:sldChg>
      <pc:sldChg chg="del">
        <pc:chgData name="Chittaranjan Hens" userId="6fc03958433e8a43" providerId="LiveId" clId="{309794F8-99CF-4983-9CCF-D5B7BCCE1DF4}" dt="2023-01-21T09:21:03.922" v="25" actId="47"/>
        <pc:sldMkLst>
          <pc:docMk/>
          <pc:sldMk cId="3237885623" sldId="367"/>
        </pc:sldMkLst>
      </pc:sldChg>
      <pc:sldChg chg="del">
        <pc:chgData name="Chittaranjan Hens" userId="6fc03958433e8a43" providerId="LiveId" clId="{309794F8-99CF-4983-9CCF-D5B7BCCE1DF4}" dt="2023-01-21T09:21:04.884" v="26" actId="47"/>
        <pc:sldMkLst>
          <pc:docMk/>
          <pc:sldMk cId="149599313" sldId="368"/>
        </pc:sldMkLst>
      </pc:sldChg>
      <pc:sldChg chg="del">
        <pc:chgData name="Chittaranjan Hens" userId="6fc03958433e8a43" providerId="LiveId" clId="{309794F8-99CF-4983-9CCF-D5B7BCCE1DF4}" dt="2023-01-21T09:21:05.124" v="27" actId="47"/>
        <pc:sldMkLst>
          <pc:docMk/>
          <pc:sldMk cId="777414581" sldId="369"/>
        </pc:sldMkLst>
      </pc:sldChg>
      <pc:sldChg chg="del">
        <pc:chgData name="Chittaranjan Hens" userId="6fc03958433e8a43" providerId="LiveId" clId="{309794F8-99CF-4983-9CCF-D5B7BCCE1DF4}" dt="2023-01-21T09:21:05.364" v="28" actId="47"/>
        <pc:sldMkLst>
          <pc:docMk/>
          <pc:sldMk cId="909825114" sldId="370"/>
        </pc:sldMkLst>
      </pc:sldChg>
      <pc:sldChg chg="del">
        <pc:chgData name="Chittaranjan Hens" userId="6fc03958433e8a43" providerId="LiveId" clId="{309794F8-99CF-4983-9CCF-D5B7BCCE1DF4}" dt="2023-01-21T09:21:05.891" v="29" actId="47"/>
        <pc:sldMkLst>
          <pc:docMk/>
          <pc:sldMk cId="2186899752" sldId="371"/>
        </pc:sldMkLst>
      </pc:sldChg>
      <pc:sldChg chg="del">
        <pc:chgData name="Chittaranjan Hens" userId="6fc03958433e8a43" providerId="LiveId" clId="{309794F8-99CF-4983-9CCF-D5B7BCCE1DF4}" dt="2023-01-21T09:21:06.439" v="30" actId="47"/>
        <pc:sldMkLst>
          <pc:docMk/>
          <pc:sldMk cId="1433234475" sldId="372"/>
        </pc:sldMkLst>
      </pc:sldChg>
      <pc:sldChg chg="del">
        <pc:chgData name="Chittaranjan Hens" userId="6fc03958433e8a43" providerId="LiveId" clId="{309794F8-99CF-4983-9CCF-D5B7BCCE1DF4}" dt="2023-01-21T09:21:07.121" v="31" actId="47"/>
        <pc:sldMkLst>
          <pc:docMk/>
          <pc:sldMk cId="1317176657" sldId="373"/>
        </pc:sldMkLst>
      </pc:sldChg>
      <pc:sldChg chg="del">
        <pc:chgData name="Chittaranjan Hens" userId="6fc03958433e8a43" providerId="LiveId" clId="{309794F8-99CF-4983-9CCF-D5B7BCCE1DF4}" dt="2023-01-21T09:21:02.161" v="17" actId="47"/>
        <pc:sldMkLst>
          <pc:docMk/>
          <pc:sldMk cId="2161230056" sldId="374"/>
        </pc:sldMkLst>
      </pc:sldChg>
      <pc:sldChg chg="del">
        <pc:chgData name="Chittaranjan Hens" userId="6fc03958433e8a43" providerId="LiveId" clId="{309794F8-99CF-4983-9CCF-D5B7BCCE1DF4}" dt="2023-01-21T09:21:02.387" v="18" actId="47"/>
        <pc:sldMkLst>
          <pc:docMk/>
          <pc:sldMk cId="3201525191" sldId="375"/>
        </pc:sldMkLst>
      </pc:sldChg>
      <pc:sldChg chg="del">
        <pc:chgData name="Chittaranjan Hens" userId="6fc03958433e8a43" providerId="LiveId" clId="{309794F8-99CF-4983-9CCF-D5B7BCCE1DF4}" dt="2023-01-21T09:21:02.579" v="19" actId="47"/>
        <pc:sldMkLst>
          <pc:docMk/>
          <pc:sldMk cId="1093387738" sldId="376"/>
        </pc:sldMkLst>
      </pc:sldChg>
      <pc:sldChg chg="del">
        <pc:chgData name="Chittaranjan Hens" userId="6fc03958433e8a43" providerId="LiveId" clId="{309794F8-99CF-4983-9CCF-D5B7BCCE1DF4}" dt="2023-01-21T09:21:00.957" v="11" actId="47"/>
        <pc:sldMkLst>
          <pc:docMk/>
          <pc:sldMk cId="3371463529" sldId="377"/>
        </pc:sldMkLst>
      </pc:sldChg>
      <pc:sldChg chg="del">
        <pc:chgData name="Chittaranjan Hens" userId="6fc03958433e8a43" providerId="LiveId" clId="{309794F8-99CF-4983-9CCF-D5B7BCCE1DF4}" dt="2023-01-21T09:21:01.182" v="12" actId="47"/>
        <pc:sldMkLst>
          <pc:docMk/>
          <pc:sldMk cId="2345985401" sldId="378"/>
        </pc:sldMkLst>
      </pc:sldChg>
      <pc:sldChg chg="del">
        <pc:chgData name="Chittaranjan Hens" userId="6fc03958433e8a43" providerId="LiveId" clId="{309794F8-99CF-4983-9CCF-D5B7BCCE1DF4}" dt="2023-01-21T09:21:01.377" v="13" actId="47"/>
        <pc:sldMkLst>
          <pc:docMk/>
          <pc:sldMk cId="3437359795" sldId="379"/>
        </pc:sldMkLst>
      </pc:sldChg>
      <pc:sldChg chg="del">
        <pc:chgData name="Chittaranjan Hens" userId="6fc03958433e8a43" providerId="LiveId" clId="{309794F8-99CF-4983-9CCF-D5B7BCCE1DF4}" dt="2023-01-21T09:21:01.579" v="14" actId="47"/>
        <pc:sldMkLst>
          <pc:docMk/>
          <pc:sldMk cId="4258649537" sldId="381"/>
        </pc:sldMkLst>
      </pc:sldChg>
      <pc:sldChg chg="del">
        <pc:chgData name="Chittaranjan Hens" userId="6fc03958433e8a43" providerId="LiveId" clId="{309794F8-99CF-4983-9CCF-D5B7BCCE1DF4}" dt="2023-01-21T09:21:01.730" v="15" actId="47"/>
        <pc:sldMkLst>
          <pc:docMk/>
          <pc:sldMk cId="1411089668" sldId="382"/>
        </pc:sldMkLst>
      </pc:sldChg>
      <pc:sldChg chg="del">
        <pc:chgData name="Chittaranjan Hens" userId="6fc03958433e8a43" providerId="LiveId" clId="{309794F8-99CF-4983-9CCF-D5B7BCCE1DF4}" dt="2023-01-21T09:21:07.627" v="32" actId="47"/>
        <pc:sldMkLst>
          <pc:docMk/>
          <pc:sldMk cId="3027114888" sldId="383"/>
        </pc:sldMkLst>
      </pc:sldChg>
      <pc:sldChg chg="del">
        <pc:chgData name="Chittaranjan Hens" userId="6fc03958433e8a43" providerId="LiveId" clId="{309794F8-99CF-4983-9CCF-D5B7BCCE1DF4}" dt="2023-01-21T09:21:08.169" v="33" actId="47"/>
        <pc:sldMkLst>
          <pc:docMk/>
          <pc:sldMk cId="828855938" sldId="384"/>
        </pc:sldMkLst>
      </pc:sldChg>
      <pc:sldChg chg="addSp delSp modSp add mod modTransition modAnim">
        <pc:chgData name="Chittaranjan Hens" userId="6fc03958433e8a43" providerId="LiveId" clId="{309794F8-99CF-4983-9CCF-D5B7BCCE1DF4}" dt="2023-01-24T05:15:19.273" v="1988" actId="1076"/>
        <pc:sldMkLst>
          <pc:docMk/>
          <pc:sldMk cId="0" sldId="385"/>
        </pc:sldMkLst>
        <pc:spChg chg="add mod">
          <ac:chgData name="Chittaranjan Hens" userId="6fc03958433e8a43" providerId="LiveId" clId="{309794F8-99CF-4983-9CCF-D5B7BCCE1DF4}" dt="2023-01-24T05:15:19.273" v="1988" actId="1076"/>
          <ac:spMkLst>
            <pc:docMk/>
            <pc:sldMk cId="0" sldId="385"/>
            <ac:spMk id="2" creationId="{0AF504DE-B735-382A-D031-3993EDAD2EE8}"/>
          </ac:spMkLst>
        </pc:spChg>
        <pc:spChg chg="add del mod">
          <ac:chgData name="Chittaranjan Hens" userId="6fc03958433e8a43" providerId="LiveId" clId="{309794F8-99CF-4983-9CCF-D5B7BCCE1DF4}" dt="2023-01-21T09:24:38.566" v="75" actId="478"/>
          <ac:spMkLst>
            <pc:docMk/>
            <pc:sldMk cId="0" sldId="385"/>
            <ac:spMk id="3" creationId="{D82B51AB-ACB7-9CFC-3212-41980D5E46DC}"/>
          </ac:spMkLst>
        </pc:spChg>
        <pc:spChg chg="add mod">
          <ac:chgData name="Chittaranjan Hens" userId="6fc03958433e8a43" providerId="LiveId" clId="{309794F8-99CF-4983-9CCF-D5B7BCCE1DF4}" dt="2023-01-21T11:30:58.648" v="954" actId="113"/>
          <ac:spMkLst>
            <pc:docMk/>
            <pc:sldMk cId="0" sldId="385"/>
            <ac:spMk id="4" creationId="{3DFDE5F4-8FB8-CD50-5D8D-FC844A26777B}"/>
          </ac:spMkLst>
        </pc:spChg>
        <pc:spChg chg="del">
          <ac:chgData name="Chittaranjan Hens" userId="6fc03958433e8a43" providerId="LiveId" clId="{309794F8-99CF-4983-9CCF-D5B7BCCE1DF4}" dt="2023-01-21T09:24:42.671" v="77" actId="478"/>
          <ac:spMkLst>
            <pc:docMk/>
            <pc:sldMk cId="0" sldId="385"/>
            <ac:spMk id="3078" creationId="{D9E70ECE-5D9D-305D-9267-6A0D82A897D5}"/>
          </ac:spMkLst>
        </pc:spChg>
        <pc:spChg chg="del">
          <ac:chgData name="Chittaranjan Hens" userId="6fc03958433e8a43" providerId="LiveId" clId="{309794F8-99CF-4983-9CCF-D5B7BCCE1DF4}" dt="2023-01-21T09:24:34.865" v="73" actId="478"/>
          <ac:spMkLst>
            <pc:docMk/>
            <pc:sldMk cId="0" sldId="385"/>
            <ac:spMk id="3079" creationId="{609B05BD-5F72-AC90-4916-69AD9A4715CC}"/>
          </ac:spMkLst>
        </pc:spChg>
        <pc:spChg chg="mod">
          <ac:chgData name="Chittaranjan Hens" userId="6fc03958433e8a43" providerId="LiveId" clId="{309794F8-99CF-4983-9CCF-D5B7BCCE1DF4}" dt="2023-01-21T09:31:33.939" v="190" actId="6549"/>
          <ac:spMkLst>
            <pc:docMk/>
            <pc:sldMk cId="0" sldId="385"/>
            <ac:spMk id="3080" creationId="{849E278F-30D2-7E53-DFBD-2AA3A417CC84}"/>
          </ac:spMkLst>
        </pc:spChg>
        <pc:graphicFrameChg chg="del mod">
          <ac:chgData name="Chittaranjan Hens" userId="6fc03958433e8a43" providerId="LiveId" clId="{309794F8-99CF-4983-9CCF-D5B7BCCE1DF4}" dt="2023-01-21T09:31:39.341" v="191" actId="478"/>
          <ac:graphicFrameMkLst>
            <pc:docMk/>
            <pc:sldMk cId="0" sldId="385"/>
            <ac:graphicFrameMk id="3074" creationId="{A7669175-8EC2-3A8D-35B3-533DDCAC65B5}"/>
          </ac:graphicFrameMkLst>
        </pc:graphicFrameChg>
        <pc:graphicFrameChg chg="del mod">
          <ac:chgData name="Chittaranjan Hens" userId="6fc03958433e8a43" providerId="LiveId" clId="{309794F8-99CF-4983-9CCF-D5B7BCCE1DF4}" dt="2023-01-21T09:31:39.341" v="191" actId="478"/>
          <ac:graphicFrameMkLst>
            <pc:docMk/>
            <pc:sldMk cId="0" sldId="385"/>
            <ac:graphicFrameMk id="3075" creationId="{8AF2FD4F-87E4-180A-928C-B7C314EC769C}"/>
          </ac:graphicFrameMkLst>
        </pc:graphicFrameChg>
        <pc:graphicFrameChg chg="del mod">
          <ac:chgData name="Chittaranjan Hens" userId="6fc03958433e8a43" providerId="LiveId" clId="{309794F8-99CF-4983-9CCF-D5B7BCCE1DF4}" dt="2023-01-21T09:31:39.341" v="191" actId="478"/>
          <ac:graphicFrameMkLst>
            <pc:docMk/>
            <pc:sldMk cId="0" sldId="385"/>
            <ac:graphicFrameMk id="3076" creationId="{06C0BC18-B09F-29DE-0611-E3FA07C0D6BC}"/>
          </ac:graphicFrameMkLst>
        </pc:graphicFrameChg>
        <pc:graphicFrameChg chg="del mod">
          <ac:chgData name="Chittaranjan Hens" userId="6fc03958433e8a43" providerId="LiveId" clId="{309794F8-99CF-4983-9CCF-D5B7BCCE1DF4}" dt="2023-01-21T09:31:39.341" v="191" actId="478"/>
          <ac:graphicFrameMkLst>
            <pc:docMk/>
            <pc:sldMk cId="0" sldId="385"/>
            <ac:graphicFrameMk id="3077" creationId="{F45F5AB0-C5F6-E407-76A6-F61995337068}"/>
          </ac:graphicFrameMkLst>
        </pc:graphicFrameChg>
        <pc:picChg chg="add mod ord">
          <ac:chgData name="Chittaranjan Hens" userId="6fc03958433e8a43" providerId="LiveId" clId="{309794F8-99CF-4983-9CCF-D5B7BCCE1DF4}" dt="2023-01-21T09:29:54.885" v="174" actId="167"/>
          <ac:picMkLst>
            <pc:docMk/>
            <pc:sldMk cId="0" sldId="385"/>
            <ac:picMk id="5" creationId="{F6D88788-2CDF-0FD1-C715-04735B7A04AB}"/>
          </ac:picMkLst>
        </pc:picChg>
      </pc:sldChg>
      <pc:sldChg chg="del">
        <pc:chgData name="Chittaranjan Hens" userId="6fc03958433e8a43" providerId="LiveId" clId="{309794F8-99CF-4983-9CCF-D5B7BCCE1DF4}" dt="2023-01-21T09:21:08.701" v="34" actId="47"/>
        <pc:sldMkLst>
          <pc:docMk/>
          <pc:sldMk cId="1460658313" sldId="385"/>
        </pc:sldMkLst>
      </pc:sldChg>
      <pc:sldChg chg="addSp delSp modSp add mod modTransition">
        <pc:chgData name="Chittaranjan Hens" userId="6fc03958433e8a43" providerId="LiveId" clId="{309794F8-99CF-4983-9CCF-D5B7BCCE1DF4}" dt="2023-01-25T08:49:27.980" v="2979" actId="27636"/>
        <pc:sldMkLst>
          <pc:docMk/>
          <pc:sldMk cId="0" sldId="386"/>
        </pc:sldMkLst>
        <pc:spChg chg="add mod">
          <ac:chgData name="Chittaranjan Hens" userId="6fc03958433e8a43" providerId="LiveId" clId="{309794F8-99CF-4983-9CCF-D5B7BCCE1DF4}" dt="2023-01-21T11:34:22.613" v="964" actId="122"/>
          <ac:spMkLst>
            <pc:docMk/>
            <pc:sldMk cId="0" sldId="386"/>
            <ac:spMk id="2" creationId="{4182E756-F85A-FE68-D3D6-AFA6A8F8C43B}"/>
          </ac:spMkLst>
        </pc:spChg>
        <pc:spChg chg="add del mod">
          <ac:chgData name="Chittaranjan Hens" userId="6fc03958433e8a43" providerId="LiveId" clId="{309794F8-99CF-4983-9CCF-D5B7BCCE1DF4}" dt="2023-01-21T09:33:37.428" v="227" actId="478"/>
          <ac:spMkLst>
            <pc:docMk/>
            <pc:sldMk cId="0" sldId="386"/>
            <ac:spMk id="4" creationId="{6184735E-386E-D702-BCC1-4F067F9CA6B7}"/>
          </ac:spMkLst>
        </pc:spChg>
        <pc:spChg chg="add mod">
          <ac:chgData name="Chittaranjan Hens" userId="6fc03958433e8a43" providerId="LiveId" clId="{309794F8-99CF-4983-9CCF-D5B7BCCE1DF4}" dt="2023-01-25T08:49:27.980" v="2979" actId="27636"/>
          <ac:spMkLst>
            <pc:docMk/>
            <pc:sldMk cId="0" sldId="386"/>
            <ac:spMk id="4098" creationId="{A7142D9F-DAE9-F85E-3AD5-2EE47BA56F03}"/>
          </ac:spMkLst>
        </pc:spChg>
        <pc:spChg chg="del mod">
          <ac:chgData name="Chittaranjan Hens" userId="6fc03958433e8a43" providerId="LiveId" clId="{309794F8-99CF-4983-9CCF-D5B7BCCE1DF4}" dt="2023-01-21T09:33:34.482" v="225" actId="478"/>
          <ac:spMkLst>
            <pc:docMk/>
            <pc:sldMk cId="0" sldId="386"/>
            <ac:spMk id="4104" creationId="{A5CC599D-8C17-7A3D-4F8B-AA74C5488360}"/>
          </ac:spMkLst>
        </pc:spChg>
        <pc:spChg chg="mod">
          <ac:chgData name="Chittaranjan Hens" userId="6fc03958433e8a43" providerId="LiveId" clId="{309794F8-99CF-4983-9CCF-D5B7BCCE1DF4}" dt="2023-01-21T09:35:43.219" v="245" actId="2711"/>
          <ac:spMkLst>
            <pc:docMk/>
            <pc:sldMk cId="0" sldId="386"/>
            <ac:spMk id="4105" creationId="{C8D38A9A-AEC8-C1D4-0334-601091DC0182}"/>
          </ac:spMkLst>
        </pc:spChg>
        <pc:graphicFrameChg chg="del mod replId">
          <ac:chgData name="Chittaranjan Hens" userId="6fc03958433e8a43" providerId="LiveId" clId="{309794F8-99CF-4983-9CCF-D5B7BCCE1DF4}" dt="2023-01-25T08:49:24.253" v="2938"/>
          <ac:graphicFrameMkLst>
            <pc:docMk/>
            <pc:sldMk cId="0" sldId="386"/>
            <ac:graphicFrameMk id="3" creationId="{A7142D9F-DAE9-F85E-3AD5-2EE47BA56F03}"/>
          </ac:graphicFrameMkLst>
        </pc:graphicFrameChg>
        <pc:graphicFrameChg chg="del">
          <ac:chgData name="Chittaranjan Hens" userId="6fc03958433e8a43" providerId="LiveId" clId="{309794F8-99CF-4983-9CCF-D5B7BCCE1DF4}" dt="2023-01-21T09:34:22.014" v="234" actId="478"/>
          <ac:graphicFrameMkLst>
            <pc:docMk/>
            <pc:sldMk cId="0" sldId="386"/>
            <ac:graphicFrameMk id="4099" creationId="{FB1495FF-3AF9-AE8A-5562-F7B8501D935B}"/>
          </ac:graphicFrameMkLst>
        </pc:graphicFrameChg>
        <pc:graphicFrameChg chg="del">
          <ac:chgData name="Chittaranjan Hens" userId="6fc03958433e8a43" providerId="LiveId" clId="{309794F8-99CF-4983-9CCF-D5B7BCCE1DF4}" dt="2023-01-21T09:34:22.014" v="234" actId="478"/>
          <ac:graphicFrameMkLst>
            <pc:docMk/>
            <pc:sldMk cId="0" sldId="386"/>
            <ac:graphicFrameMk id="4100" creationId="{630CAD59-F526-E294-33EB-78AE95994BE1}"/>
          </ac:graphicFrameMkLst>
        </pc:graphicFrameChg>
        <pc:graphicFrameChg chg="del">
          <ac:chgData name="Chittaranjan Hens" userId="6fc03958433e8a43" providerId="LiveId" clId="{309794F8-99CF-4983-9CCF-D5B7BCCE1DF4}" dt="2023-01-21T09:34:22.014" v="234" actId="478"/>
          <ac:graphicFrameMkLst>
            <pc:docMk/>
            <pc:sldMk cId="0" sldId="386"/>
            <ac:graphicFrameMk id="4101" creationId="{192F5250-FFCF-72B9-DE61-241F778A0C8D}"/>
          </ac:graphicFrameMkLst>
        </pc:graphicFrameChg>
        <pc:graphicFrameChg chg="del">
          <ac:chgData name="Chittaranjan Hens" userId="6fc03958433e8a43" providerId="LiveId" clId="{309794F8-99CF-4983-9CCF-D5B7BCCE1DF4}" dt="2023-01-21T09:34:22.014" v="234" actId="478"/>
          <ac:graphicFrameMkLst>
            <pc:docMk/>
            <pc:sldMk cId="0" sldId="386"/>
            <ac:graphicFrameMk id="4102" creationId="{F4713D82-35B1-6597-F32B-B0A5700E7C25}"/>
          </ac:graphicFrameMkLst>
        </pc:graphicFrameChg>
        <pc:picChg chg="add mod ord">
          <ac:chgData name="Chittaranjan Hens" userId="6fc03958433e8a43" providerId="LiveId" clId="{309794F8-99CF-4983-9CCF-D5B7BCCE1DF4}" dt="2023-01-21T09:33:54.830" v="230" actId="167"/>
          <ac:picMkLst>
            <pc:docMk/>
            <pc:sldMk cId="0" sldId="386"/>
            <ac:picMk id="5" creationId="{1BB5F6C2-86B7-2F0C-3E27-A72E980A3D73}"/>
          </ac:picMkLst>
        </pc:picChg>
      </pc:sldChg>
      <pc:sldChg chg="del">
        <pc:chgData name="Chittaranjan Hens" userId="6fc03958433e8a43" providerId="LiveId" clId="{309794F8-99CF-4983-9CCF-D5B7BCCE1DF4}" dt="2023-01-21T09:21:09.246" v="35" actId="47"/>
        <pc:sldMkLst>
          <pc:docMk/>
          <pc:sldMk cId="2544770133" sldId="386"/>
        </pc:sldMkLst>
      </pc:sldChg>
      <pc:sldChg chg="addSp delSp modSp add mod ord modTransition">
        <pc:chgData name="Chittaranjan Hens" userId="6fc03958433e8a43" providerId="LiveId" clId="{309794F8-99CF-4983-9CCF-D5B7BCCE1DF4}" dt="2023-01-25T08:49:28.916" v="2994" actId="27636"/>
        <pc:sldMkLst>
          <pc:docMk/>
          <pc:sldMk cId="0" sldId="387"/>
        </pc:sldMkLst>
        <pc:spChg chg="add del mod">
          <ac:chgData name="Chittaranjan Hens" userId="6fc03958433e8a43" providerId="LiveId" clId="{309794F8-99CF-4983-9CCF-D5B7BCCE1DF4}" dt="2023-01-21T10:10:46.219" v="548" actId="478"/>
          <ac:spMkLst>
            <pc:docMk/>
            <pc:sldMk cId="0" sldId="387"/>
            <ac:spMk id="3" creationId="{803EF8A2-813D-087D-0973-EA582F68D86F}"/>
          </ac:spMkLst>
        </pc:spChg>
        <pc:spChg chg="add del mod">
          <ac:chgData name="Chittaranjan Hens" userId="6fc03958433e8a43" providerId="LiveId" clId="{309794F8-99CF-4983-9CCF-D5B7BCCE1DF4}" dt="2023-01-21T10:10:50.026" v="551" actId="478"/>
          <ac:spMkLst>
            <pc:docMk/>
            <pc:sldMk cId="0" sldId="387"/>
            <ac:spMk id="6" creationId="{74536FC2-0B6E-AC8D-1A53-70C58A31693A}"/>
          </ac:spMkLst>
        </pc:spChg>
        <pc:spChg chg="add mod">
          <ac:chgData name="Chittaranjan Hens" userId="6fc03958433e8a43" providerId="LiveId" clId="{309794F8-99CF-4983-9CCF-D5B7BCCE1DF4}" dt="2023-01-21T11:35:08.908" v="970" actId="113"/>
          <ac:spMkLst>
            <pc:docMk/>
            <pc:sldMk cId="0" sldId="387"/>
            <ac:spMk id="7" creationId="{4002157E-12BB-2202-3CD0-C58ECB1CEB45}"/>
          </ac:spMkLst>
        </pc:spChg>
        <pc:spChg chg="add mod">
          <ac:chgData name="Chittaranjan Hens" userId="6fc03958433e8a43" providerId="LiveId" clId="{309794F8-99CF-4983-9CCF-D5B7BCCE1DF4}" dt="2023-01-25T08:49:28.782" v="2992" actId="27636"/>
          <ac:spMkLst>
            <pc:docMk/>
            <pc:sldMk cId="0" sldId="387"/>
            <ac:spMk id="5122" creationId="{177A508A-70C8-28CA-922D-374CC38A976A}"/>
          </ac:spMkLst>
        </pc:spChg>
        <pc:spChg chg="add mod">
          <ac:chgData name="Chittaranjan Hens" userId="6fc03958433e8a43" providerId="LiveId" clId="{309794F8-99CF-4983-9CCF-D5B7BCCE1DF4}" dt="2023-01-25T08:49:28.916" v="2994" actId="27636"/>
          <ac:spMkLst>
            <pc:docMk/>
            <pc:sldMk cId="0" sldId="387"/>
            <ac:spMk id="5123" creationId="{E45A5FD2-5C75-48B1-716A-ED448DAFBE76}"/>
          </ac:spMkLst>
        </pc:spChg>
        <pc:spChg chg="add mod">
          <ac:chgData name="Chittaranjan Hens" userId="6fc03958433e8a43" providerId="LiveId" clId="{309794F8-99CF-4983-9CCF-D5B7BCCE1DF4}" dt="2023-01-25T08:49:28.688" v="2990" actId="27636"/>
          <ac:spMkLst>
            <pc:docMk/>
            <pc:sldMk cId="0" sldId="387"/>
            <ac:spMk id="5124" creationId="{385D5E63-2C4B-48D5-332D-D98DCF90DFF4}"/>
          </ac:spMkLst>
        </pc:spChg>
        <pc:spChg chg="add mod">
          <ac:chgData name="Chittaranjan Hens" userId="6fc03958433e8a43" providerId="LiveId" clId="{309794F8-99CF-4983-9CCF-D5B7BCCE1DF4}" dt="2023-01-25T08:49:28.898" v="2993" actId="27636"/>
          <ac:spMkLst>
            <pc:docMk/>
            <pc:sldMk cId="0" sldId="387"/>
            <ac:spMk id="5125" creationId="{9B81DF31-5A6B-B125-DEC0-3E7BA7A4CD5D}"/>
          </ac:spMkLst>
        </pc:spChg>
        <pc:spChg chg="add mod">
          <ac:chgData name="Chittaranjan Hens" userId="6fc03958433e8a43" providerId="LiveId" clId="{309794F8-99CF-4983-9CCF-D5B7BCCE1DF4}" dt="2023-01-25T08:49:28.747" v="2991" actId="27636"/>
          <ac:spMkLst>
            <pc:docMk/>
            <pc:sldMk cId="0" sldId="387"/>
            <ac:spMk id="5126" creationId="{9F02FEDF-A597-CAA6-10C8-FCDEEF666688}"/>
          </ac:spMkLst>
        </pc:spChg>
        <pc:spChg chg="add mod">
          <ac:chgData name="Chittaranjan Hens" userId="6fc03958433e8a43" providerId="LiveId" clId="{309794F8-99CF-4983-9CCF-D5B7BCCE1DF4}" dt="2023-01-21T10:45:46.825" v="663" actId="14100"/>
          <ac:spMkLst>
            <pc:docMk/>
            <pc:sldMk cId="0" sldId="387"/>
            <ac:spMk id="5127" creationId="{69CE7186-D001-5B8B-426C-C7D9FF24582E}"/>
          </ac:spMkLst>
        </pc:spChg>
        <pc:spChg chg="del">
          <ac:chgData name="Chittaranjan Hens" userId="6fc03958433e8a43" providerId="LiveId" clId="{309794F8-99CF-4983-9CCF-D5B7BCCE1DF4}" dt="2023-01-21T10:13:17.942" v="578" actId="478"/>
          <ac:spMkLst>
            <pc:docMk/>
            <pc:sldMk cId="0" sldId="387"/>
            <ac:spMk id="5128" creationId="{C8C409A4-79EC-A37C-80CA-53EDF3BCC392}"/>
          </ac:spMkLst>
        </pc:spChg>
        <pc:spChg chg="del">
          <ac:chgData name="Chittaranjan Hens" userId="6fc03958433e8a43" providerId="LiveId" clId="{309794F8-99CF-4983-9CCF-D5B7BCCE1DF4}" dt="2023-01-21T09:46:47.955" v="294" actId="478"/>
          <ac:spMkLst>
            <pc:docMk/>
            <pc:sldMk cId="0" sldId="387"/>
            <ac:spMk id="5129" creationId="{30B4C61D-9616-D3C6-71A9-017ACC1CFE69}"/>
          </ac:spMkLst>
        </pc:spChg>
        <pc:spChg chg="mod">
          <ac:chgData name="Chittaranjan Hens" userId="6fc03958433e8a43" providerId="LiveId" clId="{309794F8-99CF-4983-9CCF-D5B7BCCE1DF4}" dt="2023-01-21T10:45:24.262" v="657" actId="2711"/>
          <ac:spMkLst>
            <pc:docMk/>
            <pc:sldMk cId="0" sldId="387"/>
            <ac:spMk id="5130" creationId="{2059CBC7-5FD0-363E-A717-16CCAF84FCF2}"/>
          </ac:spMkLst>
        </pc:spChg>
        <pc:graphicFrameChg chg="del mod replId">
          <ac:chgData name="Chittaranjan Hens" userId="6fc03958433e8a43" providerId="LiveId" clId="{309794F8-99CF-4983-9CCF-D5B7BCCE1DF4}" dt="2023-01-25T08:49:24.253" v="2938"/>
          <ac:graphicFrameMkLst>
            <pc:docMk/>
            <pc:sldMk cId="0" sldId="387"/>
            <ac:graphicFrameMk id="2" creationId="{177A508A-70C8-28CA-922D-374CC38A976A}"/>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5" creationId="{E45A5FD2-5C75-48B1-716A-ED448DAFBE76}"/>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8" creationId="{385D5E63-2C4B-48D5-332D-D98DCF90DFF4}"/>
          </ac:graphicFrameMkLst>
        </pc:graphicFrameChg>
        <pc:graphicFrameChg chg="del mod replId">
          <ac:chgData name="Chittaranjan Hens" userId="6fc03958433e8a43" providerId="LiveId" clId="{309794F8-99CF-4983-9CCF-D5B7BCCE1DF4}" dt="2023-01-21T10:44:54.822" v="651"/>
          <ac:graphicFrameMkLst>
            <pc:docMk/>
            <pc:sldMk cId="0" sldId="387"/>
            <ac:graphicFrameMk id="8" creationId="{69CE7186-D001-5B8B-426C-C7D9FF24582E}"/>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10" creationId="{9B81DF31-5A6B-B125-DEC0-3E7BA7A4CD5D}"/>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12" creationId="{9F02FEDF-A597-CAA6-10C8-FCDEEF666688}"/>
          </ac:graphicFrameMkLst>
        </pc:graphicFrameChg>
        <pc:picChg chg="add mod ord">
          <ac:chgData name="Chittaranjan Hens" userId="6fc03958433e8a43" providerId="LiveId" clId="{309794F8-99CF-4983-9CCF-D5B7BCCE1DF4}" dt="2023-01-21T09:47:21.987" v="320" actId="167"/>
          <ac:picMkLst>
            <pc:docMk/>
            <pc:sldMk cId="0" sldId="387"/>
            <ac:picMk id="4" creationId="{178B4290-9EE1-2388-2716-3029DCFDC3AD}"/>
          </ac:picMkLst>
        </pc:picChg>
      </pc:sldChg>
      <pc:sldChg chg="del">
        <pc:chgData name="Chittaranjan Hens" userId="6fc03958433e8a43" providerId="LiveId" clId="{309794F8-99CF-4983-9CCF-D5B7BCCE1DF4}" dt="2023-01-21T09:21:10.106" v="36" actId="47"/>
        <pc:sldMkLst>
          <pc:docMk/>
          <pc:sldMk cId="2573251469" sldId="387"/>
        </pc:sldMkLst>
      </pc:sldChg>
      <pc:sldChg chg="addSp delSp modSp add mod modTransition modAnim">
        <pc:chgData name="Chittaranjan Hens" userId="6fc03958433e8a43" providerId="LiveId" clId="{309794F8-99CF-4983-9CCF-D5B7BCCE1DF4}" dt="2023-01-24T09:38:46.628" v="1999"/>
        <pc:sldMkLst>
          <pc:docMk/>
          <pc:sldMk cId="0" sldId="388"/>
        </pc:sldMkLst>
        <pc:spChg chg="add del mod">
          <ac:chgData name="Chittaranjan Hens" userId="6fc03958433e8a43" providerId="LiveId" clId="{309794F8-99CF-4983-9CCF-D5B7BCCE1DF4}" dt="2023-01-21T09:49:42.689" v="339" actId="478"/>
          <ac:spMkLst>
            <pc:docMk/>
            <pc:sldMk cId="0" sldId="388"/>
            <ac:spMk id="4" creationId="{219922F8-86EF-C56F-F696-992BA4D6E5FA}"/>
          </ac:spMkLst>
        </pc:spChg>
        <pc:spChg chg="add mod">
          <ac:chgData name="Chittaranjan Hens" userId="6fc03958433e8a43" providerId="LiveId" clId="{309794F8-99CF-4983-9CCF-D5B7BCCE1DF4}" dt="2023-01-21T11:38:43.253" v="983" actId="404"/>
          <ac:spMkLst>
            <pc:docMk/>
            <pc:sldMk cId="0" sldId="388"/>
            <ac:spMk id="5" creationId="{42979068-EB7A-B16F-3F48-8770E9CDE772}"/>
          </ac:spMkLst>
        </pc:spChg>
        <pc:spChg chg="del">
          <ac:chgData name="Chittaranjan Hens" userId="6fc03958433e8a43" providerId="LiveId" clId="{309794F8-99CF-4983-9CCF-D5B7BCCE1DF4}" dt="2023-01-21T10:13:21.770" v="579" actId="478"/>
          <ac:spMkLst>
            <pc:docMk/>
            <pc:sldMk cId="0" sldId="388"/>
            <ac:spMk id="15362" creationId="{DA7CF528-4497-9CFC-4840-1F7CBA6CB73C}"/>
          </ac:spMkLst>
        </pc:spChg>
        <pc:spChg chg="del">
          <ac:chgData name="Chittaranjan Hens" userId="6fc03958433e8a43" providerId="LiveId" clId="{309794F8-99CF-4983-9CCF-D5B7BCCE1DF4}" dt="2023-01-21T09:49:31.799" v="336" actId="478"/>
          <ac:spMkLst>
            <pc:docMk/>
            <pc:sldMk cId="0" sldId="388"/>
            <ac:spMk id="15363" creationId="{205EF6A7-43F3-266F-C954-45B7D540A4A8}"/>
          </ac:spMkLst>
        </pc:spChg>
        <pc:spChg chg="mod">
          <ac:chgData name="Chittaranjan Hens" userId="6fc03958433e8a43" providerId="LiveId" clId="{309794F8-99CF-4983-9CCF-D5B7BCCE1DF4}" dt="2023-01-21T09:52:40.344" v="392" actId="2711"/>
          <ac:spMkLst>
            <pc:docMk/>
            <pc:sldMk cId="0" sldId="388"/>
            <ac:spMk id="15364" creationId="{5E4F72E5-FA0E-E845-58B8-5FC7663CD135}"/>
          </ac:spMkLst>
        </pc:spChg>
        <pc:picChg chg="add del mod ord">
          <ac:chgData name="Chittaranjan Hens" userId="6fc03958433e8a43" providerId="LiveId" clId="{309794F8-99CF-4983-9CCF-D5B7BCCE1DF4}" dt="2023-01-21T11:35:39.978" v="974" actId="1076"/>
          <ac:picMkLst>
            <pc:docMk/>
            <pc:sldMk cId="0" sldId="388"/>
            <ac:picMk id="2" creationId="{53824EA5-96A0-555B-8947-00A62EF8B795}"/>
          </ac:picMkLst>
        </pc:picChg>
        <pc:picChg chg="add mod">
          <ac:chgData name="Chittaranjan Hens" userId="6fc03958433e8a43" providerId="LiveId" clId="{309794F8-99CF-4983-9CCF-D5B7BCCE1DF4}" dt="2023-01-24T09:38:42.787" v="1998" actId="14100"/>
          <ac:picMkLst>
            <pc:docMk/>
            <pc:sldMk cId="0" sldId="388"/>
            <ac:picMk id="4" creationId="{91828DB6-C0C5-38B4-46CE-8406575E5BEC}"/>
          </ac:picMkLst>
        </pc:picChg>
        <pc:picChg chg="mod">
          <ac:chgData name="Chittaranjan Hens" userId="6fc03958433e8a43" providerId="LiveId" clId="{309794F8-99CF-4983-9CCF-D5B7BCCE1DF4}" dt="2023-01-21T09:52:43.137" v="393" actId="1076"/>
          <ac:picMkLst>
            <pc:docMk/>
            <pc:sldMk cId="0" sldId="388"/>
            <ac:picMk id="15365" creationId="{BB70CC81-CDEC-6468-70F6-B5A468C674BE}"/>
          </ac:picMkLst>
        </pc:picChg>
      </pc:sldChg>
      <pc:sldChg chg="del">
        <pc:chgData name="Chittaranjan Hens" userId="6fc03958433e8a43" providerId="LiveId" clId="{309794F8-99CF-4983-9CCF-D5B7BCCE1DF4}" dt="2023-01-21T09:21:10.658" v="37" actId="47"/>
        <pc:sldMkLst>
          <pc:docMk/>
          <pc:sldMk cId="2528986088" sldId="388"/>
        </pc:sldMkLst>
      </pc:sldChg>
      <pc:sldChg chg="addSp delSp modSp add mod modTransition">
        <pc:chgData name="Chittaranjan Hens" userId="6fc03958433e8a43" providerId="LiveId" clId="{309794F8-99CF-4983-9CCF-D5B7BCCE1DF4}" dt="2023-01-25T08:49:29.105" v="2997" actId="27636"/>
        <pc:sldMkLst>
          <pc:docMk/>
          <pc:sldMk cId="0" sldId="389"/>
        </pc:sldMkLst>
        <pc:spChg chg="add del mod">
          <ac:chgData name="Chittaranjan Hens" userId="6fc03958433e8a43" providerId="LiveId" clId="{309794F8-99CF-4983-9CCF-D5B7BCCE1DF4}" dt="2023-01-21T09:50:07.717" v="345" actId="478"/>
          <ac:spMkLst>
            <pc:docMk/>
            <pc:sldMk cId="0" sldId="389"/>
            <ac:spMk id="3" creationId="{0AF14BEB-A5AA-647A-8C7C-4F2D5227B695}"/>
          </ac:spMkLst>
        </pc:spChg>
        <pc:spChg chg="add mod">
          <ac:chgData name="Chittaranjan Hens" userId="6fc03958433e8a43" providerId="LiveId" clId="{309794F8-99CF-4983-9CCF-D5B7BCCE1DF4}" dt="2023-01-21T11:35:15.287" v="971" actId="113"/>
          <ac:spMkLst>
            <pc:docMk/>
            <pc:sldMk cId="0" sldId="389"/>
            <ac:spMk id="4" creationId="{E02EA349-8878-44BE-279E-E777C275A48E}"/>
          </ac:spMkLst>
        </pc:spChg>
        <pc:spChg chg="add mod">
          <ac:chgData name="Chittaranjan Hens" userId="6fc03958433e8a43" providerId="LiveId" clId="{309794F8-99CF-4983-9CCF-D5B7BCCE1DF4}" dt="2023-01-21T10:05:31.199" v="464" actId="571"/>
          <ac:spMkLst>
            <pc:docMk/>
            <pc:sldMk cId="0" sldId="389"/>
            <ac:spMk id="6" creationId="{B08C7936-2AF7-1810-E324-B4401CA5AA3D}"/>
          </ac:spMkLst>
        </pc:spChg>
        <pc:spChg chg="add">
          <ac:chgData name="Chittaranjan Hens" userId="6fc03958433e8a43" providerId="LiveId" clId="{309794F8-99CF-4983-9CCF-D5B7BCCE1DF4}" dt="2023-01-21T10:05:43.915" v="467" actId="22"/>
          <ac:spMkLst>
            <pc:docMk/>
            <pc:sldMk cId="0" sldId="389"/>
            <ac:spMk id="8" creationId="{F124FB4F-48FB-E3A5-39E0-A052B79C31CC}"/>
          </ac:spMkLst>
        </pc:spChg>
        <pc:spChg chg="add mod">
          <ac:chgData name="Chittaranjan Hens" userId="6fc03958433e8a43" providerId="LiveId" clId="{309794F8-99CF-4983-9CCF-D5B7BCCE1DF4}" dt="2023-01-25T08:49:29.018" v="2996" actId="27636"/>
          <ac:spMkLst>
            <pc:docMk/>
            <pc:sldMk cId="0" sldId="389"/>
            <ac:spMk id="6146" creationId="{D604D561-C96F-3E5D-D286-38B6EBC37309}"/>
          </ac:spMkLst>
        </pc:spChg>
        <pc:spChg chg="add mod">
          <ac:chgData name="Chittaranjan Hens" userId="6fc03958433e8a43" providerId="LiveId" clId="{309794F8-99CF-4983-9CCF-D5B7BCCE1DF4}" dt="2023-01-25T08:49:28.979" v="2995" actId="27636"/>
          <ac:spMkLst>
            <pc:docMk/>
            <pc:sldMk cId="0" sldId="389"/>
            <ac:spMk id="6147" creationId="{DCC59F57-DE1A-F299-93BB-7595845C929F}"/>
          </ac:spMkLst>
        </pc:spChg>
        <pc:spChg chg="add mod">
          <ac:chgData name="Chittaranjan Hens" userId="6fc03958433e8a43" providerId="LiveId" clId="{309794F8-99CF-4983-9CCF-D5B7BCCE1DF4}" dt="2023-01-25T08:49:29.105" v="2997" actId="27636"/>
          <ac:spMkLst>
            <pc:docMk/>
            <pc:sldMk cId="0" sldId="389"/>
            <ac:spMk id="6148" creationId="{F0586BC2-B6EA-6E79-E7DB-18769FABC1ED}"/>
          </ac:spMkLst>
        </pc:spChg>
        <pc:spChg chg="del">
          <ac:chgData name="Chittaranjan Hens" userId="6fc03958433e8a43" providerId="LiveId" clId="{309794F8-99CF-4983-9CCF-D5B7BCCE1DF4}" dt="2023-01-21T10:13:28.439" v="580" actId="478"/>
          <ac:spMkLst>
            <pc:docMk/>
            <pc:sldMk cId="0" sldId="389"/>
            <ac:spMk id="6152" creationId="{55939299-A0A7-89D4-0FF4-2A13A25161AB}"/>
          </ac:spMkLst>
        </pc:spChg>
        <pc:spChg chg="del">
          <ac:chgData name="Chittaranjan Hens" userId="6fc03958433e8a43" providerId="LiveId" clId="{309794F8-99CF-4983-9CCF-D5B7BCCE1DF4}" dt="2023-01-21T09:50:03.992" v="343" actId="478"/>
          <ac:spMkLst>
            <pc:docMk/>
            <pc:sldMk cId="0" sldId="389"/>
            <ac:spMk id="6153" creationId="{00A4BF54-26E3-5B09-7F80-98311697806D}"/>
          </ac:spMkLst>
        </pc:spChg>
        <pc:spChg chg="mod">
          <ac:chgData name="Chittaranjan Hens" userId="6fc03958433e8a43" providerId="LiveId" clId="{309794F8-99CF-4983-9CCF-D5B7BCCE1DF4}" dt="2023-01-21T09:54:31.071" v="414" actId="20577"/>
          <ac:spMkLst>
            <pc:docMk/>
            <pc:sldMk cId="0" sldId="389"/>
            <ac:spMk id="6154" creationId="{386DCE0D-111E-564E-AB25-1B98D0E971B5}"/>
          </ac:spMkLst>
        </pc:spChg>
        <pc:graphicFrameChg chg="del mod replId">
          <ac:chgData name="Chittaranjan Hens" userId="6fc03958433e8a43" providerId="LiveId" clId="{309794F8-99CF-4983-9CCF-D5B7BCCE1DF4}" dt="2023-01-25T08:49:24.253" v="2938"/>
          <ac:graphicFrameMkLst>
            <pc:docMk/>
            <pc:sldMk cId="0" sldId="389"/>
            <ac:graphicFrameMk id="2" creationId="{D604D561-C96F-3E5D-D286-38B6EBC37309}"/>
          </ac:graphicFrameMkLst>
        </pc:graphicFrameChg>
        <pc:graphicFrameChg chg="del mod replId">
          <ac:chgData name="Chittaranjan Hens" userId="6fc03958433e8a43" providerId="LiveId" clId="{309794F8-99CF-4983-9CCF-D5B7BCCE1DF4}" dt="2023-01-25T08:49:24.253" v="2938"/>
          <ac:graphicFrameMkLst>
            <pc:docMk/>
            <pc:sldMk cId="0" sldId="389"/>
            <ac:graphicFrameMk id="6" creationId="{DCC59F57-DE1A-F299-93BB-7595845C929F}"/>
          </ac:graphicFrameMkLst>
        </pc:graphicFrameChg>
        <pc:graphicFrameChg chg="del mod replId">
          <ac:chgData name="Chittaranjan Hens" userId="6fc03958433e8a43" providerId="LiveId" clId="{309794F8-99CF-4983-9CCF-D5B7BCCE1DF4}" dt="2023-01-25T08:49:24.253" v="2938"/>
          <ac:graphicFrameMkLst>
            <pc:docMk/>
            <pc:sldMk cId="0" sldId="389"/>
            <ac:graphicFrameMk id="9" creationId="{F0586BC2-B6EA-6E79-E7DB-18769FABC1ED}"/>
          </ac:graphicFrameMkLst>
        </pc:graphicFrameChg>
        <pc:graphicFrameChg chg="del">
          <ac:chgData name="Chittaranjan Hens" userId="6fc03958433e8a43" providerId="LiveId" clId="{309794F8-99CF-4983-9CCF-D5B7BCCE1DF4}" dt="2023-01-21T09:51:50.077" v="382" actId="478"/>
          <ac:graphicFrameMkLst>
            <pc:docMk/>
            <pc:sldMk cId="0" sldId="389"/>
            <ac:graphicFrameMk id="6149" creationId="{3105E49E-3640-FD1D-FED9-65226524A602}"/>
          </ac:graphicFrameMkLst>
        </pc:graphicFrameChg>
        <pc:graphicFrameChg chg="del">
          <ac:chgData name="Chittaranjan Hens" userId="6fc03958433e8a43" providerId="LiveId" clId="{309794F8-99CF-4983-9CCF-D5B7BCCE1DF4}" dt="2023-01-21T09:51:50.077" v="382" actId="478"/>
          <ac:graphicFrameMkLst>
            <pc:docMk/>
            <pc:sldMk cId="0" sldId="389"/>
            <ac:graphicFrameMk id="6150" creationId="{44419ABE-82D9-1D55-BB5C-6AF1A2CC497C}"/>
          </ac:graphicFrameMkLst>
        </pc:graphicFrameChg>
        <pc:graphicFrameChg chg="del">
          <ac:chgData name="Chittaranjan Hens" userId="6fc03958433e8a43" providerId="LiveId" clId="{309794F8-99CF-4983-9CCF-D5B7BCCE1DF4}" dt="2023-01-21T09:51:50.077" v="382" actId="478"/>
          <ac:graphicFrameMkLst>
            <pc:docMk/>
            <pc:sldMk cId="0" sldId="389"/>
            <ac:graphicFrameMk id="6151" creationId="{FB5FA6D7-17E3-6C6B-9B63-E8A1E2907C12}"/>
          </ac:graphicFrameMkLst>
        </pc:graphicFrameChg>
        <pc:picChg chg="add mod ord">
          <ac:chgData name="Chittaranjan Hens" userId="6fc03958433e8a43" providerId="LiveId" clId="{309794F8-99CF-4983-9CCF-D5B7BCCE1DF4}" dt="2023-01-21T09:50:34.325" v="358" actId="167"/>
          <ac:picMkLst>
            <pc:docMk/>
            <pc:sldMk cId="0" sldId="389"/>
            <ac:picMk id="5" creationId="{3696CC8E-5963-93D1-933A-B57353636102}"/>
          </ac:picMkLst>
        </pc:picChg>
      </pc:sldChg>
      <pc:sldChg chg="del">
        <pc:chgData name="Chittaranjan Hens" userId="6fc03958433e8a43" providerId="LiveId" clId="{309794F8-99CF-4983-9CCF-D5B7BCCE1DF4}" dt="2023-01-21T09:21:11.124" v="38" actId="47"/>
        <pc:sldMkLst>
          <pc:docMk/>
          <pc:sldMk cId="285416135" sldId="389"/>
        </pc:sldMkLst>
      </pc:sldChg>
      <pc:sldChg chg="addSp delSp modSp add mod ord modTransition setBg modAnim setClrOvrMap">
        <pc:chgData name="Chittaranjan Hens" userId="6fc03958433e8a43" providerId="LiveId" clId="{309794F8-99CF-4983-9CCF-D5B7BCCE1DF4}" dt="2023-01-24T10:06:59.900" v="2167" actId="20578"/>
        <pc:sldMkLst>
          <pc:docMk/>
          <pc:sldMk cId="0" sldId="390"/>
        </pc:sldMkLst>
        <pc:spChg chg="add del mod">
          <ac:chgData name="Chittaranjan Hens" userId="6fc03958433e8a43" providerId="LiveId" clId="{309794F8-99CF-4983-9CCF-D5B7BCCE1DF4}" dt="2023-01-21T10:11:11.625" v="554" actId="478"/>
          <ac:spMkLst>
            <pc:docMk/>
            <pc:sldMk cId="0" sldId="390"/>
            <ac:spMk id="3" creationId="{957A1038-FD80-DCE6-A344-63612FE64649}"/>
          </ac:spMkLst>
        </pc:spChg>
        <pc:spChg chg="add mod ord">
          <ac:chgData name="Chittaranjan Hens" userId="6fc03958433e8a43" providerId="LiveId" clId="{309794F8-99CF-4983-9CCF-D5B7BCCE1DF4}" dt="2023-01-21T11:36:39.817" v="982" actId="404"/>
          <ac:spMkLst>
            <pc:docMk/>
            <pc:sldMk cId="0" sldId="390"/>
            <ac:spMk id="4" creationId="{06C3297F-75FA-E83A-5269-1F3C0F29ED8A}"/>
          </ac:spMkLst>
        </pc:spChg>
        <pc:spChg chg="del mod">
          <ac:chgData name="Chittaranjan Hens" userId="6fc03958433e8a43" providerId="LiveId" clId="{309794F8-99CF-4983-9CCF-D5B7BCCE1DF4}" dt="2023-01-21T10:13:59.646" v="582" actId="478"/>
          <ac:spMkLst>
            <pc:docMk/>
            <pc:sldMk cId="0" sldId="390"/>
            <ac:spMk id="16386" creationId="{1C39D042-7A86-6B14-AF6A-4D9C0D84C8C3}"/>
          </ac:spMkLst>
        </pc:spChg>
        <pc:spChg chg="del">
          <ac:chgData name="Chittaranjan Hens" userId="6fc03958433e8a43" providerId="LiveId" clId="{309794F8-99CF-4983-9CCF-D5B7BCCE1DF4}" dt="2023-01-21T10:11:08.304" v="552" actId="478"/>
          <ac:spMkLst>
            <pc:docMk/>
            <pc:sldMk cId="0" sldId="390"/>
            <ac:spMk id="16387" creationId="{C0396644-F6B6-F8E1-50AB-27BAAC540631}"/>
          </ac:spMkLst>
        </pc:spChg>
        <pc:spChg chg="mod">
          <ac:chgData name="Chittaranjan Hens" userId="6fc03958433e8a43" providerId="LiveId" clId="{309794F8-99CF-4983-9CCF-D5B7BCCE1DF4}" dt="2023-01-21T10:12:08.702" v="567" actId="207"/>
          <ac:spMkLst>
            <pc:docMk/>
            <pc:sldMk cId="0" sldId="390"/>
            <ac:spMk id="16388" creationId="{5B81B28D-BB63-5C7F-D14A-92F0B7F80F97}"/>
          </ac:spMkLst>
        </pc:spChg>
        <pc:spChg chg="add del">
          <ac:chgData name="Chittaranjan Hens" userId="6fc03958433e8a43" providerId="LiveId" clId="{309794F8-99CF-4983-9CCF-D5B7BCCE1DF4}" dt="2023-01-21T10:11:57.783" v="565" actId="26606"/>
          <ac:spMkLst>
            <pc:docMk/>
            <pc:sldMk cId="0" sldId="390"/>
            <ac:spMk id="16395" creationId="{C99A8FB7-A79B-4BC9-9D56-B79587F6AA3E}"/>
          </ac:spMkLst>
        </pc:spChg>
        <pc:spChg chg="add del">
          <ac:chgData name="Chittaranjan Hens" userId="6fc03958433e8a43" providerId="LiveId" clId="{309794F8-99CF-4983-9CCF-D5B7BCCE1DF4}" dt="2023-01-21T10:11:57.783" v="565" actId="26606"/>
          <ac:spMkLst>
            <pc:docMk/>
            <pc:sldMk cId="0" sldId="390"/>
            <ac:spMk id="16397" creationId="{B23893E2-3349-46D7-A7AA-B9E447957FB1}"/>
          </ac:spMkLst>
        </pc:spChg>
        <pc:spChg chg="add del">
          <ac:chgData name="Chittaranjan Hens" userId="6fc03958433e8a43" providerId="LiveId" clId="{309794F8-99CF-4983-9CCF-D5B7BCCE1DF4}" dt="2023-01-21T10:11:57.783" v="565" actId="26606"/>
          <ac:spMkLst>
            <pc:docMk/>
            <pc:sldMk cId="0" sldId="390"/>
            <ac:spMk id="16399" creationId="{2B7592FE-10D1-4664-B623-353F47C8DF7F}"/>
          </ac:spMkLst>
        </pc:spChg>
        <pc:picChg chg="add mod">
          <ac:chgData name="Chittaranjan Hens" userId="6fc03958433e8a43" providerId="LiveId" clId="{309794F8-99CF-4983-9CCF-D5B7BCCE1DF4}" dt="2023-01-24T09:38:13.244" v="1993" actId="1076"/>
          <ac:picMkLst>
            <pc:docMk/>
            <pc:sldMk cId="0" sldId="390"/>
            <ac:picMk id="3" creationId="{D866B1AD-A0BA-4447-4035-784B4AFF2E08}"/>
          </ac:picMkLst>
        </pc:picChg>
        <pc:picChg chg="add del mod ord">
          <ac:chgData name="Chittaranjan Hens" userId="6fc03958433e8a43" providerId="LiveId" clId="{309794F8-99CF-4983-9CCF-D5B7BCCE1DF4}" dt="2023-01-21T10:11:35.975" v="561"/>
          <ac:picMkLst>
            <pc:docMk/>
            <pc:sldMk cId="0" sldId="390"/>
            <ac:picMk id="5" creationId="{00131502-778D-80AB-FA90-E25ACC1C47A0}"/>
          </ac:picMkLst>
        </pc:picChg>
        <pc:picChg chg="add mod ord">
          <ac:chgData name="Chittaranjan Hens" userId="6fc03958433e8a43" providerId="LiveId" clId="{309794F8-99CF-4983-9CCF-D5B7BCCE1DF4}" dt="2023-01-21T10:12:01.581" v="566" actId="167"/>
          <ac:picMkLst>
            <pc:docMk/>
            <pc:sldMk cId="0" sldId="390"/>
            <ac:picMk id="6" creationId="{AF6954DA-A625-C60F-C028-DC65A5AF8BCA}"/>
          </ac:picMkLst>
        </pc:picChg>
        <pc:picChg chg="mod ord">
          <ac:chgData name="Chittaranjan Hens" userId="6fc03958433e8a43" providerId="LiveId" clId="{309794F8-99CF-4983-9CCF-D5B7BCCE1DF4}" dt="2023-01-21T10:12:15.244" v="569" actId="1076"/>
          <ac:picMkLst>
            <pc:docMk/>
            <pc:sldMk cId="0" sldId="390"/>
            <ac:picMk id="16389" creationId="{85398DBF-CD2B-6ED7-6C89-EE31027BC42A}"/>
          </ac:picMkLst>
        </pc:picChg>
        <pc:picChg chg="mod ord">
          <ac:chgData name="Chittaranjan Hens" userId="6fc03958433e8a43" providerId="LiveId" clId="{309794F8-99CF-4983-9CCF-D5B7BCCE1DF4}" dt="2023-01-21T10:12:12.975" v="568" actId="1076"/>
          <ac:picMkLst>
            <pc:docMk/>
            <pc:sldMk cId="0" sldId="390"/>
            <ac:picMk id="16390" creationId="{A43CE7D8-7769-F657-0E31-055C2E52BA90}"/>
          </ac:picMkLst>
        </pc:picChg>
      </pc:sldChg>
      <pc:sldChg chg="del">
        <pc:chgData name="Chittaranjan Hens" userId="6fc03958433e8a43" providerId="LiveId" clId="{309794F8-99CF-4983-9CCF-D5B7BCCE1DF4}" dt="2023-01-21T09:21:12.252" v="40" actId="47"/>
        <pc:sldMkLst>
          <pc:docMk/>
          <pc:sldMk cId="1970279252" sldId="390"/>
        </pc:sldMkLst>
      </pc:sldChg>
      <pc:sldChg chg="addSp delSp modSp add mod ord modTransition">
        <pc:chgData name="Chittaranjan Hens" userId="6fc03958433e8a43" providerId="LiveId" clId="{309794F8-99CF-4983-9CCF-D5B7BCCE1DF4}" dt="2023-01-25T08:49:30.068" v="3008" actId="27636"/>
        <pc:sldMkLst>
          <pc:docMk/>
          <pc:sldMk cId="0" sldId="391"/>
        </pc:sldMkLst>
        <pc:spChg chg="add del mod">
          <ac:chgData name="Chittaranjan Hens" userId="6fc03958433e8a43" providerId="LiveId" clId="{309794F8-99CF-4983-9CCF-D5B7BCCE1DF4}" dt="2023-01-21T10:16:39.126" v="610" actId="478"/>
          <ac:spMkLst>
            <pc:docMk/>
            <pc:sldMk cId="0" sldId="391"/>
            <ac:spMk id="3" creationId="{E8DBBD2E-C0A6-7A6E-4CAF-2D65D24DE147}"/>
          </ac:spMkLst>
        </pc:spChg>
        <pc:spChg chg="add del mod">
          <ac:chgData name="Chittaranjan Hens" userId="6fc03958433e8a43" providerId="LiveId" clId="{309794F8-99CF-4983-9CCF-D5B7BCCE1DF4}" dt="2023-01-21T10:16:51.085" v="612" actId="478"/>
          <ac:spMkLst>
            <pc:docMk/>
            <pc:sldMk cId="0" sldId="391"/>
            <ac:spMk id="6" creationId="{567087AB-EB35-8893-34EF-4537188FCB0D}"/>
          </ac:spMkLst>
        </pc:spChg>
        <pc:spChg chg="add del mod">
          <ac:chgData name="Chittaranjan Hens" userId="6fc03958433e8a43" providerId="LiveId" clId="{309794F8-99CF-4983-9CCF-D5B7BCCE1DF4}" dt="2023-01-21T10:16:51.085" v="612" actId="478"/>
          <ac:spMkLst>
            <pc:docMk/>
            <pc:sldMk cId="0" sldId="391"/>
            <ac:spMk id="7" creationId="{FDCEFB1E-5245-A25E-F6AA-556D8C6F000B}"/>
          </ac:spMkLst>
        </pc:spChg>
        <pc:spChg chg="add mod">
          <ac:chgData name="Chittaranjan Hens" userId="6fc03958433e8a43" providerId="LiveId" clId="{309794F8-99CF-4983-9CCF-D5B7BCCE1DF4}" dt="2023-01-25T08:49:30.068" v="3008" actId="27636"/>
          <ac:spMkLst>
            <pc:docMk/>
            <pc:sldMk cId="0" sldId="391"/>
            <ac:spMk id="7170" creationId="{49BB6D19-C2B4-E573-97DB-2847AF60103B}"/>
          </ac:spMkLst>
        </pc:spChg>
        <pc:spChg chg="del">
          <ac:chgData name="Chittaranjan Hens" userId="6fc03958433e8a43" providerId="LiveId" clId="{309794F8-99CF-4983-9CCF-D5B7BCCE1DF4}" dt="2023-01-21T10:14:04.121" v="583" actId="478"/>
          <ac:spMkLst>
            <pc:docMk/>
            <pc:sldMk cId="0" sldId="391"/>
            <ac:spMk id="7172" creationId="{5A2B287A-35ED-5E37-600E-5C910D0E8F9C}"/>
          </ac:spMkLst>
        </pc:spChg>
        <pc:spChg chg="mod">
          <ac:chgData name="Chittaranjan Hens" userId="6fc03958433e8a43" providerId="LiveId" clId="{309794F8-99CF-4983-9CCF-D5B7BCCE1DF4}" dt="2023-01-21T11:36:07.802" v="978" actId="113"/>
          <ac:spMkLst>
            <pc:docMk/>
            <pc:sldMk cId="0" sldId="391"/>
            <ac:spMk id="7173" creationId="{55BE0E55-05D9-10B3-54A1-27B0B2AC6CE8}"/>
          </ac:spMkLst>
        </pc:spChg>
        <pc:spChg chg="add del mod">
          <ac:chgData name="Chittaranjan Hens" userId="6fc03958433e8a43" providerId="LiveId" clId="{309794F8-99CF-4983-9CCF-D5B7BCCE1DF4}" dt="2023-01-21T10:17:17.679" v="616" actId="6549"/>
          <ac:spMkLst>
            <pc:docMk/>
            <pc:sldMk cId="0" sldId="391"/>
            <ac:spMk id="7174" creationId="{59DF6C80-8439-BAB9-2BE8-D3F89DFDBF86}"/>
          </ac:spMkLst>
        </pc:spChg>
        <pc:spChg chg="add del mod">
          <ac:chgData name="Chittaranjan Hens" userId="6fc03958433e8a43" providerId="LiveId" clId="{309794F8-99CF-4983-9CCF-D5B7BCCE1DF4}" dt="2023-01-21T10:16:59.656" v="614" actId="478"/>
          <ac:spMkLst>
            <pc:docMk/>
            <pc:sldMk cId="0" sldId="391"/>
            <ac:spMk id="7176" creationId="{F9B30A02-0A90-C477-63B3-E86AA5D198A8}"/>
          </ac:spMkLst>
        </pc:spChg>
        <pc:spChg chg="add del mod">
          <ac:chgData name="Chittaranjan Hens" userId="6fc03958433e8a43" providerId="LiveId" clId="{309794F8-99CF-4983-9CCF-D5B7BCCE1DF4}" dt="2023-01-21T10:17:02.039" v="615" actId="478"/>
          <ac:spMkLst>
            <pc:docMk/>
            <pc:sldMk cId="0" sldId="391"/>
            <ac:spMk id="7177" creationId="{AF7709C0-768A-BAD2-B4BB-AE4535B6B56F}"/>
          </ac:spMkLst>
        </pc:spChg>
        <pc:graphicFrameChg chg="del mod replId">
          <ac:chgData name="Chittaranjan Hens" userId="6fc03958433e8a43" providerId="LiveId" clId="{309794F8-99CF-4983-9CCF-D5B7BCCE1DF4}" dt="2023-01-25T08:49:24.253" v="2938"/>
          <ac:graphicFrameMkLst>
            <pc:docMk/>
            <pc:sldMk cId="0" sldId="391"/>
            <ac:graphicFrameMk id="3" creationId="{49BB6D19-C2B4-E573-97DB-2847AF60103B}"/>
          </ac:graphicFrameMkLst>
        </pc:graphicFrameChg>
        <pc:graphicFrameChg chg="add del mod">
          <ac:chgData name="Chittaranjan Hens" userId="6fc03958433e8a43" providerId="LiveId" clId="{309794F8-99CF-4983-9CCF-D5B7BCCE1DF4}" dt="2023-01-21T10:16:51.085" v="612" actId="478"/>
          <ac:graphicFrameMkLst>
            <pc:docMk/>
            <pc:sldMk cId="0" sldId="391"/>
            <ac:graphicFrameMk id="4" creationId="{89790440-C245-E95F-3F1B-BCE04D21AE6A}"/>
          </ac:graphicFrameMkLst>
        </pc:graphicFrameChg>
        <pc:graphicFrameChg chg="add del mod">
          <ac:chgData name="Chittaranjan Hens" userId="6fc03958433e8a43" providerId="LiveId" clId="{309794F8-99CF-4983-9CCF-D5B7BCCE1DF4}" dt="2023-01-21T10:17:19.648" v="617" actId="478"/>
          <ac:graphicFrameMkLst>
            <pc:docMk/>
            <pc:sldMk cId="0" sldId="391"/>
            <ac:graphicFrameMk id="7171" creationId="{B3C0C4C9-C99C-D3BC-4D50-BEA80BF6AD93}"/>
          </ac:graphicFrameMkLst>
        </pc:graphicFrameChg>
        <pc:picChg chg="add mod ord">
          <ac:chgData name="Chittaranjan Hens" userId="6fc03958433e8a43" providerId="LiveId" clId="{309794F8-99CF-4983-9CCF-D5B7BCCE1DF4}" dt="2023-01-24T19:49:22.834" v="2194"/>
          <ac:picMkLst>
            <pc:docMk/>
            <pc:sldMk cId="0" sldId="391"/>
            <ac:picMk id="2" creationId="{35BDBCD2-432B-1444-3675-C8C7B0FD529E}"/>
          </ac:picMkLst>
        </pc:picChg>
        <pc:picChg chg="add del mod">
          <ac:chgData name="Chittaranjan Hens" userId="6fc03958433e8a43" providerId="LiveId" clId="{309794F8-99CF-4983-9CCF-D5B7BCCE1DF4}" dt="2023-01-21T10:16:51.085" v="612" actId="478"/>
          <ac:picMkLst>
            <pc:docMk/>
            <pc:sldMk cId="0" sldId="391"/>
            <ac:picMk id="5" creationId="{C10ED638-7C31-C30E-FA9D-1C8D8ADDB181}"/>
          </ac:picMkLst>
        </pc:picChg>
        <pc:picChg chg="add del mod">
          <ac:chgData name="Chittaranjan Hens" userId="6fc03958433e8a43" providerId="LiveId" clId="{309794F8-99CF-4983-9CCF-D5B7BCCE1DF4}" dt="2023-01-21T10:16:54.916" v="613" actId="478"/>
          <ac:picMkLst>
            <pc:docMk/>
            <pc:sldMk cId="0" sldId="391"/>
            <ac:picMk id="7175" creationId="{7E543329-4252-9001-E550-CF1D7A556424}"/>
          </ac:picMkLst>
        </pc:picChg>
      </pc:sldChg>
      <pc:sldChg chg="del">
        <pc:chgData name="Chittaranjan Hens" userId="6fc03958433e8a43" providerId="LiveId" clId="{309794F8-99CF-4983-9CCF-D5B7BCCE1DF4}" dt="2023-01-21T09:21:12.800" v="41" actId="47"/>
        <pc:sldMkLst>
          <pc:docMk/>
          <pc:sldMk cId="3897246681" sldId="391"/>
        </pc:sldMkLst>
      </pc:sldChg>
      <pc:sldChg chg="del">
        <pc:chgData name="Chittaranjan Hens" userId="6fc03958433e8a43" providerId="LiveId" clId="{309794F8-99CF-4983-9CCF-D5B7BCCE1DF4}" dt="2023-01-21T09:21:13.962" v="43" actId="47"/>
        <pc:sldMkLst>
          <pc:docMk/>
          <pc:sldMk cId="2274980967" sldId="392"/>
        </pc:sldMkLst>
      </pc:sldChg>
      <pc:sldChg chg="del">
        <pc:chgData name="Chittaranjan Hens" userId="6fc03958433e8a43" providerId="LiveId" clId="{309794F8-99CF-4983-9CCF-D5B7BCCE1DF4}" dt="2023-01-21T09:21:13.402" v="42" actId="47"/>
        <pc:sldMkLst>
          <pc:docMk/>
          <pc:sldMk cId="2209401888" sldId="393"/>
        </pc:sldMkLst>
      </pc:sldChg>
      <pc:sldChg chg="del">
        <pc:chgData name="Chittaranjan Hens" userId="6fc03958433e8a43" providerId="LiveId" clId="{309794F8-99CF-4983-9CCF-D5B7BCCE1DF4}" dt="2023-01-21T09:21:14.665" v="44" actId="47"/>
        <pc:sldMkLst>
          <pc:docMk/>
          <pc:sldMk cId="3868141465" sldId="394"/>
        </pc:sldMkLst>
      </pc:sldChg>
      <pc:sldChg chg="del">
        <pc:chgData name="Chittaranjan Hens" userId="6fc03958433e8a43" providerId="LiveId" clId="{309794F8-99CF-4983-9CCF-D5B7BCCE1DF4}" dt="2023-01-21T09:21:15.317" v="45" actId="47"/>
        <pc:sldMkLst>
          <pc:docMk/>
          <pc:sldMk cId="759109169" sldId="395"/>
        </pc:sldMkLst>
      </pc:sldChg>
      <pc:sldChg chg="del">
        <pc:chgData name="Chittaranjan Hens" userId="6fc03958433e8a43" providerId="LiveId" clId="{309794F8-99CF-4983-9CCF-D5B7BCCE1DF4}" dt="2023-01-21T09:21:16.150" v="46" actId="47"/>
        <pc:sldMkLst>
          <pc:docMk/>
          <pc:sldMk cId="3808855737" sldId="397"/>
        </pc:sldMkLst>
      </pc:sldChg>
      <pc:sldChg chg="del">
        <pc:chgData name="Chittaranjan Hens" userId="6fc03958433e8a43" providerId="LiveId" clId="{309794F8-99CF-4983-9CCF-D5B7BCCE1DF4}" dt="2023-01-21T09:21:16.731" v="47" actId="47"/>
        <pc:sldMkLst>
          <pc:docMk/>
          <pc:sldMk cId="4197076598" sldId="398"/>
        </pc:sldMkLst>
      </pc:sldChg>
      <pc:sldChg chg="del">
        <pc:chgData name="Chittaranjan Hens" userId="6fc03958433e8a43" providerId="LiveId" clId="{309794F8-99CF-4983-9CCF-D5B7BCCE1DF4}" dt="2023-01-21T09:21:17.349" v="48" actId="47"/>
        <pc:sldMkLst>
          <pc:docMk/>
          <pc:sldMk cId="4177647138" sldId="399"/>
        </pc:sldMkLst>
      </pc:sldChg>
      <pc:sldChg chg="del">
        <pc:chgData name="Chittaranjan Hens" userId="6fc03958433e8a43" providerId="LiveId" clId="{309794F8-99CF-4983-9CCF-D5B7BCCE1DF4}" dt="2023-01-21T09:21:19.592" v="50" actId="47"/>
        <pc:sldMkLst>
          <pc:docMk/>
          <pc:sldMk cId="2682729343" sldId="400"/>
        </pc:sldMkLst>
      </pc:sldChg>
      <pc:sldChg chg="del">
        <pc:chgData name="Chittaranjan Hens" userId="6fc03958433e8a43" providerId="LiveId" clId="{309794F8-99CF-4983-9CCF-D5B7BCCE1DF4}" dt="2023-01-21T09:21:18.900" v="49" actId="47"/>
        <pc:sldMkLst>
          <pc:docMk/>
          <pc:sldMk cId="3962138899" sldId="401"/>
        </pc:sldMkLst>
      </pc:sldChg>
      <pc:sldChg chg="del">
        <pc:chgData name="Chittaranjan Hens" userId="6fc03958433e8a43" providerId="LiveId" clId="{309794F8-99CF-4983-9CCF-D5B7BCCE1DF4}" dt="2023-01-21T09:21:20.781" v="52" actId="47"/>
        <pc:sldMkLst>
          <pc:docMk/>
          <pc:sldMk cId="2797840225" sldId="402"/>
        </pc:sldMkLst>
      </pc:sldChg>
      <pc:sldChg chg="del">
        <pc:chgData name="Chittaranjan Hens" userId="6fc03958433e8a43" providerId="LiveId" clId="{309794F8-99CF-4983-9CCF-D5B7BCCE1DF4}" dt="2023-01-21T09:21:20.201" v="51" actId="47"/>
        <pc:sldMkLst>
          <pc:docMk/>
          <pc:sldMk cId="3719028658" sldId="403"/>
        </pc:sldMkLst>
      </pc:sldChg>
      <pc:sldChg chg="del">
        <pc:chgData name="Chittaranjan Hens" userId="6fc03958433e8a43" providerId="LiveId" clId="{309794F8-99CF-4983-9CCF-D5B7BCCE1DF4}" dt="2023-01-21T09:21:21.340" v="53" actId="47"/>
        <pc:sldMkLst>
          <pc:docMk/>
          <pc:sldMk cId="1173691794" sldId="404"/>
        </pc:sldMkLst>
      </pc:sldChg>
      <pc:sldChg chg="del">
        <pc:chgData name="Chittaranjan Hens" userId="6fc03958433e8a43" providerId="LiveId" clId="{309794F8-99CF-4983-9CCF-D5B7BCCE1DF4}" dt="2023-01-21T09:21:11.651" v="39" actId="47"/>
        <pc:sldMkLst>
          <pc:docMk/>
          <pc:sldMk cId="3529858167" sldId="405"/>
        </pc:sldMkLst>
      </pc:sldChg>
      <pc:sldChg chg="addSp delSp modSp mod delAnim modAnim">
        <pc:chgData name="Chittaranjan Hens" userId="6fc03958433e8a43" providerId="LiveId" clId="{309794F8-99CF-4983-9CCF-D5B7BCCE1DF4}" dt="2023-01-25T08:49:26.398" v="2960" actId="27636"/>
        <pc:sldMkLst>
          <pc:docMk/>
          <pc:sldMk cId="0" sldId="406"/>
        </pc:sldMkLst>
        <pc:spChg chg="add mod">
          <ac:chgData name="Chittaranjan Hens" userId="6fc03958433e8a43" providerId="LiveId" clId="{309794F8-99CF-4983-9CCF-D5B7BCCE1DF4}" dt="2023-01-21T09:22:34.465" v="61" actId="1076"/>
          <ac:spMkLst>
            <pc:docMk/>
            <pc:sldMk cId="0" sldId="406"/>
            <ac:spMk id="4" creationId="{509EDF53-2A6F-370D-4177-252FA47156D5}"/>
          </ac:spMkLst>
        </pc:spChg>
        <pc:spChg chg="add mod">
          <ac:chgData name="Chittaranjan Hens" userId="6fc03958433e8a43" providerId="LiveId" clId="{309794F8-99CF-4983-9CCF-D5B7BCCE1DF4}" dt="2023-01-21T09:23:05.128" v="68"/>
          <ac:spMkLst>
            <pc:docMk/>
            <pc:sldMk cId="0" sldId="406"/>
            <ac:spMk id="5" creationId="{70F93DD1-73CB-13C5-795B-91ED80C25BC1}"/>
          </ac:spMkLst>
        </pc:spChg>
        <pc:spChg chg="add mod">
          <ac:chgData name="Chittaranjan Hens" userId="6fc03958433e8a43" providerId="LiveId" clId="{309794F8-99CF-4983-9CCF-D5B7BCCE1DF4}" dt="2023-01-24T05:14:43.392" v="1976" actId="1076"/>
          <ac:spMkLst>
            <pc:docMk/>
            <pc:sldMk cId="0" sldId="406"/>
            <ac:spMk id="6" creationId="{7AC801F1-3981-47A0-E85F-B58ED720BA79}"/>
          </ac:spMkLst>
        </pc:spChg>
        <pc:spChg chg="add mod">
          <ac:chgData name="Chittaranjan Hens" userId="6fc03958433e8a43" providerId="LiveId" clId="{309794F8-99CF-4983-9CCF-D5B7BCCE1DF4}" dt="2023-01-25T08:49:26.326" v="2959" actId="27636"/>
          <ac:spMkLst>
            <pc:docMk/>
            <pc:sldMk cId="0" sldId="406"/>
            <ac:spMk id="1026" creationId="{5418349B-6CCD-27A2-7132-83A9C88B04A6}"/>
          </ac:spMkLst>
        </pc:spChg>
        <pc:spChg chg="add mod">
          <ac:chgData name="Chittaranjan Hens" userId="6fc03958433e8a43" providerId="LiveId" clId="{309794F8-99CF-4983-9CCF-D5B7BCCE1DF4}" dt="2023-01-25T08:49:26.398" v="2960" actId="27636"/>
          <ac:spMkLst>
            <pc:docMk/>
            <pc:sldMk cId="0" sldId="406"/>
            <ac:spMk id="1027" creationId="{6A7098A6-7D30-FD95-E02B-CD1703C8C8D4}"/>
          </ac:spMkLst>
        </pc:spChg>
        <pc:spChg chg="mod">
          <ac:chgData name="Chittaranjan Hens" userId="6fc03958433e8a43" providerId="LiveId" clId="{309794F8-99CF-4983-9CCF-D5B7BCCE1DF4}" dt="2023-01-21T11:30:44.092" v="950" actId="122"/>
          <ac:spMkLst>
            <pc:docMk/>
            <pc:sldMk cId="0" sldId="406"/>
            <ac:spMk id="1029" creationId="{A67599F7-9947-F9D4-F831-F9EB1C23D5E7}"/>
          </ac:spMkLst>
        </pc:spChg>
        <pc:graphicFrameChg chg="del mod replId">
          <ac:chgData name="Chittaranjan Hens" userId="6fc03958433e8a43" providerId="LiveId" clId="{309794F8-99CF-4983-9CCF-D5B7BCCE1DF4}" dt="2023-01-25T08:49:24.253" v="2938"/>
          <ac:graphicFrameMkLst>
            <pc:docMk/>
            <pc:sldMk cId="0" sldId="406"/>
            <ac:graphicFrameMk id="3" creationId="{5418349B-6CCD-27A2-7132-83A9C88B04A6}"/>
          </ac:graphicFrameMkLst>
        </pc:graphicFrameChg>
        <pc:graphicFrameChg chg="del mod replId">
          <ac:chgData name="Chittaranjan Hens" userId="6fc03958433e8a43" providerId="LiveId" clId="{309794F8-99CF-4983-9CCF-D5B7BCCE1DF4}" dt="2023-01-25T08:49:24.253" v="2938"/>
          <ac:graphicFrameMkLst>
            <pc:docMk/>
            <pc:sldMk cId="0" sldId="406"/>
            <ac:graphicFrameMk id="8" creationId="{6A7098A6-7D30-FD95-E02B-CD1703C8C8D4}"/>
          </ac:graphicFrameMkLst>
        </pc:graphicFrameChg>
      </pc:sldChg>
      <pc:sldChg chg="addSp delSp modSp mod">
        <pc:chgData name="Chittaranjan Hens" userId="6fc03958433e8a43" providerId="LiveId" clId="{309794F8-99CF-4983-9CCF-D5B7BCCE1DF4}" dt="2023-01-25T08:49:26.728" v="2963" actId="27636"/>
        <pc:sldMkLst>
          <pc:docMk/>
          <pc:sldMk cId="0" sldId="407"/>
        </pc:sldMkLst>
        <pc:spChg chg="add mod">
          <ac:chgData name="Chittaranjan Hens" userId="6fc03958433e8a43" providerId="LiveId" clId="{309794F8-99CF-4983-9CCF-D5B7BCCE1DF4}" dt="2023-01-21T09:22:46.764" v="63" actId="1076"/>
          <ac:spMkLst>
            <pc:docMk/>
            <pc:sldMk cId="0" sldId="407"/>
            <ac:spMk id="3" creationId="{07C167A1-894D-85E0-AFFE-949641A3071C}"/>
          </ac:spMkLst>
        </pc:spChg>
        <pc:spChg chg="add mod">
          <ac:chgData name="Chittaranjan Hens" userId="6fc03958433e8a43" providerId="LiveId" clId="{309794F8-99CF-4983-9CCF-D5B7BCCE1DF4}" dt="2023-01-24T05:14:55.269" v="1983" actId="1076"/>
          <ac:spMkLst>
            <pc:docMk/>
            <pc:sldMk cId="0" sldId="407"/>
            <ac:spMk id="4" creationId="{DB7D00D4-88CA-6A4D-ECDE-EE0B1E05359E}"/>
          </ac:spMkLst>
        </pc:spChg>
        <pc:spChg chg="mod">
          <ac:chgData name="Chittaranjan Hens" userId="6fc03958433e8a43" providerId="LiveId" clId="{309794F8-99CF-4983-9CCF-D5B7BCCE1DF4}" dt="2023-01-21T11:30:38.880" v="949" actId="113"/>
          <ac:spMkLst>
            <pc:docMk/>
            <pc:sldMk cId="0" sldId="407"/>
            <ac:spMk id="5" creationId="{091C65ED-6635-BEBC-75C9-956C453EB5DA}"/>
          </ac:spMkLst>
        </pc:spChg>
        <pc:spChg chg="add mod">
          <ac:chgData name="Chittaranjan Hens" userId="6fc03958433e8a43" providerId="LiveId" clId="{309794F8-99CF-4983-9CCF-D5B7BCCE1DF4}" dt="2023-01-25T08:49:26.728" v="2963" actId="27636"/>
          <ac:spMkLst>
            <pc:docMk/>
            <pc:sldMk cId="0" sldId="407"/>
            <ac:spMk id="2050" creationId="{96ADE85E-0748-1816-5CF7-4F7843F31518}"/>
          </ac:spMkLst>
        </pc:spChg>
        <pc:spChg chg="add mod">
          <ac:chgData name="Chittaranjan Hens" userId="6fc03958433e8a43" providerId="LiveId" clId="{309794F8-99CF-4983-9CCF-D5B7BCCE1DF4}" dt="2023-01-25T08:49:26.438" v="2961" actId="27636"/>
          <ac:spMkLst>
            <pc:docMk/>
            <pc:sldMk cId="0" sldId="407"/>
            <ac:spMk id="2051" creationId="{5FF9E483-8207-0E2C-95EA-7565DADFD9CC}"/>
          </ac:spMkLst>
        </pc:spChg>
        <pc:spChg chg="add mod">
          <ac:chgData name="Chittaranjan Hens" userId="6fc03958433e8a43" providerId="LiveId" clId="{309794F8-99CF-4983-9CCF-D5B7BCCE1DF4}" dt="2023-01-25T08:49:26.585" v="2962" actId="27636"/>
          <ac:spMkLst>
            <pc:docMk/>
            <pc:sldMk cId="0" sldId="407"/>
            <ac:spMk id="2052" creationId="{23C1834E-DA7D-32BE-1701-7642BD9025F6}"/>
          </ac:spMkLst>
        </pc:spChg>
        <pc:spChg chg="mod">
          <ac:chgData name="Chittaranjan Hens" userId="6fc03958433e8a43" providerId="LiveId" clId="{309794F8-99CF-4983-9CCF-D5B7BCCE1DF4}" dt="2023-01-21T10:21:20.327" v="628" actId="2711"/>
          <ac:spMkLst>
            <pc:docMk/>
            <pc:sldMk cId="0" sldId="407"/>
            <ac:spMk id="2057" creationId="{5D9976F5-D542-A3EE-FAC7-F5501604734C}"/>
          </ac:spMkLst>
        </pc:spChg>
        <pc:graphicFrameChg chg="del mod replId">
          <ac:chgData name="Chittaranjan Hens" userId="6fc03958433e8a43" providerId="LiveId" clId="{309794F8-99CF-4983-9CCF-D5B7BCCE1DF4}" dt="2023-01-25T08:49:24.253" v="2938"/>
          <ac:graphicFrameMkLst>
            <pc:docMk/>
            <pc:sldMk cId="0" sldId="407"/>
            <ac:graphicFrameMk id="6"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0" sldId="407"/>
            <ac:graphicFrameMk id="8"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0" sldId="407"/>
            <ac:graphicFrameMk id="10" creationId="{23C1834E-DA7D-32BE-1701-7642BD9025F6}"/>
          </ac:graphicFrameMkLst>
        </pc:graphicFrameChg>
      </pc:sldChg>
      <pc:sldChg chg="addSp delSp modSp mod">
        <pc:chgData name="Chittaranjan Hens" userId="6fc03958433e8a43" providerId="LiveId" clId="{309794F8-99CF-4983-9CCF-D5B7BCCE1DF4}" dt="2023-01-25T08:49:27.063" v="2966" actId="27636"/>
        <pc:sldMkLst>
          <pc:docMk/>
          <pc:sldMk cId="703473011" sldId="408"/>
        </pc:sldMkLst>
        <pc:spChg chg="add del mod">
          <ac:chgData name="Chittaranjan Hens" userId="6fc03958433e8a43" providerId="LiveId" clId="{309794F8-99CF-4983-9CCF-D5B7BCCE1DF4}" dt="2023-01-21T09:23:16.139" v="69" actId="478"/>
          <ac:spMkLst>
            <pc:docMk/>
            <pc:sldMk cId="703473011" sldId="408"/>
            <ac:spMk id="3" creationId="{12A78ACE-757D-E0EF-2169-97C4103FE1E6}"/>
          </ac:spMkLst>
        </pc:spChg>
        <pc:spChg chg="add mod">
          <ac:chgData name="Chittaranjan Hens" userId="6fc03958433e8a43" providerId="LiveId" clId="{309794F8-99CF-4983-9CCF-D5B7BCCE1DF4}" dt="2023-01-24T05:15:01.259" v="1985" actId="1076"/>
          <ac:spMkLst>
            <pc:docMk/>
            <pc:sldMk cId="703473011" sldId="408"/>
            <ac:spMk id="3" creationId="{B7C2029F-BB8A-3E37-7539-79AA7601F7C4}"/>
          </ac:spMkLst>
        </pc:spChg>
        <pc:spChg chg="add mod">
          <ac:chgData name="Chittaranjan Hens" userId="6fc03958433e8a43" providerId="LiveId" clId="{309794F8-99CF-4983-9CCF-D5B7BCCE1DF4}" dt="2023-01-21T09:23:16.837" v="70"/>
          <ac:spMkLst>
            <pc:docMk/>
            <pc:sldMk cId="703473011" sldId="408"/>
            <ac:spMk id="4" creationId="{F27A4044-F016-CA5C-C800-BD8F6904D2A7}"/>
          </ac:spMkLst>
        </pc:spChg>
        <pc:spChg chg="mod">
          <ac:chgData name="Chittaranjan Hens" userId="6fc03958433e8a43" providerId="LiveId" clId="{309794F8-99CF-4983-9CCF-D5B7BCCE1DF4}" dt="2023-01-21T11:30:50.093" v="952" actId="113"/>
          <ac:spMkLst>
            <pc:docMk/>
            <pc:sldMk cId="703473011" sldId="408"/>
            <ac:spMk id="5" creationId="{091C65ED-6635-BEBC-75C9-956C453EB5DA}"/>
          </ac:spMkLst>
        </pc:spChg>
        <pc:spChg chg="add mod">
          <ac:chgData name="Chittaranjan Hens" userId="6fc03958433e8a43" providerId="LiveId" clId="{309794F8-99CF-4983-9CCF-D5B7BCCE1DF4}" dt="2023-01-25T08:49:26.913" v="2965" actId="27636"/>
          <ac:spMkLst>
            <pc:docMk/>
            <pc:sldMk cId="703473011" sldId="408"/>
            <ac:spMk id="2050" creationId="{96ADE85E-0748-1816-5CF7-4F7843F31518}"/>
          </ac:spMkLst>
        </pc:spChg>
        <pc:spChg chg="add mod">
          <ac:chgData name="Chittaranjan Hens" userId="6fc03958433e8a43" providerId="LiveId" clId="{309794F8-99CF-4983-9CCF-D5B7BCCE1DF4}" dt="2023-01-25T08:49:26.768" v="2964" actId="27636"/>
          <ac:spMkLst>
            <pc:docMk/>
            <pc:sldMk cId="703473011" sldId="408"/>
            <ac:spMk id="2051" creationId="{5FF9E483-8207-0E2C-95EA-7565DADFD9CC}"/>
          </ac:spMkLst>
        </pc:spChg>
        <pc:spChg chg="add mod">
          <ac:chgData name="Chittaranjan Hens" userId="6fc03958433e8a43" providerId="LiveId" clId="{309794F8-99CF-4983-9CCF-D5B7BCCE1DF4}" dt="2023-01-25T08:49:27.063" v="2966" actId="27636"/>
          <ac:spMkLst>
            <pc:docMk/>
            <pc:sldMk cId="703473011" sldId="408"/>
            <ac:spMk id="2052" creationId="{23C1834E-DA7D-32BE-1701-7642BD9025F6}"/>
          </ac:spMkLst>
        </pc:spChg>
        <pc:spChg chg="mod">
          <ac:chgData name="Chittaranjan Hens" userId="6fc03958433e8a43" providerId="LiveId" clId="{309794F8-99CF-4983-9CCF-D5B7BCCE1DF4}" dt="2023-01-21T10:22:00.334" v="630" actId="2711"/>
          <ac:spMkLst>
            <pc:docMk/>
            <pc:sldMk cId="703473011" sldId="408"/>
            <ac:spMk id="2057" creationId="{5D9976F5-D542-A3EE-FAC7-F5501604734C}"/>
          </ac:spMkLst>
        </pc:spChg>
        <pc:graphicFrameChg chg="del mod replId">
          <ac:chgData name="Chittaranjan Hens" userId="6fc03958433e8a43" providerId="LiveId" clId="{309794F8-99CF-4983-9CCF-D5B7BCCE1DF4}" dt="2023-01-25T08:49:24.253" v="2938"/>
          <ac:graphicFrameMkLst>
            <pc:docMk/>
            <pc:sldMk cId="703473011" sldId="408"/>
            <ac:graphicFrameMk id="6"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703473011" sldId="408"/>
            <ac:graphicFrameMk id="8"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703473011" sldId="408"/>
            <ac:graphicFrameMk id="10" creationId="{23C1834E-DA7D-32BE-1701-7642BD9025F6}"/>
          </ac:graphicFrameMkLst>
        </pc:graphicFrameChg>
      </pc:sldChg>
      <pc:sldChg chg="addSp delSp modSp mod">
        <pc:chgData name="Chittaranjan Hens" userId="6fc03958433e8a43" providerId="LiveId" clId="{309794F8-99CF-4983-9CCF-D5B7BCCE1DF4}" dt="2023-01-25T08:49:27.663" v="2971" actId="27636"/>
        <pc:sldMkLst>
          <pc:docMk/>
          <pc:sldMk cId="2694055609" sldId="409"/>
        </pc:sldMkLst>
        <pc:spChg chg="add mod">
          <ac:chgData name="Chittaranjan Hens" userId="6fc03958433e8a43" providerId="LiveId" clId="{309794F8-99CF-4983-9CCF-D5B7BCCE1DF4}" dt="2023-01-21T09:23:19.569" v="71"/>
          <ac:spMkLst>
            <pc:docMk/>
            <pc:sldMk cId="2694055609" sldId="409"/>
            <ac:spMk id="3" creationId="{FA1774FA-8FE9-C5D2-2EE8-56E35297F26B}"/>
          </ac:spMkLst>
        </pc:spChg>
        <pc:spChg chg="add mod">
          <ac:chgData name="Chittaranjan Hens" userId="6fc03958433e8a43" providerId="LiveId" clId="{309794F8-99CF-4983-9CCF-D5B7BCCE1DF4}" dt="2023-01-24T05:15:10.722" v="1986"/>
          <ac:spMkLst>
            <pc:docMk/>
            <pc:sldMk cId="2694055609" sldId="409"/>
            <ac:spMk id="4" creationId="{D090390F-144E-0145-5BE7-7C01EAEAFB3C}"/>
          </ac:spMkLst>
        </pc:spChg>
        <pc:spChg chg="mod">
          <ac:chgData name="Chittaranjan Hens" userId="6fc03958433e8a43" providerId="LiveId" clId="{309794F8-99CF-4983-9CCF-D5B7BCCE1DF4}" dt="2023-01-21T11:33:54.551" v="959" actId="113"/>
          <ac:spMkLst>
            <pc:docMk/>
            <pc:sldMk cId="2694055609" sldId="409"/>
            <ac:spMk id="5" creationId="{091C65ED-6635-BEBC-75C9-956C453EB5DA}"/>
          </ac:spMkLst>
        </pc:spChg>
        <pc:spChg chg="add mod">
          <ac:chgData name="Chittaranjan Hens" userId="6fc03958433e8a43" providerId="LiveId" clId="{309794F8-99CF-4983-9CCF-D5B7BCCE1DF4}" dt="2023-01-25T08:49:27.663" v="2971" actId="27636"/>
          <ac:spMkLst>
            <pc:docMk/>
            <pc:sldMk cId="2694055609" sldId="409"/>
            <ac:spMk id="6" creationId="{91388E02-63D6-7B84-8208-8074F629F4D5}"/>
          </ac:spMkLst>
        </pc:spChg>
        <pc:spChg chg="add mod">
          <ac:chgData name="Chittaranjan Hens" userId="6fc03958433e8a43" providerId="LiveId" clId="{309794F8-99CF-4983-9CCF-D5B7BCCE1DF4}" dt="2023-01-25T08:49:27.309" v="2968" actId="27636"/>
          <ac:spMkLst>
            <pc:docMk/>
            <pc:sldMk cId="2694055609" sldId="409"/>
            <ac:spMk id="2050" creationId="{96ADE85E-0748-1816-5CF7-4F7843F31518}"/>
          </ac:spMkLst>
        </pc:spChg>
        <pc:spChg chg="add mod">
          <ac:chgData name="Chittaranjan Hens" userId="6fc03958433e8a43" providerId="LiveId" clId="{309794F8-99CF-4983-9CCF-D5B7BCCE1DF4}" dt="2023-01-25T08:49:27.149" v="2967" actId="27636"/>
          <ac:spMkLst>
            <pc:docMk/>
            <pc:sldMk cId="2694055609" sldId="409"/>
            <ac:spMk id="2051" creationId="{5FF9E483-8207-0E2C-95EA-7565DADFD9CC}"/>
          </ac:spMkLst>
        </pc:spChg>
        <pc:spChg chg="add mod">
          <ac:chgData name="Chittaranjan Hens" userId="6fc03958433e8a43" providerId="LiveId" clId="{309794F8-99CF-4983-9CCF-D5B7BCCE1DF4}" dt="2023-01-25T08:49:27.641" v="2970" actId="27636"/>
          <ac:spMkLst>
            <pc:docMk/>
            <pc:sldMk cId="2694055609" sldId="409"/>
            <ac:spMk id="2052" creationId="{23C1834E-DA7D-32BE-1701-7642BD9025F6}"/>
          </ac:spMkLst>
        </pc:spChg>
        <pc:spChg chg="add mod">
          <ac:chgData name="Chittaranjan Hens" userId="6fc03958433e8a43" providerId="LiveId" clId="{309794F8-99CF-4983-9CCF-D5B7BCCE1DF4}" dt="2023-01-25T08:49:27.491" v="2969" actId="27636"/>
          <ac:spMkLst>
            <pc:docMk/>
            <pc:sldMk cId="2694055609" sldId="409"/>
            <ac:spMk id="2054" creationId="{E0478526-C213-C130-851D-DBC6BCF86A93}"/>
          </ac:spMkLst>
        </pc:spChg>
        <pc:spChg chg="mod">
          <ac:chgData name="Chittaranjan Hens" userId="6fc03958433e8a43" providerId="LiveId" clId="{309794F8-99CF-4983-9CCF-D5B7BCCE1DF4}" dt="2023-01-21T10:22:15.135" v="632" actId="2711"/>
          <ac:spMkLst>
            <pc:docMk/>
            <pc:sldMk cId="2694055609" sldId="409"/>
            <ac:spMk id="2057" creationId="{5D9976F5-D542-A3EE-FAC7-F5501604734C}"/>
          </ac:spMkLst>
        </pc:spChg>
        <pc:graphicFrameChg chg="del mod replId">
          <ac:chgData name="Chittaranjan Hens" userId="6fc03958433e8a43" providerId="LiveId" clId="{309794F8-99CF-4983-9CCF-D5B7BCCE1DF4}" dt="2023-01-25T08:49:24.253" v="2938"/>
          <ac:graphicFrameMkLst>
            <pc:docMk/>
            <pc:sldMk cId="2694055609" sldId="409"/>
            <ac:graphicFrameMk id="7"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9"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11" creationId="{23C1834E-DA7D-32BE-1701-7642BD9025F6}"/>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13" creationId="{E0478526-C213-C130-851D-DBC6BCF86A93}"/>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15" creationId="{91388E02-63D6-7B84-8208-8074F629F4D5}"/>
          </ac:graphicFrameMkLst>
        </pc:graphicFrameChg>
      </pc:sldChg>
      <pc:sldChg chg="addSp delSp modSp add mod addAnim delAnim modAnim">
        <pc:chgData name="Chittaranjan Hens" userId="6fc03958433e8a43" providerId="LiveId" clId="{309794F8-99CF-4983-9CCF-D5B7BCCE1DF4}" dt="2023-01-25T08:49:27.793" v="2974" actId="27636"/>
        <pc:sldMkLst>
          <pc:docMk/>
          <pc:sldMk cId="2737422709" sldId="410"/>
        </pc:sldMkLst>
        <pc:spChg chg="add del mod">
          <ac:chgData name="Chittaranjan Hens" userId="6fc03958433e8a43" providerId="LiveId" clId="{309794F8-99CF-4983-9CCF-D5B7BCCE1DF4}" dt="2023-01-21T09:32:30.778" v="198" actId="478"/>
          <ac:spMkLst>
            <pc:docMk/>
            <pc:sldMk cId="2737422709" sldId="410"/>
            <ac:spMk id="3" creationId="{B9792BF6-6FBF-95C6-B7A0-B8BCCD06A824}"/>
          </ac:spMkLst>
        </pc:spChg>
        <pc:spChg chg="mod">
          <ac:chgData name="Chittaranjan Hens" userId="6fc03958433e8a43" providerId="LiveId" clId="{309794F8-99CF-4983-9CCF-D5B7BCCE1DF4}" dt="2023-01-21T11:31:05.933" v="957" actId="122"/>
          <ac:spMkLst>
            <pc:docMk/>
            <pc:sldMk cId="2737422709" sldId="410"/>
            <ac:spMk id="4" creationId="{3DFDE5F4-8FB8-CD50-5D8D-FC844A26777B}"/>
          </ac:spMkLst>
        </pc:spChg>
        <pc:spChg chg="add mod">
          <ac:chgData name="Chittaranjan Hens" userId="6fc03958433e8a43" providerId="LiveId" clId="{309794F8-99CF-4983-9CCF-D5B7BCCE1DF4}" dt="2023-01-25T08:49:27.755" v="2973" actId="27636"/>
          <ac:spMkLst>
            <pc:docMk/>
            <pc:sldMk cId="2737422709" sldId="410"/>
            <ac:spMk id="3074" creationId="{A7669175-8EC2-3A8D-35B3-533DDCAC65B5}"/>
          </ac:spMkLst>
        </pc:spChg>
        <pc:spChg chg="add mod">
          <ac:chgData name="Chittaranjan Hens" userId="6fc03958433e8a43" providerId="LiveId" clId="{309794F8-99CF-4983-9CCF-D5B7BCCE1DF4}" dt="2023-01-25T08:49:27.793" v="2974" actId="27636"/>
          <ac:spMkLst>
            <pc:docMk/>
            <pc:sldMk cId="2737422709" sldId="410"/>
            <ac:spMk id="3075" creationId="{8AF2FD4F-87E4-180A-928C-B7C314EC769C}"/>
          </ac:spMkLst>
        </pc:spChg>
        <pc:spChg chg="add mod">
          <ac:chgData name="Chittaranjan Hens" userId="6fc03958433e8a43" providerId="LiveId" clId="{309794F8-99CF-4983-9CCF-D5B7BCCE1DF4}" dt="2023-01-25T08:49:27.737" v="2972" actId="27636"/>
          <ac:spMkLst>
            <pc:docMk/>
            <pc:sldMk cId="2737422709" sldId="410"/>
            <ac:spMk id="3076" creationId="{06C0BC18-B09F-29DE-0611-E3FA07C0D6BC}"/>
          </ac:spMkLst>
        </pc:spChg>
        <pc:spChg chg="add del mod">
          <ac:chgData name="Chittaranjan Hens" userId="6fc03958433e8a43" providerId="LiveId" clId="{309794F8-99CF-4983-9CCF-D5B7BCCE1DF4}" dt="2023-01-21T09:32:46.763" v="201" actId="6549"/>
          <ac:spMkLst>
            <pc:docMk/>
            <pc:sldMk cId="2737422709" sldId="410"/>
            <ac:spMk id="3080" creationId="{849E278F-30D2-7E53-DFBD-2AA3A417CC84}"/>
          </ac:spMkLst>
        </pc:spChg>
        <pc:graphicFrameChg chg="del mod replId">
          <ac:chgData name="Chittaranjan Hens" userId="6fc03958433e8a43" providerId="LiveId" clId="{309794F8-99CF-4983-9CCF-D5B7BCCE1DF4}" dt="2023-01-25T08:49:24.253" v="2938"/>
          <ac:graphicFrameMkLst>
            <pc:docMk/>
            <pc:sldMk cId="2737422709" sldId="410"/>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2737422709" sldId="410"/>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2737422709" sldId="410"/>
            <ac:graphicFrameMk id="8" creationId="{06C0BC18-B09F-29DE-0611-E3FA07C0D6BC}"/>
          </ac:graphicFrameMkLst>
        </pc:graphicFrameChg>
        <pc:graphicFrameChg chg="add del">
          <ac:chgData name="Chittaranjan Hens" userId="6fc03958433e8a43" providerId="LiveId" clId="{309794F8-99CF-4983-9CCF-D5B7BCCE1DF4}" dt="2023-01-21T09:32:48.817" v="202" actId="478"/>
          <ac:graphicFrameMkLst>
            <pc:docMk/>
            <pc:sldMk cId="2737422709" sldId="410"/>
            <ac:graphicFrameMk id="3077" creationId="{F45F5AB0-C5F6-E407-76A6-F61995337068}"/>
          </ac:graphicFrameMkLst>
        </pc:graphicFrameChg>
      </pc:sldChg>
      <pc:sldChg chg="addSp delSp modSp add mod modAnim">
        <pc:chgData name="Chittaranjan Hens" userId="6fc03958433e8a43" providerId="LiveId" clId="{309794F8-99CF-4983-9CCF-D5B7BCCE1DF4}" dt="2023-01-25T08:49:27.911" v="2978" actId="27636"/>
        <pc:sldMkLst>
          <pc:docMk/>
          <pc:sldMk cId="3478882572" sldId="411"/>
        </pc:sldMkLst>
        <pc:spChg chg="mod">
          <ac:chgData name="Chittaranjan Hens" userId="6fc03958433e8a43" providerId="LiveId" clId="{309794F8-99CF-4983-9CCF-D5B7BCCE1DF4}" dt="2023-01-21T11:34:12.394" v="961" actId="113"/>
          <ac:spMkLst>
            <pc:docMk/>
            <pc:sldMk cId="3478882572" sldId="411"/>
            <ac:spMk id="4" creationId="{3DFDE5F4-8FB8-CD50-5D8D-FC844A26777B}"/>
          </ac:spMkLst>
        </pc:spChg>
        <pc:spChg chg="add mod">
          <ac:chgData name="Chittaranjan Hens" userId="6fc03958433e8a43" providerId="LiveId" clId="{309794F8-99CF-4983-9CCF-D5B7BCCE1DF4}" dt="2023-01-25T08:49:27.881" v="2977" actId="27636"/>
          <ac:spMkLst>
            <pc:docMk/>
            <pc:sldMk cId="3478882572" sldId="411"/>
            <ac:spMk id="3074" creationId="{A7669175-8EC2-3A8D-35B3-533DDCAC65B5}"/>
          </ac:spMkLst>
        </pc:spChg>
        <pc:spChg chg="add mod">
          <ac:chgData name="Chittaranjan Hens" userId="6fc03958433e8a43" providerId="LiveId" clId="{309794F8-99CF-4983-9CCF-D5B7BCCE1DF4}" dt="2023-01-25T08:49:27.840" v="2975" actId="27636"/>
          <ac:spMkLst>
            <pc:docMk/>
            <pc:sldMk cId="3478882572" sldId="411"/>
            <ac:spMk id="3075" creationId="{8AF2FD4F-87E4-180A-928C-B7C314EC769C}"/>
          </ac:spMkLst>
        </pc:spChg>
        <pc:spChg chg="add mod">
          <ac:chgData name="Chittaranjan Hens" userId="6fc03958433e8a43" providerId="LiveId" clId="{309794F8-99CF-4983-9CCF-D5B7BCCE1DF4}" dt="2023-01-25T08:49:27.861" v="2976" actId="27636"/>
          <ac:spMkLst>
            <pc:docMk/>
            <pc:sldMk cId="3478882572" sldId="411"/>
            <ac:spMk id="3076" creationId="{06C0BC18-B09F-29DE-0611-E3FA07C0D6BC}"/>
          </ac:spMkLst>
        </pc:spChg>
        <pc:spChg chg="add mod">
          <ac:chgData name="Chittaranjan Hens" userId="6fc03958433e8a43" providerId="LiveId" clId="{309794F8-99CF-4983-9CCF-D5B7BCCE1DF4}" dt="2023-01-25T08:49:27.911" v="2978" actId="27636"/>
          <ac:spMkLst>
            <pc:docMk/>
            <pc:sldMk cId="3478882572" sldId="411"/>
            <ac:spMk id="3077" creationId="{F45F5AB0-C5F6-E407-76A6-F61995337068}"/>
          </ac:spMkLst>
        </pc:spChg>
        <pc:graphicFrameChg chg="del mod replId">
          <ac:chgData name="Chittaranjan Hens" userId="6fc03958433e8a43" providerId="LiveId" clId="{309794F8-99CF-4983-9CCF-D5B7BCCE1DF4}" dt="2023-01-25T08:49:24.253" v="2938"/>
          <ac:graphicFrameMkLst>
            <pc:docMk/>
            <pc:sldMk cId="3478882572" sldId="411"/>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3478882572" sldId="411"/>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3478882572" sldId="411"/>
            <ac:graphicFrameMk id="8" creationId="{06C0BC18-B09F-29DE-0611-E3FA07C0D6BC}"/>
          </ac:graphicFrameMkLst>
        </pc:graphicFrameChg>
        <pc:graphicFrameChg chg="del mod replId">
          <ac:chgData name="Chittaranjan Hens" userId="6fc03958433e8a43" providerId="LiveId" clId="{309794F8-99CF-4983-9CCF-D5B7BCCE1DF4}" dt="2023-01-25T08:49:24.253" v="2938"/>
          <ac:graphicFrameMkLst>
            <pc:docMk/>
            <pc:sldMk cId="3478882572" sldId="411"/>
            <ac:graphicFrameMk id="10" creationId="{F45F5AB0-C5F6-E407-76A6-F61995337068}"/>
          </ac:graphicFrameMkLst>
        </pc:graphicFrameChg>
      </pc:sldChg>
      <pc:sldChg chg="addSp delSp modSp add mod">
        <pc:chgData name="Chittaranjan Hens" userId="6fc03958433e8a43" providerId="LiveId" clId="{309794F8-99CF-4983-9CCF-D5B7BCCE1DF4}" dt="2023-01-25T08:49:28.105" v="2981" actId="27636"/>
        <pc:sldMkLst>
          <pc:docMk/>
          <pc:sldMk cId="3066498584" sldId="412"/>
        </pc:sldMkLst>
        <pc:spChg chg="mod">
          <ac:chgData name="Chittaranjan Hens" userId="6fc03958433e8a43" providerId="LiveId" clId="{309794F8-99CF-4983-9CCF-D5B7BCCE1DF4}" dt="2023-01-21T11:34:32.742" v="966" actId="113"/>
          <ac:spMkLst>
            <pc:docMk/>
            <pc:sldMk cId="3066498584" sldId="412"/>
            <ac:spMk id="2" creationId="{4182E756-F85A-FE68-D3D6-AFA6A8F8C43B}"/>
          </ac:spMkLst>
        </pc:spChg>
        <pc:spChg chg="add mod">
          <ac:chgData name="Chittaranjan Hens" userId="6fc03958433e8a43" providerId="LiveId" clId="{309794F8-99CF-4983-9CCF-D5B7BCCE1DF4}" dt="2023-01-25T08:49:28.105" v="2981" actId="27636"/>
          <ac:spMkLst>
            <pc:docMk/>
            <pc:sldMk cId="3066498584" sldId="412"/>
            <ac:spMk id="4098" creationId="{A7142D9F-DAE9-F85E-3AD5-2EE47BA56F03}"/>
          </ac:spMkLst>
        </pc:spChg>
        <pc:spChg chg="add mod">
          <ac:chgData name="Chittaranjan Hens" userId="6fc03958433e8a43" providerId="LiveId" clId="{309794F8-99CF-4983-9CCF-D5B7BCCE1DF4}" dt="2023-01-25T08:49:28.047" v="2980" actId="27636"/>
          <ac:spMkLst>
            <pc:docMk/>
            <pc:sldMk cId="3066498584" sldId="412"/>
            <ac:spMk id="4099" creationId="{FB1495FF-3AF9-AE8A-5562-F7B8501D935B}"/>
          </ac:spMkLst>
        </pc:spChg>
        <pc:spChg chg="del">
          <ac:chgData name="Chittaranjan Hens" userId="6fc03958433e8a43" providerId="LiveId" clId="{309794F8-99CF-4983-9CCF-D5B7BCCE1DF4}" dt="2023-01-21T10:13:06.095" v="575" actId="478"/>
          <ac:spMkLst>
            <pc:docMk/>
            <pc:sldMk cId="3066498584" sldId="412"/>
            <ac:spMk id="4103" creationId="{7A5BEF94-9DF6-6D0C-DD64-968622DF1FD5}"/>
          </ac:spMkLst>
        </pc:spChg>
        <pc:spChg chg="mod">
          <ac:chgData name="Chittaranjan Hens" userId="6fc03958433e8a43" providerId="LiveId" clId="{309794F8-99CF-4983-9CCF-D5B7BCCE1DF4}" dt="2023-01-21T09:35:50.784" v="246" actId="2711"/>
          <ac:spMkLst>
            <pc:docMk/>
            <pc:sldMk cId="3066498584" sldId="412"/>
            <ac:spMk id="4105" creationId="{C8D38A9A-AEC8-C1D4-0334-601091DC0182}"/>
          </ac:spMkLst>
        </pc:spChg>
        <pc:graphicFrameChg chg="del mod replId">
          <ac:chgData name="Chittaranjan Hens" userId="6fc03958433e8a43" providerId="LiveId" clId="{309794F8-99CF-4983-9CCF-D5B7BCCE1DF4}" dt="2023-01-25T08:49:24.253" v="2938"/>
          <ac:graphicFrameMkLst>
            <pc:docMk/>
            <pc:sldMk cId="3066498584" sldId="412"/>
            <ac:graphicFrameMk id="3" creationId="{A7142D9F-DAE9-F85E-3AD5-2EE47BA56F03}"/>
          </ac:graphicFrameMkLst>
        </pc:graphicFrameChg>
        <pc:graphicFrameChg chg="del mod replId">
          <ac:chgData name="Chittaranjan Hens" userId="6fc03958433e8a43" providerId="LiveId" clId="{309794F8-99CF-4983-9CCF-D5B7BCCE1DF4}" dt="2023-01-25T08:49:24.253" v="2938"/>
          <ac:graphicFrameMkLst>
            <pc:docMk/>
            <pc:sldMk cId="3066498584" sldId="412"/>
            <ac:graphicFrameMk id="6" creationId="{FB1495FF-3AF9-AE8A-5562-F7B8501D935B}"/>
          </ac:graphicFrameMkLst>
        </pc:graphicFrameChg>
        <pc:graphicFrameChg chg="del">
          <ac:chgData name="Chittaranjan Hens" userId="6fc03958433e8a43" providerId="LiveId" clId="{309794F8-99CF-4983-9CCF-D5B7BCCE1DF4}" dt="2023-01-21T09:35:23.473" v="244" actId="478"/>
          <ac:graphicFrameMkLst>
            <pc:docMk/>
            <pc:sldMk cId="3066498584" sldId="412"/>
            <ac:graphicFrameMk id="4100" creationId="{630CAD59-F526-E294-33EB-78AE95994BE1}"/>
          </ac:graphicFrameMkLst>
        </pc:graphicFrameChg>
        <pc:graphicFrameChg chg="del">
          <ac:chgData name="Chittaranjan Hens" userId="6fc03958433e8a43" providerId="LiveId" clId="{309794F8-99CF-4983-9CCF-D5B7BCCE1DF4}" dt="2023-01-21T09:35:23.473" v="244" actId="478"/>
          <ac:graphicFrameMkLst>
            <pc:docMk/>
            <pc:sldMk cId="3066498584" sldId="412"/>
            <ac:graphicFrameMk id="4101" creationId="{192F5250-FFCF-72B9-DE61-241F778A0C8D}"/>
          </ac:graphicFrameMkLst>
        </pc:graphicFrameChg>
        <pc:graphicFrameChg chg="del">
          <ac:chgData name="Chittaranjan Hens" userId="6fc03958433e8a43" providerId="LiveId" clId="{309794F8-99CF-4983-9CCF-D5B7BCCE1DF4}" dt="2023-01-21T09:35:23.473" v="244" actId="478"/>
          <ac:graphicFrameMkLst>
            <pc:docMk/>
            <pc:sldMk cId="3066498584" sldId="412"/>
            <ac:graphicFrameMk id="4102" creationId="{F4713D82-35B1-6597-F32B-B0A5700E7C25}"/>
          </ac:graphicFrameMkLst>
        </pc:graphicFrameChg>
      </pc:sldChg>
      <pc:sldChg chg="addSp delSp modSp add mod">
        <pc:chgData name="Chittaranjan Hens" userId="6fc03958433e8a43" providerId="LiveId" clId="{309794F8-99CF-4983-9CCF-D5B7BCCE1DF4}" dt="2023-01-25T08:49:28.399" v="2986" actId="27636"/>
        <pc:sldMkLst>
          <pc:docMk/>
          <pc:sldMk cId="2881302680" sldId="413"/>
        </pc:sldMkLst>
        <pc:spChg chg="mod">
          <ac:chgData name="Chittaranjan Hens" userId="6fc03958433e8a43" providerId="LiveId" clId="{309794F8-99CF-4983-9CCF-D5B7BCCE1DF4}" dt="2023-01-21T11:34:59.458" v="969" actId="113"/>
          <ac:spMkLst>
            <pc:docMk/>
            <pc:sldMk cId="2881302680" sldId="413"/>
            <ac:spMk id="2" creationId="{4182E756-F85A-FE68-D3D6-AFA6A8F8C43B}"/>
          </ac:spMkLst>
        </pc:spChg>
        <pc:spChg chg="add mod">
          <ac:chgData name="Chittaranjan Hens" userId="6fc03958433e8a43" providerId="LiveId" clId="{309794F8-99CF-4983-9CCF-D5B7BCCE1DF4}" dt="2023-01-25T08:49:28.265" v="2983" actId="27636"/>
          <ac:spMkLst>
            <pc:docMk/>
            <pc:sldMk cId="2881302680" sldId="413"/>
            <ac:spMk id="4098" creationId="{A7142D9F-DAE9-F85E-3AD5-2EE47BA56F03}"/>
          </ac:spMkLst>
        </pc:spChg>
        <pc:spChg chg="add mod">
          <ac:chgData name="Chittaranjan Hens" userId="6fc03958433e8a43" providerId="LiveId" clId="{309794F8-99CF-4983-9CCF-D5B7BCCE1DF4}" dt="2023-01-25T08:49:28.313" v="2984" actId="27636"/>
          <ac:spMkLst>
            <pc:docMk/>
            <pc:sldMk cId="2881302680" sldId="413"/>
            <ac:spMk id="4099" creationId="{FB1495FF-3AF9-AE8A-5562-F7B8501D935B}"/>
          </ac:spMkLst>
        </pc:spChg>
        <pc:spChg chg="add mod">
          <ac:chgData name="Chittaranjan Hens" userId="6fc03958433e8a43" providerId="LiveId" clId="{309794F8-99CF-4983-9CCF-D5B7BCCE1DF4}" dt="2023-01-25T08:49:28.379" v="2985" actId="27636"/>
          <ac:spMkLst>
            <pc:docMk/>
            <pc:sldMk cId="2881302680" sldId="413"/>
            <ac:spMk id="4100" creationId="{630CAD59-F526-E294-33EB-78AE95994BE1}"/>
          </ac:spMkLst>
        </pc:spChg>
        <pc:spChg chg="add mod">
          <ac:chgData name="Chittaranjan Hens" userId="6fc03958433e8a43" providerId="LiveId" clId="{309794F8-99CF-4983-9CCF-D5B7BCCE1DF4}" dt="2023-01-25T08:49:28.209" v="2982" actId="27636"/>
          <ac:spMkLst>
            <pc:docMk/>
            <pc:sldMk cId="2881302680" sldId="413"/>
            <ac:spMk id="4101" creationId="{192F5250-FFCF-72B9-DE61-241F778A0C8D}"/>
          </ac:spMkLst>
        </pc:spChg>
        <pc:spChg chg="add mod">
          <ac:chgData name="Chittaranjan Hens" userId="6fc03958433e8a43" providerId="LiveId" clId="{309794F8-99CF-4983-9CCF-D5B7BCCE1DF4}" dt="2023-01-25T08:49:28.399" v="2986" actId="27636"/>
          <ac:spMkLst>
            <pc:docMk/>
            <pc:sldMk cId="2881302680" sldId="413"/>
            <ac:spMk id="4102" creationId="{F4713D82-35B1-6597-F32B-B0A5700E7C25}"/>
          </ac:spMkLst>
        </pc:spChg>
        <pc:spChg chg="del">
          <ac:chgData name="Chittaranjan Hens" userId="6fc03958433e8a43" providerId="LiveId" clId="{309794F8-99CF-4983-9CCF-D5B7BCCE1DF4}" dt="2023-01-21T10:13:10.740" v="576" actId="478"/>
          <ac:spMkLst>
            <pc:docMk/>
            <pc:sldMk cId="2881302680" sldId="413"/>
            <ac:spMk id="4103" creationId="{7A5BEF94-9DF6-6D0C-DD64-968622DF1FD5}"/>
          </ac:spMkLst>
        </pc:spChg>
        <pc:spChg chg="mod">
          <ac:chgData name="Chittaranjan Hens" userId="6fc03958433e8a43" providerId="LiveId" clId="{309794F8-99CF-4983-9CCF-D5B7BCCE1DF4}" dt="2023-01-21T09:36:46.675" v="291" actId="20577"/>
          <ac:spMkLst>
            <pc:docMk/>
            <pc:sldMk cId="2881302680" sldId="413"/>
            <ac:spMk id="4105" creationId="{C8D38A9A-AEC8-C1D4-0334-601091DC0182}"/>
          </ac:spMkLst>
        </pc:spChg>
        <pc:graphicFrameChg chg="del mod replId">
          <ac:chgData name="Chittaranjan Hens" userId="6fc03958433e8a43" providerId="LiveId" clId="{309794F8-99CF-4983-9CCF-D5B7BCCE1DF4}" dt="2023-01-25T08:49:24.253" v="2938"/>
          <ac:graphicFrameMkLst>
            <pc:docMk/>
            <pc:sldMk cId="2881302680" sldId="413"/>
            <ac:graphicFrameMk id="3" creationId="{A7142D9F-DAE9-F85E-3AD5-2EE47BA56F03}"/>
          </ac:graphicFrameMkLst>
        </pc:graphicFrameChg>
        <pc:graphicFrameChg chg="del mod replId">
          <ac:chgData name="Chittaranjan Hens" userId="6fc03958433e8a43" providerId="LiveId" clId="{309794F8-99CF-4983-9CCF-D5B7BCCE1DF4}" dt="2023-01-25T08:49:24.253" v="2938"/>
          <ac:graphicFrameMkLst>
            <pc:docMk/>
            <pc:sldMk cId="2881302680" sldId="413"/>
            <ac:graphicFrameMk id="6" creationId="{FB1495FF-3AF9-AE8A-5562-F7B8501D935B}"/>
          </ac:graphicFrameMkLst>
        </pc:graphicFrameChg>
        <pc:graphicFrameChg chg="del mod replId">
          <ac:chgData name="Chittaranjan Hens" userId="6fc03958433e8a43" providerId="LiveId" clId="{309794F8-99CF-4983-9CCF-D5B7BCCE1DF4}" dt="2023-01-25T08:49:24.253" v="2938"/>
          <ac:graphicFrameMkLst>
            <pc:docMk/>
            <pc:sldMk cId="2881302680" sldId="413"/>
            <ac:graphicFrameMk id="8" creationId="{630CAD59-F526-E294-33EB-78AE95994BE1}"/>
          </ac:graphicFrameMkLst>
        </pc:graphicFrameChg>
        <pc:graphicFrameChg chg="del mod replId">
          <ac:chgData name="Chittaranjan Hens" userId="6fc03958433e8a43" providerId="LiveId" clId="{309794F8-99CF-4983-9CCF-D5B7BCCE1DF4}" dt="2023-01-25T08:49:24.253" v="2938"/>
          <ac:graphicFrameMkLst>
            <pc:docMk/>
            <pc:sldMk cId="2881302680" sldId="413"/>
            <ac:graphicFrameMk id="10" creationId="{192F5250-FFCF-72B9-DE61-241F778A0C8D}"/>
          </ac:graphicFrameMkLst>
        </pc:graphicFrameChg>
        <pc:graphicFrameChg chg="add del mod replId">
          <ac:chgData name="Chittaranjan Hens" userId="6fc03958433e8a43" providerId="LiveId" clId="{309794F8-99CF-4983-9CCF-D5B7BCCE1DF4}" dt="2023-01-25T08:49:24.253" v="2938"/>
          <ac:graphicFrameMkLst>
            <pc:docMk/>
            <pc:sldMk cId="2881302680" sldId="413"/>
            <ac:graphicFrameMk id="12" creationId="{F4713D82-35B1-6597-F32B-B0A5700E7C25}"/>
          </ac:graphicFrameMkLst>
        </pc:graphicFrameChg>
      </pc:sldChg>
      <pc:sldChg chg="add del">
        <pc:chgData name="Chittaranjan Hens" userId="6fc03958433e8a43" providerId="LiveId" clId="{309794F8-99CF-4983-9CCF-D5B7BCCE1DF4}" dt="2023-01-21T09:48:36.677" v="328" actId="47"/>
        <pc:sldMkLst>
          <pc:docMk/>
          <pc:sldMk cId="166049264" sldId="414"/>
        </pc:sldMkLst>
      </pc:sldChg>
      <pc:sldChg chg="addSp delSp modSp add mod ord">
        <pc:chgData name="Chittaranjan Hens" userId="6fc03958433e8a43" providerId="LiveId" clId="{309794F8-99CF-4983-9CCF-D5B7BCCE1DF4}" dt="2023-01-25T08:49:28.581" v="2989" actId="27636"/>
        <pc:sldMkLst>
          <pc:docMk/>
          <pc:sldMk cId="1333430897" sldId="415"/>
        </pc:sldMkLst>
        <pc:spChg chg="mod">
          <ac:chgData name="Chittaranjan Hens" userId="6fc03958433e8a43" providerId="LiveId" clId="{309794F8-99CF-4983-9CCF-D5B7BCCE1DF4}" dt="2023-01-21T11:34:50.724" v="967" actId="113"/>
          <ac:spMkLst>
            <pc:docMk/>
            <pc:sldMk cId="1333430897" sldId="415"/>
            <ac:spMk id="3" creationId="{803EF8A2-813D-087D-0973-EA582F68D86F}"/>
          </ac:spMkLst>
        </pc:spChg>
        <pc:spChg chg="add mod">
          <ac:chgData name="Chittaranjan Hens" userId="6fc03958433e8a43" providerId="LiveId" clId="{309794F8-99CF-4983-9CCF-D5B7BCCE1DF4}" dt="2023-01-25T08:49:28.466" v="2987" actId="27636"/>
          <ac:spMkLst>
            <pc:docMk/>
            <pc:sldMk cId="1333430897" sldId="415"/>
            <ac:spMk id="5122" creationId="{177A508A-70C8-28CA-922D-374CC38A976A}"/>
          </ac:spMkLst>
        </pc:spChg>
        <pc:spChg chg="add mod">
          <ac:chgData name="Chittaranjan Hens" userId="6fc03958433e8a43" providerId="LiveId" clId="{309794F8-99CF-4983-9CCF-D5B7BCCE1DF4}" dt="2023-01-25T08:49:28.581" v="2989" actId="27636"/>
          <ac:spMkLst>
            <pc:docMk/>
            <pc:sldMk cId="1333430897" sldId="415"/>
            <ac:spMk id="5123" creationId="{E45A5FD2-5C75-48B1-716A-ED448DAFBE76}"/>
          </ac:spMkLst>
        </pc:spChg>
        <pc:spChg chg="add mod">
          <ac:chgData name="Chittaranjan Hens" userId="6fc03958433e8a43" providerId="LiveId" clId="{309794F8-99CF-4983-9CCF-D5B7BCCE1DF4}" dt="2023-01-25T08:49:28.564" v="2988" actId="27636"/>
          <ac:spMkLst>
            <pc:docMk/>
            <pc:sldMk cId="1333430897" sldId="415"/>
            <ac:spMk id="5124" creationId="{385D5E63-2C4B-48D5-332D-D98DCF90DFF4}"/>
          </ac:spMkLst>
        </pc:spChg>
        <pc:spChg chg="del">
          <ac:chgData name="Chittaranjan Hens" userId="6fc03958433e8a43" providerId="LiveId" clId="{309794F8-99CF-4983-9CCF-D5B7BCCE1DF4}" dt="2023-01-21T10:13:14.202" v="577" actId="478"/>
          <ac:spMkLst>
            <pc:docMk/>
            <pc:sldMk cId="1333430897" sldId="415"/>
            <ac:spMk id="5128" creationId="{C8C409A4-79EC-A37C-80CA-53EDF3BCC392}"/>
          </ac:spMkLst>
        </pc:spChg>
        <pc:spChg chg="mod">
          <ac:chgData name="Chittaranjan Hens" userId="6fc03958433e8a43" providerId="LiveId" clId="{309794F8-99CF-4983-9CCF-D5B7BCCE1DF4}" dt="2023-01-21T10:08:47.145" v="523" actId="20577"/>
          <ac:spMkLst>
            <pc:docMk/>
            <pc:sldMk cId="1333430897" sldId="415"/>
            <ac:spMk id="5130" creationId="{2059CBC7-5FD0-363E-A717-16CCAF84FCF2}"/>
          </ac:spMkLst>
        </pc:spChg>
        <pc:graphicFrameChg chg="del mod replId">
          <ac:chgData name="Chittaranjan Hens" userId="6fc03958433e8a43" providerId="LiveId" clId="{309794F8-99CF-4983-9CCF-D5B7BCCE1DF4}" dt="2023-01-25T08:49:24.253" v="2938"/>
          <ac:graphicFrameMkLst>
            <pc:docMk/>
            <pc:sldMk cId="1333430897" sldId="415"/>
            <ac:graphicFrameMk id="2" creationId="{177A508A-70C8-28CA-922D-374CC38A976A}"/>
          </ac:graphicFrameMkLst>
        </pc:graphicFrameChg>
        <pc:graphicFrameChg chg="del mod replId">
          <ac:chgData name="Chittaranjan Hens" userId="6fc03958433e8a43" providerId="LiveId" clId="{309794F8-99CF-4983-9CCF-D5B7BCCE1DF4}" dt="2023-01-25T08:49:24.253" v="2938"/>
          <ac:graphicFrameMkLst>
            <pc:docMk/>
            <pc:sldMk cId="1333430897" sldId="415"/>
            <ac:graphicFrameMk id="6" creationId="{E45A5FD2-5C75-48B1-716A-ED448DAFBE76}"/>
          </ac:graphicFrameMkLst>
        </pc:graphicFrameChg>
        <pc:graphicFrameChg chg="del mod replId">
          <ac:chgData name="Chittaranjan Hens" userId="6fc03958433e8a43" providerId="LiveId" clId="{309794F8-99CF-4983-9CCF-D5B7BCCE1DF4}" dt="2023-01-25T08:49:24.253" v="2938"/>
          <ac:graphicFrameMkLst>
            <pc:docMk/>
            <pc:sldMk cId="1333430897" sldId="415"/>
            <ac:graphicFrameMk id="8" creationId="{385D5E63-2C4B-48D5-332D-D98DCF90DFF4}"/>
          </ac:graphicFrameMkLst>
        </pc:graphicFrameChg>
        <pc:graphicFrameChg chg="del">
          <ac:chgData name="Chittaranjan Hens" userId="6fc03958433e8a43" providerId="LiveId" clId="{309794F8-99CF-4983-9CCF-D5B7BCCE1DF4}" dt="2023-01-21T09:48:48.781" v="330" actId="478"/>
          <ac:graphicFrameMkLst>
            <pc:docMk/>
            <pc:sldMk cId="1333430897" sldId="415"/>
            <ac:graphicFrameMk id="5125" creationId="{9B81DF31-5A6B-B125-DEC0-3E7BA7A4CD5D}"/>
          </ac:graphicFrameMkLst>
        </pc:graphicFrameChg>
        <pc:graphicFrameChg chg="del">
          <ac:chgData name="Chittaranjan Hens" userId="6fc03958433e8a43" providerId="LiveId" clId="{309794F8-99CF-4983-9CCF-D5B7BCCE1DF4}" dt="2023-01-21T09:48:48.781" v="330" actId="478"/>
          <ac:graphicFrameMkLst>
            <pc:docMk/>
            <pc:sldMk cId="1333430897" sldId="415"/>
            <ac:graphicFrameMk id="5126" creationId="{9F02FEDF-A597-CAA6-10C8-FCDEEF666688}"/>
          </ac:graphicFrameMkLst>
        </pc:graphicFrameChg>
        <pc:graphicFrameChg chg="del">
          <ac:chgData name="Chittaranjan Hens" userId="6fc03958433e8a43" providerId="LiveId" clId="{309794F8-99CF-4983-9CCF-D5B7BCCE1DF4}" dt="2023-01-21T09:48:48.781" v="330" actId="478"/>
          <ac:graphicFrameMkLst>
            <pc:docMk/>
            <pc:sldMk cId="1333430897" sldId="415"/>
            <ac:graphicFrameMk id="5127" creationId="{69CE7186-D001-5B8B-426C-C7D9FF24582E}"/>
          </ac:graphicFrameMkLst>
        </pc:graphicFrameChg>
      </pc:sldChg>
      <pc:sldChg chg="addSp delSp modSp add mod">
        <pc:chgData name="Chittaranjan Hens" userId="6fc03958433e8a43" providerId="LiveId" clId="{309794F8-99CF-4983-9CCF-D5B7BCCE1DF4}" dt="2023-01-25T08:49:29.446" v="3002" actId="27636"/>
        <pc:sldMkLst>
          <pc:docMk/>
          <pc:sldMk cId="328758699" sldId="416"/>
        </pc:sldMkLst>
        <pc:spChg chg="add mod">
          <ac:chgData name="Chittaranjan Hens" userId="6fc03958433e8a43" providerId="LiveId" clId="{309794F8-99CF-4983-9CCF-D5B7BCCE1DF4}" dt="2023-01-21T10:09:35.050" v="538" actId="14100"/>
          <ac:spMkLst>
            <pc:docMk/>
            <pc:sldMk cId="328758699" sldId="416"/>
            <ac:spMk id="3" creationId="{42AA69F6-8376-67B3-9236-758DCDED4E78}"/>
          </ac:spMkLst>
        </pc:spChg>
        <pc:spChg chg="del mod">
          <ac:chgData name="Chittaranjan Hens" userId="6fc03958433e8a43" providerId="LiveId" clId="{309794F8-99CF-4983-9CCF-D5B7BCCE1DF4}" dt="2023-01-21T10:10:09.029" v="543" actId="478"/>
          <ac:spMkLst>
            <pc:docMk/>
            <pc:sldMk cId="328758699" sldId="416"/>
            <ac:spMk id="4" creationId="{E02EA349-8878-44BE-279E-E777C275A48E}"/>
          </ac:spMkLst>
        </pc:spChg>
        <pc:spChg chg="add del mod">
          <ac:chgData name="Chittaranjan Hens" userId="6fc03958433e8a43" providerId="LiveId" clId="{309794F8-99CF-4983-9CCF-D5B7BCCE1DF4}" dt="2023-01-21T10:10:14.384" v="544" actId="478"/>
          <ac:spMkLst>
            <pc:docMk/>
            <pc:sldMk cId="328758699" sldId="416"/>
            <ac:spMk id="7" creationId="{16AC966A-D0FE-5CD4-8845-601B31438AAC}"/>
          </ac:spMkLst>
        </pc:spChg>
        <pc:spChg chg="add mod">
          <ac:chgData name="Chittaranjan Hens" userId="6fc03958433e8a43" providerId="LiveId" clId="{309794F8-99CF-4983-9CCF-D5B7BCCE1DF4}" dt="2023-01-21T11:36:32.118" v="981" actId="404"/>
          <ac:spMkLst>
            <pc:docMk/>
            <pc:sldMk cId="328758699" sldId="416"/>
            <ac:spMk id="8" creationId="{B176985A-5054-FCB5-DB11-4DC6A8818380}"/>
          </ac:spMkLst>
        </pc:spChg>
        <pc:spChg chg="add mod">
          <ac:chgData name="Chittaranjan Hens" userId="6fc03958433e8a43" providerId="LiveId" clId="{309794F8-99CF-4983-9CCF-D5B7BCCE1DF4}" dt="2023-01-25T08:49:29.183" v="2999" actId="27636"/>
          <ac:spMkLst>
            <pc:docMk/>
            <pc:sldMk cId="328758699" sldId="416"/>
            <ac:spMk id="6146" creationId="{D604D561-C96F-3E5D-D286-38B6EBC37309}"/>
          </ac:spMkLst>
        </pc:spChg>
        <pc:spChg chg="add mod">
          <ac:chgData name="Chittaranjan Hens" userId="6fc03958433e8a43" providerId="LiveId" clId="{309794F8-99CF-4983-9CCF-D5B7BCCE1DF4}" dt="2023-01-25T08:49:29.145" v="2998" actId="27636"/>
          <ac:spMkLst>
            <pc:docMk/>
            <pc:sldMk cId="328758699" sldId="416"/>
            <ac:spMk id="6147" creationId="{DCC59F57-DE1A-F299-93BB-7595845C929F}"/>
          </ac:spMkLst>
        </pc:spChg>
        <pc:spChg chg="add mod">
          <ac:chgData name="Chittaranjan Hens" userId="6fc03958433e8a43" providerId="LiveId" clId="{309794F8-99CF-4983-9CCF-D5B7BCCE1DF4}" dt="2023-01-25T08:49:29.270" v="3000" actId="27636"/>
          <ac:spMkLst>
            <pc:docMk/>
            <pc:sldMk cId="328758699" sldId="416"/>
            <ac:spMk id="6148" creationId="{F0586BC2-B6EA-6E79-E7DB-18769FABC1ED}"/>
          </ac:spMkLst>
        </pc:spChg>
        <pc:spChg chg="add mod">
          <ac:chgData name="Chittaranjan Hens" userId="6fc03958433e8a43" providerId="LiveId" clId="{309794F8-99CF-4983-9CCF-D5B7BCCE1DF4}" dt="2023-01-25T08:49:29.387" v="3001" actId="27636"/>
          <ac:spMkLst>
            <pc:docMk/>
            <pc:sldMk cId="328758699" sldId="416"/>
            <ac:spMk id="6149" creationId="{3105E49E-3640-FD1D-FED9-65226524A602}"/>
          </ac:spMkLst>
        </pc:spChg>
        <pc:spChg chg="add mod">
          <ac:chgData name="Chittaranjan Hens" userId="6fc03958433e8a43" providerId="LiveId" clId="{309794F8-99CF-4983-9CCF-D5B7BCCE1DF4}" dt="2023-01-25T08:49:29.446" v="3002" actId="27636"/>
          <ac:spMkLst>
            <pc:docMk/>
            <pc:sldMk cId="328758699" sldId="416"/>
            <ac:spMk id="6150" creationId="{44419ABE-82D9-1D55-BB5C-6AF1A2CC497C}"/>
          </ac:spMkLst>
        </pc:spChg>
        <pc:spChg chg="mod">
          <ac:chgData name="Chittaranjan Hens" userId="6fc03958433e8a43" providerId="LiveId" clId="{309794F8-99CF-4983-9CCF-D5B7BCCE1DF4}" dt="2023-01-21T10:47:06.132" v="684" actId="20577"/>
          <ac:spMkLst>
            <pc:docMk/>
            <pc:sldMk cId="328758699" sldId="416"/>
            <ac:spMk id="6154" creationId="{386DCE0D-111E-564E-AB25-1B98D0E971B5}"/>
          </ac:spMkLst>
        </pc:spChg>
        <pc:graphicFrameChg chg="del mod replId">
          <ac:chgData name="Chittaranjan Hens" userId="6fc03958433e8a43" providerId="LiveId" clId="{309794F8-99CF-4983-9CCF-D5B7BCCE1DF4}" dt="2023-01-25T08:49:24.253" v="2938"/>
          <ac:graphicFrameMkLst>
            <pc:docMk/>
            <pc:sldMk cId="328758699" sldId="416"/>
            <ac:graphicFrameMk id="2" creationId="{D604D561-C96F-3E5D-D286-38B6EBC37309}"/>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6" creationId="{DCC59F57-DE1A-F299-93BB-7595845C929F}"/>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9" creationId="{F0586BC2-B6EA-6E79-E7DB-18769FABC1ED}"/>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11" creationId="{3105E49E-3640-FD1D-FED9-65226524A602}"/>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13" creationId="{44419ABE-82D9-1D55-BB5C-6AF1A2CC497C}"/>
          </ac:graphicFrameMkLst>
        </pc:graphicFrameChg>
        <pc:graphicFrameChg chg="del">
          <ac:chgData name="Chittaranjan Hens" userId="6fc03958433e8a43" providerId="LiveId" clId="{309794F8-99CF-4983-9CCF-D5B7BCCE1DF4}" dt="2023-01-21T10:04:37.746" v="459" actId="478"/>
          <ac:graphicFrameMkLst>
            <pc:docMk/>
            <pc:sldMk cId="328758699" sldId="416"/>
            <ac:graphicFrameMk id="6151" creationId="{FB5FA6D7-17E3-6C6B-9B63-E8A1E2907C12}"/>
          </ac:graphicFrameMkLst>
        </pc:graphicFrameChg>
      </pc:sldChg>
      <pc:sldChg chg="add del">
        <pc:chgData name="Chittaranjan Hens" userId="6fc03958433e8a43" providerId="LiveId" clId="{309794F8-99CF-4983-9CCF-D5B7BCCE1DF4}" dt="2023-01-21T09:52:20.298" v="390" actId="47"/>
        <pc:sldMkLst>
          <pc:docMk/>
          <pc:sldMk cId="2889263971" sldId="417"/>
        </pc:sldMkLst>
      </pc:sldChg>
      <pc:sldChg chg="modSp add del mod">
        <pc:chgData name="Chittaranjan Hens" userId="6fc03958433e8a43" providerId="LiveId" clId="{309794F8-99CF-4983-9CCF-D5B7BCCE1DF4}" dt="2023-01-21T10:07:29.655" v="486" actId="47"/>
        <pc:sldMkLst>
          <pc:docMk/>
          <pc:sldMk cId="3729457274" sldId="417"/>
        </pc:sldMkLst>
        <pc:spChg chg="mod">
          <ac:chgData name="Chittaranjan Hens" userId="6fc03958433e8a43" providerId="LiveId" clId="{309794F8-99CF-4983-9CCF-D5B7BCCE1DF4}" dt="2023-01-21T09:53:07.396" v="395" actId="2711"/>
          <ac:spMkLst>
            <pc:docMk/>
            <pc:sldMk cId="3729457274" sldId="417"/>
            <ac:spMk id="6154" creationId="{386DCE0D-111E-564E-AB25-1B98D0E971B5}"/>
          </ac:spMkLst>
        </pc:spChg>
        <pc:graphicFrameChg chg="mod">
          <ac:chgData name="Chittaranjan Hens" userId="6fc03958433e8a43" providerId="LiveId" clId="{309794F8-99CF-4983-9CCF-D5B7BCCE1DF4}" dt="2023-01-21T09:53:11.474" v="396" actId="1076"/>
          <ac:graphicFrameMkLst>
            <pc:docMk/>
            <pc:sldMk cId="3729457274" sldId="417"/>
            <ac:graphicFrameMk id="6146" creationId="{D604D561-C96F-3E5D-D286-38B6EBC37309}"/>
          </ac:graphicFrameMkLst>
        </pc:graphicFrameChg>
      </pc:sldChg>
      <pc:sldChg chg="addSp delSp modSp add mod">
        <pc:chgData name="Chittaranjan Hens" userId="6fc03958433e8a43" providerId="LiveId" clId="{309794F8-99CF-4983-9CCF-D5B7BCCE1DF4}" dt="2023-01-25T08:49:29.800" v="3007" actId="27636"/>
        <pc:sldMkLst>
          <pc:docMk/>
          <pc:sldMk cId="2718063657" sldId="418"/>
        </pc:sldMkLst>
        <pc:spChg chg="add del mod">
          <ac:chgData name="Chittaranjan Hens" userId="6fc03958433e8a43" providerId="LiveId" clId="{309794F8-99CF-4983-9CCF-D5B7BCCE1DF4}" dt="2023-01-21T10:06:41.185" v="475"/>
          <ac:spMkLst>
            <pc:docMk/>
            <pc:sldMk cId="2718063657" sldId="418"/>
            <ac:spMk id="2" creationId="{30A7DC94-16C0-75B4-7432-514595B1525B}"/>
          </ac:spMkLst>
        </pc:spChg>
        <pc:spChg chg="del">
          <ac:chgData name="Chittaranjan Hens" userId="6fc03958433e8a43" providerId="LiveId" clId="{309794F8-99CF-4983-9CCF-D5B7BCCE1DF4}" dt="2023-01-21T10:18:10.905" v="618" actId="478"/>
          <ac:spMkLst>
            <pc:docMk/>
            <pc:sldMk cId="2718063657" sldId="418"/>
            <ac:spMk id="3" creationId="{42AA69F6-8376-67B3-9236-758DCDED4E78}"/>
          </ac:spMkLst>
        </pc:spChg>
        <pc:spChg chg="mod">
          <ac:chgData name="Chittaranjan Hens" userId="6fc03958433e8a43" providerId="LiveId" clId="{309794F8-99CF-4983-9CCF-D5B7BCCE1DF4}" dt="2023-01-21T11:35:54.668" v="976" actId="113"/>
          <ac:spMkLst>
            <pc:docMk/>
            <pc:sldMk cId="2718063657" sldId="418"/>
            <ac:spMk id="4" creationId="{E02EA349-8878-44BE-279E-E777C275A48E}"/>
          </ac:spMkLst>
        </pc:spChg>
        <pc:spChg chg="add del mod">
          <ac:chgData name="Chittaranjan Hens" userId="6fc03958433e8a43" providerId="LiveId" clId="{309794F8-99CF-4983-9CCF-D5B7BCCE1DF4}" dt="2023-01-21T10:06:44.728" v="477"/>
          <ac:spMkLst>
            <pc:docMk/>
            <pc:sldMk cId="2718063657" sldId="418"/>
            <ac:spMk id="7" creationId="{08ABB46A-B5AE-0BE9-374F-02D120D05EB5}"/>
          </ac:spMkLst>
        </pc:spChg>
        <pc:spChg chg="add mod">
          <ac:chgData name="Chittaranjan Hens" userId="6fc03958433e8a43" providerId="LiveId" clId="{309794F8-99CF-4983-9CCF-D5B7BCCE1DF4}" dt="2023-01-21T10:46:45.224" v="683" actId="20577"/>
          <ac:spMkLst>
            <pc:docMk/>
            <pc:sldMk cId="2718063657" sldId="418"/>
            <ac:spMk id="9" creationId="{2B097711-209B-53BC-6A84-9713AB702F08}"/>
          </ac:spMkLst>
        </pc:spChg>
        <pc:spChg chg="add mod">
          <ac:chgData name="Chittaranjan Hens" userId="6fc03958433e8a43" providerId="LiveId" clId="{309794F8-99CF-4983-9CCF-D5B7BCCE1DF4}" dt="2023-01-21T10:46:25.487" v="674" actId="1076"/>
          <ac:spMkLst>
            <pc:docMk/>
            <pc:sldMk cId="2718063657" sldId="418"/>
            <ac:spMk id="11" creationId="{013FA730-192A-6FEF-D4B5-81AE89CF5116}"/>
          </ac:spMkLst>
        </pc:spChg>
        <pc:spChg chg="add mod">
          <ac:chgData name="Chittaranjan Hens" userId="6fc03958433e8a43" providerId="LiveId" clId="{309794F8-99CF-4983-9CCF-D5B7BCCE1DF4}" dt="2023-01-21T10:18:22.275" v="621"/>
          <ac:spMkLst>
            <pc:docMk/>
            <pc:sldMk cId="2718063657" sldId="418"/>
            <ac:spMk id="12" creationId="{1AF72D0D-A4A2-9F9C-E2C0-60ADBFB2A3C0}"/>
          </ac:spMkLst>
        </pc:spChg>
        <pc:spChg chg="add mod">
          <ac:chgData name="Chittaranjan Hens" userId="6fc03958433e8a43" providerId="LiveId" clId="{309794F8-99CF-4983-9CCF-D5B7BCCE1DF4}" dt="2023-01-25T08:49:29.587" v="3004" actId="27636"/>
          <ac:spMkLst>
            <pc:docMk/>
            <pc:sldMk cId="2718063657" sldId="418"/>
            <ac:spMk id="6146" creationId="{D604D561-C96F-3E5D-D286-38B6EBC37309}"/>
          </ac:spMkLst>
        </pc:spChg>
        <pc:spChg chg="add mod">
          <ac:chgData name="Chittaranjan Hens" userId="6fc03958433e8a43" providerId="LiveId" clId="{309794F8-99CF-4983-9CCF-D5B7BCCE1DF4}" dt="2023-01-25T08:49:29.800" v="3007" actId="27636"/>
          <ac:spMkLst>
            <pc:docMk/>
            <pc:sldMk cId="2718063657" sldId="418"/>
            <ac:spMk id="6147" creationId="{DCC59F57-DE1A-F299-93BB-7595845C929F}"/>
          </ac:spMkLst>
        </pc:spChg>
        <pc:spChg chg="add mod">
          <ac:chgData name="Chittaranjan Hens" userId="6fc03958433e8a43" providerId="LiveId" clId="{309794F8-99CF-4983-9CCF-D5B7BCCE1DF4}" dt="2023-01-25T08:49:29.783" v="3006" actId="27636"/>
          <ac:spMkLst>
            <pc:docMk/>
            <pc:sldMk cId="2718063657" sldId="418"/>
            <ac:spMk id="6148" creationId="{F0586BC2-B6EA-6E79-E7DB-18769FABC1ED}"/>
          </ac:spMkLst>
        </pc:spChg>
        <pc:spChg chg="add mod">
          <ac:chgData name="Chittaranjan Hens" userId="6fc03958433e8a43" providerId="LiveId" clId="{309794F8-99CF-4983-9CCF-D5B7BCCE1DF4}" dt="2023-01-25T08:49:29.697" v="3005" actId="27636"/>
          <ac:spMkLst>
            <pc:docMk/>
            <pc:sldMk cId="2718063657" sldId="418"/>
            <ac:spMk id="6149" creationId="{3105E49E-3640-FD1D-FED9-65226524A602}"/>
          </ac:spMkLst>
        </pc:spChg>
        <pc:spChg chg="add mod">
          <ac:chgData name="Chittaranjan Hens" userId="6fc03958433e8a43" providerId="LiveId" clId="{309794F8-99CF-4983-9CCF-D5B7BCCE1DF4}" dt="2023-01-25T08:49:29.551" v="3003" actId="27636"/>
          <ac:spMkLst>
            <pc:docMk/>
            <pc:sldMk cId="2718063657" sldId="418"/>
            <ac:spMk id="6150" creationId="{44419ABE-82D9-1D55-BB5C-6AF1A2CC497C}"/>
          </ac:spMkLst>
        </pc:spChg>
        <pc:spChg chg="del">
          <ac:chgData name="Chittaranjan Hens" userId="6fc03958433e8a43" providerId="LiveId" clId="{309794F8-99CF-4983-9CCF-D5B7BCCE1DF4}" dt="2023-01-21T10:13:33.179" v="581" actId="478"/>
          <ac:spMkLst>
            <pc:docMk/>
            <pc:sldMk cId="2718063657" sldId="418"/>
            <ac:spMk id="6152" creationId="{55939299-A0A7-89D4-0FF4-2A13A25161AB}"/>
          </ac:spMkLst>
        </pc:spChg>
        <pc:spChg chg="mod">
          <ac:chgData name="Chittaranjan Hens" userId="6fc03958433e8a43" providerId="LiveId" clId="{309794F8-99CF-4983-9CCF-D5B7BCCE1DF4}" dt="2023-01-21T10:10:02.244" v="542" actId="14100"/>
          <ac:spMkLst>
            <pc:docMk/>
            <pc:sldMk cId="2718063657" sldId="418"/>
            <ac:spMk id="6154" creationId="{386DCE0D-111E-564E-AB25-1B98D0E971B5}"/>
          </ac:spMkLst>
        </pc:spChg>
        <pc:graphicFrameChg chg="del mod replId">
          <ac:chgData name="Chittaranjan Hens" userId="6fc03958433e8a43" providerId="LiveId" clId="{309794F8-99CF-4983-9CCF-D5B7BCCE1DF4}" dt="2023-01-25T08:49:24.253" v="2938"/>
          <ac:graphicFrameMkLst>
            <pc:docMk/>
            <pc:sldMk cId="2718063657" sldId="418"/>
            <ac:graphicFrameMk id="2" creationId="{D604D561-C96F-3E5D-D286-38B6EBC37309}"/>
          </ac:graphicFrameMkLst>
        </pc:graphicFrameChg>
        <pc:graphicFrameChg chg="add del mod">
          <ac:chgData name="Chittaranjan Hens" userId="6fc03958433e8a43" providerId="LiveId" clId="{309794F8-99CF-4983-9CCF-D5B7BCCE1DF4}" dt="2023-01-21T10:06:41.185" v="475"/>
          <ac:graphicFrameMkLst>
            <pc:docMk/>
            <pc:sldMk cId="2718063657" sldId="418"/>
            <ac:graphicFrameMk id="6" creationId="{66156429-B847-DF90-0B45-A59D2D1A4B82}"/>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6" creationId="{DCC59F57-DE1A-F299-93BB-7595845C929F}"/>
          </ac:graphicFrameMkLst>
        </pc:graphicFrameChg>
        <pc:graphicFrameChg chg="add del mod">
          <ac:chgData name="Chittaranjan Hens" userId="6fc03958433e8a43" providerId="LiveId" clId="{309794F8-99CF-4983-9CCF-D5B7BCCE1DF4}" dt="2023-01-21T10:06:44.728" v="477"/>
          <ac:graphicFrameMkLst>
            <pc:docMk/>
            <pc:sldMk cId="2718063657" sldId="418"/>
            <ac:graphicFrameMk id="8" creationId="{1DCF6875-2342-E49F-343C-E8CF160E9B45}"/>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8" creationId="{F0586BC2-B6EA-6E79-E7DB-18769FABC1ED}"/>
          </ac:graphicFrameMkLst>
        </pc:graphicFrameChg>
        <pc:graphicFrameChg chg="add del mod replId">
          <ac:chgData name="Chittaranjan Hens" userId="6fc03958433e8a43" providerId="LiveId" clId="{309794F8-99CF-4983-9CCF-D5B7BCCE1DF4}" dt="2023-01-21T10:46:01.537" v="665"/>
          <ac:graphicFrameMkLst>
            <pc:docMk/>
            <pc:sldMk cId="2718063657" sldId="418"/>
            <ac:graphicFrameMk id="13" creationId="{2B097711-209B-53BC-6A84-9713AB702F08}"/>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13" creationId="{3105E49E-3640-FD1D-FED9-65226524A602}"/>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15" creationId="{44419ABE-82D9-1D55-BB5C-6AF1A2CC497C}"/>
          </ac:graphicFrameMkLst>
        </pc:graphicFrameChg>
      </pc:sldChg>
      <pc:sldChg chg="add del">
        <pc:chgData name="Chittaranjan Hens" userId="6fc03958433e8a43" providerId="LiveId" clId="{309794F8-99CF-4983-9CCF-D5B7BCCE1DF4}" dt="2023-01-21T10:03:52.454" v="456" actId="47"/>
        <pc:sldMkLst>
          <pc:docMk/>
          <pc:sldMk cId="4247875301" sldId="418"/>
        </pc:sldMkLst>
      </pc:sldChg>
      <pc:sldChg chg="addSp delSp modSp add mod ord">
        <pc:chgData name="Chittaranjan Hens" userId="6fc03958433e8a43" providerId="LiveId" clId="{309794F8-99CF-4983-9CCF-D5B7BCCE1DF4}" dt="2023-01-25T08:49:30.225" v="3010" actId="27636"/>
        <pc:sldMkLst>
          <pc:docMk/>
          <pc:sldMk cId="3425688704" sldId="419"/>
        </pc:sldMkLst>
        <pc:spChg chg="add mod">
          <ac:chgData name="Chittaranjan Hens" userId="6fc03958433e8a43" providerId="LiveId" clId="{309794F8-99CF-4983-9CCF-D5B7BCCE1DF4}" dt="2023-01-25T08:49:30.196" v="3009" actId="27636"/>
          <ac:spMkLst>
            <pc:docMk/>
            <pc:sldMk cId="3425688704" sldId="419"/>
            <ac:spMk id="7170" creationId="{49BB6D19-C2B4-E573-97DB-2847AF60103B}"/>
          </ac:spMkLst>
        </pc:spChg>
        <pc:spChg chg="add mod">
          <ac:chgData name="Chittaranjan Hens" userId="6fc03958433e8a43" providerId="LiveId" clId="{309794F8-99CF-4983-9CCF-D5B7BCCE1DF4}" dt="2023-01-25T08:49:30.225" v="3010" actId="27636"/>
          <ac:spMkLst>
            <pc:docMk/>
            <pc:sldMk cId="3425688704" sldId="419"/>
            <ac:spMk id="7171" creationId="{B3C0C4C9-C99C-D3BC-4D50-BEA80BF6AD93}"/>
          </ac:spMkLst>
        </pc:spChg>
        <pc:spChg chg="mod">
          <ac:chgData name="Chittaranjan Hens" userId="6fc03958433e8a43" providerId="LiveId" clId="{309794F8-99CF-4983-9CCF-D5B7BCCE1DF4}" dt="2023-01-21T11:36:12.570" v="979" actId="113"/>
          <ac:spMkLst>
            <pc:docMk/>
            <pc:sldMk cId="3425688704" sldId="419"/>
            <ac:spMk id="7173" creationId="{55BE0E55-05D9-10B3-54A1-27B0B2AC6CE8}"/>
          </ac:spMkLst>
        </pc:spChg>
        <pc:spChg chg="del">
          <ac:chgData name="Chittaranjan Hens" userId="6fc03958433e8a43" providerId="LiveId" clId="{309794F8-99CF-4983-9CCF-D5B7BCCE1DF4}" dt="2023-01-24T10:13:01.179" v="2176" actId="478"/>
          <ac:spMkLst>
            <pc:docMk/>
            <pc:sldMk cId="3425688704" sldId="419"/>
            <ac:spMk id="7176" creationId="{F9B30A02-0A90-C477-63B3-E86AA5D198A8}"/>
          </ac:spMkLst>
        </pc:spChg>
        <pc:spChg chg="del">
          <ac:chgData name="Chittaranjan Hens" userId="6fc03958433e8a43" providerId="LiveId" clId="{309794F8-99CF-4983-9CCF-D5B7BCCE1DF4}" dt="2023-01-24T10:13:03.311" v="2177" actId="478"/>
          <ac:spMkLst>
            <pc:docMk/>
            <pc:sldMk cId="3425688704" sldId="419"/>
            <ac:spMk id="7177" creationId="{AF7709C0-768A-BAD2-B4BB-AE4535B6B56F}"/>
          </ac:spMkLst>
        </pc:spChg>
        <pc:graphicFrameChg chg="del mod replId">
          <ac:chgData name="Chittaranjan Hens" userId="6fc03958433e8a43" providerId="LiveId" clId="{309794F8-99CF-4983-9CCF-D5B7BCCE1DF4}" dt="2023-01-25T08:49:24.253" v="2938"/>
          <ac:graphicFrameMkLst>
            <pc:docMk/>
            <pc:sldMk cId="3425688704" sldId="419"/>
            <ac:graphicFrameMk id="3" creationId="{49BB6D19-C2B4-E573-97DB-2847AF60103B}"/>
          </ac:graphicFrameMkLst>
        </pc:graphicFrameChg>
        <pc:graphicFrameChg chg="del mod replId">
          <ac:chgData name="Chittaranjan Hens" userId="6fc03958433e8a43" providerId="LiveId" clId="{309794F8-99CF-4983-9CCF-D5B7BCCE1DF4}" dt="2023-01-25T08:49:24.253" v="2938"/>
          <ac:graphicFrameMkLst>
            <pc:docMk/>
            <pc:sldMk cId="3425688704" sldId="419"/>
            <ac:graphicFrameMk id="6" creationId="{B3C0C4C9-C99C-D3BC-4D50-BEA80BF6AD93}"/>
          </ac:graphicFrameMkLst>
        </pc:graphicFrameChg>
        <pc:picChg chg="mod">
          <ac:chgData name="Chittaranjan Hens" userId="6fc03958433e8a43" providerId="LiveId" clId="{309794F8-99CF-4983-9CCF-D5B7BCCE1DF4}" dt="2023-01-24T19:49:30.220" v="2195"/>
          <ac:picMkLst>
            <pc:docMk/>
            <pc:sldMk cId="3425688704" sldId="419"/>
            <ac:picMk id="2" creationId="{35BDBCD2-432B-1444-3675-C8C7B0FD529E}"/>
          </ac:picMkLst>
        </pc:picChg>
        <pc:picChg chg="add mod">
          <ac:chgData name="Chittaranjan Hens" userId="6fc03958433e8a43" providerId="LiveId" clId="{309794F8-99CF-4983-9CCF-D5B7BCCE1DF4}" dt="2023-01-24T10:14:07.137" v="2180" actId="962"/>
          <ac:picMkLst>
            <pc:docMk/>
            <pc:sldMk cId="3425688704" sldId="419"/>
            <ac:picMk id="4" creationId="{5A4CAF9F-E54E-6C0B-E4D2-D6117F7E4B7A}"/>
          </ac:picMkLst>
        </pc:picChg>
        <pc:picChg chg="del mod">
          <ac:chgData name="Chittaranjan Hens" userId="6fc03958433e8a43" providerId="LiveId" clId="{309794F8-99CF-4983-9CCF-D5B7BCCE1DF4}" dt="2023-01-24T10:13:01.179" v="2176" actId="478"/>
          <ac:picMkLst>
            <pc:docMk/>
            <pc:sldMk cId="3425688704" sldId="419"/>
            <ac:picMk id="7175" creationId="{7E543329-4252-9001-E550-CF1D7A556424}"/>
          </ac:picMkLst>
        </pc:picChg>
      </pc:sldChg>
      <pc:sldChg chg="add del">
        <pc:chgData name="Chittaranjan Hens" userId="6fc03958433e8a43" providerId="LiveId" clId="{309794F8-99CF-4983-9CCF-D5B7BCCE1DF4}" dt="2023-01-21T10:03:48.292" v="455" actId="47"/>
        <pc:sldMkLst>
          <pc:docMk/>
          <pc:sldMk cId="3483164007" sldId="419"/>
        </pc:sldMkLst>
      </pc:sldChg>
      <pc:sldChg chg="add del">
        <pc:chgData name="Chittaranjan Hens" userId="6fc03958433e8a43" providerId="LiveId" clId="{309794F8-99CF-4983-9CCF-D5B7BCCE1DF4}" dt="2023-01-21T10:18:13.211" v="620"/>
        <pc:sldMkLst>
          <pc:docMk/>
          <pc:sldMk cId="682733425" sldId="420"/>
        </pc:sldMkLst>
      </pc:sldChg>
      <pc:sldChg chg="addSp delSp modSp add mod ord delAnim modAnim">
        <pc:chgData name="Chittaranjan Hens" userId="6fc03958433e8a43" providerId="LiveId" clId="{309794F8-99CF-4983-9CCF-D5B7BCCE1DF4}" dt="2023-01-21T19:07:37.962" v="1188"/>
        <pc:sldMkLst>
          <pc:docMk/>
          <pc:sldMk cId="2071020980" sldId="420"/>
        </pc:sldMkLst>
        <pc:spChg chg="add mod">
          <ac:chgData name="Chittaranjan Hens" userId="6fc03958433e8a43" providerId="LiveId" clId="{309794F8-99CF-4983-9CCF-D5B7BCCE1DF4}" dt="2023-01-21T11:12:50.027" v="757" actId="113"/>
          <ac:spMkLst>
            <pc:docMk/>
            <pc:sldMk cId="2071020980" sldId="420"/>
            <ac:spMk id="2" creationId="{9D943983-ACBD-CBBB-559C-333A27AB29C5}"/>
          </ac:spMkLst>
        </pc:spChg>
        <pc:spChg chg="del">
          <ac:chgData name="Chittaranjan Hens" userId="6fc03958433e8a43" providerId="LiveId" clId="{309794F8-99CF-4983-9CCF-D5B7BCCE1DF4}" dt="2023-01-21T11:07:53.103" v="693" actId="478"/>
          <ac:spMkLst>
            <pc:docMk/>
            <pc:sldMk cId="2071020980" sldId="420"/>
            <ac:spMk id="27" creationId="{672DC67C-7211-3BCA-2C29-FFE14165ABFE}"/>
          </ac:spMkLst>
        </pc:spChg>
        <pc:picChg chg="del">
          <ac:chgData name="Chittaranjan Hens" userId="6fc03958433e8a43" providerId="LiveId" clId="{309794F8-99CF-4983-9CCF-D5B7BCCE1DF4}" dt="2023-01-21T11:07:55.633" v="694" actId="478"/>
          <ac:picMkLst>
            <pc:docMk/>
            <pc:sldMk cId="2071020980" sldId="420"/>
            <ac:picMk id="3" creationId="{0E80C36A-489A-9561-C7AF-A1AF3108A7F8}"/>
          </ac:picMkLst>
        </pc:picChg>
        <pc:picChg chg="mod">
          <ac:chgData name="Chittaranjan Hens" userId="6fc03958433e8a43" providerId="LiveId" clId="{309794F8-99CF-4983-9CCF-D5B7BCCE1DF4}" dt="2023-01-21T19:07:37.962" v="1188"/>
          <ac:picMkLst>
            <pc:docMk/>
            <pc:sldMk cId="2071020980" sldId="420"/>
            <ac:picMk id="4" creationId="{A77CDD2A-AFD3-0864-6D67-957A858D6745}"/>
          </ac:picMkLst>
        </pc:picChg>
        <pc:picChg chg="add mod">
          <ac:chgData name="Chittaranjan Hens" userId="6fc03958433e8a43" providerId="LiveId" clId="{309794F8-99CF-4983-9CCF-D5B7BCCE1DF4}" dt="2023-01-21T11:08:45.523" v="730" actId="1076"/>
          <ac:picMkLst>
            <pc:docMk/>
            <pc:sldMk cId="2071020980" sldId="420"/>
            <ac:picMk id="6" creationId="{32D86EAA-8132-F578-11C0-B7E7501FC960}"/>
          </ac:picMkLst>
        </pc:picChg>
        <pc:picChg chg="del">
          <ac:chgData name="Chittaranjan Hens" userId="6fc03958433e8a43" providerId="LiveId" clId="{309794F8-99CF-4983-9CCF-D5B7BCCE1DF4}" dt="2023-01-21T11:07:50.220" v="692" actId="478"/>
          <ac:picMkLst>
            <pc:docMk/>
            <pc:sldMk cId="2071020980" sldId="420"/>
            <ac:picMk id="7" creationId="{E9F42188-09D5-BB5A-535A-5E3D6BE2FF80}"/>
          </ac:picMkLst>
        </pc:picChg>
        <pc:picChg chg="add del mod">
          <ac:chgData name="Chittaranjan Hens" userId="6fc03958433e8a43" providerId="LiveId" clId="{309794F8-99CF-4983-9CCF-D5B7BCCE1DF4}" dt="2023-01-21T11:09:13.797" v="734" actId="478"/>
          <ac:picMkLst>
            <pc:docMk/>
            <pc:sldMk cId="2071020980" sldId="420"/>
            <ac:picMk id="9" creationId="{D75F9625-788C-A212-F69D-15456173825D}"/>
          </ac:picMkLst>
        </pc:picChg>
        <pc:picChg chg="del">
          <ac:chgData name="Chittaranjan Hens" userId="6fc03958433e8a43" providerId="LiveId" clId="{309794F8-99CF-4983-9CCF-D5B7BCCE1DF4}" dt="2023-01-21T11:07:57.841" v="695" actId="478"/>
          <ac:picMkLst>
            <pc:docMk/>
            <pc:sldMk cId="2071020980" sldId="420"/>
            <ac:picMk id="1026" creationId="{86A745DC-385A-8FE0-9933-7E7F025594A6}"/>
          </ac:picMkLst>
        </pc:picChg>
      </pc:sldChg>
      <pc:sldChg chg="addSp delSp modSp add mod">
        <pc:chgData name="Chittaranjan Hens" userId="6fc03958433e8a43" providerId="LiveId" clId="{309794F8-99CF-4983-9CCF-D5B7BCCE1DF4}" dt="2023-01-21T11:25:00.689" v="921" actId="113"/>
        <pc:sldMkLst>
          <pc:docMk/>
          <pc:sldMk cId="315410369" sldId="421"/>
        </pc:sldMkLst>
        <pc:spChg chg="mod">
          <ac:chgData name="Chittaranjan Hens" userId="6fc03958433e8a43" providerId="LiveId" clId="{309794F8-99CF-4983-9CCF-D5B7BCCE1DF4}" dt="2023-01-21T11:25:00.689" v="921" actId="113"/>
          <ac:spMkLst>
            <pc:docMk/>
            <pc:sldMk cId="315410369" sldId="421"/>
            <ac:spMk id="2" creationId="{9D943983-ACBD-CBBB-559C-333A27AB29C5}"/>
          </ac:spMkLst>
        </pc:spChg>
        <pc:picChg chg="add del mod">
          <ac:chgData name="Chittaranjan Hens" userId="6fc03958433e8a43" providerId="LiveId" clId="{309794F8-99CF-4983-9CCF-D5B7BCCE1DF4}" dt="2023-01-21T11:10:43.116" v="739" actId="478"/>
          <ac:picMkLst>
            <pc:docMk/>
            <pc:sldMk cId="315410369" sldId="421"/>
            <ac:picMk id="5" creationId="{E8FE1320-52C4-7F81-181B-319867D48822}"/>
          </ac:picMkLst>
        </pc:picChg>
        <pc:picChg chg="mod">
          <ac:chgData name="Chittaranjan Hens" userId="6fc03958433e8a43" providerId="LiveId" clId="{309794F8-99CF-4983-9CCF-D5B7BCCE1DF4}" dt="2023-01-21T11:10:05.999" v="737" actId="1076"/>
          <ac:picMkLst>
            <pc:docMk/>
            <pc:sldMk cId="315410369" sldId="421"/>
            <ac:picMk id="9" creationId="{D75F9625-788C-A212-F69D-15456173825D}"/>
          </ac:picMkLst>
        </pc:picChg>
      </pc:sldChg>
      <pc:sldChg chg="modSp add mod">
        <pc:chgData name="Chittaranjan Hens" userId="6fc03958433e8a43" providerId="LiveId" clId="{309794F8-99CF-4983-9CCF-D5B7BCCE1DF4}" dt="2023-01-23T18:29:36.404" v="1897" actId="1076"/>
        <pc:sldMkLst>
          <pc:docMk/>
          <pc:sldMk cId="3603090006" sldId="422"/>
        </pc:sldMkLst>
        <pc:spChg chg="mod">
          <ac:chgData name="Chittaranjan Hens" userId="6fc03958433e8a43" providerId="LiveId" clId="{309794F8-99CF-4983-9CCF-D5B7BCCE1DF4}" dt="2023-01-21T11:12:55.551" v="758" actId="113"/>
          <ac:spMkLst>
            <pc:docMk/>
            <pc:sldMk cId="3603090006" sldId="422"/>
            <ac:spMk id="2" creationId="{9D943983-ACBD-CBBB-559C-333A27AB29C5}"/>
          </ac:spMkLst>
        </pc:spChg>
        <pc:picChg chg="mod">
          <ac:chgData name="Chittaranjan Hens" userId="6fc03958433e8a43" providerId="LiveId" clId="{309794F8-99CF-4983-9CCF-D5B7BCCE1DF4}" dt="2023-01-23T18:29:36.404" v="1897" actId="1076"/>
          <ac:picMkLst>
            <pc:docMk/>
            <pc:sldMk cId="3603090006" sldId="422"/>
            <ac:picMk id="5" creationId="{E8FE1320-52C4-7F81-181B-319867D48822}"/>
          </ac:picMkLst>
        </pc:picChg>
      </pc:sldChg>
      <pc:sldChg chg="addSp delSp modSp add mod ord">
        <pc:chgData name="Chittaranjan Hens" userId="6fc03958433e8a43" providerId="LiveId" clId="{309794F8-99CF-4983-9CCF-D5B7BCCE1DF4}" dt="2023-01-21T11:12:59.384" v="759" actId="113"/>
        <pc:sldMkLst>
          <pc:docMk/>
          <pc:sldMk cId="2811330060" sldId="423"/>
        </pc:sldMkLst>
        <pc:spChg chg="mod">
          <ac:chgData name="Chittaranjan Hens" userId="6fc03958433e8a43" providerId="LiveId" clId="{309794F8-99CF-4983-9CCF-D5B7BCCE1DF4}" dt="2023-01-21T11:12:59.384" v="759" actId="113"/>
          <ac:spMkLst>
            <pc:docMk/>
            <pc:sldMk cId="2811330060" sldId="423"/>
            <ac:spMk id="2" creationId="{9D943983-ACBD-CBBB-559C-333A27AB29C5}"/>
          </ac:spMkLst>
        </pc:spChg>
        <pc:picChg chg="add del mod">
          <ac:chgData name="Chittaranjan Hens" userId="6fc03958433e8a43" providerId="LiveId" clId="{309794F8-99CF-4983-9CCF-D5B7BCCE1DF4}" dt="2023-01-21T11:11:55.454" v="748" actId="478"/>
          <ac:picMkLst>
            <pc:docMk/>
            <pc:sldMk cId="2811330060" sldId="423"/>
            <ac:picMk id="5" creationId="{CF51784A-9780-185E-798A-360D337129E7}"/>
          </ac:picMkLst>
        </pc:picChg>
        <pc:picChg chg="del">
          <ac:chgData name="Chittaranjan Hens" userId="6fc03958433e8a43" providerId="LiveId" clId="{309794F8-99CF-4983-9CCF-D5B7BCCE1DF4}" dt="2023-01-21T11:11:41.523" v="743" actId="478"/>
          <ac:picMkLst>
            <pc:docMk/>
            <pc:sldMk cId="2811330060" sldId="423"/>
            <ac:picMk id="6" creationId="{32D86EAA-8132-F578-11C0-B7E7501FC960}"/>
          </ac:picMkLst>
        </pc:picChg>
        <pc:picChg chg="add mod modCrop">
          <ac:chgData name="Chittaranjan Hens" userId="6fc03958433e8a43" providerId="LiveId" clId="{309794F8-99CF-4983-9CCF-D5B7BCCE1DF4}" dt="2023-01-21T11:12:39.565" v="756" actId="14100"/>
          <ac:picMkLst>
            <pc:docMk/>
            <pc:sldMk cId="2811330060" sldId="423"/>
            <ac:picMk id="8" creationId="{3969E0D6-5815-6C7F-D335-1EE7A2A367A6}"/>
          </ac:picMkLst>
        </pc:picChg>
      </pc:sldChg>
      <pc:sldChg chg="add del">
        <pc:chgData name="Chittaranjan Hens" userId="6fc03958433e8a43" providerId="LiveId" clId="{309794F8-99CF-4983-9CCF-D5B7BCCE1DF4}" dt="2023-01-21T11:11:43.857" v="745"/>
        <pc:sldMkLst>
          <pc:docMk/>
          <pc:sldMk cId="286191094" sldId="424"/>
        </pc:sldMkLst>
      </pc:sldChg>
      <pc:sldChg chg="addSp delSp modSp add mod">
        <pc:chgData name="Chittaranjan Hens" userId="6fc03958433e8a43" providerId="LiveId" clId="{309794F8-99CF-4983-9CCF-D5B7BCCE1DF4}" dt="2023-01-21T11:14:19.805" v="770" actId="1076"/>
        <pc:sldMkLst>
          <pc:docMk/>
          <pc:sldMk cId="4075232126" sldId="424"/>
        </pc:sldMkLst>
        <pc:picChg chg="add mod">
          <ac:chgData name="Chittaranjan Hens" userId="6fc03958433e8a43" providerId="LiveId" clId="{309794F8-99CF-4983-9CCF-D5B7BCCE1DF4}" dt="2023-01-21T11:14:19.805" v="770" actId="1076"/>
          <ac:picMkLst>
            <pc:docMk/>
            <pc:sldMk cId="4075232126" sldId="424"/>
            <ac:picMk id="5" creationId="{F69C0071-C56F-2582-5A35-005C123BFE83}"/>
          </ac:picMkLst>
        </pc:picChg>
        <pc:picChg chg="add del mod">
          <ac:chgData name="Chittaranjan Hens" userId="6fc03958433e8a43" providerId="LiveId" clId="{309794F8-99CF-4983-9CCF-D5B7BCCE1DF4}" dt="2023-01-21T11:14:17.259" v="769" actId="478"/>
          <ac:picMkLst>
            <pc:docMk/>
            <pc:sldMk cId="4075232126" sldId="424"/>
            <ac:picMk id="7" creationId="{5D1CC09E-AEEC-066B-E714-242685F9D90C}"/>
          </ac:picMkLst>
        </pc:picChg>
        <pc:picChg chg="del">
          <ac:chgData name="Chittaranjan Hens" userId="6fc03958433e8a43" providerId="LiveId" clId="{309794F8-99CF-4983-9CCF-D5B7BCCE1DF4}" dt="2023-01-21T11:13:43.600" v="761" actId="478"/>
          <ac:picMkLst>
            <pc:docMk/>
            <pc:sldMk cId="4075232126" sldId="424"/>
            <ac:picMk id="8" creationId="{3969E0D6-5815-6C7F-D335-1EE7A2A367A6}"/>
          </ac:picMkLst>
        </pc:picChg>
      </pc:sldChg>
      <pc:sldChg chg="modSp add mod">
        <pc:chgData name="Chittaranjan Hens" userId="6fc03958433e8a43" providerId="LiveId" clId="{309794F8-99CF-4983-9CCF-D5B7BCCE1DF4}" dt="2023-01-21T11:14:37.370" v="838" actId="1036"/>
        <pc:sldMkLst>
          <pc:docMk/>
          <pc:sldMk cId="2123596472" sldId="425"/>
        </pc:sldMkLst>
        <pc:picChg chg="mod">
          <ac:chgData name="Chittaranjan Hens" userId="6fc03958433e8a43" providerId="LiveId" clId="{309794F8-99CF-4983-9CCF-D5B7BCCE1DF4}" dt="2023-01-21T11:14:34.009" v="819" actId="1076"/>
          <ac:picMkLst>
            <pc:docMk/>
            <pc:sldMk cId="2123596472" sldId="425"/>
            <ac:picMk id="5" creationId="{F69C0071-C56F-2582-5A35-005C123BFE83}"/>
          </ac:picMkLst>
        </pc:picChg>
        <pc:picChg chg="mod">
          <ac:chgData name="Chittaranjan Hens" userId="6fc03958433e8a43" providerId="LiveId" clId="{309794F8-99CF-4983-9CCF-D5B7BCCE1DF4}" dt="2023-01-21T11:14:37.370" v="838" actId="1036"/>
          <ac:picMkLst>
            <pc:docMk/>
            <pc:sldMk cId="2123596472" sldId="425"/>
            <ac:picMk id="7" creationId="{5D1CC09E-AEEC-066B-E714-242685F9D90C}"/>
          </ac:picMkLst>
        </pc:picChg>
      </pc:sldChg>
      <pc:sldChg chg="addSp modSp add mod">
        <pc:chgData name="Chittaranjan Hens" userId="6fc03958433e8a43" providerId="LiveId" clId="{309794F8-99CF-4983-9CCF-D5B7BCCE1DF4}" dt="2023-01-21T11:15:47.412" v="855" actId="14100"/>
        <pc:sldMkLst>
          <pc:docMk/>
          <pc:sldMk cId="3407723665" sldId="426"/>
        </pc:sldMkLst>
        <pc:picChg chg="mod">
          <ac:chgData name="Chittaranjan Hens" userId="6fc03958433e8a43" providerId="LiveId" clId="{309794F8-99CF-4983-9CCF-D5B7BCCE1DF4}" dt="2023-01-21T11:15:36.473" v="851" actId="1076"/>
          <ac:picMkLst>
            <pc:docMk/>
            <pc:sldMk cId="3407723665" sldId="426"/>
            <ac:picMk id="4" creationId="{A77CDD2A-AFD3-0864-6D67-957A858D6745}"/>
          </ac:picMkLst>
        </pc:picChg>
        <pc:picChg chg="add mod">
          <ac:chgData name="Chittaranjan Hens" userId="6fc03958433e8a43" providerId="LiveId" clId="{309794F8-99CF-4983-9CCF-D5B7BCCE1DF4}" dt="2023-01-21T11:15:47.412" v="855" actId="14100"/>
          <ac:picMkLst>
            <pc:docMk/>
            <pc:sldMk cId="3407723665" sldId="426"/>
            <ac:picMk id="6" creationId="{498AC328-0A0B-7639-5EF2-A94C293673D0}"/>
          </ac:picMkLst>
        </pc:picChg>
        <pc:picChg chg="mod">
          <ac:chgData name="Chittaranjan Hens" userId="6fc03958433e8a43" providerId="LiveId" clId="{309794F8-99CF-4983-9CCF-D5B7BCCE1DF4}" dt="2023-01-21T11:15:07.803" v="842" actId="1076"/>
          <ac:picMkLst>
            <pc:docMk/>
            <pc:sldMk cId="3407723665" sldId="426"/>
            <ac:picMk id="7" creationId="{5D1CC09E-AEEC-066B-E714-242685F9D90C}"/>
          </ac:picMkLst>
        </pc:picChg>
      </pc:sldChg>
      <pc:sldChg chg="add del">
        <pc:chgData name="Chittaranjan Hens" userId="6fc03958433e8a43" providerId="LiveId" clId="{309794F8-99CF-4983-9CCF-D5B7BCCE1DF4}" dt="2023-01-21T11:14:53.934" v="840"/>
        <pc:sldMkLst>
          <pc:docMk/>
          <pc:sldMk cId="3999520669" sldId="426"/>
        </pc:sldMkLst>
      </pc:sldChg>
      <pc:sldChg chg="add del">
        <pc:chgData name="Chittaranjan Hens" userId="6fc03958433e8a43" providerId="LiveId" clId="{309794F8-99CF-4983-9CCF-D5B7BCCE1DF4}" dt="2023-01-21T11:15:10.049" v="844"/>
        <pc:sldMkLst>
          <pc:docMk/>
          <pc:sldMk cId="576658175" sldId="427"/>
        </pc:sldMkLst>
      </pc:sldChg>
      <pc:sldChg chg="add del">
        <pc:chgData name="Chittaranjan Hens" userId="6fc03958433e8a43" providerId="LiveId" clId="{309794F8-99CF-4983-9CCF-D5B7BCCE1DF4}" dt="2023-01-21T11:15:21.940" v="846" actId="47"/>
        <pc:sldMkLst>
          <pc:docMk/>
          <pc:sldMk cId="997450834" sldId="427"/>
        </pc:sldMkLst>
      </pc:sldChg>
      <pc:sldChg chg="addSp delSp modSp add mod">
        <pc:chgData name="Chittaranjan Hens" userId="6fc03958433e8a43" providerId="LiveId" clId="{309794F8-99CF-4983-9CCF-D5B7BCCE1DF4}" dt="2023-01-21T11:18:53.247" v="898" actId="14100"/>
        <pc:sldMkLst>
          <pc:docMk/>
          <pc:sldMk cId="3131739272" sldId="427"/>
        </pc:sldMkLst>
        <pc:spChg chg="mod">
          <ac:chgData name="Chittaranjan Hens" userId="6fc03958433e8a43" providerId="LiveId" clId="{309794F8-99CF-4983-9CCF-D5B7BCCE1DF4}" dt="2023-01-21T11:18:00.630" v="889" actId="20577"/>
          <ac:spMkLst>
            <pc:docMk/>
            <pc:sldMk cId="3131739272" sldId="427"/>
            <ac:spMk id="2" creationId="{9D943983-ACBD-CBBB-559C-333A27AB29C5}"/>
          </ac:spMkLst>
        </pc:spChg>
        <pc:picChg chg="mod">
          <ac:chgData name="Chittaranjan Hens" userId="6fc03958433e8a43" providerId="LiveId" clId="{309794F8-99CF-4983-9CCF-D5B7BCCE1DF4}" dt="2023-01-21T11:18:45.602" v="895" actId="1076"/>
          <ac:picMkLst>
            <pc:docMk/>
            <pc:sldMk cId="3131739272" sldId="427"/>
            <ac:picMk id="4" creationId="{A77CDD2A-AFD3-0864-6D67-957A858D6745}"/>
          </ac:picMkLst>
        </pc:picChg>
        <pc:picChg chg="del">
          <ac:chgData name="Chittaranjan Hens" userId="6fc03958433e8a43" providerId="LiveId" clId="{309794F8-99CF-4983-9CCF-D5B7BCCE1DF4}" dt="2023-01-21T11:17:30.008" v="860" actId="478"/>
          <ac:picMkLst>
            <pc:docMk/>
            <pc:sldMk cId="3131739272" sldId="427"/>
            <ac:picMk id="5" creationId="{F69C0071-C56F-2582-5A35-005C123BFE83}"/>
          </ac:picMkLst>
        </pc:picChg>
        <pc:picChg chg="del">
          <ac:chgData name="Chittaranjan Hens" userId="6fc03958433e8a43" providerId="LiveId" clId="{309794F8-99CF-4983-9CCF-D5B7BCCE1DF4}" dt="2023-01-21T11:17:33.224" v="862" actId="478"/>
          <ac:picMkLst>
            <pc:docMk/>
            <pc:sldMk cId="3131739272" sldId="427"/>
            <ac:picMk id="6" creationId="{498AC328-0A0B-7639-5EF2-A94C293673D0}"/>
          </ac:picMkLst>
        </pc:picChg>
        <pc:picChg chg="del">
          <ac:chgData name="Chittaranjan Hens" userId="6fc03958433e8a43" providerId="LiveId" clId="{309794F8-99CF-4983-9CCF-D5B7BCCE1DF4}" dt="2023-01-21T11:17:31.571" v="861" actId="478"/>
          <ac:picMkLst>
            <pc:docMk/>
            <pc:sldMk cId="3131739272" sldId="427"/>
            <ac:picMk id="7" creationId="{5D1CC09E-AEEC-066B-E714-242685F9D90C}"/>
          </ac:picMkLst>
        </pc:picChg>
        <pc:picChg chg="add mod">
          <ac:chgData name="Chittaranjan Hens" userId="6fc03958433e8a43" providerId="LiveId" clId="{309794F8-99CF-4983-9CCF-D5B7BCCE1DF4}" dt="2023-01-21T11:17:49.664" v="865" actId="1076"/>
          <ac:picMkLst>
            <pc:docMk/>
            <pc:sldMk cId="3131739272" sldId="427"/>
            <ac:picMk id="8" creationId="{F7495CE3-E24D-90AC-40BA-BFE33F8E7141}"/>
          </ac:picMkLst>
        </pc:picChg>
        <pc:picChg chg="add mod">
          <ac:chgData name="Chittaranjan Hens" userId="6fc03958433e8a43" providerId="LiveId" clId="{309794F8-99CF-4983-9CCF-D5B7BCCE1DF4}" dt="2023-01-21T11:18:33.213" v="892" actId="1076"/>
          <ac:picMkLst>
            <pc:docMk/>
            <pc:sldMk cId="3131739272" sldId="427"/>
            <ac:picMk id="10" creationId="{217F5239-C2A0-E92D-010E-6E488AB95655}"/>
          </ac:picMkLst>
        </pc:picChg>
        <pc:picChg chg="add mod">
          <ac:chgData name="Chittaranjan Hens" userId="6fc03958433e8a43" providerId="LiveId" clId="{309794F8-99CF-4983-9CCF-D5B7BCCE1DF4}" dt="2023-01-21T11:18:53.247" v="898" actId="14100"/>
          <ac:picMkLst>
            <pc:docMk/>
            <pc:sldMk cId="3131739272" sldId="427"/>
            <ac:picMk id="12" creationId="{CB320FD8-BB69-EFFB-9190-338641EAE798}"/>
          </ac:picMkLst>
        </pc:picChg>
      </pc:sldChg>
      <pc:sldChg chg="addSp delSp modSp add mod">
        <pc:chgData name="Chittaranjan Hens" userId="6fc03958433e8a43" providerId="LiveId" clId="{309794F8-99CF-4983-9CCF-D5B7BCCE1DF4}" dt="2023-01-21T19:05:17.293" v="1154" actId="732"/>
        <pc:sldMkLst>
          <pc:docMk/>
          <pc:sldMk cId="2025037418" sldId="428"/>
        </pc:sldMkLst>
        <pc:spChg chg="del">
          <ac:chgData name="Chittaranjan Hens" userId="6fc03958433e8a43" providerId="LiveId" clId="{309794F8-99CF-4983-9CCF-D5B7BCCE1DF4}" dt="2023-01-21T15:58:38.612" v="987" actId="478"/>
          <ac:spMkLst>
            <pc:docMk/>
            <pc:sldMk cId="2025037418" sldId="428"/>
            <ac:spMk id="2" creationId="{1BB41B81-F349-E2F1-1D1D-52F0DFAD2D92}"/>
          </ac:spMkLst>
        </pc:spChg>
        <pc:spChg chg="del">
          <ac:chgData name="Chittaranjan Hens" userId="6fc03958433e8a43" providerId="LiveId" clId="{309794F8-99CF-4983-9CCF-D5B7BCCE1DF4}" dt="2023-01-21T15:58:38.612" v="987" actId="478"/>
          <ac:spMkLst>
            <pc:docMk/>
            <pc:sldMk cId="2025037418" sldId="428"/>
            <ac:spMk id="3" creationId="{31A54CBC-7A43-569A-88C4-49E119061B48}"/>
          </ac:spMkLst>
        </pc:spChg>
        <pc:spChg chg="del">
          <ac:chgData name="Chittaranjan Hens" userId="6fc03958433e8a43" providerId="LiveId" clId="{309794F8-99CF-4983-9CCF-D5B7BCCE1DF4}" dt="2023-01-21T15:58:38.612" v="987" actId="478"/>
          <ac:spMkLst>
            <pc:docMk/>
            <pc:sldMk cId="2025037418" sldId="428"/>
            <ac:spMk id="5" creationId="{970A6DA3-CD3A-362A-5264-DDD5DDD96283}"/>
          </ac:spMkLst>
        </pc:spChg>
        <pc:spChg chg="del">
          <ac:chgData name="Chittaranjan Hens" userId="6fc03958433e8a43" providerId="LiveId" clId="{309794F8-99CF-4983-9CCF-D5B7BCCE1DF4}" dt="2023-01-21T15:58:38.612" v="987" actId="478"/>
          <ac:spMkLst>
            <pc:docMk/>
            <pc:sldMk cId="2025037418" sldId="428"/>
            <ac:spMk id="6" creationId="{D4CE01B9-E10E-41E5-3874-C285BC1D0E85}"/>
          </ac:spMkLst>
        </pc:spChg>
        <pc:spChg chg="del">
          <ac:chgData name="Chittaranjan Hens" userId="6fc03958433e8a43" providerId="LiveId" clId="{309794F8-99CF-4983-9CCF-D5B7BCCE1DF4}" dt="2023-01-21T15:58:38.612" v="987" actId="478"/>
          <ac:spMkLst>
            <pc:docMk/>
            <pc:sldMk cId="2025037418" sldId="428"/>
            <ac:spMk id="7" creationId="{02BF6975-327A-8892-56C9-3814B14DF324}"/>
          </ac:spMkLst>
        </pc:spChg>
        <pc:spChg chg="del">
          <ac:chgData name="Chittaranjan Hens" userId="6fc03958433e8a43" providerId="LiveId" clId="{309794F8-99CF-4983-9CCF-D5B7BCCE1DF4}" dt="2023-01-21T15:58:38.612" v="987" actId="478"/>
          <ac:spMkLst>
            <pc:docMk/>
            <pc:sldMk cId="2025037418" sldId="428"/>
            <ac:spMk id="9" creationId="{3A39CED6-7DB2-838A-2947-454D19C9E5A3}"/>
          </ac:spMkLst>
        </pc:spChg>
        <pc:spChg chg="del">
          <ac:chgData name="Chittaranjan Hens" userId="6fc03958433e8a43" providerId="LiveId" clId="{309794F8-99CF-4983-9CCF-D5B7BCCE1DF4}" dt="2023-01-21T15:58:38.612" v="987" actId="478"/>
          <ac:spMkLst>
            <pc:docMk/>
            <pc:sldMk cId="2025037418" sldId="428"/>
            <ac:spMk id="10" creationId="{58D09B02-3E56-1F86-86CD-C52C90DCC292}"/>
          </ac:spMkLst>
        </pc:spChg>
        <pc:spChg chg="add mod">
          <ac:chgData name="Chittaranjan Hens" userId="6fc03958433e8a43" providerId="LiveId" clId="{309794F8-99CF-4983-9CCF-D5B7BCCE1DF4}" dt="2023-01-21T16:02:34.166" v="1064" actId="1076"/>
          <ac:spMkLst>
            <pc:docMk/>
            <pc:sldMk cId="2025037418" sldId="428"/>
            <ac:spMk id="12" creationId="{F919C9D9-3B3F-ED7E-3111-F1442436505F}"/>
          </ac:spMkLst>
        </pc:spChg>
        <pc:spChg chg="del">
          <ac:chgData name="Chittaranjan Hens" userId="6fc03958433e8a43" providerId="LiveId" clId="{309794F8-99CF-4983-9CCF-D5B7BCCE1DF4}" dt="2023-01-21T15:58:38.612" v="987" actId="478"/>
          <ac:spMkLst>
            <pc:docMk/>
            <pc:sldMk cId="2025037418" sldId="428"/>
            <ac:spMk id="13" creationId="{91766EB3-0E88-9ABF-7CA7-DACC0830EA06}"/>
          </ac:spMkLst>
        </pc:spChg>
        <pc:spChg chg="del">
          <ac:chgData name="Chittaranjan Hens" userId="6fc03958433e8a43" providerId="LiveId" clId="{309794F8-99CF-4983-9CCF-D5B7BCCE1DF4}" dt="2023-01-21T15:58:38.612" v="987" actId="478"/>
          <ac:spMkLst>
            <pc:docMk/>
            <pc:sldMk cId="2025037418" sldId="428"/>
            <ac:spMk id="14" creationId="{88EE8D2E-CC84-08B1-B703-771E9F057F89}"/>
          </ac:spMkLst>
        </pc:spChg>
        <pc:spChg chg="del">
          <ac:chgData name="Chittaranjan Hens" userId="6fc03958433e8a43" providerId="LiveId" clId="{309794F8-99CF-4983-9CCF-D5B7BCCE1DF4}" dt="2023-01-21T15:58:38.612" v="987" actId="478"/>
          <ac:spMkLst>
            <pc:docMk/>
            <pc:sldMk cId="2025037418" sldId="428"/>
            <ac:spMk id="15" creationId="{6662CC16-132A-B859-ABC2-69D948387E09}"/>
          </ac:spMkLst>
        </pc:spChg>
        <pc:spChg chg="del">
          <ac:chgData name="Chittaranjan Hens" userId="6fc03958433e8a43" providerId="LiveId" clId="{309794F8-99CF-4983-9CCF-D5B7BCCE1DF4}" dt="2023-01-21T15:58:38.612" v="987" actId="478"/>
          <ac:spMkLst>
            <pc:docMk/>
            <pc:sldMk cId="2025037418" sldId="428"/>
            <ac:spMk id="16" creationId="{8D1BD15F-0D6D-3813-D76E-EE78E538DF73}"/>
          </ac:spMkLst>
        </pc:spChg>
        <pc:spChg chg="del">
          <ac:chgData name="Chittaranjan Hens" userId="6fc03958433e8a43" providerId="LiveId" clId="{309794F8-99CF-4983-9CCF-D5B7BCCE1DF4}" dt="2023-01-21T15:58:38.612" v="987" actId="478"/>
          <ac:spMkLst>
            <pc:docMk/>
            <pc:sldMk cId="2025037418" sldId="428"/>
            <ac:spMk id="17" creationId="{F85CD333-F927-35AD-9B26-D704E9D39C34}"/>
          </ac:spMkLst>
        </pc:spChg>
        <pc:spChg chg="add del mod">
          <ac:chgData name="Chittaranjan Hens" userId="6fc03958433e8a43" providerId="LiveId" clId="{309794F8-99CF-4983-9CCF-D5B7BCCE1DF4}" dt="2023-01-21T19:03:30.454" v="1137" actId="478"/>
          <ac:spMkLst>
            <pc:docMk/>
            <pc:sldMk cId="2025037418" sldId="428"/>
            <ac:spMk id="18" creationId="{77F3EDF7-232F-45CF-BF02-77D52922F47A}"/>
          </ac:spMkLst>
        </pc:spChg>
        <pc:spChg chg="del">
          <ac:chgData name="Chittaranjan Hens" userId="6fc03958433e8a43" providerId="LiveId" clId="{309794F8-99CF-4983-9CCF-D5B7BCCE1DF4}" dt="2023-01-21T15:58:38.612" v="987" actId="478"/>
          <ac:spMkLst>
            <pc:docMk/>
            <pc:sldMk cId="2025037418" sldId="428"/>
            <ac:spMk id="19" creationId="{2598E781-EF4F-B56B-07C0-93E9065FB17F}"/>
          </ac:spMkLst>
        </pc:spChg>
        <pc:spChg chg="add mod">
          <ac:chgData name="Chittaranjan Hens" userId="6fc03958433e8a43" providerId="LiveId" clId="{309794F8-99CF-4983-9CCF-D5B7BCCE1DF4}" dt="2023-01-21T19:03:40.793" v="1139" actId="1076"/>
          <ac:spMkLst>
            <pc:docMk/>
            <pc:sldMk cId="2025037418" sldId="428"/>
            <ac:spMk id="21" creationId="{814AFED6-2FB8-BE8F-BFCF-2583529DECB4}"/>
          </ac:spMkLst>
        </pc:spChg>
        <pc:spChg chg="add del mod">
          <ac:chgData name="Chittaranjan Hens" userId="6fc03958433e8a43" providerId="LiveId" clId="{309794F8-99CF-4983-9CCF-D5B7BCCE1DF4}" dt="2023-01-21T19:04:20.496" v="1143"/>
          <ac:spMkLst>
            <pc:docMk/>
            <pc:sldMk cId="2025037418" sldId="428"/>
            <ac:spMk id="22" creationId="{756279FB-7307-F188-5934-FDD559EA025B}"/>
          </ac:spMkLst>
        </pc:spChg>
        <pc:spChg chg="add mod">
          <ac:chgData name="Chittaranjan Hens" userId="6fc03958433e8a43" providerId="LiveId" clId="{309794F8-99CF-4983-9CCF-D5B7BCCE1DF4}" dt="2023-01-21T19:05:10.177" v="1153" actId="1076"/>
          <ac:spMkLst>
            <pc:docMk/>
            <pc:sldMk cId="2025037418" sldId="428"/>
            <ac:spMk id="23" creationId="{0DD5E4A6-3D2D-6C15-CAD3-7962AAE7AE6C}"/>
          </ac:spMkLst>
        </pc:spChg>
        <pc:picChg chg="del">
          <ac:chgData name="Chittaranjan Hens" userId="6fc03958433e8a43" providerId="LiveId" clId="{309794F8-99CF-4983-9CCF-D5B7BCCE1DF4}" dt="2023-01-21T15:58:38.612" v="987" actId="478"/>
          <ac:picMkLst>
            <pc:docMk/>
            <pc:sldMk cId="2025037418" sldId="428"/>
            <ac:picMk id="4" creationId="{A77CDD2A-AFD3-0864-6D67-957A858D6745}"/>
          </ac:picMkLst>
        </pc:picChg>
        <pc:picChg chg="add mod ord">
          <ac:chgData name="Chittaranjan Hens" userId="6fc03958433e8a43" providerId="LiveId" clId="{309794F8-99CF-4983-9CCF-D5B7BCCE1DF4}" dt="2023-01-21T19:04:43.603" v="1149" actId="207"/>
          <ac:picMkLst>
            <pc:docMk/>
            <pc:sldMk cId="2025037418" sldId="428"/>
            <ac:picMk id="8" creationId="{EE007A6A-266A-D592-F141-F97DEAB7A24A}"/>
          </ac:picMkLst>
        </pc:picChg>
        <pc:picChg chg="add mod modCrop">
          <ac:chgData name="Chittaranjan Hens" userId="6fc03958433e8a43" providerId="LiveId" clId="{309794F8-99CF-4983-9CCF-D5B7BCCE1DF4}" dt="2023-01-21T19:05:17.293" v="1154" actId="732"/>
          <ac:picMkLst>
            <pc:docMk/>
            <pc:sldMk cId="2025037418" sldId="428"/>
            <ac:picMk id="20" creationId="{BA52AFFC-C3A9-A016-5A83-B0B2935BC30F}"/>
          </ac:picMkLst>
        </pc:picChg>
        <pc:picChg chg="add mod">
          <ac:chgData name="Chittaranjan Hens" userId="6fc03958433e8a43" providerId="LiveId" clId="{309794F8-99CF-4983-9CCF-D5B7BCCE1DF4}" dt="2023-01-21T19:04:33.714" v="1146" actId="1076"/>
          <ac:picMkLst>
            <pc:docMk/>
            <pc:sldMk cId="2025037418" sldId="428"/>
            <ac:picMk id="1026" creationId="{C9554E28-A7D8-A53F-52A4-57C2C8539484}"/>
          </ac:picMkLst>
        </pc:picChg>
      </pc:sldChg>
      <pc:sldChg chg="delSp add del mod">
        <pc:chgData name="Chittaranjan Hens" userId="6fc03958433e8a43" providerId="LiveId" clId="{309794F8-99CF-4983-9CCF-D5B7BCCE1DF4}" dt="2023-01-21T11:22:19.654" v="904" actId="47"/>
        <pc:sldMkLst>
          <pc:docMk/>
          <pc:sldMk cId="3001124329" sldId="428"/>
        </pc:sldMkLst>
        <pc:spChg chg="del">
          <ac:chgData name="Chittaranjan Hens" userId="6fc03958433e8a43" providerId="LiveId" clId="{309794F8-99CF-4983-9CCF-D5B7BCCE1DF4}" dt="2023-01-21T11:21:41.978" v="900" actId="478"/>
          <ac:spMkLst>
            <pc:docMk/>
            <pc:sldMk cId="3001124329" sldId="428"/>
            <ac:spMk id="2" creationId="{1BB41B81-F349-E2F1-1D1D-52F0DFAD2D92}"/>
          </ac:spMkLst>
        </pc:spChg>
        <pc:spChg chg="del">
          <ac:chgData name="Chittaranjan Hens" userId="6fc03958433e8a43" providerId="LiveId" clId="{309794F8-99CF-4983-9CCF-D5B7BCCE1DF4}" dt="2023-01-21T11:21:41.978" v="900" actId="478"/>
          <ac:spMkLst>
            <pc:docMk/>
            <pc:sldMk cId="3001124329" sldId="428"/>
            <ac:spMk id="3" creationId="{31A54CBC-7A43-569A-88C4-49E119061B48}"/>
          </ac:spMkLst>
        </pc:spChg>
        <pc:spChg chg="del">
          <ac:chgData name="Chittaranjan Hens" userId="6fc03958433e8a43" providerId="LiveId" clId="{309794F8-99CF-4983-9CCF-D5B7BCCE1DF4}" dt="2023-01-21T11:21:41.978" v="900" actId="478"/>
          <ac:spMkLst>
            <pc:docMk/>
            <pc:sldMk cId="3001124329" sldId="428"/>
            <ac:spMk id="5" creationId="{970A6DA3-CD3A-362A-5264-DDD5DDD96283}"/>
          </ac:spMkLst>
        </pc:spChg>
        <pc:spChg chg="del">
          <ac:chgData name="Chittaranjan Hens" userId="6fc03958433e8a43" providerId="LiveId" clId="{309794F8-99CF-4983-9CCF-D5B7BCCE1DF4}" dt="2023-01-21T11:21:41.978" v="900" actId="478"/>
          <ac:spMkLst>
            <pc:docMk/>
            <pc:sldMk cId="3001124329" sldId="428"/>
            <ac:spMk id="6" creationId="{D4CE01B9-E10E-41E5-3874-C285BC1D0E85}"/>
          </ac:spMkLst>
        </pc:spChg>
        <pc:spChg chg="del">
          <ac:chgData name="Chittaranjan Hens" userId="6fc03958433e8a43" providerId="LiveId" clId="{309794F8-99CF-4983-9CCF-D5B7BCCE1DF4}" dt="2023-01-21T11:21:41.978" v="900" actId="478"/>
          <ac:spMkLst>
            <pc:docMk/>
            <pc:sldMk cId="3001124329" sldId="428"/>
            <ac:spMk id="7" creationId="{02BF6975-327A-8892-56C9-3814B14DF324}"/>
          </ac:spMkLst>
        </pc:spChg>
        <pc:spChg chg="del">
          <ac:chgData name="Chittaranjan Hens" userId="6fc03958433e8a43" providerId="LiveId" clId="{309794F8-99CF-4983-9CCF-D5B7BCCE1DF4}" dt="2023-01-21T11:21:41.978" v="900" actId="478"/>
          <ac:spMkLst>
            <pc:docMk/>
            <pc:sldMk cId="3001124329" sldId="428"/>
            <ac:spMk id="9" creationId="{3A39CED6-7DB2-838A-2947-454D19C9E5A3}"/>
          </ac:spMkLst>
        </pc:spChg>
        <pc:spChg chg="del">
          <ac:chgData name="Chittaranjan Hens" userId="6fc03958433e8a43" providerId="LiveId" clId="{309794F8-99CF-4983-9CCF-D5B7BCCE1DF4}" dt="2023-01-21T11:21:41.978" v="900" actId="478"/>
          <ac:spMkLst>
            <pc:docMk/>
            <pc:sldMk cId="3001124329" sldId="428"/>
            <ac:spMk id="10" creationId="{58D09B02-3E56-1F86-86CD-C52C90DCC292}"/>
          </ac:spMkLst>
        </pc:spChg>
        <pc:spChg chg="del">
          <ac:chgData name="Chittaranjan Hens" userId="6fc03958433e8a43" providerId="LiveId" clId="{309794F8-99CF-4983-9CCF-D5B7BCCE1DF4}" dt="2023-01-21T11:21:41.978" v="900" actId="478"/>
          <ac:spMkLst>
            <pc:docMk/>
            <pc:sldMk cId="3001124329" sldId="428"/>
            <ac:spMk id="13" creationId="{91766EB3-0E88-9ABF-7CA7-DACC0830EA06}"/>
          </ac:spMkLst>
        </pc:spChg>
        <pc:spChg chg="del">
          <ac:chgData name="Chittaranjan Hens" userId="6fc03958433e8a43" providerId="LiveId" clId="{309794F8-99CF-4983-9CCF-D5B7BCCE1DF4}" dt="2023-01-21T11:21:41.978" v="900" actId="478"/>
          <ac:spMkLst>
            <pc:docMk/>
            <pc:sldMk cId="3001124329" sldId="428"/>
            <ac:spMk id="14" creationId="{88EE8D2E-CC84-08B1-B703-771E9F057F89}"/>
          </ac:spMkLst>
        </pc:spChg>
        <pc:spChg chg="del">
          <ac:chgData name="Chittaranjan Hens" userId="6fc03958433e8a43" providerId="LiveId" clId="{309794F8-99CF-4983-9CCF-D5B7BCCE1DF4}" dt="2023-01-21T11:21:41.978" v="900" actId="478"/>
          <ac:spMkLst>
            <pc:docMk/>
            <pc:sldMk cId="3001124329" sldId="428"/>
            <ac:spMk id="15" creationId="{6662CC16-132A-B859-ABC2-69D948387E09}"/>
          </ac:spMkLst>
        </pc:spChg>
        <pc:spChg chg="del">
          <ac:chgData name="Chittaranjan Hens" userId="6fc03958433e8a43" providerId="LiveId" clId="{309794F8-99CF-4983-9CCF-D5B7BCCE1DF4}" dt="2023-01-21T11:21:41.978" v="900" actId="478"/>
          <ac:spMkLst>
            <pc:docMk/>
            <pc:sldMk cId="3001124329" sldId="428"/>
            <ac:spMk id="16" creationId="{8D1BD15F-0D6D-3813-D76E-EE78E538DF73}"/>
          </ac:spMkLst>
        </pc:spChg>
        <pc:spChg chg="del">
          <ac:chgData name="Chittaranjan Hens" userId="6fc03958433e8a43" providerId="LiveId" clId="{309794F8-99CF-4983-9CCF-D5B7BCCE1DF4}" dt="2023-01-21T11:21:41.978" v="900" actId="478"/>
          <ac:spMkLst>
            <pc:docMk/>
            <pc:sldMk cId="3001124329" sldId="428"/>
            <ac:spMk id="17" creationId="{F85CD333-F927-35AD-9B26-D704E9D39C34}"/>
          </ac:spMkLst>
        </pc:spChg>
        <pc:spChg chg="del">
          <ac:chgData name="Chittaranjan Hens" userId="6fc03958433e8a43" providerId="LiveId" clId="{309794F8-99CF-4983-9CCF-D5B7BCCE1DF4}" dt="2023-01-21T11:21:41.978" v="900" actId="478"/>
          <ac:spMkLst>
            <pc:docMk/>
            <pc:sldMk cId="3001124329" sldId="428"/>
            <ac:spMk id="19" creationId="{2598E781-EF4F-B56B-07C0-93E9065FB17F}"/>
          </ac:spMkLst>
        </pc:spChg>
        <pc:picChg chg="del">
          <ac:chgData name="Chittaranjan Hens" userId="6fc03958433e8a43" providerId="LiveId" clId="{309794F8-99CF-4983-9CCF-D5B7BCCE1DF4}" dt="2023-01-21T11:21:41.978" v="900" actId="478"/>
          <ac:picMkLst>
            <pc:docMk/>
            <pc:sldMk cId="3001124329" sldId="428"/>
            <ac:picMk id="4" creationId="{A77CDD2A-AFD3-0864-6D67-957A858D6745}"/>
          </ac:picMkLst>
        </pc:picChg>
      </pc:sldChg>
      <pc:sldChg chg="addSp delSp modSp add mod">
        <pc:chgData name="Chittaranjan Hens" userId="6fc03958433e8a43" providerId="LiveId" clId="{309794F8-99CF-4983-9CCF-D5B7BCCE1DF4}" dt="2023-01-22T02:43:56.696" v="1278" actId="478"/>
        <pc:sldMkLst>
          <pc:docMk/>
          <pc:sldMk cId="355332200" sldId="429"/>
        </pc:sldMkLst>
        <pc:spChg chg="add mod">
          <ac:chgData name="Chittaranjan Hens" userId="6fc03958433e8a43" providerId="LiveId" clId="{309794F8-99CF-4983-9CCF-D5B7BCCE1DF4}" dt="2023-01-21T19:06:59.547" v="1187" actId="2711"/>
          <ac:spMkLst>
            <pc:docMk/>
            <pc:sldMk cId="355332200" sldId="429"/>
            <ac:spMk id="4" creationId="{64A1C7C0-C769-20C6-8088-2AD6B3038E3B}"/>
          </ac:spMkLst>
        </pc:spChg>
        <pc:spChg chg="add mod">
          <ac:chgData name="Chittaranjan Hens" userId="6fc03958433e8a43" providerId="LiveId" clId="{309794F8-99CF-4983-9CCF-D5B7BCCE1DF4}" dt="2023-01-21T19:06:59.547" v="1187" actId="2711"/>
          <ac:spMkLst>
            <pc:docMk/>
            <pc:sldMk cId="355332200" sldId="429"/>
            <ac:spMk id="5" creationId="{A13EEADB-11B4-B900-F66A-7FEB99BA8ABA}"/>
          </ac:spMkLst>
        </pc:spChg>
        <pc:spChg chg="add mod">
          <ac:chgData name="Chittaranjan Hens" userId="6fc03958433e8a43" providerId="LiveId" clId="{309794F8-99CF-4983-9CCF-D5B7BCCE1DF4}" dt="2023-01-21T19:06:59.547" v="1187" actId="2711"/>
          <ac:spMkLst>
            <pc:docMk/>
            <pc:sldMk cId="355332200" sldId="429"/>
            <ac:spMk id="6" creationId="{3039A4EB-A10E-DA01-BCD4-40A6288E5864}"/>
          </ac:spMkLst>
        </pc:spChg>
        <pc:spChg chg="add mod">
          <ac:chgData name="Chittaranjan Hens" userId="6fc03958433e8a43" providerId="LiveId" clId="{309794F8-99CF-4983-9CCF-D5B7BCCE1DF4}" dt="2023-01-21T19:05:36.310" v="1158" actId="1076"/>
          <ac:spMkLst>
            <pc:docMk/>
            <pc:sldMk cId="355332200" sldId="429"/>
            <ac:spMk id="7" creationId="{C8FC88BC-AC56-3C8D-6544-6187107E359D}"/>
          </ac:spMkLst>
        </pc:spChg>
        <pc:spChg chg="del">
          <ac:chgData name="Chittaranjan Hens" userId="6fc03958433e8a43" providerId="LiveId" clId="{309794F8-99CF-4983-9CCF-D5B7BCCE1DF4}" dt="2023-01-22T02:43:56.696" v="1278" actId="478"/>
          <ac:spMkLst>
            <pc:docMk/>
            <pc:sldMk cId="355332200" sldId="429"/>
            <ac:spMk id="12" creationId="{F919C9D9-3B3F-ED7E-3111-F1442436505F}"/>
          </ac:spMkLst>
        </pc:spChg>
        <pc:spChg chg="del">
          <ac:chgData name="Chittaranjan Hens" userId="6fc03958433e8a43" providerId="LiveId" clId="{309794F8-99CF-4983-9CCF-D5B7BCCE1DF4}" dt="2023-01-21T16:05:04.791" v="1068" actId="478"/>
          <ac:spMkLst>
            <pc:docMk/>
            <pc:sldMk cId="355332200" sldId="429"/>
            <ac:spMk id="18" creationId="{77F3EDF7-232F-45CF-BF02-77D52922F47A}"/>
          </ac:spMkLst>
        </pc:spChg>
        <pc:picChg chg="add mod">
          <ac:chgData name="Chittaranjan Hens" userId="6fc03958433e8a43" providerId="LiveId" clId="{309794F8-99CF-4983-9CCF-D5B7BCCE1DF4}" dt="2023-01-21T16:05:26.285" v="1073" actId="1076"/>
          <ac:picMkLst>
            <pc:docMk/>
            <pc:sldMk cId="355332200" sldId="429"/>
            <ac:picMk id="2" creationId="{E0008029-65D5-00EC-1DAD-ACB534EE2074}"/>
          </ac:picMkLst>
        </pc:picChg>
        <pc:picChg chg="add mod">
          <ac:chgData name="Chittaranjan Hens" userId="6fc03958433e8a43" providerId="LiveId" clId="{309794F8-99CF-4983-9CCF-D5B7BCCE1DF4}" dt="2023-01-21T16:05:22.171" v="1072" actId="207"/>
          <ac:picMkLst>
            <pc:docMk/>
            <pc:sldMk cId="355332200" sldId="429"/>
            <ac:picMk id="3" creationId="{94FAD011-A829-6B4C-106A-A95845369CCE}"/>
          </ac:picMkLst>
        </pc:picChg>
        <pc:picChg chg="add del mod">
          <ac:chgData name="Chittaranjan Hens" userId="6fc03958433e8a43" providerId="LiveId" clId="{309794F8-99CF-4983-9CCF-D5B7BCCE1DF4}" dt="2023-01-22T02:43:54.469" v="1277" actId="478"/>
          <ac:picMkLst>
            <pc:docMk/>
            <pc:sldMk cId="355332200" sldId="429"/>
            <ac:picMk id="8" creationId="{EE007A6A-266A-D592-F141-F97DEAB7A24A}"/>
          </ac:picMkLst>
        </pc:picChg>
        <pc:picChg chg="del">
          <ac:chgData name="Chittaranjan Hens" userId="6fc03958433e8a43" providerId="LiveId" clId="{309794F8-99CF-4983-9CCF-D5B7BCCE1DF4}" dt="2023-01-21T16:04:59.717" v="1066" actId="478"/>
          <ac:picMkLst>
            <pc:docMk/>
            <pc:sldMk cId="355332200" sldId="429"/>
            <ac:picMk id="20" creationId="{BA52AFFC-C3A9-A016-5A83-B0B2935BC30F}"/>
          </ac:picMkLst>
        </pc:picChg>
        <pc:picChg chg="del">
          <ac:chgData name="Chittaranjan Hens" userId="6fc03958433e8a43" providerId="LiveId" clId="{309794F8-99CF-4983-9CCF-D5B7BCCE1DF4}" dt="2023-01-21T16:05:01.588" v="1067" actId="478"/>
          <ac:picMkLst>
            <pc:docMk/>
            <pc:sldMk cId="355332200" sldId="429"/>
            <ac:picMk id="1026" creationId="{C9554E28-A7D8-A53F-52A4-57C2C8539484}"/>
          </ac:picMkLst>
        </pc:picChg>
      </pc:sldChg>
      <pc:sldChg chg="add del">
        <pc:chgData name="Chittaranjan Hens" userId="6fc03958433e8a43" providerId="LiveId" clId="{309794F8-99CF-4983-9CCF-D5B7BCCE1DF4}" dt="2023-01-21T11:21:44.957" v="902"/>
        <pc:sldMkLst>
          <pc:docMk/>
          <pc:sldMk cId="3231762595" sldId="429"/>
        </pc:sldMkLst>
      </pc:sldChg>
      <pc:sldChg chg="addSp delSp modSp new mod setBg">
        <pc:chgData name="Chittaranjan Hens" userId="6fc03958433e8a43" providerId="LiveId" clId="{309794F8-99CF-4983-9CCF-D5B7BCCE1DF4}" dt="2023-01-21T19:04:09.655" v="1141" actId="404"/>
        <pc:sldMkLst>
          <pc:docMk/>
          <pc:sldMk cId="454236153" sldId="430"/>
        </pc:sldMkLst>
        <pc:spChg chg="del">
          <ac:chgData name="Chittaranjan Hens" userId="6fc03958433e8a43" providerId="LiveId" clId="{309794F8-99CF-4983-9CCF-D5B7BCCE1DF4}" dt="2023-01-21T16:08:31.045" v="1075" actId="478"/>
          <ac:spMkLst>
            <pc:docMk/>
            <pc:sldMk cId="454236153" sldId="430"/>
            <ac:spMk id="2" creationId="{835EA482-AF6E-B637-47A0-7263DD08C2B1}"/>
          </ac:spMkLst>
        </pc:spChg>
        <pc:spChg chg="del">
          <ac:chgData name="Chittaranjan Hens" userId="6fc03958433e8a43" providerId="LiveId" clId="{309794F8-99CF-4983-9CCF-D5B7BCCE1DF4}" dt="2023-01-21T16:08:32.961" v="1076" actId="478"/>
          <ac:spMkLst>
            <pc:docMk/>
            <pc:sldMk cId="454236153" sldId="430"/>
            <ac:spMk id="3" creationId="{AA747848-20CA-4725-9F0A-E7A0653E9D1C}"/>
          </ac:spMkLst>
        </pc:spChg>
        <pc:spChg chg="add mod ord">
          <ac:chgData name="Chittaranjan Hens" userId="6fc03958433e8a43" providerId="LiveId" clId="{309794F8-99CF-4983-9CCF-D5B7BCCE1DF4}" dt="2023-01-21T19:04:09.655" v="1141" actId="404"/>
          <ac:spMkLst>
            <pc:docMk/>
            <pc:sldMk cId="454236153" sldId="430"/>
            <ac:spMk id="5" creationId="{84FC4AF0-196C-21D5-654D-1B2C940F6F88}"/>
          </ac:spMkLst>
        </pc:spChg>
        <pc:spChg chg="add">
          <ac:chgData name="Chittaranjan Hens" userId="6fc03958433e8a43" providerId="LiveId" clId="{309794F8-99CF-4983-9CCF-D5B7BCCE1DF4}" dt="2023-01-21T16:27:49.468" v="1097" actId="26606"/>
          <ac:spMkLst>
            <pc:docMk/>
            <pc:sldMk cId="454236153" sldId="430"/>
            <ac:spMk id="8" creationId="{E91DC736-0EF8-4F87-9146-EBF1D2EE4D3D}"/>
          </ac:spMkLst>
        </pc:spChg>
        <pc:spChg chg="add">
          <ac:chgData name="Chittaranjan Hens" userId="6fc03958433e8a43" providerId="LiveId" clId="{309794F8-99CF-4983-9CCF-D5B7BCCE1DF4}" dt="2023-01-21T16:27:49.468" v="1097" actId="26606"/>
          <ac:spMkLst>
            <pc:docMk/>
            <pc:sldMk cId="454236153" sldId="430"/>
            <ac:spMk id="9" creationId="{097CD68E-23E3-4007-8847-CD0944C4F7BE}"/>
          </ac:spMkLst>
        </pc:spChg>
        <pc:spChg chg="add">
          <ac:chgData name="Chittaranjan Hens" userId="6fc03958433e8a43" providerId="LiveId" clId="{309794F8-99CF-4983-9CCF-D5B7BCCE1DF4}" dt="2023-01-21T16:27:49.468" v="1097" actId="26606"/>
          <ac:spMkLst>
            <pc:docMk/>
            <pc:sldMk cId="454236153" sldId="430"/>
            <ac:spMk id="10" creationId="{AF2F604E-43BE-4DC3-B983-E071523364F8}"/>
          </ac:spMkLst>
        </pc:spChg>
        <pc:spChg chg="add del">
          <ac:chgData name="Chittaranjan Hens" userId="6fc03958433e8a43" providerId="LiveId" clId="{309794F8-99CF-4983-9CCF-D5B7BCCE1DF4}" dt="2023-01-21T16:09:15.977" v="1093" actId="26606"/>
          <ac:spMkLst>
            <pc:docMk/>
            <pc:sldMk cId="454236153" sldId="430"/>
            <ac:spMk id="11" creationId="{E91DC736-0EF8-4F87-9146-EBF1D2EE4D3D}"/>
          </ac:spMkLst>
        </pc:spChg>
        <pc:spChg chg="add">
          <ac:chgData name="Chittaranjan Hens" userId="6fc03958433e8a43" providerId="LiveId" clId="{309794F8-99CF-4983-9CCF-D5B7BCCE1DF4}" dt="2023-01-21T16:27:49.468" v="1097" actId="26606"/>
          <ac:spMkLst>
            <pc:docMk/>
            <pc:sldMk cId="454236153" sldId="430"/>
            <ac:spMk id="12" creationId="{08C9B587-E65E-4B52-B37C-ABEBB6E87928}"/>
          </ac:spMkLst>
        </pc:spChg>
        <pc:spChg chg="add del">
          <ac:chgData name="Chittaranjan Hens" userId="6fc03958433e8a43" providerId="LiveId" clId="{309794F8-99CF-4983-9CCF-D5B7BCCE1DF4}" dt="2023-01-21T16:09:15.977" v="1093" actId="26606"/>
          <ac:spMkLst>
            <pc:docMk/>
            <pc:sldMk cId="454236153" sldId="430"/>
            <ac:spMk id="13" creationId="{097CD68E-23E3-4007-8847-CD0944C4F7BE}"/>
          </ac:spMkLst>
        </pc:spChg>
        <pc:spChg chg="add mod">
          <ac:chgData name="Chittaranjan Hens" userId="6fc03958433e8a43" providerId="LiveId" clId="{309794F8-99CF-4983-9CCF-D5B7BCCE1DF4}" dt="2023-01-21T17:37:45.271" v="1130" actId="1076"/>
          <ac:spMkLst>
            <pc:docMk/>
            <pc:sldMk cId="454236153" sldId="430"/>
            <ac:spMk id="14" creationId="{5C751F3B-C2D7-B7EA-2F78-039B123CA9B0}"/>
          </ac:spMkLst>
        </pc:spChg>
        <pc:spChg chg="add del">
          <ac:chgData name="Chittaranjan Hens" userId="6fc03958433e8a43" providerId="LiveId" clId="{309794F8-99CF-4983-9CCF-D5B7BCCE1DF4}" dt="2023-01-21T16:09:15.977" v="1093" actId="26606"/>
          <ac:spMkLst>
            <pc:docMk/>
            <pc:sldMk cId="454236153" sldId="430"/>
            <ac:spMk id="15" creationId="{AF2F604E-43BE-4DC3-B983-E071523364F8}"/>
          </ac:spMkLst>
        </pc:spChg>
        <pc:spChg chg="add del">
          <ac:chgData name="Chittaranjan Hens" userId="6fc03958433e8a43" providerId="LiveId" clId="{309794F8-99CF-4983-9CCF-D5B7BCCE1DF4}" dt="2023-01-21T16:09:15.977" v="1093" actId="26606"/>
          <ac:spMkLst>
            <pc:docMk/>
            <pc:sldMk cId="454236153" sldId="430"/>
            <ac:spMk id="17" creationId="{08C9B587-E65E-4B52-B37C-ABEBB6E87928}"/>
          </ac:spMkLst>
        </pc:spChg>
        <pc:spChg chg="add mod">
          <ac:chgData name="Chittaranjan Hens" userId="6fc03958433e8a43" providerId="LiveId" clId="{309794F8-99CF-4983-9CCF-D5B7BCCE1DF4}" dt="2023-01-21T19:03:16.972" v="1135" actId="14100"/>
          <ac:spMkLst>
            <pc:docMk/>
            <pc:sldMk cId="454236153" sldId="430"/>
            <ac:spMk id="18" creationId="{1C1128E9-DE22-7458-DEAE-9B1111AC3DDE}"/>
          </ac:spMkLst>
        </pc:spChg>
        <pc:spChg chg="add del">
          <ac:chgData name="Chittaranjan Hens" userId="6fc03958433e8a43" providerId="LiveId" clId="{309794F8-99CF-4983-9CCF-D5B7BCCE1DF4}" dt="2023-01-21T16:09:17.439" v="1095" actId="26606"/>
          <ac:spMkLst>
            <pc:docMk/>
            <pc:sldMk cId="454236153" sldId="430"/>
            <ac:spMk id="19" creationId="{37C89E4B-3C9F-44B9-8B86-D9E3D112D8EC}"/>
          </ac:spMkLst>
        </pc:spChg>
        <pc:picChg chg="add mod ord">
          <ac:chgData name="Chittaranjan Hens" userId="6fc03958433e8a43" providerId="LiveId" clId="{309794F8-99CF-4983-9CCF-D5B7BCCE1DF4}" dt="2023-01-21T16:27:49.468" v="1097" actId="26606"/>
          <ac:picMkLst>
            <pc:docMk/>
            <pc:sldMk cId="454236153" sldId="430"/>
            <ac:picMk id="6" creationId="{3A9B1544-4E77-11A3-6B67-89CAA0A33930}"/>
          </ac:picMkLst>
        </pc:picChg>
        <pc:picChg chg="add mod">
          <ac:chgData name="Chittaranjan Hens" userId="6fc03958433e8a43" providerId="LiveId" clId="{309794F8-99CF-4983-9CCF-D5B7BCCE1DF4}" dt="2023-01-21T17:37:17.716" v="1125" actId="1076"/>
          <ac:picMkLst>
            <pc:docMk/>
            <pc:sldMk cId="454236153" sldId="430"/>
            <ac:picMk id="16" creationId="{F236F48E-DC01-4604-9178-4F8085C55335}"/>
          </ac:picMkLst>
        </pc:picChg>
        <pc:cxnChg chg="add del">
          <ac:chgData name="Chittaranjan Hens" userId="6fc03958433e8a43" providerId="LiveId" clId="{309794F8-99CF-4983-9CCF-D5B7BCCE1DF4}" dt="2023-01-21T16:09:17.439" v="1095" actId="26606"/>
          <ac:cxnSpMkLst>
            <pc:docMk/>
            <pc:sldMk cId="454236153" sldId="430"/>
            <ac:cxnSpMk id="20" creationId="{AA2EAA10-076F-46BD-8F0F-B9A2FB77A85C}"/>
          </ac:cxnSpMkLst>
        </pc:cxnChg>
        <pc:cxnChg chg="add del">
          <ac:chgData name="Chittaranjan Hens" userId="6fc03958433e8a43" providerId="LiveId" clId="{309794F8-99CF-4983-9CCF-D5B7BCCE1DF4}" dt="2023-01-21T16:09:17.439" v="1095" actId="26606"/>
          <ac:cxnSpMkLst>
            <pc:docMk/>
            <pc:sldMk cId="454236153" sldId="430"/>
            <ac:cxnSpMk id="21" creationId="{D891E407-403B-4764-86C9-33A56D3BCAA3}"/>
          </ac:cxnSpMkLst>
        </pc:cxnChg>
      </pc:sldChg>
      <pc:sldChg chg="add del">
        <pc:chgData name="Chittaranjan Hens" userId="6fc03958433e8a43" providerId="LiveId" clId="{309794F8-99CF-4983-9CCF-D5B7BCCE1DF4}" dt="2023-01-21T16:05:07.337" v="1070"/>
        <pc:sldMkLst>
          <pc:docMk/>
          <pc:sldMk cId="2566995070" sldId="430"/>
        </pc:sldMkLst>
      </pc:sldChg>
      <pc:sldChg chg="addSp delSp modSp add del mod modAnim">
        <pc:chgData name="Chittaranjan Hens" userId="6fc03958433e8a43" providerId="LiveId" clId="{309794F8-99CF-4983-9CCF-D5B7BCCE1DF4}" dt="2023-01-22T03:00:48.026" v="1426" actId="47"/>
        <pc:sldMkLst>
          <pc:docMk/>
          <pc:sldMk cId="1330093258" sldId="431"/>
        </pc:sldMkLst>
        <pc:spChg chg="del">
          <ac:chgData name="Chittaranjan Hens" userId="6fc03958433e8a43" providerId="LiveId" clId="{309794F8-99CF-4983-9CCF-D5B7BCCE1DF4}" dt="2023-01-21T19:02:11.233" v="1132" actId="478"/>
          <ac:spMkLst>
            <pc:docMk/>
            <pc:sldMk cId="1330093258" sldId="431"/>
            <ac:spMk id="2" creationId="{ECE02996-8A1A-2948-A0D2-505FA82FB248}"/>
          </ac:spMkLst>
        </pc:spChg>
        <pc:spChg chg="del">
          <ac:chgData name="Chittaranjan Hens" userId="6fc03958433e8a43" providerId="LiveId" clId="{309794F8-99CF-4983-9CCF-D5B7BCCE1DF4}" dt="2023-01-21T19:03:01.711" v="1133" actId="478"/>
          <ac:spMkLst>
            <pc:docMk/>
            <pc:sldMk cId="1330093258" sldId="431"/>
            <ac:spMk id="4" creationId="{CAD1F2BC-EC35-3E46-B979-EB8F286B872C}"/>
          </ac:spMkLst>
        </pc:spChg>
        <pc:spChg chg="add del">
          <ac:chgData name="Chittaranjan Hens" userId="6fc03958433e8a43" providerId="LiveId" clId="{309794F8-99CF-4983-9CCF-D5B7BCCE1DF4}" dt="2023-01-22T02:59:58.902" v="1418" actId="478"/>
          <ac:spMkLst>
            <pc:docMk/>
            <pc:sldMk cId="1330093258" sldId="431"/>
            <ac:spMk id="170" creationId="{CC254ABE-6EB5-DF40-9DB1-848683F25D25}"/>
          </ac:spMkLst>
        </pc:spChg>
        <pc:spChg chg="add del">
          <ac:chgData name="Chittaranjan Hens" userId="6fc03958433e8a43" providerId="LiveId" clId="{309794F8-99CF-4983-9CCF-D5B7BCCE1DF4}" dt="2023-01-22T02:59:58.902" v="1418" actId="478"/>
          <ac:spMkLst>
            <pc:docMk/>
            <pc:sldMk cId="1330093258" sldId="431"/>
            <ac:spMk id="210" creationId="{2BD7C186-D2D7-4A41-A18C-F665542D4C89}"/>
          </ac:spMkLst>
        </pc:spChg>
        <pc:grpChg chg="add del">
          <ac:chgData name="Chittaranjan Hens" userId="6fc03958433e8a43" providerId="LiveId" clId="{309794F8-99CF-4983-9CCF-D5B7BCCE1DF4}" dt="2023-01-22T02:59:58.902" v="1418" actId="478"/>
          <ac:grpSpMkLst>
            <pc:docMk/>
            <pc:sldMk cId="1330093258" sldId="431"/>
            <ac:grpSpMk id="9" creationId="{E18FC7CB-F27E-7B4B-853C-0988D90041D8}"/>
          </ac:grpSpMkLst>
        </pc:grpChg>
        <pc:grpChg chg="add del">
          <ac:chgData name="Chittaranjan Hens" userId="6fc03958433e8a43" providerId="LiveId" clId="{309794F8-99CF-4983-9CCF-D5B7BCCE1DF4}" dt="2023-01-22T02:59:58.902" v="1418" actId="478"/>
          <ac:grpSpMkLst>
            <pc:docMk/>
            <pc:sldMk cId="1330093258" sldId="431"/>
            <ac:grpSpMk id="10" creationId="{1CA35E5F-8F49-8446-B551-1024D2A32E72}"/>
          </ac:grpSpMkLst>
        </pc:grpChg>
        <pc:grpChg chg="add del">
          <ac:chgData name="Chittaranjan Hens" userId="6fc03958433e8a43" providerId="LiveId" clId="{309794F8-99CF-4983-9CCF-D5B7BCCE1DF4}" dt="2023-01-22T02:59:58.902" v="1418" actId="478"/>
          <ac:grpSpMkLst>
            <pc:docMk/>
            <pc:sldMk cId="1330093258" sldId="431"/>
            <ac:grpSpMk id="19" creationId="{D95D60F6-83F6-4E46-9A56-954AF34E6E4F}"/>
          </ac:grpSpMkLst>
        </pc:grpChg>
        <pc:grpChg chg="add del">
          <ac:chgData name="Chittaranjan Hens" userId="6fc03958433e8a43" providerId="LiveId" clId="{309794F8-99CF-4983-9CCF-D5B7BCCE1DF4}" dt="2023-01-22T02:59:58.902" v="1418" actId="478"/>
          <ac:grpSpMkLst>
            <pc:docMk/>
            <pc:sldMk cId="1330093258" sldId="431"/>
            <ac:grpSpMk id="23" creationId="{7BBC1820-3FD6-4942-8A9F-9D0F42FB53D9}"/>
          </ac:grpSpMkLst>
        </pc:grpChg>
        <pc:grpChg chg="add del">
          <ac:chgData name="Chittaranjan Hens" userId="6fc03958433e8a43" providerId="LiveId" clId="{309794F8-99CF-4983-9CCF-D5B7BCCE1DF4}" dt="2023-01-22T02:59:58.902" v="1418" actId="478"/>
          <ac:grpSpMkLst>
            <pc:docMk/>
            <pc:sldMk cId="1330093258" sldId="431"/>
            <ac:grpSpMk id="24" creationId="{432822F8-DF06-034D-8825-3AA99FD8F6F2}"/>
          </ac:grpSpMkLst>
        </pc:grpChg>
        <pc:grpChg chg="add del">
          <ac:chgData name="Chittaranjan Hens" userId="6fc03958433e8a43" providerId="LiveId" clId="{309794F8-99CF-4983-9CCF-D5B7BCCE1DF4}" dt="2023-01-22T02:59:58.902" v="1418" actId="478"/>
          <ac:grpSpMkLst>
            <pc:docMk/>
            <pc:sldMk cId="1330093258" sldId="431"/>
            <ac:grpSpMk id="25" creationId="{FA36BDEF-02C9-8B4A-A4AA-55C77B6C1070}"/>
          </ac:grpSpMkLst>
        </pc:grpChg>
        <pc:grpChg chg="add del">
          <ac:chgData name="Chittaranjan Hens" userId="6fc03958433e8a43" providerId="LiveId" clId="{309794F8-99CF-4983-9CCF-D5B7BCCE1DF4}" dt="2023-01-22T02:59:58.902" v="1418" actId="478"/>
          <ac:grpSpMkLst>
            <pc:docMk/>
            <pc:sldMk cId="1330093258" sldId="431"/>
            <ac:grpSpMk id="31" creationId="{AB961EC0-9A7F-CD43-9812-17435496F34E}"/>
          </ac:grpSpMkLst>
        </pc:grpChg>
        <pc:grpChg chg="add del mod">
          <ac:chgData name="Chittaranjan Hens" userId="6fc03958433e8a43" providerId="LiveId" clId="{309794F8-99CF-4983-9CCF-D5B7BCCE1DF4}" dt="2023-01-22T02:59:58.902" v="1418" actId="478"/>
          <ac:grpSpMkLst>
            <pc:docMk/>
            <pc:sldMk cId="1330093258" sldId="431"/>
            <ac:grpSpMk id="32" creationId="{3F6143C7-BF76-C147-99B9-7E2251BD1E4A}"/>
          </ac:grpSpMkLst>
        </pc:grpChg>
        <pc:grpChg chg="add del">
          <ac:chgData name="Chittaranjan Hens" userId="6fc03958433e8a43" providerId="LiveId" clId="{309794F8-99CF-4983-9CCF-D5B7BCCE1DF4}" dt="2023-01-22T02:59:58.902" v="1418" actId="478"/>
          <ac:grpSpMkLst>
            <pc:docMk/>
            <pc:sldMk cId="1330093258" sldId="431"/>
            <ac:grpSpMk id="33" creationId="{8A618ABF-C352-144D-BB1C-DEDE7A66951F}"/>
          </ac:grpSpMkLst>
        </pc:grpChg>
        <pc:grpChg chg="add del">
          <ac:chgData name="Chittaranjan Hens" userId="6fc03958433e8a43" providerId="LiveId" clId="{309794F8-99CF-4983-9CCF-D5B7BCCE1DF4}" dt="2023-01-22T02:59:58.902" v="1418" actId="478"/>
          <ac:grpSpMkLst>
            <pc:docMk/>
            <pc:sldMk cId="1330093258" sldId="431"/>
            <ac:grpSpMk id="34" creationId="{5EC1D50E-1A45-954B-B9A9-B58C60D02D27}"/>
          </ac:grpSpMkLst>
        </pc:grpChg>
        <pc:grpChg chg="add del">
          <ac:chgData name="Chittaranjan Hens" userId="6fc03958433e8a43" providerId="LiveId" clId="{309794F8-99CF-4983-9CCF-D5B7BCCE1DF4}" dt="2023-01-22T02:59:58.902" v="1418" actId="478"/>
          <ac:grpSpMkLst>
            <pc:docMk/>
            <pc:sldMk cId="1330093258" sldId="431"/>
            <ac:grpSpMk id="35" creationId="{026E84CC-BC83-DB41-A6EE-95CADF46B7A8}"/>
          </ac:grpSpMkLst>
        </pc:grpChg>
        <pc:grpChg chg="add del">
          <ac:chgData name="Chittaranjan Hens" userId="6fc03958433e8a43" providerId="LiveId" clId="{309794F8-99CF-4983-9CCF-D5B7BCCE1DF4}" dt="2023-01-22T02:59:58.902" v="1418" actId="478"/>
          <ac:grpSpMkLst>
            <pc:docMk/>
            <pc:sldMk cId="1330093258" sldId="431"/>
            <ac:grpSpMk id="36" creationId="{76F7FF59-3F43-D346-A416-335207C0313B}"/>
          </ac:grpSpMkLst>
        </pc:grpChg>
        <pc:picChg chg="del mod">
          <ac:chgData name="Chittaranjan Hens" userId="6fc03958433e8a43" providerId="LiveId" clId="{309794F8-99CF-4983-9CCF-D5B7BCCE1DF4}" dt="2023-01-22T02:59:49.747" v="1415" actId="478"/>
          <ac:picMkLst>
            <pc:docMk/>
            <pc:sldMk cId="1330093258" sldId="431"/>
            <ac:picMk id="3" creationId="{D4C8FB53-24D5-6129-80B2-D1221E121F0B}"/>
          </ac:picMkLst>
        </pc:picChg>
        <pc:picChg chg="add del mod">
          <ac:chgData name="Chittaranjan Hens" userId="6fc03958433e8a43" providerId="LiveId" clId="{309794F8-99CF-4983-9CCF-D5B7BCCE1DF4}" dt="2023-01-22T03:00:23.489" v="1421" actId="21"/>
          <ac:picMkLst>
            <pc:docMk/>
            <pc:sldMk cId="1330093258" sldId="431"/>
            <ac:picMk id="2050" creationId="{AF922EFD-789D-1D2F-F5F2-B2A079A866D1}"/>
          </ac:picMkLst>
        </pc:picChg>
      </pc:sldChg>
      <pc:sldChg chg="add del">
        <pc:chgData name="Chittaranjan Hens" userId="6fc03958433e8a43" providerId="LiveId" clId="{309794F8-99CF-4983-9CCF-D5B7BCCE1DF4}" dt="2023-01-21T17:33:11.858" v="1103"/>
        <pc:sldMkLst>
          <pc:docMk/>
          <pc:sldMk cId="1578463811" sldId="432"/>
        </pc:sldMkLst>
      </pc:sldChg>
      <pc:sldChg chg="addSp delSp modSp add mod ord">
        <pc:chgData name="Chittaranjan Hens" userId="6fc03958433e8a43" providerId="LiveId" clId="{309794F8-99CF-4983-9CCF-D5B7BCCE1DF4}" dt="2023-01-22T02:52:41.261" v="1386"/>
        <pc:sldMkLst>
          <pc:docMk/>
          <pc:sldMk cId="2865835326" sldId="432"/>
        </pc:sldMkLst>
        <pc:spChg chg="add del mod">
          <ac:chgData name="Chittaranjan Hens" userId="6fc03958433e8a43" providerId="LiveId" clId="{309794F8-99CF-4983-9CCF-D5B7BCCE1DF4}" dt="2023-01-22T02:52:40.385" v="1385" actId="478"/>
          <ac:spMkLst>
            <pc:docMk/>
            <pc:sldMk cId="2865835326" sldId="432"/>
            <ac:spMk id="4" creationId="{46C53B46-0453-26A6-01B0-D74D6CBBDE6A}"/>
          </ac:spMkLst>
        </pc:spChg>
        <pc:spChg chg="add mod">
          <ac:chgData name="Chittaranjan Hens" userId="6fc03958433e8a43" providerId="LiveId" clId="{309794F8-99CF-4983-9CCF-D5B7BCCE1DF4}" dt="2023-01-22T02:52:41.261" v="1386"/>
          <ac:spMkLst>
            <pc:docMk/>
            <pc:sldMk cId="2865835326" sldId="432"/>
            <ac:spMk id="5" creationId="{4CD34A4E-B61D-36EF-0E1D-057D61AD7F4B}"/>
          </ac:spMkLst>
        </pc:spChg>
        <pc:spChg chg="del">
          <ac:chgData name="Chittaranjan Hens" userId="6fc03958433e8a43" providerId="LiveId" clId="{309794F8-99CF-4983-9CCF-D5B7BCCE1DF4}" dt="2023-01-21T19:28:04.658" v="1262" actId="478"/>
          <ac:spMkLst>
            <pc:docMk/>
            <pc:sldMk cId="2865835326" sldId="432"/>
            <ac:spMk id="12" creationId="{F919C9D9-3B3F-ED7E-3111-F1442436505F}"/>
          </ac:spMkLst>
        </pc:spChg>
        <pc:spChg chg="del">
          <ac:chgData name="Chittaranjan Hens" userId="6fc03958433e8a43" providerId="LiveId" clId="{309794F8-99CF-4983-9CCF-D5B7BCCE1DF4}" dt="2023-01-21T19:28:01.016" v="1261" actId="478"/>
          <ac:spMkLst>
            <pc:docMk/>
            <pc:sldMk cId="2865835326" sldId="432"/>
            <ac:spMk id="21" creationId="{814AFED6-2FB8-BE8F-BFCF-2583529DECB4}"/>
          </ac:spMkLst>
        </pc:spChg>
        <pc:spChg chg="del">
          <ac:chgData name="Chittaranjan Hens" userId="6fc03958433e8a43" providerId="LiveId" clId="{309794F8-99CF-4983-9CCF-D5B7BCCE1DF4}" dt="2023-01-21T19:08:39.246" v="1192" actId="478"/>
          <ac:spMkLst>
            <pc:docMk/>
            <pc:sldMk cId="2865835326" sldId="432"/>
            <ac:spMk id="23" creationId="{0DD5E4A6-3D2D-6C15-CAD3-7962AAE7AE6C}"/>
          </ac:spMkLst>
        </pc:spChg>
        <pc:picChg chg="add mod">
          <ac:chgData name="Chittaranjan Hens" userId="6fc03958433e8a43" providerId="LiveId" clId="{309794F8-99CF-4983-9CCF-D5B7BCCE1DF4}" dt="2023-01-21T19:28:49.806" v="1263"/>
          <ac:picMkLst>
            <pc:docMk/>
            <pc:sldMk cId="2865835326" sldId="432"/>
            <ac:picMk id="2" creationId="{ECD3D644-A0F2-1C3E-E54C-2B73F1539201}"/>
          </ac:picMkLst>
        </pc:picChg>
        <pc:picChg chg="add mod">
          <ac:chgData name="Chittaranjan Hens" userId="6fc03958433e8a43" providerId="LiveId" clId="{309794F8-99CF-4983-9CCF-D5B7BCCE1DF4}" dt="2023-01-21T19:28:49.806" v="1263"/>
          <ac:picMkLst>
            <pc:docMk/>
            <pc:sldMk cId="2865835326" sldId="432"/>
            <ac:picMk id="3" creationId="{C6D8CC78-ED30-88E7-780C-0131DEEB6B85}"/>
          </ac:picMkLst>
        </pc:picChg>
        <pc:picChg chg="mod">
          <ac:chgData name="Chittaranjan Hens" userId="6fc03958433e8a43" providerId="LiveId" clId="{309794F8-99CF-4983-9CCF-D5B7BCCE1DF4}" dt="2023-01-21T19:08:52.450" v="1195" actId="14100"/>
          <ac:picMkLst>
            <pc:docMk/>
            <pc:sldMk cId="2865835326" sldId="432"/>
            <ac:picMk id="8" creationId="{EE007A6A-266A-D592-F141-F97DEAB7A24A}"/>
          </ac:picMkLst>
        </pc:picChg>
        <pc:picChg chg="del">
          <ac:chgData name="Chittaranjan Hens" userId="6fc03958433e8a43" providerId="LiveId" clId="{309794F8-99CF-4983-9CCF-D5B7BCCE1DF4}" dt="2023-01-21T19:08:39.246" v="1192" actId="478"/>
          <ac:picMkLst>
            <pc:docMk/>
            <pc:sldMk cId="2865835326" sldId="432"/>
            <ac:picMk id="20" creationId="{BA52AFFC-C3A9-A016-5A83-B0B2935BC30F}"/>
          </ac:picMkLst>
        </pc:picChg>
        <pc:picChg chg="del">
          <ac:chgData name="Chittaranjan Hens" userId="6fc03958433e8a43" providerId="LiveId" clId="{309794F8-99CF-4983-9CCF-D5B7BCCE1DF4}" dt="2023-01-21T19:28:01.016" v="1261" actId="478"/>
          <ac:picMkLst>
            <pc:docMk/>
            <pc:sldMk cId="2865835326" sldId="432"/>
            <ac:picMk id="1026" creationId="{C9554E28-A7D8-A53F-52A4-57C2C8539484}"/>
          </ac:picMkLst>
        </pc:picChg>
        <pc:picChg chg="add del mod">
          <ac:chgData name="Chittaranjan Hens" userId="6fc03958433e8a43" providerId="LiveId" clId="{309794F8-99CF-4983-9CCF-D5B7BCCE1DF4}" dt="2023-01-21T19:28:01.016" v="1261" actId="478"/>
          <ac:picMkLst>
            <pc:docMk/>
            <pc:sldMk cId="2865835326" sldId="432"/>
            <ac:picMk id="4098" creationId="{29DC7B19-FFDC-B101-630A-48322EA5BB13}"/>
          </ac:picMkLst>
        </pc:picChg>
      </pc:sldChg>
      <pc:sldChg chg="addSp modSp add del mod">
        <pc:chgData name="Chittaranjan Hens" userId="6fc03958433e8a43" providerId="LiveId" clId="{309794F8-99CF-4983-9CCF-D5B7BCCE1DF4}" dt="2023-01-21T19:27:46.801" v="1260" actId="47"/>
        <pc:sldMkLst>
          <pc:docMk/>
          <pc:sldMk cId="804222339" sldId="433"/>
        </pc:sldMkLst>
        <pc:spChg chg="add mod">
          <ac:chgData name="Chittaranjan Hens" userId="6fc03958433e8a43" providerId="LiveId" clId="{309794F8-99CF-4983-9CCF-D5B7BCCE1DF4}" dt="2023-01-21T19:10:11.427" v="1238" actId="14100"/>
          <ac:spMkLst>
            <pc:docMk/>
            <pc:sldMk cId="804222339" sldId="433"/>
            <ac:spMk id="2" creationId="{39B79E4E-FC83-8711-1576-F320C7571DD8}"/>
          </ac:spMkLst>
        </pc:spChg>
        <pc:picChg chg="mod">
          <ac:chgData name="Chittaranjan Hens" userId="6fc03958433e8a43" providerId="LiveId" clId="{309794F8-99CF-4983-9CCF-D5B7BCCE1DF4}" dt="2023-01-21T19:09:48.079" v="1231" actId="1076"/>
          <ac:picMkLst>
            <pc:docMk/>
            <pc:sldMk cId="804222339" sldId="433"/>
            <ac:picMk id="8" creationId="{EE007A6A-266A-D592-F141-F97DEAB7A24A}"/>
          </ac:picMkLst>
        </pc:picChg>
        <pc:picChg chg="add mod">
          <ac:chgData name="Chittaranjan Hens" userId="6fc03958433e8a43" providerId="LiveId" clId="{309794F8-99CF-4983-9CCF-D5B7BCCE1DF4}" dt="2023-01-21T19:09:53.897" v="1232" actId="1076"/>
          <ac:picMkLst>
            <pc:docMk/>
            <pc:sldMk cId="804222339" sldId="433"/>
            <ac:picMk id="6146" creationId="{68D9167E-6D71-7041-4464-AE94377E05EC}"/>
          </ac:picMkLst>
        </pc:picChg>
      </pc:sldChg>
      <pc:sldChg chg="addSp delSp modSp add mod">
        <pc:chgData name="Chittaranjan Hens" userId="6fc03958433e8a43" providerId="LiveId" clId="{309794F8-99CF-4983-9CCF-D5B7BCCE1DF4}" dt="2023-01-22T02:52:18.224" v="1380" actId="1076"/>
        <pc:sldMkLst>
          <pc:docMk/>
          <pc:sldMk cId="3951377450" sldId="433"/>
        </pc:sldMkLst>
        <pc:spChg chg="add mod">
          <ac:chgData name="Chittaranjan Hens" userId="6fc03958433e8a43" providerId="LiveId" clId="{309794F8-99CF-4983-9CCF-D5B7BCCE1DF4}" dt="2023-01-22T02:52:18.224" v="1380" actId="1076"/>
          <ac:spMkLst>
            <pc:docMk/>
            <pc:sldMk cId="3951377450" sldId="433"/>
            <ac:spMk id="5" creationId="{9FCF35EF-634F-5FB8-4EE7-C7C570EC656B}"/>
          </ac:spMkLst>
        </pc:spChg>
        <pc:picChg chg="del">
          <ac:chgData name="Chittaranjan Hens" userId="6fc03958433e8a43" providerId="LiveId" clId="{309794F8-99CF-4983-9CCF-D5B7BCCE1DF4}" dt="2023-01-22T02:41:54.421" v="1265" actId="478"/>
          <ac:picMkLst>
            <pc:docMk/>
            <pc:sldMk cId="3951377450" sldId="433"/>
            <ac:picMk id="2" creationId="{ECD3D644-A0F2-1C3E-E54C-2B73F1539201}"/>
          </ac:picMkLst>
        </pc:picChg>
        <pc:picChg chg="del">
          <ac:chgData name="Chittaranjan Hens" userId="6fc03958433e8a43" providerId="LiveId" clId="{309794F8-99CF-4983-9CCF-D5B7BCCE1DF4}" dt="2023-01-22T02:41:56.452" v="1266" actId="478"/>
          <ac:picMkLst>
            <pc:docMk/>
            <pc:sldMk cId="3951377450" sldId="433"/>
            <ac:picMk id="3" creationId="{C6D8CC78-ED30-88E7-780C-0131DEEB6B85}"/>
          </ac:picMkLst>
        </pc:picChg>
        <pc:picChg chg="add mod modCrop">
          <ac:chgData name="Chittaranjan Hens" userId="6fc03958433e8a43" providerId="LiveId" clId="{309794F8-99CF-4983-9CCF-D5B7BCCE1DF4}" dt="2023-01-22T02:45:20.509" v="1286" actId="732"/>
          <ac:picMkLst>
            <pc:docMk/>
            <pc:sldMk cId="3951377450" sldId="433"/>
            <ac:picMk id="4" creationId="{DE236744-E78F-2415-BA56-03BD25912E1B}"/>
          </ac:picMkLst>
        </pc:picChg>
      </pc:sldChg>
      <pc:sldChg chg="add del">
        <pc:chgData name="Chittaranjan Hens" userId="6fc03958433e8a43" providerId="LiveId" clId="{309794F8-99CF-4983-9CCF-D5B7BCCE1DF4}" dt="2023-01-22T02:41:59.317" v="1268"/>
        <pc:sldMkLst>
          <pc:docMk/>
          <pc:sldMk cId="2276722908" sldId="434"/>
        </pc:sldMkLst>
      </pc:sldChg>
      <pc:sldChg chg="addSp delSp modSp add del">
        <pc:chgData name="Chittaranjan Hens" userId="6fc03958433e8a43" providerId="LiveId" clId="{309794F8-99CF-4983-9CCF-D5B7BCCE1DF4}" dt="2023-01-21T19:27:46.801" v="1260" actId="47"/>
        <pc:sldMkLst>
          <pc:docMk/>
          <pc:sldMk cId="2321466165" sldId="434"/>
        </pc:sldMkLst>
        <pc:spChg chg="del">
          <ac:chgData name="Chittaranjan Hens" userId="6fc03958433e8a43" providerId="LiveId" clId="{309794F8-99CF-4983-9CCF-D5B7BCCE1DF4}" dt="2023-01-21T19:11:08.383" v="1243" actId="478"/>
          <ac:spMkLst>
            <pc:docMk/>
            <pc:sldMk cId="2321466165" sldId="434"/>
            <ac:spMk id="2" creationId="{39B79E4E-FC83-8711-1576-F320C7571DD8}"/>
          </ac:spMkLst>
        </pc:spChg>
        <pc:spChg chg="del">
          <ac:chgData name="Chittaranjan Hens" userId="6fc03958433e8a43" providerId="LiveId" clId="{309794F8-99CF-4983-9CCF-D5B7BCCE1DF4}" dt="2023-01-21T19:11:08.383" v="1243" actId="478"/>
          <ac:spMkLst>
            <pc:docMk/>
            <pc:sldMk cId="2321466165" sldId="434"/>
            <ac:spMk id="21" creationId="{814AFED6-2FB8-BE8F-BFCF-2583529DECB4}"/>
          </ac:spMkLst>
        </pc:spChg>
        <pc:picChg chg="del mod">
          <ac:chgData name="Chittaranjan Hens" userId="6fc03958433e8a43" providerId="LiveId" clId="{309794F8-99CF-4983-9CCF-D5B7BCCE1DF4}" dt="2023-01-21T19:11:08.383" v="1243" actId="478"/>
          <ac:picMkLst>
            <pc:docMk/>
            <pc:sldMk cId="2321466165" sldId="434"/>
            <ac:picMk id="4098" creationId="{29DC7B19-FFDC-B101-630A-48322EA5BB13}"/>
          </ac:picMkLst>
        </pc:picChg>
        <pc:picChg chg="del mod">
          <ac:chgData name="Chittaranjan Hens" userId="6fc03958433e8a43" providerId="LiveId" clId="{309794F8-99CF-4983-9CCF-D5B7BCCE1DF4}" dt="2023-01-21T19:11:08.383" v="1243" actId="478"/>
          <ac:picMkLst>
            <pc:docMk/>
            <pc:sldMk cId="2321466165" sldId="434"/>
            <ac:picMk id="6146" creationId="{68D9167E-6D71-7041-4464-AE94377E05EC}"/>
          </ac:picMkLst>
        </pc:picChg>
        <pc:picChg chg="add mod">
          <ac:chgData name="Chittaranjan Hens" userId="6fc03958433e8a43" providerId="LiveId" clId="{309794F8-99CF-4983-9CCF-D5B7BCCE1DF4}" dt="2023-01-21T19:11:50.019" v="1257" actId="14100"/>
          <ac:picMkLst>
            <pc:docMk/>
            <pc:sldMk cId="2321466165" sldId="434"/>
            <ac:picMk id="8194" creationId="{1422B1FD-9B66-1342-1A90-AA84852323DD}"/>
          </ac:picMkLst>
        </pc:picChg>
        <pc:picChg chg="add mod">
          <ac:chgData name="Chittaranjan Hens" userId="6fc03958433e8a43" providerId="LiveId" clId="{309794F8-99CF-4983-9CCF-D5B7BCCE1DF4}" dt="2023-01-21T19:12:07.626" v="1259" actId="1076"/>
          <ac:picMkLst>
            <pc:docMk/>
            <pc:sldMk cId="2321466165" sldId="434"/>
            <ac:picMk id="8196" creationId="{950435EF-6272-BC9F-93B4-055BB0C92640}"/>
          </ac:picMkLst>
        </pc:picChg>
      </pc:sldChg>
      <pc:sldChg chg="addSp delSp modSp add mod modAnim">
        <pc:chgData name="Chittaranjan Hens" userId="6fc03958433e8a43" providerId="LiveId" clId="{309794F8-99CF-4983-9CCF-D5B7BCCE1DF4}" dt="2023-01-22T02:52:24.097" v="1381"/>
        <pc:sldMkLst>
          <pc:docMk/>
          <pc:sldMk cId="3768725755" sldId="434"/>
        </pc:sldMkLst>
        <pc:spChg chg="add mod">
          <ac:chgData name="Chittaranjan Hens" userId="6fc03958433e8a43" providerId="LiveId" clId="{309794F8-99CF-4983-9CCF-D5B7BCCE1DF4}" dt="2023-01-22T02:45:01.029" v="1284" actId="2711"/>
          <ac:spMkLst>
            <pc:docMk/>
            <pc:sldMk cId="3768725755" sldId="434"/>
            <ac:spMk id="4" creationId="{D32504E8-A1C9-3EEB-5F43-0741ED8C51ED}"/>
          </ac:spMkLst>
        </pc:spChg>
        <pc:spChg chg="add mod">
          <ac:chgData name="Chittaranjan Hens" userId="6fc03958433e8a43" providerId="LiveId" clId="{309794F8-99CF-4983-9CCF-D5B7BCCE1DF4}" dt="2023-01-22T02:52:24.097" v="1381"/>
          <ac:spMkLst>
            <pc:docMk/>
            <pc:sldMk cId="3768725755" sldId="434"/>
            <ac:spMk id="6" creationId="{97667196-0E82-A368-54A6-0681D99473A1}"/>
          </ac:spMkLst>
        </pc:spChg>
        <pc:picChg chg="del">
          <ac:chgData name="Chittaranjan Hens" userId="6fc03958433e8a43" providerId="LiveId" clId="{309794F8-99CF-4983-9CCF-D5B7BCCE1DF4}" dt="2023-01-22T02:43:34.328" v="1274" actId="478"/>
          <ac:picMkLst>
            <pc:docMk/>
            <pc:sldMk cId="3768725755" sldId="434"/>
            <ac:picMk id="2" creationId="{ECD3D644-A0F2-1C3E-E54C-2B73F1539201}"/>
          </ac:picMkLst>
        </pc:picChg>
        <pc:picChg chg="del">
          <ac:chgData name="Chittaranjan Hens" userId="6fc03958433e8a43" providerId="LiveId" clId="{309794F8-99CF-4983-9CCF-D5B7BCCE1DF4}" dt="2023-01-22T02:43:37.813" v="1275" actId="478"/>
          <ac:picMkLst>
            <pc:docMk/>
            <pc:sldMk cId="3768725755" sldId="434"/>
            <ac:picMk id="3" creationId="{C6D8CC78-ED30-88E7-780C-0131DEEB6B85}"/>
          </ac:picMkLst>
        </pc:picChg>
        <pc:picChg chg="add mod">
          <ac:chgData name="Chittaranjan Hens" userId="6fc03958433e8a43" providerId="LiveId" clId="{309794F8-99CF-4983-9CCF-D5B7BCCE1DF4}" dt="2023-01-22T02:45:09.409" v="1285" actId="14100"/>
          <ac:picMkLst>
            <pc:docMk/>
            <pc:sldMk cId="3768725755" sldId="434"/>
            <ac:picMk id="5" creationId="{D08390EF-5059-593D-8BE8-E442CEEED34A}"/>
          </ac:picMkLst>
        </pc:picChg>
      </pc:sldChg>
      <pc:sldChg chg="addSp delSp modSp add mod modAnim">
        <pc:chgData name="Chittaranjan Hens" userId="6fc03958433e8a43" providerId="LiveId" clId="{309794F8-99CF-4983-9CCF-D5B7BCCE1DF4}" dt="2023-01-23T03:03:37.527" v="1428"/>
        <pc:sldMkLst>
          <pc:docMk/>
          <pc:sldMk cId="1014503442" sldId="435"/>
        </pc:sldMkLst>
        <pc:spChg chg="add del mod topLvl">
          <ac:chgData name="Chittaranjan Hens" userId="6fc03958433e8a43" providerId="LiveId" clId="{309794F8-99CF-4983-9CCF-D5B7BCCE1DF4}" dt="2023-01-22T02:56:59.797" v="1402" actId="478"/>
          <ac:spMkLst>
            <pc:docMk/>
            <pc:sldMk cId="1014503442" sldId="435"/>
            <ac:spMk id="6" creationId="{BAA4B3AE-F51D-256E-4795-A2586DFA8EF6}"/>
          </ac:spMkLst>
        </pc:spChg>
        <pc:spChg chg="add mod">
          <ac:chgData name="Chittaranjan Hens" userId="6fc03958433e8a43" providerId="LiveId" clId="{309794F8-99CF-4983-9CCF-D5B7BCCE1DF4}" dt="2023-01-22T02:52:32.460" v="1383" actId="1076"/>
          <ac:spMkLst>
            <pc:docMk/>
            <pc:sldMk cId="1014503442" sldId="435"/>
            <ac:spMk id="9" creationId="{235B6043-AAAF-7F18-7045-3C3F661FB452}"/>
          </ac:spMkLst>
        </pc:spChg>
        <pc:spChg chg="mod">
          <ac:chgData name="Chittaranjan Hens" userId="6fc03958433e8a43" providerId="LiveId" clId="{309794F8-99CF-4983-9CCF-D5B7BCCE1DF4}" dt="2023-01-22T02:57:15.372" v="1405" actId="1076"/>
          <ac:spMkLst>
            <pc:docMk/>
            <pc:sldMk cId="1014503442" sldId="435"/>
            <ac:spMk id="12" creationId="{0B29F34C-5DF9-152F-82CC-484B5FF82ABE}"/>
          </ac:spMkLst>
        </pc:spChg>
        <pc:grpChg chg="add del mod">
          <ac:chgData name="Chittaranjan Hens" userId="6fc03958433e8a43" providerId="LiveId" clId="{309794F8-99CF-4983-9CCF-D5B7BCCE1DF4}" dt="2023-01-22T02:56:59.797" v="1402" actId="478"/>
          <ac:grpSpMkLst>
            <pc:docMk/>
            <pc:sldMk cId="1014503442" sldId="435"/>
            <ac:grpSpMk id="7" creationId="{4A715A43-7983-48C4-AD8A-C2B94D194E6D}"/>
          </ac:grpSpMkLst>
        </pc:grpChg>
        <pc:grpChg chg="add mod">
          <ac:chgData name="Chittaranjan Hens" userId="6fc03958433e8a43" providerId="LiveId" clId="{309794F8-99CF-4983-9CCF-D5B7BCCE1DF4}" dt="2023-01-22T02:57:15.372" v="1405" actId="1076"/>
          <ac:grpSpMkLst>
            <pc:docMk/>
            <pc:sldMk cId="1014503442" sldId="435"/>
            <ac:grpSpMk id="10" creationId="{A0549264-AACB-6C10-BC99-EAA69506B894}"/>
          </ac:grpSpMkLst>
        </pc:grpChg>
        <pc:picChg chg="del">
          <ac:chgData name="Chittaranjan Hens" userId="6fc03958433e8a43" providerId="LiveId" clId="{309794F8-99CF-4983-9CCF-D5B7BCCE1DF4}" dt="2023-01-22T02:48:20.012" v="1309" actId="478"/>
          <ac:picMkLst>
            <pc:docMk/>
            <pc:sldMk cId="1014503442" sldId="435"/>
            <ac:picMk id="2" creationId="{ECD3D644-A0F2-1C3E-E54C-2B73F1539201}"/>
          </ac:picMkLst>
        </pc:picChg>
        <pc:picChg chg="del">
          <ac:chgData name="Chittaranjan Hens" userId="6fc03958433e8a43" providerId="LiveId" clId="{309794F8-99CF-4983-9CCF-D5B7BCCE1DF4}" dt="2023-01-22T02:48:20.012" v="1309" actId="478"/>
          <ac:picMkLst>
            <pc:docMk/>
            <pc:sldMk cId="1014503442" sldId="435"/>
            <ac:picMk id="3" creationId="{C6D8CC78-ED30-88E7-780C-0131DEEB6B85}"/>
          </ac:picMkLst>
        </pc:picChg>
        <pc:picChg chg="add mod topLvl">
          <ac:chgData name="Chittaranjan Hens" userId="6fc03958433e8a43" providerId="LiveId" clId="{309794F8-99CF-4983-9CCF-D5B7BCCE1DF4}" dt="2023-01-22T02:57:01.798" v="1403" actId="1076"/>
          <ac:picMkLst>
            <pc:docMk/>
            <pc:sldMk cId="1014503442" sldId="435"/>
            <ac:picMk id="4" creationId="{4CE61932-00B9-B9E2-18D5-C8B3E9B33F06}"/>
          </ac:picMkLst>
        </pc:picChg>
        <pc:picChg chg="add del mod">
          <ac:chgData name="Chittaranjan Hens" userId="6fc03958433e8a43" providerId="LiveId" clId="{309794F8-99CF-4983-9CCF-D5B7BCCE1DF4}" dt="2023-01-22T02:56:14.536" v="1397" actId="478"/>
          <ac:picMkLst>
            <pc:docMk/>
            <pc:sldMk cId="1014503442" sldId="435"/>
            <ac:picMk id="5" creationId="{8D220A26-B644-6B9C-1592-79E725A646B5}"/>
          </ac:picMkLst>
        </pc:picChg>
        <pc:picChg chg="mod">
          <ac:chgData name="Chittaranjan Hens" userId="6fc03958433e8a43" providerId="LiveId" clId="{309794F8-99CF-4983-9CCF-D5B7BCCE1DF4}" dt="2023-01-22T02:57:15.372" v="1405" actId="1076"/>
          <ac:picMkLst>
            <pc:docMk/>
            <pc:sldMk cId="1014503442" sldId="435"/>
            <ac:picMk id="11" creationId="{62EC9ED2-23CE-6CBF-2F1B-71EB0A23724D}"/>
          </ac:picMkLst>
        </pc:picChg>
      </pc:sldChg>
      <pc:sldChg chg="addSp delSp modSp add mod">
        <pc:chgData name="Chittaranjan Hens" userId="6fc03958433e8a43" providerId="LiveId" clId="{309794F8-99CF-4983-9CCF-D5B7BCCE1DF4}" dt="2023-01-23T18:27:35.604" v="1829" actId="207"/>
        <pc:sldMkLst>
          <pc:docMk/>
          <pc:sldMk cId="2702629498" sldId="436"/>
        </pc:sldMkLst>
        <pc:spChg chg="add mod">
          <ac:chgData name="Chittaranjan Hens" userId="6fc03958433e8a43" providerId="LiveId" clId="{309794F8-99CF-4983-9CCF-D5B7BCCE1DF4}" dt="2023-01-23T18:27:35.604" v="1829" actId="207"/>
          <ac:spMkLst>
            <pc:docMk/>
            <pc:sldMk cId="2702629498" sldId="436"/>
            <ac:spMk id="2" creationId="{A37EF7BC-65FF-C650-A849-FFEEF4100AE7}"/>
          </ac:spMkLst>
        </pc:spChg>
        <pc:spChg chg="mod">
          <ac:chgData name="Chittaranjan Hens" userId="6fc03958433e8a43" providerId="LiveId" clId="{309794F8-99CF-4983-9CCF-D5B7BCCE1DF4}" dt="2023-01-22T02:59:02.277" v="1410" actId="1076"/>
          <ac:spMkLst>
            <pc:docMk/>
            <pc:sldMk cId="2702629498" sldId="436"/>
            <ac:spMk id="6" creationId="{BAA4B3AE-F51D-256E-4795-A2586DFA8EF6}"/>
          </ac:spMkLst>
        </pc:spChg>
        <pc:spChg chg="del">
          <ac:chgData name="Chittaranjan Hens" userId="6fc03958433e8a43" providerId="LiveId" clId="{309794F8-99CF-4983-9CCF-D5B7BCCE1DF4}" dt="2023-01-22T02:55:37.045" v="1394" actId="478"/>
          <ac:spMkLst>
            <pc:docMk/>
            <pc:sldMk cId="2702629498" sldId="436"/>
            <ac:spMk id="9" creationId="{235B6043-AAAF-7F18-7045-3C3F661FB452}"/>
          </ac:spMkLst>
        </pc:spChg>
        <pc:spChg chg="add mod">
          <ac:chgData name="Chittaranjan Hens" userId="6fc03958433e8a43" providerId="LiveId" clId="{309794F8-99CF-4983-9CCF-D5B7BCCE1DF4}" dt="2023-01-22T02:55:38.056" v="1395"/>
          <ac:spMkLst>
            <pc:docMk/>
            <pc:sldMk cId="2702629498" sldId="436"/>
            <ac:spMk id="12" creationId="{67C71DE3-23ED-FDC4-3608-006FEE7B7F4D}"/>
          </ac:spMkLst>
        </pc:spChg>
        <pc:grpChg chg="mod">
          <ac:chgData name="Chittaranjan Hens" userId="6fc03958433e8a43" providerId="LiveId" clId="{309794F8-99CF-4983-9CCF-D5B7BCCE1DF4}" dt="2023-01-22T02:59:02.277" v="1410" actId="1076"/>
          <ac:grpSpMkLst>
            <pc:docMk/>
            <pc:sldMk cId="2702629498" sldId="436"/>
            <ac:grpSpMk id="7" creationId="{4A715A43-7983-48C4-AD8A-C2B94D194E6D}"/>
          </ac:grpSpMkLst>
        </pc:grpChg>
        <pc:picChg chg="add del mod">
          <ac:chgData name="Chittaranjan Hens" userId="6fc03958433e8a43" providerId="LiveId" clId="{309794F8-99CF-4983-9CCF-D5B7BCCE1DF4}" dt="2023-01-22T02:51:34.259" v="1373"/>
          <ac:picMkLst>
            <pc:docMk/>
            <pc:sldMk cId="2702629498" sldId="436"/>
            <ac:picMk id="2" creationId="{A513CE3F-61AC-FEFD-08D1-60EACD480B47}"/>
          </ac:picMkLst>
        </pc:picChg>
        <pc:picChg chg="add del mod">
          <ac:chgData name="Chittaranjan Hens" userId="6fc03958433e8a43" providerId="LiveId" clId="{309794F8-99CF-4983-9CCF-D5B7BCCE1DF4}" dt="2023-01-22T02:51:34.259" v="1373"/>
          <ac:picMkLst>
            <pc:docMk/>
            <pc:sldMk cId="2702629498" sldId="436"/>
            <ac:picMk id="3" creationId="{E0E35240-53F5-390B-AB39-CE4A4D8A22D6}"/>
          </ac:picMkLst>
        </pc:picChg>
        <pc:picChg chg="mod">
          <ac:chgData name="Chittaranjan Hens" userId="6fc03958433e8a43" providerId="LiveId" clId="{309794F8-99CF-4983-9CCF-D5B7BCCE1DF4}" dt="2023-01-22T02:59:02.277" v="1410" actId="1076"/>
          <ac:picMkLst>
            <pc:docMk/>
            <pc:sldMk cId="2702629498" sldId="436"/>
            <ac:picMk id="4" creationId="{4CE61932-00B9-B9E2-18D5-C8B3E9B33F06}"/>
          </ac:picMkLst>
        </pc:picChg>
        <pc:picChg chg="mod">
          <ac:chgData name="Chittaranjan Hens" userId="6fc03958433e8a43" providerId="LiveId" clId="{309794F8-99CF-4983-9CCF-D5B7BCCE1DF4}" dt="2023-01-22T02:59:11.292" v="1412" actId="14100"/>
          <ac:picMkLst>
            <pc:docMk/>
            <pc:sldMk cId="2702629498" sldId="436"/>
            <ac:picMk id="5" creationId="{8D220A26-B644-6B9C-1592-79E725A646B5}"/>
          </ac:picMkLst>
        </pc:picChg>
        <pc:picChg chg="add mod">
          <ac:chgData name="Chittaranjan Hens" userId="6fc03958433e8a43" providerId="LiveId" clId="{309794F8-99CF-4983-9CCF-D5B7BCCE1DF4}" dt="2023-01-22T02:51:46.142" v="1376" actId="1076"/>
          <ac:picMkLst>
            <pc:docMk/>
            <pc:sldMk cId="2702629498" sldId="436"/>
            <ac:picMk id="10" creationId="{6410E570-D5E6-8D91-20D8-07FDC8C8B2D3}"/>
          </ac:picMkLst>
        </pc:picChg>
        <pc:picChg chg="add mod">
          <ac:chgData name="Chittaranjan Hens" userId="6fc03958433e8a43" providerId="LiveId" clId="{309794F8-99CF-4983-9CCF-D5B7BCCE1DF4}" dt="2023-01-22T02:51:42.109" v="1375" actId="1076"/>
          <ac:picMkLst>
            <pc:docMk/>
            <pc:sldMk cId="2702629498" sldId="436"/>
            <ac:picMk id="11" creationId="{DC873BA5-35C2-C8F0-64D2-7D055936845B}"/>
          </ac:picMkLst>
        </pc:picChg>
      </pc:sldChg>
      <pc:sldChg chg="addSp delSp modSp add mod ord delAnim">
        <pc:chgData name="Chittaranjan Hens" userId="6fc03958433e8a43" providerId="LiveId" clId="{309794F8-99CF-4983-9CCF-D5B7BCCE1DF4}" dt="2023-01-23T03:38:21.558" v="1431" actId="20578"/>
        <pc:sldMkLst>
          <pc:docMk/>
          <pc:sldMk cId="4011416936" sldId="437"/>
        </pc:sldMkLst>
        <pc:spChg chg="del">
          <ac:chgData name="Chittaranjan Hens" userId="6fc03958433e8a43" providerId="LiveId" clId="{309794F8-99CF-4983-9CCF-D5B7BCCE1DF4}" dt="2023-01-22T02:54:03.629" v="1388" actId="478"/>
          <ac:spMkLst>
            <pc:docMk/>
            <pc:sldMk cId="4011416936" sldId="437"/>
            <ac:spMk id="4" creationId="{D32504E8-A1C9-3EEB-5F43-0741ED8C51ED}"/>
          </ac:spMkLst>
        </pc:spChg>
        <pc:grpChg chg="add mod">
          <ac:chgData name="Chittaranjan Hens" userId="6fc03958433e8a43" providerId="LiveId" clId="{309794F8-99CF-4983-9CCF-D5B7BCCE1DF4}" dt="2023-01-22T02:54:21.963" v="1391" actId="1076"/>
          <ac:grpSpMkLst>
            <pc:docMk/>
            <pc:sldMk cId="4011416936" sldId="437"/>
            <ac:grpSpMk id="3" creationId="{78575FC2-9285-9730-09C9-7C9AA471A62B}"/>
          </ac:grpSpMkLst>
        </pc:grpChg>
        <pc:picChg chg="add mod">
          <ac:chgData name="Chittaranjan Hens" userId="6fc03958433e8a43" providerId="LiveId" clId="{309794F8-99CF-4983-9CCF-D5B7BCCE1DF4}" dt="2023-01-22T02:54:10.993" v="1389"/>
          <ac:picMkLst>
            <pc:docMk/>
            <pc:sldMk cId="4011416936" sldId="437"/>
            <ac:picMk id="2" creationId="{1AB3C4AD-DC5E-EE56-9AB6-D0828278F243}"/>
          </ac:picMkLst>
        </pc:picChg>
        <pc:picChg chg="del">
          <ac:chgData name="Chittaranjan Hens" userId="6fc03958433e8a43" providerId="LiveId" clId="{309794F8-99CF-4983-9CCF-D5B7BCCE1DF4}" dt="2023-01-22T02:54:03.629" v="1388" actId="478"/>
          <ac:picMkLst>
            <pc:docMk/>
            <pc:sldMk cId="4011416936" sldId="437"/>
            <ac:picMk id="5" creationId="{D08390EF-5059-593D-8BE8-E442CEEED34A}"/>
          </ac:picMkLst>
        </pc:picChg>
        <pc:picChg chg="mod">
          <ac:chgData name="Chittaranjan Hens" userId="6fc03958433e8a43" providerId="LiveId" clId="{309794F8-99CF-4983-9CCF-D5B7BCCE1DF4}" dt="2023-01-22T02:54:10.993" v="1389"/>
          <ac:picMkLst>
            <pc:docMk/>
            <pc:sldMk cId="4011416936" sldId="437"/>
            <ac:picMk id="7" creationId="{A3F0F7E2-A761-E4B9-4B49-D24D33886167}"/>
          </ac:picMkLst>
        </pc:picChg>
        <pc:picChg chg="mod">
          <ac:chgData name="Chittaranjan Hens" userId="6fc03958433e8a43" providerId="LiveId" clId="{309794F8-99CF-4983-9CCF-D5B7BCCE1DF4}" dt="2023-01-22T02:54:10.993" v="1389"/>
          <ac:picMkLst>
            <pc:docMk/>
            <pc:sldMk cId="4011416936" sldId="437"/>
            <ac:picMk id="9" creationId="{AF70E170-1A52-A088-8A9E-7AF330525BBD}"/>
          </ac:picMkLst>
        </pc:picChg>
      </pc:sldChg>
      <pc:sldChg chg="modSp add">
        <pc:chgData name="Chittaranjan Hens" userId="6fc03958433e8a43" providerId="LiveId" clId="{309794F8-99CF-4983-9CCF-D5B7BCCE1DF4}" dt="2023-01-22T02:58:54.439" v="1409" actId="14100"/>
        <pc:sldMkLst>
          <pc:docMk/>
          <pc:sldMk cId="3843567462" sldId="438"/>
        </pc:sldMkLst>
        <pc:spChg chg="mod">
          <ac:chgData name="Chittaranjan Hens" userId="6fc03958433e8a43" providerId="LiveId" clId="{309794F8-99CF-4983-9CCF-D5B7BCCE1DF4}" dt="2023-01-22T02:58:46.621" v="1407" actId="1076"/>
          <ac:spMkLst>
            <pc:docMk/>
            <pc:sldMk cId="3843567462" sldId="438"/>
            <ac:spMk id="6" creationId="{BAA4B3AE-F51D-256E-4795-A2586DFA8EF6}"/>
          </ac:spMkLst>
        </pc:spChg>
        <pc:grpChg chg="mod">
          <ac:chgData name="Chittaranjan Hens" userId="6fc03958433e8a43" providerId="LiveId" clId="{309794F8-99CF-4983-9CCF-D5B7BCCE1DF4}" dt="2023-01-22T02:58:46.621" v="1407" actId="1076"/>
          <ac:grpSpMkLst>
            <pc:docMk/>
            <pc:sldMk cId="3843567462" sldId="438"/>
            <ac:grpSpMk id="7" creationId="{4A715A43-7983-48C4-AD8A-C2B94D194E6D}"/>
          </ac:grpSpMkLst>
        </pc:grpChg>
        <pc:picChg chg="mod">
          <ac:chgData name="Chittaranjan Hens" userId="6fc03958433e8a43" providerId="LiveId" clId="{309794F8-99CF-4983-9CCF-D5B7BCCE1DF4}" dt="2023-01-22T02:58:46.621" v="1407" actId="1076"/>
          <ac:picMkLst>
            <pc:docMk/>
            <pc:sldMk cId="3843567462" sldId="438"/>
            <ac:picMk id="4" creationId="{4CE61932-00B9-B9E2-18D5-C8B3E9B33F06}"/>
          </ac:picMkLst>
        </pc:picChg>
        <pc:picChg chg="mod">
          <ac:chgData name="Chittaranjan Hens" userId="6fc03958433e8a43" providerId="LiveId" clId="{309794F8-99CF-4983-9CCF-D5B7BCCE1DF4}" dt="2023-01-22T02:58:54.439" v="1409" actId="14100"/>
          <ac:picMkLst>
            <pc:docMk/>
            <pc:sldMk cId="3843567462" sldId="438"/>
            <ac:picMk id="5" creationId="{8D220A26-B644-6B9C-1592-79E725A646B5}"/>
          </ac:picMkLst>
        </pc:picChg>
      </pc:sldChg>
      <pc:sldChg chg="add del">
        <pc:chgData name="Chittaranjan Hens" userId="6fc03958433e8a43" providerId="LiveId" clId="{309794F8-99CF-4983-9CCF-D5B7BCCE1DF4}" dt="2023-01-22T03:00:52.994" v="1427" actId="47"/>
        <pc:sldMkLst>
          <pc:docMk/>
          <pc:sldMk cId="2756404031" sldId="439"/>
        </pc:sldMkLst>
      </pc:sldChg>
      <pc:sldChg chg="addSp delSp modSp new mod setBg">
        <pc:chgData name="Chittaranjan Hens" userId="6fc03958433e8a43" providerId="LiveId" clId="{309794F8-99CF-4983-9CCF-D5B7BCCE1DF4}" dt="2023-01-22T03:00:34.115" v="1425" actId="26606"/>
        <pc:sldMkLst>
          <pc:docMk/>
          <pc:sldMk cId="3618200920" sldId="440"/>
        </pc:sldMkLst>
        <pc:spChg chg="add del">
          <ac:chgData name="Chittaranjan Hens" userId="6fc03958433e8a43" providerId="LiveId" clId="{309794F8-99CF-4983-9CCF-D5B7BCCE1DF4}" dt="2023-01-22T03:00:34.115" v="1425" actId="26606"/>
          <ac:spMkLst>
            <pc:docMk/>
            <pc:sldMk cId="3618200920" sldId="440"/>
            <ac:spMk id="7" creationId="{AB8C311F-7253-4AED-9701-7FC0708C41C7}"/>
          </ac:spMkLst>
        </pc:spChg>
        <pc:spChg chg="add del">
          <ac:chgData name="Chittaranjan Hens" userId="6fc03958433e8a43" providerId="LiveId" clId="{309794F8-99CF-4983-9CCF-D5B7BCCE1DF4}" dt="2023-01-22T03:00:34.115" v="1425" actId="26606"/>
          <ac:spMkLst>
            <pc:docMk/>
            <pc:sldMk cId="3618200920" sldId="440"/>
            <ac:spMk id="9" creationId="{E2384209-CB15-4CDF-9D31-C44FD9A3F20D}"/>
          </ac:spMkLst>
        </pc:spChg>
        <pc:spChg chg="add del">
          <ac:chgData name="Chittaranjan Hens" userId="6fc03958433e8a43" providerId="LiveId" clId="{309794F8-99CF-4983-9CCF-D5B7BCCE1DF4}" dt="2023-01-22T03:00:34.115" v="1425" actId="26606"/>
          <ac:spMkLst>
            <pc:docMk/>
            <pc:sldMk cId="3618200920" sldId="440"/>
            <ac:spMk id="11" creationId="{2633B3B5-CC90-43F0-8714-D31D1F3F0209}"/>
          </ac:spMkLst>
        </pc:spChg>
        <pc:spChg chg="add del">
          <ac:chgData name="Chittaranjan Hens" userId="6fc03958433e8a43" providerId="LiveId" clId="{309794F8-99CF-4983-9CCF-D5B7BCCE1DF4}" dt="2023-01-22T03:00:34.115" v="1425" actId="26606"/>
          <ac:spMkLst>
            <pc:docMk/>
            <pc:sldMk cId="3618200920" sldId="440"/>
            <ac:spMk id="13" creationId="{A8D57A06-A426-446D-B02C-A2DC6B62E45E}"/>
          </ac:spMkLst>
        </pc:spChg>
        <pc:picChg chg="add mod">
          <ac:chgData name="Chittaranjan Hens" userId="6fc03958433e8a43" providerId="LiveId" clId="{309794F8-99CF-4983-9CCF-D5B7BCCE1DF4}" dt="2023-01-22T03:00:34.115" v="1425" actId="26606"/>
          <ac:picMkLst>
            <pc:docMk/>
            <pc:sldMk cId="3618200920" sldId="440"/>
            <ac:picMk id="2" creationId="{38CD2287-8C54-F57C-3418-8C6DE339C9CC}"/>
          </ac:picMkLst>
        </pc:picChg>
      </pc:sldChg>
      <pc:sldChg chg="addSp delSp modSp add mod">
        <pc:chgData name="Chittaranjan Hens" userId="6fc03958433e8a43" providerId="LiveId" clId="{309794F8-99CF-4983-9CCF-D5B7BCCE1DF4}" dt="2023-01-23T18:21:26.017" v="1750"/>
        <pc:sldMkLst>
          <pc:docMk/>
          <pc:sldMk cId="962572978" sldId="441"/>
        </pc:sldMkLst>
        <pc:spChg chg="add del mod">
          <ac:chgData name="Chittaranjan Hens" userId="6fc03958433e8a43" providerId="LiveId" clId="{309794F8-99CF-4983-9CCF-D5B7BCCE1DF4}" dt="2023-01-23T18:21:26.017" v="1750"/>
          <ac:spMkLst>
            <pc:docMk/>
            <pc:sldMk cId="962572978" sldId="441"/>
            <ac:spMk id="2" creationId="{3BD48759-BFA6-E2E6-473C-D6AFCEB82DFF}"/>
          </ac:spMkLst>
        </pc:spChg>
        <pc:spChg chg="add mod">
          <ac:chgData name="Chittaranjan Hens" userId="6fc03958433e8a43" providerId="LiveId" clId="{309794F8-99CF-4983-9CCF-D5B7BCCE1DF4}" dt="2023-01-23T04:20:40.699" v="1439" actId="1076"/>
          <ac:spMkLst>
            <pc:docMk/>
            <pc:sldMk cId="962572978" sldId="441"/>
            <ac:spMk id="3" creationId="{D36546FA-F480-2FF6-D344-AC78342C6A29}"/>
          </ac:spMkLst>
        </pc:spChg>
        <pc:grpChg chg="del">
          <ac:chgData name="Chittaranjan Hens" userId="6fc03958433e8a43" providerId="LiveId" clId="{309794F8-99CF-4983-9CCF-D5B7BCCE1DF4}" dt="2023-01-23T04:19:49.685" v="1433" actId="478"/>
          <ac:grpSpMkLst>
            <pc:docMk/>
            <pc:sldMk cId="962572978" sldId="441"/>
            <ac:grpSpMk id="7" creationId="{4A715A43-7983-48C4-AD8A-C2B94D194E6D}"/>
          </ac:grpSpMkLst>
        </pc:grpChg>
        <pc:picChg chg="del">
          <ac:chgData name="Chittaranjan Hens" userId="6fc03958433e8a43" providerId="LiveId" clId="{309794F8-99CF-4983-9CCF-D5B7BCCE1DF4}" dt="2023-01-23T04:19:49.685" v="1433" actId="478"/>
          <ac:picMkLst>
            <pc:docMk/>
            <pc:sldMk cId="962572978" sldId="441"/>
            <ac:picMk id="5" creationId="{8D220A26-B644-6B9C-1592-79E725A646B5}"/>
          </ac:picMkLst>
        </pc:picChg>
        <pc:picChg chg="del">
          <ac:chgData name="Chittaranjan Hens" userId="6fc03958433e8a43" providerId="LiveId" clId="{309794F8-99CF-4983-9CCF-D5B7BCCE1DF4}" dt="2023-01-23T04:19:49.685" v="1433" actId="478"/>
          <ac:picMkLst>
            <pc:docMk/>
            <pc:sldMk cId="962572978" sldId="441"/>
            <ac:picMk id="10" creationId="{6410E570-D5E6-8D91-20D8-07FDC8C8B2D3}"/>
          </ac:picMkLst>
        </pc:picChg>
        <pc:picChg chg="del">
          <ac:chgData name="Chittaranjan Hens" userId="6fc03958433e8a43" providerId="LiveId" clId="{309794F8-99CF-4983-9CCF-D5B7BCCE1DF4}" dt="2023-01-23T04:19:49.685" v="1433" actId="478"/>
          <ac:picMkLst>
            <pc:docMk/>
            <pc:sldMk cId="962572978" sldId="441"/>
            <ac:picMk id="11" creationId="{DC873BA5-35C2-C8F0-64D2-7D055936845B}"/>
          </ac:picMkLst>
        </pc:picChg>
      </pc:sldChg>
      <pc:sldChg chg="addSp modSp add mod">
        <pc:chgData name="Chittaranjan Hens" userId="6fc03958433e8a43" providerId="LiveId" clId="{309794F8-99CF-4983-9CCF-D5B7BCCE1DF4}" dt="2023-01-23T04:21:53.140" v="1451" actId="1076"/>
        <pc:sldMkLst>
          <pc:docMk/>
          <pc:sldMk cId="1048911858" sldId="442"/>
        </pc:sldMkLst>
        <pc:spChg chg="add mod">
          <ac:chgData name="Chittaranjan Hens" userId="6fc03958433e8a43" providerId="LiveId" clId="{309794F8-99CF-4983-9CCF-D5B7BCCE1DF4}" dt="2023-01-23T04:21:53.140" v="1451" actId="1076"/>
          <ac:spMkLst>
            <pc:docMk/>
            <pc:sldMk cId="1048911858" sldId="442"/>
            <ac:spMk id="5" creationId="{0E27AEEF-98A8-E08D-BFAD-F7DEE2C6BF18}"/>
          </ac:spMkLst>
        </pc:spChg>
        <pc:grpChg chg="mod">
          <ac:chgData name="Chittaranjan Hens" userId="6fc03958433e8a43" providerId="LiveId" clId="{309794F8-99CF-4983-9CCF-D5B7BCCE1DF4}" dt="2023-01-23T04:21:02.701" v="1441" actId="1076"/>
          <ac:grpSpMkLst>
            <pc:docMk/>
            <pc:sldMk cId="1048911858" sldId="442"/>
            <ac:grpSpMk id="3" creationId="{78575FC2-9285-9730-09C9-7C9AA471A62B}"/>
          </ac:grpSpMkLst>
        </pc:grpChg>
        <pc:picChg chg="mod">
          <ac:chgData name="Chittaranjan Hens" userId="6fc03958433e8a43" providerId="LiveId" clId="{309794F8-99CF-4983-9CCF-D5B7BCCE1DF4}" dt="2023-01-23T04:21:42.205" v="1448" actId="1076"/>
          <ac:picMkLst>
            <pc:docMk/>
            <pc:sldMk cId="1048911858" sldId="442"/>
            <ac:picMk id="8" creationId="{EE007A6A-266A-D592-F141-F97DEAB7A24A}"/>
          </ac:picMkLst>
        </pc:picChg>
      </pc:sldChg>
      <pc:sldChg chg="addSp delSp modSp add mod delAnim modAnim">
        <pc:chgData name="Chittaranjan Hens" userId="6fc03958433e8a43" providerId="LiveId" clId="{309794F8-99CF-4983-9CCF-D5B7BCCE1DF4}" dt="2023-01-23T05:04:03.941" v="1740"/>
        <pc:sldMkLst>
          <pc:docMk/>
          <pc:sldMk cId="1983802560" sldId="443"/>
        </pc:sldMkLst>
        <pc:spChg chg="del">
          <ac:chgData name="Chittaranjan Hens" userId="6fc03958433e8a43" providerId="LiveId" clId="{309794F8-99CF-4983-9CCF-D5B7BCCE1DF4}" dt="2023-01-23T04:23:04.608" v="1455" actId="478"/>
          <ac:spMkLst>
            <pc:docMk/>
            <pc:sldMk cId="1983802560" sldId="443"/>
            <ac:spMk id="2" creationId="{ECE02996-8A1A-2948-A0D2-505FA82FB248}"/>
          </ac:spMkLst>
        </pc:spChg>
        <pc:spChg chg="add mod">
          <ac:chgData name="Chittaranjan Hens" userId="6fc03958433e8a43" providerId="LiveId" clId="{309794F8-99CF-4983-9CCF-D5B7BCCE1DF4}" dt="2023-01-23T04:41:33.305" v="1570" actId="255"/>
          <ac:spMkLst>
            <pc:docMk/>
            <pc:sldMk cId="1983802560" sldId="443"/>
            <ac:spMk id="2" creationId="{F66E394E-560C-6988-1C3E-1DEFC7847C45}"/>
          </ac:spMkLst>
        </pc:spChg>
        <pc:spChg chg="del">
          <ac:chgData name="Chittaranjan Hens" userId="6fc03958433e8a43" providerId="LiveId" clId="{309794F8-99CF-4983-9CCF-D5B7BCCE1DF4}" dt="2023-01-23T04:23:04.608" v="1455" actId="478"/>
          <ac:spMkLst>
            <pc:docMk/>
            <pc:sldMk cId="1983802560" sldId="443"/>
            <ac:spMk id="4" creationId="{CAD1F2BC-EC35-3E46-B979-EB8F286B872C}"/>
          </ac:spMkLst>
        </pc:spChg>
        <pc:spChg chg="mod">
          <ac:chgData name="Chittaranjan Hens" userId="6fc03958433e8a43" providerId="LiveId" clId="{309794F8-99CF-4983-9CCF-D5B7BCCE1DF4}" dt="2023-01-23T04:28:16.673" v="1460"/>
          <ac:spMkLst>
            <pc:docMk/>
            <pc:sldMk cId="1983802560" sldId="443"/>
            <ac:spMk id="15" creationId="{DE5919F0-66BA-B1AB-A481-6EB10FEC652A}"/>
          </ac:spMkLst>
        </pc:spChg>
        <pc:spChg chg="mod">
          <ac:chgData name="Chittaranjan Hens" userId="6fc03958433e8a43" providerId="LiveId" clId="{309794F8-99CF-4983-9CCF-D5B7BCCE1DF4}" dt="2023-01-23T04:28:16.673" v="1460"/>
          <ac:spMkLst>
            <pc:docMk/>
            <pc:sldMk cId="1983802560" sldId="443"/>
            <ac:spMk id="16" creationId="{57C94F02-69D4-7AB3-ED4A-0BC277A0C4C3}"/>
          </ac:spMkLst>
        </pc:spChg>
        <pc:spChg chg="mod">
          <ac:chgData name="Chittaranjan Hens" userId="6fc03958433e8a43" providerId="LiveId" clId="{309794F8-99CF-4983-9CCF-D5B7BCCE1DF4}" dt="2023-01-23T04:28:16.673" v="1460"/>
          <ac:spMkLst>
            <pc:docMk/>
            <pc:sldMk cId="1983802560" sldId="443"/>
            <ac:spMk id="17" creationId="{2C710D19-D855-8617-8F26-E9C92072BD7E}"/>
          </ac:spMkLst>
        </pc:spChg>
        <pc:spChg chg="mod">
          <ac:chgData name="Chittaranjan Hens" userId="6fc03958433e8a43" providerId="LiveId" clId="{309794F8-99CF-4983-9CCF-D5B7BCCE1DF4}" dt="2023-01-23T04:28:16.673" v="1460"/>
          <ac:spMkLst>
            <pc:docMk/>
            <pc:sldMk cId="1983802560" sldId="443"/>
            <ac:spMk id="37" creationId="{3610F38D-4AB4-C5E5-72CF-1A38A003B1DB}"/>
          </ac:spMkLst>
        </pc:spChg>
        <pc:spChg chg="mod">
          <ac:chgData name="Chittaranjan Hens" userId="6fc03958433e8a43" providerId="LiveId" clId="{309794F8-99CF-4983-9CCF-D5B7BCCE1DF4}" dt="2023-01-23T04:28:16.673" v="1460"/>
          <ac:spMkLst>
            <pc:docMk/>
            <pc:sldMk cId="1983802560" sldId="443"/>
            <ac:spMk id="41" creationId="{DF7508D2-A436-C7C7-8DB6-F2643B396DC8}"/>
          </ac:spMkLst>
        </pc:spChg>
        <pc:spChg chg="mod">
          <ac:chgData name="Chittaranjan Hens" userId="6fc03958433e8a43" providerId="LiveId" clId="{309794F8-99CF-4983-9CCF-D5B7BCCE1DF4}" dt="2023-01-23T04:28:16.673" v="1460"/>
          <ac:spMkLst>
            <pc:docMk/>
            <pc:sldMk cId="1983802560" sldId="443"/>
            <ac:spMk id="42" creationId="{71FAC917-08A3-07F0-7B43-5AE228A35E81}"/>
          </ac:spMkLst>
        </pc:spChg>
        <pc:spChg chg="mod">
          <ac:chgData name="Chittaranjan Hens" userId="6fc03958433e8a43" providerId="LiveId" clId="{309794F8-99CF-4983-9CCF-D5B7BCCE1DF4}" dt="2023-01-23T04:28:16.673" v="1460"/>
          <ac:spMkLst>
            <pc:docMk/>
            <pc:sldMk cId="1983802560" sldId="443"/>
            <ac:spMk id="43" creationId="{81CA6271-A640-6DE3-BEC4-49D72DBA672E}"/>
          </ac:spMkLst>
        </pc:spChg>
        <pc:spChg chg="mod">
          <ac:chgData name="Chittaranjan Hens" userId="6fc03958433e8a43" providerId="LiveId" clId="{309794F8-99CF-4983-9CCF-D5B7BCCE1DF4}" dt="2023-01-23T04:28:16.673" v="1460"/>
          <ac:spMkLst>
            <pc:docMk/>
            <pc:sldMk cId="1983802560" sldId="443"/>
            <ac:spMk id="44" creationId="{C42A241E-F9AE-AEC4-0FE3-39DCF3C52702}"/>
          </ac:spMkLst>
        </pc:spChg>
        <pc:spChg chg="mod">
          <ac:chgData name="Chittaranjan Hens" userId="6fc03958433e8a43" providerId="LiveId" clId="{309794F8-99CF-4983-9CCF-D5B7BCCE1DF4}" dt="2023-01-23T04:28:16.673" v="1460"/>
          <ac:spMkLst>
            <pc:docMk/>
            <pc:sldMk cId="1983802560" sldId="443"/>
            <ac:spMk id="45" creationId="{C9F4175E-C14C-88DD-707A-C2F552408D50}"/>
          </ac:spMkLst>
        </pc:spChg>
        <pc:spChg chg="add mod">
          <ac:chgData name="Chittaranjan Hens" userId="6fc03958433e8a43" providerId="LiveId" clId="{309794F8-99CF-4983-9CCF-D5B7BCCE1DF4}" dt="2023-01-23T04:28:54.907" v="1463" actId="1076"/>
          <ac:spMkLst>
            <pc:docMk/>
            <pc:sldMk cId="1983802560" sldId="443"/>
            <ac:spMk id="57" creationId="{1B44EDF4-FEB8-A908-B948-7DB8D9EA48EC}"/>
          </ac:spMkLst>
        </pc:spChg>
        <pc:spChg chg="mod">
          <ac:chgData name="Chittaranjan Hens" userId="6fc03958433e8a43" providerId="LiveId" clId="{309794F8-99CF-4983-9CCF-D5B7BCCE1DF4}" dt="2023-01-23T04:33:32.182" v="1464"/>
          <ac:spMkLst>
            <pc:docMk/>
            <pc:sldMk cId="1983802560" sldId="443"/>
            <ac:spMk id="59" creationId="{E0C9096B-BCAD-6B30-DEEE-A5AA147641C1}"/>
          </ac:spMkLst>
        </pc:spChg>
        <pc:spChg chg="mod">
          <ac:chgData name="Chittaranjan Hens" userId="6fc03958433e8a43" providerId="LiveId" clId="{309794F8-99CF-4983-9CCF-D5B7BCCE1DF4}" dt="2023-01-23T04:33:32.182" v="1464"/>
          <ac:spMkLst>
            <pc:docMk/>
            <pc:sldMk cId="1983802560" sldId="443"/>
            <ac:spMk id="68" creationId="{041C4ADB-CB57-6F70-63FB-DB6B467EAB51}"/>
          </ac:spMkLst>
        </pc:spChg>
        <pc:spChg chg="mod">
          <ac:chgData name="Chittaranjan Hens" userId="6fc03958433e8a43" providerId="LiveId" clId="{309794F8-99CF-4983-9CCF-D5B7BCCE1DF4}" dt="2023-01-23T04:33:32.182" v="1464"/>
          <ac:spMkLst>
            <pc:docMk/>
            <pc:sldMk cId="1983802560" sldId="443"/>
            <ac:spMk id="69" creationId="{64DABF76-4F6B-0653-9E0A-78AEAD1CC401}"/>
          </ac:spMkLst>
        </pc:spChg>
        <pc:spChg chg="mod">
          <ac:chgData name="Chittaranjan Hens" userId="6fc03958433e8a43" providerId="LiveId" clId="{309794F8-99CF-4983-9CCF-D5B7BCCE1DF4}" dt="2023-01-23T04:33:32.182" v="1464"/>
          <ac:spMkLst>
            <pc:docMk/>
            <pc:sldMk cId="1983802560" sldId="443"/>
            <ac:spMk id="72" creationId="{FCEB2D39-7ABB-BBDA-CCD3-CCB6CD64254A}"/>
          </ac:spMkLst>
        </pc:spChg>
        <pc:spChg chg="mod">
          <ac:chgData name="Chittaranjan Hens" userId="6fc03958433e8a43" providerId="LiveId" clId="{309794F8-99CF-4983-9CCF-D5B7BCCE1DF4}" dt="2023-01-23T04:33:32.182" v="1464"/>
          <ac:spMkLst>
            <pc:docMk/>
            <pc:sldMk cId="1983802560" sldId="443"/>
            <ac:spMk id="75" creationId="{95C80BE2-8576-A227-C997-8D7B8E8D5E69}"/>
          </ac:spMkLst>
        </pc:spChg>
        <pc:spChg chg="mod">
          <ac:chgData name="Chittaranjan Hens" userId="6fc03958433e8a43" providerId="LiveId" clId="{309794F8-99CF-4983-9CCF-D5B7BCCE1DF4}" dt="2023-01-23T04:33:32.182" v="1464"/>
          <ac:spMkLst>
            <pc:docMk/>
            <pc:sldMk cId="1983802560" sldId="443"/>
            <ac:spMk id="77" creationId="{9AE28B15-8C9E-F291-0E78-1CD57D3913F4}"/>
          </ac:spMkLst>
        </pc:spChg>
        <pc:spChg chg="mod">
          <ac:chgData name="Chittaranjan Hens" userId="6fc03958433e8a43" providerId="LiveId" clId="{309794F8-99CF-4983-9CCF-D5B7BCCE1DF4}" dt="2023-01-23T04:33:32.182" v="1464"/>
          <ac:spMkLst>
            <pc:docMk/>
            <pc:sldMk cId="1983802560" sldId="443"/>
            <ac:spMk id="78" creationId="{838B5CCA-904B-456C-4C27-FF7B53CD8998}"/>
          </ac:spMkLst>
        </pc:spChg>
        <pc:spChg chg="mod">
          <ac:chgData name="Chittaranjan Hens" userId="6fc03958433e8a43" providerId="LiveId" clId="{309794F8-99CF-4983-9CCF-D5B7BCCE1DF4}" dt="2023-01-23T04:33:32.182" v="1464"/>
          <ac:spMkLst>
            <pc:docMk/>
            <pc:sldMk cId="1983802560" sldId="443"/>
            <ac:spMk id="80" creationId="{F6350E1E-6E57-209F-DE46-E443D1E35071}"/>
          </ac:spMkLst>
        </pc:spChg>
        <pc:spChg chg="del">
          <ac:chgData name="Chittaranjan Hens" userId="6fc03958433e8a43" providerId="LiveId" clId="{309794F8-99CF-4983-9CCF-D5B7BCCE1DF4}" dt="2023-01-23T04:23:04.608" v="1455" actId="478"/>
          <ac:spMkLst>
            <pc:docMk/>
            <pc:sldMk cId="1983802560" sldId="443"/>
            <ac:spMk id="170" creationId="{CC254ABE-6EB5-DF40-9DB1-848683F25D25}"/>
          </ac:spMkLst>
        </pc:spChg>
        <pc:spChg chg="del">
          <ac:chgData name="Chittaranjan Hens" userId="6fc03958433e8a43" providerId="LiveId" clId="{309794F8-99CF-4983-9CCF-D5B7BCCE1DF4}" dt="2023-01-23T04:23:04.608" v="1455" actId="478"/>
          <ac:spMkLst>
            <pc:docMk/>
            <pc:sldMk cId="1983802560" sldId="443"/>
            <ac:spMk id="210" creationId="{2BD7C186-D2D7-4A41-A18C-F665542D4C89}"/>
          </ac:spMkLst>
        </pc:spChg>
        <pc:grpChg chg="add mod">
          <ac:chgData name="Chittaranjan Hens" userId="6fc03958433e8a43" providerId="LiveId" clId="{309794F8-99CF-4983-9CCF-D5B7BCCE1DF4}" dt="2023-01-23T04:28:20.685" v="1461" actId="1076"/>
          <ac:grpSpMkLst>
            <pc:docMk/>
            <pc:sldMk cId="1983802560" sldId="443"/>
            <ac:grpSpMk id="5" creationId="{FAF61F3C-56EC-398E-9AE5-B9DBBCAF72E2}"/>
          </ac:grpSpMkLst>
        </pc:grpChg>
        <pc:grpChg chg="del">
          <ac:chgData name="Chittaranjan Hens" userId="6fc03958433e8a43" providerId="LiveId" clId="{309794F8-99CF-4983-9CCF-D5B7BCCE1DF4}" dt="2023-01-23T04:23:04.608" v="1455" actId="478"/>
          <ac:grpSpMkLst>
            <pc:docMk/>
            <pc:sldMk cId="1983802560" sldId="443"/>
            <ac:grpSpMk id="9" creationId="{E18FC7CB-F27E-7B4B-853C-0988D90041D8}"/>
          </ac:grpSpMkLst>
        </pc:grpChg>
        <pc:grpChg chg="del">
          <ac:chgData name="Chittaranjan Hens" userId="6fc03958433e8a43" providerId="LiveId" clId="{309794F8-99CF-4983-9CCF-D5B7BCCE1DF4}" dt="2023-01-23T04:23:04.608" v="1455" actId="478"/>
          <ac:grpSpMkLst>
            <pc:docMk/>
            <pc:sldMk cId="1983802560" sldId="443"/>
            <ac:grpSpMk id="10" creationId="{1CA35E5F-8F49-8446-B551-1024D2A32E72}"/>
          </ac:grpSpMkLst>
        </pc:grpChg>
        <pc:grpChg chg="mod">
          <ac:chgData name="Chittaranjan Hens" userId="6fc03958433e8a43" providerId="LiveId" clId="{309794F8-99CF-4983-9CCF-D5B7BCCE1DF4}" dt="2023-01-23T04:28:16.673" v="1460"/>
          <ac:grpSpMkLst>
            <pc:docMk/>
            <pc:sldMk cId="1983802560" sldId="443"/>
            <ac:grpSpMk id="14" creationId="{7A1C6B60-AD60-C4FB-0D41-735EDCA7519A}"/>
          </ac:grpSpMkLst>
        </pc:grpChg>
        <pc:grpChg chg="del">
          <ac:chgData name="Chittaranjan Hens" userId="6fc03958433e8a43" providerId="LiveId" clId="{309794F8-99CF-4983-9CCF-D5B7BCCE1DF4}" dt="2023-01-23T04:23:04.608" v="1455" actId="478"/>
          <ac:grpSpMkLst>
            <pc:docMk/>
            <pc:sldMk cId="1983802560" sldId="443"/>
            <ac:grpSpMk id="19" creationId="{D95D60F6-83F6-4E46-9A56-954AF34E6E4F}"/>
          </ac:grpSpMkLst>
        </pc:grpChg>
        <pc:grpChg chg="del">
          <ac:chgData name="Chittaranjan Hens" userId="6fc03958433e8a43" providerId="LiveId" clId="{309794F8-99CF-4983-9CCF-D5B7BCCE1DF4}" dt="2023-01-23T04:23:04.608" v="1455" actId="478"/>
          <ac:grpSpMkLst>
            <pc:docMk/>
            <pc:sldMk cId="1983802560" sldId="443"/>
            <ac:grpSpMk id="23" creationId="{7BBC1820-3FD6-4942-8A9F-9D0F42FB53D9}"/>
          </ac:grpSpMkLst>
        </pc:grpChg>
        <pc:grpChg chg="del">
          <ac:chgData name="Chittaranjan Hens" userId="6fc03958433e8a43" providerId="LiveId" clId="{309794F8-99CF-4983-9CCF-D5B7BCCE1DF4}" dt="2023-01-23T04:23:04.608" v="1455" actId="478"/>
          <ac:grpSpMkLst>
            <pc:docMk/>
            <pc:sldMk cId="1983802560" sldId="443"/>
            <ac:grpSpMk id="24" creationId="{432822F8-DF06-034D-8825-3AA99FD8F6F2}"/>
          </ac:grpSpMkLst>
        </pc:grpChg>
        <pc:grpChg chg="del">
          <ac:chgData name="Chittaranjan Hens" userId="6fc03958433e8a43" providerId="LiveId" clId="{309794F8-99CF-4983-9CCF-D5B7BCCE1DF4}" dt="2023-01-23T04:23:04.608" v="1455" actId="478"/>
          <ac:grpSpMkLst>
            <pc:docMk/>
            <pc:sldMk cId="1983802560" sldId="443"/>
            <ac:grpSpMk id="25" creationId="{FA36BDEF-02C9-8B4A-A4AA-55C77B6C1070}"/>
          </ac:grpSpMkLst>
        </pc:grpChg>
        <pc:grpChg chg="del">
          <ac:chgData name="Chittaranjan Hens" userId="6fc03958433e8a43" providerId="LiveId" clId="{309794F8-99CF-4983-9CCF-D5B7BCCE1DF4}" dt="2023-01-23T04:23:04.608" v="1455" actId="478"/>
          <ac:grpSpMkLst>
            <pc:docMk/>
            <pc:sldMk cId="1983802560" sldId="443"/>
            <ac:grpSpMk id="31" creationId="{AB961EC0-9A7F-CD43-9812-17435496F34E}"/>
          </ac:grpSpMkLst>
        </pc:grpChg>
        <pc:grpChg chg="del">
          <ac:chgData name="Chittaranjan Hens" userId="6fc03958433e8a43" providerId="LiveId" clId="{309794F8-99CF-4983-9CCF-D5B7BCCE1DF4}" dt="2023-01-23T04:23:04.608" v="1455" actId="478"/>
          <ac:grpSpMkLst>
            <pc:docMk/>
            <pc:sldMk cId="1983802560" sldId="443"/>
            <ac:grpSpMk id="32" creationId="{3F6143C7-BF76-C147-99B9-7E2251BD1E4A}"/>
          </ac:grpSpMkLst>
        </pc:grpChg>
        <pc:grpChg chg="del">
          <ac:chgData name="Chittaranjan Hens" userId="6fc03958433e8a43" providerId="LiveId" clId="{309794F8-99CF-4983-9CCF-D5B7BCCE1DF4}" dt="2023-01-23T04:23:04.608" v="1455" actId="478"/>
          <ac:grpSpMkLst>
            <pc:docMk/>
            <pc:sldMk cId="1983802560" sldId="443"/>
            <ac:grpSpMk id="33" creationId="{8A618ABF-C352-144D-BB1C-DEDE7A66951F}"/>
          </ac:grpSpMkLst>
        </pc:grpChg>
        <pc:grpChg chg="del">
          <ac:chgData name="Chittaranjan Hens" userId="6fc03958433e8a43" providerId="LiveId" clId="{309794F8-99CF-4983-9CCF-D5B7BCCE1DF4}" dt="2023-01-23T04:23:04.608" v="1455" actId="478"/>
          <ac:grpSpMkLst>
            <pc:docMk/>
            <pc:sldMk cId="1983802560" sldId="443"/>
            <ac:grpSpMk id="34" creationId="{5EC1D50E-1A45-954B-B9A9-B58C60D02D27}"/>
          </ac:grpSpMkLst>
        </pc:grpChg>
        <pc:grpChg chg="del">
          <ac:chgData name="Chittaranjan Hens" userId="6fc03958433e8a43" providerId="LiveId" clId="{309794F8-99CF-4983-9CCF-D5B7BCCE1DF4}" dt="2023-01-23T04:23:04.608" v="1455" actId="478"/>
          <ac:grpSpMkLst>
            <pc:docMk/>
            <pc:sldMk cId="1983802560" sldId="443"/>
            <ac:grpSpMk id="35" creationId="{026E84CC-BC83-DB41-A6EE-95CADF46B7A8}"/>
          </ac:grpSpMkLst>
        </pc:grpChg>
        <pc:grpChg chg="del">
          <ac:chgData name="Chittaranjan Hens" userId="6fc03958433e8a43" providerId="LiveId" clId="{309794F8-99CF-4983-9CCF-D5B7BCCE1DF4}" dt="2023-01-23T04:23:04.608" v="1455" actId="478"/>
          <ac:grpSpMkLst>
            <pc:docMk/>
            <pc:sldMk cId="1983802560" sldId="443"/>
            <ac:grpSpMk id="36" creationId="{76F7FF59-3F43-D346-A416-335207C0313B}"/>
          </ac:grpSpMkLst>
        </pc:grpChg>
        <pc:grpChg chg="add mod">
          <ac:chgData name="Chittaranjan Hens" userId="6fc03958433e8a43" providerId="LiveId" clId="{309794F8-99CF-4983-9CCF-D5B7BCCE1DF4}" dt="2023-01-23T04:35:21.192" v="1475" actId="1076"/>
          <ac:grpSpMkLst>
            <pc:docMk/>
            <pc:sldMk cId="1983802560" sldId="443"/>
            <ac:grpSpMk id="58" creationId="{0FE5022B-A9DB-9D3C-8BE3-2C43D3A372E9}"/>
          </ac:grpSpMkLst>
        </pc:grpChg>
        <pc:grpChg chg="mod">
          <ac:chgData name="Chittaranjan Hens" userId="6fc03958433e8a43" providerId="LiveId" clId="{309794F8-99CF-4983-9CCF-D5B7BCCE1DF4}" dt="2023-01-23T04:33:32.182" v="1464"/>
          <ac:grpSpMkLst>
            <pc:docMk/>
            <pc:sldMk cId="1983802560" sldId="443"/>
            <ac:grpSpMk id="61" creationId="{0F89C009-EBA3-92DD-BAEE-922A79E3E8D6}"/>
          </ac:grpSpMkLst>
        </pc:grpChg>
        <pc:grpChg chg="mod">
          <ac:chgData name="Chittaranjan Hens" userId="6fc03958433e8a43" providerId="LiveId" clId="{309794F8-99CF-4983-9CCF-D5B7BCCE1DF4}" dt="2023-01-23T04:33:32.182" v="1464"/>
          <ac:grpSpMkLst>
            <pc:docMk/>
            <pc:sldMk cId="1983802560" sldId="443"/>
            <ac:grpSpMk id="62" creationId="{C610AFFD-2802-EA84-76EC-831B387979EA}"/>
          </ac:grpSpMkLst>
        </pc:grpChg>
        <pc:picChg chg="add mod ord">
          <ac:chgData name="Chittaranjan Hens" userId="6fc03958433e8a43" providerId="LiveId" clId="{309794F8-99CF-4983-9CCF-D5B7BCCE1DF4}" dt="2023-01-23T05:04:03.941" v="1740"/>
          <ac:picMkLst>
            <pc:docMk/>
            <pc:sldMk cId="1983802560" sldId="443"/>
            <ac:picMk id="3" creationId="{C2BBFD4E-1DE1-9983-DF09-A4A1EE6B1133}"/>
          </ac:picMkLst>
        </pc:picChg>
        <pc:picChg chg="del">
          <ac:chgData name="Chittaranjan Hens" userId="6fc03958433e8a43" providerId="LiveId" clId="{309794F8-99CF-4983-9CCF-D5B7BCCE1DF4}" dt="2023-01-23T04:23:04.608" v="1455" actId="478"/>
          <ac:picMkLst>
            <pc:docMk/>
            <pc:sldMk cId="1983802560" sldId="443"/>
            <ac:picMk id="3" creationId="{D4C8FB53-24D5-6129-80B2-D1221E121F0B}"/>
          </ac:picMkLst>
        </pc:picChg>
        <pc:picChg chg="add mod">
          <ac:chgData name="Chittaranjan Hens" userId="6fc03958433e8a43" providerId="LiveId" clId="{309794F8-99CF-4983-9CCF-D5B7BCCE1DF4}" dt="2023-01-23T04:41:23.676" v="1568" actId="1076"/>
          <ac:picMkLst>
            <pc:docMk/>
            <pc:sldMk cId="1983802560" sldId="443"/>
            <ac:picMk id="86" creationId="{7F6C75DD-F3D9-E882-6EA2-C7A7C21ECE27}"/>
          </ac:picMkLst>
        </pc:picChg>
        <pc:picChg chg="add mod">
          <ac:chgData name="Chittaranjan Hens" userId="6fc03958433e8a43" providerId="LiveId" clId="{309794F8-99CF-4983-9CCF-D5B7BCCE1DF4}" dt="2023-01-23T04:35:13.857" v="1474" actId="1076"/>
          <ac:picMkLst>
            <pc:docMk/>
            <pc:sldMk cId="1983802560" sldId="443"/>
            <ac:picMk id="87" creationId="{BF7D977D-150D-3896-B590-2B07868CBCCB}"/>
          </ac:picMkLst>
        </pc:picChg>
        <pc:cxnChg chg="mod">
          <ac:chgData name="Chittaranjan Hens" userId="6fc03958433e8a43" providerId="LiveId" clId="{309794F8-99CF-4983-9CCF-D5B7BCCE1DF4}" dt="2023-01-23T04:28:16.673" v="1460"/>
          <ac:cxnSpMkLst>
            <pc:docMk/>
            <pc:sldMk cId="1983802560" sldId="443"/>
            <ac:cxnSpMk id="52" creationId="{8AE8E7BD-9117-1B7F-144D-FDEE91CEF412}"/>
          </ac:cxnSpMkLst>
        </pc:cxnChg>
        <pc:cxnChg chg="mod">
          <ac:chgData name="Chittaranjan Hens" userId="6fc03958433e8a43" providerId="LiveId" clId="{309794F8-99CF-4983-9CCF-D5B7BCCE1DF4}" dt="2023-01-23T04:28:16.673" v="1460"/>
          <ac:cxnSpMkLst>
            <pc:docMk/>
            <pc:sldMk cId="1983802560" sldId="443"/>
            <ac:cxnSpMk id="54" creationId="{1F538A59-07C2-7098-8DE0-26CBC838BCE3}"/>
          </ac:cxnSpMkLst>
        </pc:cxnChg>
        <pc:cxnChg chg="mod">
          <ac:chgData name="Chittaranjan Hens" userId="6fc03958433e8a43" providerId="LiveId" clId="{309794F8-99CF-4983-9CCF-D5B7BCCE1DF4}" dt="2023-01-23T04:33:32.182" v="1464"/>
          <ac:cxnSpMkLst>
            <pc:docMk/>
            <pc:sldMk cId="1983802560" sldId="443"/>
            <ac:cxnSpMk id="84" creationId="{925702B4-7841-4736-DA8B-09EA572E6D99}"/>
          </ac:cxnSpMkLst>
        </pc:cxnChg>
        <pc:cxnChg chg="mod">
          <ac:chgData name="Chittaranjan Hens" userId="6fc03958433e8a43" providerId="LiveId" clId="{309794F8-99CF-4983-9CCF-D5B7BCCE1DF4}" dt="2023-01-23T04:33:32.182" v="1464"/>
          <ac:cxnSpMkLst>
            <pc:docMk/>
            <pc:sldMk cId="1983802560" sldId="443"/>
            <ac:cxnSpMk id="85" creationId="{02B3E315-2B1A-8507-87C4-7FE658EFCC1C}"/>
          </ac:cxnSpMkLst>
        </pc:cxnChg>
      </pc:sldChg>
      <pc:sldChg chg="add del">
        <pc:chgData name="Chittaranjan Hens" userId="6fc03958433e8a43" providerId="LiveId" clId="{309794F8-99CF-4983-9CCF-D5B7BCCE1DF4}" dt="2023-01-23T04:22:23.095" v="1453"/>
        <pc:sldMkLst>
          <pc:docMk/>
          <pc:sldMk cId="4183231372" sldId="443"/>
        </pc:sldMkLst>
      </pc:sldChg>
      <pc:sldChg chg="addSp delSp modSp add mod delAnim modAnim">
        <pc:chgData name="Chittaranjan Hens" userId="6fc03958433e8a43" providerId="LiveId" clId="{309794F8-99CF-4983-9CCF-D5B7BCCE1DF4}" dt="2023-01-23T04:46:39.356" v="1714"/>
        <pc:sldMkLst>
          <pc:docMk/>
          <pc:sldMk cId="874924738" sldId="444"/>
        </pc:sldMkLst>
        <pc:spChg chg="add del mod">
          <ac:chgData name="Chittaranjan Hens" userId="6fc03958433e8a43" providerId="LiveId" clId="{309794F8-99CF-4983-9CCF-D5B7BCCE1DF4}" dt="2023-01-23T04:40:34.965" v="1560" actId="478"/>
          <ac:spMkLst>
            <pc:docMk/>
            <pc:sldMk cId="874924738" sldId="444"/>
            <ac:spMk id="3" creationId="{CE0AA893-7795-7F4A-EE17-FDE3AD493239}"/>
          </ac:spMkLst>
        </pc:spChg>
        <pc:spChg chg="add mod">
          <ac:chgData name="Chittaranjan Hens" userId="6fc03958433e8a43" providerId="LiveId" clId="{309794F8-99CF-4983-9CCF-D5B7BCCE1DF4}" dt="2023-01-23T04:42:54.881" v="1586" actId="1076"/>
          <ac:spMkLst>
            <pc:docMk/>
            <pc:sldMk cId="874924738" sldId="444"/>
            <ac:spMk id="7" creationId="{C21E9CD6-40A4-146C-3336-46229C0AD5A5}"/>
          </ac:spMkLst>
        </pc:spChg>
        <pc:spChg chg="add mod">
          <ac:chgData name="Chittaranjan Hens" userId="6fc03958433e8a43" providerId="LiveId" clId="{309794F8-99CF-4983-9CCF-D5B7BCCE1DF4}" dt="2023-01-23T04:45:12.113" v="1706" actId="20577"/>
          <ac:spMkLst>
            <pc:docMk/>
            <pc:sldMk cId="874924738" sldId="444"/>
            <ac:spMk id="8" creationId="{905565E5-E59E-0683-0384-459060E645F1}"/>
          </ac:spMkLst>
        </pc:spChg>
        <pc:spChg chg="del">
          <ac:chgData name="Chittaranjan Hens" userId="6fc03958433e8a43" providerId="LiveId" clId="{309794F8-99CF-4983-9CCF-D5B7BCCE1DF4}" dt="2023-01-23T04:36:53.769" v="1485" actId="478"/>
          <ac:spMkLst>
            <pc:docMk/>
            <pc:sldMk cId="874924738" sldId="444"/>
            <ac:spMk id="57" creationId="{1B44EDF4-FEB8-A908-B948-7DB8D9EA48EC}"/>
          </ac:spMkLst>
        </pc:spChg>
        <pc:grpChg chg="del">
          <ac:chgData name="Chittaranjan Hens" userId="6fc03958433e8a43" providerId="LiveId" clId="{309794F8-99CF-4983-9CCF-D5B7BCCE1DF4}" dt="2023-01-23T04:36:53.769" v="1485" actId="478"/>
          <ac:grpSpMkLst>
            <pc:docMk/>
            <pc:sldMk cId="874924738" sldId="444"/>
            <ac:grpSpMk id="5" creationId="{FAF61F3C-56EC-398E-9AE5-B9DBBCAF72E2}"/>
          </ac:grpSpMkLst>
        </pc:grpChg>
        <pc:grpChg chg="mod">
          <ac:chgData name="Chittaranjan Hens" userId="6fc03958433e8a43" providerId="LiveId" clId="{309794F8-99CF-4983-9CCF-D5B7BCCE1DF4}" dt="2023-01-23T04:37:01.014" v="1534" actId="1035"/>
          <ac:grpSpMkLst>
            <pc:docMk/>
            <pc:sldMk cId="874924738" sldId="444"/>
            <ac:grpSpMk id="58" creationId="{0FE5022B-A9DB-9D3C-8BE3-2C43D3A372E9}"/>
          </ac:grpSpMkLst>
        </pc:grpChg>
        <pc:picChg chg="add mod">
          <ac:chgData name="Chittaranjan Hens" userId="6fc03958433e8a43" providerId="LiveId" clId="{309794F8-99CF-4983-9CCF-D5B7BCCE1DF4}" dt="2023-01-23T04:42:26.703" v="1571" actId="1076"/>
          <ac:picMkLst>
            <pc:docMk/>
            <pc:sldMk cId="874924738" sldId="444"/>
            <ac:picMk id="4" creationId="{E00D0EF4-3338-B72D-42C7-993223F17562}"/>
          </ac:picMkLst>
        </pc:picChg>
        <pc:picChg chg="add mod">
          <ac:chgData name="Chittaranjan Hens" userId="6fc03958433e8a43" providerId="LiveId" clId="{309794F8-99CF-4983-9CCF-D5B7BCCE1DF4}" dt="2023-01-23T04:46:34.283" v="1713" actId="1076"/>
          <ac:picMkLst>
            <pc:docMk/>
            <pc:sldMk cId="874924738" sldId="444"/>
            <ac:picMk id="10" creationId="{D5DD6D78-C30A-2E96-4689-6B0542CFFBBD}"/>
          </ac:picMkLst>
        </pc:picChg>
        <pc:picChg chg="mod">
          <ac:chgData name="Chittaranjan Hens" userId="6fc03958433e8a43" providerId="LiveId" clId="{309794F8-99CF-4983-9CCF-D5B7BCCE1DF4}" dt="2023-01-23T04:37:01.014" v="1534" actId="1035"/>
          <ac:picMkLst>
            <pc:docMk/>
            <pc:sldMk cId="874924738" sldId="444"/>
            <ac:picMk id="86" creationId="{7F6C75DD-F3D9-E882-6EA2-C7A7C21ECE27}"/>
          </ac:picMkLst>
        </pc:picChg>
        <pc:picChg chg="mod">
          <ac:chgData name="Chittaranjan Hens" userId="6fc03958433e8a43" providerId="LiveId" clId="{309794F8-99CF-4983-9CCF-D5B7BCCE1DF4}" dt="2023-01-23T04:37:01.014" v="1534" actId="1035"/>
          <ac:picMkLst>
            <pc:docMk/>
            <pc:sldMk cId="874924738" sldId="444"/>
            <ac:picMk id="87" creationId="{BF7D977D-150D-3896-B590-2B07868CBCCB}"/>
          </ac:picMkLst>
        </pc:picChg>
      </pc:sldChg>
      <pc:sldChg chg="addSp delSp modSp add del mod delAnim modAnim">
        <pc:chgData name="Chittaranjan Hens" userId="6fc03958433e8a43" providerId="LiveId" clId="{309794F8-99CF-4983-9CCF-D5B7BCCE1DF4}" dt="2023-01-23T04:36:45.891" v="1483" actId="47"/>
        <pc:sldMkLst>
          <pc:docMk/>
          <pc:sldMk cId="2440559549" sldId="444"/>
        </pc:sldMkLst>
        <pc:spChg chg="del">
          <ac:chgData name="Chittaranjan Hens" userId="6fc03958433e8a43" providerId="LiveId" clId="{309794F8-99CF-4983-9CCF-D5B7BCCE1DF4}" dt="2023-01-23T04:36:18.469" v="1478" actId="478"/>
          <ac:spMkLst>
            <pc:docMk/>
            <pc:sldMk cId="2440559549" sldId="444"/>
            <ac:spMk id="57" creationId="{1B44EDF4-FEB8-A908-B948-7DB8D9EA48EC}"/>
          </ac:spMkLst>
        </pc:spChg>
        <pc:grpChg chg="del">
          <ac:chgData name="Chittaranjan Hens" userId="6fc03958433e8a43" providerId="LiveId" clId="{309794F8-99CF-4983-9CCF-D5B7BCCE1DF4}" dt="2023-01-23T04:36:18.469" v="1478" actId="478"/>
          <ac:grpSpMkLst>
            <pc:docMk/>
            <pc:sldMk cId="2440559549" sldId="444"/>
            <ac:grpSpMk id="5" creationId="{FAF61F3C-56EC-398E-9AE5-B9DBBCAF72E2}"/>
          </ac:grpSpMkLst>
        </pc:grpChg>
        <pc:grpChg chg="mod">
          <ac:chgData name="Chittaranjan Hens" userId="6fc03958433e8a43" providerId="LiveId" clId="{309794F8-99CF-4983-9CCF-D5B7BCCE1DF4}" dt="2023-01-23T04:36:23.578" v="1479" actId="1076"/>
          <ac:grpSpMkLst>
            <pc:docMk/>
            <pc:sldMk cId="2440559549" sldId="444"/>
            <ac:grpSpMk id="58" creationId="{0FE5022B-A9DB-9D3C-8BE3-2C43D3A372E9}"/>
          </ac:grpSpMkLst>
        </pc:grpChg>
        <pc:picChg chg="add mod">
          <ac:chgData name="Chittaranjan Hens" userId="6fc03958433e8a43" providerId="LiveId" clId="{309794F8-99CF-4983-9CCF-D5B7BCCE1DF4}" dt="2023-01-23T04:36:27.402" v="1482" actId="1076"/>
          <ac:picMkLst>
            <pc:docMk/>
            <pc:sldMk cId="2440559549" sldId="444"/>
            <ac:picMk id="2" creationId="{AAD87971-9F8D-D34C-CCE4-B0BF33A7B777}"/>
          </ac:picMkLst>
        </pc:picChg>
        <pc:picChg chg="mod">
          <ac:chgData name="Chittaranjan Hens" userId="6fc03958433e8a43" providerId="LiveId" clId="{309794F8-99CF-4983-9CCF-D5B7BCCE1DF4}" dt="2023-01-23T04:36:23.578" v="1479" actId="1076"/>
          <ac:picMkLst>
            <pc:docMk/>
            <pc:sldMk cId="2440559549" sldId="444"/>
            <ac:picMk id="86" creationId="{7F6C75DD-F3D9-E882-6EA2-C7A7C21ECE27}"/>
          </ac:picMkLst>
        </pc:picChg>
        <pc:picChg chg="mod">
          <ac:chgData name="Chittaranjan Hens" userId="6fc03958433e8a43" providerId="LiveId" clId="{309794F8-99CF-4983-9CCF-D5B7BCCE1DF4}" dt="2023-01-23T04:36:23.578" v="1479" actId="1076"/>
          <ac:picMkLst>
            <pc:docMk/>
            <pc:sldMk cId="2440559549" sldId="444"/>
            <ac:picMk id="87" creationId="{BF7D977D-150D-3896-B590-2B07868CBCCB}"/>
          </ac:picMkLst>
        </pc:picChg>
      </pc:sldChg>
      <pc:sldChg chg="addSp delSp modSp add mod modAnim">
        <pc:chgData name="Chittaranjan Hens" userId="6fc03958433e8a43" providerId="LiveId" clId="{309794F8-99CF-4983-9CCF-D5B7BCCE1DF4}" dt="2023-01-23T05:04:34.811" v="1745" actId="14100"/>
        <pc:sldMkLst>
          <pc:docMk/>
          <pc:sldMk cId="194738743" sldId="445"/>
        </pc:sldMkLst>
        <pc:picChg chg="add del mod">
          <ac:chgData name="Chittaranjan Hens" userId="6fc03958433e8a43" providerId="LiveId" clId="{309794F8-99CF-4983-9CCF-D5B7BCCE1DF4}" dt="2023-01-23T04:58:51.344" v="1723" actId="478"/>
          <ac:picMkLst>
            <pc:docMk/>
            <pc:sldMk cId="194738743" sldId="445"/>
            <ac:picMk id="3" creationId="{1FF0CBC8-F601-4927-8A11-185DC9524F23}"/>
          </ac:picMkLst>
        </pc:picChg>
        <pc:picChg chg="mod">
          <ac:chgData name="Chittaranjan Hens" userId="6fc03958433e8a43" providerId="LiveId" clId="{309794F8-99CF-4983-9CCF-D5B7BCCE1DF4}" dt="2023-01-23T04:57:00.679" v="1719" actId="1076"/>
          <ac:picMkLst>
            <pc:docMk/>
            <pc:sldMk cId="194738743" sldId="445"/>
            <ac:picMk id="4" creationId="{E00D0EF4-3338-B72D-42C7-993223F17562}"/>
          </ac:picMkLst>
        </pc:picChg>
        <pc:picChg chg="add mod">
          <ac:chgData name="Chittaranjan Hens" userId="6fc03958433e8a43" providerId="LiveId" clId="{309794F8-99CF-4983-9CCF-D5B7BCCE1DF4}" dt="2023-01-23T05:04:34.811" v="1745" actId="14100"/>
          <ac:picMkLst>
            <pc:docMk/>
            <pc:sldMk cId="194738743" sldId="445"/>
            <ac:picMk id="6" creationId="{65B2BEC3-64D8-DE3E-939E-9297346DDFE6}"/>
          </ac:picMkLst>
        </pc:picChg>
        <pc:picChg chg="add mod">
          <ac:chgData name="Chittaranjan Hens" userId="6fc03958433e8a43" providerId="LiveId" clId="{309794F8-99CF-4983-9CCF-D5B7BCCE1DF4}" dt="2023-01-23T05:04:29.716" v="1743" actId="14100"/>
          <ac:picMkLst>
            <pc:docMk/>
            <pc:sldMk cId="194738743" sldId="445"/>
            <ac:picMk id="11" creationId="{01765F75-1074-9A5C-6EF1-2BFC20E13BD1}"/>
          </ac:picMkLst>
        </pc:picChg>
      </pc:sldChg>
      <pc:sldChg chg="addSp delSp modSp add mod delAnim modAnim">
        <pc:chgData name="Chittaranjan Hens" userId="6fc03958433e8a43" providerId="LiveId" clId="{309794F8-99CF-4983-9CCF-D5B7BCCE1DF4}" dt="2023-01-23T18:30:14.162" v="1935" actId="27636"/>
        <pc:sldMkLst>
          <pc:docMk/>
          <pc:sldMk cId="3706076406" sldId="446"/>
        </pc:sldMkLst>
        <pc:spChg chg="del">
          <ac:chgData name="Chittaranjan Hens" userId="6fc03958433e8a43" providerId="LiveId" clId="{309794F8-99CF-4983-9CCF-D5B7BCCE1DF4}" dt="2023-01-23T18:28:37.956" v="1836" actId="478"/>
          <ac:spMkLst>
            <pc:docMk/>
            <pc:sldMk cId="3706076406" sldId="446"/>
            <ac:spMk id="4" creationId="{509EDF53-2A6F-370D-4177-252FA47156D5}"/>
          </ac:spMkLst>
        </pc:spChg>
        <pc:spChg chg="del">
          <ac:chgData name="Chittaranjan Hens" userId="6fc03958433e8a43" providerId="LiveId" clId="{309794F8-99CF-4983-9CCF-D5B7BCCE1DF4}" dt="2023-01-23T18:28:41.290" v="1837" actId="478"/>
          <ac:spMkLst>
            <pc:docMk/>
            <pc:sldMk cId="3706076406" sldId="446"/>
            <ac:spMk id="5" creationId="{70F93DD1-73CB-13C5-795B-91ED80C25BC1}"/>
          </ac:spMkLst>
        </pc:spChg>
        <pc:spChg chg="add del mod">
          <ac:chgData name="Chittaranjan Hens" userId="6fc03958433e8a43" providerId="LiveId" clId="{309794F8-99CF-4983-9CCF-D5B7BCCE1DF4}" dt="2023-01-23T18:28:25.024" v="1832" actId="478"/>
          <ac:spMkLst>
            <pc:docMk/>
            <pc:sldMk cId="3706076406" sldId="446"/>
            <ac:spMk id="6" creationId="{E5FAD1DB-0555-B443-A553-B80A62933DE2}"/>
          </ac:spMkLst>
        </pc:spChg>
        <pc:spChg chg="mod">
          <ac:chgData name="Chittaranjan Hens" userId="6fc03958433e8a43" providerId="LiveId" clId="{309794F8-99CF-4983-9CCF-D5B7BCCE1DF4}" dt="2023-01-23T18:30:14.162" v="1935" actId="27636"/>
          <ac:spMkLst>
            <pc:docMk/>
            <pc:sldMk cId="3706076406" sldId="446"/>
            <ac:spMk id="1029" creationId="{A67599F7-9947-F9D4-F831-F9EB1C23D5E7}"/>
          </ac:spMkLst>
        </pc:spChg>
        <pc:spChg chg="del">
          <ac:chgData name="Chittaranjan Hens" userId="6fc03958433e8a43" providerId="LiveId" clId="{309794F8-99CF-4983-9CCF-D5B7BCCE1DF4}" dt="2023-01-23T18:28:20.602" v="1831" actId="478"/>
          <ac:spMkLst>
            <pc:docMk/>
            <pc:sldMk cId="3706076406" sldId="446"/>
            <ac:spMk id="1030" creationId="{8AE9DB68-BDD4-AB03-6C46-1CCD2A5C1B3B}"/>
          </ac:spMkLst>
        </pc:spChg>
        <pc:graphicFrameChg chg="del">
          <ac:chgData name="Chittaranjan Hens" userId="6fc03958433e8a43" providerId="LiveId" clId="{309794F8-99CF-4983-9CCF-D5B7BCCE1DF4}" dt="2023-01-23T18:28:28.812" v="1833" actId="478"/>
          <ac:graphicFrameMkLst>
            <pc:docMk/>
            <pc:sldMk cId="3706076406" sldId="446"/>
            <ac:graphicFrameMk id="1026" creationId="{5418349B-6CCD-27A2-7132-83A9C88B04A6}"/>
          </ac:graphicFrameMkLst>
        </pc:graphicFrameChg>
        <pc:graphicFrameChg chg="del">
          <ac:chgData name="Chittaranjan Hens" userId="6fc03958433e8a43" providerId="LiveId" clId="{309794F8-99CF-4983-9CCF-D5B7BCCE1DF4}" dt="2023-01-23T18:28:28.812" v="1833" actId="478"/>
          <ac:graphicFrameMkLst>
            <pc:docMk/>
            <pc:sldMk cId="3706076406" sldId="446"/>
            <ac:graphicFrameMk id="1027" creationId="{6A7098A6-7D30-FD95-E02B-CD1703C8C8D4}"/>
          </ac:graphicFrameMkLst>
        </pc:graphicFrameChg>
        <pc:picChg chg="del">
          <ac:chgData name="Chittaranjan Hens" userId="6fc03958433e8a43" providerId="LiveId" clId="{309794F8-99CF-4983-9CCF-D5B7BCCE1DF4}" dt="2023-01-23T18:28:28.812" v="1833" actId="478"/>
          <ac:picMkLst>
            <pc:docMk/>
            <pc:sldMk cId="3706076406" sldId="446"/>
            <ac:picMk id="1031" creationId="{382499D9-1593-A322-4081-FA147775E1AB}"/>
          </ac:picMkLst>
        </pc:picChg>
      </pc:sldChg>
      <pc:sldChg chg="addSp delSp modSp add mod">
        <pc:chgData name="Chittaranjan Hens" userId="6fc03958433e8a43" providerId="LiveId" clId="{309794F8-99CF-4983-9CCF-D5B7BCCE1DF4}" dt="2023-01-25T08:49:25.018" v="2943" actId="27636"/>
        <pc:sldMkLst>
          <pc:docMk/>
          <pc:sldMk cId="281728120" sldId="447"/>
        </pc:sldMkLst>
        <pc:spChg chg="add mod">
          <ac:chgData name="Chittaranjan Hens" userId="6fc03958433e8a43" providerId="LiveId" clId="{309794F8-99CF-4983-9CCF-D5B7BCCE1DF4}" dt="2023-01-25T08:49:25.001" v="2942" actId="27636"/>
          <ac:spMkLst>
            <pc:docMk/>
            <pc:sldMk cId="281728120" sldId="447"/>
            <ac:spMk id="2050" creationId="{96ADE85E-0748-1816-5CF7-4F7843F31518}"/>
          </ac:spMkLst>
        </pc:spChg>
        <pc:spChg chg="add mod">
          <ac:chgData name="Chittaranjan Hens" userId="6fc03958433e8a43" providerId="LiveId" clId="{309794F8-99CF-4983-9CCF-D5B7BCCE1DF4}" dt="2023-01-25T08:49:25.018" v="2943" actId="27636"/>
          <ac:spMkLst>
            <pc:docMk/>
            <pc:sldMk cId="281728120" sldId="447"/>
            <ac:spMk id="2051" creationId="{5FF9E483-8207-0E2C-95EA-7565DADFD9CC}"/>
          </ac:spMkLst>
        </pc:spChg>
        <pc:spChg chg="add mod">
          <ac:chgData name="Chittaranjan Hens" userId="6fc03958433e8a43" providerId="LiveId" clId="{309794F8-99CF-4983-9CCF-D5B7BCCE1DF4}" dt="2023-01-25T08:49:24.844" v="2941" actId="27636"/>
          <ac:spMkLst>
            <pc:docMk/>
            <pc:sldMk cId="281728120" sldId="447"/>
            <ac:spMk id="2052" creationId="{23C1834E-DA7D-32BE-1701-7642BD9025F6}"/>
          </ac:spMkLst>
        </pc:spChg>
        <pc:graphicFrameChg chg="del mod replId">
          <ac:chgData name="Chittaranjan Hens" userId="6fc03958433e8a43" providerId="LiveId" clId="{309794F8-99CF-4983-9CCF-D5B7BCCE1DF4}" dt="2023-01-25T08:49:24.253" v="2938"/>
          <ac:graphicFrameMkLst>
            <pc:docMk/>
            <pc:sldMk cId="281728120" sldId="447"/>
            <ac:graphicFrameMk id="4"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281728120" sldId="447"/>
            <ac:graphicFrameMk id="7"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281728120" sldId="447"/>
            <ac:graphicFrameMk id="9" creationId="{23C1834E-DA7D-32BE-1701-7642BD9025F6}"/>
          </ac:graphicFrameMkLst>
        </pc:graphicFrameChg>
      </pc:sldChg>
      <pc:sldChg chg="addSp delSp modSp add mod">
        <pc:chgData name="Chittaranjan Hens" userId="6fc03958433e8a43" providerId="LiveId" clId="{309794F8-99CF-4983-9CCF-D5B7BCCE1DF4}" dt="2023-01-25T08:49:25.367" v="2946" actId="27636"/>
        <pc:sldMkLst>
          <pc:docMk/>
          <pc:sldMk cId="1301453285" sldId="448"/>
        </pc:sldMkLst>
        <pc:spChg chg="add mod">
          <ac:chgData name="Chittaranjan Hens" userId="6fc03958433e8a43" providerId="LiveId" clId="{309794F8-99CF-4983-9CCF-D5B7BCCE1DF4}" dt="2023-01-25T08:49:25.197" v="2944" actId="27636"/>
          <ac:spMkLst>
            <pc:docMk/>
            <pc:sldMk cId="1301453285" sldId="448"/>
            <ac:spMk id="2050" creationId="{96ADE85E-0748-1816-5CF7-4F7843F31518}"/>
          </ac:spMkLst>
        </pc:spChg>
        <pc:spChg chg="add mod">
          <ac:chgData name="Chittaranjan Hens" userId="6fc03958433e8a43" providerId="LiveId" clId="{309794F8-99CF-4983-9CCF-D5B7BCCE1DF4}" dt="2023-01-25T08:49:25.216" v="2945" actId="27636"/>
          <ac:spMkLst>
            <pc:docMk/>
            <pc:sldMk cId="1301453285" sldId="448"/>
            <ac:spMk id="2051" creationId="{5FF9E483-8207-0E2C-95EA-7565DADFD9CC}"/>
          </ac:spMkLst>
        </pc:spChg>
        <pc:spChg chg="add mod">
          <ac:chgData name="Chittaranjan Hens" userId="6fc03958433e8a43" providerId="LiveId" clId="{309794F8-99CF-4983-9CCF-D5B7BCCE1DF4}" dt="2023-01-25T08:49:25.367" v="2946" actId="27636"/>
          <ac:spMkLst>
            <pc:docMk/>
            <pc:sldMk cId="1301453285" sldId="448"/>
            <ac:spMk id="2052" creationId="{23C1834E-DA7D-32BE-1701-7642BD9025F6}"/>
          </ac:spMkLst>
        </pc:spChg>
        <pc:graphicFrameChg chg="del mod replId">
          <ac:chgData name="Chittaranjan Hens" userId="6fc03958433e8a43" providerId="LiveId" clId="{309794F8-99CF-4983-9CCF-D5B7BCCE1DF4}" dt="2023-01-25T08:49:24.253" v="2938"/>
          <ac:graphicFrameMkLst>
            <pc:docMk/>
            <pc:sldMk cId="1301453285" sldId="448"/>
            <ac:graphicFrameMk id="3"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1301453285" sldId="448"/>
            <ac:graphicFrameMk id="7"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1301453285" sldId="448"/>
            <ac:graphicFrameMk id="9" creationId="{23C1834E-DA7D-32BE-1701-7642BD9025F6}"/>
          </ac:graphicFrameMkLst>
        </pc:graphicFrameChg>
      </pc:sldChg>
      <pc:sldChg chg="addSp delSp modSp add mod">
        <pc:chgData name="Chittaranjan Hens" userId="6fc03958433e8a43" providerId="LiveId" clId="{309794F8-99CF-4983-9CCF-D5B7BCCE1DF4}" dt="2023-01-25T08:49:25.903" v="2951" actId="27636"/>
        <pc:sldMkLst>
          <pc:docMk/>
          <pc:sldMk cId="1466892033" sldId="449"/>
        </pc:sldMkLst>
        <pc:spChg chg="add mod">
          <ac:chgData name="Chittaranjan Hens" userId="6fc03958433e8a43" providerId="LiveId" clId="{309794F8-99CF-4983-9CCF-D5B7BCCE1DF4}" dt="2023-01-25T08:49:25.903" v="2951" actId="27636"/>
          <ac:spMkLst>
            <pc:docMk/>
            <pc:sldMk cId="1466892033" sldId="449"/>
            <ac:spMk id="6" creationId="{91388E02-63D6-7B84-8208-8074F629F4D5}"/>
          </ac:spMkLst>
        </pc:spChg>
        <pc:spChg chg="add mod">
          <ac:chgData name="Chittaranjan Hens" userId="6fc03958433e8a43" providerId="LiveId" clId="{309794F8-99CF-4983-9CCF-D5B7BCCE1DF4}" dt="2023-01-25T08:49:25.883" v="2950" actId="27636"/>
          <ac:spMkLst>
            <pc:docMk/>
            <pc:sldMk cId="1466892033" sldId="449"/>
            <ac:spMk id="2050" creationId="{96ADE85E-0748-1816-5CF7-4F7843F31518}"/>
          </ac:spMkLst>
        </pc:spChg>
        <pc:spChg chg="add mod">
          <ac:chgData name="Chittaranjan Hens" userId="6fc03958433e8a43" providerId="LiveId" clId="{309794F8-99CF-4983-9CCF-D5B7BCCE1DF4}" dt="2023-01-25T08:49:25.407" v="2947" actId="27636"/>
          <ac:spMkLst>
            <pc:docMk/>
            <pc:sldMk cId="1466892033" sldId="449"/>
            <ac:spMk id="2051" creationId="{5FF9E483-8207-0E2C-95EA-7565DADFD9CC}"/>
          </ac:spMkLst>
        </pc:spChg>
        <pc:spChg chg="add mod">
          <ac:chgData name="Chittaranjan Hens" userId="6fc03958433e8a43" providerId="LiveId" clId="{309794F8-99CF-4983-9CCF-D5B7BCCE1DF4}" dt="2023-01-25T08:49:25.737" v="2949" actId="27636"/>
          <ac:spMkLst>
            <pc:docMk/>
            <pc:sldMk cId="1466892033" sldId="449"/>
            <ac:spMk id="2052" creationId="{23C1834E-DA7D-32BE-1701-7642BD9025F6}"/>
          </ac:spMkLst>
        </pc:spChg>
        <pc:spChg chg="add mod">
          <ac:chgData name="Chittaranjan Hens" userId="6fc03958433e8a43" providerId="LiveId" clId="{309794F8-99CF-4983-9CCF-D5B7BCCE1DF4}" dt="2023-01-25T08:49:25.589" v="2948" actId="27636"/>
          <ac:spMkLst>
            <pc:docMk/>
            <pc:sldMk cId="1466892033" sldId="449"/>
            <ac:spMk id="2054" creationId="{E0478526-C213-C130-851D-DBC6BCF86A93}"/>
          </ac:spMkLst>
        </pc:spChg>
        <pc:graphicFrameChg chg="del mod replId">
          <ac:chgData name="Chittaranjan Hens" userId="6fc03958433e8a43" providerId="LiveId" clId="{309794F8-99CF-4983-9CCF-D5B7BCCE1DF4}" dt="2023-01-25T08:49:24.253" v="2938"/>
          <ac:graphicFrameMkLst>
            <pc:docMk/>
            <pc:sldMk cId="1466892033" sldId="449"/>
            <ac:graphicFrameMk id="4"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8"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10" creationId="{23C1834E-DA7D-32BE-1701-7642BD9025F6}"/>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12" creationId="{E0478526-C213-C130-851D-DBC6BCF86A93}"/>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14" creationId="{91388E02-63D6-7B84-8208-8074F629F4D5}"/>
          </ac:graphicFrameMkLst>
        </pc:graphicFrameChg>
      </pc:sldChg>
      <pc:sldChg chg="add">
        <pc:chgData name="Chittaranjan Hens" userId="6fc03958433e8a43" providerId="LiveId" clId="{309794F8-99CF-4983-9CCF-D5B7BCCE1DF4}" dt="2023-01-23T05:29:28.921" v="1746"/>
        <pc:sldMkLst>
          <pc:docMk/>
          <pc:sldMk cId="662479611" sldId="450"/>
        </pc:sldMkLst>
      </pc:sldChg>
      <pc:sldChg chg="addSp delSp modSp add mod">
        <pc:chgData name="Chittaranjan Hens" userId="6fc03958433e8a43" providerId="LiveId" clId="{309794F8-99CF-4983-9CCF-D5B7BCCE1DF4}" dt="2023-01-25T08:49:26.031" v="2954" actId="27636"/>
        <pc:sldMkLst>
          <pc:docMk/>
          <pc:sldMk cId="3631773866" sldId="451"/>
        </pc:sldMkLst>
        <pc:spChg chg="add mod">
          <ac:chgData name="Chittaranjan Hens" userId="6fc03958433e8a43" providerId="LiveId" clId="{309794F8-99CF-4983-9CCF-D5B7BCCE1DF4}" dt="2023-01-25T08:49:26.031" v="2954" actId="27636"/>
          <ac:spMkLst>
            <pc:docMk/>
            <pc:sldMk cId="3631773866" sldId="451"/>
            <ac:spMk id="3074" creationId="{A7669175-8EC2-3A8D-35B3-533DDCAC65B5}"/>
          </ac:spMkLst>
        </pc:spChg>
        <pc:spChg chg="add mod">
          <ac:chgData name="Chittaranjan Hens" userId="6fc03958433e8a43" providerId="LiveId" clId="{309794F8-99CF-4983-9CCF-D5B7BCCE1DF4}" dt="2023-01-25T08:49:26.014" v="2953" actId="27636"/>
          <ac:spMkLst>
            <pc:docMk/>
            <pc:sldMk cId="3631773866" sldId="451"/>
            <ac:spMk id="3075" creationId="{8AF2FD4F-87E4-180A-928C-B7C314EC769C}"/>
          </ac:spMkLst>
        </pc:spChg>
        <pc:spChg chg="add mod">
          <ac:chgData name="Chittaranjan Hens" userId="6fc03958433e8a43" providerId="LiveId" clId="{309794F8-99CF-4983-9CCF-D5B7BCCE1DF4}" dt="2023-01-25T08:49:25.973" v="2952" actId="27636"/>
          <ac:spMkLst>
            <pc:docMk/>
            <pc:sldMk cId="3631773866" sldId="451"/>
            <ac:spMk id="3076" creationId="{06C0BC18-B09F-29DE-0611-E3FA07C0D6BC}"/>
          </ac:spMkLst>
        </pc:spChg>
        <pc:graphicFrameChg chg="del mod replId">
          <ac:chgData name="Chittaranjan Hens" userId="6fc03958433e8a43" providerId="LiveId" clId="{309794F8-99CF-4983-9CCF-D5B7BCCE1DF4}" dt="2023-01-25T08:49:24.253" v="2938"/>
          <ac:graphicFrameMkLst>
            <pc:docMk/>
            <pc:sldMk cId="3631773866" sldId="451"/>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3631773866" sldId="451"/>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3631773866" sldId="451"/>
            <ac:graphicFrameMk id="8" creationId="{06C0BC18-B09F-29DE-0611-E3FA07C0D6BC}"/>
          </ac:graphicFrameMkLst>
        </pc:graphicFrameChg>
      </pc:sldChg>
      <pc:sldChg chg="addSp delSp modSp add mod">
        <pc:chgData name="Chittaranjan Hens" userId="6fc03958433e8a43" providerId="LiveId" clId="{309794F8-99CF-4983-9CCF-D5B7BCCE1DF4}" dt="2023-01-25T08:49:26.153" v="2958" actId="27636"/>
        <pc:sldMkLst>
          <pc:docMk/>
          <pc:sldMk cId="1198420360" sldId="452"/>
        </pc:sldMkLst>
        <pc:spChg chg="add mod">
          <ac:chgData name="Chittaranjan Hens" userId="6fc03958433e8a43" providerId="LiveId" clId="{309794F8-99CF-4983-9CCF-D5B7BCCE1DF4}" dt="2023-01-25T08:49:26.153" v="2958" actId="27636"/>
          <ac:spMkLst>
            <pc:docMk/>
            <pc:sldMk cId="1198420360" sldId="452"/>
            <ac:spMk id="3074" creationId="{A7669175-8EC2-3A8D-35B3-533DDCAC65B5}"/>
          </ac:spMkLst>
        </pc:spChg>
        <pc:spChg chg="add mod">
          <ac:chgData name="Chittaranjan Hens" userId="6fc03958433e8a43" providerId="LiveId" clId="{309794F8-99CF-4983-9CCF-D5B7BCCE1DF4}" dt="2023-01-25T08:49:26.088" v="2955" actId="27636"/>
          <ac:spMkLst>
            <pc:docMk/>
            <pc:sldMk cId="1198420360" sldId="452"/>
            <ac:spMk id="3075" creationId="{8AF2FD4F-87E4-180A-928C-B7C314EC769C}"/>
          </ac:spMkLst>
        </pc:spChg>
        <pc:spChg chg="add mod">
          <ac:chgData name="Chittaranjan Hens" userId="6fc03958433e8a43" providerId="LiveId" clId="{309794F8-99CF-4983-9CCF-D5B7BCCE1DF4}" dt="2023-01-25T08:49:26.136" v="2957" actId="27636"/>
          <ac:spMkLst>
            <pc:docMk/>
            <pc:sldMk cId="1198420360" sldId="452"/>
            <ac:spMk id="3076" creationId="{06C0BC18-B09F-29DE-0611-E3FA07C0D6BC}"/>
          </ac:spMkLst>
        </pc:spChg>
        <pc:spChg chg="add mod">
          <ac:chgData name="Chittaranjan Hens" userId="6fc03958433e8a43" providerId="LiveId" clId="{309794F8-99CF-4983-9CCF-D5B7BCCE1DF4}" dt="2023-01-25T08:49:26.117" v="2956" actId="27636"/>
          <ac:spMkLst>
            <pc:docMk/>
            <pc:sldMk cId="1198420360" sldId="452"/>
            <ac:spMk id="3077" creationId="{F45F5AB0-C5F6-E407-76A6-F61995337068}"/>
          </ac:spMkLst>
        </pc:spChg>
        <pc:graphicFrameChg chg="del mod replId">
          <ac:chgData name="Chittaranjan Hens" userId="6fc03958433e8a43" providerId="LiveId" clId="{309794F8-99CF-4983-9CCF-D5B7BCCE1DF4}" dt="2023-01-25T08:49:24.253" v="2938"/>
          <ac:graphicFrameMkLst>
            <pc:docMk/>
            <pc:sldMk cId="1198420360" sldId="452"/>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1198420360" sldId="452"/>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1198420360" sldId="452"/>
            <ac:graphicFrameMk id="8" creationId="{06C0BC18-B09F-29DE-0611-E3FA07C0D6BC}"/>
          </ac:graphicFrameMkLst>
        </pc:graphicFrameChg>
        <pc:graphicFrameChg chg="del mod replId">
          <ac:chgData name="Chittaranjan Hens" userId="6fc03958433e8a43" providerId="LiveId" clId="{309794F8-99CF-4983-9CCF-D5B7BCCE1DF4}" dt="2023-01-25T08:49:24.253" v="2938"/>
          <ac:graphicFrameMkLst>
            <pc:docMk/>
            <pc:sldMk cId="1198420360" sldId="452"/>
            <ac:graphicFrameMk id="10" creationId="{F45F5AB0-C5F6-E407-76A6-F61995337068}"/>
          </ac:graphicFrameMkLst>
        </pc:graphicFrameChg>
      </pc:sldChg>
      <pc:sldChg chg="addSp delSp modSp add del mod setBg">
        <pc:chgData name="Chittaranjan Hens" userId="6fc03958433e8a43" providerId="LiveId" clId="{309794F8-99CF-4983-9CCF-D5B7BCCE1DF4}" dt="2023-01-24T19:48:18.757" v="2185" actId="2696"/>
        <pc:sldMkLst>
          <pc:docMk/>
          <pc:sldMk cId="1390366278" sldId="453"/>
        </pc:sldMkLst>
        <pc:spChg chg="add mod ord">
          <ac:chgData name="Chittaranjan Hens" userId="6fc03958433e8a43" providerId="LiveId" clId="{309794F8-99CF-4983-9CCF-D5B7BCCE1DF4}" dt="2023-01-23T18:25:35.781" v="1810" actId="20577"/>
          <ac:spMkLst>
            <pc:docMk/>
            <pc:sldMk cId="1390366278" sldId="453"/>
            <ac:spMk id="3" creationId="{B1B63EEA-3814-D2E4-8D74-017D82834591}"/>
          </ac:spMkLst>
        </pc:spChg>
        <pc:spChg chg="add del">
          <ac:chgData name="Chittaranjan Hens" userId="6fc03958433e8a43" providerId="LiveId" clId="{309794F8-99CF-4983-9CCF-D5B7BCCE1DF4}" dt="2023-01-23T18:24:04.616" v="1778" actId="26606"/>
          <ac:spMkLst>
            <pc:docMk/>
            <pc:sldMk cId="1390366278" sldId="453"/>
            <ac:spMk id="10" creationId="{23D09407-53BC-485E-B4CE-BC5E4FC4B25B}"/>
          </ac:spMkLst>
        </pc:spChg>
        <pc:spChg chg="add del">
          <ac:chgData name="Chittaranjan Hens" userId="6fc03958433e8a43" providerId="LiveId" clId="{309794F8-99CF-4983-9CCF-D5B7BCCE1DF4}" dt="2023-01-23T18:24:04.616" v="1778" actId="26606"/>
          <ac:spMkLst>
            <pc:docMk/>
            <pc:sldMk cId="1390366278" sldId="453"/>
            <ac:spMk id="12" creationId="{921DB988-49FC-4608-B0A2-E2F3A4019041}"/>
          </ac:spMkLst>
        </pc:spChg>
        <pc:spChg chg="add del">
          <ac:chgData name="Chittaranjan Hens" userId="6fc03958433e8a43" providerId="LiveId" clId="{309794F8-99CF-4983-9CCF-D5B7BCCE1DF4}" dt="2023-01-23T18:24:52.561" v="1795" actId="26606"/>
          <ac:spMkLst>
            <pc:docMk/>
            <pc:sldMk cId="1390366278" sldId="453"/>
            <ac:spMk id="16" creationId="{A7009A0A-BEF5-4EAC-AF15-E4F9F002E239}"/>
          </ac:spMkLst>
        </pc:spChg>
        <pc:spChg chg="add del">
          <ac:chgData name="Chittaranjan Hens" userId="6fc03958433e8a43" providerId="LiveId" clId="{309794F8-99CF-4983-9CCF-D5B7BCCE1DF4}" dt="2023-01-23T18:24:11.465" v="1780" actId="26606"/>
          <ac:spMkLst>
            <pc:docMk/>
            <pc:sldMk cId="1390366278" sldId="453"/>
            <ac:spMk id="26" creationId="{A4AC5506-6312-4701-8D3C-40187889A947}"/>
          </ac:spMkLst>
        </pc:spChg>
        <pc:spChg chg="add del">
          <ac:chgData name="Chittaranjan Hens" userId="6fc03958433e8a43" providerId="LiveId" clId="{309794F8-99CF-4983-9CCF-D5B7BCCE1DF4}" dt="2023-01-23T18:24:17.639" v="1782" actId="26606"/>
          <ac:spMkLst>
            <pc:docMk/>
            <pc:sldMk cId="1390366278" sldId="453"/>
            <ac:spMk id="28" creationId="{BCED4D40-4B67-4331-AC48-79B82B4A47D8}"/>
          </ac:spMkLst>
        </pc:spChg>
        <pc:spChg chg="add del">
          <ac:chgData name="Chittaranjan Hens" userId="6fc03958433e8a43" providerId="LiveId" clId="{309794F8-99CF-4983-9CCF-D5B7BCCE1DF4}" dt="2023-01-23T18:24:17.639" v="1782" actId="26606"/>
          <ac:spMkLst>
            <pc:docMk/>
            <pc:sldMk cId="1390366278" sldId="453"/>
            <ac:spMk id="29" creationId="{670CEDEF-4F34-412E-84EE-329C1E936AF5}"/>
          </ac:spMkLst>
        </pc:spChg>
        <pc:spChg chg="add del">
          <ac:chgData name="Chittaranjan Hens" userId="6fc03958433e8a43" providerId="LiveId" clId="{309794F8-99CF-4983-9CCF-D5B7BCCE1DF4}" dt="2023-01-23T18:24:20.249" v="1784" actId="26606"/>
          <ac:spMkLst>
            <pc:docMk/>
            <pc:sldMk cId="1390366278" sldId="453"/>
            <ac:spMk id="31" creationId="{EB270761-CC40-4F3F-A916-7E3BC3989348}"/>
          </ac:spMkLst>
        </pc:spChg>
        <pc:spChg chg="add del">
          <ac:chgData name="Chittaranjan Hens" userId="6fc03958433e8a43" providerId="LiveId" clId="{309794F8-99CF-4983-9CCF-D5B7BCCE1DF4}" dt="2023-01-23T18:24:20.249" v="1784" actId="26606"/>
          <ac:spMkLst>
            <pc:docMk/>
            <pc:sldMk cId="1390366278" sldId="453"/>
            <ac:spMk id="32" creationId="{A2555B16-BE1D-4C33-A27C-FF0671B6C94C}"/>
          </ac:spMkLst>
        </pc:spChg>
        <pc:spChg chg="add del">
          <ac:chgData name="Chittaranjan Hens" userId="6fc03958433e8a43" providerId="LiveId" clId="{309794F8-99CF-4983-9CCF-D5B7BCCE1DF4}" dt="2023-01-23T18:24:21.415" v="1786" actId="26606"/>
          <ac:spMkLst>
            <pc:docMk/>
            <pc:sldMk cId="1390366278" sldId="453"/>
            <ac:spMk id="34" creationId="{19D32F93-50AC-4C46-A5DB-291C60DDB7BD}"/>
          </ac:spMkLst>
        </pc:spChg>
        <pc:spChg chg="add del">
          <ac:chgData name="Chittaranjan Hens" userId="6fc03958433e8a43" providerId="LiveId" clId="{309794F8-99CF-4983-9CCF-D5B7BCCE1DF4}" dt="2023-01-23T18:24:21.415" v="1786" actId="26606"/>
          <ac:spMkLst>
            <pc:docMk/>
            <pc:sldMk cId="1390366278" sldId="453"/>
            <ac:spMk id="35" creationId="{827DC2C4-B485-428A-BF4A-472D2967F47F}"/>
          </ac:spMkLst>
        </pc:spChg>
        <pc:spChg chg="add del">
          <ac:chgData name="Chittaranjan Hens" userId="6fc03958433e8a43" providerId="LiveId" clId="{309794F8-99CF-4983-9CCF-D5B7BCCE1DF4}" dt="2023-01-23T18:24:21.415" v="1786" actId="26606"/>
          <ac:spMkLst>
            <pc:docMk/>
            <pc:sldMk cId="1390366278" sldId="453"/>
            <ac:spMk id="36" creationId="{EE04B5EB-F158-4507-90DD-BD23620C7CC9}"/>
          </ac:spMkLst>
        </pc:spChg>
        <pc:spChg chg="add del">
          <ac:chgData name="Chittaranjan Hens" userId="6fc03958433e8a43" providerId="LiveId" clId="{309794F8-99CF-4983-9CCF-D5B7BCCE1DF4}" dt="2023-01-23T18:24:22.425" v="1788" actId="26606"/>
          <ac:spMkLst>
            <pc:docMk/>
            <pc:sldMk cId="1390366278" sldId="453"/>
            <ac:spMk id="38" creationId="{53F29798-D584-4792-9B62-3F5F5C36D619}"/>
          </ac:spMkLst>
        </pc:spChg>
        <pc:spChg chg="add del">
          <ac:chgData name="Chittaranjan Hens" userId="6fc03958433e8a43" providerId="LiveId" clId="{309794F8-99CF-4983-9CCF-D5B7BCCE1DF4}" dt="2023-01-23T18:24:32.233" v="1790" actId="26606"/>
          <ac:spMkLst>
            <pc:docMk/>
            <pc:sldMk cId="1390366278" sldId="453"/>
            <ac:spMk id="40" creationId="{BCED4D40-4B67-4331-AC48-79B82B4A47D8}"/>
          </ac:spMkLst>
        </pc:spChg>
        <pc:spChg chg="add del">
          <ac:chgData name="Chittaranjan Hens" userId="6fc03958433e8a43" providerId="LiveId" clId="{309794F8-99CF-4983-9CCF-D5B7BCCE1DF4}" dt="2023-01-23T18:24:32.233" v="1790" actId="26606"/>
          <ac:spMkLst>
            <pc:docMk/>
            <pc:sldMk cId="1390366278" sldId="453"/>
            <ac:spMk id="41" creationId="{670CEDEF-4F34-412E-84EE-329C1E936AF5}"/>
          </ac:spMkLst>
        </pc:spChg>
        <pc:spChg chg="add del">
          <ac:chgData name="Chittaranjan Hens" userId="6fc03958433e8a43" providerId="LiveId" clId="{309794F8-99CF-4983-9CCF-D5B7BCCE1DF4}" dt="2023-01-23T18:24:52.561" v="1795" actId="26606"/>
          <ac:spMkLst>
            <pc:docMk/>
            <pc:sldMk cId="1390366278" sldId="453"/>
            <ac:spMk id="43" creationId="{A8384FB5-9ADC-4DDC-881B-597D56F5B15D}"/>
          </ac:spMkLst>
        </pc:spChg>
        <pc:spChg chg="add del">
          <ac:chgData name="Chittaranjan Hens" userId="6fc03958433e8a43" providerId="LiveId" clId="{309794F8-99CF-4983-9CCF-D5B7BCCE1DF4}" dt="2023-01-23T18:24:52.561" v="1795" actId="26606"/>
          <ac:spMkLst>
            <pc:docMk/>
            <pc:sldMk cId="1390366278" sldId="453"/>
            <ac:spMk id="44" creationId="{1199E1B1-A8C0-4FE8-A5A8-1CB41D69F857}"/>
          </ac:spMkLst>
        </pc:spChg>
        <pc:spChg chg="add del">
          <ac:chgData name="Chittaranjan Hens" userId="6fc03958433e8a43" providerId="LiveId" clId="{309794F8-99CF-4983-9CCF-D5B7BCCE1DF4}" dt="2023-01-23T18:24:52.561" v="1795" actId="26606"/>
          <ac:spMkLst>
            <pc:docMk/>
            <pc:sldMk cId="1390366278" sldId="453"/>
            <ac:spMk id="45" creationId="{84A8DE83-DE75-4B41-9DB4-A7EC0B0DEC0B}"/>
          </ac:spMkLst>
        </pc:spChg>
        <pc:spChg chg="add del">
          <ac:chgData name="Chittaranjan Hens" userId="6fc03958433e8a43" providerId="LiveId" clId="{309794F8-99CF-4983-9CCF-D5B7BCCE1DF4}" dt="2023-01-23T18:24:52.558" v="1794" actId="26606"/>
          <ac:spMkLst>
            <pc:docMk/>
            <pc:sldMk cId="1390366278" sldId="453"/>
            <ac:spMk id="52" creationId="{7F57BEA8-497D-4AA8-8A18-BDCD696B25FE}"/>
          </ac:spMkLst>
        </pc:spChg>
        <pc:spChg chg="add">
          <ac:chgData name="Chittaranjan Hens" userId="6fc03958433e8a43" providerId="LiveId" clId="{309794F8-99CF-4983-9CCF-D5B7BCCE1DF4}" dt="2023-01-23T18:24:52.561" v="1795" actId="26606"/>
          <ac:spMkLst>
            <pc:docMk/>
            <pc:sldMk cId="1390366278" sldId="453"/>
            <ac:spMk id="58" creationId="{C59AB4C8-9178-4F7A-8404-6890510B5917}"/>
          </ac:spMkLst>
        </pc:spChg>
        <pc:spChg chg="add">
          <ac:chgData name="Chittaranjan Hens" userId="6fc03958433e8a43" providerId="LiveId" clId="{309794F8-99CF-4983-9CCF-D5B7BCCE1DF4}" dt="2023-01-23T18:24:52.561" v="1795" actId="26606"/>
          <ac:spMkLst>
            <pc:docMk/>
            <pc:sldMk cId="1390366278" sldId="453"/>
            <ac:spMk id="59" creationId="{4CFDFB37-4BC7-42C6-915D-A6609139BFE7}"/>
          </ac:spMkLst>
        </pc:spChg>
        <pc:grpChg chg="add del">
          <ac:chgData name="Chittaranjan Hens" userId="6fc03958433e8a43" providerId="LiveId" clId="{309794F8-99CF-4983-9CCF-D5B7BCCE1DF4}" dt="2023-01-23T18:24:04.616" v="1778" actId="26606"/>
          <ac:grpSpMkLst>
            <pc:docMk/>
            <pc:sldMk cId="1390366278" sldId="453"/>
            <ac:grpSpMk id="14" creationId="{E9B930FD-8671-4C4C-ADCF-73AC1D0CD417}"/>
          </ac:grpSpMkLst>
        </pc:grpChg>
        <pc:grpChg chg="add del">
          <ac:chgData name="Chittaranjan Hens" userId="6fc03958433e8a43" providerId="LiveId" clId="{309794F8-99CF-4983-9CCF-D5B7BCCE1DF4}" dt="2023-01-23T18:24:04.616" v="1778" actId="26606"/>
          <ac:grpSpMkLst>
            <pc:docMk/>
            <pc:sldMk cId="1390366278" sldId="453"/>
            <ac:grpSpMk id="20" creationId="{383C2651-AE0C-4AE4-8725-E2F9414FE219}"/>
          </ac:grpSpMkLst>
        </pc:grpChg>
        <pc:picChg chg="del">
          <ac:chgData name="Chittaranjan Hens" userId="6fc03958433e8a43" providerId="LiveId" clId="{309794F8-99CF-4983-9CCF-D5B7BCCE1DF4}" dt="2023-01-23T18:21:47.328" v="1752" actId="478"/>
          <ac:picMkLst>
            <pc:docMk/>
            <pc:sldMk cId="1390366278" sldId="453"/>
            <ac:picMk id="2" creationId="{38CD2287-8C54-F57C-3418-8C6DE339C9CC}"/>
          </ac:picMkLst>
        </pc:picChg>
        <pc:picChg chg="add mod">
          <ac:chgData name="Chittaranjan Hens" userId="6fc03958433e8a43" providerId="LiveId" clId="{309794F8-99CF-4983-9CCF-D5B7BCCE1DF4}" dt="2023-01-23T18:24:52.561" v="1795" actId="26606"/>
          <ac:picMkLst>
            <pc:docMk/>
            <pc:sldMk cId="1390366278" sldId="453"/>
            <ac:picMk id="5" creationId="{14D6F7EF-A5BA-F16D-8468-0A2EEB908589}"/>
          </ac:picMkLst>
        </pc:picChg>
        <pc:cxnChg chg="add del">
          <ac:chgData name="Chittaranjan Hens" userId="6fc03958433e8a43" providerId="LiveId" clId="{309794F8-99CF-4983-9CCF-D5B7BCCE1DF4}" dt="2023-01-23T18:24:52.558" v="1794" actId="26606"/>
          <ac:cxnSpMkLst>
            <pc:docMk/>
            <pc:sldMk cId="1390366278" sldId="453"/>
            <ac:cxnSpMk id="50" creationId="{D2E961F1-4A28-4A5F-BBD4-6E400E5E6C75}"/>
          </ac:cxnSpMkLst>
        </pc:cxnChg>
        <pc:cxnChg chg="add del">
          <ac:chgData name="Chittaranjan Hens" userId="6fc03958433e8a43" providerId="LiveId" clId="{309794F8-99CF-4983-9CCF-D5B7BCCE1DF4}" dt="2023-01-23T18:24:52.558" v="1794" actId="26606"/>
          <ac:cxnSpMkLst>
            <pc:docMk/>
            <pc:sldMk cId="1390366278" sldId="453"/>
            <ac:cxnSpMk id="54" creationId="{A82415D3-DDE5-4D63-8CB3-23A5EC581B27}"/>
          </ac:cxnSpMkLst>
        </pc:cxnChg>
        <pc:cxnChg chg="add del">
          <ac:chgData name="Chittaranjan Hens" userId="6fc03958433e8a43" providerId="LiveId" clId="{309794F8-99CF-4983-9CCF-D5B7BCCE1DF4}" dt="2023-01-23T18:24:52.558" v="1794" actId="26606"/>
          <ac:cxnSpMkLst>
            <pc:docMk/>
            <pc:sldMk cId="1390366278" sldId="453"/>
            <ac:cxnSpMk id="56" creationId="{AD7193FB-6AE6-4B3B-8F89-56B55DD63B4D}"/>
          </ac:cxnSpMkLst>
        </pc:cxnChg>
      </pc:sldChg>
      <pc:sldChg chg="addSp delSp modSp add mod setBg delDesignElem">
        <pc:chgData name="Chittaranjan Hens" userId="6fc03958433e8a43" providerId="LiveId" clId="{309794F8-99CF-4983-9CCF-D5B7BCCE1DF4}" dt="2023-01-24T19:56:17.886" v="2350" actId="207"/>
        <pc:sldMkLst>
          <pc:docMk/>
          <pc:sldMk cId="3928615934" sldId="453"/>
        </pc:sldMkLst>
        <pc:spChg chg="mod">
          <ac:chgData name="Chittaranjan Hens" userId="6fc03958433e8a43" providerId="LiveId" clId="{309794F8-99CF-4983-9CCF-D5B7BCCE1DF4}" dt="2023-01-24T19:56:17.886" v="2350" actId="207"/>
          <ac:spMkLst>
            <pc:docMk/>
            <pc:sldMk cId="3928615934" sldId="453"/>
            <ac:spMk id="3" creationId="{B1B63EEA-3814-D2E4-8D74-017D82834591}"/>
          </ac:spMkLst>
        </pc:spChg>
        <pc:spChg chg="add del">
          <ac:chgData name="Chittaranjan Hens" userId="6fc03958433e8a43" providerId="LiveId" clId="{309794F8-99CF-4983-9CCF-D5B7BCCE1DF4}" dt="2023-01-24T19:50:02.799" v="2203" actId="26606"/>
          <ac:spMkLst>
            <pc:docMk/>
            <pc:sldMk cId="3928615934" sldId="453"/>
            <ac:spMk id="10" creationId="{7316481C-0A49-4796-812B-0D64F063B720}"/>
          </ac:spMkLst>
        </pc:spChg>
        <pc:spChg chg="add del">
          <ac:chgData name="Chittaranjan Hens" userId="6fc03958433e8a43" providerId="LiveId" clId="{309794F8-99CF-4983-9CCF-D5B7BCCE1DF4}" dt="2023-01-24T19:50:02.799" v="2203" actId="26606"/>
          <ac:spMkLst>
            <pc:docMk/>
            <pc:sldMk cId="3928615934" sldId="453"/>
            <ac:spMk id="12" creationId="{A5271697-90F1-4A23-8EF2-0179F2EAFACB}"/>
          </ac:spMkLst>
        </pc:spChg>
        <pc:spChg chg="add del">
          <ac:chgData name="Chittaranjan Hens" userId="6fc03958433e8a43" providerId="LiveId" clId="{309794F8-99CF-4983-9CCF-D5B7BCCE1DF4}" dt="2023-01-24T19:50:02.799" v="2203" actId="26606"/>
          <ac:spMkLst>
            <pc:docMk/>
            <pc:sldMk cId="3928615934" sldId="453"/>
            <ac:spMk id="36" creationId="{D9F5512A-48E1-4C07-B75E-3CCC517B6804}"/>
          </ac:spMkLst>
        </pc:spChg>
        <pc:spChg chg="del">
          <ac:chgData name="Chittaranjan Hens" userId="6fc03958433e8a43" providerId="LiveId" clId="{309794F8-99CF-4983-9CCF-D5B7BCCE1DF4}" dt="2023-01-24T19:48:24.918" v="2188"/>
          <ac:spMkLst>
            <pc:docMk/>
            <pc:sldMk cId="3928615934" sldId="453"/>
            <ac:spMk id="58" creationId="{C59AB4C8-9178-4F7A-8404-6890510B5917}"/>
          </ac:spMkLst>
        </pc:spChg>
        <pc:spChg chg="del">
          <ac:chgData name="Chittaranjan Hens" userId="6fc03958433e8a43" providerId="LiveId" clId="{309794F8-99CF-4983-9CCF-D5B7BCCE1DF4}" dt="2023-01-24T19:48:24.918" v="2188"/>
          <ac:spMkLst>
            <pc:docMk/>
            <pc:sldMk cId="3928615934" sldId="453"/>
            <ac:spMk id="59" creationId="{4CFDFB37-4BC7-42C6-915D-A6609139BFE7}"/>
          </ac:spMkLst>
        </pc:spChg>
        <pc:grpChg chg="add del">
          <ac:chgData name="Chittaranjan Hens" userId="6fc03958433e8a43" providerId="LiveId" clId="{309794F8-99CF-4983-9CCF-D5B7BCCE1DF4}" dt="2023-01-24T19:50:02.799" v="2203" actId="26606"/>
          <ac:grpSpMkLst>
            <pc:docMk/>
            <pc:sldMk cId="3928615934" sldId="453"/>
            <ac:grpSpMk id="14" creationId="{0924561D-756D-410B-973A-E68C2552C20C}"/>
          </ac:grpSpMkLst>
        </pc:grpChg>
        <pc:picChg chg="add mod ord">
          <ac:chgData name="Chittaranjan Hens" userId="6fc03958433e8a43" providerId="LiveId" clId="{309794F8-99CF-4983-9CCF-D5B7BCCE1DF4}" dt="2023-01-24T19:50:02.799" v="2203" actId="26606"/>
          <ac:picMkLst>
            <pc:docMk/>
            <pc:sldMk cId="3928615934" sldId="453"/>
            <ac:picMk id="2" creationId="{D149741A-07C9-0E99-C343-6EF1E464B59A}"/>
          </ac:picMkLst>
        </pc:picChg>
        <pc:picChg chg="mod">
          <ac:chgData name="Chittaranjan Hens" userId="6fc03958433e8a43" providerId="LiveId" clId="{309794F8-99CF-4983-9CCF-D5B7BCCE1DF4}" dt="2023-01-24T19:50:02.799" v="2203" actId="26606"/>
          <ac:picMkLst>
            <pc:docMk/>
            <pc:sldMk cId="3928615934" sldId="453"/>
            <ac:picMk id="5" creationId="{14D6F7EF-A5BA-F16D-8468-0A2EEB908589}"/>
          </ac:picMkLst>
        </pc:picChg>
      </pc:sldChg>
      <pc:sldChg chg="addSp delSp modSp add del mod setBg delDesignElem">
        <pc:chgData name="Chittaranjan Hens" userId="6fc03958433e8a43" providerId="LiveId" clId="{309794F8-99CF-4983-9CCF-D5B7BCCE1DF4}" dt="2023-01-24T19:48:18.757" v="2185" actId="2696"/>
        <pc:sldMkLst>
          <pc:docMk/>
          <pc:sldMk cId="2096295326" sldId="454"/>
        </pc:sldMkLst>
        <pc:spChg chg="mod">
          <ac:chgData name="Chittaranjan Hens" userId="6fc03958433e8a43" providerId="LiveId" clId="{309794F8-99CF-4983-9CCF-D5B7BCCE1DF4}" dt="2023-01-23T18:43:05.076" v="1958" actId="404"/>
          <ac:spMkLst>
            <pc:docMk/>
            <pc:sldMk cId="2096295326" sldId="454"/>
            <ac:spMk id="3" creationId="{B1B63EEA-3814-D2E4-8D74-017D82834591}"/>
          </ac:spMkLst>
        </pc:spChg>
        <pc:spChg chg="add del">
          <ac:chgData name="Chittaranjan Hens" userId="6fc03958433e8a43" providerId="LiveId" clId="{309794F8-99CF-4983-9CCF-D5B7BCCE1DF4}" dt="2023-01-23T18:30:44.594" v="1938" actId="26606"/>
          <ac:spMkLst>
            <pc:docMk/>
            <pc:sldMk cId="2096295326" sldId="454"/>
            <ac:spMk id="8" creationId="{C59AB4C8-9178-4F7A-8404-6890510B5917}"/>
          </ac:spMkLst>
        </pc:spChg>
        <pc:spChg chg="add del">
          <ac:chgData name="Chittaranjan Hens" userId="6fc03958433e8a43" providerId="LiveId" clId="{309794F8-99CF-4983-9CCF-D5B7BCCE1DF4}" dt="2023-01-23T18:30:44.594" v="1938" actId="26606"/>
          <ac:spMkLst>
            <pc:docMk/>
            <pc:sldMk cId="2096295326" sldId="454"/>
            <ac:spMk id="10" creationId="{4CFDFB37-4BC7-42C6-915D-A6609139BFE7}"/>
          </ac:spMkLst>
        </pc:spChg>
        <pc:spChg chg="add del">
          <ac:chgData name="Chittaranjan Hens" userId="6fc03958433e8a43" providerId="LiveId" clId="{309794F8-99CF-4983-9CCF-D5B7BCCE1DF4}" dt="2023-01-23T18:32:00.085" v="1952" actId="26606"/>
          <ac:spMkLst>
            <pc:docMk/>
            <pc:sldMk cId="2096295326" sldId="454"/>
            <ac:spMk id="12" creationId="{BCED4D40-4B67-4331-AC48-79B82B4A47D8}"/>
          </ac:spMkLst>
        </pc:spChg>
        <pc:spChg chg="add del">
          <ac:chgData name="Chittaranjan Hens" userId="6fc03958433e8a43" providerId="LiveId" clId="{309794F8-99CF-4983-9CCF-D5B7BCCE1DF4}" dt="2023-01-23T18:32:00.085" v="1952" actId="26606"/>
          <ac:spMkLst>
            <pc:docMk/>
            <pc:sldMk cId="2096295326" sldId="454"/>
            <ac:spMk id="13" creationId="{670CEDEF-4F34-412E-84EE-329C1E936AF5}"/>
          </ac:spMkLst>
        </pc:spChg>
        <pc:spChg chg="add del">
          <ac:chgData name="Chittaranjan Hens" userId="6fc03958433e8a43" providerId="LiveId" clId="{309794F8-99CF-4983-9CCF-D5B7BCCE1DF4}" dt="2023-01-23T18:31:52.697" v="1944" actId="26606"/>
          <ac:spMkLst>
            <pc:docMk/>
            <pc:sldMk cId="2096295326" sldId="454"/>
            <ac:spMk id="18" creationId="{70BDD0CE-06A4-404B-8A13-580229C1C923}"/>
          </ac:spMkLst>
        </pc:spChg>
        <pc:spChg chg="add del">
          <ac:chgData name="Chittaranjan Hens" userId="6fc03958433e8a43" providerId="LiveId" clId="{309794F8-99CF-4983-9CCF-D5B7BCCE1DF4}" dt="2023-01-23T18:31:52.697" v="1944" actId="26606"/>
          <ac:spMkLst>
            <pc:docMk/>
            <pc:sldMk cId="2096295326" sldId="454"/>
            <ac:spMk id="20" creationId="{EE9899FA-8881-472C-AA59-D08A89CA8AEF}"/>
          </ac:spMkLst>
        </pc:spChg>
        <pc:spChg chg="add del">
          <ac:chgData name="Chittaranjan Hens" userId="6fc03958433e8a43" providerId="LiveId" clId="{309794F8-99CF-4983-9CCF-D5B7BCCE1DF4}" dt="2023-01-23T18:31:52.697" v="1944" actId="26606"/>
          <ac:spMkLst>
            <pc:docMk/>
            <pc:sldMk cId="2096295326" sldId="454"/>
            <ac:spMk id="22" creationId="{080B7D90-3DF1-4514-B26D-616BE35553C9}"/>
          </ac:spMkLst>
        </pc:spChg>
        <pc:spChg chg="add del">
          <ac:chgData name="Chittaranjan Hens" userId="6fc03958433e8a43" providerId="LiveId" clId="{309794F8-99CF-4983-9CCF-D5B7BCCE1DF4}" dt="2023-01-23T18:31:54.483" v="1946" actId="26606"/>
          <ac:spMkLst>
            <pc:docMk/>
            <pc:sldMk cId="2096295326" sldId="454"/>
            <ac:spMk id="24" creationId="{99ED5833-B85B-4103-8A3B-CAB0308E6C15}"/>
          </ac:spMkLst>
        </pc:spChg>
        <pc:spChg chg="add del">
          <ac:chgData name="Chittaranjan Hens" userId="6fc03958433e8a43" providerId="LiveId" clId="{309794F8-99CF-4983-9CCF-D5B7BCCE1DF4}" dt="2023-01-23T18:31:55.600" v="1948" actId="26606"/>
          <ac:spMkLst>
            <pc:docMk/>
            <pc:sldMk cId="2096295326" sldId="454"/>
            <ac:spMk id="26" creationId="{C4879EFC-8E62-4E00-973C-C45EE9EC676D}"/>
          </ac:spMkLst>
        </pc:spChg>
        <pc:spChg chg="add del">
          <ac:chgData name="Chittaranjan Hens" userId="6fc03958433e8a43" providerId="LiveId" clId="{309794F8-99CF-4983-9CCF-D5B7BCCE1DF4}" dt="2023-01-23T18:31:55.600" v="1948" actId="26606"/>
          <ac:spMkLst>
            <pc:docMk/>
            <pc:sldMk cId="2096295326" sldId="454"/>
            <ac:spMk id="27" creationId="{D6A9C53F-5F90-40A5-8C85-5412D39C8C68}"/>
          </ac:spMkLst>
        </pc:spChg>
        <pc:spChg chg="add del">
          <ac:chgData name="Chittaranjan Hens" userId="6fc03958433e8a43" providerId="LiveId" clId="{309794F8-99CF-4983-9CCF-D5B7BCCE1DF4}" dt="2023-01-23T18:31:57.438" v="1950" actId="26606"/>
          <ac:spMkLst>
            <pc:docMk/>
            <pc:sldMk cId="2096295326" sldId="454"/>
            <ac:spMk id="29" creationId="{99ED5833-B85B-4103-8A3B-CAB0308E6C15}"/>
          </ac:spMkLst>
        </pc:spChg>
        <pc:spChg chg="add del">
          <ac:chgData name="Chittaranjan Hens" userId="6fc03958433e8a43" providerId="LiveId" clId="{309794F8-99CF-4983-9CCF-D5B7BCCE1DF4}" dt="2023-01-23T18:32:00.085" v="1952" actId="26606"/>
          <ac:spMkLst>
            <pc:docMk/>
            <pc:sldMk cId="2096295326" sldId="454"/>
            <ac:spMk id="31" creationId="{A87EA4E9-DFD6-45D4-965D-8A79984EF440}"/>
          </ac:spMkLst>
        </pc:spChg>
        <pc:spChg chg="del">
          <ac:chgData name="Chittaranjan Hens" userId="6fc03958433e8a43" providerId="LiveId" clId="{309794F8-99CF-4983-9CCF-D5B7BCCE1DF4}" dt="2023-01-23T18:25:07.631" v="1797"/>
          <ac:spMkLst>
            <pc:docMk/>
            <pc:sldMk cId="2096295326" sldId="454"/>
            <ac:spMk id="58" creationId="{C59AB4C8-9178-4F7A-8404-6890510B5917}"/>
          </ac:spMkLst>
        </pc:spChg>
        <pc:spChg chg="del">
          <ac:chgData name="Chittaranjan Hens" userId="6fc03958433e8a43" providerId="LiveId" clId="{309794F8-99CF-4983-9CCF-D5B7BCCE1DF4}" dt="2023-01-23T18:25:07.631" v="1797"/>
          <ac:spMkLst>
            <pc:docMk/>
            <pc:sldMk cId="2096295326" sldId="454"/>
            <ac:spMk id="59" creationId="{4CFDFB37-4BC7-42C6-915D-A6609139BFE7}"/>
          </ac:spMkLst>
        </pc:spChg>
        <pc:picChg chg="add mod">
          <ac:chgData name="Chittaranjan Hens" userId="6fc03958433e8a43" providerId="LiveId" clId="{309794F8-99CF-4983-9CCF-D5B7BCCE1DF4}" dt="2023-01-23T18:32:00.085" v="1952" actId="26606"/>
          <ac:picMkLst>
            <pc:docMk/>
            <pc:sldMk cId="2096295326" sldId="454"/>
            <ac:picMk id="2" creationId="{671399D3-C83F-C356-7983-E48AE0DEFEB3}"/>
          </ac:picMkLst>
        </pc:picChg>
        <pc:picChg chg="del">
          <ac:chgData name="Chittaranjan Hens" userId="6fc03958433e8a43" providerId="LiveId" clId="{309794F8-99CF-4983-9CCF-D5B7BCCE1DF4}" dt="2023-01-23T18:25:12.477" v="1798" actId="478"/>
          <ac:picMkLst>
            <pc:docMk/>
            <pc:sldMk cId="2096295326" sldId="454"/>
            <ac:picMk id="5" creationId="{14D6F7EF-A5BA-F16D-8468-0A2EEB908589}"/>
          </ac:picMkLst>
        </pc:picChg>
        <pc:picChg chg="add mod">
          <ac:chgData name="Chittaranjan Hens" userId="6fc03958433e8a43" providerId="LiveId" clId="{309794F8-99CF-4983-9CCF-D5B7BCCE1DF4}" dt="2023-01-23T18:32:19.058" v="1955" actId="1076"/>
          <ac:picMkLst>
            <pc:docMk/>
            <pc:sldMk cId="2096295326" sldId="454"/>
            <ac:picMk id="6" creationId="{88D30C67-4EDA-4A5F-6BB4-D7990BA2B7BA}"/>
          </ac:picMkLst>
        </pc:picChg>
      </pc:sldChg>
      <pc:sldChg chg="addSp delSp modSp add mod setBg delDesignElem">
        <pc:chgData name="Chittaranjan Hens" userId="6fc03958433e8a43" providerId="LiveId" clId="{309794F8-99CF-4983-9CCF-D5B7BCCE1DF4}" dt="2023-01-24T19:56:23.207" v="2351" actId="207"/>
        <pc:sldMkLst>
          <pc:docMk/>
          <pc:sldMk cId="3898846860" sldId="454"/>
        </pc:sldMkLst>
        <pc:spChg chg="del">
          <ac:chgData name="Chittaranjan Hens" userId="6fc03958433e8a43" providerId="LiveId" clId="{309794F8-99CF-4983-9CCF-D5B7BCCE1DF4}" dt="2023-01-24T19:51:07.707" v="2219" actId="478"/>
          <ac:spMkLst>
            <pc:docMk/>
            <pc:sldMk cId="3898846860" sldId="454"/>
            <ac:spMk id="3" creationId="{B1B63EEA-3814-D2E4-8D74-017D82834591}"/>
          </ac:spMkLst>
        </pc:spChg>
        <pc:spChg chg="add mod">
          <ac:chgData name="Chittaranjan Hens" userId="6fc03958433e8a43" providerId="LiveId" clId="{309794F8-99CF-4983-9CCF-D5B7BCCE1DF4}" dt="2023-01-24T19:56:23.207" v="2351" actId="207"/>
          <ac:spMkLst>
            <pc:docMk/>
            <pc:sldMk cId="3898846860" sldId="454"/>
            <ac:spMk id="4" creationId="{0CF332D4-7EB5-470D-A0D9-1311272CA63C}"/>
          </ac:spMkLst>
        </pc:spChg>
        <pc:spChg chg="del">
          <ac:chgData name="Chittaranjan Hens" userId="6fc03958433e8a43" providerId="LiveId" clId="{309794F8-99CF-4983-9CCF-D5B7BCCE1DF4}" dt="2023-01-24T19:48:24.918" v="2188"/>
          <ac:spMkLst>
            <pc:docMk/>
            <pc:sldMk cId="3898846860" sldId="454"/>
            <ac:spMk id="12" creationId="{BCED4D40-4B67-4331-AC48-79B82B4A47D8}"/>
          </ac:spMkLst>
        </pc:spChg>
        <pc:spChg chg="del">
          <ac:chgData name="Chittaranjan Hens" userId="6fc03958433e8a43" providerId="LiveId" clId="{309794F8-99CF-4983-9CCF-D5B7BCCE1DF4}" dt="2023-01-24T19:48:24.918" v="2188"/>
          <ac:spMkLst>
            <pc:docMk/>
            <pc:sldMk cId="3898846860" sldId="454"/>
            <ac:spMk id="13" creationId="{670CEDEF-4F34-412E-84EE-329C1E936AF5}"/>
          </ac:spMkLst>
        </pc:spChg>
        <pc:picChg chg="add mod ord">
          <ac:chgData name="Chittaranjan Hens" userId="6fc03958433e8a43" providerId="LiveId" clId="{309794F8-99CF-4983-9CCF-D5B7BCCE1DF4}" dt="2023-01-24T19:51:18.998" v="2222" actId="167"/>
          <ac:picMkLst>
            <pc:docMk/>
            <pc:sldMk cId="3898846860" sldId="454"/>
            <ac:picMk id="5" creationId="{A0620560-6422-52F4-211B-8A7DE3778153}"/>
          </ac:picMkLst>
        </pc:picChg>
      </pc:sldChg>
      <pc:sldChg chg="addSp delSp modSp add mod delAnim modAnim">
        <pc:chgData name="Chittaranjan Hens" userId="6fc03958433e8a43" providerId="LiveId" clId="{309794F8-99CF-4983-9CCF-D5B7BCCE1DF4}" dt="2023-01-25T08:49:24.633" v="2940" actId="27636"/>
        <pc:sldMkLst>
          <pc:docMk/>
          <pc:sldMk cId="1993423980" sldId="455"/>
        </pc:sldMkLst>
        <pc:spChg chg="add mod">
          <ac:chgData name="Chittaranjan Hens" userId="6fc03958433e8a43" providerId="LiveId" clId="{309794F8-99CF-4983-9CCF-D5B7BCCE1DF4}" dt="2023-01-25T08:49:24.559" v="2939" actId="27636"/>
          <ac:spMkLst>
            <pc:docMk/>
            <pc:sldMk cId="1993423980" sldId="455"/>
            <ac:spMk id="1026" creationId="{5418349B-6CCD-27A2-7132-83A9C88B04A6}"/>
          </ac:spMkLst>
        </pc:spChg>
        <pc:spChg chg="add mod">
          <ac:chgData name="Chittaranjan Hens" userId="6fc03958433e8a43" providerId="LiveId" clId="{309794F8-99CF-4983-9CCF-D5B7BCCE1DF4}" dt="2023-01-25T08:49:24.633" v="2940" actId="27636"/>
          <ac:spMkLst>
            <pc:docMk/>
            <pc:sldMk cId="1993423980" sldId="455"/>
            <ac:spMk id="1027" creationId="{6A7098A6-7D30-FD95-E02B-CD1703C8C8D4}"/>
          </ac:spMkLst>
        </pc:spChg>
        <pc:graphicFrameChg chg="del mod replId">
          <ac:chgData name="Chittaranjan Hens" userId="6fc03958433e8a43" providerId="LiveId" clId="{309794F8-99CF-4983-9CCF-D5B7BCCE1DF4}" dt="2023-01-25T08:49:24.253" v="2938"/>
          <ac:graphicFrameMkLst>
            <pc:docMk/>
            <pc:sldMk cId="1993423980" sldId="455"/>
            <ac:graphicFrameMk id="3" creationId="{5418349B-6CCD-27A2-7132-83A9C88B04A6}"/>
          </ac:graphicFrameMkLst>
        </pc:graphicFrameChg>
        <pc:graphicFrameChg chg="del mod replId">
          <ac:chgData name="Chittaranjan Hens" userId="6fc03958433e8a43" providerId="LiveId" clId="{309794F8-99CF-4983-9CCF-D5B7BCCE1DF4}" dt="2023-01-25T08:49:24.253" v="2938"/>
          <ac:graphicFrameMkLst>
            <pc:docMk/>
            <pc:sldMk cId="1993423980" sldId="455"/>
            <ac:graphicFrameMk id="7" creationId="{6A7098A6-7D30-FD95-E02B-CD1703C8C8D4}"/>
          </ac:graphicFrameMkLst>
        </pc:graphicFrameChg>
      </pc:sldChg>
      <pc:sldChg chg="addSp delSp modSp add mod delAnim modAnim">
        <pc:chgData name="Chittaranjan Hens" userId="6fc03958433e8a43" providerId="LiveId" clId="{309794F8-99CF-4983-9CCF-D5B7BCCE1DF4}" dt="2023-01-24T10:01:51.368" v="2125"/>
        <pc:sldMkLst>
          <pc:docMk/>
          <pc:sldMk cId="1476625480" sldId="456"/>
        </pc:sldMkLst>
        <pc:spChg chg="add del mod">
          <ac:chgData name="Chittaranjan Hens" userId="6fc03958433e8a43" providerId="LiveId" clId="{309794F8-99CF-4983-9CCF-D5B7BCCE1DF4}" dt="2023-01-24T09:53:34.213" v="2005" actId="478"/>
          <ac:spMkLst>
            <pc:docMk/>
            <pc:sldMk cId="1476625480" sldId="456"/>
            <ac:spMk id="3" creationId="{12499455-0625-C0FE-66F0-68298105282F}"/>
          </ac:spMkLst>
        </pc:spChg>
        <pc:spChg chg="add mod">
          <ac:chgData name="Chittaranjan Hens" userId="6fc03958433e8a43" providerId="LiveId" clId="{309794F8-99CF-4983-9CCF-D5B7BCCE1DF4}" dt="2023-01-24T09:59:18.433" v="2099" actId="2711"/>
          <ac:spMkLst>
            <pc:docMk/>
            <pc:sldMk cId="1476625480" sldId="456"/>
            <ac:spMk id="7" creationId="{55B8DA59-3337-404E-DA2F-B1D28B8AFE7A}"/>
          </ac:spMkLst>
        </pc:spChg>
        <pc:spChg chg="add mod">
          <ac:chgData name="Chittaranjan Hens" userId="6fc03958433e8a43" providerId="LiveId" clId="{309794F8-99CF-4983-9CCF-D5B7BCCE1DF4}" dt="2023-01-24T10:00:50.091" v="2119" actId="1076"/>
          <ac:spMkLst>
            <pc:docMk/>
            <pc:sldMk cId="1476625480" sldId="456"/>
            <ac:spMk id="10" creationId="{3B7B14BB-B9A4-652C-CD75-E94E0ACFE27D}"/>
          </ac:spMkLst>
        </pc:spChg>
        <pc:spChg chg="add del mod">
          <ac:chgData name="Chittaranjan Hens" userId="6fc03958433e8a43" providerId="LiveId" clId="{309794F8-99CF-4983-9CCF-D5B7BCCE1DF4}" dt="2023-01-24T09:55:16.885" v="2032" actId="478"/>
          <ac:spMkLst>
            <pc:docMk/>
            <pc:sldMk cId="1476625480" sldId="456"/>
            <ac:spMk id="15364" creationId="{5E4F72E5-FA0E-E845-58B8-5FC7663CD135}"/>
          </ac:spMkLst>
        </pc:spChg>
        <pc:picChg chg="del">
          <ac:chgData name="Chittaranjan Hens" userId="6fc03958433e8a43" providerId="LiveId" clId="{309794F8-99CF-4983-9CCF-D5B7BCCE1DF4}" dt="2023-01-24T09:53:25.300" v="2003" actId="478"/>
          <ac:picMkLst>
            <pc:docMk/>
            <pc:sldMk cId="1476625480" sldId="456"/>
            <ac:picMk id="4" creationId="{91828DB6-C0C5-38B4-46CE-8406575E5BEC}"/>
          </ac:picMkLst>
        </pc:picChg>
        <pc:picChg chg="add del mod">
          <ac:chgData name="Chittaranjan Hens" userId="6fc03958433e8a43" providerId="LiveId" clId="{309794F8-99CF-4983-9CCF-D5B7BCCE1DF4}" dt="2023-01-24T09:59:52.959" v="2103" actId="478"/>
          <ac:picMkLst>
            <pc:docMk/>
            <pc:sldMk cId="1476625480" sldId="456"/>
            <ac:picMk id="8" creationId="{BE1CE5CF-988F-F194-76FD-F27CB9C83D25}"/>
          </ac:picMkLst>
        </pc:picChg>
        <pc:picChg chg="add del">
          <ac:chgData name="Chittaranjan Hens" userId="6fc03958433e8a43" providerId="LiveId" clId="{309794F8-99CF-4983-9CCF-D5B7BCCE1DF4}" dt="2023-01-24T09:53:37.800" v="2006" actId="478"/>
          <ac:picMkLst>
            <pc:docMk/>
            <pc:sldMk cId="1476625480" sldId="456"/>
            <ac:picMk id="15365" creationId="{BB70CC81-CDEC-6468-70F6-B5A468C674BE}"/>
          </ac:picMkLst>
        </pc:picChg>
        <pc:picChg chg="add del">
          <ac:chgData name="Chittaranjan Hens" userId="6fc03958433e8a43" providerId="LiveId" clId="{309794F8-99CF-4983-9CCF-D5B7BCCE1DF4}" dt="2023-01-24T09:53:42.209" v="2007" actId="478"/>
          <ac:picMkLst>
            <pc:docMk/>
            <pc:sldMk cId="1476625480" sldId="456"/>
            <ac:picMk id="15366" creationId="{6359C088-DE50-7859-4D60-3CCAA704999F}"/>
          </ac:picMkLst>
        </pc:picChg>
      </pc:sldChg>
      <pc:sldChg chg="add del">
        <pc:chgData name="Chittaranjan Hens" userId="6fc03958433e8a43" providerId="LiveId" clId="{309794F8-99CF-4983-9CCF-D5B7BCCE1DF4}" dt="2023-01-23T18:28:30.838" v="1835"/>
        <pc:sldMkLst>
          <pc:docMk/>
          <pc:sldMk cId="2001045121" sldId="456"/>
        </pc:sldMkLst>
      </pc:sldChg>
      <pc:sldChg chg="delSp add del mod delAnim">
        <pc:chgData name="Chittaranjan Hens" userId="6fc03958433e8a43" providerId="LiveId" clId="{309794F8-99CF-4983-9CCF-D5B7BCCE1DF4}" dt="2023-01-24T10:03:31.927" v="2136" actId="47"/>
        <pc:sldMkLst>
          <pc:docMk/>
          <pc:sldMk cId="4171159373" sldId="457"/>
        </pc:sldMkLst>
        <pc:picChg chg="del">
          <ac:chgData name="Chittaranjan Hens" userId="6fc03958433e8a43" providerId="LiveId" clId="{309794F8-99CF-4983-9CCF-D5B7BCCE1DF4}" dt="2023-01-24T10:02:18.651" v="2127" actId="21"/>
          <ac:picMkLst>
            <pc:docMk/>
            <pc:sldMk cId="4171159373" sldId="457"/>
            <ac:picMk id="8" creationId="{BE1CE5CF-988F-F194-76FD-F27CB9C83D25}"/>
          </ac:picMkLst>
        </pc:picChg>
      </pc:sldChg>
      <pc:sldChg chg="addSp modSp add modAnim">
        <pc:chgData name="Chittaranjan Hens" userId="6fc03958433e8a43" providerId="LiveId" clId="{309794F8-99CF-4983-9CCF-D5B7BCCE1DF4}" dt="2023-01-24T10:02:31.411" v="2130"/>
        <pc:sldMkLst>
          <pc:docMk/>
          <pc:sldMk cId="2108324488" sldId="458"/>
        </pc:sldMkLst>
        <pc:picChg chg="add mod">
          <ac:chgData name="Chittaranjan Hens" userId="6fc03958433e8a43" providerId="LiveId" clId="{309794F8-99CF-4983-9CCF-D5B7BCCE1DF4}" dt="2023-01-24T10:02:24.301" v="2128"/>
          <ac:picMkLst>
            <pc:docMk/>
            <pc:sldMk cId="2108324488" sldId="458"/>
            <ac:picMk id="3" creationId="{01755713-4295-C11D-1D52-1786951E815E}"/>
          </ac:picMkLst>
        </pc:picChg>
      </pc:sldChg>
      <pc:sldChg chg="addSp delSp modSp add del mod">
        <pc:chgData name="Chittaranjan Hens" userId="6fc03958433e8a43" providerId="LiveId" clId="{309794F8-99CF-4983-9CCF-D5B7BCCE1DF4}" dt="2023-01-24T10:06:24.727" v="2164" actId="47"/>
        <pc:sldMkLst>
          <pc:docMk/>
          <pc:sldMk cId="792408679" sldId="459"/>
        </pc:sldMkLst>
        <pc:spChg chg="add del mod">
          <ac:chgData name="Chittaranjan Hens" userId="6fc03958433e8a43" providerId="LiveId" clId="{309794F8-99CF-4983-9CCF-D5B7BCCE1DF4}" dt="2023-01-24T10:05:14.345" v="2150" actId="478"/>
          <ac:spMkLst>
            <pc:docMk/>
            <pc:sldMk cId="792408679" sldId="459"/>
            <ac:spMk id="4" creationId="{EADAA6FC-1CC8-8CA7-15F2-2EC722F55066}"/>
          </ac:spMkLst>
        </pc:spChg>
        <pc:spChg chg="del">
          <ac:chgData name="Chittaranjan Hens" userId="6fc03958433e8a43" providerId="LiveId" clId="{309794F8-99CF-4983-9CCF-D5B7BCCE1DF4}" dt="2023-01-24T10:05:09.960" v="2149" actId="478"/>
          <ac:spMkLst>
            <pc:docMk/>
            <pc:sldMk cId="792408679" sldId="459"/>
            <ac:spMk id="7174" creationId="{59DF6C80-8439-BAB9-2BE8-D3F89DFDBF86}"/>
          </ac:spMkLst>
        </pc:spChg>
        <pc:graphicFrameChg chg="del">
          <ac:chgData name="Chittaranjan Hens" userId="6fc03958433e8a43" providerId="LiveId" clId="{309794F8-99CF-4983-9CCF-D5B7BCCE1DF4}" dt="2023-01-24T10:05:16.439" v="2151" actId="478"/>
          <ac:graphicFrameMkLst>
            <pc:docMk/>
            <pc:sldMk cId="792408679" sldId="459"/>
            <ac:graphicFrameMk id="7170" creationId="{49BB6D19-C2B4-E573-97DB-2847AF60103B}"/>
          </ac:graphicFrameMkLst>
        </pc:graphicFrameChg>
      </pc:sldChg>
      <pc:sldChg chg="addSp delSp modSp add del mod delAnim modAnim">
        <pc:chgData name="Chittaranjan Hens" userId="6fc03958433e8a43" providerId="LiveId" clId="{309794F8-99CF-4983-9CCF-D5B7BCCE1DF4}" dt="2023-01-24T10:04:52.987" v="2147" actId="47"/>
        <pc:sldMkLst>
          <pc:docMk/>
          <pc:sldMk cId="2723378154" sldId="459"/>
        </pc:sldMkLst>
        <pc:spChg chg="add mod">
          <ac:chgData name="Chittaranjan Hens" userId="6fc03958433e8a43" providerId="LiveId" clId="{309794F8-99CF-4983-9CCF-D5B7BCCE1DF4}" dt="2023-01-24T10:04:25.576" v="2146"/>
          <ac:spMkLst>
            <pc:docMk/>
            <pc:sldMk cId="2723378154" sldId="459"/>
            <ac:spMk id="2" creationId="{7BDB5EE1-968A-96E2-71D1-7434B62A6DC2}"/>
          </ac:spMkLst>
        </pc:spChg>
        <pc:spChg chg="del mod">
          <ac:chgData name="Chittaranjan Hens" userId="6fc03958433e8a43" providerId="LiveId" clId="{309794F8-99CF-4983-9CCF-D5B7BCCE1DF4}" dt="2023-01-24T10:03:46.398" v="2137"/>
          <ac:spMkLst>
            <pc:docMk/>
            <pc:sldMk cId="2723378154" sldId="459"/>
            <ac:spMk id="16388" creationId="{5B81B28D-BB63-5C7F-D14A-92F0B7F80F97}"/>
          </ac:spMkLst>
        </pc:spChg>
        <pc:picChg chg="del">
          <ac:chgData name="Chittaranjan Hens" userId="6fc03958433e8a43" providerId="LiveId" clId="{309794F8-99CF-4983-9CCF-D5B7BCCE1DF4}" dt="2023-01-24T10:03:01.554" v="2132" actId="478"/>
          <ac:picMkLst>
            <pc:docMk/>
            <pc:sldMk cId="2723378154" sldId="459"/>
            <ac:picMk id="3" creationId="{D866B1AD-A0BA-4447-4035-784B4AFF2E08}"/>
          </ac:picMkLst>
        </pc:picChg>
        <pc:picChg chg="del">
          <ac:chgData name="Chittaranjan Hens" userId="6fc03958433e8a43" providerId="LiveId" clId="{309794F8-99CF-4983-9CCF-D5B7BCCE1DF4}" dt="2023-01-24T10:03:04.884" v="2133" actId="478"/>
          <ac:picMkLst>
            <pc:docMk/>
            <pc:sldMk cId="2723378154" sldId="459"/>
            <ac:picMk id="16389" creationId="{85398DBF-CD2B-6ED7-6C89-EE31027BC42A}"/>
          </ac:picMkLst>
        </pc:picChg>
        <pc:picChg chg="del">
          <ac:chgData name="Chittaranjan Hens" userId="6fc03958433e8a43" providerId="LiveId" clId="{309794F8-99CF-4983-9CCF-D5B7BCCE1DF4}" dt="2023-01-24T10:03:04.884" v="2133" actId="478"/>
          <ac:picMkLst>
            <pc:docMk/>
            <pc:sldMk cId="2723378154" sldId="459"/>
            <ac:picMk id="16390" creationId="{A43CE7D8-7769-F657-0E31-055C2E52BA90}"/>
          </ac:picMkLst>
        </pc:picChg>
      </pc:sldChg>
      <pc:sldChg chg="modSp add mod ord modAnim">
        <pc:chgData name="Chittaranjan Hens" userId="6fc03958433e8a43" providerId="LiveId" clId="{309794F8-99CF-4983-9CCF-D5B7BCCE1DF4}" dt="2023-01-24T18:55:57.355" v="2184" actId="1076"/>
        <pc:sldMkLst>
          <pc:docMk/>
          <pc:sldMk cId="2453110422" sldId="460"/>
        </pc:sldMkLst>
        <pc:spChg chg="mod">
          <ac:chgData name="Chittaranjan Hens" userId="6fc03958433e8a43" providerId="LiveId" clId="{309794F8-99CF-4983-9CCF-D5B7BCCE1DF4}" dt="2023-01-24T10:05:23.732" v="2159" actId="20577"/>
          <ac:spMkLst>
            <pc:docMk/>
            <pc:sldMk cId="2453110422" sldId="460"/>
            <ac:spMk id="5" creationId="{42979068-EB7A-B16F-3F48-8770E9CDE772}"/>
          </ac:spMkLst>
        </pc:spChg>
        <pc:spChg chg="mod">
          <ac:chgData name="Chittaranjan Hens" userId="6fc03958433e8a43" providerId="LiveId" clId="{309794F8-99CF-4983-9CCF-D5B7BCCE1DF4}" dt="2023-01-24T18:55:57.355" v="2184" actId="1076"/>
          <ac:spMkLst>
            <pc:docMk/>
            <pc:sldMk cId="2453110422" sldId="460"/>
            <ac:spMk id="7" creationId="{55B8DA59-3337-404E-DA2F-B1D28B8AFE7A}"/>
          </ac:spMkLst>
        </pc:spChg>
      </pc:sldChg>
      <pc:sldChg chg="addSp delSp modSp add mod">
        <pc:chgData name="Chittaranjan Hens" userId="6fc03958433e8a43" providerId="LiveId" clId="{309794F8-99CF-4983-9CCF-D5B7BCCE1DF4}" dt="2023-01-25T08:49:30.382" v="3012" actId="27636"/>
        <pc:sldMkLst>
          <pc:docMk/>
          <pc:sldMk cId="2606878452" sldId="461"/>
        </pc:sldMkLst>
        <pc:spChg chg="add mod">
          <ac:chgData name="Chittaranjan Hens" userId="6fc03958433e8a43" providerId="LiveId" clId="{309794F8-99CF-4983-9CCF-D5B7BCCE1DF4}" dt="2023-01-25T08:49:30.352" v="3011" actId="27636"/>
          <ac:spMkLst>
            <pc:docMk/>
            <pc:sldMk cId="2606878452" sldId="461"/>
            <ac:spMk id="7170" creationId="{49BB6D19-C2B4-E573-97DB-2847AF60103B}"/>
          </ac:spMkLst>
        </pc:spChg>
        <pc:spChg chg="add mod">
          <ac:chgData name="Chittaranjan Hens" userId="6fc03958433e8a43" providerId="LiveId" clId="{309794F8-99CF-4983-9CCF-D5B7BCCE1DF4}" dt="2023-01-25T08:49:30.382" v="3012" actId="27636"/>
          <ac:spMkLst>
            <pc:docMk/>
            <pc:sldMk cId="2606878452" sldId="461"/>
            <ac:spMk id="7171" creationId="{B3C0C4C9-C99C-D3BC-4D50-BEA80BF6AD93}"/>
          </ac:spMkLst>
        </pc:spChg>
        <pc:graphicFrameChg chg="del mod replId">
          <ac:chgData name="Chittaranjan Hens" userId="6fc03958433e8a43" providerId="LiveId" clId="{309794F8-99CF-4983-9CCF-D5B7BCCE1DF4}" dt="2023-01-25T08:49:24.253" v="2938"/>
          <ac:graphicFrameMkLst>
            <pc:docMk/>
            <pc:sldMk cId="2606878452" sldId="461"/>
            <ac:graphicFrameMk id="3" creationId="{49BB6D19-C2B4-E573-97DB-2847AF60103B}"/>
          </ac:graphicFrameMkLst>
        </pc:graphicFrameChg>
        <pc:graphicFrameChg chg="del mod replId">
          <ac:chgData name="Chittaranjan Hens" userId="6fc03958433e8a43" providerId="LiveId" clId="{309794F8-99CF-4983-9CCF-D5B7BCCE1DF4}" dt="2023-01-25T08:49:24.253" v="2938"/>
          <ac:graphicFrameMkLst>
            <pc:docMk/>
            <pc:sldMk cId="2606878452" sldId="461"/>
            <ac:graphicFrameMk id="5" creationId="{B3C0C4C9-C99C-D3BC-4D50-BEA80BF6AD93}"/>
          </ac:graphicFrameMkLst>
        </pc:graphicFrameChg>
        <pc:picChg chg="mod">
          <ac:chgData name="Chittaranjan Hens" userId="6fc03958433e8a43" providerId="LiveId" clId="{309794F8-99CF-4983-9CCF-D5B7BCCE1DF4}" dt="2023-01-24T19:49:41.229" v="2199" actId="1076"/>
          <ac:picMkLst>
            <pc:docMk/>
            <pc:sldMk cId="2606878452" sldId="461"/>
            <ac:picMk id="2" creationId="{35BDBCD2-432B-1444-3675-C8C7B0FD529E}"/>
          </ac:picMkLst>
        </pc:picChg>
      </pc:sldChg>
      <pc:sldChg chg="addSp delSp modSp add mod setBg">
        <pc:chgData name="Chittaranjan Hens" userId="6fc03958433e8a43" providerId="LiveId" clId="{309794F8-99CF-4983-9CCF-D5B7BCCE1DF4}" dt="2023-01-24T20:19:07.726" v="2518" actId="1076"/>
        <pc:sldMkLst>
          <pc:docMk/>
          <pc:sldMk cId="1063074342" sldId="462"/>
        </pc:sldMkLst>
        <pc:spChg chg="mod">
          <ac:chgData name="Chittaranjan Hens" userId="6fc03958433e8a43" providerId="LiveId" clId="{309794F8-99CF-4983-9CCF-D5B7BCCE1DF4}" dt="2023-01-24T19:57:48.302" v="2365" actId="255"/>
          <ac:spMkLst>
            <pc:docMk/>
            <pc:sldMk cId="1063074342" sldId="462"/>
            <ac:spMk id="3" creationId="{B1B63EEA-3814-D2E4-8D74-017D82834591}"/>
          </ac:spMkLst>
        </pc:spChg>
        <pc:spChg chg="add mod">
          <ac:chgData name="Chittaranjan Hens" userId="6fc03958433e8a43" providerId="LiveId" clId="{309794F8-99CF-4983-9CCF-D5B7BCCE1DF4}" dt="2023-01-24T20:18:49.686" v="2514" actId="20577"/>
          <ac:spMkLst>
            <pc:docMk/>
            <pc:sldMk cId="1063074342" sldId="462"/>
            <ac:spMk id="7" creationId="{C388C20A-08FE-A6A7-9C25-A12FC4EAB3BF}"/>
          </ac:spMkLst>
        </pc:spChg>
        <pc:spChg chg="add del">
          <ac:chgData name="Chittaranjan Hens" userId="6fc03958433e8a43" providerId="LiveId" clId="{309794F8-99CF-4983-9CCF-D5B7BCCE1DF4}" dt="2023-01-24T19:51:38.331" v="2224" actId="26606"/>
          <ac:spMkLst>
            <pc:docMk/>
            <pc:sldMk cId="1063074342" sldId="462"/>
            <ac:spMk id="9" creationId="{C1DD1A8A-57D5-4A81-AD04-532B043C5611}"/>
          </ac:spMkLst>
        </pc:spChg>
        <pc:spChg chg="add del">
          <ac:chgData name="Chittaranjan Hens" userId="6fc03958433e8a43" providerId="LiveId" clId="{309794F8-99CF-4983-9CCF-D5B7BCCE1DF4}" dt="2023-01-24T19:51:38.331" v="2224" actId="26606"/>
          <ac:spMkLst>
            <pc:docMk/>
            <pc:sldMk cId="1063074342" sldId="462"/>
            <ac:spMk id="11" creationId="{007891EC-4501-44ED-A8C8-B11B6DB767AB}"/>
          </ac:spMkLst>
        </pc:spChg>
        <pc:picChg chg="del">
          <ac:chgData name="Chittaranjan Hens" userId="6fc03958433e8a43" providerId="LiveId" clId="{309794F8-99CF-4983-9CCF-D5B7BCCE1DF4}" dt="2023-01-24T19:48:31.773" v="2190" actId="478"/>
          <ac:picMkLst>
            <pc:docMk/>
            <pc:sldMk cId="1063074342" sldId="462"/>
            <ac:picMk id="2" creationId="{671399D3-C83F-C356-7983-E48AE0DEFEB3}"/>
          </ac:picMkLst>
        </pc:picChg>
        <pc:picChg chg="add mod ord">
          <ac:chgData name="Chittaranjan Hens" userId="6fc03958433e8a43" providerId="LiveId" clId="{309794F8-99CF-4983-9CCF-D5B7BCCE1DF4}" dt="2023-01-24T19:51:46.582" v="2226" actId="167"/>
          <ac:picMkLst>
            <pc:docMk/>
            <pc:sldMk cId="1063074342" sldId="462"/>
            <ac:picMk id="4" creationId="{BAC19C6E-1362-8D93-CD6A-1AD50E72579F}"/>
          </ac:picMkLst>
        </pc:picChg>
        <pc:picChg chg="add del">
          <ac:chgData name="Chittaranjan Hens" userId="6fc03958433e8a43" providerId="LiveId" clId="{309794F8-99CF-4983-9CCF-D5B7BCCE1DF4}" dt="2023-01-24T19:51:38.331" v="2224" actId="26606"/>
          <ac:picMkLst>
            <pc:docMk/>
            <pc:sldMk cId="1063074342" sldId="462"/>
            <ac:picMk id="5" creationId="{3F11B0C7-FFA4-AFE3-279F-A52F3B7A7C7B}"/>
          </ac:picMkLst>
        </pc:picChg>
        <pc:picChg chg="add del mod">
          <ac:chgData name="Chittaranjan Hens" userId="6fc03958433e8a43" providerId="LiveId" clId="{309794F8-99CF-4983-9CCF-D5B7BCCE1DF4}" dt="2023-01-24T20:19:05" v="2517" actId="478"/>
          <ac:picMkLst>
            <pc:docMk/>
            <pc:sldMk cId="1063074342" sldId="462"/>
            <ac:picMk id="5" creationId="{E8AAD99E-41C3-5184-26C0-9CAB83C5D3F2}"/>
          </ac:picMkLst>
        </pc:picChg>
        <pc:picChg chg="del mod">
          <ac:chgData name="Chittaranjan Hens" userId="6fc03958433e8a43" providerId="LiveId" clId="{309794F8-99CF-4983-9CCF-D5B7BCCE1DF4}" dt="2023-01-24T19:48:33.707" v="2192" actId="478"/>
          <ac:picMkLst>
            <pc:docMk/>
            <pc:sldMk cId="1063074342" sldId="462"/>
            <ac:picMk id="6" creationId="{88D30C67-4EDA-4A5F-6BB4-D7990BA2B7BA}"/>
          </ac:picMkLst>
        </pc:picChg>
        <pc:picChg chg="add mod">
          <ac:chgData name="Chittaranjan Hens" userId="6fc03958433e8a43" providerId="LiveId" clId="{309794F8-99CF-4983-9CCF-D5B7BCCE1DF4}" dt="2023-01-24T20:19:07.726" v="2518" actId="1076"/>
          <ac:picMkLst>
            <pc:docMk/>
            <pc:sldMk cId="1063074342" sldId="462"/>
            <ac:picMk id="10" creationId="{076E8FB1-1528-B2DB-2C44-5D019842FF7F}"/>
          </ac:picMkLst>
        </pc:picChg>
      </pc:sldChg>
      <pc:sldChg chg="add del">
        <pc:chgData name="Chittaranjan Hens" userId="6fc03958433e8a43" providerId="LiveId" clId="{309794F8-99CF-4983-9CCF-D5B7BCCE1DF4}" dt="2023-01-24T20:18:12.947" v="2463" actId="47"/>
        <pc:sldMkLst>
          <pc:docMk/>
          <pc:sldMk cId="3108516506" sldId="463"/>
        </pc:sldMkLst>
      </pc:sldChg>
      <pc:sldChg chg="addSp delSp modSp add mod modAnim">
        <pc:chgData name="Chittaranjan Hens" userId="6fc03958433e8a43" providerId="LiveId" clId="{309794F8-99CF-4983-9CCF-D5B7BCCE1DF4}" dt="2023-01-24T20:25:10.873" v="2621" actId="20577"/>
        <pc:sldMkLst>
          <pc:docMk/>
          <pc:sldMk cId="4024557567" sldId="464"/>
        </pc:sldMkLst>
        <pc:spChg chg="mod">
          <ac:chgData name="Chittaranjan Hens" userId="6fc03958433e8a43" providerId="LiveId" clId="{309794F8-99CF-4983-9CCF-D5B7BCCE1DF4}" dt="2023-01-24T20:23:41.642" v="2576" actId="14100"/>
          <ac:spMkLst>
            <pc:docMk/>
            <pc:sldMk cId="4024557567" sldId="464"/>
            <ac:spMk id="3" creationId="{B1B63EEA-3814-D2E4-8D74-017D82834591}"/>
          </ac:spMkLst>
        </pc:spChg>
        <pc:spChg chg="add del">
          <ac:chgData name="Chittaranjan Hens" userId="6fc03958433e8a43" providerId="LiveId" clId="{309794F8-99CF-4983-9CCF-D5B7BCCE1DF4}" dt="2023-01-24T20:15:46.238" v="2426" actId="22"/>
          <ac:spMkLst>
            <pc:docMk/>
            <pc:sldMk cId="4024557567" sldId="464"/>
            <ac:spMk id="5" creationId="{4332CA83-75DD-FB16-6B71-723FA69941FF}"/>
          </ac:spMkLst>
        </pc:spChg>
        <pc:spChg chg="del">
          <ac:chgData name="Chittaranjan Hens" userId="6fc03958433e8a43" providerId="LiveId" clId="{309794F8-99CF-4983-9CCF-D5B7BCCE1DF4}" dt="2023-01-24T20:15:20.918" v="2421" actId="478"/>
          <ac:spMkLst>
            <pc:docMk/>
            <pc:sldMk cId="4024557567" sldId="464"/>
            <ac:spMk id="7" creationId="{C388C20A-08FE-A6A7-9C25-A12FC4EAB3BF}"/>
          </ac:spMkLst>
        </pc:spChg>
        <pc:spChg chg="add mod">
          <ac:chgData name="Chittaranjan Hens" userId="6fc03958433e8a43" providerId="LiveId" clId="{309794F8-99CF-4983-9CCF-D5B7BCCE1DF4}" dt="2023-01-24T20:25:10.873" v="2621" actId="20577"/>
          <ac:spMkLst>
            <pc:docMk/>
            <pc:sldMk cId="4024557567" sldId="464"/>
            <ac:spMk id="8" creationId="{4AD801FA-1237-1486-4D38-6F3EAE5EE2D5}"/>
          </ac:spMkLst>
        </pc:spChg>
        <pc:spChg chg="add del mod">
          <ac:chgData name="Chittaranjan Hens" userId="6fc03958433e8a43" providerId="LiveId" clId="{309794F8-99CF-4983-9CCF-D5B7BCCE1DF4}" dt="2023-01-24T20:23:37.306" v="2575" actId="478"/>
          <ac:spMkLst>
            <pc:docMk/>
            <pc:sldMk cId="4024557567" sldId="464"/>
            <ac:spMk id="9" creationId="{8CB86C75-C537-5672-90C6-81A8C2069170}"/>
          </ac:spMkLst>
        </pc:spChg>
        <pc:picChg chg="del">
          <ac:chgData name="Chittaranjan Hens" userId="6fc03958433e8a43" providerId="LiveId" clId="{309794F8-99CF-4983-9CCF-D5B7BCCE1DF4}" dt="2023-01-24T20:15:22.600" v="2422" actId="478"/>
          <ac:picMkLst>
            <pc:docMk/>
            <pc:sldMk cId="4024557567" sldId="464"/>
            <ac:picMk id="10" creationId="{076E8FB1-1528-B2DB-2C44-5D019842FF7F}"/>
          </ac:picMkLst>
        </pc:picChg>
      </pc:sldChg>
      <pc:sldChg chg="modSp add mod">
        <pc:chgData name="Chittaranjan Hens" userId="6fc03958433e8a43" providerId="LiveId" clId="{309794F8-99CF-4983-9CCF-D5B7BCCE1DF4}" dt="2023-01-24T20:18:59.144" v="2516" actId="1076"/>
        <pc:sldMkLst>
          <pc:docMk/>
          <pc:sldMk cId="2325569822" sldId="465"/>
        </pc:sldMkLst>
        <pc:picChg chg="mod">
          <ac:chgData name="Chittaranjan Hens" userId="6fc03958433e8a43" providerId="LiveId" clId="{309794F8-99CF-4983-9CCF-D5B7BCCE1DF4}" dt="2023-01-24T20:18:59.144" v="2516" actId="1076"/>
          <ac:picMkLst>
            <pc:docMk/>
            <pc:sldMk cId="2325569822" sldId="465"/>
            <ac:picMk id="10" creationId="{076E8FB1-1528-B2DB-2C44-5D019842FF7F}"/>
          </ac:picMkLst>
        </pc:picChg>
      </pc:sldChg>
      <pc:sldChg chg="addSp delSp modSp add mod delAnim">
        <pc:chgData name="Chittaranjan Hens" userId="6fc03958433e8a43" providerId="LiveId" clId="{309794F8-99CF-4983-9CCF-D5B7BCCE1DF4}" dt="2023-01-24T20:27:26.916" v="2628" actId="313"/>
        <pc:sldMkLst>
          <pc:docMk/>
          <pc:sldMk cId="452374109" sldId="466"/>
        </pc:sldMkLst>
        <pc:spChg chg="add mod">
          <ac:chgData name="Chittaranjan Hens" userId="6fc03958433e8a43" providerId="LiveId" clId="{309794F8-99CF-4983-9CCF-D5B7BCCE1DF4}" dt="2023-01-24T20:27:26.916" v="2628" actId="313"/>
          <ac:spMkLst>
            <pc:docMk/>
            <pc:sldMk cId="452374109" sldId="466"/>
            <ac:spMk id="2" creationId="{8EFBF971-A446-CBB4-16FA-5E2E2C5903F0}"/>
          </ac:spMkLst>
        </pc:spChg>
        <pc:spChg chg="del">
          <ac:chgData name="Chittaranjan Hens" userId="6fc03958433e8a43" providerId="LiveId" clId="{309794F8-99CF-4983-9CCF-D5B7BCCE1DF4}" dt="2023-01-24T20:23:56.947" v="2578" actId="478"/>
          <ac:spMkLst>
            <pc:docMk/>
            <pc:sldMk cId="452374109" sldId="466"/>
            <ac:spMk id="3" creationId="{B1B63EEA-3814-D2E4-8D74-017D82834591}"/>
          </ac:spMkLst>
        </pc:spChg>
        <pc:spChg chg="del mod">
          <ac:chgData name="Chittaranjan Hens" userId="6fc03958433e8a43" providerId="LiveId" clId="{309794F8-99CF-4983-9CCF-D5B7BCCE1DF4}" dt="2023-01-24T20:26:07.721" v="2622" actId="478"/>
          <ac:spMkLst>
            <pc:docMk/>
            <pc:sldMk cId="452374109" sldId="466"/>
            <ac:spMk id="8" creationId="{4AD801FA-1237-1486-4D38-6F3EAE5EE2D5}"/>
          </ac:spMkLst>
        </pc:spChg>
        <pc:picChg chg="mod">
          <ac:chgData name="Chittaranjan Hens" userId="6fc03958433e8a43" providerId="LiveId" clId="{309794F8-99CF-4983-9CCF-D5B7BCCE1DF4}" dt="2023-01-24T20:24:01.434" v="2580" actId="1076"/>
          <ac:picMkLst>
            <pc:docMk/>
            <pc:sldMk cId="452374109" sldId="466"/>
            <ac:picMk id="4" creationId="{BAC19C6E-1362-8D93-CD6A-1AD50E72579F}"/>
          </ac:picMkLst>
        </pc:picChg>
        <pc:picChg chg="add mod">
          <ac:chgData name="Chittaranjan Hens" userId="6fc03958433e8a43" providerId="LiveId" clId="{309794F8-99CF-4983-9CCF-D5B7BCCE1DF4}" dt="2023-01-24T20:26:11.141" v="2624" actId="1076"/>
          <ac:picMkLst>
            <pc:docMk/>
            <pc:sldMk cId="452374109" sldId="466"/>
            <ac:picMk id="6" creationId="{A6F95F7C-59CF-6E25-83CE-D6AA0DC5829B}"/>
          </ac:picMkLst>
        </pc:picChg>
        <pc:picChg chg="add mod">
          <ac:chgData name="Chittaranjan Hens" userId="6fc03958433e8a43" providerId="LiveId" clId="{309794F8-99CF-4983-9CCF-D5B7BCCE1DF4}" dt="2023-01-24T20:26:48.945" v="2626" actId="1076"/>
          <ac:picMkLst>
            <pc:docMk/>
            <pc:sldMk cId="452374109" sldId="466"/>
            <ac:picMk id="9" creationId="{EE5F6FE1-0549-EBF2-2413-DB26F61B8D29}"/>
          </ac:picMkLst>
        </pc:picChg>
      </pc:sldChg>
      <pc:sldChg chg="addSp modSp add mod">
        <pc:chgData name="Chittaranjan Hens" userId="6fc03958433e8a43" providerId="LiveId" clId="{309794F8-99CF-4983-9CCF-D5B7BCCE1DF4}" dt="2023-01-24T20:28:01.393" v="2636" actId="14100"/>
        <pc:sldMkLst>
          <pc:docMk/>
          <pc:sldMk cId="1160093022" sldId="467"/>
        </pc:sldMkLst>
        <pc:spChg chg="mod">
          <ac:chgData name="Chittaranjan Hens" userId="6fc03958433e8a43" providerId="LiveId" clId="{309794F8-99CF-4983-9CCF-D5B7BCCE1DF4}" dt="2023-01-24T20:27:36.418" v="2629" actId="313"/>
          <ac:spMkLst>
            <pc:docMk/>
            <pc:sldMk cId="1160093022" sldId="467"/>
            <ac:spMk id="2" creationId="{8EFBF971-A446-CBB4-16FA-5E2E2C5903F0}"/>
          </ac:spMkLst>
        </pc:spChg>
        <pc:picChg chg="add mod">
          <ac:chgData name="Chittaranjan Hens" userId="6fc03958433e8a43" providerId="LiveId" clId="{309794F8-99CF-4983-9CCF-D5B7BCCE1DF4}" dt="2023-01-24T20:28:01.393" v="2636" actId="14100"/>
          <ac:picMkLst>
            <pc:docMk/>
            <pc:sldMk cId="1160093022" sldId="467"/>
            <ac:picMk id="5" creationId="{6E0431AD-3FE6-FA3F-23D2-05223327FC74}"/>
          </ac:picMkLst>
        </pc:picChg>
        <pc:picChg chg="mod">
          <ac:chgData name="Chittaranjan Hens" userId="6fc03958433e8a43" providerId="LiveId" clId="{309794F8-99CF-4983-9CCF-D5B7BCCE1DF4}" dt="2023-01-24T20:27:44.806" v="2631" actId="14100"/>
          <ac:picMkLst>
            <pc:docMk/>
            <pc:sldMk cId="1160093022" sldId="467"/>
            <ac:picMk id="9" creationId="{EE5F6FE1-0549-EBF2-2413-DB26F61B8D29}"/>
          </ac:picMkLst>
        </pc:picChg>
      </pc:sldChg>
      <pc:sldChg chg="addSp delSp modSp add mod">
        <pc:chgData name="Chittaranjan Hens" userId="6fc03958433e8a43" providerId="LiveId" clId="{309794F8-99CF-4983-9CCF-D5B7BCCE1DF4}" dt="2023-01-24T20:31:02.667" v="2663" actId="478"/>
        <pc:sldMkLst>
          <pc:docMk/>
          <pc:sldMk cId="1498014708" sldId="468"/>
        </pc:sldMkLst>
        <pc:spChg chg="mod">
          <ac:chgData name="Chittaranjan Hens" userId="6fc03958433e8a43" providerId="LiveId" clId="{309794F8-99CF-4983-9CCF-D5B7BCCE1DF4}" dt="2023-01-24T20:28:30.634" v="2648" actId="20577"/>
          <ac:spMkLst>
            <pc:docMk/>
            <pc:sldMk cId="1498014708" sldId="468"/>
            <ac:spMk id="2" creationId="{8EFBF971-A446-CBB4-16FA-5E2E2C5903F0}"/>
          </ac:spMkLst>
        </pc:spChg>
        <pc:picChg chg="del">
          <ac:chgData name="Chittaranjan Hens" userId="6fc03958433e8a43" providerId="LiveId" clId="{309794F8-99CF-4983-9CCF-D5B7BCCE1DF4}" dt="2023-01-24T20:28:12.707" v="2638" actId="478"/>
          <ac:picMkLst>
            <pc:docMk/>
            <pc:sldMk cId="1498014708" sldId="468"/>
            <ac:picMk id="5" creationId="{6E0431AD-3FE6-FA3F-23D2-05223327FC74}"/>
          </ac:picMkLst>
        </pc:picChg>
        <pc:picChg chg="del">
          <ac:chgData name="Chittaranjan Hens" userId="6fc03958433e8a43" providerId="LiveId" clId="{309794F8-99CF-4983-9CCF-D5B7BCCE1DF4}" dt="2023-01-24T20:28:12.707" v="2638" actId="478"/>
          <ac:picMkLst>
            <pc:docMk/>
            <pc:sldMk cId="1498014708" sldId="468"/>
            <ac:picMk id="6" creationId="{A6F95F7C-59CF-6E25-83CE-D6AA0DC5829B}"/>
          </ac:picMkLst>
        </pc:picChg>
        <pc:picChg chg="add mod">
          <ac:chgData name="Chittaranjan Hens" userId="6fc03958433e8a43" providerId="LiveId" clId="{309794F8-99CF-4983-9CCF-D5B7BCCE1DF4}" dt="2023-01-24T20:28:59.138" v="2652" actId="14100"/>
          <ac:picMkLst>
            <pc:docMk/>
            <pc:sldMk cId="1498014708" sldId="468"/>
            <ac:picMk id="7" creationId="{0BD61938-BC3E-5AFD-C1B0-63E0FE446E5A}"/>
          </ac:picMkLst>
        </pc:picChg>
        <pc:picChg chg="del">
          <ac:chgData name="Chittaranjan Hens" userId="6fc03958433e8a43" providerId="LiveId" clId="{309794F8-99CF-4983-9CCF-D5B7BCCE1DF4}" dt="2023-01-24T20:28:12.707" v="2638" actId="478"/>
          <ac:picMkLst>
            <pc:docMk/>
            <pc:sldMk cId="1498014708" sldId="468"/>
            <ac:picMk id="9" creationId="{EE5F6FE1-0549-EBF2-2413-DB26F61B8D29}"/>
          </ac:picMkLst>
        </pc:picChg>
        <pc:picChg chg="add del mod">
          <ac:chgData name="Chittaranjan Hens" userId="6fc03958433e8a43" providerId="LiveId" clId="{309794F8-99CF-4983-9CCF-D5B7BCCE1DF4}" dt="2023-01-24T20:31:02.667" v="2663" actId="478"/>
          <ac:picMkLst>
            <pc:docMk/>
            <pc:sldMk cId="1498014708" sldId="468"/>
            <ac:picMk id="10" creationId="{C3354012-69D7-CE57-9528-EEEAF5E35D4D}"/>
          </ac:picMkLst>
        </pc:picChg>
        <pc:picChg chg="add del mod">
          <ac:chgData name="Chittaranjan Hens" userId="6fc03958433e8a43" providerId="LiveId" clId="{309794F8-99CF-4983-9CCF-D5B7BCCE1DF4}" dt="2023-01-24T20:31:02.667" v="2663" actId="478"/>
          <ac:picMkLst>
            <pc:docMk/>
            <pc:sldMk cId="1498014708" sldId="468"/>
            <ac:picMk id="12" creationId="{C2C534FE-5A28-B011-E912-C7B20398AD4B}"/>
          </ac:picMkLst>
        </pc:picChg>
      </pc:sldChg>
      <pc:sldChg chg="add del">
        <pc:chgData name="Chittaranjan Hens" userId="6fc03958433e8a43" providerId="LiveId" clId="{309794F8-99CF-4983-9CCF-D5B7BCCE1DF4}" dt="2023-01-24T20:27:48.052" v="2633"/>
        <pc:sldMkLst>
          <pc:docMk/>
          <pc:sldMk cId="4263020196" sldId="468"/>
        </pc:sldMkLst>
      </pc:sldChg>
      <pc:sldChg chg="delSp add mod">
        <pc:chgData name="Chittaranjan Hens" userId="6fc03958433e8a43" providerId="LiveId" clId="{309794F8-99CF-4983-9CCF-D5B7BCCE1DF4}" dt="2023-01-24T20:31:13.855" v="2665" actId="478"/>
        <pc:sldMkLst>
          <pc:docMk/>
          <pc:sldMk cId="2423768226" sldId="469"/>
        </pc:sldMkLst>
        <pc:picChg chg="del">
          <ac:chgData name="Chittaranjan Hens" userId="6fc03958433e8a43" providerId="LiveId" clId="{309794F8-99CF-4983-9CCF-D5B7BCCE1DF4}" dt="2023-01-24T20:31:13.855" v="2665" actId="478"/>
          <ac:picMkLst>
            <pc:docMk/>
            <pc:sldMk cId="2423768226" sldId="469"/>
            <ac:picMk id="12" creationId="{C2C534FE-5A28-B011-E912-C7B20398AD4B}"/>
          </ac:picMkLst>
        </pc:picChg>
      </pc:sldChg>
      <pc:sldChg chg="addSp modSp add mod modAnim">
        <pc:chgData name="Chittaranjan Hens" userId="6fc03958433e8a43" providerId="LiveId" clId="{309794F8-99CF-4983-9CCF-D5B7BCCE1DF4}" dt="2023-01-24T20:32:35.790" v="2677" actId="1076"/>
        <pc:sldMkLst>
          <pc:docMk/>
          <pc:sldMk cId="1626102158" sldId="470"/>
        </pc:sldMkLst>
        <pc:picChg chg="add mod">
          <ac:chgData name="Chittaranjan Hens" userId="6fc03958433e8a43" providerId="LiveId" clId="{309794F8-99CF-4983-9CCF-D5B7BCCE1DF4}" dt="2023-01-24T20:32:35.790" v="2677" actId="1076"/>
          <ac:picMkLst>
            <pc:docMk/>
            <pc:sldMk cId="1626102158" sldId="470"/>
            <ac:picMk id="5" creationId="{63F953E1-C1E0-E71C-D6AC-A83AD09062FF}"/>
          </ac:picMkLst>
        </pc:picChg>
        <pc:picChg chg="mod">
          <ac:chgData name="Chittaranjan Hens" userId="6fc03958433e8a43" providerId="LiveId" clId="{309794F8-99CF-4983-9CCF-D5B7BCCE1DF4}" dt="2023-01-24T20:31:53.440" v="2672" actId="1035"/>
          <ac:picMkLst>
            <pc:docMk/>
            <pc:sldMk cId="1626102158" sldId="470"/>
            <ac:picMk id="10" creationId="{C3354012-69D7-CE57-9528-EEEAF5E35D4D}"/>
          </ac:picMkLst>
        </pc:picChg>
        <pc:picChg chg="mod">
          <ac:chgData name="Chittaranjan Hens" userId="6fc03958433e8a43" providerId="LiveId" clId="{309794F8-99CF-4983-9CCF-D5B7BCCE1DF4}" dt="2023-01-24T20:31:49.760" v="2668" actId="14100"/>
          <ac:picMkLst>
            <pc:docMk/>
            <pc:sldMk cId="1626102158" sldId="470"/>
            <ac:picMk id="12" creationId="{C2C534FE-5A28-B011-E912-C7B20398AD4B}"/>
          </ac:picMkLst>
        </pc:picChg>
      </pc:sldChg>
      <pc:sldChg chg="addSp delSp modSp add mod delAnim">
        <pc:chgData name="Chittaranjan Hens" userId="6fc03958433e8a43" providerId="LiveId" clId="{309794F8-99CF-4983-9CCF-D5B7BCCE1DF4}" dt="2023-01-24T20:34:27.940" v="2687" actId="22"/>
        <pc:sldMkLst>
          <pc:docMk/>
          <pc:sldMk cId="2207851321" sldId="471"/>
        </pc:sldMkLst>
        <pc:spChg chg="mod">
          <ac:chgData name="Chittaranjan Hens" userId="6fc03958433e8a43" providerId="LiveId" clId="{309794F8-99CF-4983-9CCF-D5B7BCCE1DF4}" dt="2023-01-24T20:34:16.742" v="2684" actId="1076"/>
          <ac:spMkLst>
            <pc:docMk/>
            <pc:sldMk cId="2207851321" sldId="471"/>
            <ac:spMk id="2" creationId="{8EFBF971-A446-CBB4-16FA-5E2E2C5903F0}"/>
          </ac:spMkLst>
        </pc:spChg>
        <pc:picChg chg="del">
          <ac:chgData name="Chittaranjan Hens" userId="6fc03958433e8a43" providerId="LiveId" clId="{309794F8-99CF-4983-9CCF-D5B7BCCE1DF4}" dt="2023-01-24T20:34:01.705" v="2679" actId="478"/>
          <ac:picMkLst>
            <pc:docMk/>
            <pc:sldMk cId="2207851321" sldId="471"/>
            <ac:picMk id="5" creationId="{63F953E1-C1E0-E71C-D6AC-A83AD09062FF}"/>
          </ac:picMkLst>
        </pc:picChg>
        <pc:picChg chg="add">
          <ac:chgData name="Chittaranjan Hens" userId="6fc03958433e8a43" providerId="LiveId" clId="{309794F8-99CF-4983-9CCF-D5B7BCCE1DF4}" dt="2023-01-24T20:34:27.940" v="2687" actId="22"/>
          <ac:picMkLst>
            <pc:docMk/>
            <pc:sldMk cId="2207851321" sldId="471"/>
            <ac:picMk id="6" creationId="{79F2D4A3-3352-716C-85E0-09B2FDEC28AB}"/>
          </ac:picMkLst>
        </pc:picChg>
        <pc:picChg chg="del">
          <ac:chgData name="Chittaranjan Hens" userId="6fc03958433e8a43" providerId="LiveId" clId="{309794F8-99CF-4983-9CCF-D5B7BCCE1DF4}" dt="2023-01-24T20:34:01.705" v="2679" actId="478"/>
          <ac:picMkLst>
            <pc:docMk/>
            <pc:sldMk cId="2207851321" sldId="471"/>
            <ac:picMk id="7" creationId="{0BD61938-BC3E-5AFD-C1B0-63E0FE446E5A}"/>
          </ac:picMkLst>
        </pc:picChg>
        <pc:picChg chg="del">
          <ac:chgData name="Chittaranjan Hens" userId="6fc03958433e8a43" providerId="LiveId" clId="{309794F8-99CF-4983-9CCF-D5B7BCCE1DF4}" dt="2023-01-24T20:34:01.705" v="2679" actId="478"/>
          <ac:picMkLst>
            <pc:docMk/>
            <pc:sldMk cId="2207851321" sldId="471"/>
            <ac:picMk id="10" creationId="{C3354012-69D7-CE57-9528-EEEAF5E35D4D}"/>
          </ac:picMkLst>
        </pc:picChg>
        <pc:picChg chg="del">
          <ac:chgData name="Chittaranjan Hens" userId="6fc03958433e8a43" providerId="LiveId" clId="{309794F8-99CF-4983-9CCF-D5B7BCCE1DF4}" dt="2023-01-24T20:34:01.705" v="2679" actId="478"/>
          <ac:picMkLst>
            <pc:docMk/>
            <pc:sldMk cId="2207851321" sldId="471"/>
            <ac:picMk id="12" creationId="{C2C534FE-5A28-B011-E912-C7B20398AD4B}"/>
          </ac:picMkLst>
        </pc:picChg>
      </pc:sldChg>
      <pc:sldChg chg="addSp delSp modSp add mod">
        <pc:chgData name="Chittaranjan Hens" userId="6fc03958433e8a43" providerId="LiveId" clId="{309794F8-99CF-4983-9CCF-D5B7BCCE1DF4}" dt="2023-01-24T20:36:23" v="2698" actId="14100"/>
        <pc:sldMkLst>
          <pc:docMk/>
          <pc:sldMk cId="111647214" sldId="472"/>
        </pc:sldMkLst>
        <pc:picChg chg="add del mod">
          <ac:chgData name="Chittaranjan Hens" userId="6fc03958433e8a43" providerId="LiveId" clId="{309794F8-99CF-4983-9CCF-D5B7BCCE1DF4}" dt="2023-01-24T20:36:10.031" v="2694" actId="478"/>
          <ac:picMkLst>
            <pc:docMk/>
            <pc:sldMk cId="111647214" sldId="472"/>
            <ac:picMk id="5" creationId="{E0B41970-379F-73B2-29E5-A8136C606894}"/>
          </ac:picMkLst>
        </pc:picChg>
        <pc:picChg chg="del">
          <ac:chgData name="Chittaranjan Hens" userId="6fc03958433e8a43" providerId="LiveId" clId="{309794F8-99CF-4983-9CCF-D5B7BCCE1DF4}" dt="2023-01-24T20:35:33.239" v="2689" actId="478"/>
          <ac:picMkLst>
            <pc:docMk/>
            <pc:sldMk cId="111647214" sldId="472"/>
            <ac:picMk id="6" creationId="{79F2D4A3-3352-716C-85E0-09B2FDEC28AB}"/>
          </ac:picMkLst>
        </pc:picChg>
        <pc:picChg chg="add mod">
          <ac:chgData name="Chittaranjan Hens" userId="6fc03958433e8a43" providerId="LiveId" clId="{309794F8-99CF-4983-9CCF-D5B7BCCE1DF4}" dt="2023-01-24T20:36:23" v="2698" actId="14100"/>
          <ac:picMkLst>
            <pc:docMk/>
            <pc:sldMk cId="111647214" sldId="472"/>
            <ac:picMk id="8" creationId="{A72860A6-FBFC-60A9-3A00-CCE003BED06E}"/>
          </ac:picMkLst>
        </pc:picChg>
      </pc:sldChg>
      <pc:sldChg chg="add del">
        <pc:chgData name="Chittaranjan Hens" userId="6fc03958433e8a43" providerId="LiveId" clId="{309794F8-99CF-4983-9CCF-D5B7BCCE1DF4}" dt="2023-01-24T20:34:20.985" v="2686"/>
        <pc:sldMkLst>
          <pc:docMk/>
          <pc:sldMk cId="1570235764" sldId="472"/>
        </pc:sldMkLst>
      </pc:sldChg>
      <pc:sldChg chg="delSp modSp add mod">
        <pc:chgData name="Chittaranjan Hens" userId="6fc03958433e8a43" providerId="LiveId" clId="{309794F8-99CF-4983-9CCF-D5B7BCCE1DF4}" dt="2023-01-24T20:36:42.565" v="2700" actId="478"/>
        <pc:sldMkLst>
          <pc:docMk/>
          <pc:sldMk cId="828867410" sldId="473"/>
        </pc:sldMkLst>
        <pc:picChg chg="del mod">
          <ac:chgData name="Chittaranjan Hens" userId="6fc03958433e8a43" providerId="LiveId" clId="{309794F8-99CF-4983-9CCF-D5B7BCCE1DF4}" dt="2023-01-24T20:36:42.565" v="2700" actId="478"/>
          <ac:picMkLst>
            <pc:docMk/>
            <pc:sldMk cId="828867410" sldId="473"/>
            <ac:picMk id="8" creationId="{A72860A6-FBFC-60A9-3A00-CCE003BED06E}"/>
          </ac:picMkLst>
        </pc:picChg>
      </pc:sldChg>
      <pc:sldChg chg="addSp delSp modSp add mod">
        <pc:chgData name="Chittaranjan Hens" userId="6fc03958433e8a43" providerId="LiveId" clId="{309794F8-99CF-4983-9CCF-D5B7BCCE1DF4}" dt="2023-01-24T20:38:05.393" v="2705" actId="732"/>
        <pc:sldMkLst>
          <pc:docMk/>
          <pc:sldMk cId="1387844827" sldId="474"/>
        </pc:sldMkLst>
        <pc:picChg chg="del">
          <ac:chgData name="Chittaranjan Hens" userId="6fc03958433e8a43" providerId="LiveId" clId="{309794F8-99CF-4983-9CCF-D5B7BCCE1DF4}" dt="2023-01-24T20:37:54.279" v="2702" actId="478"/>
          <ac:picMkLst>
            <pc:docMk/>
            <pc:sldMk cId="1387844827" sldId="474"/>
            <ac:picMk id="5" creationId="{E0B41970-379F-73B2-29E5-A8136C606894}"/>
          </ac:picMkLst>
        </pc:picChg>
        <pc:picChg chg="add mod modCrop">
          <ac:chgData name="Chittaranjan Hens" userId="6fc03958433e8a43" providerId="LiveId" clId="{309794F8-99CF-4983-9CCF-D5B7BCCE1DF4}" dt="2023-01-24T20:38:05.393" v="2705" actId="732"/>
          <ac:picMkLst>
            <pc:docMk/>
            <pc:sldMk cId="1387844827" sldId="474"/>
            <ac:picMk id="6" creationId="{57942462-6F5C-7B9E-F6D3-59F5F3C7B2E5}"/>
          </ac:picMkLst>
        </pc:picChg>
      </pc:sldChg>
      <pc:sldChg chg="delSp modSp add mod">
        <pc:chgData name="Chittaranjan Hens" userId="6fc03958433e8a43" providerId="LiveId" clId="{309794F8-99CF-4983-9CCF-D5B7BCCE1DF4}" dt="2023-01-24T20:39:00.025" v="2729" actId="20577"/>
        <pc:sldMkLst>
          <pc:docMk/>
          <pc:sldMk cId="3455243882" sldId="475"/>
        </pc:sldMkLst>
        <pc:spChg chg="mod">
          <ac:chgData name="Chittaranjan Hens" userId="6fc03958433e8a43" providerId="LiveId" clId="{309794F8-99CF-4983-9CCF-D5B7BCCE1DF4}" dt="2023-01-24T20:39:00.025" v="2729" actId="20577"/>
          <ac:spMkLst>
            <pc:docMk/>
            <pc:sldMk cId="3455243882" sldId="475"/>
            <ac:spMk id="2" creationId="{8EFBF971-A446-CBB4-16FA-5E2E2C5903F0}"/>
          </ac:spMkLst>
        </pc:spChg>
        <pc:picChg chg="del">
          <ac:chgData name="Chittaranjan Hens" userId="6fc03958433e8a43" providerId="LiveId" clId="{309794F8-99CF-4983-9CCF-D5B7BCCE1DF4}" dt="2023-01-24T20:38:43.107" v="2707" actId="478"/>
          <ac:picMkLst>
            <pc:docMk/>
            <pc:sldMk cId="3455243882" sldId="475"/>
            <ac:picMk id="6" creationId="{57942462-6F5C-7B9E-F6D3-59F5F3C7B2E5}"/>
          </ac:picMkLst>
        </pc:picChg>
      </pc:sldChg>
      <pc:sldChg chg="addSp delSp modSp add mod">
        <pc:chgData name="Chittaranjan Hens" userId="6fc03958433e8a43" providerId="LiveId" clId="{309794F8-99CF-4983-9CCF-D5B7BCCE1DF4}" dt="2023-01-24T20:40:11.202" v="2733" actId="1076"/>
        <pc:sldMkLst>
          <pc:docMk/>
          <pc:sldMk cId="969092816" sldId="476"/>
        </pc:sldMkLst>
        <pc:picChg chg="add mod">
          <ac:chgData name="Chittaranjan Hens" userId="6fc03958433e8a43" providerId="LiveId" clId="{309794F8-99CF-4983-9CCF-D5B7BCCE1DF4}" dt="2023-01-24T20:40:11.202" v="2733" actId="1076"/>
          <ac:picMkLst>
            <pc:docMk/>
            <pc:sldMk cId="969092816" sldId="476"/>
            <ac:picMk id="5" creationId="{CDDB2DBC-A861-F4C1-282C-0D2197A8DEC9}"/>
          </ac:picMkLst>
        </pc:picChg>
        <pc:picChg chg="del">
          <ac:chgData name="Chittaranjan Hens" userId="6fc03958433e8a43" providerId="LiveId" clId="{309794F8-99CF-4983-9CCF-D5B7BCCE1DF4}" dt="2023-01-24T20:39:06.394" v="2731" actId="478"/>
          <ac:picMkLst>
            <pc:docMk/>
            <pc:sldMk cId="969092816" sldId="476"/>
            <ac:picMk id="6" creationId="{57942462-6F5C-7B9E-F6D3-59F5F3C7B2E5}"/>
          </ac:picMkLst>
        </pc:picChg>
      </pc:sldChg>
      <pc:sldChg chg="addSp delSp modSp add mod">
        <pc:chgData name="Chittaranjan Hens" userId="6fc03958433e8a43" providerId="LiveId" clId="{309794F8-99CF-4983-9CCF-D5B7BCCE1DF4}" dt="2023-01-24T20:43:05.661" v="2768" actId="27309"/>
        <pc:sldMkLst>
          <pc:docMk/>
          <pc:sldMk cId="2060000503" sldId="477"/>
        </pc:sldMkLst>
        <pc:spChg chg="mod">
          <ac:chgData name="Chittaranjan Hens" userId="6fc03958433e8a43" providerId="LiveId" clId="{309794F8-99CF-4983-9CCF-D5B7BCCE1DF4}" dt="2023-01-24T20:42:59.695" v="2766" actId="20577"/>
          <ac:spMkLst>
            <pc:docMk/>
            <pc:sldMk cId="2060000503" sldId="477"/>
            <ac:spMk id="2" creationId="{8EFBF971-A446-CBB4-16FA-5E2E2C5903F0}"/>
          </ac:spMkLst>
        </pc:spChg>
        <pc:graphicFrameChg chg="add del modGraphic">
          <ac:chgData name="Chittaranjan Hens" userId="6fc03958433e8a43" providerId="LiveId" clId="{309794F8-99CF-4983-9CCF-D5B7BCCE1DF4}" dt="2023-01-24T20:43:05.661" v="2768" actId="27309"/>
          <ac:graphicFrameMkLst>
            <pc:docMk/>
            <pc:sldMk cId="2060000503" sldId="477"/>
            <ac:graphicFrameMk id="5" creationId="{3061D65C-3DA1-B678-4DC1-AA0008A7DE33}"/>
          </ac:graphicFrameMkLst>
        </pc:graphicFrameChg>
      </pc:sldChg>
      <pc:sldChg chg="add del">
        <pc:chgData name="Chittaranjan Hens" userId="6fc03958433e8a43" providerId="LiveId" clId="{309794F8-99CF-4983-9CCF-D5B7BCCE1DF4}" dt="2023-01-24T20:43:10.805" v="2770"/>
        <pc:sldMkLst>
          <pc:docMk/>
          <pc:sldMk cId="764630082" sldId="478"/>
        </pc:sldMkLst>
      </pc:sldChg>
      <pc:sldChg chg="addSp delSp modSp add mod modAnim">
        <pc:chgData name="Chittaranjan Hens" userId="6fc03958433e8a43" providerId="LiveId" clId="{309794F8-99CF-4983-9CCF-D5B7BCCE1DF4}" dt="2023-01-26T04:06:35.940" v="3628" actId="114"/>
        <pc:sldMkLst>
          <pc:docMk/>
          <pc:sldMk cId="3726892099" sldId="478"/>
        </pc:sldMkLst>
        <pc:spChg chg="add del mod">
          <ac:chgData name="Chittaranjan Hens" userId="6fc03958433e8a43" providerId="LiveId" clId="{309794F8-99CF-4983-9CCF-D5B7BCCE1DF4}" dt="2023-01-25T08:56:38.062" v="3103" actId="478"/>
          <ac:spMkLst>
            <pc:docMk/>
            <pc:sldMk cId="3726892099" sldId="478"/>
            <ac:spMk id="3" creationId="{D1CA89BA-66E4-4912-E17F-3FE581ECCA1A}"/>
          </ac:spMkLst>
        </pc:spChg>
        <pc:spChg chg="add mod topLvl">
          <ac:chgData name="Chittaranjan Hens" userId="6fc03958433e8a43" providerId="LiveId" clId="{309794F8-99CF-4983-9CCF-D5B7BCCE1DF4}" dt="2023-01-25T09:42:17.865" v="3418" actId="164"/>
          <ac:spMkLst>
            <pc:docMk/>
            <pc:sldMk cId="3726892099" sldId="478"/>
            <ac:spMk id="4" creationId="{27D9B91E-3238-1D64-FAF9-9285DBE31D3D}"/>
          </ac:spMkLst>
        </pc:spChg>
        <pc:spChg chg="add mod">
          <ac:chgData name="Chittaranjan Hens" userId="6fc03958433e8a43" providerId="LiveId" clId="{309794F8-99CF-4983-9CCF-D5B7BCCE1DF4}" dt="2023-01-26T04:06:35.940" v="3628" actId="114"/>
          <ac:spMkLst>
            <pc:docMk/>
            <pc:sldMk cId="3726892099" sldId="478"/>
            <ac:spMk id="5" creationId="{8F3F52BC-B8A0-6C01-7DE5-B23DD05D80AF}"/>
          </ac:spMkLst>
        </pc:spChg>
        <pc:spChg chg="add mod">
          <ac:chgData name="Chittaranjan Hens" userId="6fc03958433e8a43" providerId="LiveId" clId="{309794F8-99CF-4983-9CCF-D5B7BCCE1DF4}" dt="2023-01-26T04:06:28.839" v="3626" actId="1076"/>
          <ac:spMkLst>
            <pc:docMk/>
            <pc:sldMk cId="3726892099" sldId="478"/>
            <ac:spMk id="6" creationId="{B4E7B471-60ED-5B6A-A18D-43A580C1F8C4}"/>
          </ac:spMkLst>
        </pc:spChg>
        <pc:spChg chg="mod">
          <ac:chgData name="Chittaranjan Hens" userId="6fc03958433e8a43" providerId="LiveId" clId="{309794F8-99CF-4983-9CCF-D5B7BCCE1DF4}" dt="2023-01-25T09:45:00.481" v="3586" actId="20577"/>
          <ac:spMkLst>
            <pc:docMk/>
            <pc:sldMk cId="3726892099" sldId="478"/>
            <ac:spMk id="7" creationId="{00000000-0000-0000-0000-000000000000}"/>
          </ac:spMkLst>
        </pc:spChg>
        <pc:spChg chg="add mod topLvl">
          <ac:chgData name="Chittaranjan Hens" userId="6fc03958433e8a43" providerId="LiveId" clId="{309794F8-99CF-4983-9CCF-D5B7BCCE1DF4}" dt="2023-01-25T09:42:17.865" v="3418" actId="164"/>
          <ac:spMkLst>
            <pc:docMk/>
            <pc:sldMk cId="3726892099" sldId="478"/>
            <ac:spMk id="15" creationId="{8FC64A96-9A36-8A77-F22B-BECB5FE9AB5D}"/>
          </ac:spMkLst>
        </pc:spChg>
        <pc:spChg chg="add mod topLvl">
          <ac:chgData name="Chittaranjan Hens" userId="6fc03958433e8a43" providerId="LiveId" clId="{309794F8-99CF-4983-9CCF-D5B7BCCE1DF4}" dt="2023-01-25T09:42:17.865" v="3418" actId="164"/>
          <ac:spMkLst>
            <pc:docMk/>
            <pc:sldMk cId="3726892099" sldId="478"/>
            <ac:spMk id="16" creationId="{36E890BC-16B5-0E90-C3AF-738DF7F52F93}"/>
          </ac:spMkLst>
        </pc:spChg>
        <pc:spChg chg="add mod topLvl">
          <ac:chgData name="Chittaranjan Hens" userId="6fc03958433e8a43" providerId="LiveId" clId="{309794F8-99CF-4983-9CCF-D5B7BCCE1DF4}" dt="2023-01-25T09:42:17.865" v="3418" actId="164"/>
          <ac:spMkLst>
            <pc:docMk/>
            <pc:sldMk cId="3726892099" sldId="478"/>
            <ac:spMk id="17" creationId="{CE0AE110-DFF9-61DB-4A91-B3E6B8A2AF4A}"/>
          </ac:spMkLst>
        </pc:spChg>
        <pc:spChg chg="add mod topLvl">
          <ac:chgData name="Chittaranjan Hens" userId="6fc03958433e8a43" providerId="LiveId" clId="{309794F8-99CF-4983-9CCF-D5B7BCCE1DF4}" dt="2023-01-25T09:42:17.865" v="3418" actId="164"/>
          <ac:spMkLst>
            <pc:docMk/>
            <pc:sldMk cId="3726892099" sldId="478"/>
            <ac:spMk id="18" creationId="{EE727EC8-4E68-7A27-9A7E-A3CA908DC144}"/>
          </ac:spMkLst>
        </pc:spChg>
        <pc:spChg chg="mod">
          <ac:chgData name="Chittaranjan Hens" userId="6fc03958433e8a43" providerId="LiveId" clId="{309794F8-99CF-4983-9CCF-D5B7BCCE1DF4}" dt="2023-01-25T04:56:50.063" v="2794" actId="403"/>
          <ac:spMkLst>
            <pc:docMk/>
            <pc:sldMk cId="3726892099" sldId="478"/>
            <ac:spMk id="20" creationId="{00000000-0000-0000-0000-000000000000}"/>
          </ac:spMkLst>
        </pc:spChg>
        <pc:spChg chg="add mod topLvl">
          <ac:chgData name="Chittaranjan Hens" userId="6fc03958433e8a43" providerId="LiveId" clId="{309794F8-99CF-4983-9CCF-D5B7BCCE1DF4}" dt="2023-01-25T09:42:17.865" v="3418" actId="164"/>
          <ac:spMkLst>
            <pc:docMk/>
            <pc:sldMk cId="3726892099" sldId="478"/>
            <ac:spMk id="26" creationId="{88416811-7E2F-7B6B-46A7-9B42B149B2BB}"/>
          </ac:spMkLst>
        </pc:spChg>
        <pc:grpChg chg="add mod">
          <ac:chgData name="Chittaranjan Hens" userId="6fc03958433e8a43" providerId="LiveId" clId="{309794F8-99CF-4983-9CCF-D5B7BCCE1DF4}" dt="2023-01-25T09:41:07.261" v="3406" actId="164"/>
          <ac:grpSpMkLst>
            <pc:docMk/>
            <pc:sldMk cId="3726892099" sldId="478"/>
            <ac:grpSpMk id="27" creationId="{5E1B388E-56BC-4A8C-B87D-4D05E5E26B44}"/>
          </ac:grpSpMkLst>
        </pc:grpChg>
        <pc:grpChg chg="add mod">
          <ac:chgData name="Chittaranjan Hens" userId="6fc03958433e8a43" providerId="LiveId" clId="{309794F8-99CF-4983-9CCF-D5B7BCCE1DF4}" dt="2023-01-25T09:41:12.628" v="3408" actId="164"/>
          <ac:grpSpMkLst>
            <pc:docMk/>
            <pc:sldMk cId="3726892099" sldId="478"/>
            <ac:grpSpMk id="28" creationId="{AB94963C-6464-4A82-7216-80A3EF5C61C6}"/>
          </ac:grpSpMkLst>
        </pc:grpChg>
        <pc:grpChg chg="add del mod">
          <ac:chgData name="Chittaranjan Hens" userId="6fc03958433e8a43" providerId="LiveId" clId="{309794F8-99CF-4983-9CCF-D5B7BCCE1DF4}" dt="2023-01-25T09:41:37.288" v="3411" actId="165"/>
          <ac:grpSpMkLst>
            <pc:docMk/>
            <pc:sldMk cId="3726892099" sldId="478"/>
            <ac:grpSpMk id="29" creationId="{8A50F7A4-725B-3BE1-01B2-5E938DD5EAAA}"/>
          </ac:grpSpMkLst>
        </pc:grpChg>
        <pc:grpChg chg="add mod">
          <ac:chgData name="Chittaranjan Hens" userId="6fc03958433e8a43" providerId="LiveId" clId="{309794F8-99CF-4983-9CCF-D5B7BCCE1DF4}" dt="2023-01-25T09:41:55.873" v="3415" actId="1076"/>
          <ac:grpSpMkLst>
            <pc:docMk/>
            <pc:sldMk cId="3726892099" sldId="478"/>
            <ac:grpSpMk id="30" creationId="{F7FA09E4-035B-538C-9E3A-6E04CF9F7A5B}"/>
          </ac:grpSpMkLst>
        </pc:grpChg>
        <pc:grpChg chg="add mod">
          <ac:chgData name="Chittaranjan Hens" userId="6fc03958433e8a43" providerId="LiveId" clId="{309794F8-99CF-4983-9CCF-D5B7BCCE1DF4}" dt="2023-01-25T09:42:17.865" v="3418" actId="164"/>
          <ac:grpSpMkLst>
            <pc:docMk/>
            <pc:sldMk cId="3726892099" sldId="478"/>
            <ac:grpSpMk id="31" creationId="{84AA065C-4647-508C-EB41-9EC8945D71C2}"/>
          </ac:grpSpMkLst>
        </pc:grpChg>
        <pc:picChg chg="add mod ord">
          <ac:chgData name="Chittaranjan Hens" userId="6fc03958433e8a43" providerId="LiveId" clId="{309794F8-99CF-4983-9CCF-D5B7BCCE1DF4}" dt="2023-01-25T09:41:12.628" v="3408" actId="164"/>
          <ac:picMkLst>
            <pc:docMk/>
            <pc:sldMk cId="3726892099" sldId="478"/>
            <ac:picMk id="2" creationId="{D46632B5-BEDB-5424-58D9-B31AA1BB1767}"/>
          </ac:picMkLst>
        </pc:picChg>
        <pc:picChg chg="add mod">
          <ac:chgData name="Chittaranjan Hens" userId="6fc03958433e8a43" providerId="LiveId" clId="{309794F8-99CF-4983-9CCF-D5B7BCCE1DF4}" dt="2023-01-25T09:41:48.202" v="3413" actId="164"/>
          <ac:picMkLst>
            <pc:docMk/>
            <pc:sldMk cId="3726892099" sldId="478"/>
            <ac:picMk id="8" creationId="{407B18B2-A242-6D79-65B6-4E379FDFB831}"/>
          </ac:picMkLst>
        </pc:picChg>
        <pc:picChg chg="add mod ord topLvl">
          <ac:chgData name="Chittaranjan Hens" userId="6fc03958433e8a43" providerId="LiveId" clId="{309794F8-99CF-4983-9CCF-D5B7BCCE1DF4}" dt="2023-01-25T09:42:17.865" v="3418" actId="164"/>
          <ac:picMkLst>
            <pc:docMk/>
            <pc:sldMk cId="3726892099" sldId="478"/>
            <ac:picMk id="14" creationId="{8C010BA9-A519-3AC3-E53D-C52723A3A17A}"/>
          </ac:picMkLst>
        </pc:picChg>
        <pc:picChg chg="del mod">
          <ac:chgData name="Chittaranjan Hens" userId="6fc03958433e8a43" providerId="LiveId" clId="{309794F8-99CF-4983-9CCF-D5B7BCCE1DF4}" dt="2023-01-25T08:55:15.482" v="3100" actId="478"/>
          <ac:picMkLst>
            <pc:docMk/>
            <pc:sldMk cId="3726892099" sldId="478"/>
            <ac:picMk id="6146" creationId="{00000000-0000-0000-0000-000000000000}"/>
          </ac:picMkLst>
        </pc:picChg>
        <pc:picChg chg="del">
          <ac:chgData name="Chittaranjan Hens" userId="6fc03958433e8a43" providerId="LiveId" clId="{309794F8-99CF-4983-9CCF-D5B7BCCE1DF4}" dt="2023-01-25T08:57:49.176" v="3140" actId="478"/>
          <ac:picMkLst>
            <pc:docMk/>
            <pc:sldMk cId="3726892099" sldId="478"/>
            <ac:picMk id="6147" creationId="{00000000-0000-0000-0000-000000000000}"/>
          </ac:picMkLst>
        </pc:picChg>
        <pc:picChg chg="del mod">
          <ac:chgData name="Chittaranjan Hens" userId="6fc03958433e8a43" providerId="LiveId" clId="{309794F8-99CF-4983-9CCF-D5B7BCCE1DF4}" dt="2023-01-25T09:40:45.488" v="3401" actId="478"/>
          <ac:picMkLst>
            <pc:docMk/>
            <pc:sldMk cId="3726892099" sldId="478"/>
            <ac:picMk id="6148" creationId="{00000000-0000-0000-0000-000000000000}"/>
          </ac:picMkLst>
        </pc:picChg>
        <pc:picChg chg="del mod">
          <ac:chgData name="Chittaranjan Hens" userId="6fc03958433e8a43" providerId="LiveId" clId="{309794F8-99CF-4983-9CCF-D5B7BCCE1DF4}" dt="2023-01-25T09:40:47.168" v="3403" actId="478"/>
          <ac:picMkLst>
            <pc:docMk/>
            <pc:sldMk cId="3726892099" sldId="478"/>
            <ac:picMk id="6149" creationId="{00000000-0000-0000-0000-000000000000}"/>
          </ac:picMkLst>
        </pc:picChg>
        <pc:picChg chg="del mod">
          <ac:chgData name="Chittaranjan Hens" userId="6fc03958433e8a43" providerId="LiveId" clId="{309794F8-99CF-4983-9CCF-D5B7BCCE1DF4}" dt="2023-01-25T09:40:46.563" v="3402" actId="478"/>
          <ac:picMkLst>
            <pc:docMk/>
            <pc:sldMk cId="3726892099" sldId="478"/>
            <ac:picMk id="6150" creationId="{00000000-0000-0000-0000-000000000000}"/>
          </ac:picMkLst>
        </pc:picChg>
        <pc:picChg chg="del mod">
          <ac:chgData name="Chittaranjan Hens" userId="6fc03958433e8a43" providerId="LiveId" clId="{309794F8-99CF-4983-9CCF-D5B7BCCE1DF4}" dt="2023-01-25T09:27:43.587" v="3324" actId="478"/>
          <ac:picMkLst>
            <pc:docMk/>
            <pc:sldMk cId="3726892099" sldId="478"/>
            <ac:picMk id="6151" creationId="{00000000-0000-0000-0000-000000000000}"/>
          </ac:picMkLst>
        </pc:picChg>
        <pc:cxnChg chg="mod ord topLvl">
          <ac:chgData name="Chittaranjan Hens" userId="6fc03958433e8a43" providerId="LiveId" clId="{309794F8-99CF-4983-9CCF-D5B7BCCE1DF4}" dt="2023-01-25T09:42:17.865" v="3418" actId="164"/>
          <ac:cxnSpMkLst>
            <pc:docMk/>
            <pc:sldMk cId="3726892099" sldId="478"/>
            <ac:cxnSpMk id="10" creationId="{00000000-0000-0000-0000-000000000000}"/>
          </ac:cxnSpMkLst>
        </pc:cxnChg>
        <pc:cxnChg chg="add mod topLvl">
          <ac:chgData name="Chittaranjan Hens" userId="6fc03958433e8a43" providerId="LiveId" clId="{309794F8-99CF-4983-9CCF-D5B7BCCE1DF4}" dt="2023-01-25T09:42:03.838" v="3417" actId="1076"/>
          <ac:cxnSpMkLst>
            <pc:docMk/>
            <pc:sldMk cId="3726892099" sldId="478"/>
            <ac:cxnSpMk id="11" creationId="{77D058D1-F5E3-51B5-84A4-5380F56C8C3B}"/>
          </ac:cxnSpMkLst>
        </pc:cxnChg>
        <pc:cxnChg chg="add mod topLvl">
          <ac:chgData name="Chittaranjan Hens" userId="6fc03958433e8a43" providerId="LiveId" clId="{309794F8-99CF-4983-9CCF-D5B7BCCE1DF4}" dt="2023-01-25T09:42:17.865" v="3418" actId="164"/>
          <ac:cxnSpMkLst>
            <pc:docMk/>
            <pc:sldMk cId="3726892099" sldId="478"/>
            <ac:cxnSpMk id="19" creationId="{6043BF0B-02B5-853D-BAED-1B895BF30E23}"/>
          </ac:cxnSpMkLst>
        </pc:cxnChg>
        <pc:cxnChg chg="add mod topLvl">
          <ac:chgData name="Chittaranjan Hens" userId="6fc03958433e8a43" providerId="LiveId" clId="{309794F8-99CF-4983-9CCF-D5B7BCCE1DF4}" dt="2023-01-25T09:42:17.865" v="3418" actId="164"/>
          <ac:cxnSpMkLst>
            <pc:docMk/>
            <pc:sldMk cId="3726892099" sldId="478"/>
            <ac:cxnSpMk id="24" creationId="{FA2EEA0A-290E-A34C-A5C1-7DF690BAB3D1}"/>
          </ac:cxnSpMkLst>
        </pc:cxnChg>
      </pc:sldChg>
      <pc:sldChg chg="addSp delSp modSp add mod">
        <pc:chgData name="Chittaranjan Hens" userId="6fc03958433e8a43" providerId="LiveId" clId="{309794F8-99CF-4983-9CCF-D5B7BCCE1DF4}" dt="2023-01-25T08:37:52.868" v="2834" actId="27636"/>
        <pc:sldMkLst>
          <pc:docMk/>
          <pc:sldMk cId="1252726851" sldId="479"/>
        </pc:sldMkLst>
        <pc:spChg chg="add del mod">
          <ac:chgData name="Chittaranjan Hens" userId="6fc03958433e8a43" providerId="LiveId" clId="{309794F8-99CF-4983-9CCF-D5B7BCCE1DF4}" dt="2023-01-25T08:37:22.876" v="2800" actId="478"/>
          <ac:spMkLst>
            <pc:docMk/>
            <pc:sldMk cId="1252726851" sldId="479"/>
            <ac:spMk id="4" creationId="{570B7BAA-DA37-FA77-AA2B-D215A040C9E6}"/>
          </ac:spMkLst>
        </pc:spChg>
        <pc:spChg chg="add mod">
          <ac:chgData name="Chittaranjan Hens" userId="6fc03958433e8a43" providerId="LiveId" clId="{309794F8-99CF-4983-9CCF-D5B7BCCE1DF4}" dt="2023-01-25T08:37:31.487" v="2807" actId="478"/>
          <ac:spMkLst>
            <pc:docMk/>
            <pc:sldMk cId="1252726851" sldId="479"/>
            <ac:spMk id="6" creationId="{AB164218-6490-A10E-C6F6-99D3329D871D}"/>
          </ac:spMkLst>
        </pc:spChg>
        <pc:spChg chg="add mod">
          <ac:chgData name="Chittaranjan Hens" userId="6fc03958433e8a43" providerId="LiveId" clId="{309794F8-99CF-4983-9CCF-D5B7BCCE1DF4}" dt="2023-01-25T08:37:52.868" v="2834" actId="27636"/>
          <ac:spMkLst>
            <pc:docMk/>
            <pc:sldMk cId="1252726851" sldId="479"/>
            <ac:spMk id="7" creationId="{D418901D-8DB0-8BF0-E834-38C4F9EF0087}"/>
          </ac:spMkLst>
        </pc:spChg>
        <pc:spChg chg="del">
          <ac:chgData name="Chittaranjan Hens" userId="6fc03958433e8a43" providerId="LiveId" clId="{309794F8-99CF-4983-9CCF-D5B7BCCE1DF4}" dt="2023-01-25T08:37:31.487" v="2807" actId="478"/>
          <ac:spMkLst>
            <pc:docMk/>
            <pc:sldMk cId="1252726851" sldId="479"/>
            <ac:spMk id="7173" creationId="{55BE0E55-05D9-10B3-54A1-27B0B2AC6CE8}"/>
          </ac:spMkLst>
        </pc:spChg>
        <pc:spChg chg="del">
          <ac:chgData name="Chittaranjan Hens" userId="6fc03958433e8a43" providerId="LiveId" clId="{309794F8-99CF-4983-9CCF-D5B7BCCE1DF4}" dt="2023-01-25T08:37:12.376" v="2798" actId="478"/>
          <ac:spMkLst>
            <pc:docMk/>
            <pc:sldMk cId="1252726851" sldId="479"/>
            <ac:spMk id="7174" creationId="{59DF6C80-8439-BAB9-2BE8-D3F89DFDBF86}"/>
          </ac:spMkLst>
        </pc:spChg>
        <pc:spChg chg="del mod">
          <ac:chgData name="Chittaranjan Hens" userId="6fc03958433e8a43" providerId="LiveId" clId="{309794F8-99CF-4983-9CCF-D5B7BCCE1DF4}" dt="2023-01-25T08:37:29.190" v="2806" actId="478"/>
          <ac:spMkLst>
            <pc:docMk/>
            <pc:sldMk cId="1252726851" sldId="479"/>
            <ac:spMk id="7176" creationId="{F9B30A02-0A90-C477-63B3-E86AA5D198A8}"/>
          </ac:spMkLst>
        </pc:spChg>
        <pc:spChg chg="del">
          <ac:chgData name="Chittaranjan Hens" userId="6fc03958433e8a43" providerId="LiveId" clId="{309794F8-99CF-4983-9CCF-D5B7BCCE1DF4}" dt="2023-01-25T08:37:27.363" v="2805" actId="478"/>
          <ac:spMkLst>
            <pc:docMk/>
            <pc:sldMk cId="1252726851" sldId="479"/>
            <ac:spMk id="7177" creationId="{AF7709C0-768A-BAD2-B4BB-AE4535B6B56F}"/>
          </ac:spMkLst>
        </pc:spChg>
        <pc:graphicFrameChg chg="del">
          <ac:chgData name="Chittaranjan Hens" userId="6fc03958433e8a43" providerId="LiveId" clId="{309794F8-99CF-4983-9CCF-D5B7BCCE1DF4}" dt="2023-01-25T08:37:23.875" v="2801" actId="478"/>
          <ac:graphicFrameMkLst>
            <pc:docMk/>
            <pc:sldMk cId="1252726851" sldId="479"/>
            <ac:graphicFrameMk id="7170" creationId="{49BB6D19-C2B4-E573-97DB-2847AF60103B}"/>
          </ac:graphicFrameMkLst>
        </pc:graphicFrameChg>
        <pc:graphicFrameChg chg="del">
          <ac:chgData name="Chittaranjan Hens" userId="6fc03958433e8a43" providerId="LiveId" clId="{309794F8-99CF-4983-9CCF-D5B7BCCE1DF4}" dt="2023-01-25T08:37:24.824" v="2802" actId="478"/>
          <ac:graphicFrameMkLst>
            <pc:docMk/>
            <pc:sldMk cId="1252726851" sldId="479"/>
            <ac:graphicFrameMk id="7171" creationId="{B3C0C4C9-C99C-D3BC-4D50-BEA80BF6AD93}"/>
          </ac:graphicFrameMkLst>
        </pc:graphicFrameChg>
        <pc:picChg chg="del">
          <ac:chgData name="Chittaranjan Hens" userId="6fc03958433e8a43" providerId="LiveId" clId="{309794F8-99CF-4983-9CCF-D5B7BCCE1DF4}" dt="2023-01-25T08:37:21.451" v="2799" actId="478"/>
          <ac:picMkLst>
            <pc:docMk/>
            <pc:sldMk cId="1252726851" sldId="479"/>
            <ac:picMk id="2" creationId="{35BDBCD2-432B-1444-3675-C8C7B0FD529E}"/>
          </ac:picMkLst>
        </pc:picChg>
        <pc:picChg chg="del">
          <ac:chgData name="Chittaranjan Hens" userId="6fc03958433e8a43" providerId="LiveId" clId="{309794F8-99CF-4983-9CCF-D5B7BCCE1DF4}" dt="2023-01-25T08:37:25.462" v="2803" actId="478"/>
          <ac:picMkLst>
            <pc:docMk/>
            <pc:sldMk cId="1252726851" sldId="479"/>
            <ac:picMk id="7175" creationId="{7E543329-4252-9001-E550-CF1D7A556424}"/>
          </ac:picMkLst>
        </pc:picChg>
      </pc:sldChg>
      <pc:sldChg chg="addSp delSp modSp add mod ord addAnim delAnim modAnim">
        <pc:chgData name="Chittaranjan Hens" userId="6fc03958433e8a43" providerId="LiveId" clId="{309794F8-99CF-4983-9CCF-D5B7BCCE1DF4}" dt="2023-01-26T03:58:28.201" v="3611"/>
        <pc:sldMkLst>
          <pc:docMk/>
          <pc:sldMk cId="903028763" sldId="480"/>
        </pc:sldMkLst>
        <pc:spChg chg="add del mod">
          <ac:chgData name="Chittaranjan Hens" userId="6fc03958433e8a43" providerId="LiveId" clId="{309794F8-99CF-4983-9CCF-D5B7BCCE1DF4}" dt="2023-01-25T08:48:11.397" v="2845" actId="478"/>
          <ac:spMkLst>
            <pc:docMk/>
            <pc:sldMk cId="903028763" sldId="480"/>
            <ac:spMk id="3" creationId="{28E69658-A672-1AC6-A3B3-62AD936487E2}"/>
          </ac:spMkLst>
        </pc:spChg>
        <pc:spChg chg="add mod">
          <ac:chgData name="Chittaranjan Hens" userId="6fc03958433e8a43" providerId="LiveId" clId="{309794F8-99CF-4983-9CCF-D5B7BCCE1DF4}" dt="2023-01-25T08:51:34.271" v="3041" actId="1076"/>
          <ac:spMkLst>
            <pc:docMk/>
            <pc:sldMk cId="903028763" sldId="480"/>
            <ac:spMk id="4" creationId="{BF0A5A60-2D94-0F8B-3F19-C1E7531D5474}"/>
          </ac:spMkLst>
        </pc:spChg>
        <pc:spChg chg="add del mod">
          <ac:chgData name="Chittaranjan Hens" userId="6fc03958433e8a43" providerId="LiveId" clId="{309794F8-99CF-4983-9CCF-D5B7BCCE1DF4}" dt="2023-01-25T08:51:52.919" v="3046" actId="478"/>
          <ac:spMkLst>
            <pc:docMk/>
            <pc:sldMk cId="903028763" sldId="480"/>
            <ac:spMk id="5" creationId="{4E156AFB-29C0-3EE5-0542-02E4D4230EC9}"/>
          </ac:spMkLst>
        </pc:spChg>
        <pc:spChg chg="add del mod">
          <ac:chgData name="Chittaranjan Hens" userId="6fc03958433e8a43" providerId="LiveId" clId="{309794F8-99CF-4983-9CCF-D5B7BCCE1DF4}" dt="2023-01-25T09:03:30.438" v="3221" actId="478"/>
          <ac:spMkLst>
            <pc:docMk/>
            <pc:sldMk cId="903028763" sldId="480"/>
            <ac:spMk id="6" creationId="{E9DAE0C5-EA0B-B4A5-FBF4-FD348A5940CF}"/>
          </ac:spMkLst>
        </pc:spChg>
        <pc:spChg chg="del">
          <ac:chgData name="Chittaranjan Hens" userId="6fc03958433e8a43" providerId="LiveId" clId="{309794F8-99CF-4983-9CCF-D5B7BCCE1DF4}" dt="2023-01-25T08:48:07.275" v="2844" actId="478"/>
          <ac:spMkLst>
            <pc:docMk/>
            <pc:sldMk cId="903028763" sldId="480"/>
            <ac:spMk id="7" creationId="{00000000-0000-0000-0000-000000000000}"/>
          </ac:spMkLst>
        </pc:spChg>
        <pc:spChg chg="mod">
          <ac:chgData name="Chittaranjan Hens" userId="6fc03958433e8a43" providerId="LiveId" clId="{309794F8-99CF-4983-9CCF-D5B7BCCE1DF4}" dt="2023-01-25T08:50:12.589" v="3022" actId="1076"/>
          <ac:spMkLst>
            <pc:docMk/>
            <pc:sldMk cId="903028763" sldId="480"/>
            <ac:spMk id="9" creationId="{92C19891-4719-971D-6703-01BB35FEF824}"/>
          </ac:spMkLst>
        </pc:spChg>
        <pc:spChg chg="mod">
          <ac:chgData name="Chittaranjan Hens" userId="6fc03958433e8a43" providerId="LiveId" clId="{309794F8-99CF-4983-9CCF-D5B7BCCE1DF4}" dt="2023-01-25T08:50:12.589" v="3022" actId="1076"/>
          <ac:spMkLst>
            <pc:docMk/>
            <pc:sldMk cId="903028763" sldId="480"/>
            <ac:spMk id="12" creationId="{EC545804-20A2-4EAB-AAF1-E22EAB9E76F6}"/>
          </ac:spMkLst>
        </pc:spChg>
        <pc:spChg chg="mod">
          <ac:chgData name="Chittaranjan Hens" userId="6fc03958433e8a43" providerId="LiveId" clId="{309794F8-99CF-4983-9CCF-D5B7BCCE1DF4}" dt="2023-01-25T08:50:12.589" v="3022" actId="1076"/>
          <ac:spMkLst>
            <pc:docMk/>
            <pc:sldMk cId="903028763" sldId="480"/>
            <ac:spMk id="14" creationId="{12F1A5CB-F6EC-53D6-2CDA-0901CF8E6391}"/>
          </ac:spMkLst>
        </pc:spChg>
        <pc:spChg chg="mod">
          <ac:chgData name="Chittaranjan Hens" userId="6fc03958433e8a43" providerId="LiveId" clId="{309794F8-99CF-4983-9CCF-D5B7BCCE1DF4}" dt="2023-01-25T08:50:12.589" v="3022" actId="1076"/>
          <ac:spMkLst>
            <pc:docMk/>
            <pc:sldMk cId="903028763" sldId="480"/>
            <ac:spMk id="15" creationId="{C91CFEDA-9ECF-4DF4-61A1-A1C471F1EB5A}"/>
          </ac:spMkLst>
        </pc:spChg>
        <pc:spChg chg="mod">
          <ac:chgData name="Chittaranjan Hens" userId="6fc03958433e8a43" providerId="LiveId" clId="{309794F8-99CF-4983-9CCF-D5B7BCCE1DF4}" dt="2023-01-25T08:50:12.589" v="3022" actId="1076"/>
          <ac:spMkLst>
            <pc:docMk/>
            <pc:sldMk cId="903028763" sldId="480"/>
            <ac:spMk id="16" creationId="{3A8ACABC-F932-9865-A913-E00ADA0BD0A1}"/>
          </ac:spMkLst>
        </pc:spChg>
        <pc:spChg chg="mod">
          <ac:chgData name="Chittaranjan Hens" userId="6fc03958433e8a43" providerId="LiveId" clId="{309794F8-99CF-4983-9CCF-D5B7BCCE1DF4}" dt="2023-01-25T08:50:12.589" v="3022" actId="1076"/>
          <ac:spMkLst>
            <pc:docMk/>
            <pc:sldMk cId="903028763" sldId="480"/>
            <ac:spMk id="19" creationId="{E4322AB9-B5B3-10F7-88E9-1182338D3889}"/>
          </ac:spMkLst>
        </pc:spChg>
        <pc:spChg chg="mod">
          <ac:chgData name="Chittaranjan Hens" userId="6fc03958433e8a43" providerId="LiveId" clId="{309794F8-99CF-4983-9CCF-D5B7BCCE1DF4}" dt="2023-01-25T08:50:12.589" v="3022" actId="1076"/>
          <ac:spMkLst>
            <pc:docMk/>
            <pc:sldMk cId="903028763" sldId="480"/>
            <ac:spMk id="21" creationId="{4B21A54D-A3AF-76E6-FF0E-76819964CD42}"/>
          </ac:spMkLst>
        </pc:spChg>
        <pc:spChg chg="mod">
          <ac:chgData name="Chittaranjan Hens" userId="6fc03958433e8a43" providerId="LiveId" clId="{309794F8-99CF-4983-9CCF-D5B7BCCE1DF4}" dt="2023-01-25T08:50:12.589" v="3022" actId="1076"/>
          <ac:spMkLst>
            <pc:docMk/>
            <pc:sldMk cId="903028763" sldId="480"/>
            <ac:spMk id="22" creationId="{9C66D821-1F7D-1350-0901-9F51E69AA738}"/>
          </ac:spMkLst>
        </pc:spChg>
        <pc:spChg chg="mod">
          <ac:chgData name="Chittaranjan Hens" userId="6fc03958433e8a43" providerId="LiveId" clId="{309794F8-99CF-4983-9CCF-D5B7BCCE1DF4}" dt="2023-01-25T08:50:12.589" v="3022" actId="1076"/>
          <ac:spMkLst>
            <pc:docMk/>
            <pc:sldMk cId="903028763" sldId="480"/>
            <ac:spMk id="23" creationId="{7139EA54-4309-A3D3-DBCD-0F828EEEC5B9}"/>
          </ac:spMkLst>
        </pc:spChg>
        <pc:spChg chg="mod">
          <ac:chgData name="Chittaranjan Hens" userId="6fc03958433e8a43" providerId="LiveId" clId="{309794F8-99CF-4983-9CCF-D5B7BCCE1DF4}" dt="2023-01-25T08:50:12.589" v="3022" actId="1076"/>
          <ac:spMkLst>
            <pc:docMk/>
            <pc:sldMk cId="903028763" sldId="480"/>
            <ac:spMk id="24" creationId="{4E7B7FAB-4DB6-22F4-DA51-2B5DB690B8FC}"/>
          </ac:spMkLst>
        </pc:spChg>
        <pc:spChg chg="mod">
          <ac:chgData name="Chittaranjan Hens" userId="6fc03958433e8a43" providerId="LiveId" clId="{309794F8-99CF-4983-9CCF-D5B7BCCE1DF4}" dt="2023-01-25T08:50:12.589" v="3022" actId="1076"/>
          <ac:spMkLst>
            <pc:docMk/>
            <pc:sldMk cId="903028763" sldId="480"/>
            <ac:spMk id="25" creationId="{48F4461D-F09A-30F3-0F50-E3A26B87097D}"/>
          </ac:spMkLst>
        </pc:spChg>
        <pc:spChg chg="mod">
          <ac:chgData name="Chittaranjan Hens" userId="6fc03958433e8a43" providerId="LiveId" clId="{309794F8-99CF-4983-9CCF-D5B7BCCE1DF4}" dt="2023-01-25T08:50:12.589" v="3022" actId="1076"/>
          <ac:spMkLst>
            <pc:docMk/>
            <pc:sldMk cId="903028763" sldId="480"/>
            <ac:spMk id="27" creationId="{0D360E65-3D00-4F6B-4E39-D934EFB317CF}"/>
          </ac:spMkLst>
        </pc:spChg>
        <pc:spChg chg="mod">
          <ac:chgData name="Chittaranjan Hens" userId="6fc03958433e8a43" providerId="LiveId" clId="{309794F8-99CF-4983-9CCF-D5B7BCCE1DF4}" dt="2023-01-25T08:50:12.589" v="3022" actId="1076"/>
          <ac:spMkLst>
            <pc:docMk/>
            <pc:sldMk cId="903028763" sldId="480"/>
            <ac:spMk id="28" creationId="{5E58329E-5F22-116E-8272-8AB7FEF17977}"/>
          </ac:spMkLst>
        </pc:spChg>
        <pc:spChg chg="mod">
          <ac:chgData name="Chittaranjan Hens" userId="6fc03958433e8a43" providerId="LiveId" clId="{309794F8-99CF-4983-9CCF-D5B7BCCE1DF4}" dt="2023-01-25T08:50:12.589" v="3022" actId="1076"/>
          <ac:spMkLst>
            <pc:docMk/>
            <pc:sldMk cId="903028763" sldId="480"/>
            <ac:spMk id="29" creationId="{FD9AB830-E171-316C-700C-5600C9457121}"/>
          </ac:spMkLst>
        </pc:spChg>
        <pc:spChg chg="mod">
          <ac:chgData name="Chittaranjan Hens" userId="6fc03958433e8a43" providerId="LiveId" clId="{309794F8-99CF-4983-9CCF-D5B7BCCE1DF4}" dt="2023-01-25T08:50:12.589" v="3022" actId="1076"/>
          <ac:spMkLst>
            <pc:docMk/>
            <pc:sldMk cId="903028763" sldId="480"/>
            <ac:spMk id="30" creationId="{2EA5DEEF-0FBE-07C3-F4C4-740CA6461A13}"/>
          </ac:spMkLst>
        </pc:spChg>
        <pc:spChg chg="mod">
          <ac:chgData name="Chittaranjan Hens" userId="6fc03958433e8a43" providerId="LiveId" clId="{309794F8-99CF-4983-9CCF-D5B7BCCE1DF4}" dt="2023-01-25T08:50:12.589" v="3022" actId="1076"/>
          <ac:spMkLst>
            <pc:docMk/>
            <pc:sldMk cId="903028763" sldId="480"/>
            <ac:spMk id="31" creationId="{7B4E4B8F-DFC1-2187-2E51-67BDD092D480}"/>
          </ac:spMkLst>
        </pc:spChg>
        <pc:spChg chg="mod">
          <ac:chgData name="Chittaranjan Hens" userId="6fc03958433e8a43" providerId="LiveId" clId="{309794F8-99CF-4983-9CCF-D5B7BCCE1DF4}" dt="2023-01-25T08:50:12.589" v="3022" actId="1076"/>
          <ac:spMkLst>
            <pc:docMk/>
            <pc:sldMk cId="903028763" sldId="480"/>
            <ac:spMk id="32" creationId="{36CF6594-62B3-4955-822E-1193D702076F}"/>
          </ac:spMkLst>
        </pc:spChg>
        <pc:spChg chg="mod">
          <ac:chgData name="Chittaranjan Hens" userId="6fc03958433e8a43" providerId="LiveId" clId="{309794F8-99CF-4983-9CCF-D5B7BCCE1DF4}" dt="2023-01-25T08:50:12.589" v="3022" actId="1076"/>
          <ac:spMkLst>
            <pc:docMk/>
            <pc:sldMk cId="903028763" sldId="480"/>
            <ac:spMk id="33" creationId="{F05B7D76-A092-072D-C47D-C7D0262660E2}"/>
          </ac:spMkLst>
        </pc:spChg>
        <pc:spChg chg="mod">
          <ac:chgData name="Chittaranjan Hens" userId="6fc03958433e8a43" providerId="LiveId" clId="{309794F8-99CF-4983-9CCF-D5B7BCCE1DF4}" dt="2023-01-25T08:50:12.589" v="3022" actId="1076"/>
          <ac:spMkLst>
            <pc:docMk/>
            <pc:sldMk cId="903028763" sldId="480"/>
            <ac:spMk id="34" creationId="{79BA5C50-EFFF-8645-CD88-8E9063D3E696}"/>
          </ac:spMkLst>
        </pc:spChg>
        <pc:spChg chg="add mod">
          <ac:chgData name="Chittaranjan Hens" userId="6fc03958433e8a43" providerId="LiveId" clId="{309794F8-99CF-4983-9CCF-D5B7BCCE1DF4}" dt="2023-01-25T08:50:12.589" v="3022" actId="1076"/>
          <ac:spMkLst>
            <pc:docMk/>
            <pc:sldMk cId="903028763" sldId="480"/>
            <ac:spMk id="35" creationId="{59BD8F87-4EC1-4A3A-FA9B-17C99F376E18}"/>
          </ac:spMkLst>
        </pc:spChg>
        <pc:spChg chg="mod">
          <ac:chgData name="Chittaranjan Hens" userId="6fc03958433e8a43" providerId="LiveId" clId="{309794F8-99CF-4983-9CCF-D5B7BCCE1DF4}" dt="2023-01-25T08:50:12.589" v="3022" actId="1076"/>
          <ac:spMkLst>
            <pc:docMk/>
            <pc:sldMk cId="903028763" sldId="480"/>
            <ac:spMk id="36" creationId="{D29A250E-BA16-940E-DC4A-8BDF1240CD2B}"/>
          </ac:spMkLst>
        </pc:spChg>
        <pc:spChg chg="mod">
          <ac:chgData name="Chittaranjan Hens" userId="6fc03958433e8a43" providerId="LiveId" clId="{309794F8-99CF-4983-9CCF-D5B7BCCE1DF4}" dt="2023-01-25T08:50:12.589" v="3022" actId="1076"/>
          <ac:spMkLst>
            <pc:docMk/>
            <pc:sldMk cId="903028763" sldId="480"/>
            <ac:spMk id="37" creationId="{57A5847A-333A-DDCC-FE47-A7B6B25498D1}"/>
          </ac:spMkLst>
        </pc:spChg>
        <pc:spChg chg="mod">
          <ac:chgData name="Chittaranjan Hens" userId="6fc03958433e8a43" providerId="LiveId" clId="{309794F8-99CF-4983-9CCF-D5B7BCCE1DF4}" dt="2023-01-25T08:50:12.589" v="3022" actId="1076"/>
          <ac:spMkLst>
            <pc:docMk/>
            <pc:sldMk cId="903028763" sldId="480"/>
            <ac:spMk id="38" creationId="{E5AE6255-9A7D-6C26-403C-89165DF50796}"/>
          </ac:spMkLst>
        </pc:spChg>
        <pc:spChg chg="mod">
          <ac:chgData name="Chittaranjan Hens" userId="6fc03958433e8a43" providerId="LiveId" clId="{309794F8-99CF-4983-9CCF-D5B7BCCE1DF4}" dt="2023-01-25T08:50:12.589" v="3022" actId="1076"/>
          <ac:spMkLst>
            <pc:docMk/>
            <pc:sldMk cId="903028763" sldId="480"/>
            <ac:spMk id="39" creationId="{6D88681A-6BAF-35FA-085C-D520D649AE45}"/>
          </ac:spMkLst>
        </pc:spChg>
        <pc:spChg chg="mod">
          <ac:chgData name="Chittaranjan Hens" userId="6fc03958433e8a43" providerId="LiveId" clId="{309794F8-99CF-4983-9CCF-D5B7BCCE1DF4}" dt="2023-01-25T08:50:12.589" v="3022" actId="1076"/>
          <ac:spMkLst>
            <pc:docMk/>
            <pc:sldMk cId="903028763" sldId="480"/>
            <ac:spMk id="40" creationId="{60193F2B-9965-1A6E-28C4-6AD256D6ED87}"/>
          </ac:spMkLst>
        </pc:spChg>
        <pc:spChg chg="mod">
          <ac:chgData name="Chittaranjan Hens" userId="6fc03958433e8a43" providerId="LiveId" clId="{309794F8-99CF-4983-9CCF-D5B7BCCE1DF4}" dt="2023-01-25T08:50:12.589" v="3022" actId="1076"/>
          <ac:spMkLst>
            <pc:docMk/>
            <pc:sldMk cId="903028763" sldId="480"/>
            <ac:spMk id="41" creationId="{0872692F-DE1E-8BB2-366F-5A1D8E7E4825}"/>
          </ac:spMkLst>
        </pc:spChg>
        <pc:spChg chg="mod">
          <ac:chgData name="Chittaranjan Hens" userId="6fc03958433e8a43" providerId="LiveId" clId="{309794F8-99CF-4983-9CCF-D5B7BCCE1DF4}" dt="2023-01-25T08:50:12.589" v="3022" actId="1076"/>
          <ac:spMkLst>
            <pc:docMk/>
            <pc:sldMk cId="903028763" sldId="480"/>
            <ac:spMk id="42" creationId="{1A319F4A-793C-F8B1-7B52-82B3109ED9F9}"/>
          </ac:spMkLst>
        </pc:spChg>
        <pc:spChg chg="mod">
          <ac:chgData name="Chittaranjan Hens" userId="6fc03958433e8a43" providerId="LiveId" clId="{309794F8-99CF-4983-9CCF-D5B7BCCE1DF4}" dt="2023-01-25T08:50:12.589" v="3022" actId="1076"/>
          <ac:spMkLst>
            <pc:docMk/>
            <pc:sldMk cId="903028763" sldId="480"/>
            <ac:spMk id="43" creationId="{EF9D5311-81D9-E41A-F6AA-AAA15E781EE0}"/>
          </ac:spMkLst>
        </pc:spChg>
        <pc:spChg chg="mod">
          <ac:chgData name="Chittaranjan Hens" userId="6fc03958433e8a43" providerId="LiveId" clId="{309794F8-99CF-4983-9CCF-D5B7BCCE1DF4}" dt="2023-01-25T08:50:12.589" v="3022" actId="1076"/>
          <ac:spMkLst>
            <pc:docMk/>
            <pc:sldMk cId="903028763" sldId="480"/>
            <ac:spMk id="44" creationId="{CDBBE5D7-E1B7-D2A8-93DC-1B0C8D39CF75}"/>
          </ac:spMkLst>
        </pc:spChg>
        <pc:spChg chg="mod">
          <ac:chgData name="Chittaranjan Hens" userId="6fc03958433e8a43" providerId="LiveId" clId="{309794F8-99CF-4983-9CCF-D5B7BCCE1DF4}" dt="2023-01-25T08:50:12.589" v="3022" actId="1076"/>
          <ac:spMkLst>
            <pc:docMk/>
            <pc:sldMk cId="903028763" sldId="480"/>
            <ac:spMk id="45" creationId="{D1F8EDD0-2AB0-9EC5-1A1A-E8287A8654F9}"/>
          </ac:spMkLst>
        </pc:spChg>
        <pc:spChg chg="mod">
          <ac:chgData name="Chittaranjan Hens" userId="6fc03958433e8a43" providerId="LiveId" clId="{309794F8-99CF-4983-9CCF-D5B7BCCE1DF4}" dt="2023-01-25T08:50:12.589" v="3022" actId="1076"/>
          <ac:spMkLst>
            <pc:docMk/>
            <pc:sldMk cId="903028763" sldId="480"/>
            <ac:spMk id="46" creationId="{DBA8BE01-4E00-2546-7E20-E9E51DB0CDCB}"/>
          </ac:spMkLst>
        </pc:spChg>
        <pc:spChg chg="mod">
          <ac:chgData name="Chittaranjan Hens" userId="6fc03958433e8a43" providerId="LiveId" clId="{309794F8-99CF-4983-9CCF-D5B7BCCE1DF4}" dt="2023-01-25T08:50:12.589" v="3022" actId="1076"/>
          <ac:spMkLst>
            <pc:docMk/>
            <pc:sldMk cId="903028763" sldId="480"/>
            <ac:spMk id="47" creationId="{2D35B041-D429-A60C-9A42-751CF0B3F439}"/>
          </ac:spMkLst>
        </pc:spChg>
        <pc:spChg chg="mod">
          <ac:chgData name="Chittaranjan Hens" userId="6fc03958433e8a43" providerId="LiveId" clId="{309794F8-99CF-4983-9CCF-D5B7BCCE1DF4}" dt="2023-01-25T08:50:12.589" v="3022" actId="1076"/>
          <ac:spMkLst>
            <pc:docMk/>
            <pc:sldMk cId="903028763" sldId="480"/>
            <ac:spMk id="48" creationId="{89F0BC13-A676-CEDE-5495-91AEF04001CF}"/>
          </ac:spMkLst>
        </pc:spChg>
        <pc:spChg chg="mod">
          <ac:chgData name="Chittaranjan Hens" userId="6fc03958433e8a43" providerId="LiveId" clId="{309794F8-99CF-4983-9CCF-D5B7BCCE1DF4}" dt="2023-01-25T08:50:12.589" v="3022" actId="1076"/>
          <ac:spMkLst>
            <pc:docMk/>
            <pc:sldMk cId="903028763" sldId="480"/>
            <ac:spMk id="55" creationId="{B215F2EE-C338-BAC1-E3FD-0B7615CBCD66}"/>
          </ac:spMkLst>
        </pc:spChg>
        <pc:spChg chg="mod">
          <ac:chgData name="Chittaranjan Hens" userId="6fc03958433e8a43" providerId="LiveId" clId="{309794F8-99CF-4983-9CCF-D5B7BCCE1DF4}" dt="2023-01-25T08:50:12.589" v="3022" actId="1076"/>
          <ac:spMkLst>
            <pc:docMk/>
            <pc:sldMk cId="903028763" sldId="480"/>
            <ac:spMk id="56" creationId="{144B122F-A9A1-BDD7-6121-F1F8F0AF0EBE}"/>
          </ac:spMkLst>
        </pc:spChg>
        <pc:spChg chg="mod">
          <ac:chgData name="Chittaranjan Hens" userId="6fc03958433e8a43" providerId="LiveId" clId="{309794F8-99CF-4983-9CCF-D5B7BCCE1DF4}" dt="2023-01-25T08:50:12.589" v="3022" actId="1076"/>
          <ac:spMkLst>
            <pc:docMk/>
            <pc:sldMk cId="903028763" sldId="480"/>
            <ac:spMk id="57" creationId="{35ABBE14-BE55-C3C0-012B-FAC379E824B8}"/>
          </ac:spMkLst>
        </pc:spChg>
        <pc:spChg chg="mod">
          <ac:chgData name="Chittaranjan Hens" userId="6fc03958433e8a43" providerId="LiveId" clId="{309794F8-99CF-4983-9CCF-D5B7BCCE1DF4}" dt="2023-01-25T08:50:12.589" v="3022" actId="1076"/>
          <ac:spMkLst>
            <pc:docMk/>
            <pc:sldMk cId="903028763" sldId="480"/>
            <ac:spMk id="58" creationId="{9843846B-1506-2EF0-2ED4-172DEEA3309B}"/>
          </ac:spMkLst>
        </pc:spChg>
        <pc:spChg chg="mod">
          <ac:chgData name="Chittaranjan Hens" userId="6fc03958433e8a43" providerId="LiveId" clId="{309794F8-99CF-4983-9CCF-D5B7BCCE1DF4}" dt="2023-01-25T08:50:12.589" v="3022" actId="1076"/>
          <ac:spMkLst>
            <pc:docMk/>
            <pc:sldMk cId="903028763" sldId="480"/>
            <ac:spMk id="59" creationId="{D40F1ECD-C1F6-2D94-5024-099D915491C1}"/>
          </ac:spMkLst>
        </pc:spChg>
        <pc:spChg chg="mod">
          <ac:chgData name="Chittaranjan Hens" userId="6fc03958433e8a43" providerId="LiveId" clId="{309794F8-99CF-4983-9CCF-D5B7BCCE1DF4}" dt="2023-01-25T08:50:12.589" v="3022" actId="1076"/>
          <ac:spMkLst>
            <pc:docMk/>
            <pc:sldMk cId="903028763" sldId="480"/>
            <ac:spMk id="60" creationId="{5EF0D377-2255-8EBA-0EA8-103FB96BB00F}"/>
          </ac:spMkLst>
        </pc:spChg>
        <pc:spChg chg="mod">
          <ac:chgData name="Chittaranjan Hens" userId="6fc03958433e8a43" providerId="LiveId" clId="{309794F8-99CF-4983-9CCF-D5B7BCCE1DF4}" dt="2023-01-25T08:50:12.589" v="3022" actId="1076"/>
          <ac:spMkLst>
            <pc:docMk/>
            <pc:sldMk cId="903028763" sldId="480"/>
            <ac:spMk id="61" creationId="{DA0E0C6B-2109-750C-3F19-4F22C7E632F4}"/>
          </ac:spMkLst>
        </pc:spChg>
        <pc:spChg chg="mod">
          <ac:chgData name="Chittaranjan Hens" userId="6fc03958433e8a43" providerId="LiveId" clId="{309794F8-99CF-4983-9CCF-D5B7BCCE1DF4}" dt="2023-01-25T08:50:12.589" v="3022" actId="1076"/>
          <ac:spMkLst>
            <pc:docMk/>
            <pc:sldMk cId="903028763" sldId="480"/>
            <ac:spMk id="62" creationId="{7E157421-D6D5-8532-8622-08BA71582E91}"/>
          </ac:spMkLst>
        </pc:spChg>
        <pc:spChg chg="mod">
          <ac:chgData name="Chittaranjan Hens" userId="6fc03958433e8a43" providerId="LiveId" clId="{309794F8-99CF-4983-9CCF-D5B7BCCE1DF4}" dt="2023-01-25T08:50:12.589" v="3022" actId="1076"/>
          <ac:spMkLst>
            <pc:docMk/>
            <pc:sldMk cId="903028763" sldId="480"/>
            <ac:spMk id="63" creationId="{0CDDF990-F13E-C83F-1368-D39E83759E9E}"/>
          </ac:spMkLst>
        </pc:spChg>
        <pc:spChg chg="mod">
          <ac:chgData name="Chittaranjan Hens" userId="6fc03958433e8a43" providerId="LiveId" clId="{309794F8-99CF-4983-9CCF-D5B7BCCE1DF4}" dt="2023-01-25T08:50:12.589" v="3022" actId="1076"/>
          <ac:spMkLst>
            <pc:docMk/>
            <pc:sldMk cId="903028763" sldId="480"/>
            <ac:spMk id="6144" creationId="{FE09D0D0-C94B-514F-9603-51EC76A9F52C}"/>
          </ac:spMkLst>
        </pc:spChg>
        <pc:spChg chg="mod">
          <ac:chgData name="Chittaranjan Hens" userId="6fc03958433e8a43" providerId="LiveId" clId="{309794F8-99CF-4983-9CCF-D5B7BCCE1DF4}" dt="2023-01-25T08:50:12.589" v="3022" actId="1076"/>
          <ac:spMkLst>
            <pc:docMk/>
            <pc:sldMk cId="903028763" sldId="480"/>
            <ac:spMk id="6145" creationId="{0F649FE9-E8E7-9FB9-D8E7-94A4531B41CE}"/>
          </ac:spMkLst>
        </pc:spChg>
        <pc:spChg chg="mod">
          <ac:chgData name="Chittaranjan Hens" userId="6fc03958433e8a43" providerId="LiveId" clId="{309794F8-99CF-4983-9CCF-D5B7BCCE1DF4}" dt="2023-01-25T08:50:12.589" v="3022" actId="1076"/>
          <ac:spMkLst>
            <pc:docMk/>
            <pc:sldMk cId="903028763" sldId="480"/>
            <ac:spMk id="6152" creationId="{A0B3720C-5BAA-F7E4-2E10-9069852C2AA0}"/>
          </ac:spMkLst>
        </pc:spChg>
        <pc:spChg chg="mod">
          <ac:chgData name="Chittaranjan Hens" userId="6fc03958433e8a43" providerId="LiveId" clId="{309794F8-99CF-4983-9CCF-D5B7BCCE1DF4}" dt="2023-01-25T08:50:12.589" v="3022" actId="1076"/>
          <ac:spMkLst>
            <pc:docMk/>
            <pc:sldMk cId="903028763" sldId="480"/>
            <ac:spMk id="6153" creationId="{04D594E9-70A9-6394-696A-0965CC69BE17}"/>
          </ac:spMkLst>
        </pc:spChg>
        <pc:spChg chg="mod">
          <ac:chgData name="Chittaranjan Hens" userId="6fc03958433e8a43" providerId="LiveId" clId="{309794F8-99CF-4983-9CCF-D5B7BCCE1DF4}" dt="2023-01-25T08:50:12.589" v="3022" actId="1076"/>
          <ac:spMkLst>
            <pc:docMk/>
            <pc:sldMk cId="903028763" sldId="480"/>
            <ac:spMk id="6154" creationId="{7D84CED6-DEA4-F8B3-8B82-6B146175F4C1}"/>
          </ac:spMkLst>
        </pc:spChg>
        <pc:spChg chg="add del mod">
          <ac:chgData name="Chittaranjan Hens" userId="6fc03958433e8a43" providerId="LiveId" clId="{309794F8-99CF-4983-9CCF-D5B7BCCE1DF4}" dt="2023-01-25T09:03:36.452" v="3222" actId="478"/>
          <ac:spMkLst>
            <pc:docMk/>
            <pc:sldMk cId="903028763" sldId="480"/>
            <ac:spMk id="6155" creationId="{BB4A131F-18D1-2407-EECB-95F365B5F7DA}"/>
          </ac:spMkLst>
        </pc:spChg>
        <pc:spChg chg="add del mod">
          <ac:chgData name="Chittaranjan Hens" userId="6fc03958433e8a43" providerId="LiveId" clId="{309794F8-99CF-4983-9CCF-D5B7BCCE1DF4}" dt="2023-01-26T03:58:02.623" v="3608" actId="478"/>
          <ac:spMkLst>
            <pc:docMk/>
            <pc:sldMk cId="903028763" sldId="480"/>
            <ac:spMk id="6156" creationId="{CD5541B4-54A8-B9F7-5D91-7FC48738A5E7}"/>
          </ac:spMkLst>
        </pc:spChg>
        <pc:spChg chg="add del mod">
          <ac:chgData name="Chittaranjan Hens" userId="6fc03958433e8a43" providerId="LiveId" clId="{309794F8-99CF-4983-9CCF-D5B7BCCE1DF4}" dt="2023-01-26T03:58:09.373" v="3610" actId="478"/>
          <ac:spMkLst>
            <pc:docMk/>
            <pc:sldMk cId="903028763" sldId="480"/>
            <ac:spMk id="6157" creationId="{3EA4BE20-D3BB-A775-BAD5-25485D484F4B}"/>
          </ac:spMkLst>
        </pc:spChg>
        <pc:spChg chg="add del mod">
          <ac:chgData name="Chittaranjan Hens" userId="6fc03958433e8a43" providerId="LiveId" clId="{309794F8-99CF-4983-9CCF-D5B7BCCE1DF4}" dt="2023-01-26T03:58:06.604" v="3609" actId="478"/>
          <ac:spMkLst>
            <pc:docMk/>
            <pc:sldMk cId="903028763" sldId="480"/>
            <ac:spMk id="6158" creationId="{795C5B30-BE7C-B433-56A7-5AC0B564C28D}"/>
          </ac:spMkLst>
        </pc:spChg>
        <pc:spChg chg="add del mod">
          <ac:chgData name="Chittaranjan Hens" userId="6fc03958433e8a43" providerId="LiveId" clId="{309794F8-99CF-4983-9CCF-D5B7BCCE1DF4}" dt="2023-01-25T08:51:52.001" v="3045" actId="478"/>
          <ac:spMkLst>
            <pc:docMk/>
            <pc:sldMk cId="903028763" sldId="480"/>
            <ac:spMk id="6159" creationId="{97B8DEAD-099F-D729-45C6-971584F81837}"/>
          </ac:spMkLst>
        </pc:spChg>
        <pc:spChg chg="add mod">
          <ac:chgData name="Chittaranjan Hens" userId="6fc03958433e8a43" providerId="LiveId" clId="{309794F8-99CF-4983-9CCF-D5B7BCCE1DF4}" dt="2023-01-25T09:04:47.407" v="3249"/>
          <ac:spMkLst>
            <pc:docMk/>
            <pc:sldMk cId="903028763" sldId="480"/>
            <ac:spMk id="6173" creationId="{8BDE13F3-F813-EE54-7809-DE62A61ACE64}"/>
          </ac:spMkLst>
        </pc:spChg>
        <pc:spChg chg="add mod">
          <ac:chgData name="Chittaranjan Hens" userId="6fc03958433e8a43" providerId="LiveId" clId="{309794F8-99CF-4983-9CCF-D5B7BCCE1DF4}" dt="2023-01-25T09:06:27.897" v="3263" actId="113"/>
          <ac:spMkLst>
            <pc:docMk/>
            <pc:sldMk cId="903028763" sldId="480"/>
            <ac:spMk id="6174" creationId="{E47F359B-6927-EFF0-CE58-3CF2D820D65A}"/>
          </ac:spMkLst>
        </pc:spChg>
        <pc:spChg chg="add del mod">
          <ac:chgData name="Chittaranjan Hens" userId="6fc03958433e8a43" providerId="LiveId" clId="{309794F8-99CF-4983-9CCF-D5B7BCCE1DF4}" dt="2023-01-25T09:05:07.762" v="3251" actId="478"/>
          <ac:spMkLst>
            <pc:docMk/>
            <pc:sldMk cId="903028763" sldId="480"/>
            <ac:spMk id="6175" creationId="{DA5CD701-72E7-221B-90D3-D4E96E6787EB}"/>
          </ac:spMkLst>
        </pc:spChg>
        <pc:spChg chg="mod">
          <ac:chgData name="Chittaranjan Hens" userId="6fc03958433e8a43" providerId="LiveId" clId="{309794F8-99CF-4983-9CCF-D5B7BCCE1DF4}" dt="2023-01-25T09:04:47.407" v="3249"/>
          <ac:spMkLst>
            <pc:docMk/>
            <pc:sldMk cId="903028763" sldId="480"/>
            <ac:spMk id="6178" creationId="{B8B0A766-EB1F-E39E-2EE9-D9DD11428050}"/>
          </ac:spMkLst>
        </pc:spChg>
        <pc:grpChg chg="add del mod">
          <ac:chgData name="Chittaranjan Hens" userId="6fc03958433e8a43" providerId="LiveId" clId="{309794F8-99CF-4983-9CCF-D5B7BCCE1DF4}" dt="2023-01-25T08:50:32.457" v="3024" actId="478"/>
          <ac:grpSpMkLst>
            <pc:docMk/>
            <pc:sldMk cId="903028763" sldId="480"/>
            <ac:grpSpMk id="8" creationId="{E392DF33-C328-21B0-5EDE-53CF7992913A}"/>
          </ac:grpSpMkLst>
        </pc:grpChg>
        <pc:grpChg chg="mod">
          <ac:chgData name="Chittaranjan Hens" userId="6fc03958433e8a43" providerId="LiveId" clId="{309794F8-99CF-4983-9CCF-D5B7BCCE1DF4}" dt="2023-01-25T08:50:12.589" v="3022" actId="1076"/>
          <ac:grpSpMkLst>
            <pc:docMk/>
            <pc:sldMk cId="903028763" sldId="480"/>
            <ac:grpSpMk id="11" creationId="{B03257B2-E5E8-4983-9883-5C1C95677417}"/>
          </ac:grpSpMkLst>
        </pc:grpChg>
        <pc:grpChg chg="mod">
          <ac:chgData name="Chittaranjan Hens" userId="6fc03958433e8a43" providerId="LiveId" clId="{309794F8-99CF-4983-9CCF-D5B7BCCE1DF4}" dt="2023-01-25T08:50:12.589" v="3022" actId="1076"/>
          <ac:grpSpMkLst>
            <pc:docMk/>
            <pc:sldMk cId="903028763" sldId="480"/>
            <ac:grpSpMk id="13" creationId="{F0E80398-8913-A724-41A4-3B2895FDF680}"/>
          </ac:grpSpMkLst>
        </pc:grpChg>
        <pc:grpChg chg="mod">
          <ac:chgData name="Chittaranjan Hens" userId="6fc03958433e8a43" providerId="LiveId" clId="{309794F8-99CF-4983-9CCF-D5B7BCCE1DF4}" dt="2023-01-25T08:50:12.589" v="3022" actId="1076"/>
          <ac:grpSpMkLst>
            <pc:docMk/>
            <pc:sldMk cId="903028763" sldId="480"/>
            <ac:grpSpMk id="17" creationId="{CF9DF651-4DAF-07A9-ED07-F20C0722934D}"/>
          </ac:grpSpMkLst>
        </pc:grpChg>
        <pc:grpChg chg="mod">
          <ac:chgData name="Chittaranjan Hens" userId="6fc03958433e8a43" providerId="LiveId" clId="{309794F8-99CF-4983-9CCF-D5B7BCCE1DF4}" dt="2023-01-25T08:50:12.589" v="3022" actId="1076"/>
          <ac:grpSpMkLst>
            <pc:docMk/>
            <pc:sldMk cId="903028763" sldId="480"/>
            <ac:grpSpMk id="18" creationId="{4364C4FE-C2AC-5C3A-C9EA-0C8E7181AD78}"/>
          </ac:grpSpMkLst>
        </pc:grpChg>
        <pc:grpChg chg="mod">
          <ac:chgData name="Chittaranjan Hens" userId="6fc03958433e8a43" providerId="LiveId" clId="{309794F8-99CF-4983-9CCF-D5B7BCCE1DF4}" dt="2023-01-25T08:50:12.589" v="3022" actId="1076"/>
          <ac:grpSpMkLst>
            <pc:docMk/>
            <pc:sldMk cId="903028763" sldId="480"/>
            <ac:grpSpMk id="26" creationId="{A5144374-81F5-1D2B-2100-EA36CF131071}"/>
          </ac:grpSpMkLst>
        </pc:grpChg>
        <pc:grpChg chg="mod">
          <ac:chgData name="Chittaranjan Hens" userId="6fc03958433e8a43" providerId="LiveId" clId="{309794F8-99CF-4983-9CCF-D5B7BCCE1DF4}" dt="2023-01-25T08:50:12.589" v="3022" actId="1076"/>
          <ac:grpSpMkLst>
            <pc:docMk/>
            <pc:sldMk cId="903028763" sldId="480"/>
            <ac:grpSpMk id="49" creationId="{3C6A10B5-20C4-8CAA-D1E8-AC8214DA51A4}"/>
          </ac:grpSpMkLst>
        </pc:grpChg>
        <pc:grpChg chg="mod">
          <ac:chgData name="Chittaranjan Hens" userId="6fc03958433e8a43" providerId="LiveId" clId="{309794F8-99CF-4983-9CCF-D5B7BCCE1DF4}" dt="2023-01-25T08:50:12.589" v="3022" actId="1076"/>
          <ac:grpSpMkLst>
            <pc:docMk/>
            <pc:sldMk cId="903028763" sldId="480"/>
            <ac:grpSpMk id="50" creationId="{1BEBF231-E434-446C-40A5-1C9D7C8D3F98}"/>
          </ac:grpSpMkLst>
        </pc:grpChg>
        <pc:grpChg chg="mod">
          <ac:chgData name="Chittaranjan Hens" userId="6fc03958433e8a43" providerId="LiveId" clId="{309794F8-99CF-4983-9CCF-D5B7BCCE1DF4}" dt="2023-01-25T08:50:12.589" v="3022" actId="1076"/>
          <ac:grpSpMkLst>
            <pc:docMk/>
            <pc:sldMk cId="903028763" sldId="480"/>
            <ac:grpSpMk id="51" creationId="{1EA974D3-250A-8CF1-7BB4-C7B3349E8782}"/>
          </ac:grpSpMkLst>
        </pc:grpChg>
        <pc:grpChg chg="mod">
          <ac:chgData name="Chittaranjan Hens" userId="6fc03958433e8a43" providerId="LiveId" clId="{309794F8-99CF-4983-9CCF-D5B7BCCE1DF4}" dt="2023-01-25T08:50:12.589" v="3022" actId="1076"/>
          <ac:grpSpMkLst>
            <pc:docMk/>
            <pc:sldMk cId="903028763" sldId="480"/>
            <ac:grpSpMk id="52" creationId="{DEB1D1A9-BAC3-000B-9541-B70EA101E29E}"/>
          </ac:grpSpMkLst>
        </pc:grpChg>
        <pc:grpChg chg="mod">
          <ac:chgData name="Chittaranjan Hens" userId="6fc03958433e8a43" providerId="LiveId" clId="{309794F8-99CF-4983-9CCF-D5B7BCCE1DF4}" dt="2023-01-25T08:50:12.589" v="3022" actId="1076"/>
          <ac:grpSpMkLst>
            <pc:docMk/>
            <pc:sldMk cId="903028763" sldId="480"/>
            <ac:grpSpMk id="53" creationId="{DE10B68F-D17E-7A2D-D0CE-88A99F1C1C36}"/>
          </ac:grpSpMkLst>
        </pc:grpChg>
        <pc:grpChg chg="mod">
          <ac:chgData name="Chittaranjan Hens" userId="6fc03958433e8a43" providerId="LiveId" clId="{309794F8-99CF-4983-9CCF-D5B7BCCE1DF4}" dt="2023-01-25T08:50:12.589" v="3022" actId="1076"/>
          <ac:grpSpMkLst>
            <pc:docMk/>
            <pc:sldMk cId="903028763" sldId="480"/>
            <ac:grpSpMk id="54" creationId="{8728D006-A188-7D11-FB8F-66B057DBDEFA}"/>
          </ac:grpSpMkLst>
        </pc:grpChg>
        <pc:grpChg chg="add mod">
          <ac:chgData name="Chittaranjan Hens" userId="6fc03958433e8a43" providerId="LiveId" clId="{309794F8-99CF-4983-9CCF-D5B7BCCE1DF4}" dt="2023-01-25T09:04:47.407" v="3249"/>
          <ac:grpSpMkLst>
            <pc:docMk/>
            <pc:sldMk cId="903028763" sldId="480"/>
            <ac:grpSpMk id="6176" creationId="{156DD987-0D3E-F38A-19E4-F52D5582C23E}"/>
          </ac:grpSpMkLst>
        </pc:grpChg>
        <pc:graphicFrameChg chg="add del mod replId">
          <ac:chgData name="Chittaranjan Hens" userId="6fc03958433e8a43" providerId="LiveId" clId="{309794F8-99CF-4983-9CCF-D5B7BCCE1DF4}" dt="2023-01-25T08:49:24.253" v="2938"/>
          <ac:graphicFrameMkLst>
            <pc:docMk/>
            <pc:sldMk cId="903028763" sldId="480"/>
            <ac:graphicFrameMk id="6160" creationId="{E9DAE0C5-EA0B-B4A5-FBF4-FD348A5940CF}"/>
          </ac:graphicFrameMkLst>
        </pc:graphicFrameChg>
        <pc:graphicFrameChg chg="del mod replId">
          <ac:chgData name="Chittaranjan Hens" userId="6fc03958433e8a43" providerId="LiveId" clId="{309794F8-99CF-4983-9CCF-D5B7BCCE1DF4}" dt="2023-01-25T08:49:24.253" v="2938"/>
          <ac:graphicFrameMkLst>
            <pc:docMk/>
            <pc:sldMk cId="903028763" sldId="480"/>
            <ac:graphicFrameMk id="6162" creationId="{59BD8F87-4EC1-4A3A-FA9B-17C99F376E18}"/>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64" creationId="{BB4A131F-18D1-2407-EECB-95F365B5F7DA}"/>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66" creationId="{CD5541B4-54A8-B9F7-5D91-7FC48738A5E7}"/>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68" creationId="{3EA4BE20-D3BB-A775-BAD5-25485D484F4B}"/>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70" creationId="{795C5B30-BE7C-B433-56A7-5AC0B564C28D}"/>
          </ac:graphicFrameMkLst>
        </pc:graphicFrameChg>
        <pc:picChg chg="del">
          <ac:chgData name="Chittaranjan Hens" userId="6fc03958433e8a43" providerId="LiveId" clId="{309794F8-99CF-4983-9CCF-D5B7BCCE1DF4}" dt="2023-01-25T08:48:07.275" v="2844" actId="478"/>
          <ac:picMkLst>
            <pc:docMk/>
            <pc:sldMk cId="903028763" sldId="480"/>
            <ac:picMk id="6146" creationId="{00000000-0000-0000-0000-000000000000}"/>
          </ac:picMkLst>
        </pc:picChg>
        <pc:picChg chg="del">
          <ac:chgData name="Chittaranjan Hens" userId="6fc03958433e8a43" providerId="LiveId" clId="{309794F8-99CF-4983-9CCF-D5B7BCCE1DF4}" dt="2023-01-25T08:48:07.275" v="2844" actId="478"/>
          <ac:picMkLst>
            <pc:docMk/>
            <pc:sldMk cId="903028763" sldId="480"/>
            <ac:picMk id="6147" creationId="{00000000-0000-0000-0000-000000000000}"/>
          </ac:picMkLst>
        </pc:picChg>
        <pc:picChg chg="del">
          <ac:chgData name="Chittaranjan Hens" userId="6fc03958433e8a43" providerId="LiveId" clId="{309794F8-99CF-4983-9CCF-D5B7BCCE1DF4}" dt="2023-01-25T08:48:07.275" v="2844" actId="478"/>
          <ac:picMkLst>
            <pc:docMk/>
            <pc:sldMk cId="903028763" sldId="480"/>
            <ac:picMk id="6148" creationId="{00000000-0000-0000-0000-000000000000}"/>
          </ac:picMkLst>
        </pc:picChg>
        <pc:picChg chg="del">
          <ac:chgData name="Chittaranjan Hens" userId="6fc03958433e8a43" providerId="LiveId" clId="{309794F8-99CF-4983-9CCF-D5B7BCCE1DF4}" dt="2023-01-25T08:48:14.537" v="2847" actId="478"/>
          <ac:picMkLst>
            <pc:docMk/>
            <pc:sldMk cId="903028763" sldId="480"/>
            <ac:picMk id="6149" creationId="{00000000-0000-0000-0000-000000000000}"/>
          </ac:picMkLst>
        </pc:picChg>
        <pc:picChg chg="del">
          <ac:chgData name="Chittaranjan Hens" userId="6fc03958433e8a43" providerId="LiveId" clId="{309794F8-99CF-4983-9CCF-D5B7BCCE1DF4}" dt="2023-01-25T08:48:13.788" v="2846" actId="478"/>
          <ac:picMkLst>
            <pc:docMk/>
            <pc:sldMk cId="903028763" sldId="480"/>
            <ac:picMk id="6150" creationId="{00000000-0000-0000-0000-000000000000}"/>
          </ac:picMkLst>
        </pc:picChg>
        <pc:picChg chg="del">
          <ac:chgData name="Chittaranjan Hens" userId="6fc03958433e8a43" providerId="LiveId" clId="{309794F8-99CF-4983-9CCF-D5B7BCCE1DF4}" dt="2023-01-25T08:48:07.275" v="2844" actId="478"/>
          <ac:picMkLst>
            <pc:docMk/>
            <pc:sldMk cId="903028763" sldId="480"/>
            <ac:picMk id="6151" creationId="{00000000-0000-0000-0000-000000000000}"/>
          </ac:picMkLst>
        </pc:picChg>
        <pc:picChg chg="add del mod">
          <ac:chgData name="Chittaranjan Hens" userId="6fc03958433e8a43" providerId="LiveId" clId="{309794F8-99CF-4983-9CCF-D5B7BCCE1DF4}" dt="2023-01-25T09:03:27.911" v="3220" actId="478"/>
          <ac:picMkLst>
            <pc:docMk/>
            <pc:sldMk cId="903028763" sldId="480"/>
            <ac:picMk id="6172" creationId="{D1443A5C-1C86-FF45-BE23-103214CC36D8}"/>
          </ac:picMkLst>
        </pc:picChg>
        <pc:picChg chg="mod">
          <ac:chgData name="Chittaranjan Hens" userId="6fc03958433e8a43" providerId="LiveId" clId="{309794F8-99CF-4983-9CCF-D5B7BCCE1DF4}" dt="2023-01-25T09:04:47.407" v="3249"/>
          <ac:picMkLst>
            <pc:docMk/>
            <pc:sldMk cId="903028763" sldId="480"/>
            <ac:picMk id="6177" creationId="{BC379EC0-D5AF-C0E7-1C81-08C74D03FAE6}"/>
          </ac:picMkLst>
        </pc:picChg>
        <pc:cxnChg chg="del">
          <ac:chgData name="Chittaranjan Hens" userId="6fc03958433e8a43" providerId="LiveId" clId="{309794F8-99CF-4983-9CCF-D5B7BCCE1DF4}" dt="2023-01-25T08:48:15.297" v="2848" actId="478"/>
          <ac:cxnSpMkLst>
            <pc:docMk/>
            <pc:sldMk cId="903028763" sldId="480"/>
            <ac:cxnSpMk id="10" creationId="{00000000-0000-0000-0000-000000000000}"/>
          </ac:cxnSpMkLst>
        </pc:cxnChg>
      </pc:sldChg>
      <pc:sldChg chg="addSp delSp modSp add mod delAnim modAnim">
        <pc:chgData name="Chittaranjan Hens" userId="6fc03958433e8a43" providerId="LiveId" clId="{309794F8-99CF-4983-9CCF-D5B7BCCE1DF4}" dt="2023-01-26T03:57:31.996" v="3606" actId="14100"/>
        <pc:sldMkLst>
          <pc:docMk/>
          <pc:sldMk cId="1804185450" sldId="481"/>
        </pc:sldMkLst>
        <pc:spChg chg="add del mod">
          <ac:chgData name="Chittaranjan Hens" userId="6fc03958433e8a43" providerId="LiveId" clId="{309794F8-99CF-4983-9CCF-D5B7BCCE1DF4}" dt="2023-01-25T08:53:48.730" v="3075" actId="478"/>
          <ac:spMkLst>
            <pc:docMk/>
            <pc:sldMk cId="1804185450" sldId="481"/>
            <ac:spMk id="3" creationId="{A5372ECC-145D-7E2E-CB70-9D260931FFD3}"/>
          </ac:spMkLst>
        </pc:spChg>
        <pc:spChg chg="add del mod">
          <ac:chgData name="Chittaranjan Hens" userId="6fc03958433e8a43" providerId="LiveId" clId="{309794F8-99CF-4983-9CCF-D5B7BCCE1DF4}" dt="2023-01-25T08:54:51.467" v="3090" actId="478"/>
          <ac:spMkLst>
            <pc:docMk/>
            <pc:sldMk cId="1804185450" sldId="481"/>
            <ac:spMk id="5" creationId="{F0BD3F36-D993-A8D6-E829-E02320E23709}"/>
          </ac:spMkLst>
        </pc:spChg>
        <pc:spChg chg="mod">
          <ac:chgData name="Chittaranjan Hens" userId="6fc03958433e8a43" providerId="LiveId" clId="{309794F8-99CF-4983-9CCF-D5B7BCCE1DF4}" dt="2023-01-25T09:00:04.699" v="3199" actId="20577"/>
          <ac:spMkLst>
            <pc:docMk/>
            <pc:sldMk cId="1804185450" sldId="481"/>
            <ac:spMk id="6" creationId="{E9DAE0C5-EA0B-B4A5-FBF4-FD348A5940CF}"/>
          </ac:spMkLst>
        </pc:spChg>
        <pc:spChg chg="add del mod">
          <ac:chgData name="Chittaranjan Hens" userId="6fc03958433e8a43" providerId="LiveId" clId="{309794F8-99CF-4983-9CCF-D5B7BCCE1DF4}" dt="2023-01-25T08:54:47.682" v="3089" actId="478"/>
          <ac:spMkLst>
            <pc:docMk/>
            <pc:sldMk cId="1804185450" sldId="481"/>
            <ac:spMk id="7" creationId="{229EE98D-194B-30DA-3D43-6C4A94D36F4F}"/>
          </ac:spMkLst>
        </pc:spChg>
        <pc:spChg chg="add mod">
          <ac:chgData name="Chittaranjan Hens" userId="6fc03958433e8a43" providerId="LiveId" clId="{309794F8-99CF-4983-9CCF-D5B7BCCE1DF4}" dt="2023-01-25T09:13:54.526" v="3321" actId="113"/>
          <ac:spMkLst>
            <pc:docMk/>
            <pc:sldMk cId="1804185450" sldId="481"/>
            <ac:spMk id="8" creationId="{28A7BC29-A3B2-5F1D-6D59-1F5186D255BF}"/>
          </ac:spMkLst>
        </pc:spChg>
        <pc:spChg chg="add mod">
          <ac:chgData name="Chittaranjan Hens" userId="6fc03958433e8a43" providerId="LiveId" clId="{309794F8-99CF-4983-9CCF-D5B7BCCE1DF4}" dt="2023-01-25T09:14:00.243" v="3323" actId="113"/>
          <ac:spMkLst>
            <pc:docMk/>
            <pc:sldMk cId="1804185450" sldId="481"/>
            <ac:spMk id="9" creationId="{CCC3805E-DA3E-5141-B167-52CB9D9C212B}"/>
          </ac:spMkLst>
        </pc:spChg>
        <pc:spChg chg="add mod">
          <ac:chgData name="Chittaranjan Hens" userId="6fc03958433e8a43" providerId="LiveId" clId="{309794F8-99CF-4983-9CCF-D5B7BCCE1DF4}" dt="2023-01-25T09:06:35.824" v="3266" actId="1076"/>
          <ac:spMkLst>
            <pc:docMk/>
            <pc:sldMk cId="1804185450" sldId="481"/>
            <ac:spMk id="10" creationId="{F1AA2F35-9B5D-BDBC-126D-250A82ED05BB}"/>
          </ac:spMkLst>
        </pc:spChg>
        <pc:spChg chg="add mod">
          <ac:chgData name="Chittaranjan Hens" userId="6fc03958433e8a43" providerId="LiveId" clId="{309794F8-99CF-4983-9CCF-D5B7BCCE1DF4}" dt="2023-01-25T09:02:19.689" v="3216" actId="164"/>
          <ac:spMkLst>
            <pc:docMk/>
            <pc:sldMk cId="1804185450" sldId="481"/>
            <ac:spMk id="25" creationId="{9039844D-6D4F-DD1B-D06A-9C8E241E5A6C}"/>
          </ac:spMkLst>
        </pc:spChg>
        <pc:spChg chg="add mod">
          <ac:chgData name="Chittaranjan Hens" userId="6fc03958433e8a43" providerId="LiveId" clId="{309794F8-99CF-4983-9CCF-D5B7BCCE1DF4}" dt="2023-01-25T09:08:29.987" v="3292" actId="20577"/>
          <ac:spMkLst>
            <pc:docMk/>
            <pc:sldMk cId="1804185450" sldId="481"/>
            <ac:spMk id="27" creationId="{2493E728-2AAB-8928-942F-8486C64027A7}"/>
          </ac:spMkLst>
        </pc:spChg>
        <pc:spChg chg="add mod">
          <ac:chgData name="Chittaranjan Hens" userId="6fc03958433e8a43" providerId="LiveId" clId="{309794F8-99CF-4983-9CCF-D5B7BCCE1DF4}" dt="2023-01-26T03:57:31.996" v="3606" actId="14100"/>
          <ac:spMkLst>
            <pc:docMk/>
            <pc:sldMk cId="1804185450" sldId="481"/>
            <ac:spMk id="28" creationId="{8A3F56A6-52A4-AC98-50C8-EDC0BB0639E7}"/>
          </ac:spMkLst>
        </pc:spChg>
        <pc:spChg chg="add mod">
          <ac:chgData name="Chittaranjan Hens" userId="6fc03958433e8a43" providerId="LiveId" clId="{309794F8-99CF-4983-9CCF-D5B7BCCE1DF4}" dt="2023-01-25T09:09:27.592" v="3303" actId="20577"/>
          <ac:spMkLst>
            <pc:docMk/>
            <pc:sldMk cId="1804185450" sldId="481"/>
            <ac:spMk id="29" creationId="{C71664A5-E108-AC53-3F6C-E85B45739EFE}"/>
          </ac:spMkLst>
        </pc:spChg>
        <pc:spChg chg="mod">
          <ac:chgData name="Chittaranjan Hens" userId="6fc03958433e8a43" providerId="LiveId" clId="{309794F8-99CF-4983-9CCF-D5B7BCCE1DF4}" dt="2023-01-25T09:13:45.184" v="3318" actId="1076"/>
          <ac:spMkLst>
            <pc:docMk/>
            <pc:sldMk cId="1804185450" sldId="481"/>
            <ac:spMk id="6155" creationId="{BB4A131F-18D1-2407-EECB-95F365B5F7DA}"/>
          </ac:spMkLst>
        </pc:spChg>
        <pc:spChg chg="del">
          <ac:chgData name="Chittaranjan Hens" userId="6fc03958433e8a43" providerId="LiveId" clId="{309794F8-99CF-4983-9CCF-D5B7BCCE1DF4}" dt="2023-01-25T08:53:00.470" v="3063" actId="478"/>
          <ac:spMkLst>
            <pc:docMk/>
            <pc:sldMk cId="1804185450" sldId="481"/>
            <ac:spMk id="6156" creationId="{CD5541B4-54A8-B9F7-5D91-7FC48738A5E7}"/>
          </ac:spMkLst>
        </pc:spChg>
        <pc:spChg chg="del">
          <ac:chgData name="Chittaranjan Hens" userId="6fc03958433e8a43" providerId="LiveId" clId="{309794F8-99CF-4983-9CCF-D5B7BCCE1DF4}" dt="2023-01-25T08:53:00.470" v="3063" actId="478"/>
          <ac:spMkLst>
            <pc:docMk/>
            <pc:sldMk cId="1804185450" sldId="481"/>
            <ac:spMk id="6157" creationId="{3EA4BE20-D3BB-A775-BAD5-25485D484F4B}"/>
          </ac:spMkLst>
        </pc:spChg>
        <pc:spChg chg="mod">
          <ac:chgData name="Chittaranjan Hens" userId="6fc03958433e8a43" providerId="LiveId" clId="{309794F8-99CF-4983-9CCF-D5B7BCCE1DF4}" dt="2023-01-25T09:13:51.664" v="3320" actId="113"/>
          <ac:spMkLst>
            <pc:docMk/>
            <pc:sldMk cId="1804185450" sldId="481"/>
            <ac:spMk id="6158" creationId="{795C5B30-BE7C-B433-56A7-5AC0B564C28D}"/>
          </ac:spMkLst>
        </pc:spChg>
        <pc:grpChg chg="add mod">
          <ac:chgData name="Chittaranjan Hens" userId="6fc03958433e8a43" providerId="LiveId" clId="{309794F8-99CF-4983-9CCF-D5B7BCCE1DF4}" dt="2023-01-25T09:04:32.275" v="3248" actId="1076"/>
          <ac:grpSpMkLst>
            <pc:docMk/>
            <pc:sldMk cId="1804185450" sldId="481"/>
            <ac:grpSpMk id="26" creationId="{0C914B07-F592-174E-0A74-1E4E5456F6C5}"/>
          </ac:grpSpMkLst>
        </pc:grpChg>
        <pc:graphicFrameChg chg="add del mod replId">
          <ac:chgData name="Chittaranjan Hens" userId="6fc03958433e8a43" providerId="LiveId" clId="{309794F8-99CF-4983-9CCF-D5B7BCCE1DF4}" dt="2023-01-25T08:53:39.674" v="3073"/>
          <ac:graphicFrameMkLst>
            <pc:docMk/>
            <pc:sldMk cId="1804185450" sldId="481"/>
            <ac:graphicFrameMk id="11" creationId="{A5372ECC-145D-7E2E-CB70-9D260931FFD3}"/>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3" creationId="{F0BD3F36-D993-A8D6-E829-E02320E23709}"/>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5" creationId="{229EE98D-194B-30DA-3D43-6C4A94D36F4F}"/>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7" creationId="{28A7BC29-A3B2-5F1D-6D59-1F5186D255BF}"/>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9" creationId="{CCC3805E-DA3E-5141-B167-52CB9D9C212B}"/>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22" creationId="{F1AA2F35-9B5D-BDBC-126D-250A82ED05BB}"/>
          </ac:graphicFrameMkLst>
        </pc:graphicFrameChg>
        <pc:picChg chg="mod">
          <ac:chgData name="Chittaranjan Hens" userId="6fc03958433e8a43" providerId="LiveId" clId="{309794F8-99CF-4983-9CCF-D5B7BCCE1DF4}" dt="2023-01-25T09:07:43.557" v="3278" actId="1076"/>
          <ac:picMkLst>
            <pc:docMk/>
            <pc:sldMk cId="1804185450" sldId="481"/>
            <ac:picMk id="2" creationId="{D46632B5-BEDB-5424-58D9-B31AA1BB1767}"/>
          </ac:picMkLst>
        </pc:picChg>
        <pc:picChg chg="mod">
          <ac:chgData name="Chittaranjan Hens" userId="6fc03958433e8a43" providerId="LiveId" clId="{309794F8-99CF-4983-9CCF-D5B7BCCE1DF4}" dt="2023-01-25T09:02:19.689" v="3216" actId="164"/>
          <ac:picMkLst>
            <pc:docMk/>
            <pc:sldMk cId="1804185450" sldId="481"/>
            <ac:picMk id="6172" creationId="{D1443A5C-1C86-FF45-BE23-103214CC36D8}"/>
          </ac:picMkLst>
        </pc:picChg>
      </pc:sldChg>
      <pc:sldChg chg="add del">
        <pc:chgData name="Chittaranjan Hens" userId="6fc03958433e8a43" providerId="LiveId" clId="{309794F8-99CF-4983-9CCF-D5B7BCCE1DF4}" dt="2023-01-25T08:48:50.710" v="2852"/>
        <pc:sldMkLst>
          <pc:docMk/>
          <pc:sldMk cId="3360002119" sldId="481"/>
        </pc:sldMkLst>
      </pc:sldChg>
      <pc:sldChg chg="add">
        <pc:chgData name="Chittaranjan Hens" userId="6fc03958433e8a43" providerId="LiveId" clId="{309794F8-99CF-4983-9CCF-D5B7BCCE1DF4}" dt="2023-01-26T03:57:46.912" v="3607"/>
        <pc:sldMkLst>
          <pc:docMk/>
          <pc:sldMk cId="275163279" sldId="482"/>
        </pc:sldMkLst>
      </pc:sldChg>
      <pc:sldChg chg="add del">
        <pc:chgData name="Chittaranjan Hens" userId="6fc03958433e8a43" providerId="LiveId" clId="{309794F8-99CF-4983-9CCF-D5B7BCCE1DF4}" dt="2023-01-25T08:47:56.746" v="2842"/>
        <pc:sldMkLst>
          <pc:docMk/>
          <pc:sldMk cId="0" sldId="636"/>
        </pc:sldMkLst>
      </pc:sldChg>
      <pc:sldChg chg="add del">
        <pc:chgData name="Chittaranjan Hens" userId="6fc03958433e8a43" providerId="LiveId" clId="{309794F8-99CF-4983-9CCF-D5B7BCCE1DF4}" dt="2023-01-25T08:47:56.746" v="2842"/>
        <pc:sldMkLst>
          <pc:docMk/>
          <pc:sldMk cId="0" sldId="637"/>
        </pc:sldMkLst>
      </pc:sldChg>
      <pc:sldChg chg="add del">
        <pc:chgData name="Chittaranjan Hens" userId="6fc03958433e8a43" providerId="LiveId" clId="{309794F8-99CF-4983-9CCF-D5B7BCCE1DF4}" dt="2023-01-25T08:47:56.746" v="2842"/>
        <pc:sldMkLst>
          <pc:docMk/>
          <pc:sldMk cId="0" sldId="638"/>
        </pc:sldMkLst>
      </pc:sldChg>
      <pc:sldChg chg="add del">
        <pc:chgData name="Chittaranjan Hens" userId="6fc03958433e8a43" providerId="LiveId" clId="{309794F8-99CF-4983-9CCF-D5B7BCCE1DF4}" dt="2023-01-25T08:47:56.746" v="2842"/>
        <pc:sldMkLst>
          <pc:docMk/>
          <pc:sldMk cId="0" sldId="639"/>
        </pc:sldMkLst>
      </pc:sldChg>
      <pc:sldChg chg="add del">
        <pc:chgData name="Chittaranjan Hens" userId="6fc03958433e8a43" providerId="LiveId" clId="{309794F8-99CF-4983-9CCF-D5B7BCCE1DF4}" dt="2023-01-25T08:47:56.746" v="2842"/>
        <pc:sldMkLst>
          <pc:docMk/>
          <pc:sldMk cId="0" sldId="640"/>
        </pc:sldMkLst>
      </pc:sldChg>
      <pc:sldChg chg="add del">
        <pc:chgData name="Chittaranjan Hens" userId="6fc03958433e8a43" providerId="LiveId" clId="{309794F8-99CF-4983-9CCF-D5B7BCCE1DF4}" dt="2023-01-25T08:47:56.746" v="2842"/>
        <pc:sldMkLst>
          <pc:docMk/>
          <pc:sldMk cId="0" sldId="641"/>
        </pc:sldMkLst>
      </pc:sldChg>
    </pc:docChg>
  </pc:docChgLst>
  <pc:docChgLst>
    <pc:chgData name="Chittaranjan Hens" userId="6fc03958433e8a43" providerId="LiveId" clId="{3941B8DD-44C0-4984-B2B1-5E7086316BFB}"/>
    <pc:docChg chg="undo redo custSel addSld delSld modSld sldOrd">
      <pc:chgData name="Chittaranjan Hens" userId="6fc03958433e8a43" providerId="LiveId" clId="{3941B8DD-44C0-4984-B2B1-5E7086316BFB}" dt="2023-02-05T05:08:33.090" v="4178" actId="113"/>
      <pc:docMkLst>
        <pc:docMk/>
      </pc:docMkLst>
      <pc:sldChg chg="modSp del mod">
        <pc:chgData name="Chittaranjan Hens" userId="6fc03958433e8a43" providerId="LiveId" clId="{3941B8DD-44C0-4984-B2B1-5E7086316BFB}" dt="2023-02-04T10:46:59.327" v="65" actId="47"/>
        <pc:sldMkLst>
          <pc:docMk/>
          <pc:sldMk cId="2551970589" sldId="271"/>
        </pc:sldMkLst>
        <pc:spChg chg="mod">
          <ac:chgData name="Chittaranjan Hens" userId="6fc03958433e8a43" providerId="LiveId" clId="{3941B8DD-44C0-4984-B2B1-5E7086316BFB}" dt="2023-02-04T10:38:47.060" v="1" actId="20577"/>
          <ac:spMkLst>
            <pc:docMk/>
            <pc:sldMk cId="2551970589" sldId="271"/>
            <ac:spMk id="27" creationId="{672DC67C-7211-3BCA-2C29-FFE14165ABFE}"/>
          </ac:spMkLst>
        </pc:spChg>
      </pc:sldChg>
      <pc:sldChg chg="addSp modSp add mod modAnim">
        <pc:chgData name="Chittaranjan Hens" userId="6fc03958433e8a43" providerId="LiveId" clId="{3941B8DD-44C0-4984-B2B1-5E7086316BFB}" dt="2023-02-05T04:41:41.056" v="3926"/>
        <pc:sldMkLst>
          <pc:docMk/>
          <pc:sldMk cId="0" sldId="275"/>
        </pc:sldMkLst>
        <pc:spChg chg="mod">
          <ac:chgData name="Chittaranjan Hens" userId="6fc03958433e8a43" providerId="LiveId" clId="{3941B8DD-44C0-4984-B2B1-5E7086316BFB}" dt="2023-02-05T04:36:47.179" v="3848" actId="1076"/>
          <ac:spMkLst>
            <pc:docMk/>
            <pc:sldMk cId="0" sldId="275"/>
            <ac:spMk id="11" creationId="{AD2E3B5A-C40E-4FCB-B30D-76945AD1A606}"/>
          </ac:spMkLst>
        </pc:spChg>
        <pc:spChg chg="mod">
          <ac:chgData name="Chittaranjan Hens" userId="6fc03958433e8a43" providerId="LiveId" clId="{3941B8DD-44C0-4984-B2B1-5E7086316BFB}" dt="2023-02-05T04:40:52.270" v="3918" actId="403"/>
          <ac:spMkLst>
            <pc:docMk/>
            <pc:sldMk cId="0" sldId="275"/>
            <ac:spMk id="39941" creationId="{DC48E3EE-2506-4EEA-905A-02DB2E058CFE}"/>
          </ac:spMkLst>
        </pc:spChg>
        <pc:spChg chg="mod">
          <ac:chgData name="Chittaranjan Hens" userId="6fc03958433e8a43" providerId="LiveId" clId="{3941B8DD-44C0-4984-B2B1-5E7086316BFB}" dt="2023-02-05T04:41:07.616" v="3922" actId="1076"/>
          <ac:spMkLst>
            <pc:docMk/>
            <pc:sldMk cId="0" sldId="275"/>
            <ac:spMk id="39945" creationId="{F7FDCDC9-7D8E-4661-B720-2A3690F69C60}"/>
          </ac:spMkLst>
        </pc:spChg>
        <pc:picChg chg="add mod ord">
          <ac:chgData name="Chittaranjan Hens" userId="6fc03958433e8a43" providerId="LiveId" clId="{3941B8DD-44C0-4984-B2B1-5E7086316BFB}" dt="2023-02-05T04:41:31.045" v="3924" actId="1076"/>
          <ac:picMkLst>
            <pc:docMk/>
            <pc:sldMk cId="0" sldId="275"/>
            <ac:picMk id="2" creationId="{0002B9B7-FED8-4DE7-DD1E-0EFC60884940}"/>
          </ac:picMkLst>
        </pc:picChg>
      </pc:sldChg>
      <pc:sldChg chg="addSp modSp add mod">
        <pc:chgData name="Chittaranjan Hens" userId="6fc03958433e8a43" providerId="LiveId" clId="{3941B8DD-44C0-4984-B2B1-5E7086316BFB}" dt="2023-02-05T04:35:49.901" v="3839" actId="167"/>
        <pc:sldMkLst>
          <pc:docMk/>
          <pc:sldMk cId="0" sldId="276"/>
        </pc:sldMkLst>
        <pc:picChg chg="add mod ord">
          <ac:chgData name="Chittaranjan Hens" userId="6fc03958433e8a43" providerId="LiveId" clId="{3941B8DD-44C0-4984-B2B1-5E7086316BFB}" dt="2023-02-05T04:35:49.901" v="3839" actId="167"/>
          <ac:picMkLst>
            <pc:docMk/>
            <pc:sldMk cId="0" sldId="276"/>
            <ac:picMk id="2" creationId="{D4B1EBB3-F39A-F3D2-79ED-4714D3D3387A}"/>
          </ac:picMkLst>
        </pc:picChg>
      </pc:sldChg>
      <pc:sldChg chg="modSp add mod">
        <pc:chgData name="Chittaranjan Hens" userId="6fc03958433e8a43" providerId="LiveId" clId="{3941B8DD-44C0-4984-B2B1-5E7086316BFB}" dt="2023-02-04T10:50:52.111" v="102" actId="20577"/>
        <pc:sldMkLst>
          <pc:docMk/>
          <pc:sldMk cId="106760763" sldId="277"/>
        </pc:sldMkLst>
        <pc:spChg chg="mod">
          <ac:chgData name="Chittaranjan Hens" userId="6fc03958433e8a43" providerId="LiveId" clId="{3941B8DD-44C0-4984-B2B1-5E7086316BFB}" dt="2023-02-04T10:50:40.108" v="95" actId="1076"/>
          <ac:spMkLst>
            <pc:docMk/>
            <pc:sldMk cId="106760763" sldId="277"/>
            <ac:spMk id="2" creationId="{DC222BA3-A2CE-2597-05A4-700543D69720}"/>
          </ac:spMkLst>
        </pc:spChg>
        <pc:spChg chg="mod">
          <ac:chgData name="Chittaranjan Hens" userId="6fc03958433e8a43" providerId="LiveId" clId="{3941B8DD-44C0-4984-B2B1-5E7086316BFB}" dt="2023-02-04T10:50:52.111" v="102" actId="20577"/>
          <ac:spMkLst>
            <pc:docMk/>
            <pc:sldMk cId="106760763" sldId="277"/>
            <ac:spMk id="27" creationId="{672DC67C-7211-3BCA-2C29-FFE14165ABFE}"/>
          </ac:spMkLst>
        </pc:spChg>
      </pc:sldChg>
      <pc:sldChg chg="addSp delSp modSp add mod ord setBg modAnim delDesignElem">
        <pc:chgData name="Chittaranjan Hens" userId="6fc03958433e8a43" providerId="LiveId" clId="{3941B8DD-44C0-4984-B2B1-5E7086316BFB}" dt="2023-02-04T10:49:44.045" v="86"/>
        <pc:sldMkLst>
          <pc:docMk/>
          <pc:sldMk cId="322152922" sldId="278"/>
        </pc:sldMkLst>
        <pc:spChg chg="mod">
          <ac:chgData name="Chittaranjan Hens" userId="6fc03958433e8a43" providerId="LiveId" clId="{3941B8DD-44C0-4984-B2B1-5E7086316BFB}" dt="2023-02-04T10:49:03.570" v="82" actId="26606"/>
          <ac:spMkLst>
            <pc:docMk/>
            <pc:sldMk cId="322152922" sldId="278"/>
            <ac:spMk id="9" creationId="{392C5059-EB68-AD60-8B1D-D540BD55A8FF}"/>
          </ac:spMkLst>
        </pc:spChg>
        <pc:spChg chg="add del">
          <ac:chgData name="Chittaranjan Hens" userId="6fc03958433e8a43" providerId="LiveId" clId="{3941B8DD-44C0-4984-B2B1-5E7086316BFB}" dt="2023-02-04T10:49:03.570" v="82" actId="26606"/>
          <ac:spMkLst>
            <pc:docMk/>
            <pc:sldMk cId="322152922" sldId="278"/>
            <ac:spMk id="14" creationId="{AC8EEB0F-BA72-49AC-956F-331B60FDE79E}"/>
          </ac:spMkLst>
        </pc:spChg>
        <pc:spChg chg="del">
          <ac:chgData name="Chittaranjan Hens" userId="6fc03958433e8a43" providerId="LiveId" clId="{3941B8DD-44C0-4984-B2B1-5E7086316BFB}" dt="2023-02-04T10:46:57.287" v="64"/>
          <ac:spMkLst>
            <pc:docMk/>
            <pc:sldMk cId="322152922" sldId="278"/>
            <ac:spMk id="15" creationId="{247A131F-D5DE-41A5-B4CF-4F345319B40B}"/>
          </ac:spMkLst>
        </pc:spChg>
        <pc:spChg chg="add del">
          <ac:chgData name="Chittaranjan Hens" userId="6fc03958433e8a43" providerId="LiveId" clId="{3941B8DD-44C0-4984-B2B1-5E7086316BFB}" dt="2023-02-04T10:49:03.570" v="82" actId="26606"/>
          <ac:spMkLst>
            <pc:docMk/>
            <pc:sldMk cId="322152922" sldId="278"/>
            <ac:spMk id="16" creationId="{8CC700D5-9809-43F4-89D5-7DBBCB0DCC10}"/>
          </ac:spMkLst>
        </pc:spChg>
        <pc:spChg chg="del">
          <ac:chgData name="Chittaranjan Hens" userId="6fc03958433e8a43" providerId="LiveId" clId="{3941B8DD-44C0-4984-B2B1-5E7086316BFB}" dt="2023-02-04T10:46:57.287" v="64"/>
          <ac:spMkLst>
            <pc:docMk/>
            <pc:sldMk cId="322152922" sldId="278"/>
            <ac:spMk id="17" creationId="{3AF4666D-BD98-40A5-A75F-478B982010B2}"/>
          </ac:spMkLst>
        </pc:spChg>
        <pc:spChg chg="add del">
          <ac:chgData name="Chittaranjan Hens" userId="6fc03958433e8a43" providerId="LiveId" clId="{3941B8DD-44C0-4984-B2B1-5E7086316BFB}" dt="2023-02-04T10:49:03.570" v="82" actId="26606"/>
          <ac:spMkLst>
            <pc:docMk/>
            <pc:sldMk cId="322152922" sldId="278"/>
            <ac:spMk id="18" creationId="{C7163242-6303-46DC-BAC1-2A204F061321}"/>
          </ac:spMkLst>
        </pc:spChg>
        <pc:spChg chg="del">
          <ac:chgData name="Chittaranjan Hens" userId="6fc03958433e8a43" providerId="LiveId" clId="{3941B8DD-44C0-4984-B2B1-5E7086316BFB}" dt="2023-02-04T10:46:57.287" v="64"/>
          <ac:spMkLst>
            <pc:docMk/>
            <pc:sldMk cId="322152922" sldId="278"/>
            <ac:spMk id="19" creationId="{68680585-71F9-4721-A998-4974171D2EB4}"/>
          </ac:spMkLst>
        </pc:spChg>
        <pc:spChg chg="add del">
          <ac:chgData name="Chittaranjan Hens" userId="6fc03958433e8a43" providerId="LiveId" clId="{3941B8DD-44C0-4984-B2B1-5E7086316BFB}" dt="2023-02-04T10:49:03.570" v="82" actId="26606"/>
          <ac:spMkLst>
            <pc:docMk/>
            <pc:sldMk cId="322152922" sldId="278"/>
            <ac:spMk id="20" creationId="{805C4C40-D70E-4C4F-B228-98A0A6132603}"/>
          </ac:spMkLst>
        </pc:spChg>
        <pc:spChg chg="del">
          <ac:chgData name="Chittaranjan Hens" userId="6fc03958433e8a43" providerId="LiveId" clId="{3941B8DD-44C0-4984-B2B1-5E7086316BFB}" dt="2023-02-04T10:46:57.287" v="64"/>
          <ac:spMkLst>
            <pc:docMk/>
            <pc:sldMk cId="322152922" sldId="278"/>
            <ac:spMk id="21" creationId="{12BC95C2-2EEC-4F59-ABA8-660B0D059CCF}"/>
          </ac:spMkLst>
        </pc:spChg>
        <pc:spChg chg="del">
          <ac:chgData name="Chittaranjan Hens" userId="6fc03958433e8a43" providerId="LiveId" clId="{3941B8DD-44C0-4984-B2B1-5E7086316BFB}" dt="2023-02-04T10:46:57.287" v="64"/>
          <ac:spMkLst>
            <pc:docMk/>
            <pc:sldMk cId="322152922" sldId="278"/>
            <ac:spMk id="41" creationId="{81BC67A1-175E-439E-85E2-88911C119814}"/>
          </ac:spMkLst>
        </pc:spChg>
        <pc:spChg chg="del">
          <ac:chgData name="Chittaranjan Hens" userId="6fc03958433e8a43" providerId="LiveId" clId="{3941B8DD-44C0-4984-B2B1-5E7086316BFB}" dt="2023-02-04T10:46:57.287" v="64"/>
          <ac:spMkLst>
            <pc:docMk/>
            <pc:sldMk cId="322152922" sldId="278"/>
            <ac:spMk id="43" creationId="{94A7B82C-30F1-42B4-BE36-3DB42DD517D1}"/>
          </ac:spMkLst>
        </pc:spChg>
        <pc:spChg chg="del">
          <ac:chgData name="Chittaranjan Hens" userId="6fc03958433e8a43" providerId="LiveId" clId="{3941B8DD-44C0-4984-B2B1-5E7086316BFB}" dt="2023-02-04T10:46:57.287" v="64"/>
          <ac:spMkLst>
            <pc:docMk/>
            <pc:sldMk cId="322152922" sldId="278"/>
            <ac:spMk id="45" creationId="{43CA1578-CEEB-41BB-8068-C0DA02C36C52}"/>
          </ac:spMkLst>
        </pc:spChg>
        <pc:grpChg chg="add del">
          <ac:chgData name="Chittaranjan Hens" userId="6fc03958433e8a43" providerId="LiveId" clId="{3941B8DD-44C0-4984-B2B1-5E7086316BFB}" dt="2023-02-04T10:49:03.570" v="82" actId="26606"/>
          <ac:grpSpMkLst>
            <pc:docMk/>
            <pc:sldMk cId="322152922" sldId="278"/>
            <ac:grpSpMk id="22" creationId="{06536C0D-2219-44F1-94EC-B9A56501DB36}"/>
          </ac:grpSpMkLst>
        </pc:grpChg>
        <pc:grpChg chg="del">
          <ac:chgData name="Chittaranjan Hens" userId="6fc03958433e8a43" providerId="LiveId" clId="{3941B8DD-44C0-4984-B2B1-5E7086316BFB}" dt="2023-02-04T10:46:57.287" v="64"/>
          <ac:grpSpMkLst>
            <pc:docMk/>
            <pc:sldMk cId="322152922" sldId="278"/>
            <ac:grpSpMk id="23" creationId="{03E9870D-4BBA-43AF-8D44-BBADF020CFF6}"/>
          </ac:grpSpMkLst>
        </pc:grpChg>
        <pc:grpChg chg="del">
          <ac:chgData name="Chittaranjan Hens" userId="6fc03958433e8a43" providerId="LiveId" clId="{3941B8DD-44C0-4984-B2B1-5E7086316BFB}" dt="2023-02-04T10:46:57.287" v="64"/>
          <ac:grpSpMkLst>
            <pc:docMk/>
            <pc:sldMk cId="322152922" sldId="278"/>
            <ac:grpSpMk id="32" creationId="{C3279E8D-2BAA-4CB1-834B-09FADD54DE56}"/>
          </ac:grpSpMkLst>
        </pc:grpChg>
        <pc:grpChg chg="del">
          <ac:chgData name="Chittaranjan Hens" userId="6fc03958433e8a43" providerId="LiveId" clId="{3941B8DD-44C0-4984-B2B1-5E7086316BFB}" dt="2023-02-04T10:46:57.287" v="64"/>
          <ac:grpSpMkLst>
            <pc:docMk/>
            <pc:sldMk cId="322152922" sldId="278"/>
            <ac:grpSpMk id="47" creationId="{7DF11618-754F-4C58-94AD-F7AA3530D6AF}"/>
          </ac:grpSpMkLst>
        </pc:grpChg>
        <pc:grpChg chg="del">
          <ac:chgData name="Chittaranjan Hens" userId="6fc03958433e8a43" providerId="LiveId" clId="{3941B8DD-44C0-4984-B2B1-5E7086316BFB}" dt="2023-02-04T10:46:57.287" v="64"/>
          <ac:grpSpMkLst>
            <pc:docMk/>
            <pc:sldMk cId="322152922" sldId="278"/>
            <ac:grpSpMk id="73" creationId="{A5761FD8-9CFD-4F5A-AB69-F179306BCD09}"/>
          </ac:grpSpMkLst>
        </pc:grpChg>
        <pc:grpChg chg="del">
          <ac:chgData name="Chittaranjan Hens" userId="6fc03958433e8a43" providerId="LiveId" clId="{3941B8DD-44C0-4984-B2B1-5E7086316BFB}" dt="2023-02-04T10:46:57.287" v="64"/>
          <ac:grpSpMkLst>
            <pc:docMk/>
            <pc:sldMk cId="322152922" sldId="278"/>
            <ac:grpSpMk id="84" creationId="{361195DA-BFB4-4917-BAFD-7D3D669EFA86}"/>
          </ac:grpSpMkLst>
        </pc:grpChg>
        <pc:picChg chg="add mod ord">
          <ac:chgData name="Chittaranjan Hens" userId="6fc03958433e8a43" providerId="LiveId" clId="{3941B8DD-44C0-4984-B2B1-5E7086316BFB}" dt="2023-02-04T10:49:03.570" v="82" actId="26606"/>
          <ac:picMkLst>
            <pc:docMk/>
            <pc:sldMk cId="322152922" sldId="278"/>
            <ac:picMk id="2" creationId="{79F04B89-7863-B0C2-C2C1-5DDEC61CFC3E}"/>
          </ac:picMkLst>
        </pc:picChg>
        <pc:picChg chg="add mod">
          <ac:chgData name="Chittaranjan Hens" userId="6fc03958433e8a43" providerId="LiveId" clId="{3941B8DD-44C0-4984-B2B1-5E7086316BFB}" dt="2023-02-04T10:49:03.570" v="82" actId="26606"/>
          <ac:picMkLst>
            <pc:docMk/>
            <pc:sldMk cId="322152922" sldId="278"/>
            <ac:picMk id="3" creationId="{BE92AD32-12AE-EBC9-6D2F-370E432DF69B}"/>
          </ac:picMkLst>
        </pc:picChg>
        <pc:picChg chg="add del mod">
          <ac:chgData name="Chittaranjan Hens" userId="6fc03958433e8a43" providerId="LiveId" clId="{3941B8DD-44C0-4984-B2B1-5E7086316BFB}" dt="2023-02-04T10:49:38.182" v="84"/>
          <ac:picMkLst>
            <pc:docMk/>
            <pc:sldMk cId="322152922" sldId="278"/>
            <ac:picMk id="4" creationId="{18C46ED6-AFDF-E6FD-58F2-6BABAFC140A3}"/>
          </ac:picMkLst>
        </pc:picChg>
        <pc:picChg chg="add del mod">
          <ac:chgData name="Chittaranjan Hens" userId="6fc03958433e8a43" providerId="LiveId" clId="{3941B8DD-44C0-4984-B2B1-5E7086316BFB}" dt="2023-02-04T10:49:44.045" v="86"/>
          <ac:picMkLst>
            <pc:docMk/>
            <pc:sldMk cId="322152922" sldId="278"/>
            <ac:picMk id="5" creationId="{B0207855-85C5-FEA6-E3F9-272C60543198}"/>
          </ac:picMkLst>
        </pc:picChg>
        <pc:picChg chg="del mod">
          <ac:chgData name="Chittaranjan Hens" userId="6fc03958433e8a43" providerId="LiveId" clId="{3941B8DD-44C0-4984-B2B1-5E7086316BFB}" dt="2023-02-04T10:48:12.897" v="76" actId="478"/>
          <ac:picMkLst>
            <pc:docMk/>
            <pc:sldMk cId="322152922" sldId="278"/>
            <ac:picMk id="11" creationId="{11FA15EA-65CD-907F-E475-8CD200ECCFF0}"/>
          </ac:picMkLst>
        </pc:picChg>
      </pc:sldChg>
      <pc:sldChg chg="del">
        <pc:chgData name="Chittaranjan Hens" userId="6fc03958433e8a43" providerId="LiveId" clId="{3941B8DD-44C0-4984-B2B1-5E7086316BFB}" dt="2023-02-04T10:38:49.903" v="3" actId="47"/>
        <pc:sldMkLst>
          <pc:docMk/>
          <pc:sldMk cId="912596222" sldId="278"/>
        </pc:sldMkLst>
      </pc:sldChg>
      <pc:sldChg chg="del">
        <pc:chgData name="Chittaranjan Hens" userId="6fc03958433e8a43" providerId="LiveId" clId="{3941B8DD-44C0-4984-B2B1-5E7086316BFB}" dt="2023-02-04T10:38:49.718" v="2" actId="47"/>
        <pc:sldMkLst>
          <pc:docMk/>
          <pc:sldMk cId="2492080926" sldId="280"/>
        </pc:sldMkLst>
      </pc:sldChg>
      <pc:sldChg chg="del">
        <pc:chgData name="Chittaranjan Hens" userId="6fc03958433e8a43" providerId="LiveId" clId="{3941B8DD-44C0-4984-B2B1-5E7086316BFB}" dt="2023-02-04T10:38:51.551" v="12" actId="47"/>
        <pc:sldMkLst>
          <pc:docMk/>
          <pc:sldMk cId="1568558789" sldId="282"/>
        </pc:sldMkLst>
      </pc:sldChg>
      <pc:sldChg chg="addSp delSp modSp add mod">
        <pc:chgData name="Chittaranjan Hens" userId="6fc03958433e8a43" providerId="LiveId" clId="{3941B8DD-44C0-4984-B2B1-5E7086316BFB}" dt="2023-02-05T05:02:01.971" v="4095" actId="2711"/>
        <pc:sldMkLst>
          <pc:docMk/>
          <pc:sldMk cId="0" sldId="324"/>
        </pc:sldMkLst>
        <pc:spChg chg="add del mod">
          <ac:chgData name="Chittaranjan Hens" userId="6fc03958433e8a43" providerId="LiveId" clId="{3941B8DD-44C0-4984-B2B1-5E7086316BFB}" dt="2023-02-05T04:38:35.163" v="3902" actId="478"/>
          <ac:spMkLst>
            <pc:docMk/>
            <pc:sldMk cId="0" sldId="324"/>
            <ac:spMk id="4" creationId="{4D30030E-6CE4-4B80-7803-F9E0DAFA31A2}"/>
          </ac:spMkLst>
        </pc:spChg>
        <pc:spChg chg="add mod">
          <ac:chgData name="Chittaranjan Hens" userId="6fc03958433e8a43" providerId="LiveId" clId="{3941B8DD-44C0-4984-B2B1-5E7086316BFB}" dt="2023-02-05T05:02:01.971" v="4095" actId="2711"/>
          <ac:spMkLst>
            <pc:docMk/>
            <pc:sldMk cId="0" sldId="324"/>
            <ac:spMk id="5" creationId="{E414C3A5-FCAF-5973-3DBC-5FE821BA4C44}"/>
          </ac:spMkLst>
        </pc:spChg>
        <pc:spChg chg="del mod">
          <ac:chgData name="Chittaranjan Hens" userId="6fc03958433e8a43" providerId="LiveId" clId="{3941B8DD-44C0-4984-B2B1-5E7086316BFB}" dt="2023-02-05T04:36:12.428" v="3844" actId="478"/>
          <ac:spMkLst>
            <pc:docMk/>
            <pc:sldMk cId="0" sldId="324"/>
            <ac:spMk id="53250" creationId="{B30C2AD8-81FF-4A77-94BC-F1BC81BDCCBE}"/>
          </ac:spMkLst>
        </pc:spChg>
        <pc:spChg chg="mod">
          <ac:chgData name="Chittaranjan Hens" userId="6fc03958433e8a43" providerId="LiveId" clId="{3941B8DD-44C0-4984-B2B1-5E7086316BFB}" dt="2023-02-05T05:01:56.113" v="4094" actId="2711"/>
          <ac:spMkLst>
            <pc:docMk/>
            <pc:sldMk cId="0" sldId="324"/>
            <ac:spMk id="53251" creationId="{6F1E4EBF-FB48-4D27-BFAC-A3166D6FB001}"/>
          </ac:spMkLst>
        </pc:spChg>
        <pc:picChg chg="add mod ord">
          <ac:chgData name="Chittaranjan Hens" userId="6fc03958433e8a43" providerId="LiveId" clId="{3941B8DD-44C0-4984-B2B1-5E7086316BFB}" dt="2023-02-05T03:57:28.051" v="3733" actId="167"/>
          <ac:picMkLst>
            <pc:docMk/>
            <pc:sldMk cId="0" sldId="324"/>
            <ac:picMk id="2" creationId="{2C59BAA2-1666-46CC-48CB-1960FFDE7DFD}"/>
          </ac:picMkLst>
        </pc:picChg>
        <pc:picChg chg="mod">
          <ac:chgData name="Chittaranjan Hens" userId="6fc03958433e8a43" providerId="LiveId" clId="{3941B8DD-44C0-4984-B2B1-5E7086316BFB}" dt="2023-02-05T04:31:02.716" v="3803" actId="1076"/>
          <ac:picMkLst>
            <pc:docMk/>
            <pc:sldMk cId="0" sldId="324"/>
            <ac:picMk id="53254" creationId="{ED2F458C-AB84-4BE0-803A-EAC44E590EF3}"/>
          </ac:picMkLst>
        </pc:picChg>
      </pc:sldChg>
      <pc:sldChg chg="addSp modSp add mod">
        <pc:chgData name="Chittaranjan Hens" userId="6fc03958433e8a43" providerId="LiveId" clId="{3941B8DD-44C0-4984-B2B1-5E7086316BFB}" dt="2023-02-05T05:00:43.602" v="4089" actId="6549"/>
        <pc:sldMkLst>
          <pc:docMk/>
          <pc:sldMk cId="0" sldId="325"/>
        </pc:sldMkLst>
        <pc:spChg chg="mod">
          <ac:chgData name="Chittaranjan Hens" userId="6fc03958433e8a43" providerId="LiveId" clId="{3941B8DD-44C0-4984-B2B1-5E7086316BFB}" dt="2023-02-05T05:00:43.602" v="4089" actId="6549"/>
          <ac:spMkLst>
            <pc:docMk/>
            <pc:sldMk cId="0" sldId="325"/>
            <ac:spMk id="55298" creationId="{137384C5-6923-406A-8FD8-3D74C54FF3EF}"/>
          </ac:spMkLst>
        </pc:spChg>
        <pc:spChg chg="mod">
          <ac:chgData name="Chittaranjan Hens" userId="6fc03958433e8a43" providerId="LiveId" clId="{3941B8DD-44C0-4984-B2B1-5E7086316BFB}" dt="2023-02-05T05:00:40.962" v="4088" actId="1076"/>
          <ac:spMkLst>
            <pc:docMk/>
            <pc:sldMk cId="0" sldId="325"/>
            <ac:spMk id="55301" creationId="{4465FCF6-D5EF-45CD-9FD8-A4892F6CC87B}"/>
          </ac:spMkLst>
        </pc:spChg>
        <pc:spChg chg="mod">
          <ac:chgData name="Chittaranjan Hens" userId="6fc03958433e8a43" providerId="LiveId" clId="{3941B8DD-44C0-4984-B2B1-5E7086316BFB}" dt="2023-02-05T05:00:32.095" v="4086" actId="2711"/>
          <ac:spMkLst>
            <pc:docMk/>
            <pc:sldMk cId="0" sldId="325"/>
            <ac:spMk id="55302" creationId="{6384F58B-23BE-495E-9144-0E2FD07D5CF3}"/>
          </ac:spMkLst>
        </pc:spChg>
        <pc:picChg chg="add mod ord">
          <ac:chgData name="Chittaranjan Hens" userId="6fc03958433e8a43" providerId="LiveId" clId="{3941B8DD-44C0-4984-B2B1-5E7086316BFB}" dt="2023-02-05T03:57:56.387" v="3738" actId="167"/>
          <ac:picMkLst>
            <pc:docMk/>
            <pc:sldMk cId="0" sldId="325"/>
            <ac:picMk id="2" creationId="{51B164C9-C9AC-FC1C-E60F-5761EB437D03}"/>
          </ac:picMkLst>
        </pc:picChg>
      </pc:sldChg>
      <pc:sldChg chg="addSp delSp modSp add mod">
        <pc:chgData name="Chittaranjan Hens" userId="6fc03958433e8a43" providerId="LiveId" clId="{3941B8DD-44C0-4984-B2B1-5E7086316BFB}" dt="2023-02-05T05:03:56.968" v="4109" actId="1076"/>
        <pc:sldMkLst>
          <pc:docMk/>
          <pc:sldMk cId="0" sldId="345"/>
        </pc:sldMkLst>
        <pc:spChg chg="mod">
          <ac:chgData name="Chittaranjan Hens" userId="6fc03958433e8a43" providerId="LiveId" clId="{3941B8DD-44C0-4984-B2B1-5E7086316BFB}" dt="2023-02-05T05:03:46.798" v="4107" actId="2711"/>
          <ac:spMkLst>
            <pc:docMk/>
            <pc:sldMk cId="0" sldId="345"/>
            <ac:spMk id="714754" creationId="{14E9F399-C42D-4E3A-3CAF-795F972775BA}"/>
          </ac:spMkLst>
        </pc:spChg>
        <pc:spChg chg="mod">
          <ac:chgData name="Chittaranjan Hens" userId="6fc03958433e8a43" providerId="LiveId" clId="{3941B8DD-44C0-4984-B2B1-5E7086316BFB}" dt="2023-02-05T05:03:53.040" v="4108" actId="2711"/>
          <ac:spMkLst>
            <pc:docMk/>
            <pc:sldMk cId="0" sldId="345"/>
            <ac:spMk id="714755" creationId="{5241D862-8AD9-D5B2-3F91-84AA65EF6C3E}"/>
          </ac:spMkLst>
        </pc:spChg>
        <pc:spChg chg="add mod">
          <ac:chgData name="Chittaranjan Hens" userId="6fc03958433e8a43" providerId="LiveId" clId="{3941B8DD-44C0-4984-B2B1-5E7086316BFB}" dt="2023-02-05T05:03:56.968" v="4109" actId="1076"/>
          <ac:spMkLst>
            <pc:docMk/>
            <pc:sldMk cId="0" sldId="345"/>
            <ac:spMk id="714760" creationId="{303DDE4A-33DC-A533-C762-2AB9EF9CE79F}"/>
          </ac:spMkLst>
        </pc:spChg>
        <pc:graphicFrameChg chg="del mod replId">
          <ac:chgData name="Chittaranjan Hens" userId="6fc03958433e8a43" providerId="LiveId" clId="{3941B8DD-44C0-4984-B2B1-5E7086316BFB}" dt="2023-02-05T04:50:05.258" v="3982"/>
          <ac:graphicFrameMkLst>
            <pc:docMk/>
            <pc:sldMk cId="0" sldId="345"/>
            <ac:graphicFrameMk id="2" creationId="{303DDE4A-33DC-A533-C762-2AB9EF9CE79F}"/>
          </ac:graphicFrameMkLst>
        </pc:graphicFrameChg>
        <pc:picChg chg="add mod ord">
          <ac:chgData name="Chittaranjan Hens" userId="6fc03958433e8a43" providerId="LiveId" clId="{3941B8DD-44C0-4984-B2B1-5E7086316BFB}" dt="2023-02-05T04:57:37.817" v="4067"/>
          <ac:picMkLst>
            <pc:docMk/>
            <pc:sldMk cId="0" sldId="345"/>
            <ac:picMk id="4" creationId="{8131EE0B-4A69-D5DF-A94F-FC4F5826A24C}"/>
          </ac:picMkLst>
        </pc:picChg>
      </pc:sldChg>
      <pc:sldChg chg="addSp delSp modSp add mod">
        <pc:chgData name="Chittaranjan Hens" userId="6fc03958433e8a43" providerId="LiveId" clId="{3941B8DD-44C0-4984-B2B1-5E7086316BFB}" dt="2023-02-05T05:04:45.495" v="4120" actId="27636"/>
        <pc:sldMkLst>
          <pc:docMk/>
          <pc:sldMk cId="0" sldId="346"/>
        </pc:sldMkLst>
        <pc:spChg chg="mod">
          <ac:chgData name="Chittaranjan Hens" userId="6fc03958433e8a43" providerId="LiveId" clId="{3941B8DD-44C0-4984-B2B1-5E7086316BFB}" dt="2023-02-05T05:04:12.062" v="4112" actId="207"/>
          <ac:spMkLst>
            <pc:docMk/>
            <pc:sldMk cId="0" sldId="346"/>
            <ac:spMk id="715778" creationId="{9EF8B3B8-A8D8-F59B-206D-17A47DC592E3}"/>
          </ac:spMkLst>
        </pc:spChg>
        <pc:spChg chg="add mod">
          <ac:chgData name="Chittaranjan Hens" userId="6fc03958433e8a43" providerId="LiveId" clId="{3941B8DD-44C0-4984-B2B1-5E7086316BFB}" dt="2023-02-05T04:50:07.276" v="3992" actId="27636"/>
          <ac:spMkLst>
            <pc:docMk/>
            <pc:sldMk cId="0" sldId="346"/>
            <ac:spMk id="715800" creationId="{FFDB03E4-2C25-40BE-6696-E4136C4472A6}"/>
          </ac:spMkLst>
        </pc:spChg>
        <pc:spChg chg="add mod">
          <ac:chgData name="Chittaranjan Hens" userId="6fc03958433e8a43" providerId="LiveId" clId="{3941B8DD-44C0-4984-B2B1-5E7086316BFB}" dt="2023-02-05T05:04:19.701" v="4116" actId="27636"/>
          <ac:spMkLst>
            <pc:docMk/>
            <pc:sldMk cId="0" sldId="346"/>
            <ac:spMk id="715806" creationId="{320957FB-A90D-0E2C-C6EB-27B3C767CB31}"/>
          </ac:spMkLst>
        </pc:spChg>
        <pc:spChg chg="add mod">
          <ac:chgData name="Chittaranjan Hens" userId="6fc03958433e8a43" providerId="LiveId" clId="{3941B8DD-44C0-4984-B2B1-5E7086316BFB}" dt="2023-02-05T05:04:27.534" v="4118" actId="113"/>
          <ac:spMkLst>
            <pc:docMk/>
            <pc:sldMk cId="0" sldId="346"/>
            <ac:spMk id="715808" creationId="{FBB23A08-E205-CD9D-6261-A511C4D66E37}"/>
          </ac:spMkLst>
        </pc:spChg>
        <pc:spChg chg="add mod">
          <ac:chgData name="Chittaranjan Hens" userId="6fc03958433e8a43" providerId="LiveId" clId="{3941B8DD-44C0-4984-B2B1-5E7086316BFB}" dt="2023-02-05T05:04:45.495" v="4120" actId="27636"/>
          <ac:spMkLst>
            <pc:docMk/>
            <pc:sldMk cId="0" sldId="346"/>
            <ac:spMk id="715814" creationId="{C03650D2-6C99-2FD4-E685-694F46962DE4}"/>
          </ac:spMkLst>
        </pc:spChg>
        <pc:spChg chg="add">
          <ac:chgData name="Chittaranjan Hens" userId="6fc03958433e8a43" providerId="LiveId" clId="{3941B8DD-44C0-4984-B2B1-5E7086316BFB}" dt="2023-02-05T04:50:05.258" v="3982"/>
          <ac:spMkLst>
            <pc:docMk/>
            <pc:sldMk cId="0" sldId="346"/>
            <ac:spMk id="715817" creationId="{BA3D7CDE-A08F-C453-88B9-7B8D4038750B}"/>
          </ac:spMkLst>
        </pc:spChg>
        <pc:graphicFrameChg chg="del mod replId">
          <ac:chgData name="Chittaranjan Hens" userId="6fc03958433e8a43" providerId="LiveId" clId="{3941B8DD-44C0-4984-B2B1-5E7086316BFB}" dt="2023-02-05T04:50:05.258" v="3982"/>
          <ac:graphicFrameMkLst>
            <pc:docMk/>
            <pc:sldMk cId="0" sldId="346"/>
            <ac:graphicFrameMk id="2" creationId="{FFDB03E4-2C25-40BE-6696-E4136C4472A6}"/>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4" creationId="{320957FB-A90D-0E2C-C6EB-27B3C767CB31}"/>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6" creationId="{FBB23A08-E205-CD9D-6261-A511C4D66E37}"/>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8" creationId="{C03650D2-6C99-2FD4-E685-694F46962DE4}"/>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10" creationId="{BA3D7CDE-A08F-C453-88B9-7B8D4038750B}"/>
          </ac:graphicFrameMkLst>
        </pc:graphicFrameChg>
        <pc:picChg chg="add mod ord">
          <ac:chgData name="Chittaranjan Hens" userId="6fc03958433e8a43" providerId="LiveId" clId="{3941B8DD-44C0-4984-B2B1-5E7086316BFB}" dt="2023-02-05T04:57:46.276" v="4070" actId="167"/>
          <ac:picMkLst>
            <pc:docMk/>
            <pc:sldMk cId="0" sldId="346"/>
            <ac:picMk id="12" creationId="{E743753B-7D04-8EE1-CE7A-FD907DAA7F00}"/>
          </ac:picMkLst>
        </pc:picChg>
      </pc:sldChg>
      <pc:sldChg chg="addSp delSp modSp add mod setBg">
        <pc:chgData name="Chittaranjan Hens" userId="6fc03958433e8a43" providerId="LiveId" clId="{3941B8DD-44C0-4984-B2B1-5E7086316BFB}" dt="2023-02-05T04:56:00.495" v="4053" actId="2711"/>
        <pc:sldMkLst>
          <pc:docMk/>
          <pc:sldMk cId="0" sldId="368"/>
        </pc:sldMkLst>
        <pc:spChg chg="mod">
          <ac:chgData name="Chittaranjan Hens" userId="6fc03958433e8a43" providerId="LiveId" clId="{3941B8DD-44C0-4984-B2B1-5E7086316BFB}" dt="2023-02-05T04:56:00.495" v="4053" actId="2711"/>
          <ac:spMkLst>
            <pc:docMk/>
            <pc:sldMk cId="0" sldId="368"/>
            <ac:spMk id="765954" creationId="{6DBF10D8-E29B-0474-ABE3-23493065C9EB}"/>
          </ac:spMkLst>
        </pc:spChg>
        <pc:spChg chg="mod">
          <ac:chgData name="Chittaranjan Hens" userId="6fc03958433e8a43" providerId="LiveId" clId="{3941B8DD-44C0-4984-B2B1-5E7086316BFB}" dt="2023-02-05T04:55:55" v="4052" actId="2711"/>
          <ac:spMkLst>
            <pc:docMk/>
            <pc:sldMk cId="0" sldId="368"/>
            <ac:spMk id="765955" creationId="{CF9FB50D-0B65-BE07-449D-E501CBB26309}"/>
          </ac:spMkLst>
        </pc:spChg>
        <pc:spChg chg="add">
          <ac:chgData name="Chittaranjan Hens" userId="6fc03958433e8a43" providerId="LiveId" clId="{3941B8DD-44C0-4984-B2B1-5E7086316BFB}" dt="2023-02-05T04:52:05.483" v="4020" actId="26606"/>
          <ac:spMkLst>
            <pc:docMk/>
            <pc:sldMk cId="0" sldId="368"/>
            <ac:spMk id="765957" creationId="{86C7B4A1-154A-4DF0-AC46-F88D75A2E0FD}"/>
          </ac:spMkLst>
        </pc:spChg>
        <pc:spChg chg="add del">
          <ac:chgData name="Chittaranjan Hens" userId="6fc03958433e8a43" providerId="LiveId" clId="{3941B8DD-44C0-4984-B2B1-5E7086316BFB}" dt="2023-02-05T04:52:03.265" v="4019" actId="26606"/>
          <ac:spMkLst>
            <pc:docMk/>
            <pc:sldMk cId="0" sldId="368"/>
            <ac:spMk id="765960" creationId="{3CD9DF72-87A3-404E-A828-84CBF11A8303}"/>
          </ac:spMkLst>
        </pc:spChg>
        <pc:picChg chg="add mod ord">
          <ac:chgData name="Chittaranjan Hens" userId="6fc03958433e8a43" providerId="LiveId" clId="{3941B8DD-44C0-4984-B2B1-5E7086316BFB}" dt="2023-02-05T04:52:05.483" v="4020" actId="26606"/>
          <ac:picMkLst>
            <pc:docMk/>
            <pc:sldMk cId="0" sldId="368"/>
            <ac:picMk id="2" creationId="{123047F8-0D19-24AA-CB3B-EFBA5350F5E9}"/>
          </ac:picMkLst>
        </pc:picChg>
        <pc:cxnChg chg="add del">
          <ac:chgData name="Chittaranjan Hens" userId="6fc03958433e8a43" providerId="LiveId" clId="{3941B8DD-44C0-4984-B2B1-5E7086316BFB}" dt="2023-02-05T04:52:03.265" v="4019" actId="26606"/>
          <ac:cxnSpMkLst>
            <pc:docMk/>
            <pc:sldMk cId="0" sldId="368"/>
            <ac:cxnSpMk id="765962" creationId="{20E3A342-4D61-4E3F-AF90-1AB42AEB96CC}"/>
          </ac:cxnSpMkLst>
        </pc:cxnChg>
      </pc:sldChg>
      <pc:sldChg chg="addSp modSp add mod">
        <pc:chgData name="Chittaranjan Hens" userId="6fc03958433e8a43" providerId="LiveId" clId="{3941B8DD-44C0-4984-B2B1-5E7086316BFB}" dt="2023-02-05T05:00:22.989" v="4085" actId="2711"/>
        <pc:sldMkLst>
          <pc:docMk/>
          <pc:sldMk cId="0" sldId="369"/>
        </pc:sldMkLst>
        <pc:spChg chg="mod">
          <ac:chgData name="Chittaranjan Hens" userId="6fc03958433e8a43" providerId="LiveId" clId="{3941B8DD-44C0-4984-B2B1-5E7086316BFB}" dt="2023-02-05T05:00:22.989" v="4085" actId="2711"/>
          <ac:spMkLst>
            <pc:docMk/>
            <pc:sldMk cId="0" sldId="369"/>
            <ac:spMk id="766978" creationId="{B263AADE-01CB-69A4-42F6-D481F0373067}"/>
          </ac:spMkLst>
        </pc:spChg>
        <pc:spChg chg="mod">
          <ac:chgData name="Chittaranjan Hens" userId="6fc03958433e8a43" providerId="LiveId" clId="{3941B8DD-44C0-4984-B2B1-5E7086316BFB}" dt="2023-02-05T05:00:17.593" v="4084" actId="2711"/>
          <ac:spMkLst>
            <pc:docMk/>
            <pc:sldMk cId="0" sldId="369"/>
            <ac:spMk id="766979" creationId="{9534F5ED-EA2D-84B4-A301-020B4BBBF54B}"/>
          </ac:spMkLst>
        </pc:spChg>
        <pc:picChg chg="add mod ord">
          <ac:chgData name="Chittaranjan Hens" userId="6fc03958433e8a43" providerId="LiveId" clId="{3941B8DD-44C0-4984-B2B1-5E7086316BFB}" dt="2023-02-05T04:49:24.557" v="3942" actId="167"/>
          <ac:picMkLst>
            <pc:docMk/>
            <pc:sldMk cId="0" sldId="369"/>
            <ac:picMk id="2" creationId="{F6B024DE-C9CC-6633-45A3-195E72F1037E}"/>
          </ac:picMkLst>
        </pc:picChg>
      </pc:sldChg>
      <pc:sldChg chg="addSp modSp add mod setBg">
        <pc:chgData name="Chittaranjan Hens" userId="6fc03958433e8a43" providerId="LiveId" clId="{3941B8DD-44C0-4984-B2B1-5E7086316BFB}" dt="2023-02-05T04:54:16.469" v="4040" actId="403"/>
        <pc:sldMkLst>
          <pc:docMk/>
          <pc:sldMk cId="0" sldId="370"/>
        </pc:sldMkLst>
        <pc:spChg chg="mod">
          <ac:chgData name="Chittaranjan Hens" userId="6fc03958433e8a43" providerId="LiveId" clId="{3941B8DD-44C0-4984-B2B1-5E7086316BFB}" dt="2023-02-05T04:53:53.369" v="4036" actId="207"/>
          <ac:spMkLst>
            <pc:docMk/>
            <pc:sldMk cId="0" sldId="370"/>
            <ac:spMk id="768002" creationId="{84CD0B95-F924-4469-1300-99B425175DEB}"/>
          </ac:spMkLst>
        </pc:spChg>
        <pc:spChg chg="mod">
          <ac:chgData name="Chittaranjan Hens" userId="6fc03958433e8a43" providerId="LiveId" clId="{3941B8DD-44C0-4984-B2B1-5E7086316BFB}" dt="2023-02-05T04:54:16.469" v="4040" actId="403"/>
          <ac:spMkLst>
            <pc:docMk/>
            <pc:sldMk cId="0" sldId="370"/>
            <ac:spMk id="768003" creationId="{9FD34AF7-BCBA-F723-6E2D-3B9613877F98}"/>
          </ac:spMkLst>
        </pc:spChg>
        <pc:spChg chg="add">
          <ac:chgData name="Chittaranjan Hens" userId="6fc03958433e8a43" providerId="LiveId" clId="{3941B8DD-44C0-4984-B2B1-5E7086316BFB}" dt="2023-02-05T04:53:49.582" v="4035" actId="26606"/>
          <ac:spMkLst>
            <pc:docMk/>
            <pc:sldMk cId="0" sldId="370"/>
            <ac:spMk id="768008" creationId="{2B566528-1B12-4246-9431-5C2D7D081168}"/>
          </ac:spMkLst>
        </pc:spChg>
        <pc:spChg chg="add">
          <ac:chgData name="Chittaranjan Hens" userId="6fc03958433e8a43" providerId="LiveId" clId="{3941B8DD-44C0-4984-B2B1-5E7086316BFB}" dt="2023-02-05T04:53:49.582" v="4035" actId="26606"/>
          <ac:spMkLst>
            <pc:docMk/>
            <pc:sldMk cId="0" sldId="370"/>
            <ac:spMk id="768014" creationId="{D3F51FEB-38FB-4F6C-9F7B-2F2AFAB65463}"/>
          </ac:spMkLst>
        </pc:spChg>
        <pc:spChg chg="add">
          <ac:chgData name="Chittaranjan Hens" userId="6fc03958433e8a43" providerId="LiveId" clId="{3941B8DD-44C0-4984-B2B1-5E7086316BFB}" dt="2023-02-05T04:53:49.582" v="4035" actId="26606"/>
          <ac:spMkLst>
            <pc:docMk/>
            <pc:sldMk cId="0" sldId="370"/>
            <ac:spMk id="768016" creationId="{1E547BA6-BAE0-43BB-A7CA-60F69CE252F0}"/>
          </ac:spMkLst>
        </pc:spChg>
        <pc:grpChg chg="add">
          <ac:chgData name="Chittaranjan Hens" userId="6fc03958433e8a43" providerId="LiveId" clId="{3941B8DD-44C0-4984-B2B1-5E7086316BFB}" dt="2023-02-05T04:53:49.582" v="4035" actId="26606"/>
          <ac:grpSpMkLst>
            <pc:docMk/>
            <pc:sldMk cId="0" sldId="370"/>
            <ac:grpSpMk id="768010" creationId="{07EAA094-9CF6-4695-958A-33D9BCAA9474}"/>
          </ac:grpSpMkLst>
        </pc:grpChg>
        <pc:picChg chg="add mod ord">
          <ac:chgData name="Chittaranjan Hens" userId="6fc03958433e8a43" providerId="LiveId" clId="{3941B8DD-44C0-4984-B2B1-5E7086316BFB}" dt="2023-02-05T04:54:09.396" v="4037"/>
          <ac:picMkLst>
            <pc:docMk/>
            <pc:sldMk cId="0" sldId="370"/>
            <ac:picMk id="2" creationId="{178C7548-CC1C-68D1-4918-3DA7E639E906}"/>
          </ac:picMkLst>
        </pc:picChg>
      </pc:sldChg>
      <pc:sldChg chg="addSp delSp modSp add mod">
        <pc:chgData name="Chittaranjan Hens" userId="6fc03958433e8a43" providerId="LiveId" clId="{3941B8DD-44C0-4984-B2B1-5E7086316BFB}" dt="2023-02-05T05:02:48.321" v="4098" actId="2711"/>
        <pc:sldMkLst>
          <pc:docMk/>
          <pc:sldMk cId="0" sldId="371"/>
        </pc:sldMkLst>
        <pc:spChg chg="mod">
          <ac:chgData name="Chittaranjan Hens" userId="6fc03958433e8a43" providerId="LiveId" clId="{3941B8DD-44C0-4984-B2B1-5E7086316BFB}" dt="2023-02-05T05:02:48.321" v="4098" actId="2711"/>
          <ac:spMkLst>
            <pc:docMk/>
            <pc:sldMk cId="0" sldId="371"/>
            <ac:spMk id="769026" creationId="{C307884B-53F6-B8BC-6180-5DBB9CC8F30D}"/>
          </ac:spMkLst>
        </pc:spChg>
        <pc:spChg chg="mod">
          <ac:chgData name="Chittaranjan Hens" userId="6fc03958433e8a43" providerId="LiveId" clId="{3941B8DD-44C0-4984-B2B1-5E7086316BFB}" dt="2023-02-05T04:59:35.744" v="4078" actId="2711"/>
          <ac:spMkLst>
            <pc:docMk/>
            <pc:sldMk cId="0" sldId="371"/>
            <ac:spMk id="769027" creationId="{1F9AF560-3661-E8E2-5044-9A3E94DB567D}"/>
          </ac:spMkLst>
        </pc:spChg>
        <pc:spChg chg="add mod">
          <ac:chgData name="Chittaranjan Hens" userId="6fc03958433e8a43" providerId="LiveId" clId="{3941B8DD-44C0-4984-B2B1-5E7086316BFB}" dt="2023-02-05T05:00:04.927" v="4082" actId="207"/>
          <ac:spMkLst>
            <pc:docMk/>
            <pc:sldMk cId="0" sldId="371"/>
            <ac:spMk id="769028" creationId="{854BEB92-C2F7-3044-A297-04480AC60326}"/>
          </ac:spMkLst>
        </pc:spChg>
        <pc:spChg chg="add mod">
          <ac:chgData name="Chittaranjan Hens" userId="6fc03958433e8a43" providerId="LiveId" clId="{3941B8DD-44C0-4984-B2B1-5E7086316BFB}" dt="2023-02-05T05:00:02.464" v="4081" actId="207"/>
          <ac:spMkLst>
            <pc:docMk/>
            <pc:sldMk cId="0" sldId="371"/>
            <ac:spMk id="769029" creationId="{369AF879-A2E2-3D9A-5603-51F24502BB64}"/>
          </ac:spMkLst>
        </pc:spChg>
        <pc:spChg chg="add mod">
          <ac:chgData name="Chittaranjan Hens" userId="6fc03958433e8a43" providerId="LiveId" clId="{3941B8DD-44C0-4984-B2B1-5E7086316BFB}" dt="2023-02-05T04:59:58.642" v="4080" actId="403"/>
          <ac:spMkLst>
            <pc:docMk/>
            <pc:sldMk cId="0" sldId="371"/>
            <ac:spMk id="769030" creationId="{6B119383-AA4E-40E4-163D-88BA7A50BB44}"/>
          </ac:spMkLst>
        </pc:spChg>
        <pc:graphicFrameChg chg="del mod replId">
          <ac:chgData name="Chittaranjan Hens" userId="6fc03958433e8a43" providerId="LiveId" clId="{3941B8DD-44C0-4984-B2B1-5E7086316BFB}" dt="2023-02-05T04:50:05.258" v="3982"/>
          <ac:graphicFrameMkLst>
            <pc:docMk/>
            <pc:sldMk cId="0" sldId="371"/>
            <ac:graphicFrameMk id="3" creationId="{854BEB92-C2F7-3044-A297-04480AC60326}"/>
          </ac:graphicFrameMkLst>
        </pc:graphicFrameChg>
        <pc:graphicFrameChg chg="del mod replId">
          <ac:chgData name="Chittaranjan Hens" userId="6fc03958433e8a43" providerId="LiveId" clId="{3941B8DD-44C0-4984-B2B1-5E7086316BFB}" dt="2023-02-05T04:50:05.258" v="3982"/>
          <ac:graphicFrameMkLst>
            <pc:docMk/>
            <pc:sldMk cId="0" sldId="371"/>
            <ac:graphicFrameMk id="5" creationId="{369AF879-A2E2-3D9A-5603-51F24502BB64}"/>
          </ac:graphicFrameMkLst>
        </pc:graphicFrameChg>
        <pc:graphicFrameChg chg="del mod replId">
          <ac:chgData name="Chittaranjan Hens" userId="6fc03958433e8a43" providerId="LiveId" clId="{3941B8DD-44C0-4984-B2B1-5E7086316BFB}" dt="2023-02-05T04:50:05.258" v="3982"/>
          <ac:graphicFrameMkLst>
            <pc:docMk/>
            <pc:sldMk cId="0" sldId="371"/>
            <ac:graphicFrameMk id="7" creationId="{6B119383-AA4E-40E4-163D-88BA7A50BB44}"/>
          </ac:graphicFrameMkLst>
        </pc:graphicFrameChg>
        <pc:picChg chg="add mod ord">
          <ac:chgData name="Chittaranjan Hens" userId="6fc03958433e8a43" providerId="LiveId" clId="{3941B8DD-44C0-4984-B2B1-5E7086316BFB}" dt="2023-02-05T04:49:55.234" v="3948" actId="207"/>
          <ac:picMkLst>
            <pc:docMk/>
            <pc:sldMk cId="0" sldId="371"/>
            <ac:picMk id="2" creationId="{18C80CCC-9009-4602-266A-7B4F0DC7F297}"/>
          </ac:picMkLst>
        </pc:picChg>
      </pc:sldChg>
      <pc:sldChg chg="addSp delSp modSp add mod modAnim">
        <pc:chgData name="Chittaranjan Hens" userId="6fc03958433e8a43" providerId="LiveId" clId="{3941B8DD-44C0-4984-B2B1-5E7086316BFB}" dt="2023-02-05T05:03:29.827" v="4101" actId="113"/>
        <pc:sldMkLst>
          <pc:docMk/>
          <pc:sldMk cId="0" sldId="372"/>
        </pc:sldMkLst>
        <pc:spChg chg="mod">
          <ac:chgData name="Chittaranjan Hens" userId="6fc03958433e8a43" providerId="LiveId" clId="{3941B8DD-44C0-4984-B2B1-5E7086316BFB}" dt="2023-02-05T05:03:29.827" v="4101" actId="113"/>
          <ac:spMkLst>
            <pc:docMk/>
            <pc:sldMk cId="0" sldId="372"/>
            <ac:spMk id="770050" creationId="{7104B65F-F69A-5BBC-B447-916DF98DDBF1}"/>
          </ac:spMkLst>
        </pc:spChg>
        <pc:spChg chg="mod">
          <ac:chgData name="Chittaranjan Hens" userId="6fc03958433e8a43" providerId="LiveId" clId="{3941B8DD-44C0-4984-B2B1-5E7086316BFB}" dt="2023-02-05T05:01:17.493" v="4093" actId="404"/>
          <ac:spMkLst>
            <pc:docMk/>
            <pc:sldMk cId="0" sldId="372"/>
            <ac:spMk id="770051" creationId="{00FC97AB-C099-3BB0-F785-10D491B64FBD}"/>
          </ac:spMkLst>
        </pc:spChg>
        <pc:spChg chg="add mod">
          <ac:chgData name="Chittaranjan Hens" userId="6fc03958433e8a43" providerId="LiveId" clId="{3941B8DD-44C0-4984-B2B1-5E7086316BFB}" dt="2023-02-05T04:50:06.070" v="3986" actId="27636"/>
          <ac:spMkLst>
            <pc:docMk/>
            <pc:sldMk cId="0" sldId="372"/>
            <ac:spMk id="770052" creationId="{AE290FB7-1DB7-33FB-E03E-76D0029F16EC}"/>
          </ac:spMkLst>
        </pc:spChg>
        <pc:graphicFrameChg chg="del mod replId">
          <ac:chgData name="Chittaranjan Hens" userId="6fc03958433e8a43" providerId="LiveId" clId="{3941B8DD-44C0-4984-B2B1-5E7086316BFB}" dt="2023-02-05T04:50:05.258" v="3982"/>
          <ac:graphicFrameMkLst>
            <pc:docMk/>
            <pc:sldMk cId="0" sldId="372"/>
            <ac:graphicFrameMk id="2" creationId="{AE290FB7-1DB7-33FB-E03E-76D0029F16EC}"/>
          </ac:graphicFrameMkLst>
        </pc:graphicFrameChg>
        <pc:picChg chg="add mod ord">
          <ac:chgData name="Chittaranjan Hens" userId="6fc03958433e8a43" providerId="LiveId" clId="{3941B8DD-44C0-4984-B2B1-5E7086316BFB}" dt="2023-02-05T04:54:32.472" v="4045" actId="207"/>
          <ac:picMkLst>
            <pc:docMk/>
            <pc:sldMk cId="0" sldId="372"/>
            <ac:picMk id="4" creationId="{9EB3C399-1062-633A-F6C7-4E8B29E10F56}"/>
          </ac:picMkLst>
        </pc:picChg>
      </pc:sldChg>
      <pc:sldChg chg="addSp delSp modSp add mod">
        <pc:chgData name="Chittaranjan Hens" userId="6fc03958433e8a43" providerId="LiveId" clId="{3941B8DD-44C0-4984-B2B1-5E7086316BFB}" dt="2023-02-05T05:02:57.379" v="4099" actId="113"/>
        <pc:sldMkLst>
          <pc:docMk/>
          <pc:sldMk cId="0" sldId="373"/>
        </pc:sldMkLst>
        <pc:spChg chg="mod">
          <ac:chgData name="Chittaranjan Hens" userId="6fc03958433e8a43" providerId="LiveId" clId="{3941B8DD-44C0-4984-B2B1-5E7086316BFB}" dt="2023-02-05T05:02:57.379" v="4099" actId="113"/>
          <ac:spMkLst>
            <pc:docMk/>
            <pc:sldMk cId="0" sldId="373"/>
            <ac:spMk id="771074" creationId="{E9662C65-7B9B-1D9A-7253-ABA5166588E7}"/>
          </ac:spMkLst>
        </pc:spChg>
        <pc:spChg chg="mod">
          <ac:chgData name="Chittaranjan Hens" userId="6fc03958433e8a43" providerId="LiveId" clId="{3941B8DD-44C0-4984-B2B1-5E7086316BFB}" dt="2023-02-05T04:59:24.386" v="4077" actId="2711"/>
          <ac:spMkLst>
            <pc:docMk/>
            <pc:sldMk cId="0" sldId="373"/>
            <ac:spMk id="771077" creationId="{3BB75CF9-BA76-3199-E1B2-83C1064B53DF}"/>
          </ac:spMkLst>
        </pc:spChg>
        <pc:spChg chg="add mod">
          <ac:chgData name="Chittaranjan Hens" userId="6fc03958433e8a43" providerId="LiveId" clId="{3941B8DD-44C0-4984-B2B1-5E7086316BFB}" dt="2023-02-05T04:52:41.366" v="4027" actId="207"/>
          <ac:spMkLst>
            <pc:docMk/>
            <pc:sldMk cId="0" sldId="373"/>
            <ac:spMk id="771079" creationId="{5612BF20-6325-A248-9962-A514369A35B3}"/>
          </ac:spMkLst>
        </pc:spChg>
        <pc:spChg chg="add mod">
          <ac:chgData name="Chittaranjan Hens" userId="6fc03958433e8a43" providerId="LiveId" clId="{3941B8DD-44C0-4984-B2B1-5E7086316BFB}" dt="2023-02-05T04:52:41.366" v="4027" actId="207"/>
          <ac:spMkLst>
            <pc:docMk/>
            <pc:sldMk cId="0" sldId="373"/>
            <ac:spMk id="771081" creationId="{083E03B8-58EC-15A9-7476-CADCF7ACF7C1}"/>
          </ac:spMkLst>
        </pc:spChg>
        <pc:spChg chg="mod">
          <ac:chgData name="Chittaranjan Hens" userId="6fc03958433e8a43" providerId="LiveId" clId="{3941B8DD-44C0-4984-B2B1-5E7086316BFB}" dt="2023-02-05T05:01:00.014" v="4090" actId="2711"/>
          <ac:spMkLst>
            <pc:docMk/>
            <pc:sldMk cId="0" sldId="373"/>
            <ac:spMk id="771082" creationId="{FDCA458E-DAD5-ECE6-E183-40D51B91B299}"/>
          </ac:spMkLst>
        </pc:spChg>
        <pc:spChg chg="add mod">
          <ac:chgData name="Chittaranjan Hens" userId="6fc03958433e8a43" providerId="LiveId" clId="{3941B8DD-44C0-4984-B2B1-5E7086316BFB}" dt="2023-02-05T04:53:02.188" v="4032" actId="1076"/>
          <ac:spMkLst>
            <pc:docMk/>
            <pc:sldMk cId="0" sldId="373"/>
            <ac:spMk id="771084" creationId="{6F4EAFD4-127C-1501-4554-D0952730DC91}"/>
          </ac:spMkLst>
        </pc:spChg>
        <pc:spChg chg="mod">
          <ac:chgData name="Chittaranjan Hens" userId="6fc03958433e8a43" providerId="LiveId" clId="{3941B8DD-44C0-4984-B2B1-5E7086316BFB}" dt="2023-02-05T05:01:03.623" v="4091" actId="2711"/>
          <ac:spMkLst>
            <pc:docMk/>
            <pc:sldMk cId="0" sldId="373"/>
            <ac:spMk id="771085" creationId="{C2B314FE-26DD-CF84-EC71-09391AB5E386}"/>
          </ac:spMkLst>
        </pc:spChg>
        <pc:spChg chg="add mod">
          <ac:chgData name="Chittaranjan Hens" userId="6fc03958433e8a43" providerId="LiveId" clId="{3941B8DD-44C0-4984-B2B1-5E7086316BFB}" dt="2023-02-05T04:52:41.366" v="4027" actId="207"/>
          <ac:spMkLst>
            <pc:docMk/>
            <pc:sldMk cId="0" sldId="373"/>
            <ac:spMk id="771087" creationId="{753436FE-BCA4-4128-2417-0B5A9921C119}"/>
          </ac:spMkLst>
        </pc:spChg>
        <pc:spChg chg="add mod">
          <ac:chgData name="Chittaranjan Hens" userId="6fc03958433e8a43" providerId="LiveId" clId="{3941B8DD-44C0-4984-B2B1-5E7086316BFB}" dt="2023-02-05T04:52:41.366" v="4027" actId="207"/>
          <ac:spMkLst>
            <pc:docMk/>
            <pc:sldMk cId="0" sldId="373"/>
            <ac:spMk id="771088" creationId="{BDE19B6E-BBCF-B539-FC10-D6BA930067C4}"/>
          </ac:spMkLst>
        </pc:spChg>
        <pc:spChg chg="mod">
          <ac:chgData name="Chittaranjan Hens" userId="6fc03958433e8a43" providerId="LiveId" clId="{3941B8DD-44C0-4984-B2B1-5E7086316BFB}" dt="2023-02-05T04:52:51.389" v="4029" actId="1582"/>
          <ac:spMkLst>
            <pc:docMk/>
            <pc:sldMk cId="0" sldId="373"/>
            <ac:spMk id="771090" creationId="{1F2BC179-ABDD-3E8F-7D7B-99702AFE6EDD}"/>
          </ac:spMkLst>
        </pc:spChg>
        <pc:graphicFrameChg chg="del mod replId">
          <ac:chgData name="Chittaranjan Hens" userId="6fc03958433e8a43" providerId="LiveId" clId="{3941B8DD-44C0-4984-B2B1-5E7086316BFB}" dt="2023-02-05T04:50:05.258" v="3982"/>
          <ac:graphicFrameMkLst>
            <pc:docMk/>
            <pc:sldMk cId="0" sldId="373"/>
            <ac:graphicFrameMk id="2" creationId="{5612BF20-6325-A248-9962-A514369A35B3}"/>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4" creationId="{083E03B8-58EC-15A9-7476-CADCF7ACF7C1}"/>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6" creationId="{6F4EAFD4-127C-1501-4554-D0952730DC91}"/>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8" creationId="{753436FE-BCA4-4128-2417-0B5A9921C119}"/>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10" creationId="{BDE19B6E-BBCF-B539-FC10-D6BA930067C4}"/>
          </ac:graphicFrameMkLst>
        </pc:graphicFrameChg>
        <pc:picChg chg="add mod ord">
          <ac:chgData name="Chittaranjan Hens" userId="6fc03958433e8a43" providerId="LiveId" clId="{3941B8DD-44C0-4984-B2B1-5E7086316BFB}" dt="2023-02-05T04:52:56.604" v="4031" actId="1076"/>
          <ac:picMkLst>
            <pc:docMk/>
            <pc:sldMk cId="0" sldId="373"/>
            <ac:picMk id="12" creationId="{8FF21430-7777-AC67-88BE-F5A9EB49FF2D}"/>
          </ac:picMkLst>
        </pc:picChg>
      </pc:sldChg>
      <pc:sldChg chg="addSp delSp modSp add mod modAnim">
        <pc:chgData name="Chittaranjan Hens" userId="6fc03958433e8a43" providerId="LiveId" clId="{3941B8DD-44C0-4984-B2B1-5E7086316BFB}" dt="2023-02-05T05:08:33.090" v="4178" actId="113"/>
        <pc:sldMkLst>
          <pc:docMk/>
          <pc:sldMk cId="0" sldId="374"/>
        </pc:sldMkLst>
        <pc:spChg chg="add mod">
          <ac:chgData name="Chittaranjan Hens" userId="6fc03958433e8a43" providerId="LiveId" clId="{3941B8DD-44C0-4984-B2B1-5E7086316BFB}" dt="2023-02-05T05:08:33.090" v="4178" actId="113"/>
          <ac:spMkLst>
            <pc:docMk/>
            <pc:sldMk cId="0" sldId="374"/>
            <ac:spMk id="12" creationId="{4E2EE9D0-7654-636B-FA3E-F862C83E22F9}"/>
          </ac:spMkLst>
        </pc:spChg>
        <pc:spChg chg="mod">
          <ac:chgData name="Chittaranjan Hens" userId="6fc03958433e8a43" providerId="LiveId" clId="{3941B8DD-44C0-4984-B2B1-5E7086316BFB}" dt="2023-02-05T05:03:38.334" v="4103" actId="113"/>
          <ac:spMkLst>
            <pc:docMk/>
            <pc:sldMk cId="0" sldId="374"/>
            <ac:spMk id="773122" creationId="{BFEEFAC8-9B57-DC66-E751-7A0642C99446}"/>
          </ac:spMkLst>
        </pc:spChg>
        <pc:spChg chg="mod">
          <ac:chgData name="Chittaranjan Hens" userId="6fc03958433e8a43" providerId="LiveId" clId="{3941B8DD-44C0-4984-B2B1-5E7086316BFB}" dt="2023-02-05T05:07:12.169" v="4129" actId="1076"/>
          <ac:spMkLst>
            <pc:docMk/>
            <pc:sldMk cId="0" sldId="374"/>
            <ac:spMk id="773125" creationId="{F1B1FB3A-F74D-8554-4C70-879A0E7D5176}"/>
          </ac:spMkLst>
        </pc:spChg>
        <pc:spChg chg="add mod">
          <ac:chgData name="Chittaranjan Hens" userId="6fc03958433e8a43" providerId="LiveId" clId="{3941B8DD-44C0-4984-B2B1-5E7086316BFB}" dt="2023-02-05T04:50:06.111" v="3987" actId="27636"/>
          <ac:spMkLst>
            <pc:docMk/>
            <pc:sldMk cId="0" sldId="374"/>
            <ac:spMk id="773143" creationId="{F01794A4-A9D0-CBDB-433E-07F29A77B8C9}"/>
          </ac:spMkLst>
        </pc:spChg>
        <pc:spChg chg="mod">
          <ac:chgData name="Chittaranjan Hens" userId="6fc03958433e8a43" providerId="LiveId" clId="{3941B8DD-44C0-4984-B2B1-5E7086316BFB}" dt="2023-02-05T04:56:20.935" v="4059" actId="207"/>
          <ac:spMkLst>
            <pc:docMk/>
            <pc:sldMk cId="0" sldId="374"/>
            <ac:spMk id="773150" creationId="{620D6B8C-BBA4-DF4B-AB65-0D6758E6BF4E}"/>
          </ac:spMkLst>
        </pc:spChg>
        <pc:spChg chg="add mod">
          <ac:chgData name="Chittaranjan Hens" userId="6fc03958433e8a43" providerId="LiveId" clId="{3941B8DD-44C0-4984-B2B1-5E7086316BFB}" dt="2023-02-05T04:50:06.137" v="3988" actId="27636"/>
          <ac:spMkLst>
            <pc:docMk/>
            <pc:sldMk cId="0" sldId="374"/>
            <ac:spMk id="773154" creationId="{FC8AB9B2-B73E-8560-C376-54B81C8C61B0}"/>
          </ac:spMkLst>
        </pc:spChg>
        <pc:spChg chg="add mod">
          <ac:chgData name="Chittaranjan Hens" userId="6fc03958433e8a43" providerId="LiveId" clId="{3941B8DD-44C0-4984-B2B1-5E7086316BFB}" dt="2023-02-05T05:05:28.635" v="4123" actId="207"/>
          <ac:spMkLst>
            <pc:docMk/>
            <pc:sldMk cId="0" sldId="374"/>
            <ac:spMk id="773156" creationId="{4C8F8C2B-EE08-528C-3B79-02C595244C56}"/>
          </ac:spMkLst>
        </pc:spChg>
        <pc:spChg chg="mod">
          <ac:chgData name="Chittaranjan Hens" userId="6fc03958433e8a43" providerId="LiveId" clId="{3941B8DD-44C0-4984-B2B1-5E7086316BFB}" dt="2023-02-05T05:07:18.247" v="4130" actId="1076"/>
          <ac:spMkLst>
            <pc:docMk/>
            <pc:sldMk cId="0" sldId="374"/>
            <ac:spMk id="773158" creationId="{C7D96A8E-5472-E4FD-A71A-243AED759C96}"/>
          </ac:spMkLst>
        </pc:spChg>
        <pc:spChg chg="add mod">
          <ac:chgData name="Chittaranjan Hens" userId="6fc03958433e8a43" providerId="LiveId" clId="{3941B8DD-44C0-4984-B2B1-5E7086316BFB}" dt="2023-02-05T05:07:20.812" v="4131" actId="1076"/>
          <ac:spMkLst>
            <pc:docMk/>
            <pc:sldMk cId="0" sldId="374"/>
            <ac:spMk id="773159" creationId="{6495EC62-C8F0-A5A0-6206-17090A35E099}"/>
          </ac:spMkLst>
        </pc:spChg>
        <pc:graphicFrameChg chg="del mod replId">
          <ac:chgData name="Chittaranjan Hens" userId="6fc03958433e8a43" providerId="LiveId" clId="{3941B8DD-44C0-4984-B2B1-5E7086316BFB}" dt="2023-02-05T04:50:05.258" v="3982"/>
          <ac:graphicFrameMkLst>
            <pc:docMk/>
            <pc:sldMk cId="0" sldId="374"/>
            <ac:graphicFrameMk id="2" creationId="{F01794A4-A9D0-CBDB-433E-07F29A77B8C9}"/>
          </ac:graphicFrameMkLst>
        </pc:graphicFrameChg>
        <pc:graphicFrameChg chg="del mod replId">
          <ac:chgData name="Chittaranjan Hens" userId="6fc03958433e8a43" providerId="LiveId" clId="{3941B8DD-44C0-4984-B2B1-5E7086316BFB}" dt="2023-02-05T04:50:05.258" v="3982"/>
          <ac:graphicFrameMkLst>
            <pc:docMk/>
            <pc:sldMk cId="0" sldId="374"/>
            <ac:graphicFrameMk id="4" creationId="{FC8AB9B2-B73E-8560-C376-54B81C8C61B0}"/>
          </ac:graphicFrameMkLst>
        </pc:graphicFrameChg>
        <pc:graphicFrameChg chg="del mod replId">
          <ac:chgData name="Chittaranjan Hens" userId="6fc03958433e8a43" providerId="LiveId" clId="{3941B8DD-44C0-4984-B2B1-5E7086316BFB}" dt="2023-02-05T04:50:05.258" v="3982"/>
          <ac:graphicFrameMkLst>
            <pc:docMk/>
            <pc:sldMk cId="0" sldId="374"/>
            <ac:graphicFrameMk id="6" creationId="{4C8F8C2B-EE08-528C-3B79-02C595244C56}"/>
          </ac:graphicFrameMkLst>
        </pc:graphicFrameChg>
        <pc:graphicFrameChg chg="del mod replId">
          <ac:chgData name="Chittaranjan Hens" userId="6fc03958433e8a43" providerId="LiveId" clId="{3941B8DD-44C0-4984-B2B1-5E7086316BFB}" dt="2023-02-05T04:50:05.258" v="3982"/>
          <ac:graphicFrameMkLst>
            <pc:docMk/>
            <pc:sldMk cId="0" sldId="374"/>
            <ac:graphicFrameMk id="8" creationId="{6495EC62-C8F0-A5A0-6206-17090A35E099}"/>
          </ac:graphicFrameMkLst>
        </pc:graphicFrameChg>
        <pc:picChg chg="add mod ord">
          <ac:chgData name="Chittaranjan Hens" userId="6fc03958433e8a43" providerId="LiveId" clId="{3941B8DD-44C0-4984-B2B1-5E7086316BFB}" dt="2023-02-05T05:07:03.704" v="4127" actId="1076"/>
          <ac:picMkLst>
            <pc:docMk/>
            <pc:sldMk cId="0" sldId="374"/>
            <ac:picMk id="10" creationId="{101003AF-3B9C-0CC4-26A8-12ABCF17A6EB}"/>
          </ac:picMkLst>
        </pc:picChg>
      </pc:sldChg>
      <pc:sldChg chg="add">
        <pc:chgData name="Chittaranjan Hens" userId="6fc03958433e8a43" providerId="LiveId" clId="{3941B8DD-44C0-4984-B2B1-5E7086316BFB}" dt="2023-02-05T04:49:16.094" v="3939"/>
        <pc:sldMkLst>
          <pc:docMk/>
          <pc:sldMk cId="0" sldId="375"/>
        </pc:sldMkLst>
      </pc:sldChg>
      <pc:sldChg chg="del">
        <pc:chgData name="Chittaranjan Hens" userId="6fc03958433e8a43" providerId="LiveId" clId="{3941B8DD-44C0-4984-B2B1-5E7086316BFB}" dt="2023-02-04T10:39:56.357" v="36" actId="47"/>
        <pc:sldMkLst>
          <pc:docMk/>
          <pc:sldMk cId="0" sldId="385"/>
        </pc:sldMkLst>
      </pc:sldChg>
      <pc:sldChg chg="del">
        <pc:chgData name="Chittaranjan Hens" userId="6fc03958433e8a43" providerId="LiveId" clId="{3941B8DD-44C0-4984-B2B1-5E7086316BFB}" dt="2023-02-04T10:40:03.938" v="38" actId="47"/>
        <pc:sldMkLst>
          <pc:docMk/>
          <pc:sldMk cId="0" sldId="386"/>
        </pc:sldMkLst>
      </pc:sldChg>
      <pc:sldChg chg="del">
        <pc:chgData name="Chittaranjan Hens" userId="6fc03958433e8a43" providerId="LiveId" clId="{3941B8DD-44C0-4984-B2B1-5E7086316BFB}" dt="2023-02-04T10:39:49.721" v="33" actId="47"/>
        <pc:sldMkLst>
          <pc:docMk/>
          <pc:sldMk cId="0" sldId="407"/>
        </pc:sldMkLst>
      </pc:sldChg>
      <pc:sldChg chg="del">
        <pc:chgData name="Chittaranjan Hens" userId="6fc03958433e8a43" providerId="LiveId" clId="{3941B8DD-44C0-4984-B2B1-5E7086316BFB}" dt="2023-02-04T10:39:51.119" v="34" actId="47"/>
        <pc:sldMkLst>
          <pc:docMk/>
          <pc:sldMk cId="703473011" sldId="408"/>
        </pc:sldMkLst>
      </pc:sldChg>
      <pc:sldChg chg="del">
        <pc:chgData name="Chittaranjan Hens" userId="6fc03958433e8a43" providerId="LiveId" clId="{3941B8DD-44C0-4984-B2B1-5E7086316BFB}" dt="2023-02-04T10:39:54.181" v="35" actId="47"/>
        <pc:sldMkLst>
          <pc:docMk/>
          <pc:sldMk cId="2694055609" sldId="409"/>
        </pc:sldMkLst>
      </pc:sldChg>
      <pc:sldChg chg="del">
        <pc:chgData name="Chittaranjan Hens" userId="6fc03958433e8a43" providerId="LiveId" clId="{3941B8DD-44C0-4984-B2B1-5E7086316BFB}" dt="2023-02-04T10:39:57.883" v="37" actId="47"/>
        <pc:sldMkLst>
          <pc:docMk/>
          <pc:sldMk cId="2737422709" sldId="410"/>
        </pc:sldMkLst>
      </pc:sldChg>
      <pc:sldChg chg="del">
        <pc:chgData name="Chittaranjan Hens" userId="6fc03958433e8a43" providerId="LiveId" clId="{3941B8DD-44C0-4984-B2B1-5E7086316BFB}" dt="2023-02-04T10:40:05.390" v="39" actId="47"/>
        <pc:sldMkLst>
          <pc:docMk/>
          <pc:sldMk cId="3066498584" sldId="412"/>
        </pc:sldMkLst>
      </pc:sldChg>
      <pc:sldChg chg="del">
        <pc:chgData name="Chittaranjan Hens" userId="6fc03958433e8a43" providerId="LiveId" clId="{3941B8DD-44C0-4984-B2B1-5E7086316BFB}" dt="2023-02-04T10:38:49.999" v="4" actId="47"/>
        <pc:sldMkLst>
          <pc:docMk/>
          <pc:sldMk cId="2071020980" sldId="420"/>
        </pc:sldMkLst>
      </pc:sldChg>
      <pc:sldChg chg="del">
        <pc:chgData name="Chittaranjan Hens" userId="6fc03958433e8a43" providerId="LiveId" clId="{3941B8DD-44C0-4984-B2B1-5E7086316BFB}" dt="2023-02-04T10:38:50.219" v="5" actId="47"/>
        <pc:sldMkLst>
          <pc:docMk/>
          <pc:sldMk cId="315410369" sldId="421"/>
        </pc:sldMkLst>
      </pc:sldChg>
      <pc:sldChg chg="del">
        <pc:chgData name="Chittaranjan Hens" userId="6fc03958433e8a43" providerId="LiveId" clId="{3941B8DD-44C0-4984-B2B1-5E7086316BFB}" dt="2023-02-04T10:38:50.405" v="6" actId="47"/>
        <pc:sldMkLst>
          <pc:docMk/>
          <pc:sldMk cId="3603090006" sldId="422"/>
        </pc:sldMkLst>
      </pc:sldChg>
      <pc:sldChg chg="del">
        <pc:chgData name="Chittaranjan Hens" userId="6fc03958433e8a43" providerId="LiveId" clId="{3941B8DD-44C0-4984-B2B1-5E7086316BFB}" dt="2023-02-04T10:38:50.584" v="7" actId="47"/>
        <pc:sldMkLst>
          <pc:docMk/>
          <pc:sldMk cId="2811330060" sldId="423"/>
        </pc:sldMkLst>
      </pc:sldChg>
      <pc:sldChg chg="del">
        <pc:chgData name="Chittaranjan Hens" userId="6fc03958433e8a43" providerId="LiveId" clId="{3941B8DD-44C0-4984-B2B1-5E7086316BFB}" dt="2023-02-04T10:38:50.793" v="8" actId="47"/>
        <pc:sldMkLst>
          <pc:docMk/>
          <pc:sldMk cId="4075232126" sldId="424"/>
        </pc:sldMkLst>
      </pc:sldChg>
      <pc:sldChg chg="del">
        <pc:chgData name="Chittaranjan Hens" userId="6fc03958433e8a43" providerId="LiveId" clId="{3941B8DD-44C0-4984-B2B1-5E7086316BFB}" dt="2023-02-04T10:38:50.922" v="9" actId="47"/>
        <pc:sldMkLst>
          <pc:docMk/>
          <pc:sldMk cId="2123596472" sldId="425"/>
        </pc:sldMkLst>
      </pc:sldChg>
      <pc:sldChg chg="del">
        <pc:chgData name="Chittaranjan Hens" userId="6fc03958433e8a43" providerId="LiveId" clId="{3941B8DD-44C0-4984-B2B1-5E7086316BFB}" dt="2023-02-04T10:38:51.116" v="10" actId="47"/>
        <pc:sldMkLst>
          <pc:docMk/>
          <pc:sldMk cId="3407723665" sldId="426"/>
        </pc:sldMkLst>
      </pc:sldChg>
      <pc:sldChg chg="del">
        <pc:chgData name="Chittaranjan Hens" userId="6fc03958433e8a43" providerId="LiveId" clId="{3941B8DD-44C0-4984-B2B1-5E7086316BFB}" dt="2023-02-04T10:38:51.365" v="11" actId="47"/>
        <pc:sldMkLst>
          <pc:docMk/>
          <pc:sldMk cId="3131739272" sldId="427"/>
        </pc:sldMkLst>
      </pc:sldChg>
      <pc:sldChg chg="del">
        <pc:chgData name="Chittaranjan Hens" userId="6fc03958433e8a43" providerId="LiveId" clId="{3941B8DD-44C0-4984-B2B1-5E7086316BFB}" dt="2023-02-04T10:38:55.315" v="22" actId="47"/>
        <pc:sldMkLst>
          <pc:docMk/>
          <pc:sldMk cId="2025037418" sldId="428"/>
        </pc:sldMkLst>
      </pc:sldChg>
      <pc:sldChg chg="del">
        <pc:chgData name="Chittaranjan Hens" userId="6fc03958433e8a43" providerId="LiveId" clId="{3941B8DD-44C0-4984-B2B1-5E7086316BFB}" dt="2023-02-04T10:38:55.500" v="23" actId="47"/>
        <pc:sldMkLst>
          <pc:docMk/>
          <pc:sldMk cId="355332200" sldId="429"/>
        </pc:sldMkLst>
      </pc:sldChg>
      <pc:sldChg chg="del">
        <pc:chgData name="Chittaranjan Hens" userId="6fc03958433e8a43" providerId="LiveId" clId="{3941B8DD-44C0-4984-B2B1-5E7086316BFB}" dt="2023-02-04T10:38:55.057" v="21" actId="47"/>
        <pc:sldMkLst>
          <pc:docMk/>
          <pc:sldMk cId="454236153" sldId="430"/>
        </pc:sldMkLst>
      </pc:sldChg>
      <pc:sldChg chg="del">
        <pc:chgData name="Chittaranjan Hens" userId="6fc03958433e8a43" providerId="LiveId" clId="{3941B8DD-44C0-4984-B2B1-5E7086316BFB}" dt="2023-02-04T10:38:55.644" v="24" actId="47"/>
        <pc:sldMkLst>
          <pc:docMk/>
          <pc:sldMk cId="2865835326" sldId="432"/>
        </pc:sldMkLst>
      </pc:sldChg>
      <pc:sldChg chg="del">
        <pc:chgData name="Chittaranjan Hens" userId="6fc03958433e8a43" providerId="LiveId" clId="{3941B8DD-44C0-4984-B2B1-5E7086316BFB}" dt="2023-02-04T10:38:58.667" v="32" actId="47"/>
        <pc:sldMkLst>
          <pc:docMk/>
          <pc:sldMk cId="3951377450" sldId="433"/>
        </pc:sldMkLst>
      </pc:sldChg>
      <pc:sldChg chg="del">
        <pc:chgData name="Chittaranjan Hens" userId="6fc03958433e8a43" providerId="LiveId" clId="{3941B8DD-44C0-4984-B2B1-5E7086316BFB}" dt="2023-02-04T10:38:57.680" v="31" actId="47"/>
        <pc:sldMkLst>
          <pc:docMk/>
          <pc:sldMk cId="3768725755" sldId="434"/>
        </pc:sldMkLst>
      </pc:sldChg>
      <pc:sldChg chg="del">
        <pc:chgData name="Chittaranjan Hens" userId="6fc03958433e8a43" providerId="LiveId" clId="{3941B8DD-44C0-4984-B2B1-5E7086316BFB}" dt="2023-02-04T10:38:55.828" v="25" actId="47"/>
        <pc:sldMkLst>
          <pc:docMk/>
          <pc:sldMk cId="1014503442" sldId="435"/>
        </pc:sldMkLst>
      </pc:sldChg>
      <pc:sldChg chg="del">
        <pc:chgData name="Chittaranjan Hens" userId="6fc03958433e8a43" providerId="LiveId" clId="{3941B8DD-44C0-4984-B2B1-5E7086316BFB}" dt="2023-02-04T10:38:56.238" v="27" actId="47"/>
        <pc:sldMkLst>
          <pc:docMk/>
          <pc:sldMk cId="2702629498" sldId="436"/>
        </pc:sldMkLst>
      </pc:sldChg>
      <pc:sldChg chg="del">
        <pc:chgData name="Chittaranjan Hens" userId="6fc03958433e8a43" providerId="LiveId" clId="{3941B8DD-44C0-4984-B2B1-5E7086316BFB}" dt="2023-02-04T10:38:56.608" v="29" actId="47"/>
        <pc:sldMkLst>
          <pc:docMk/>
          <pc:sldMk cId="4011416936" sldId="437"/>
        </pc:sldMkLst>
      </pc:sldChg>
      <pc:sldChg chg="del">
        <pc:chgData name="Chittaranjan Hens" userId="6fc03958433e8a43" providerId="LiveId" clId="{3941B8DD-44C0-4984-B2B1-5E7086316BFB}" dt="2023-02-04T10:38:56.037" v="26" actId="47"/>
        <pc:sldMkLst>
          <pc:docMk/>
          <pc:sldMk cId="3843567462" sldId="438"/>
        </pc:sldMkLst>
      </pc:sldChg>
      <pc:sldChg chg="del">
        <pc:chgData name="Chittaranjan Hens" userId="6fc03958433e8a43" providerId="LiveId" clId="{3941B8DD-44C0-4984-B2B1-5E7086316BFB}" dt="2023-02-04T10:38:56.434" v="28" actId="47"/>
        <pc:sldMkLst>
          <pc:docMk/>
          <pc:sldMk cId="962572978" sldId="441"/>
        </pc:sldMkLst>
      </pc:sldChg>
      <pc:sldChg chg="del">
        <pc:chgData name="Chittaranjan Hens" userId="6fc03958433e8a43" providerId="LiveId" clId="{3941B8DD-44C0-4984-B2B1-5E7086316BFB}" dt="2023-02-04T10:38:57.166" v="30" actId="47"/>
        <pc:sldMkLst>
          <pc:docMk/>
          <pc:sldMk cId="1048911858" sldId="442"/>
        </pc:sldMkLst>
      </pc:sldChg>
      <pc:sldChg chg="del">
        <pc:chgData name="Chittaranjan Hens" userId="6fc03958433e8a43" providerId="LiveId" clId="{3941B8DD-44C0-4984-B2B1-5E7086316BFB}" dt="2023-02-04T10:38:51.753" v="13" actId="47"/>
        <pc:sldMkLst>
          <pc:docMk/>
          <pc:sldMk cId="3706076406" sldId="446"/>
        </pc:sldMkLst>
      </pc:sldChg>
      <pc:sldChg chg="del">
        <pc:chgData name="Chittaranjan Hens" userId="6fc03958433e8a43" providerId="LiveId" clId="{3941B8DD-44C0-4984-B2B1-5E7086316BFB}" dt="2023-02-04T10:38:52.539" v="15" actId="47"/>
        <pc:sldMkLst>
          <pc:docMk/>
          <pc:sldMk cId="281728120" sldId="447"/>
        </pc:sldMkLst>
      </pc:sldChg>
      <pc:sldChg chg="del">
        <pc:chgData name="Chittaranjan Hens" userId="6fc03958433e8a43" providerId="LiveId" clId="{3941B8DD-44C0-4984-B2B1-5E7086316BFB}" dt="2023-02-04T10:38:52.999" v="16" actId="47"/>
        <pc:sldMkLst>
          <pc:docMk/>
          <pc:sldMk cId="1301453285" sldId="448"/>
        </pc:sldMkLst>
      </pc:sldChg>
      <pc:sldChg chg="del">
        <pc:chgData name="Chittaranjan Hens" userId="6fc03958433e8a43" providerId="LiveId" clId="{3941B8DD-44C0-4984-B2B1-5E7086316BFB}" dt="2023-02-04T10:38:53.477" v="17" actId="47"/>
        <pc:sldMkLst>
          <pc:docMk/>
          <pc:sldMk cId="1466892033" sldId="449"/>
        </pc:sldMkLst>
      </pc:sldChg>
      <pc:sldChg chg="del">
        <pc:chgData name="Chittaranjan Hens" userId="6fc03958433e8a43" providerId="LiveId" clId="{3941B8DD-44C0-4984-B2B1-5E7086316BFB}" dt="2023-02-04T10:38:53.551" v="18" actId="47"/>
        <pc:sldMkLst>
          <pc:docMk/>
          <pc:sldMk cId="662479611" sldId="450"/>
        </pc:sldMkLst>
      </pc:sldChg>
      <pc:sldChg chg="del">
        <pc:chgData name="Chittaranjan Hens" userId="6fc03958433e8a43" providerId="LiveId" clId="{3941B8DD-44C0-4984-B2B1-5E7086316BFB}" dt="2023-02-04T10:38:53.735" v="19" actId="47"/>
        <pc:sldMkLst>
          <pc:docMk/>
          <pc:sldMk cId="3631773866" sldId="451"/>
        </pc:sldMkLst>
      </pc:sldChg>
      <pc:sldChg chg="del">
        <pc:chgData name="Chittaranjan Hens" userId="6fc03958433e8a43" providerId="LiveId" clId="{3941B8DD-44C0-4984-B2B1-5E7086316BFB}" dt="2023-02-04T10:38:53.896" v="20" actId="47"/>
        <pc:sldMkLst>
          <pc:docMk/>
          <pc:sldMk cId="1198420360" sldId="452"/>
        </pc:sldMkLst>
      </pc:sldChg>
      <pc:sldChg chg="del">
        <pc:chgData name="Chittaranjan Hens" userId="6fc03958433e8a43" providerId="LiveId" clId="{3941B8DD-44C0-4984-B2B1-5E7086316BFB}" dt="2023-02-04T10:40:23.402" v="42" actId="47"/>
        <pc:sldMkLst>
          <pc:docMk/>
          <pc:sldMk cId="3928615934" sldId="453"/>
        </pc:sldMkLst>
      </pc:sldChg>
      <pc:sldChg chg="del">
        <pc:chgData name="Chittaranjan Hens" userId="6fc03958433e8a43" providerId="LiveId" clId="{3941B8DD-44C0-4984-B2B1-5E7086316BFB}" dt="2023-02-04T10:40:23.937" v="43" actId="47"/>
        <pc:sldMkLst>
          <pc:docMk/>
          <pc:sldMk cId="3898846860" sldId="454"/>
        </pc:sldMkLst>
      </pc:sldChg>
      <pc:sldChg chg="del">
        <pc:chgData name="Chittaranjan Hens" userId="6fc03958433e8a43" providerId="LiveId" clId="{3941B8DD-44C0-4984-B2B1-5E7086316BFB}" dt="2023-02-04T10:38:52.174" v="14" actId="47"/>
        <pc:sldMkLst>
          <pc:docMk/>
          <pc:sldMk cId="1993423980" sldId="455"/>
        </pc:sldMkLst>
      </pc:sldChg>
      <pc:sldChg chg="del">
        <pc:chgData name="Chittaranjan Hens" userId="6fc03958433e8a43" providerId="LiveId" clId="{3941B8DD-44C0-4984-B2B1-5E7086316BFB}" dt="2023-02-04T10:40:20.834" v="40" actId="47"/>
        <pc:sldMkLst>
          <pc:docMk/>
          <pc:sldMk cId="2606878452" sldId="461"/>
        </pc:sldMkLst>
      </pc:sldChg>
      <pc:sldChg chg="del">
        <pc:chgData name="Chittaranjan Hens" userId="6fc03958433e8a43" providerId="LiveId" clId="{3941B8DD-44C0-4984-B2B1-5E7086316BFB}" dt="2023-02-04T10:40:24.551" v="44" actId="47"/>
        <pc:sldMkLst>
          <pc:docMk/>
          <pc:sldMk cId="1063074342" sldId="462"/>
        </pc:sldMkLst>
      </pc:sldChg>
      <pc:sldChg chg="del">
        <pc:chgData name="Chittaranjan Hens" userId="6fc03958433e8a43" providerId="LiveId" clId="{3941B8DD-44C0-4984-B2B1-5E7086316BFB}" dt="2023-02-04T10:40:26.206" v="46" actId="47"/>
        <pc:sldMkLst>
          <pc:docMk/>
          <pc:sldMk cId="4024557567" sldId="464"/>
        </pc:sldMkLst>
      </pc:sldChg>
      <pc:sldChg chg="del">
        <pc:chgData name="Chittaranjan Hens" userId="6fc03958433e8a43" providerId="LiveId" clId="{3941B8DD-44C0-4984-B2B1-5E7086316BFB}" dt="2023-02-04T10:40:25.088" v="45" actId="47"/>
        <pc:sldMkLst>
          <pc:docMk/>
          <pc:sldMk cId="2325569822" sldId="465"/>
        </pc:sldMkLst>
      </pc:sldChg>
      <pc:sldChg chg="del">
        <pc:chgData name="Chittaranjan Hens" userId="6fc03958433e8a43" providerId="LiveId" clId="{3941B8DD-44C0-4984-B2B1-5E7086316BFB}" dt="2023-02-04T10:40:26.713" v="47" actId="47"/>
        <pc:sldMkLst>
          <pc:docMk/>
          <pc:sldMk cId="452374109" sldId="466"/>
        </pc:sldMkLst>
      </pc:sldChg>
      <pc:sldChg chg="del">
        <pc:chgData name="Chittaranjan Hens" userId="6fc03958433e8a43" providerId="LiveId" clId="{3941B8DD-44C0-4984-B2B1-5E7086316BFB}" dt="2023-02-04T10:40:27.245" v="48" actId="47"/>
        <pc:sldMkLst>
          <pc:docMk/>
          <pc:sldMk cId="1160093022" sldId="467"/>
        </pc:sldMkLst>
      </pc:sldChg>
      <pc:sldChg chg="del">
        <pc:chgData name="Chittaranjan Hens" userId="6fc03958433e8a43" providerId="LiveId" clId="{3941B8DD-44C0-4984-B2B1-5E7086316BFB}" dt="2023-02-04T10:40:27.770" v="49" actId="47"/>
        <pc:sldMkLst>
          <pc:docMk/>
          <pc:sldMk cId="1498014708" sldId="468"/>
        </pc:sldMkLst>
      </pc:sldChg>
      <pc:sldChg chg="del">
        <pc:chgData name="Chittaranjan Hens" userId="6fc03958433e8a43" providerId="LiveId" clId="{3941B8DD-44C0-4984-B2B1-5E7086316BFB}" dt="2023-02-04T10:40:28.270" v="50" actId="47"/>
        <pc:sldMkLst>
          <pc:docMk/>
          <pc:sldMk cId="2423768226" sldId="469"/>
        </pc:sldMkLst>
      </pc:sldChg>
      <pc:sldChg chg="del">
        <pc:chgData name="Chittaranjan Hens" userId="6fc03958433e8a43" providerId="LiveId" clId="{3941B8DD-44C0-4984-B2B1-5E7086316BFB}" dt="2023-02-04T10:40:28.745" v="51" actId="47"/>
        <pc:sldMkLst>
          <pc:docMk/>
          <pc:sldMk cId="1626102158" sldId="470"/>
        </pc:sldMkLst>
      </pc:sldChg>
      <pc:sldChg chg="del">
        <pc:chgData name="Chittaranjan Hens" userId="6fc03958433e8a43" providerId="LiveId" clId="{3941B8DD-44C0-4984-B2B1-5E7086316BFB}" dt="2023-02-04T10:40:30.276" v="53" actId="47"/>
        <pc:sldMkLst>
          <pc:docMk/>
          <pc:sldMk cId="2207851321" sldId="471"/>
        </pc:sldMkLst>
      </pc:sldChg>
      <pc:sldChg chg="del">
        <pc:chgData name="Chittaranjan Hens" userId="6fc03958433e8a43" providerId="LiveId" clId="{3941B8DD-44C0-4984-B2B1-5E7086316BFB}" dt="2023-02-04T10:40:30.737" v="54" actId="47"/>
        <pc:sldMkLst>
          <pc:docMk/>
          <pc:sldMk cId="111647214" sldId="472"/>
        </pc:sldMkLst>
      </pc:sldChg>
      <pc:sldChg chg="del">
        <pc:chgData name="Chittaranjan Hens" userId="6fc03958433e8a43" providerId="LiveId" clId="{3941B8DD-44C0-4984-B2B1-5E7086316BFB}" dt="2023-02-04T10:40:31.243" v="55" actId="47"/>
        <pc:sldMkLst>
          <pc:docMk/>
          <pc:sldMk cId="828867410" sldId="473"/>
        </pc:sldMkLst>
      </pc:sldChg>
      <pc:sldChg chg="add del">
        <pc:chgData name="Chittaranjan Hens" userId="6fc03958433e8a43" providerId="LiveId" clId="{3941B8DD-44C0-4984-B2B1-5E7086316BFB}" dt="2023-02-04T10:41:18.876" v="62" actId="47"/>
        <pc:sldMkLst>
          <pc:docMk/>
          <pc:sldMk cId="1387844827" sldId="474"/>
        </pc:sldMkLst>
      </pc:sldChg>
      <pc:sldChg chg="delSp mod delAnim">
        <pc:chgData name="Chittaranjan Hens" userId="6fc03958433e8a43" providerId="LiveId" clId="{3941B8DD-44C0-4984-B2B1-5E7086316BFB}" dt="2023-02-05T04:43:19.479" v="3927" actId="478"/>
        <pc:sldMkLst>
          <pc:docMk/>
          <pc:sldMk cId="3726892099" sldId="478"/>
        </pc:sldMkLst>
        <pc:spChg chg="del">
          <ac:chgData name="Chittaranjan Hens" userId="6fc03958433e8a43" providerId="LiveId" clId="{3941B8DD-44C0-4984-B2B1-5E7086316BFB}" dt="2023-02-05T04:43:19.479" v="3927" actId="478"/>
          <ac:spMkLst>
            <pc:docMk/>
            <pc:sldMk cId="3726892099" sldId="478"/>
            <ac:spMk id="7" creationId="{00000000-0000-0000-0000-000000000000}"/>
          </ac:spMkLst>
        </pc:spChg>
      </pc:sldChg>
      <pc:sldChg chg="del">
        <pc:chgData name="Chittaranjan Hens" userId="6fc03958433e8a43" providerId="LiveId" clId="{3941B8DD-44C0-4984-B2B1-5E7086316BFB}" dt="2023-02-04T10:40:22.579" v="41" actId="47"/>
        <pc:sldMkLst>
          <pc:docMk/>
          <pc:sldMk cId="1252726851" sldId="479"/>
        </pc:sldMkLst>
      </pc:sldChg>
      <pc:sldChg chg="modSp add del modAnim">
        <pc:chgData name="Chittaranjan Hens" userId="6fc03958433e8a43" providerId="LiveId" clId="{3941B8DD-44C0-4984-B2B1-5E7086316BFB}" dt="2023-02-05T04:43:37.202" v="3930"/>
        <pc:sldMkLst>
          <pc:docMk/>
          <pc:sldMk cId="903028763" sldId="480"/>
        </pc:sldMkLst>
        <pc:spChg chg="mod">
          <ac:chgData name="Chittaranjan Hens" userId="6fc03958433e8a43" providerId="LiveId" clId="{3941B8DD-44C0-4984-B2B1-5E7086316BFB}" dt="2023-02-05T04:28:32.187" v="3793" actId="20577"/>
          <ac:spMkLst>
            <pc:docMk/>
            <pc:sldMk cId="903028763" sldId="480"/>
            <ac:spMk id="3" creationId="{6DDE27EF-4FF1-99D7-9D4B-8767B389D4F7}"/>
          </ac:spMkLst>
        </pc:spChg>
      </pc:sldChg>
      <pc:sldChg chg="add del">
        <pc:chgData name="Chittaranjan Hens" userId="6fc03958433e8a43" providerId="LiveId" clId="{3941B8DD-44C0-4984-B2B1-5E7086316BFB}" dt="2023-02-05T04:28:45.005" v="3795" actId="47"/>
        <pc:sldMkLst>
          <pc:docMk/>
          <pc:sldMk cId="1804185450" sldId="481"/>
        </pc:sldMkLst>
      </pc:sldChg>
      <pc:sldChg chg="add del">
        <pc:chgData name="Chittaranjan Hens" userId="6fc03958433e8a43" providerId="LiveId" clId="{3941B8DD-44C0-4984-B2B1-5E7086316BFB}" dt="2023-02-05T04:27:56.514" v="3752" actId="47"/>
        <pc:sldMkLst>
          <pc:docMk/>
          <pc:sldMk cId="275163279" sldId="482"/>
        </pc:sldMkLst>
      </pc:sldChg>
      <pc:sldChg chg="del">
        <pc:chgData name="Chittaranjan Hens" userId="6fc03958433e8a43" providerId="LiveId" clId="{3941B8DD-44C0-4984-B2B1-5E7086316BFB}" dt="2023-02-04T10:40:29.705" v="52" actId="47"/>
        <pc:sldMkLst>
          <pc:docMk/>
          <pc:sldMk cId="1282371320" sldId="483"/>
        </pc:sldMkLst>
      </pc:sldChg>
      <pc:sldChg chg="addSp delSp modSp mod setBg">
        <pc:chgData name="Chittaranjan Hens" userId="6fc03958433e8a43" providerId="LiveId" clId="{3941B8DD-44C0-4984-B2B1-5E7086316BFB}" dt="2023-02-04T10:50:35.165" v="94" actId="1076"/>
        <pc:sldMkLst>
          <pc:docMk/>
          <pc:sldMk cId="531838443" sldId="488"/>
        </pc:sldMkLst>
        <pc:spChg chg="mod">
          <ac:chgData name="Chittaranjan Hens" userId="6fc03958433e8a43" providerId="LiveId" clId="{3941B8DD-44C0-4984-B2B1-5E7086316BFB}" dt="2023-02-04T10:50:35.165" v="94" actId="1076"/>
          <ac:spMkLst>
            <pc:docMk/>
            <pc:sldMk cId="531838443" sldId="488"/>
            <ac:spMk id="2" creationId="{CC9D182B-D969-B31C-B54B-DD1117D14321}"/>
          </ac:spMkLst>
        </pc:spChg>
        <pc:spChg chg="add del mod">
          <ac:chgData name="Chittaranjan Hens" userId="6fc03958433e8a43" providerId="LiveId" clId="{3941B8DD-44C0-4984-B2B1-5E7086316BFB}" dt="2023-02-04T10:50:32.103" v="93" actId="207"/>
          <ac:spMkLst>
            <pc:docMk/>
            <pc:sldMk cId="531838443" sldId="488"/>
            <ac:spMk id="5" creationId="{8CA60EBD-8FEF-48C4-10A2-6D9A1287CDAB}"/>
          </ac:spMkLst>
        </pc:spChg>
        <pc:spChg chg="add del">
          <ac:chgData name="Chittaranjan Hens" userId="6fc03958433e8a43" providerId="LiveId" clId="{3941B8DD-44C0-4984-B2B1-5E7086316BFB}" dt="2023-02-04T10:50:17.731" v="89" actId="26606"/>
          <ac:spMkLst>
            <pc:docMk/>
            <pc:sldMk cId="531838443" sldId="488"/>
            <ac:spMk id="11" creationId="{5C8908E2-EE49-44D2-9428-A28D2312A8D5}"/>
          </ac:spMkLst>
        </pc:spChg>
        <pc:spChg chg="add del">
          <ac:chgData name="Chittaranjan Hens" userId="6fc03958433e8a43" providerId="LiveId" clId="{3941B8DD-44C0-4984-B2B1-5E7086316BFB}" dt="2023-02-04T10:50:17.731" v="89" actId="26606"/>
          <ac:spMkLst>
            <pc:docMk/>
            <pc:sldMk cId="531838443" sldId="488"/>
            <ac:spMk id="17" creationId="{7449A6C7-D15F-4AA5-BFA5-71A404B47016}"/>
          </ac:spMkLst>
        </pc:spChg>
        <pc:spChg chg="add del">
          <ac:chgData name="Chittaranjan Hens" userId="6fc03958433e8a43" providerId="LiveId" clId="{3941B8DD-44C0-4984-B2B1-5E7086316BFB}" dt="2023-02-04T10:50:17.731" v="89" actId="26606"/>
          <ac:spMkLst>
            <pc:docMk/>
            <pc:sldMk cId="531838443" sldId="488"/>
            <ac:spMk id="19" creationId="{ED888B23-07FA-482A-96DF-47E31AF1A603}"/>
          </ac:spMkLst>
        </pc:spChg>
        <pc:grpChg chg="add del">
          <ac:chgData name="Chittaranjan Hens" userId="6fc03958433e8a43" providerId="LiveId" clId="{3941B8DD-44C0-4984-B2B1-5E7086316BFB}" dt="2023-02-04T10:50:17.731" v="89" actId="26606"/>
          <ac:grpSpMkLst>
            <pc:docMk/>
            <pc:sldMk cId="531838443" sldId="488"/>
            <ac:grpSpMk id="13" creationId="{05314994-6337-4875-8CF5-652CAFE8342C}"/>
          </ac:grpSpMkLst>
        </pc:grpChg>
        <pc:graphicFrameChg chg="add del">
          <ac:chgData name="Chittaranjan Hens" userId="6fc03958433e8a43" providerId="LiveId" clId="{3941B8DD-44C0-4984-B2B1-5E7086316BFB}" dt="2023-02-04T10:50:17.731" v="89" actId="26606"/>
          <ac:graphicFrameMkLst>
            <pc:docMk/>
            <pc:sldMk cId="531838443" sldId="488"/>
            <ac:graphicFrameMk id="7" creationId="{524B6D29-FCE0-AAAE-9F85-6E31F3479DF3}"/>
          </ac:graphicFrameMkLst>
        </pc:graphicFrameChg>
        <pc:picChg chg="add mod ord">
          <ac:chgData name="Chittaranjan Hens" userId="6fc03958433e8a43" providerId="LiveId" clId="{3941B8DD-44C0-4984-B2B1-5E7086316BFB}" dt="2023-02-04T10:50:26.812" v="91" actId="167"/>
          <ac:picMkLst>
            <pc:docMk/>
            <pc:sldMk cId="531838443" sldId="488"/>
            <ac:picMk id="3" creationId="{79C64732-2D75-B827-5A92-47E60C6A7677}"/>
          </ac:picMkLst>
        </pc:picChg>
      </pc:sldChg>
      <pc:sldChg chg="add">
        <pc:chgData name="Chittaranjan Hens" userId="6fc03958433e8a43" providerId="LiveId" clId="{3941B8DD-44C0-4984-B2B1-5E7086316BFB}" dt="2023-02-04T10:57:49.083" v="103"/>
        <pc:sldMkLst>
          <pc:docMk/>
          <pc:sldMk cId="1815916369" sldId="493"/>
        </pc:sldMkLst>
      </pc:sldChg>
      <pc:sldChg chg="addSp delSp modSp add mod delAnim modAnim">
        <pc:chgData name="Chittaranjan Hens" userId="6fc03958433e8a43" providerId="LiveId" clId="{3941B8DD-44C0-4984-B2B1-5E7086316BFB}" dt="2023-02-04T11:58:05.300" v="2002" actId="20577"/>
        <pc:sldMkLst>
          <pc:docMk/>
          <pc:sldMk cId="3155934259" sldId="494"/>
        </pc:sldMkLst>
        <pc:spChg chg="add del mod">
          <ac:chgData name="Chittaranjan Hens" userId="6fc03958433e8a43" providerId="LiveId" clId="{3941B8DD-44C0-4984-B2B1-5E7086316BFB}" dt="2023-02-04T11:39:21.880" v="1499" actId="1076"/>
          <ac:spMkLst>
            <pc:docMk/>
            <pc:sldMk cId="3155934259" sldId="494"/>
            <ac:spMk id="4" creationId="{E376CAE2-2CE4-7A54-6578-CF3CDEF9E367}"/>
          </ac:spMkLst>
        </pc:spChg>
        <pc:spChg chg="add del mod">
          <ac:chgData name="Chittaranjan Hens" userId="6fc03958433e8a43" providerId="LiveId" clId="{3941B8DD-44C0-4984-B2B1-5E7086316BFB}" dt="2023-02-04T10:59:20.979" v="117" actId="478"/>
          <ac:spMkLst>
            <pc:docMk/>
            <pc:sldMk cId="3155934259" sldId="494"/>
            <ac:spMk id="5" creationId="{00000000-0000-0000-0000-000000000000}"/>
          </ac:spMkLst>
        </pc:spChg>
        <pc:spChg chg="add del mod">
          <ac:chgData name="Chittaranjan Hens" userId="6fc03958433e8a43" providerId="LiveId" clId="{3941B8DD-44C0-4984-B2B1-5E7086316BFB}" dt="2023-02-04T11:13:47.895" v="1165" actId="478"/>
          <ac:spMkLst>
            <pc:docMk/>
            <pc:sldMk cId="3155934259" sldId="494"/>
            <ac:spMk id="6" creationId="{91BBC12C-E4B4-3AD4-851B-A7926F11B598}"/>
          </ac:spMkLst>
        </pc:spChg>
        <pc:spChg chg="add del mod">
          <ac:chgData name="Chittaranjan Hens" userId="6fc03958433e8a43" providerId="LiveId" clId="{3941B8DD-44C0-4984-B2B1-5E7086316BFB}" dt="2023-02-04T11:02:15.862" v="302" actId="478"/>
          <ac:spMkLst>
            <pc:docMk/>
            <pc:sldMk cId="3155934259" sldId="494"/>
            <ac:spMk id="7" creationId="{6914705F-5DAA-074E-F1F8-BBCCA9869E73}"/>
          </ac:spMkLst>
        </pc:spChg>
        <pc:spChg chg="add del mod">
          <ac:chgData name="Chittaranjan Hens" userId="6fc03958433e8a43" providerId="LiveId" clId="{3941B8DD-44C0-4984-B2B1-5E7086316BFB}" dt="2023-02-04T10:58:48.412" v="106" actId="478"/>
          <ac:spMkLst>
            <pc:docMk/>
            <pc:sldMk cId="3155934259" sldId="494"/>
            <ac:spMk id="8" creationId="{735CE141-FE23-1B2E-4D2A-4CAAD5D111B5}"/>
          </ac:spMkLst>
        </pc:spChg>
        <pc:spChg chg="add del mod">
          <ac:chgData name="Chittaranjan Hens" userId="6fc03958433e8a43" providerId="LiveId" clId="{3941B8DD-44C0-4984-B2B1-5E7086316BFB}" dt="2023-02-04T11:02:18.259" v="303" actId="478"/>
          <ac:spMkLst>
            <pc:docMk/>
            <pc:sldMk cId="3155934259" sldId="494"/>
            <ac:spMk id="11" creationId="{7870177E-F47A-3FF3-0C63-DA5B3CC9209B}"/>
          </ac:spMkLst>
        </pc:spChg>
        <pc:spChg chg="add mod">
          <ac:chgData name="Chittaranjan Hens" userId="6fc03958433e8a43" providerId="LiveId" clId="{3941B8DD-44C0-4984-B2B1-5E7086316BFB}" dt="2023-02-04T11:58:05.300" v="2002" actId="20577"/>
          <ac:spMkLst>
            <pc:docMk/>
            <pc:sldMk cId="3155934259" sldId="494"/>
            <ac:spMk id="13" creationId="{DCFD545E-0985-7F8C-7F33-6D500C22BB49}"/>
          </ac:spMkLst>
        </pc:spChg>
        <pc:spChg chg="add del mod">
          <ac:chgData name="Chittaranjan Hens" userId="6fc03958433e8a43" providerId="LiveId" clId="{3941B8DD-44C0-4984-B2B1-5E7086316BFB}" dt="2023-02-04T10:59:12.717" v="112" actId="478"/>
          <ac:spMkLst>
            <pc:docMk/>
            <pc:sldMk cId="3155934259" sldId="494"/>
            <ac:spMk id="16" creationId="{00000000-0000-0000-0000-000000000000}"/>
          </ac:spMkLst>
        </pc:spChg>
        <pc:picChg chg="add del mod">
          <ac:chgData name="Chittaranjan Hens" userId="6fc03958433e8a43" providerId="LiveId" clId="{3941B8DD-44C0-4984-B2B1-5E7086316BFB}" dt="2023-02-04T10:58:58.150" v="108" actId="14100"/>
          <ac:picMkLst>
            <pc:docMk/>
            <pc:sldMk cId="3155934259" sldId="494"/>
            <ac:picMk id="2" creationId="{1F52086F-5926-4073-55EB-04D733E0C16C}"/>
          </ac:picMkLst>
        </pc:picChg>
        <pc:picChg chg="add del mod">
          <ac:chgData name="Chittaranjan Hens" userId="6fc03958433e8a43" providerId="LiveId" clId="{3941B8DD-44C0-4984-B2B1-5E7086316BFB}" dt="2023-02-04T10:59:16.584" v="114" actId="478"/>
          <ac:picMkLst>
            <pc:docMk/>
            <pc:sldMk cId="3155934259" sldId="494"/>
            <ac:picMk id="8195" creationId="{00000000-0000-0000-0000-000000000000}"/>
          </ac:picMkLst>
        </pc:picChg>
        <pc:picChg chg="add del mod">
          <ac:chgData name="Chittaranjan Hens" userId="6fc03958433e8a43" providerId="LiveId" clId="{3941B8DD-44C0-4984-B2B1-5E7086316BFB}" dt="2023-02-04T10:59:18.097" v="115" actId="478"/>
          <ac:picMkLst>
            <pc:docMk/>
            <pc:sldMk cId="3155934259" sldId="494"/>
            <ac:picMk id="8197" creationId="{00000000-0000-0000-0000-000000000000}"/>
          </ac:picMkLst>
        </pc:picChg>
        <pc:picChg chg="add del mod">
          <ac:chgData name="Chittaranjan Hens" userId="6fc03958433e8a43" providerId="LiveId" clId="{3941B8DD-44C0-4984-B2B1-5E7086316BFB}" dt="2023-02-04T10:59:09.827" v="111" actId="478"/>
          <ac:picMkLst>
            <pc:docMk/>
            <pc:sldMk cId="3155934259" sldId="494"/>
            <ac:picMk id="8198" creationId="{00000000-0000-0000-0000-000000000000}"/>
          </ac:picMkLst>
        </pc:picChg>
        <pc:picChg chg="add del mod">
          <ac:chgData name="Chittaranjan Hens" userId="6fc03958433e8a43" providerId="LiveId" clId="{3941B8DD-44C0-4984-B2B1-5E7086316BFB}" dt="2023-02-04T10:59:05.936" v="109" actId="478"/>
          <ac:picMkLst>
            <pc:docMk/>
            <pc:sldMk cId="3155934259" sldId="494"/>
            <ac:picMk id="8200" creationId="{00000000-0000-0000-0000-000000000000}"/>
          </ac:picMkLst>
        </pc:picChg>
        <pc:picChg chg="add del mod">
          <ac:chgData name="Chittaranjan Hens" userId="6fc03958433e8a43" providerId="LiveId" clId="{3941B8DD-44C0-4984-B2B1-5E7086316BFB}" dt="2023-02-04T10:59:08.137" v="110" actId="478"/>
          <ac:picMkLst>
            <pc:docMk/>
            <pc:sldMk cId="3155934259" sldId="494"/>
            <ac:picMk id="8202" creationId="{00000000-0000-0000-0000-000000000000}"/>
          </ac:picMkLst>
        </pc:picChg>
        <pc:picChg chg="add del mod">
          <ac:chgData name="Chittaranjan Hens" userId="6fc03958433e8a43" providerId="LiveId" clId="{3941B8DD-44C0-4984-B2B1-5E7086316BFB}" dt="2023-02-04T10:59:14.490" v="113" actId="478"/>
          <ac:picMkLst>
            <pc:docMk/>
            <pc:sldMk cId="3155934259" sldId="494"/>
            <ac:picMk id="15362" creationId="{00000000-0000-0000-0000-000000000000}"/>
          </ac:picMkLst>
        </pc:picChg>
        <pc:cxnChg chg="add del mod">
          <ac:chgData name="Chittaranjan Hens" userId="6fc03958433e8a43" providerId="LiveId" clId="{3941B8DD-44C0-4984-B2B1-5E7086316BFB}" dt="2023-02-04T10:59:22.954" v="118" actId="478"/>
          <ac:cxnSpMkLst>
            <pc:docMk/>
            <pc:sldMk cId="3155934259" sldId="494"/>
            <ac:cxnSpMk id="3" creationId="{00000000-0000-0000-0000-000000000000}"/>
          </ac:cxnSpMkLst>
        </pc:cxnChg>
      </pc:sldChg>
      <pc:sldChg chg="addSp delSp modSp add mod modAnim">
        <pc:chgData name="Chittaranjan Hens" userId="6fc03958433e8a43" providerId="LiveId" clId="{3941B8DD-44C0-4984-B2B1-5E7086316BFB}" dt="2023-02-04T12:04:51.781" v="2505" actId="2711"/>
        <pc:sldMkLst>
          <pc:docMk/>
          <pc:sldMk cId="1934842325" sldId="495"/>
        </pc:sldMkLst>
        <pc:spChg chg="add del mod">
          <ac:chgData name="Chittaranjan Hens" userId="6fc03958433e8a43" providerId="LiveId" clId="{3941B8DD-44C0-4984-B2B1-5E7086316BFB}" dt="2023-02-04T11:39:37.265" v="1503"/>
          <ac:spMkLst>
            <pc:docMk/>
            <pc:sldMk cId="1934842325" sldId="495"/>
            <ac:spMk id="3" creationId="{2D9EF725-7A55-773A-76F5-ED1EA891B6FF}"/>
          </ac:spMkLst>
        </pc:spChg>
        <pc:spChg chg="del mod">
          <ac:chgData name="Chittaranjan Hens" userId="6fc03958433e8a43" providerId="LiveId" clId="{3941B8DD-44C0-4984-B2B1-5E7086316BFB}" dt="2023-02-04T11:41:09.874" v="1537" actId="478"/>
          <ac:spMkLst>
            <pc:docMk/>
            <pc:sldMk cId="1934842325" sldId="495"/>
            <ac:spMk id="4" creationId="{E376CAE2-2CE4-7A54-6578-CF3CDEF9E367}"/>
          </ac:spMkLst>
        </pc:spChg>
        <pc:spChg chg="add del mod">
          <ac:chgData name="Chittaranjan Hens" userId="6fc03958433e8a43" providerId="LiveId" clId="{3941B8DD-44C0-4984-B2B1-5E7086316BFB}" dt="2023-02-04T11:41:05.476" v="1536" actId="478"/>
          <ac:spMkLst>
            <pc:docMk/>
            <pc:sldMk cId="1934842325" sldId="495"/>
            <ac:spMk id="6" creationId="{2E15E0F8-78EB-D2E8-CEEF-EA59298EF694}"/>
          </ac:spMkLst>
        </pc:spChg>
        <pc:spChg chg="add del">
          <ac:chgData name="Chittaranjan Hens" userId="6fc03958433e8a43" providerId="LiveId" clId="{3941B8DD-44C0-4984-B2B1-5E7086316BFB}" dt="2023-02-04T11:41:17.026" v="1541" actId="22"/>
          <ac:spMkLst>
            <pc:docMk/>
            <pc:sldMk cId="1934842325" sldId="495"/>
            <ac:spMk id="8" creationId="{B7BD524F-7C85-4DA0-9E9C-7A48F82204E4}"/>
          </ac:spMkLst>
        </pc:spChg>
        <pc:spChg chg="add mod">
          <ac:chgData name="Chittaranjan Hens" userId="6fc03958433e8a43" providerId="LiveId" clId="{3941B8DD-44C0-4984-B2B1-5E7086316BFB}" dt="2023-02-04T11:55:44.972" v="1879" actId="20577"/>
          <ac:spMkLst>
            <pc:docMk/>
            <pc:sldMk cId="1934842325" sldId="495"/>
            <ac:spMk id="10" creationId="{01A96E18-E979-9E3C-2D58-AAA147C6EA59}"/>
          </ac:spMkLst>
        </pc:spChg>
        <pc:spChg chg="add del mod">
          <ac:chgData name="Chittaranjan Hens" userId="6fc03958433e8a43" providerId="LiveId" clId="{3941B8DD-44C0-4984-B2B1-5E7086316BFB}" dt="2023-02-04T11:42:38.171" v="1586" actId="478"/>
          <ac:spMkLst>
            <pc:docMk/>
            <pc:sldMk cId="1934842325" sldId="495"/>
            <ac:spMk id="11" creationId="{E277B572-675A-4C3A-4504-0FB8E212C0B0}"/>
          </ac:spMkLst>
        </pc:spChg>
        <pc:spChg chg="mod">
          <ac:chgData name="Chittaranjan Hens" userId="6fc03958433e8a43" providerId="LiveId" clId="{3941B8DD-44C0-4984-B2B1-5E7086316BFB}" dt="2023-02-04T11:54:54.448" v="1797" actId="1076"/>
          <ac:spMkLst>
            <pc:docMk/>
            <pc:sldMk cId="1934842325" sldId="495"/>
            <ac:spMk id="12" creationId="{2C3D86F2-20D7-69BD-7C34-0EFAAADCDE8C}"/>
          </ac:spMkLst>
        </pc:spChg>
        <pc:spChg chg="del">
          <ac:chgData name="Chittaranjan Hens" userId="6fc03958433e8a43" providerId="LiveId" clId="{3941B8DD-44C0-4984-B2B1-5E7086316BFB}" dt="2023-02-04T11:39:30.470" v="1501" actId="478"/>
          <ac:spMkLst>
            <pc:docMk/>
            <pc:sldMk cId="1934842325" sldId="495"/>
            <ac:spMk id="13" creationId="{DCFD545E-0985-7F8C-7F33-6D500C22BB49}"/>
          </ac:spMkLst>
        </pc:spChg>
        <pc:spChg chg="add del mod">
          <ac:chgData name="Chittaranjan Hens" userId="6fc03958433e8a43" providerId="LiveId" clId="{3941B8DD-44C0-4984-B2B1-5E7086316BFB}" dt="2023-02-04T11:46:09.510" v="1613"/>
          <ac:spMkLst>
            <pc:docMk/>
            <pc:sldMk cId="1934842325" sldId="495"/>
            <ac:spMk id="14" creationId="{98772E44-1F63-F932-83C9-7D1534D48070}"/>
          </ac:spMkLst>
        </pc:spChg>
        <pc:spChg chg="add del mod">
          <ac:chgData name="Chittaranjan Hens" userId="6fc03958433e8a43" providerId="LiveId" clId="{3941B8DD-44C0-4984-B2B1-5E7086316BFB}" dt="2023-02-04T11:51:49.314" v="1703" actId="478"/>
          <ac:spMkLst>
            <pc:docMk/>
            <pc:sldMk cId="1934842325" sldId="495"/>
            <ac:spMk id="15" creationId="{F0D1226D-5E0E-DE72-B3C9-3D38F424E802}"/>
          </ac:spMkLst>
        </pc:spChg>
        <pc:spChg chg="add del mod">
          <ac:chgData name="Chittaranjan Hens" userId="6fc03958433e8a43" providerId="LiveId" clId="{3941B8DD-44C0-4984-B2B1-5E7086316BFB}" dt="2023-02-04T11:51:49.314" v="1703" actId="478"/>
          <ac:spMkLst>
            <pc:docMk/>
            <pc:sldMk cId="1934842325" sldId="495"/>
            <ac:spMk id="16" creationId="{3B3B1232-DDED-9B65-48FC-83EC99E1245A}"/>
          </ac:spMkLst>
        </pc:spChg>
        <pc:spChg chg="add mod">
          <ac:chgData name="Chittaranjan Hens" userId="6fc03958433e8a43" providerId="LiveId" clId="{3941B8DD-44C0-4984-B2B1-5E7086316BFB}" dt="2023-02-04T11:53:01.610" v="1731" actId="20577"/>
          <ac:spMkLst>
            <pc:docMk/>
            <pc:sldMk cId="1934842325" sldId="495"/>
            <ac:spMk id="17" creationId="{0941DD14-4206-02AC-7CBA-171170F174CB}"/>
          </ac:spMkLst>
        </pc:spChg>
        <pc:spChg chg="add mod">
          <ac:chgData name="Chittaranjan Hens" userId="6fc03958433e8a43" providerId="LiveId" clId="{3941B8DD-44C0-4984-B2B1-5E7086316BFB}" dt="2023-02-04T11:55:02.812" v="1800" actId="1076"/>
          <ac:spMkLst>
            <pc:docMk/>
            <pc:sldMk cId="1934842325" sldId="495"/>
            <ac:spMk id="18" creationId="{5CE6DB7F-F52F-764B-7306-0CF78CD4E86F}"/>
          </ac:spMkLst>
        </pc:spChg>
        <pc:spChg chg="add mod">
          <ac:chgData name="Chittaranjan Hens" userId="6fc03958433e8a43" providerId="LiveId" clId="{3941B8DD-44C0-4984-B2B1-5E7086316BFB}" dt="2023-02-04T12:04:51.781" v="2505" actId="2711"/>
          <ac:spMkLst>
            <pc:docMk/>
            <pc:sldMk cId="1934842325" sldId="495"/>
            <ac:spMk id="19" creationId="{3F77851B-8722-797E-1324-FA61F445A15F}"/>
          </ac:spMkLst>
        </pc:spChg>
        <pc:picChg chg="mod">
          <ac:chgData name="Chittaranjan Hens" userId="6fc03958433e8a43" providerId="LiveId" clId="{3941B8DD-44C0-4984-B2B1-5E7086316BFB}" dt="2023-02-04T11:54:57.672" v="1799" actId="1076"/>
          <ac:picMkLst>
            <pc:docMk/>
            <pc:sldMk cId="1934842325" sldId="495"/>
            <ac:picMk id="2" creationId="{1F52086F-5926-4073-55EB-04D733E0C16C}"/>
          </ac:picMkLst>
        </pc:picChg>
      </pc:sldChg>
      <pc:sldChg chg="addSp delSp modSp add mod">
        <pc:chgData name="Chittaranjan Hens" userId="6fc03958433e8a43" providerId="LiveId" clId="{3941B8DD-44C0-4984-B2B1-5E7086316BFB}" dt="2023-02-05T04:44:56.384" v="3938" actId="14100"/>
        <pc:sldMkLst>
          <pc:docMk/>
          <pc:sldMk cId="2612928384" sldId="496"/>
        </pc:sldMkLst>
        <pc:spChg chg="add mod">
          <ac:chgData name="Chittaranjan Hens" userId="6fc03958433e8a43" providerId="LiveId" clId="{3941B8DD-44C0-4984-B2B1-5E7086316BFB}" dt="2023-02-05T04:44:41.759" v="3934" actId="403"/>
          <ac:spMkLst>
            <pc:docMk/>
            <pc:sldMk cId="2612928384" sldId="496"/>
            <ac:spMk id="3" creationId="{B7B6992D-9BE6-C0C9-25A0-445EBE1C659F}"/>
          </ac:spMkLst>
        </pc:spChg>
        <pc:spChg chg="add mod">
          <ac:chgData name="Chittaranjan Hens" userId="6fc03958433e8a43" providerId="LiveId" clId="{3941B8DD-44C0-4984-B2B1-5E7086316BFB}" dt="2023-02-05T04:44:41.759" v="3934" actId="403"/>
          <ac:spMkLst>
            <pc:docMk/>
            <pc:sldMk cId="2612928384" sldId="496"/>
            <ac:spMk id="4" creationId="{967AE5EE-5C58-7524-E636-A93EA14F72EC}"/>
          </ac:spMkLst>
        </pc:spChg>
        <pc:spChg chg="add mod">
          <ac:chgData name="Chittaranjan Hens" userId="6fc03958433e8a43" providerId="LiveId" clId="{3941B8DD-44C0-4984-B2B1-5E7086316BFB}" dt="2023-02-05T04:44:50.510" v="3936" actId="1076"/>
          <ac:spMkLst>
            <pc:docMk/>
            <pc:sldMk cId="2612928384" sldId="496"/>
            <ac:spMk id="5" creationId="{9068BA54-0AB7-0E3D-31E6-E6D2014CD1C3}"/>
          </ac:spMkLst>
        </pc:spChg>
        <pc:spChg chg="add mod">
          <ac:chgData name="Chittaranjan Hens" userId="6fc03958433e8a43" providerId="LiveId" clId="{3941B8DD-44C0-4984-B2B1-5E7086316BFB}" dt="2023-02-05T04:44:56.384" v="3938" actId="14100"/>
          <ac:spMkLst>
            <pc:docMk/>
            <pc:sldMk cId="2612928384" sldId="496"/>
            <ac:spMk id="7" creationId="{02382943-2226-A308-CF45-A818BC66E2C5}"/>
          </ac:spMkLst>
        </pc:spChg>
        <pc:spChg chg="add mod">
          <ac:chgData name="Chittaranjan Hens" userId="6fc03958433e8a43" providerId="LiveId" clId="{3941B8DD-44C0-4984-B2B1-5E7086316BFB}" dt="2023-02-05T04:44:53.017" v="3937" actId="14100"/>
          <ac:spMkLst>
            <pc:docMk/>
            <pc:sldMk cId="2612928384" sldId="496"/>
            <ac:spMk id="8" creationId="{59DB56EB-1BCE-322D-F18E-2876476F9504}"/>
          </ac:spMkLst>
        </pc:spChg>
        <pc:spChg chg="mod">
          <ac:chgData name="Chittaranjan Hens" userId="6fc03958433e8a43" providerId="LiveId" clId="{3941B8DD-44C0-4984-B2B1-5E7086316BFB}" dt="2023-02-05T04:44:41.759" v="3934" actId="403"/>
          <ac:spMkLst>
            <pc:docMk/>
            <pc:sldMk cId="2612928384" sldId="496"/>
            <ac:spMk id="12" creationId="{2C3D86F2-20D7-69BD-7C34-0EFAAADCDE8C}"/>
          </ac:spMkLst>
        </pc:spChg>
        <pc:spChg chg="mod">
          <ac:chgData name="Chittaranjan Hens" userId="6fc03958433e8a43" providerId="LiveId" clId="{3941B8DD-44C0-4984-B2B1-5E7086316BFB}" dt="2023-02-05T04:44:44.903" v="3935" actId="14100"/>
          <ac:spMkLst>
            <pc:docMk/>
            <pc:sldMk cId="2612928384" sldId="496"/>
            <ac:spMk id="15" creationId="{F0D1226D-5E0E-DE72-B3C9-3D38F424E802}"/>
          </ac:spMkLst>
        </pc:spChg>
        <pc:picChg chg="mod">
          <ac:chgData name="Chittaranjan Hens" userId="6fc03958433e8a43" providerId="LiveId" clId="{3941B8DD-44C0-4984-B2B1-5E7086316BFB}" dt="2023-02-04T11:47:41.067" v="1645" actId="1076"/>
          <ac:picMkLst>
            <pc:docMk/>
            <pc:sldMk cId="2612928384" sldId="496"/>
            <ac:picMk id="2" creationId="{1F52086F-5926-4073-55EB-04D733E0C16C}"/>
          </ac:picMkLst>
        </pc:picChg>
        <pc:picChg chg="add del mod">
          <ac:chgData name="Chittaranjan Hens" userId="6fc03958433e8a43" providerId="LiveId" clId="{3941B8DD-44C0-4984-B2B1-5E7086316BFB}" dt="2023-02-04T11:48:29.627" v="1664"/>
          <ac:picMkLst>
            <pc:docMk/>
            <pc:sldMk cId="2612928384" sldId="496"/>
            <ac:picMk id="6" creationId="{FCD70EEE-0352-292D-758B-35FCAD09CCEE}"/>
          </ac:picMkLst>
        </pc:picChg>
      </pc:sldChg>
      <pc:sldChg chg="addSp delSp modSp add mod">
        <pc:chgData name="Chittaranjan Hens" userId="6fc03958433e8a43" providerId="LiveId" clId="{3941B8DD-44C0-4984-B2B1-5E7086316BFB}" dt="2023-02-04T11:50:45.138" v="1699" actId="167"/>
        <pc:sldMkLst>
          <pc:docMk/>
          <pc:sldMk cId="1172416498" sldId="497"/>
        </pc:sldMkLst>
        <pc:spChg chg="del mod">
          <ac:chgData name="Chittaranjan Hens" userId="6fc03958433e8a43" providerId="LiveId" clId="{3941B8DD-44C0-4984-B2B1-5E7086316BFB}" dt="2023-02-04T11:50:31.989" v="1697" actId="478"/>
          <ac:spMkLst>
            <pc:docMk/>
            <pc:sldMk cId="1172416498" sldId="497"/>
            <ac:spMk id="3" creationId="{B7B6992D-9BE6-C0C9-25A0-445EBE1C659F}"/>
          </ac:spMkLst>
        </pc:spChg>
        <pc:spChg chg="del mod">
          <ac:chgData name="Chittaranjan Hens" userId="6fc03958433e8a43" providerId="LiveId" clId="{3941B8DD-44C0-4984-B2B1-5E7086316BFB}" dt="2023-02-04T11:50:31.989" v="1697" actId="478"/>
          <ac:spMkLst>
            <pc:docMk/>
            <pc:sldMk cId="1172416498" sldId="497"/>
            <ac:spMk id="4" creationId="{967AE5EE-5C58-7524-E636-A93EA14F72EC}"/>
          </ac:spMkLst>
        </pc:spChg>
        <pc:spChg chg="del mod">
          <ac:chgData name="Chittaranjan Hens" userId="6fc03958433e8a43" providerId="LiveId" clId="{3941B8DD-44C0-4984-B2B1-5E7086316BFB}" dt="2023-02-04T11:50:31.989" v="1697" actId="478"/>
          <ac:spMkLst>
            <pc:docMk/>
            <pc:sldMk cId="1172416498" sldId="497"/>
            <ac:spMk id="5" creationId="{9068BA54-0AB7-0E3D-31E6-E6D2014CD1C3}"/>
          </ac:spMkLst>
        </pc:spChg>
        <pc:spChg chg="del mod">
          <ac:chgData name="Chittaranjan Hens" userId="6fc03958433e8a43" providerId="LiveId" clId="{3941B8DD-44C0-4984-B2B1-5E7086316BFB}" dt="2023-02-04T11:50:31.989" v="1697" actId="478"/>
          <ac:spMkLst>
            <pc:docMk/>
            <pc:sldMk cId="1172416498" sldId="497"/>
            <ac:spMk id="7" creationId="{02382943-2226-A308-CF45-A818BC66E2C5}"/>
          </ac:spMkLst>
        </pc:spChg>
        <pc:spChg chg="del mod">
          <ac:chgData name="Chittaranjan Hens" userId="6fc03958433e8a43" providerId="LiveId" clId="{3941B8DD-44C0-4984-B2B1-5E7086316BFB}" dt="2023-02-04T11:50:31.989" v="1697" actId="478"/>
          <ac:spMkLst>
            <pc:docMk/>
            <pc:sldMk cId="1172416498" sldId="497"/>
            <ac:spMk id="8" creationId="{59DB56EB-1BCE-322D-F18E-2876476F9504}"/>
          </ac:spMkLst>
        </pc:spChg>
        <pc:spChg chg="del mod">
          <ac:chgData name="Chittaranjan Hens" userId="6fc03958433e8a43" providerId="LiveId" clId="{3941B8DD-44C0-4984-B2B1-5E7086316BFB}" dt="2023-02-04T11:50:31.989" v="1697" actId="478"/>
          <ac:spMkLst>
            <pc:docMk/>
            <pc:sldMk cId="1172416498" sldId="497"/>
            <ac:spMk id="12" creationId="{2C3D86F2-20D7-69BD-7C34-0EFAAADCDE8C}"/>
          </ac:spMkLst>
        </pc:spChg>
        <pc:spChg chg="del mod">
          <ac:chgData name="Chittaranjan Hens" userId="6fc03958433e8a43" providerId="LiveId" clId="{3941B8DD-44C0-4984-B2B1-5E7086316BFB}" dt="2023-02-04T11:50:31.989" v="1697" actId="478"/>
          <ac:spMkLst>
            <pc:docMk/>
            <pc:sldMk cId="1172416498" sldId="497"/>
            <ac:spMk id="15" creationId="{F0D1226D-5E0E-DE72-B3C9-3D38F424E802}"/>
          </ac:spMkLst>
        </pc:spChg>
        <pc:picChg chg="del mod">
          <ac:chgData name="Chittaranjan Hens" userId="6fc03958433e8a43" providerId="LiveId" clId="{3941B8DD-44C0-4984-B2B1-5E7086316BFB}" dt="2023-02-04T11:50:31.989" v="1697" actId="478"/>
          <ac:picMkLst>
            <pc:docMk/>
            <pc:sldMk cId="1172416498" sldId="497"/>
            <ac:picMk id="2" creationId="{1F52086F-5926-4073-55EB-04D733E0C16C}"/>
          </ac:picMkLst>
        </pc:picChg>
        <pc:picChg chg="add mod ord">
          <ac:chgData name="Chittaranjan Hens" userId="6fc03958433e8a43" providerId="LiveId" clId="{3941B8DD-44C0-4984-B2B1-5E7086316BFB}" dt="2023-02-04T11:50:45.138" v="1699" actId="167"/>
          <ac:picMkLst>
            <pc:docMk/>
            <pc:sldMk cId="1172416498" sldId="497"/>
            <ac:picMk id="6" creationId="{F6BB9EF6-0B4A-79BA-2D9E-0584B3978D7F}"/>
          </ac:picMkLst>
        </pc:picChg>
      </pc:sldChg>
      <pc:sldChg chg="add">
        <pc:chgData name="Chittaranjan Hens" userId="6fc03958433e8a43" providerId="LiveId" clId="{3941B8DD-44C0-4984-B2B1-5E7086316BFB}" dt="2023-02-04T11:51:35.926" v="1700"/>
        <pc:sldMkLst>
          <pc:docMk/>
          <pc:sldMk cId="580591518" sldId="498"/>
        </pc:sldMkLst>
      </pc:sldChg>
      <pc:sldChg chg="addSp modSp add mod modAnim">
        <pc:chgData name="Chittaranjan Hens" userId="6fc03958433e8a43" providerId="LiveId" clId="{3941B8DD-44C0-4984-B2B1-5E7086316BFB}" dt="2023-02-04T12:15:20.141" v="2858"/>
        <pc:sldMkLst>
          <pc:docMk/>
          <pc:sldMk cId="4203961249" sldId="499"/>
        </pc:sldMkLst>
        <pc:spChg chg="add mod">
          <ac:chgData name="Chittaranjan Hens" userId="6fc03958433e8a43" providerId="LiveId" clId="{3941B8DD-44C0-4984-B2B1-5E7086316BFB}" dt="2023-02-04T12:14:34.315" v="2851" actId="2711"/>
          <ac:spMkLst>
            <pc:docMk/>
            <pc:sldMk cId="4203961249" sldId="499"/>
            <ac:spMk id="3" creationId="{F1BD9619-9035-7A64-D104-42F81070C85E}"/>
          </ac:spMkLst>
        </pc:spChg>
        <pc:spChg chg="mod">
          <ac:chgData name="Chittaranjan Hens" userId="6fc03958433e8a43" providerId="LiveId" clId="{3941B8DD-44C0-4984-B2B1-5E7086316BFB}" dt="2023-02-04T12:05:10.558" v="2510" actId="1076"/>
          <ac:spMkLst>
            <pc:docMk/>
            <pc:sldMk cId="4203961249" sldId="499"/>
            <ac:spMk id="18" creationId="{5CE6DB7F-F52F-764B-7306-0CF78CD4E86F}"/>
          </ac:spMkLst>
        </pc:spChg>
        <pc:spChg chg="mod">
          <ac:chgData name="Chittaranjan Hens" userId="6fc03958433e8a43" providerId="LiveId" clId="{3941B8DD-44C0-4984-B2B1-5E7086316BFB}" dt="2023-02-04T12:14:19.165" v="2850" actId="20577"/>
          <ac:spMkLst>
            <pc:docMk/>
            <pc:sldMk cId="4203961249" sldId="499"/>
            <ac:spMk id="19" creationId="{3F77851B-8722-797E-1324-FA61F445A15F}"/>
          </ac:spMkLst>
        </pc:spChg>
        <pc:picChg chg="mod">
          <ac:chgData name="Chittaranjan Hens" userId="6fc03958433e8a43" providerId="LiveId" clId="{3941B8DD-44C0-4984-B2B1-5E7086316BFB}" dt="2023-02-04T12:05:04.245" v="2509" actId="1076"/>
          <ac:picMkLst>
            <pc:docMk/>
            <pc:sldMk cId="4203961249" sldId="499"/>
            <ac:picMk id="2" creationId="{1F52086F-5926-4073-55EB-04D733E0C16C}"/>
          </ac:picMkLst>
        </pc:picChg>
      </pc:sldChg>
      <pc:sldChg chg="addSp delSp modSp add mod ord modAnim">
        <pc:chgData name="Chittaranjan Hens" userId="6fc03958433e8a43" providerId="LiveId" clId="{3941B8DD-44C0-4984-B2B1-5E7086316BFB}" dt="2023-02-05T04:30:32.628" v="3801"/>
        <pc:sldMkLst>
          <pc:docMk/>
          <pc:sldMk cId="225175671" sldId="500"/>
        </pc:sldMkLst>
        <pc:spChg chg="add mod">
          <ac:chgData name="Chittaranjan Hens" userId="6fc03958433e8a43" providerId="LiveId" clId="{3941B8DD-44C0-4984-B2B1-5E7086316BFB}" dt="2023-02-04T12:16:08.899" v="2869" actId="20577"/>
          <ac:spMkLst>
            <pc:docMk/>
            <pc:sldMk cId="225175671" sldId="500"/>
            <ac:spMk id="3" creationId="{838DB15F-6022-2983-C313-9EA67B2941DF}"/>
          </ac:spMkLst>
        </pc:spChg>
        <pc:spChg chg="add mod">
          <ac:chgData name="Chittaranjan Hens" userId="6fc03958433e8a43" providerId="LiveId" clId="{3941B8DD-44C0-4984-B2B1-5E7086316BFB}" dt="2023-02-04T12:24:34.508" v="3491" actId="2711"/>
          <ac:spMkLst>
            <pc:docMk/>
            <pc:sldMk cId="225175671" sldId="500"/>
            <ac:spMk id="4" creationId="{AFE51AD9-A3D9-253A-1B86-5EF4D52F1C8E}"/>
          </ac:spMkLst>
        </pc:spChg>
        <pc:spChg chg="add mod">
          <ac:chgData name="Chittaranjan Hens" userId="6fc03958433e8a43" providerId="LiveId" clId="{3941B8DD-44C0-4984-B2B1-5E7086316BFB}" dt="2023-02-05T04:30:27.742" v="3800" actId="20577"/>
          <ac:spMkLst>
            <pc:docMk/>
            <pc:sldMk cId="225175671" sldId="500"/>
            <ac:spMk id="5" creationId="{390AA857-A8BE-08CA-EF6B-BFEF1D995E2C}"/>
          </ac:spMkLst>
        </pc:spChg>
        <pc:spChg chg="del mod">
          <ac:chgData name="Chittaranjan Hens" userId="6fc03958433e8a43" providerId="LiveId" clId="{3941B8DD-44C0-4984-B2B1-5E7086316BFB}" dt="2023-02-04T12:15:53.531" v="2864" actId="478"/>
          <ac:spMkLst>
            <pc:docMk/>
            <pc:sldMk cId="225175671" sldId="500"/>
            <ac:spMk id="19" creationId="{3F77851B-8722-797E-1324-FA61F445A15F}"/>
          </ac:spMkLst>
        </pc:spChg>
      </pc:sldChg>
      <pc:sldChg chg="addSp delSp modSp add mod modAnim">
        <pc:chgData name="Chittaranjan Hens" userId="6fc03958433e8a43" providerId="LiveId" clId="{3941B8DD-44C0-4984-B2B1-5E7086316BFB}" dt="2023-02-04T12:31:34.570" v="3679"/>
        <pc:sldMkLst>
          <pc:docMk/>
          <pc:sldMk cId="1158314465" sldId="501"/>
        </pc:sldMkLst>
        <pc:spChg chg="del">
          <ac:chgData name="Chittaranjan Hens" userId="6fc03958433e8a43" providerId="LiveId" clId="{3941B8DD-44C0-4984-B2B1-5E7086316BFB}" dt="2023-02-04T12:27:03.153" v="3499" actId="478"/>
          <ac:spMkLst>
            <pc:docMk/>
            <pc:sldMk cId="1158314465" sldId="501"/>
            <ac:spMk id="3" creationId="{838DB15F-6022-2983-C313-9EA67B2941DF}"/>
          </ac:spMkLst>
        </pc:spChg>
        <pc:spChg chg="mod">
          <ac:chgData name="Chittaranjan Hens" userId="6fc03958433e8a43" providerId="LiveId" clId="{3941B8DD-44C0-4984-B2B1-5E7086316BFB}" dt="2023-02-04T12:28:07.085" v="3506" actId="1076"/>
          <ac:spMkLst>
            <pc:docMk/>
            <pc:sldMk cId="1158314465" sldId="501"/>
            <ac:spMk id="4" creationId="{AFE51AD9-A3D9-253A-1B86-5EF4D52F1C8E}"/>
          </ac:spMkLst>
        </pc:spChg>
        <pc:spChg chg="mod">
          <ac:chgData name="Chittaranjan Hens" userId="6fc03958433e8a43" providerId="LiveId" clId="{3941B8DD-44C0-4984-B2B1-5E7086316BFB}" dt="2023-02-04T12:29:46.342" v="3614" actId="20577"/>
          <ac:spMkLst>
            <pc:docMk/>
            <pc:sldMk cId="1158314465" sldId="501"/>
            <ac:spMk id="5" creationId="{390AA857-A8BE-08CA-EF6B-BFEF1D995E2C}"/>
          </ac:spMkLst>
        </pc:spChg>
        <pc:spChg chg="add mod">
          <ac:chgData name="Chittaranjan Hens" userId="6fc03958433e8a43" providerId="LiveId" clId="{3941B8DD-44C0-4984-B2B1-5E7086316BFB}" dt="2023-02-04T12:31:27.392" v="3678" actId="14100"/>
          <ac:spMkLst>
            <pc:docMk/>
            <pc:sldMk cId="1158314465" sldId="501"/>
            <ac:spMk id="6" creationId="{340142F5-1F69-49A1-BE4C-6BF697BEA809}"/>
          </ac:spMkLst>
        </pc:spChg>
        <pc:spChg chg="mod">
          <ac:chgData name="Chittaranjan Hens" userId="6fc03958433e8a43" providerId="LiveId" clId="{3941B8DD-44C0-4984-B2B1-5E7086316BFB}" dt="2023-02-04T12:27:09.827" v="3500" actId="1076"/>
          <ac:spMkLst>
            <pc:docMk/>
            <pc:sldMk cId="1158314465" sldId="501"/>
            <ac:spMk id="17" creationId="{0941DD14-4206-02AC-7CBA-171170F174CB}"/>
          </ac:spMkLst>
        </pc:spChg>
        <pc:spChg chg="mod">
          <ac:chgData name="Chittaranjan Hens" userId="6fc03958433e8a43" providerId="LiveId" clId="{3941B8DD-44C0-4984-B2B1-5E7086316BFB}" dt="2023-02-04T12:27:19.633" v="3503" actId="1076"/>
          <ac:spMkLst>
            <pc:docMk/>
            <pc:sldMk cId="1158314465" sldId="501"/>
            <ac:spMk id="18" creationId="{5CE6DB7F-F52F-764B-7306-0CF78CD4E86F}"/>
          </ac:spMkLst>
        </pc:spChg>
        <pc:picChg chg="mod">
          <ac:chgData name="Chittaranjan Hens" userId="6fc03958433e8a43" providerId="LiveId" clId="{3941B8DD-44C0-4984-B2B1-5E7086316BFB}" dt="2023-02-04T12:27:13.257" v="3502" actId="1076"/>
          <ac:picMkLst>
            <pc:docMk/>
            <pc:sldMk cId="1158314465" sldId="501"/>
            <ac:picMk id="2" creationId="{1F52086F-5926-4073-55EB-04D733E0C16C}"/>
          </ac:picMkLst>
        </pc:picChg>
      </pc:sldChg>
      <pc:sldChg chg="add del">
        <pc:chgData name="Chittaranjan Hens" userId="6fc03958433e8a43" providerId="LiveId" clId="{3941B8DD-44C0-4984-B2B1-5E7086316BFB}" dt="2023-02-04T12:24:51.308" v="3494"/>
        <pc:sldMkLst>
          <pc:docMk/>
          <pc:sldMk cId="2421417533" sldId="501"/>
        </pc:sldMkLst>
      </pc:sldChg>
      <pc:sldChg chg="modSp add mod">
        <pc:chgData name="Chittaranjan Hens" userId="6fc03958433e8a43" providerId="LiveId" clId="{3941B8DD-44C0-4984-B2B1-5E7086316BFB}" dt="2023-02-05T03:56:21.574" v="3725" actId="6549"/>
        <pc:sldMkLst>
          <pc:docMk/>
          <pc:sldMk cId="1071421308" sldId="502"/>
        </pc:sldMkLst>
        <pc:spChg chg="mod">
          <ac:chgData name="Chittaranjan Hens" userId="6fc03958433e8a43" providerId="LiveId" clId="{3941B8DD-44C0-4984-B2B1-5E7086316BFB}" dt="2023-02-05T03:56:21.574" v="3725" actId="6549"/>
          <ac:spMkLst>
            <pc:docMk/>
            <pc:sldMk cId="1071421308" sldId="502"/>
            <ac:spMk id="10" creationId="{01A96E18-E979-9E3C-2D58-AAA147C6EA59}"/>
          </ac:spMkLst>
        </pc:spChg>
      </pc:sldChg>
      <pc:sldChg chg="add">
        <pc:chgData name="Chittaranjan Hens" userId="6fc03958433e8a43" providerId="LiveId" clId="{3941B8DD-44C0-4984-B2B1-5E7086316BFB}" dt="2023-02-05T04:33:48.220" v="3825"/>
        <pc:sldMkLst>
          <pc:docMk/>
          <pc:sldMk cId="0" sldId="712"/>
        </pc:sldMkLst>
      </pc:sldChg>
      <pc:sldChg chg="addSp modSp add mod">
        <pc:chgData name="Chittaranjan Hens" userId="6fc03958433e8a43" providerId="LiveId" clId="{3941B8DD-44C0-4984-B2B1-5E7086316BFB}" dt="2023-02-05T04:59:06.154" v="4075"/>
        <pc:sldMkLst>
          <pc:docMk/>
          <pc:sldMk cId="2950253912" sldId="714"/>
        </pc:sldMkLst>
        <pc:spChg chg="add mod">
          <ac:chgData name="Chittaranjan Hens" userId="6fc03958433e8a43" providerId="LiveId" clId="{3941B8DD-44C0-4984-B2B1-5E7086316BFB}" dt="2023-02-05T04:38:49.836" v="3904" actId="2711"/>
          <ac:spMkLst>
            <pc:docMk/>
            <pc:sldMk cId="2950253912" sldId="714"/>
            <ac:spMk id="4" creationId="{307B1385-1CDC-2127-DC4D-5918A8E4EB3C}"/>
          </ac:spMkLst>
        </pc:spChg>
        <pc:spChg chg="mod">
          <ac:chgData name="Chittaranjan Hens" userId="6fc03958433e8a43" providerId="LiveId" clId="{3941B8DD-44C0-4984-B2B1-5E7086316BFB}" dt="2023-02-05T03:58:35.078" v="3746" actId="207"/>
          <ac:spMkLst>
            <pc:docMk/>
            <pc:sldMk cId="2950253912" sldId="714"/>
            <ac:spMk id="7" creationId="{303B675C-FEDF-4D95-92D2-2CF55DE2E221}"/>
          </ac:spMkLst>
        </pc:spChg>
        <pc:spChg chg="mod">
          <ac:chgData name="Chittaranjan Hens" userId="6fc03958433e8a43" providerId="LiveId" clId="{3941B8DD-44C0-4984-B2B1-5E7086316BFB}" dt="2023-02-05T03:58:38.355" v="3747" actId="207"/>
          <ac:spMkLst>
            <pc:docMk/>
            <pc:sldMk cId="2950253912" sldId="714"/>
            <ac:spMk id="9" creationId="{1B038A45-0674-4FFD-88C9-F51C5CC1787F}"/>
          </ac:spMkLst>
        </pc:spChg>
        <pc:spChg chg="mod">
          <ac:chgData name="Chittaranjan Hens" userId="6fc03958433e8a43" providerId="LiveId" clId="{3941B8DD-44C0-4984-B2B1-5E7086316BFB}" dt="2023-02-05T03:58:40.893" v="3748" actId="207"/>
          <ac:spMkLst>
            <pc:docMk/>
            <pc:sldMk cId="2950253912" sldId="714"/>
            <ac:spMk id="10" creationId="{98EFD8C6-540C-466E-B4AF-4550FEBA9533}"/>
          </ac:spMkLst>
        </pc:spChg>
        <pc:spChg chg="mod">
          <ac:chgData name="Chittaranjan Hens" userId="6fc03958433e8a43" providerId="LiveId" clId="{3941B8DD-44C0-4984-B2B1-5E7086316BFB}" dt="2023-02-05T04:31:43.243" v="3824" actId="122"/>
          <ac:spMkLst>
            <pc:docMk/>
            <pc:sldMk cId="2950253912" sldId="714"/>
            <ac:spMk id="48134" creationId="{D1E4B96B-AA11-4834-A4AB-DCEFAC09E403}"/>
          </ac:spMkLst>
        </pc:spChg>
        <pc:picChg chg="add mod ord">
          <ac:chgData name="Chittaranjan Hens" userId="6fc03958433e8a43" providerId="LiveId" clId="{3941B8DD-44C0-4984-B2B1-5E7086316BFB}" dt="2023-02-05T04:59:06.154" v="4075"/>
          <ac:picMkLst>
            <pc:docMk/>
            <pc:sldMk cId="2950253912" sldId="714"/>
            <ac:picMk id="2" creationId="{97251323-3C90-B246-2856-7A93EC5AB6D5}"/>
          </ac:picMkLst>
        </pc:picChg>
        <pc:picChg chg="add mod">
          <ac:chgData name="Chittaranjan Hens" userId="6fc03958433e8a43" providerId="LiveId" clId="{3941B8DD-44C0-4984-B2B1-5E7086316BFB}" dt="2023-02-05T04:31:27.591" v="3805" actId="1076"/>
          <ac:picMkLst>
            <pc:docMk/>
            <pc:sldMk cId="2950253912" sldId="714"/>
            <ac:picMk id="3" creationId="{27239F7E-4A53-2C4C-1E73-9ADF5284026D}"/>
          </ac:picMkLst>
        </pc:picChg>
      </pc:sldChg>
      <pc:sldChg chg="add del">
        <pc:chgData name="Chittaranjan Hens" userId="6fc03958433e8a43" providerId="LiveId" clId="{3941B8DD-44C0-4984-B2B1-5E7086316BFB}" dt="2023-02-05T04:31:29.241" v="3806" actId="47"/>
        <pc:sldMkLst>
          <pc:docMk/>
          <pc:sldMk cId="3498039141" sldId="716"/>
        </pc:sldMkLst>
      </pc:sldChg>
      <pc:sldChg chg="addSp delSp modSp add mod modAnim">
        <pc:chgData name="Chittaranjan Hens" userId="6fc03958433e8a43" providerId="LiveId" clId="{3941B8DD-44C0-4984-B2B1-5E7086316BFB}" dt="2023-02-05T04:40:35.835" v="3916" actId="403"/>
        <pc:sldMkLst>
          <pc:docMk/>
          <pc:sldMk cId="0" sldId="717"/>
        </pc:sldMkLst>
        <pc:spChg chg="add mod">
          <ac:chgData name="Chittaranjan Hens" userId="6fc03958433e8a43" providerId="LiveId" clId="{3941B8DD-44C0-4984-B2B1-5E7086316BFB}" dt="2023-02-05T04:40:35.835" v="3916" actId="403"/>
          <ac:spMkLst>
            <pc:docMk/>
            <pc:sldMk cId="0" sldId="717"/>
            <ac:spMk id="3" creationId="{7D3AD282-BCF4-3D53-1C22-70E10BBA4BCE}"/>
          </ac:spMkLst>
        </pc:spChg>
        <pc:spChg chg="mod">
          <ac:chgData name="Chittaranjan Hens" userId="6fc03958433e8a43" providerId="LiveId" clId="{3941B8DD-44C0-4984-B2B1-5E7086316BFB}" dt="2023-02-05T04:35:12.506" v="3831" actId="207"/>
          <ac:spMkLst>
            <pc:docMk/>
            <pc:sldMk cId="0" sldId="717"/>
            <ac:spMk id="5" creationId="{202D4595-3008-4E7F-8F58-AFF53D89B4B7}"/>
          </ac:spMkLst>
        </pc:spChg>
        <pc:spChg chg="mod">
          <ac:chgData name="Chittaranjan Hens" userId="6fc03958433e8a43" providerId="LiveId" clId="{3941B8DD-44C0-4984-B2B1-5E7086316BFB}" dt="2023-02-05T04:35:19.275" v="3833" actId="207"/>
          <ac:spMkLst>
            <pc:docMk/>
            <pc:sldMk cId="0" sldId="717"/>
            <ac:spMk id="6" creationId="{915712DA-65A9-4ED1-83D5-DA908F121DDD}"/>
          </ac:spMkLst>
        </pc:spChg>
        <pc:spChg chg="mod">
          <ac:chgData name="Chittaranjan Hens" userId="6fc03958433e8a43" providerId="LiveId" clId="{3941B8DD-44C0-4984-B2B1-5E7086316BFB}" dt="2023-02-05T04:35:12.506" v="3831" actId="207"/>
          <ac:spMkLst>
            <pc:docMk/>
            <pc:sldMk cId="0" sldId="717"/>
            <ac:spMk id="7" creationId="{3925E6F8-5CBE-4F47-A617-4C5D07C15360}"/>
          </ac:spMkLst>
        </pc:spChg>
        <pc:spChg chg="mod">
          <ac:chgData name="Chittaranjan Hens" userId="6fc03958433e8a43" providerId="LiveId" clId="{3941B8DD-44C0-4984-B2B1-5E7086316BFB}" dt="2023-02-05T04:35:12.506" v="3831" actId="207"/>
          <ac:spMkLst>
            <pc:docMk/>
            <pc:sldMk cId="0" sldId="717"/>
            <ac:spMk id="11" creationId="{3F19C001-87C5-4BE0-B73E-1E708E07FCFF}"/>
          </ac:spMkLst>
        </pc:spChg>
        <pc:spChg chg="mod">
          <ac:chgData name="Chittaranjan Hens" userId="6fc03958433e8a43" providerId="LiveId" clId="{3941B8DD-44C0-4984-B2B1-5E7086316BFB}" dt="2023-02-05T04:35:12.506" v="3831" actId="207"/>
          <ac:spMkLst>
            <pc:docMk/>
            <pc:sldMk cId="0" sldId="717"/>
            <ac:spMk id="14" creationId="{F1356606-D5A3-44AA-9C4E-091E0F09A908}"/>
          </ac:spMkLst>
        </pc:spChg>
        <pc:spChg chg="mod">
          <ac:chgData name="Chittaranjan Hens" userId="6fc03958433e8a43" providerId="LiveId" clId="{3941B8DD-44C0-4984-B2B1-5E7086316BFB}" dt="2023-02-05T04:35:12.506" v="3831" actId="207"/>
          <ac:spMkLst>
            <pc:docMk/>
            <pc:sldMk cId="0" sldId="717"/>
            <ac:spMk id="20" creationId="{1E9D6697-55E0-4925-A7C3-0863CB577201}"/>
          </ac:spMkLst>
        </pc:spChg>
        <pc:spChg chg="del">
          <ac:chgData name="Chittaranjan Hens" userId="6fc03958433e8a43" providerId="LiveId" clId="{3941B8DD-44C0-4984-B2B1-5E7086316BFB}" dt="2023-02-05T04:33:57.800" v="3826" actId="478"/>
          <ac:spMkLst>
            <pc:docMk/>
            <pc:sldMk cId="0" sldId="717"/>
            <ac:spMk id="56323" creationId="{39E54375-B88A-47B9-A209-8368BCE91FDC}"/>
          </ac:spMkLst>
        </pc:spChg>
        <pc:spChg chg="mod">
          <ac:chgData name="Chittaranjan Hens" userId="6fc03958433e8a43" providerId="LiveId" clId="{3941B8DD-44C0-4984-B2B1-5E7086316BFB}" dt="2023-02-05T04:35:12.506" v="3831" actId="207"/>
          <ac:spMkLst>
            <pc:docMk/>
            <pc:sldMk cId="0" sldId="717"/>
            <ac:spMk id="56329" creationId="{8C8C04DE-8D6B-4481-98FE-B836BD6623AB}"/>
          </ac:spMkLst>
        </pc:spChg>
        <pc:picChg chg="add mod ord">
          <ac:chgData name="Chittaranjan Hens" userId="6fc03958433e8a43" providerId="LiveId" clId="{3941B8DD-44C0-4984-B2B1-5E7086316BFB}" dt="2023-02-05T04:40:29.530" v="3914" actId="1076"/>
          <ac:picMkLst>
            <pc:docMk/>
            <pc:sldMk cId="0" sldId="717"/>
            <ac:picMk id="2" creationId="{948FC06C-00BA-578A-411D-53495C896D7A}"/>
          </ac:picMkLst>
        </pc:picChg>
      </pc:sldChg>
      <pc:sldChg chg="addSp delSp modSp add mod">
        <pc:chgData name="Chittaranjan Hens" userId="6fc03958433e8a43" providerId="LiveId" clId="{3941B8DD-44C0-4984-B2B1-5E7086316BFB}" dt="2023-02-05T04:36:20.128" v="3847"/>
        <pc:sldMkLst>
          <pc:docMk/>
          <pc:sldMk cId="0" sldId="718"/>
        </pc:sldMkLst>
        <pc:spChg chg="add mod">
          <ac:chgData name="Chittaranjan Hens" userId="6fc03958433e8a43" providerId="LiveId" clId="{3941B8DD-44C0-4984-B2B1-5E7086316BFB}" dt="2023-02-05T04:36:18.950" v="3846" actId="478"/>
          <ac:spMkLst>
            <pc:docMk/>
            <pc:sldMk cId="0" sldId="718"/>
            <ac:spMk id="4" creationId="{F17E6C5C-78CB-9643-6745-08CC806A1707}"/>
          </ac:spMkLst>
        </pc:spChg>
        <pc:spChg chg="add mod">
          <ac:chgData name="Chittaranjan Hens" userId="6fc03958433e8a43" providerId="LiveId" clId="{3941B8DD-44C0-4984-B2B1-5E7086316BFB}" dt="2023-02-05T04:36:20.128" v="3847"/>
          <ac:spMkLst>
            <pc:docMk/>
            <pc:sldMk cId="0" sldId="718"/>
            <ac:spMk id="5" creationId="{674D4ECF-7904-FD70-9AC3-226D19FEE37E}"/>
          </ac:spMkLst>
        </pc:spChg>
        <pc:spChg chg="mod">
          <ac:chgData name="Chittaranjan Hens" userId="6fc03958433e8a43" providerId="LiveId" clId="{3941B8DD-44C0-4984-B2B1-5E7086316BFB}" dt="2023-02-05T03:57:02.891" v="3730" actId="1076"/>
          <ac:spMkLst>
            <pc:docMk/>
            <pc:sldMk cId="0" sldId="718"/>
            <ac:spMk id="52226" creationId="{291A7F2A-11B0-42B5-BD2B-0A65D0EA2C79}"/>
          </ac:spMkLst>
        </pc:spChg>
        <pc:spChg chg="mod">
          <ac:chgData name="Chittaranjan Hens" userId="6fc03958433e8a43" providerId="LiveId" clId="{3941B8DD-44C0-4984-B2B1-5E7086316BFB}" dt="2023-02-05T03:57:07.551" v="3731" actId="1076"/>
          <ac:spMkLst>
            <pc:docMk/>
            <pc:sldMk cId="0" sldId="718"/>
            <ac:spMk id="52227" creationId="{A523149E-6D00-4A97-B757-2DD01EDABE68}"/>
          </ac:spMkLst>
        </pc:spChg>
        <pc:spChg chg="del mod">
          <ac:chgData name="Chittaranjan Hens" userId="6fc03958433e8a43" providerId="LiveId" clId="{3941B8DD-44C0-4984-B2B1-5E7086316BFB}" dt="2023-02-05T04:36:18.950" v="3846" actId="478"/>
          <ac:spMkLst>
            <pc:docMk/>
            <pc:sldMk cId="0" sldId="718"/>
            <ac:spMk id="52228" creationId="{4E8BB43B-1112-4448-A7F7-B26E2F7D33D0}"/>
          </ac:spMkLst>
        </pc:spChg>
        <pc:picChg chg="add mod ord">
          <ac:chgData name="Chittaranjan Hens" userId="6fc03958433e8a43" providerId="LiveId" clId="{3941B8DD-44C0-4984-B2B1-5E7086316BFB}" dt="2023-02-05T03:56:40.060" v="3727" actId="167"/>
          <ac:picMkLst>
            <pc:docMk/>
            <pc:sldMk cId="0" sldId="718"/>
            <ac:picMk id="2" creationId="{D317EB69-5218-0394-3DB4-C3F93A1D09C5}"/>
          </ac:picMkLst>
        </pc:picChg>
      </pc:sldChg>
      <pc:sldChg chg="addSp modSp add mod">
        <pc:chgData name="Chittaranjan Hens" userId="6fc03958433e8a43" providerId="LiveId" clId="{3941B8DD-44C0-4984-B2B1-5E7086316BFB}" dt="2023-02-05T04:35:54.943" v="3841" actId="167"/>
        <pc:sldMkLst>
          <pc:docMk/>
          <pc:sldMk cId="0" sldId="719"/>
        </pc:sldMkLst>
        <pc:picChg chg="add mod ord">
          <ac:chgData name="Chittaranjan Hens" userId="6fc03958433e8a43" providerId="LiveId" clId="{3941B8DD-44C0-4984-B2B1-5E7086316BFB}" dt="2023-02-05T04:35:54.943" v="3841" actId="167"/>
          <ac:picMkLst>
            <pc:docMk/>
            <pc:sldMk cId="0" sldId="719"/>
            <ac:picMk id="2" creationId="{68CB660A-5850-4A4B-33C5-A269463E7129}"/>
          </ac:picMkLst>
        </pc:picChg>
      </pc:sldChg>
    </pc:docChg>
  </pc:docChgLst>
  <pc:docChgLst>
    <pc:chgData name="Chittaranjan Hens" userId="6fc03958433e8a43" providerId="LiveId" clId="{8FC35386-D2C4-451B-9307-371306956297}"/>
    <pc:docChg chg="undo custSel addSld delSld modSld sldOrd">
      <pc:chgData name="Chittaranjan Hens" userId="6fc03958433e8a43" providerId="LiveId" clId="{8FC35386-D2C4-451B-9307-371306956297}" dt="2023-01-19T05:28:20.721" v="3760" actId="478"/>
      <pc:docMkLst>
        <pc:docMk/>
      </pc:docMkLst>
      <pc:sldChg chg="addSp delSp mod delAnim">
        <pc:chgData name="Chittaranjan Hens" userId="6fc03958433e8a43" providerId="LiveId" clId="{8FC35386-D2C4-451B-9307-371306956297}" dt="2023-01-18T20:24:17.113" v="3473" actId="22"/>
        <pc:sldMkLst>
          <pc:docMk/>
          <pc:sldMk cId="1102281606" sldId="264"/>
        </pc:sldMkLst>
        <pc:spChg chg="del">
          <ac:chgData name="Chittaranjan Hens" userId="6fc03958433e8a43" providerId="LiveId" clId="{8FC35386-D2C4-451B-9307-371306956297}" dt="2023-01-06T05:43:44.384" v="4" actId="478"/>
          <ac:spMkLst>
            <pc:docMk/>
            <pc:sldMk cId="1102281606" sldId="264"/>
            <ac:spMk id="2" creationId="{DC222BA3-A2CE-2597-05A4-700543D69720}"/>
          </ac:spMkLst>
        </pc:spChg>
        <pc:picChg chg="add del">
          <ac:chgData name="Chittaranjan Hens" userId="6fc03958433e8a43" providerId="LiveId" clId="{8FC35386-D2C4-451B-9307-371306956297}" dt="2023-01-18T20:24:17.113" v="3473" actId="22"/>
          <ac:picMkLst>
            <pc:docMk/>
            <pc:sldMk cId="1102281606" sldId="264"/>
            <ac:picMk id="5" creationId="{F4F5A89B-952F-6991-9A19-5087D9180FCB}"/>
          </ac:picMkLst>
        </pc:picChg>
      </pc:sldChg>
      <pc:sldChg chg="del">
        <pc:chgData name="Chittaranjan Hens" userId="6fc03958433e8a43" providerId="LiveId" clId="{8FC35386-D2C4-451B-9307-371306956297}" dt="2023-01-06T05:43:59.932" v="5" actId="47"/>
        <pc:sldMkLst>
          <pc:docMk/>
          <pc:sldMk cId="1314684922" sldId="265"/>
        </pc:sldMkLst>
      </pc:sldChg>
      <pc:sldChg chg="del">
        <pc:chgData name="Chittaranjan Hens" userId="6fc03958433e8a43" providerId="LiveId" clId="{8FC35386-D2C4-451B-9307-371306956297}" dt="2023-01-06T05:44:37.156" v="15" actId="47"/>
        <pc:sldMkLst>
          <pc:docMk/>
          <pc:sldMk cId="3796521375" sldId="266"/>
        </pc:sldMkLst>
      </pc:sldChg>
      <pc:sldChg chg="del">
        <pc:chgData name="Chittaranjan Hens" userId="6fc03958433e8a43" providerId="LiveId" clId="{8FC35386-D2C4-451B-9307-371306956297}" dt="2023-01-06T05:44:01.050" v="6" actId="47"/>
        <pc:sldMkLst>
          <pc:docMk/>
          <pc:sldMk cId="2025591606" sldId="267"/>
        </pc:sldMkLst>
      </pc:sldChg>
      <pc:sldChg chg="del">
        <pc:chgData name="Chittaranjan Hens" userId="6fc03958433e8a43" providerId="LiveId" clId="{8FC35386-D2C4-451B-9307-371306956297}" dt="2023-01-06T05:44:02.349" v="7" actId="47"/>
        <pc:sldMkLst>
          <pc:docMk/>
          <pc:sldMk cId="2621272481" sldId="269"/>
        </pc:sldMkLst>
      </pc:sldChg>
      <pc:sldChg chg="del">
        <pc:chgData name="Chittaranjan Hens" userId="6fc03958433e8a43" providerId="LiveId" clId="{8FC35386-D2C4-451B-9307-371306956297}" dt="2023-01-06T05:44:14.092" v="8" actId="47"/>
        <pc:sldMkLst>
          <pc:docMk/>
          <pc:sldMk cId="1257611884" sldId="271"/>
        </pc:sldMkLst>
      </pc:sldChg>
      <pc:sldChg chg="del">
        <pc:chgData name="Chittaranjan Hens" userId="6fc03958433e8a43" providerId="LiveId" clId="{8FC35386-D2C4-451B-9307-371306956297}" dt="2023-01-06T05:44:49.605" v="17" actId="47"/>
        <pc:sldMkLst>
          <pc:docMk/>
          <pc:sldMk cId="3538302570" sldId="272"/>
        </pc:sldMkLst>
      </pc:sldChg>
      <pc:sldChg chg="del">
        <pc:chgData name="Chittaranjan Hens" userId="6fc03958433e8a43" providerId="LiveId" clId="{8FC35386-D2C4-451B-9307-371306956297}" dt="2023-01-06T05:44:40.618" v="16" actId="47"/>
        <pc:sldMkLst>
          <pc:docMk/>
          <pc:sldMk cId="1697572089" sldId="273"/>
        </pc:sldMkLst>
      </pc:sldChg>
      <pc:sldChg chg="del">
        <pc:chgData name="Chittaranjan Hens" userId="6fc03958433e8a43" providerId="LiveId" clId="{8FC35386-D2C4-451B-9307-371306956297}" dt="2023-01-06T05:44:20.468" v="10" actId="47"/>
        <pc:sldMkLst>
          <pc:docMk/>
          <pc:sldMk cId="2763457763" sldId="276"/>
        </pc:sldMkLst>
      </pc:sldChg>
      <pc:sldChg chg="del">
        <pc:chgData name="Chittaranjan Hens" userId="6fc03958433e8a43" providerId="LiveId" clId="{8FC35386-D2C4-451B-9307-371306956297}" dt="2023-01-06T05:44:21.595" v="11" actId="47"/>
        <pc:sldMkLst>
          <pc:docMk/>
          <pc:sldMk cId="2849777498" sldId="277"/>
        </pc:sldMkLst>
      </pc:sldChg>
      <pc:sldChg chg="del">
        <pc:chgData name="Chittaranjan Hens" userId="6fc03958433e8a43" providerId="LiveId" clId="{8FC35386-D2C4-451B-9307-371306956297}" dt="2023-01-06T05:44:25.427" v="12" actId="47"/>
        <pc:sldMkLst>
          <pc:docMk/>
          <pc:sldMk cId="599373940" sldId="279"/>
        </pc:sldMkLst>
      </pc:sldChg>
      <pc:sldChg chg="del">
        <pc:chgData name="Chittaranjan Hens" userId="6fc03958433e8a43" providerId="LiveId" clId="{8FC35386-D2C4-451B-9307-371306956297}" dt="2023-01-06T05:44:26.610" v="13" actId="47"/>
        <pc:sldMkLst>
          <pc:docMk/>
          <pc:sldMk cId="663381156" sldId="280"/>
        </pc:sldMkLst>
      </pc:sldChg>
      <pc:sldChg chg="del">
        <pc:chgData name="Chittaranjan Hens" userId="6fc03958433e8a43" providerId="LiveId" clId="{8FC35386-D2C4-451B-9307-371306956297}" dt="2023-01-06T05:44:30.328" v="14" actId="47"/>
        <pc:sldMkLst>
          <pc:docMk/>
          <pc:sldMk cId="2761927713" sldId="281"/>
        </pc:sldMkLst>
      </pc:sldChg>
      <pc:sldChg chg="del">
        <pc:chgData name="Chittaranjan Hens" userId="6fc03958433e8a43" providerId="LiveId" clId="{8FC35386-D2C4-451B-9307-371306956297}" dt="2023-01-06T05:44:55.871" v="18" actId="47"/>
        <pc:sldMkLst>
          <pc:docMk/>
          <pc:sldMk cId="496438074" sldId="283"/>
        </pc:sldMkLst>
      </pc:sldChg>
      <pc:sldChg chg="del">
        <pc:chgData name="Chittaranjan Hens" userId="6fc03958433e8a43" providerId="LiveId" clId="{8FC35386-D2C4-451B-9307-371306956297}" dt="2023-01-06T05:45:00.925" v="19" actId="47"/>
        <pc:sldMkLst>
          <pc:docMk/>
          <pc:sldMk cId="3002433760" sldId="295"/>
        </pc:sldMkLst>
      </pc:sldChg>
      <pc:sldChg chg="del">
        <pc:chgData name="Chittaranjan Hens" userId="6fc03958433e8a43" providerId="LiveId" clId="{8FC35386-D2C4-451B-9307-371306956297}" dt="2023-01-06T05:45:01.500" v="20" actId="47"/>
        <pc:sldMkLst>
          <pc:docMk/>
          <pc:sldMk cId="1974607926" sldId="296"/>
        </pc:sldMkLst>
      </pc:sldChg>
      <pc:sldChg chg="del">
        <pc:chgData name="Chittaranjan Hens" userId="6fc03958433e8a43" providerId="LiveId" clId="{8FC35386-D2C4-451B-9307-371306956297}" dt="2023-01-06T05:45:01.789" v="21" actId="47"/>
        <pc:sldMkLst>
          <pc:docMk/>
          <pc:sldMk cId="1419003722" sldId="297"/>
        </pc:sldMkLst>
      </pc:sldChg>
      <pc:sldChg chg="del">
        <pc:chgData name="Chittaranjan Hens" userId="6fc03958433e8a43" providerId="LiveId" clId="{8FC35386-D2C4-451B-9307-371306956297}" dt="2023-01-06T05:45:02.049" v="22" actId="47"/>
        <pc:sldMkLst>
          <pc:docMk/>
          <pc:sldMk cId="478051190" sldId="298"/>
        </pc:sldMkLst>
      </pc:sldChg>
      <pc:sldChg chg="del">
        <pc:chgData name="Chittaranjan Hens" userId="6fc03958433e8a43" providerId="LiveId" clId="{8FC35386-D2C4-451B-9307-371306956297}" dt="2023-01-06T05:45:02.756" v="24" actId="47"/>
        <pc:sldMkLst>
          <pc:docMk/>
          <pc:sldMk cId="121351726" sldId="299"/>
        </pc:sldMkLst>
      </pc:sldChg>
      <pc:sldChg chg="del">
        <pc:chgData name="Chittaranjan Hens" userId="6fc03958433e8a43" providerId="LiveId" clId="{8FC35386-D2C4-451B-9307-371306956297}" dt="2023-01-06T05:45:02.804" v="25" actId="47"/>
        <pc:sldMkLst>
          <pc:docMk/>
          <pc:sldMk cId="4121662994" sldId="327"/>
        </pc:sldMkLst>
      </pc:sldChg>
      <pc:sldChg chg="del">
        <pc:chgData name="Chittaranjan Hens" userId="6fc03958433e8a43" providerId="LiveId" clId="{8FC35386-D2C4-451B-9307-371306956297}" dt="2023-01-06T05:45:02.431" v="23" actId="47"/>
        <pc:sldMkLst>
          <pc:docMk/>
          <pc:sldMk cId="88886105" sldId="330"/>
        </pc:sldMkLst>
      </pc:sldChg>
      <pc:sldChg chg="del">
        <pc:chgData name="Chittaranjan Hens" userId="6fc03958433e8a43" providerId="LiveId" clId="{8FC35386-D2C4-451B-9307-371306956297}" dt="2023-01-06T05:44:15.388" v="9" actId="47"/>
        <pc:sldMkLst>
          <pc:docMk/>
          <pc:sldMk cId="569048894" sldId="331"/>
        </pc:sldMkLst>
      </pc:sldChg>
      <pc:sldChg chg="del">
        <pc:chgData name="Chittaranjan Hens" userId="6fc03958433e8a43" providerId="LiveId" clId="{8FC35386-D2C4-451B-9307-371306956297}" dt="2023-01-06T05:45:03.102" v="26" actId="47"/>
        <pc:sldMkLst>
          <pc:docMk/>
          <pc:sldMk cId="4428162" sldId="332"/>
        </pc:sldMkLst>
      </pc:sldChg>
      <pc:sldChg chg="modSp del mod">
        <pc:chgData name="Chittaranjan Hens" userId="6fc03958433e8a43" providerId="LiveId" clId="{8FC35386-D2C4-451B-9307-371306956297}" dt="2023-01-06T05:45:40.566" v="31" actId="47"/>
        <pc:sldMkLst>
          <pc:docMk/>
          <pc:sldMk cId="1251487997" sldId="333"/>
        </pc:sldMkLst>
        <pc:spChg chg="mod">
          <ac:chgData name="Chittaranjan Hens" userId="6fc03958433e8a43" providerId="LiveId" clId="{8FC35386-D2C4-451B-9307-371306956297}" dt="2023-01-06T05:45:17.583" v="27" actId="207"/>
          <ac:spMkLst>
            <pc:docMk/>
            <pc:sldMk cId="1251487997" sldId="333"/>
            <ac:spMk id="15" creationId="{011F0240-892C-55F4-B3D2-B3AF12991600}"/>
          </ac:spMkLst>
        </pc:spChg>
        <pc:picChg chg="mod">
          <ac:chgData name="Chittaranjan Hens" userId="6fc03958433e8a43" providerId="LiveId" clId="{8FC35386-D2C4-451B-9307-371306956297}" dt="2023-01-06T05:40:02.621" v="1" actId="1076"/>
          <ac:picMkLst>
            <pc:docMk/>
            <pc:sldMk cId="1251487997" sldId="333"/>
            <ac:picMk id="4" creationId="{A77CDD2A-AFD3-0864-6D67-957A858D6745}"/>
          </ac:picMkLst>
        </pc:picChg>
      </pc:sldChg>
      <pc:sldChg chg="del">
        <pc:chgData name="Chittaranjan Hens" userId="6fc03958433e8a43" providerId="LiveId" clId="{8FC35386-D2C4-451B-9307-371306956297}" dt="2023-01-06T05:45:29.640" v="28" actId="47"/>
        <pc:sldMkLst>
          <pc:docMk/>
          <pc:sldMk cId="2298120832" sldId="334"/>
        </pc:sldMkLst>
      </pc:sldChg>
      <pc:sldChg chg="del">
        <pc:chgData name="Chittaranjan Hens" userId="6fc03958433e8a43" providerId="LiveId" clId="{8FC35386-D2C4-451B-9307-371306956297}" dt="2023-01-06T05:45:31.867" v="29" actId="47"/>
        <pc:sldMkLst>
          <pc:docMk/>
          <pc:sldMk cId="204522122" sldId="335"/>
        </pc:sldMkLst>
      </pc:sldChg>
      <pc:sldChg chg="del">
        <pc:chgData name="Chittaranjan Hens" userId="6fc03958433e8a43" providerId="LiveId" clId="{8FC35386-D2C4-451B-9307-371306956297}" dt="2023-01-06T05:45:33.249" v="30" actId="47"/>
        <pc:sldMkLst>
          <pc:docMk/>
          <pc:sldMk cId="2201819629" sldId="336"/>
        </pc:sldMkLst>
      </pc:sldChg>
      <pc:sldChg chg="del">
        <pc:chgData name="Chittaranjan Hens" userId="6fc03958433e8a43" providerId="LiveId" clId="{8FC35386-D2C4-451B-9307-371306956297}" dt="2023-01-06T05:45:48.701" v="32" actId="47"/>
        <pc:sldMkLst>
          <pc:docMk/>
          <pc:sldMk cId="2328464785" sldId="337"/>
        </pc:sldMkLst>
      </pc:sldChg>
      <pc:sldChg chg="del">
        <pc:chgData name="Chittaranjan Hens" userId="6fc03958433e8a43" providerId="LiveId" clId="{8FC35386-D2C4-451B-9307-371306956297}" dt="2023-01-06T05:45:54.324" v="33" actId="47"/>
        <pc:sldMkLst>
          <pc:docMk/>
          <pc:sldMk cId="95184056" sldId="338"/>
        </pc:sldMkLst>
      </pc:sldChg>
      <pc:sldChg chg="del">
        <pc:chgData name="Chittaranjan Hens" userId="6fc03958433e8a43" providerId="LiveId" clId="{8FC35386-D2C4-451B-9307-371306956297}" dt="2023-01-06T05:45:56.836" v="34" actId="47"/>
        <pc:sldMkLst>
          <pc:docMk/>
          <pc:sldMk cId="3817621952" sldId="340"/>
        </pc:sldMkLst>
      </pc:sldChg>
      <pc:sldChg chg="del">
        <pc:chgData name="Chittaranjan Hens" userId="6fc03958433e8a43" providerId="LiveId" clId="{8FC35386-D2C4-451B-9307-371306956297}" dt="2023-01-06T05:45:57.734" v="35" actId="47"/>
        <pc:sldMkLst>
          <pc:docMk/>
          <pc:sldMk cId="2091613246" sldId="342"/>
        </pc:sldMkLst>
      </pc:sldChg>
      <pc:sldChg chg="del">
        <pc:chgData name="Chittaranjan Hens" userId="6fc03958433e8a43" providerId="LiveId" clId="{8FC35386-D2C4-451B-9307-371306956297}" dt="2023-01-06T05:46:00.804" v="36" actId="47"/>
        <pc:sldMkLst>
          <pc:docMk/>
          <pc:sldMk cId="2195383221" sldId="343"/>
        </pc:sldMkLst>
      </pc:sldChg>
      <pc:sldChg chg="del">
        <pc:chgData name="Chittaranjan Hens" userId="6fc03958433e8a43" providerId="LiveId" clId="{8FC35386-D2C4-451B-9307-371306956297}" dt="2023-01-06T05:46:02.585" v="37" actId="47"/>
        <pc:sldMkLst>
          <pc:docMk/>
          <pc:sldMk cId="410067781" sldId="344"/>
        </pc:sldMkLst>
      </pc:sldChg>
      <pc:sldChg chg="modSp del mod">
        <pc:chgData name="Chittaranjan Hens" userId="6fc03958433e8a43" providerId="LiveId" clId="{8FC35386-D2C4-451B-9307-371306956297}" dt="2023-01-06T05:46:03.873" v="38" actId="47"/>
        <pc:sldMkLst>
          <pc:docMk/>
          <pc:sldMk cId="1848923214" sldId="345"/>
        </pc:sldMkLst>
        <pc:picChg chg="mod">
          <ac:chgData name="Chittaranjan Hens" userId="6fc03958433e8a43" providerId="LiveId" clId="{8FC35386-D2C4-451B-9307-371306956297}" dt="2023-01-06T05:40:21.311" v="3" actId="1076"/>
          <ac:picMkLst>
            <pc:docMk/>
            <pc:sldMk cId="1848923214" sldId="345"/>
            <ac:picMk id="6" creationId="{A329220C-EEA4-59CB-3B2B-D8A303DEF507}"/>
          </ac:picMkLst>
        </pc:picChg>
      </pc:sldChg>
      <pc:sldChg chg="del">
        <pc:chgData name="Chittaranjan Hens" userId="6fc03958433e8a43" providerId="LiveId" clId="{8FC35386-D2C4-451B-9307-371306956297}" dt="2023-01-06T05:46:04.904" v="39" actId="47"/>
        <pc:sldMkLst>
          <pc:docMk/>
          <pc:sldMk cId="741208684" sldId="346"/>
        </pc:sldMkLst>
      </pc:sldChg>
      <pc:sldChg chg="del">
        <pc:chgData name="Chittaranjan Hens" userId="6fc03958433e8a43" providerId="LiveId" clId="{8FC35386-D2C4-451B-9307-371306956297}" dt="2023-01-06T05:46:06.444" v="40" actId="47"/>
        <pc:sldMkLst>
          <pc:docMk/>
          <pc:sldMk cId="2384910355" sldId="347"/>
        </pc:sldMkLst>
      </pc:sldChg>
      <pc:sldChg chg="del">
        <pc:chgData name="Chittaranjan Hens" userId="6fc03958433e8a43" providerId="LiveId" clId="{8FC35386-D2C4-451B-9307-371306956297}" dt="2023-01-06T05:46:07.700" v="41" actId="47"/>
        <pc:sldMkLst>
          <pc:docMk/>
          <pc:sldMk cId="2084815155" sldId="348"/>
        </pc:sldMkLst>
      </pc:sldChg>
      <pc:sldChg chg="addSp delSp modSp mod setBg setClrOvrMap">
        <pc:chgData name="Chittaranjan Hens" userId="6fc03958433e8a43" providerId="LiveId" clId="{8FC35386-D2C4-451B-9307-371306956297}" dt="2023-01-06T06:12:03.289" v="92" actId="478"/>
        <pc:sldMkLst>
          <pc:docMk/>
          <pc:sldMk cId="785561664" sldId="349"/>
        </pc:sldMkLst>
        <pc:spChg chg="add mod ord">
          <ac:chgData name="Chittaranjan Hens" userId="6fc03958433e8a43" providerId="LiveId" clId="{8FC35386-D2C4-451B-9307-371306956297}" dt="2023-01-06T06:11:49.757" v="89" actId="26606"/>
          <ac:spMkLst>
            <pc:docMk/>
            <pc:sldMk cId="785561664" sldId="349"/>
            <ac:spMk id="2" creationId="{A556E9E2-95A0-8720-EEEE-85E7BA4C9E5A}"/>
          </ac:spMkLst>
        </pc:spChg>
        <pc:spChg chg="mod">
          <ac:chgData name="Chittaranjan Hens" userId="6fc03958433e8a43" providerId="LiveId" clId="{8FC35386-D2C4-451B-9307-371306956297}" dt="2023-01-06T06:11:49.757" v="89" actId="26606"/>
          <ac:spMkLst>
            <pc:docMk/>
            <pc:sldMk cId="785561664" sldId="349"/>
            <ac:spMk id="8" creationId="{25DB9404-1245-DBD1-0A6B-C45569333CB3}"/>
          </ac:spMkLst>
        </pc:spChg>
        <pc:spChg chg="add del">
          <ac:chgData name="Chittaranjan Hens" userId="6fc03958433e8a43" providerId="LiveId" clId="{8FC35386-D2C4-451B-9307-371306956297}" dt="2023-01-06T06:11:19.827" v="79" actId="26606"/>
          <ac:spMkLst>
            <pc:docMk/>
            <pc:sldMk cId="785561664" sldId="349"/>
            <ac:spMk id="10" creationId="{C991AD47-9C99-472F-BDAA-21B183F33947}"/>
          </ac:spMkLst>
        </pc:spChg>
        <pc:spChg chg="add del">
          <ac:chgData name="Chittaranjan Hens" userId="6fc03958433e8a43" providerId="LiveId" clId="{8FC35386-D2C4-451B-9307-371306956297}" dt="2023-01-06T06:11:19.827" v="79" actId="26606"/>
          <ac:spMkLst>
            <pc:docMk/>
            <pc:sldMk cId="785561664" sldId="349"/>
            <ac:spMk id="11" creationId="{9E706731-3860-4E73-9335-A870F6741F0B}"/>
          </ac:spMkLst>
        </pc:spChg>
        <pc:spChg chg="add del">
          <ac:chgData name="Chittaranjan Hens" userId="6fc03958433e8a43" providerId="LiveId" clId="{8FC35386-D2C4-451B-9307-371306956297}" dt="2023-01-06T06:10:32.927" v="73" actId="26606"/>
          <ac:spMkLst>
            <pc:docMk/>
            <pc:sldMk cId="785561664" sldId="349"/>
            <ac:spMk id="13" creationId="{352BEC0E-22F8-46D0-9632-375DB541B06C}"/>
          </ac:spMkLst>
        </pc:spChg>
        <pc:spChg chg="add del">
          <ac:chgData name="Chittaranjan Hens" userId="6fc03958433e8a43" providerId="LiveId" clId="{8FC35386-D2C4-451B-9307-371306956297}" dt="2023-01-06T06:10:32.927" v="73" actId="26606"/>
          <ac:spMkLst>
            <pc:docMk/>
            <pc:sldMk cId="785561664" sldId="349"/>
            <ac:spMk id="15" creationId="{3FCFB1DE-0B7E-48CC-BA90-B2AB0889F9D6}"/>
          </ac:spMkLst>
        </pc:spChg>
        <pc:spChg chg="add del">
          <ac:chgData name="Chittaranjan Hens" userId="6fc03958433e8a43" providerId="LiveId" clId="{8FC35386-D2C4-451B-9307-371306956297}" dt="2023-01-06T06:11:19.827" v="79" actId="26606"/>
          <ac:spMkLst>
            <pc:docMk/>
            <pc:sldMk cId="785561664" sldId="349"/>
            <ac:spMk id="17" creationId="{CD2ED21F-DC95-4AD1-8327-D561F5FCA3A6}"/>
          </ac:spMkLst>
        </pc:spChg>
        <pc:spChg chg="add del">
          <ac:chgData name="Chittaranjan Hens" userId="6fc03958433e8a43" providerId="LiveId" clId="{8FC35386-D2C4-451B-9307-371306956297}" dt="2023-01-06T06:11:49.757" v="89" actId="26606"/>
          <ac:spMkLst>
            <pc:docMk/>
            <pc:sldMk cId="785561664" sldId="349"/>
            <ac:spMk id="19" creationId="{53B475F8-50AE-46A0-9943-B2B63183D50C}"/>
          </ac:spMkLst>
        </pc:spChg>
        <pc:spChg chg="add del">
          <ac:chgData name="Chittaranjan Hens" userId="6fc03958433e8a43" providerId="LiveId" clId="{8FC35386-D2C4-451B-9307-371306956297}" dt="2023-01-06T06:11:49.757" v="89" actId="26606"/>
          <ac:spMkLst>
            <pc:docMk/>
            <pc:sldMk cId="785561664" sldId="349"/>
            <ac:spMk id="20" creationId="{75F6FDB4-2351-48C2-A863-2364A02343C0}"/>
          </ac:spMkLst>
        </pc:spChg>
        <pc:picChg chg="add del mod ord">
          <ac:chgData name="Chittaranjan Hens" userId="6fc03958433e8a43" providerId="LiveId" clId="{8FC35386-D2C4-451B-9307-371306956297}" dt="2023-01-06T06:11:49.757" v="89" actId="26606"/>
          <ac:picMkLst>
            <pc:docMk/>
            <pc:sldMk cId="785561664" sldId="349"/>
            <ac:picMk id="4" creationId="{A77CDD2A-AFD3-0864-6D67-957A858D6745}"/>
          </ac:picMkLst>
        </pc:picChg>
        <pc:picChg chg="add mod">
          <ac:chgData name="Chittaranjan Hens" userId="6fc03958433e8a43" providerId="LiveId" clId="{8FC35386-D2C4-451B-9307-371306956297}" dt="2023-01-06T06:11:49.757" v="89" actId="26606"/>
          <ac:picMkLst>
            <pc:docMk/>
            <pc:sldMk cId="785561664" sldId="349"/>
            <ac:picMk id="5" creationId="{4683D138-54C9-4327-55A2-56023555D615}"/>
          </ac:picMkLst>
        </pc:picChg>
        <pc:picChg chg="add del mod">
          <ac:chgData name="Chittaranjan Hens" userId="6fc03958433e8a43" providerId="LiveId" clId="{8FC35386-D2C4-451B-9307-371306956297}" dt="2023-01-06T06:12:03.289" v="92" actId="478"/>
          <ac:picMkLst>
            <pc:docMk/>
            <pc:sldMk cId="785561664" sldId="349"/>
            <ac:picMk id="7" creationId="{09FA5CCB-E872-49C1-7782-DD5AAA4D2DFD}"/>
          </ac:picMkLst>
        </pc:picChg>
      </pc:sldChg>
      <pc:sldChg chg="add">
        <pc:chgData name="Chittaranjan Hens" userId="6fc03958433e8a43" providerId="LiveId" clId="{8FC35386-D2C4-451B-9307-371306956297}" dt="2023-01-06T06:11:58.311" v="91" actId="2890"/>
        <pc:sldMkLst>
          <pc:docMk/>
          <pc:sldMk cId="4134741998" sldId="350"/>
        </pc:sldMkLst>
      </pc:sldChg>
      <pc:sldChg chg="addSp delSp modSp add mod">
        <pc:chgData name="Chittaranjan Hens" userId="6fc03958433e8a43" providerId="LiveId" clId="{8FC35386-D2C4-451B-9307-371306956297}" dt="2023-01-06T07:48:33.986" v="1108" actId="2711"/>
        <pc:sldMkLst>
          <pc:docMk/>
          <pc:sldMk cId="1680325285" sldId="351"/>
        </pc:sldMkLst>
        <pc:spChg chg="del">
          <ac:chgData name="Chittaranjan Hens" userId="6fc03958433e8a43" providerId="LiveId" clId="{8FC35386-D2C4-451B-9307-371306956297}" dt="2023-01-06T06:12:10.822" v="94" actId="478"/>
          <ac:spMkLst>
            <pc:docMk/>
            <pc:sldMk cId="1680325285" sldId="351"/>
            <ac:spMk id="2" creationId="{A556E9E2-95A0-8720-EEEE-85E7BA4C9E5A}"/>
          </ac:spMkLst>
        </pc:spChg>
        <pc:spChg chg="mod">
          <ac:chgData name="Chittaranjan Hens" userId="6fc03958433e8a43" providerId="LiveId" clId="{8FC35386-D2C4-451B-9307-371306956297}" dt="2023-01-06T07:48:33.986" v="1108" actId="2711"/>
          <ac:spMkLst>
            <pc:docMk/>
            <pc:sldMk cId="1680325285" sldId="351"/>
            <ac:spMk id="8" creationId="{25DB9404-1245-DBD1-0A6B-C45569333CB3}"/>
          </ac:spMkLst>
        </pc:spChg>
        <pc:spChg chg="add mod">
          <ac:chgData name="Chittaranjan Hens" userId="6fc03958433e8a43" providerId="LiveId" clId="{8FC35386-D2C4-451B-9307-371306956297}" dt="2023-01-06T07:48:33.986" v="1108" actId="2711"/>
          <ac:spMkLst>
            <pc:docMk/>
            <pc:sldMk cId="1680325285" sldId="351"/>
            <ac:spMk id="9" creationId="{D8895241-1711-6415-7787-D51C6F3D9B74}"/>
          </ac:spMkLst>
        </pc:spChg>
        <pc:picChg chg="del">
          <ac:chgData name="Chittaranjan Hens" userId="6fc03958433e8a43" providerId="LiveId" clId="{8FC35386-D2C4-451B-9307-371306956297}" dt="2023-01-06T06:12:10.822" v="94" actId="478"/>
          <ac:picMkLst>
            <pc:docMk/>
            <pc:sldMk cId="1680325285" sldId="351"/>
            <ac:picMk id="5" creationId="{4683D138-54C9-4327-55A2-56023555D615}"/>
          </ac:picMkLst>
        </pc:picChg>
        <pc:picChg chg="add mod">
          <ac:chgData name="Chittaranjan Hens" userId="6fc03958433e8a43" providerId="LiveId" clId="{8FC35386-D2C4-451B-9307-371306956297}" dt="2023-01-06T06:15:05.987" v="116" actId="1076"/>
          <ac:picMkLst>
            <pc:docMk/>
            <pc:sldMk cId="1680325285" sldId="351"/>
            <ac:picMk id="6" creationId="{70877C20-EE06-5503-B5F9-AB1965203A90}"/>
          </ac:picMkLst>
        </pc:picChg>
        <pc:picChg chg="del">
          <ac:chgData name="Chittaranjan Hens" userId="6fc03958433e8a43" providerId="LiveId" clId="{8FC35386-D2C4-451B-9307-371306956297}" dt="2023-01-06T06:12:10.822" v="94" actId="478"/>
          <ac:picMkLst>
            <pc:docMk/>
            <pc:sldMk cId="1680325285" sldId="351"/>
            <ac:picMk id="7" creationId="{09FA5CCB-E872-49C1-7782-DD5AAA4D2DFD}"/>
          </ac:picMkLst>
        </pc:picChg>
      </pc:sldChg>
      <pc:sldChg chg="addSp modSp add del mod">
        <pc:chgData name="Chittaranjan Hens" userId="6fc03958433e8a43" providerId="LiveId" clId="{8FC35386-D2C4-451B-9307-371306956297}" dt="2023-01-06T06:16:42.711" v="166" actId="47"/>
        <pc:sldMkLst>
          <pc:docMk/>
          <pc:sldMk cId="914977954" sldId="352"/>
        </pc:sldMkLst>
        <pc:spChg chg="add mod">
          <ac:chgData name="Chittaranjan Hens" userId="6fc03958433e8a43" providerId="LiveId" clId="{8FC35386-D2C4-451B-9307-371306956297}" dt="2023-01-06T06:16:29.735" v="162" actId="207"/>
          <ac:spMkLst>
            <pc:docMk/>
            <pc:sldMk cId="914977954" sldId="352"/>
            <ac:spMk id="5" creationId="{9C96F9D1-BBDB-B6FA-9FB2-3107482107E7}"/>
          </ac:spMkLst>
        </pc:spChg>
        <pc:spChg chg="mod">
          <ac:chgData name="Chittaranjan Hens" userId="6fc03958433e8a43" providerId="LiveId" clId="{8FC35386-D2C4-451B-9307-371306956297}" dt="2023-01-06T06:16:04.101" v="150" actId="6549"/>
          <ac:spMkLst>
            <pc:docMk/>
            <pc:sldMk cId="914977954" sldId="352"/>
            <ac:spMk id="9" creationId="{D8895241-1711-6415-7787-D51C6F3D9B74}"/>
          </ac:spMkLst>
        </pc:spChg>
        <pc:picChg chg="add mod">
          <ac:chgData name="Chittaranjan Hens" userId="6fc03958433e8a43" providerId="LiveId" clId="{8FC35386-D2C4-451B-9307-371306956297}" dt="2023-01-06T06:16:19.399" v="154" actId="1076"/>
          <ac:picMkLst>
            <pc:docMk/>
            <pc:sldMk cId="914977954" sldId="352"/>
            <ac:picMk id="3" creationId="{A3109A05-B10E-4269-B025-91F2DD69F37B}"/>
          </ac:picMkLst>
        </pc:picChg>
      </pc:sldChg>
      <pc:sldChg chg="addSp delSp modSp add mod">
        <pc:chgData name="Chittaranjan Hens" userId="6fc03958433e8a43" providerId="LiveId" clId="{8FC35386-D2C4-451B-9307-371306956297}" dt="2023-01-15T19:24:55.536" v="2692" actId="1076"/>
        <pc:sldMkLst>
          <pc:docMk/>
          <pc:sldMk cId="1461595360" sldId="353"/>
        </pc:sldMkLst>
        <pc:spChg chg="add del mod">
          <ac:chgData name="Chittaranjan Hens" userId="6fc03958433e8a43" providerId="LiveId" clId="{8FC35386-D2C4-451B-9307-371306956297}" dt="2023-01-06T07:32:46.711" v="449" actId="478"/>
          <ac:spMkLst>
            <pc:docMk/>
            <pc:sldMk cId="1461595360" sldId="353"/>
            <ac:spMk id="2" creationId="{A0DC0FAC-5C88-5356-0615-9D0DA1B3FD9B}"/>
          </ac:spMkLst>
        </pc:spChg>
        <pc:spChg chg="mod">
          <ac:chgData name="Chittaranjan Hens" userId="6fc03958433e8a43" providerId="LiveId" clId="{8FC35386-D2C4-451B-9307-371306956297}" dt="2023-01-06T07:42:00.517" v="812" actId="207"/>
          <ac:spMkLst>
            <pc:docMk/>
            <pc:sldMk cId="1461595360" sldId="353"/>
            <ac:spMk id="5" creationId="{9C96F9D1-BBDB-B6FA-9FB2-3107482107E7}"/>
          </ac:spMkLst>
        </pc:spChg>
        <pc:spChg chg="mod">
          <ac:chgData name="Chittaranjan Hens" userId="6fc03958433e8a43" providerId="LiveId" clId="{8FC35386-D2C4-451B-9307-371306956297}" dt="2023-01-15T19:24:55.536" v="2692" actId="1076"/>
          <ac:spMkLst>
            <pc:docMk/>
            <pc:sldMk cId="1461595360" sldId="353"/>
            <ac:spMk id="8" creationId="{25DB9404-1245-DBD1-0A6B-C45569333CB3}"/>
          </ac:spMkLst>
        </pc:spChg>
        <pc:picChg chg="mod">
          <ac:chgData name="Chittaranjan Hens" userId="6fc03958433e8a43" providerId="LiveId" clId="{8FC35386-D2C4-451B-9307-371306956297}" dt="2023-01-06T06:16:34.463" v="164" actId="1076"/>
          <ac:picMkLst>
            <pc:docMk/>
            <pc:sldMk cId="1461595360" sldId="353"/>
            <ac:picMk id="3" creationId="{A3109A05-B10E-4269-B025-91F2DD69F37B}"/>
          </ac:picMkLst>
        </pc:picChg>
      </pc:sldChg>
      <pc:sldChg chg="addSp delSp modSp add del mod">
        <pc:chgData name="Chittaranjan Hens" userId="6fc03958433e8a43" providerId="LiveId" clId="{8FC35386-D2C4-451B-9307-371306956297}" dt="2023-01-06T07:41:37.635" v="806" actId="47"/>
        <pc:sldMkLst>
          <pc:docMk/>
          <pc:sldMk cId="830450336" sldId="354"/>
        </pc:sldMkLst>
        <pc:spChg chg="add mod">
          <ac:chgData name="Chittaranjan Hens" userId="6fc03958433e8a43" providerId="LiveId" clId="{8FC35386-D2C4-451B-9307-371306956297}" dt="2023-01-06T06:17:49.171" v="205" actId="1076"/>
          <ac:spMkLst>
            <pc:docMk/>
            <pc:sldMk cId="830450336" sldId="354"/>
            <ac:spMk id="2" creationId="{7569857E-6062-8433-0C30-1DA060816C2B}"/>
          </ac:spMkLst>
        </pc:spChg>
        <pc:spChg chg="mod">
          <ac:chgData name="Chittaranjan Hens" userId="6fc03958433e8a43" providerId="LiveId" clId="{8FC35386-D2C4-451B-9307-371306956297}" dt="2023-01-06T07:06:25.156" v="208" actId="207"/>
          <ac:spMkLst>
            <pc:docMk/>
            <pc:sldMk cId="830450336" sldId="354"/>
            <ac:spMk id="5" creationId="{9C96F9D1-BBDB-B6FA-9FB2-3107482107E7}"/>
          </ac:spMkLst>
        </pc:spChg>
        <pc:spChg chg="add mod">
          <ac:chgData name="Chittaranjan Hens" userId="6fc03958433e8a43" providerId="LiveId" clId="{8FC35386-D2C4-451B-9307-371306956297}" dt="2023-01-06T07:06:27.622" v="209" actId="207"/>
          <ac:spMkLst>
            <pc:docMk/>
            <pc:sldMk cId="830450336" sldId="354"/>
            <ac:spMk id="12" creationId="{4840ECC4-2786-D9EA-C32E-90C9B705C94A}"/>
          </ac:spMkLst>
        </pc:spChg>
        <pc:picChg chg="del">
          <ac:chgData name="Chittaranjan Hens" userId="6fc03958433e8a43" providerId="LiveId" clId="{8FC35386-D2C4-451B-9307-371306956297}" dt="2023-01-06T06:16:53.978" v="169" actId="478"/>
          <ac:picMkLst>
            <pc:docMk/>
            <pc:sldMk cId="830450336" sldId="354"/>
            <ac:picMk id="3" creationId="{A3109A05-B10E-4269-B025-91F2DD69F37B}"/>
          </ac:picMkLst>
        </pc:picChg>
        <pc:picChg chg="add mod">
          <ac:chgData name="Chittaranjan Hens" userId="6fc03958433e8a43" providerId="LiveId" clId="{8FC35386-D2C4-451B-9307-371306956297}" dt="2023-01-06T06:17:51.847" v="206" actId="1076"/>
          <ac:picMkLst>
            <pc:docMk/>
            <pc:sldMk cId="830450336" sldId="354"/>
            <ac:picMk id="10" creationId="{C1E89EA3-7E2C-82E5-65A6-888912BEACA2}"/>
          </ac:picMkLst>
        </pc:picChg>
        <pc:picChg chg="add mod">
          <ac:chgData name="Chittaranjan Hens" userId="6fc03958433e8a43" providerId="LiveId" clId="{8FC35386-D2C4-451B-9307-371306956297}" dt="2023-01-06T06:17:54.864" v="207" actId="1076"/>
          <ac:picMkLst>
            <pc:docMk/>
            <pc:sldMk cId="830450336" sldId="354"/>
            <ac:picMk id="11" creationId="{1B1AF6D2-8C8E-A056-2DF5-632379620536}"/>
          </ac:picMkLst>
        </pc:picChg>
      </pc:sldChg>
      <pc:sldChg chg="addSp delSp modSp add mod ord">
        <pc:chgData name="Chittaranjan Hens" userId="6fc03958433e8a43" providerId="LiveId" clId="{8FC35386-D2C4-451B-9307-371306956297}" dt="2023-01-15T19:24:58.470" v="2694" actId="1076"/>
        <pc:sldMkLst>
          <pc:docMk/>
          <pc:sldMk cId="4018644813" sldId="355"/>
        </pc:sldMkLst>
        <pc:spChg chg="add del mod">
          <ac:chgData name="Chittaranjan Hens" userId="6fc03958433e8a43" providerId="LiveId" clId="{8FC35386-D2C4-451B-9307-371306956297}" dt="2023-01-06T07:27:21.079" v="439"/>
          <ac:spMkLst>
            <pc:docMk/>
            <pc:sldMk cId="4018644813" sldId="355"/>
            <ac:spMk id="2" creationId="{4F41AF57-935C-39B5-7722-9659EFB624ED}"/>
          </ac:spMkLst>
        </pc:spChg>
        <pc:spChg chg="mod">
          <ac:chgData name="Chittaranjan Hens" userId="6fc03958433e8a43" providerId="LiveId" clId="{8FC35386-D2C4-451B-9307-371306956297}" dt="2023-01-06T07:48:02.358" v="1106" actId="2711"/>
          <ac:spMkLst>
            <pc:docMk/>
            <pc:sldMk cId="4018644813" sldId="355"/>
            <ac:spMk id="5" creationId="{9C96F9D1-BBDB-B6FA-9FB2-3107482107E7}"/>
          </ac:spMkLst>
        </pc:spChg>
        <pc:spChg chg="add mod">
          <ac:chgData name="Chittaranjan Hens" userId="6fc03958433e8a43" providerId="LiveId" clId="{8FC35386-D2C4-451B-9307-371306956297}" dt="2023-01-06T07:48:02.358" v="1106" actId="2711"/>
          <ac:spMkLst>
            <pc:docMk/>
            <pc:sldMk cId="4018644813" sldId="355"/>
            <ac:spMk id="7" creationId="{31B2941C-7A95-5B03-3803-36E8C977A522}"/>
          </ac:spMkLst>
        </pc:spChg>
        <pc:spChg chg="mod">
          <ac:chgData name="Chittaranjan Hens" userId="6fc03958433e8a43" providerId="LiveId" clId="{8FC35386-D2C4-451B-9307-371306956297}" dt="2023-01-15T19:24:58.470" v="2694" actId="1076"/>
          <ac:spMkLst>
            <pc:docMk/>
            <pc:sldMk cId="4018644813" sldId="355"/>
            <ac:spMk id="8" creationId="{25DB9404-1245-DBD1-0A6B-C45569333CB3}"/>
          </ac:spMkLst>
        </pc:spChg>
        <pc:spChg chg="mod">
          <ac:chgData name="Chittaranjan Hens" userId="6fc03958433e8a43" providerId="LiveId" clId="{8FC35386-D2C4-451B-9307-371306956297}" dt="2023-01-06T07:48:02.358" v="1106" actId="2711"/>
          <ac:spMkLst>
            <pc:docMk/>
            <pc:sldMk cId="4018644813" sldId="355"/>
            <ac:spMk id="9" creationId="{D8895241-1711-6415-7787-D51C6F3D9B74}"/>
          </ac:spMkLst>
        </pc:spChg>
        <pc:spChg chg="add mod">
          <ac:chgData name="Chittaranjan Hens" userId="6fc03958433e8a43" providerId="LiveId" clId="{8FC35386-D2C4-451B-9307-371306956297}" dt="2023-01-06T07:48:02.358" v="1106" actId="2711"/>
          <ac:spMkLst>
            <pc:docMk/>
            <pc:sldMk cId="4018644813" sldId="355"/>
            <ac:spMk id="10" creationId="{50CAC29A-9A53-9ABF-3062-D92FB73B5014}"/>
          </ac:spMkLst>
        </pc:spChg>
        <pc:spChg chg="add mod">
          <ac:chgData name="Chittaranjan Hens" userId="6fc03958433e8a43" providerId="LiveId" clId="{8FC35386-D2C4-451B-9307-371306956297}" dt="2023-01-06T07:48:02.358" v="1106" actId="2711"/>
          <ac:spMkLst>
            <pc:docMk/>
            <pc:sldMk cId="4018644813" sldId="355"/>
            <ac:spMk id="11" creationId="{38E6ABDE-C9C1-E2BA-224B-4BD3108E4F92}"/>
          </ac:spMkLst>
        </pc:spChg>
        <pc:spChg chg="add mod">
          <ac:chgData name="Chittaranjan Hens" userId="6fc03958433e8a43" providerId="LiveId" clId="{8FC35386-D2C4-451B-9307-371306956297}" dt="2023-01-06T07:56:25.923" v="1242" actId="1076"/>
          <ac:spMkLst>
            <pc:docMk/>
            <pc:sldMk cId="4018644813" sldId="355"/>
            <ac:spMk id="12" creationId="{32FA9E8B-6833-6C09-C503-4412C841796B}"/>
          </ac:spMkLst>
        </pc:spChg>
        <pc:picChg chg="del">
          <ac:chgData name="Chittaranjan Hens" userId="6fc03958433e8a43" providerId="LiveId" clId="{8FC35386-D2C4-451B-9307-371306956297}" dt="2023-01-06T07:27:21.072" v="437" actId="478"/>
          <ac:picMkLst>
            <pc:docMk/>
            <pc:sldMk cId="4018644813" sldId="355"/>
            <ac:picMk id="3" creationId="{A3109A05-B10E-4269-B025-91F2DD69F37B}"/>
          </ac:picMkLst>
        </pc:picChg>
        <pc:picChg chg="mod">
          <ac:chgData name="Chittaranjan Hens" userId="6fc03958433e8a43" providerId="LiveId" clId="{8FC35386-D2C4-451B-9307-371306956297}" dt="2023-01-06T07:48:02.358" v="1106" actId="2711"/>
          <ac:picMkLst>
            <pc:docMk/>
            <pc:sldMk cId="4018644813" sldId="355"/>
            <ac:picMk id="4" creationId="{A77CDD2A-AFD3-0864-6D67-957A858D6745}"/>
          </ac:picMkLst>
        </pc:picChg>
        <pc:picChg chg="mod">
          <ac:chgData name="Chittaranjan Hens" userId="6fc03958433e8a43" providerId="LiveId" clId="{8FC35386-D2C4-451B-9307-371306956297}" dt="2023-01-06T07:48:02.358" v="1106" actId="2711"/>
          <ac:picMkLst>
            <pc:docMk/>
            <pc:sldMk cId="4018644813" sldId="355"/>
            <ac:picMk id="6" creationId="{70877C20-EE06-5503-B5F9-AB1965203A90}"/>
          </ac:picMkLst>
        </pc:picChg>
      </pc:sldChg>
      <pc:sldChg chg="delSp modSp add mod">
        <pc:chgData name="Chittaranjan Hens" userId="6fc03958433e8a43" providerId="LiveId" clId="{8FC35386-D2C4-451B-9307-371306956297}" dt="2023-01-15T19:24:56.628" v="2693" actId="1076"/>
        <pc:sldMkLst>
          <pc:docMk/>
          <pc:sldMk cId="3292365335" sldId="356"/>
        </pc:sldMkLst>
        <pc:spChg chg="mod">
          <ac:chgData name="Chittaranjan Hens" userId="6fc03958433e8a43" providerId="LiveId" clId="{8FC35386-D2C4-451B-9307-371306956297}" dt="2023-01-06T07:48:09.669" v="1107" actId="2711"/>
          <ac:spMkLst>
            <pc:docMk/>
            <pc:sldMk cId="3292365335" sldId="356"/>
            <ac:spMk id="5" creationId="{9C96F9D1-BBDB-B6FA-9FB2-3107482107E7}"/>
          </ac:spMkLst>
        </pc:spChg>
        <pc:spChg chg="mod">
          <ac:chgData name="Chittaranjan Hens" userId="6fc03958433e8a43" providerId="LiveId" clId="{8FC35386-D2C4-451B-9307-371306956297}" dt="2023-01-06T07:48:09.669" v="1107" actId="2711"/>
          <ac:spMkLst>
            <pc:docMk/>
            <pc:sldMk cId="3292365335" sldId="356"/>
            <ac:spMk id="7" creationId="{31B2941C-7A95-5B03-3803-36E8C977A522}"/>
          </ac:spMkLst>
        </pc:spChg>
        <pc:spChg chg="mod">
          <ac:chgData name="Chittaranjan Hens" userId="6fc03958433e8a43" providerId="LiveId" clId="{8FC35386-D2C4-451B-9307-371306956297}" dt="2023-01-15T19:24:56.628" v="2693" actId="1076"/>
          <ac:spMkLst>
            <pc:docMk/>
            <pc:sldMk cId="3292365335" sldId="356"/>
            <ac:spMk id="8" creationId="{25DB9404-1245-DBD1-0A6B-C45569333CB3}"/>
          </ac:spMkLst>
        </pc:spChg>
        <pc:spChg chg="mod">
          <ac:chgData name="Chittaranjan Hens" userId="6fc03958433e8a43" providerId="LiveId" clId="{8FC35386-D2C4-451B-9307-371306956297}" dt="2023-01-06T07:48:09.669" v="1107" actId="2711"/>
          <ac:spMkLst>
            <pc:docMk/>
            <pc:sldMk cId="3292365335" sldId="356"/>
            <ac:spMk id="9" creationId="{D8895241-1711-6415-7787-D51C6F3D9B74}"/>
          </ac:spMkLst>
        </pc:spChg>
        <pc:spChg chg="mod">
          <ac:chgData name="Chittaranjan Hens" userId="6fc03958433e8a43" providerId="LiveId" clId="{8FC35386-D2C4-451B-9307-371306956297}" dt="2023-01-06T07:48:09.669" v="1107" actId="2711"/>
          <ac:spMkLst>
            <pc:docMk/>
            <pc:sldMk cId="3292365335" sldId="356"/>
            <ac:spMk id="10" creationId="{50CAC29A-9A53-9ABF-3062-D92FB73B5014}"/>
          </ac:spMkLst>
        </pc:spChg>
        <pc:spChg chg="mod">
          <ac:chgData name="Chittaranjan Hens" userId="6fc03958433e8a43" providerId="LiveId" clId="{8FC35386-D2C4-451B-9307-371306956297}" dt="2023-01-06T07:48:09.669" v="1107" actId="2711"/>
          <ac:spMkLst>
            <pc:docMk/>
            <pc:sldMk cId="3292365335" sldId="356"/>
            <ac:spMk id="11" creationId="{38E6ABDE-C9C1-E2BA-224B-4BD3108E4F92}"/>
          </ac:spMkLst>
        </pc:spChg>
        <pc:spChg chg="del">
          <ac:chgData name="Chittaranjan Hens" userId="6fc03958433e8a43" providerId="LiveId" clId="{8FC35386-D2C4-451B-9307-371306956297}" dt="2023-01-06T07:42:15.452" v="817" actId="478"/>
          <ac:spMkLst>
            <pc:docMk/>
            <pc:sldMk cId="3292365335" sldId="356"/>
            <ac:spMk id="12" creationId="{32FA9E8B-6833-6C09-C503-4412C841796B}"/>
          </ac:spMkLst>
        </pc:spChg>
        <pc:picChg chg="mod">
          <ac:chgData name="Chittaranjan Hens" userId="6fc03958433e8a43" providerId="LiveId" clId="{8FC35386-D2C4-451B-9307-371306956297}" dt="2023-01-06T07:48:09.669" v="1107" actId="2711"/>
          <ac:picMkLst>
            <pc:docMk/>
            <pc:sldMk cId="3292365335" sldId="356"/>
            <ac:picMk id="4" creationId="{A77CDD2A-AFD3-0864-6D67-957A858D6745}"/>
          </ac:picMkLst>
        </pc:picChg>
        <pc:picChg chg="mod">
          <ac:chgData name="Chittaranjan Hens" userId="6fc03958433e8a43" providerId="LiveId" clId="{8FC35386-D2C4-451B-9307-371306956297}" dt="2023-01-06T07:48:09.669" v="1107" actId="2711"/>
          <ac:picMkLst>
            <pc:docMk/>
            <pc:sldMk cId="3292365335" sldId="356"/>
            <ac:picMk id="6" creationId="{70877C20-EE06-5503-B5F9-AB1965203A90}"/>
          </ac:picMkLst>
        </pc:picChg>
      </pc:sldChg>
      <pc:sldChg chg="addSp modSp add mod">
        <pc:chgData name="Chittaranjan Hens" userId="6fc03958433e8a43" providerId="LiveId" clId="{8FC35386-D2C4-451B-9307-371306956297}" dt="2023-01-15T19:25:02.335" v="2695" actId="1076"/>
        <pc:sldMkLst>
          <pc:docMk/>
          <pc:sldMk cId="4124511645" sldId="357"/>
        </pc:sldMkLst>
        <pc:spChg chg="add mod">
          <ac:chgData name="Chittaranjan Hens" userId="6fc03958433e8a43" providerId="LiveId" clId="{8FC35386-D2C4-451B-9307-371306956297}" dt="2023-01-06T07:47:53.779" v="1105" actId="2711"/>
          <ac:spMkLst>
            <pc:docMk/>
            <pc:sldMk cId="4124511645" sldId="357"/>
            <ac:spMk id="2" creationId="{F7EAC845-DA5C-41F2-8BB3-2A2EA8301693}"/>
          </ac:spMkLst>
        </pc:spChg>
        <pc:spChg chg="mod">
          <ac:chgData name="Chittaranjan Hens" userId="6fc03958433e8a43" providerId="LiveId" clId="{8FC35386-D2C4-451B-9307-371306956297}" dt="2023-01-06T07:47:53.779" v="1105" actId="2711"/>
          <ac:spMkLst>
            <pc:docMk/>
            <pc:sldMk cId="4124511645" sldId="357"/>
            <ac:spMk id="5" creationId="{9C96F9D1-BBDB-B6FA-9FB2-3107482107E7}"/>
          </ac:spMkLst>
        </pc:spChg>
        <pc:spChg chg="mod">
          <ac:chgData name="Chittaranjan Hens" userId="6fc03958433e8a43" providerId="LiveId" clId="{8FC35386-D2C4-451B-9307-371306956297}" dt="2023-01-06T07:47:53.779" v="1105" actId="2711"/>
          <ac:spMkLst>
            <pc:docMk/>
            <pc:sldMk cId="4124511645" sldId="357"/>
            <ac:spMk id="7" creationId="{31B2941C-7A95-5B03-3803-36E8C977A522}"/>
          </ac:spMkLst>
        </pc:spChg>
        <pc:spChg chg="mod">
          <ac:chgData name="Chittaranjan Hens" userId="6fc03958433e8a43" providerId="LiveId" clId="{8FC35386-D2C4-451B-9307-371306956297}" dt="2023-01-15T19:25:02.335" v="2695" actId="1076"/>
          <ac:spMkLst>
            <pc:docMk/>
            <pc:sldMk cId="4124511645" sldId="357"/>
            <ac:spMk id="8" creationId="{25DB9404-1245-DBD1-0A6B-C45569333CB3}"/>
          </ac:spMkLst>
        </pc:spChg>
        <pc:spChg chg="mod">
          <ac:chgData name="Chittaranjan Hens" userId="6fc03958433e8a43" providerId="LiveId" clId="{8FC35386-D2C4-451B-9307-371306956297}" dt="2023-01-06T07:47:53.779" v="1105" actId="2711"/>
          <ac:spMkLst>
            <pc:docMk/>
            <pc:sldMk cId="4124511645" sldId="357"/>
            <ac:spMk id="9" creationId="{D8895241-1711-6415-7787-D51C6F3D9B74}"/>
          </ac:spMkLst>
        </pc:spChg>
        <pc:spChg chg="mod">
          <ac:chgData name="Chittaranjan Hens" userId="6fc03958433e8a43" providerId="LiveId" clId="{8FC35386-D2C4-451B-9307-371306956297}" dt="2023-01-06T07:47:53.779" v="1105" actId="2711"/>
          <ac:spMkLst>
            <pc:docMk/>
            <pc:sldMk cId="4124511645" sldId="357"/>
            <ac:spMk id="10" creationId="{50CAC29A-9A53-9ABF-3062-D92FB73B5014}"/>
          </ac:spMkLst>
        </pc:spChg>
        <pc:spChg chg="mod">
          <ac:chgData name="Chittaranjan Hens" userId="6fc03958433e8a43" providerId="LiveId" clId="{8FC35386-D2C4-451B-9307-371306956297}" dt="2023-01-06T07:47:53.779" v="1105" actId="2711"/>
          <ac:spMkLst>
            <pc:docMk/>
            <pc:sldMk cId="4124511645" sldId="357"/>
            <ac:spMk id="11" creationId="{38E6ABDE-C9C1-E2BA-224B-4BD3108E4F92}"/>
          </ac:spMkLst>
        </pc:spChg>
        <pc:spChg chg="mod">
          <ac:chgData name="Chittaranjan Hens" userId="6fc03958433e8a43" providerId="LiveId" clId="{8FC35386-D2C4-451B-9307-371306956297}" dt="2023-01-06T07:47:53.779" v="1105" actId="2711"/>
          <ac:spMkLst>
            <pc:docMk/>
            <pc:sldMk cId="4124511645" sldId="357"/>
            <ac:spMk id="12" creationId="{32FA9E8B-6833-6C09-C503-4412C841796B}"/>
          </ac:spMkLst>
        </pc:spChg>
        <pc:picChg chg="mod">
          <ac:chgData name="Chittaranjan Hens" userId="6fc03958433e8a43" providerId="LiveId" clId="{8FC35386-D2C4-451B-9307-371306956297}" dt="2023-01-06T07:47:53.779" v="1105" actId="2711"/>
          <ac:picMkLst>
            <pc:docMk/>
            <pc:sldMk cId="4124511645" sldId="357"/>
            <ac:picMk id="4" creationId="{A77CDD2A-AFD3-0864-6D67-957A858D6745}"/>
          </ac:picMkLst>
        </pc:picChg>
        <pc:picChg chg="mod">
          <ac:chgData name="Chittaranjan Hens" userId="6fc03958433e8a43" providerId="LiveId" clId="{8FC35386-D2C4-451B-9307-371306956297}" dt="2023-01-06T07:47:53.779" v="1105" actId="2711"/>
          <ac:picMkLst>
            <pc:docMk/>
            <pc:sldMk cId="4124511645" sldId="357"/>
            <ac:picMk id="6" creationId="{70877C20-EE06-5503-B5F9-AB1965203A90}"/>
          </ac:picMkLst>
        </pc:picChg>
      </pc:sldChg>
      <pc:sldChg chg="addSp modSp add mod">
        <pc:chgData name="Chittaranjan Hens" userId="6fc03958433e8a43" providerId="LiveId" clId="{8FC35386-D2C4-451B-9307-371306956297}" dt="2023-01-15T19:25:05.736" v="2696" actId="1076"/>
        <pc:sldMkLst>
          <pc:docMk/>
          <pc:sldMk cId="556724120" sldId="358"/>
        </pc:sldMkLst>
        <pc:spChg chg="mod">
          <ac:chgData name="Chittaranjan Hens" userId="6fc03958433e8a43" providerId="LiveId" clId="{8FC35386-D2C4-451B-9307-371306956297}" dt="2023-01-06T07:56:15.691" v="1240" actId="1076"/>
          <ac:spMkLst>
            <pc:docMk/>
            <pc:sldMk cId="556724120" sldId="358"/>
            <ac:spMk id="2" creationId="{F7EAC845-DA5C-41F2-8BB3-2A2EA8301693}"/>
          </ac:spMkLst>
        </pc:spChg>
        <pc:spChg chg="add mod">
          <ac:chgData name="Chittaranjan Hens" userId="6fc03958433e8a43" providerId="LiveId" clId="{8FC35386-D2C4-451B-9307-371306956297}" dt="2023-01-06T07:56:18.770" v="1241" actId="1076"/>
          <ac:spMkLst>
            <pc:docMk/>
            <pc:sldMk cId="556724120" sldId="358"/>
            <ac:spMk id="3" creationId="{A935EF63-BC6A-CD20-57EB-5E731D2F5C59}"/>
          </ac:spMkLst>
        </pc:spChg>
        <pc:spChg chg="mod">
          <ac:chgData name="Chittaranjan Hens" userId="6fc03958433e8a43" providerId="LiveId" clId="{8FC35386-D2C4-451B-9307-371306956297}" dt="2023-01-06T07:47:36.683" v="1103" actId="2711"/>
          <ac:spMkLst>
            <pc:docMk/>
            <pc:sldMk cId="556724120" sldId="358"/>
            <ac:spMk id="7" creationId="{31B2941C-7A95-5B03-3803-36E8C977A522}"/>
          </ac:spMkLst>
        </pc:spChg>
        <pc:spChg chg="mod">
          <ac:chgData name="Chittaranjan Hens" userId="6fc03958433e8a43" providerId="LiveId" clId="{8FC35386-D2C4-451B-9307-371306956297}" dt="2023-01-15T19:25:05.736" v="2696" actId="1076"/>
          <ac:spMkLst>
            <pc:docMk/>
            <pc:sldMk cId="556724120" sldId="358"/>
            <ac:spMk id="8" creationId="{25DB9404-1245-DBD1-0A6B-C45569333CB3}"/>
          </ac:spMkLst>
        </pc:spChg>
        <pc:spChg chg="mod">
          <ac:chgData name="Chittaranjan Hens" userId="6fc03958433e8a43" providerId="LiveId" clId="{8FC35386-D2C4-451B-9307-371306956297}" dt="2023-01-06T07:47:44.137" v="1104" actId="2711"/>
          <ac:spMkLst>
            <pc:docMk/>
            <pc:sldMk cId="556724120" sldId="358"/>
            <ac:spMk id="9" creationId="{D8895241-1711-6415-7787-D51C6F3D9B74}"/>
          </ac:spMkLst>
        </pc:spChg>
        <pc:spChg chg="mod">
          <ac:chgData name="Chittaranjan Hens" userId="6fc03958433e8a43" providerId="LiveId" clId="{8FC35386-D2C4-451B-9307-371306956297}" dt="2023-01-06T07:47:36.683" v="1103" actId="2711"/>
          <ac:spMkLst>
            <pc:docMk/>
            <pc:sldMk cId="556724120" sldId="358"/>
            <ac:spMk id="11" creationId="{38E6ABDE-C9C1-E2BA-224B-4BD3108E4F92}"/>
          </ac:spMkLst>
        </pc:spChg>
        <pc:spChg chg="mod">
          <ac:chgData name="Chittaranjan Hens" userId="6fc03958433e8a43" providerId="LiveId" clId="{8FC35386-D2C4-451B-9307-371306956297}" dt="2023-01-06T07:47:36.683" v="1103" actId="2711"/>
          <ac:spMkLst>
            <pc:docMk/>
            <pc:sldMk cId="556724120" sldId="358"/>
            <ac:spMk id="12" creationId="{32FA9E8B-6833-6C09-C503-4412C841796B}"/>
          </ac:spMkLst>
        </pc:spChg>
        <pc:picChg chg="mod">
          <ac:chgData name="Chittaranjan Hens" userId="6fc03958433e8a43" providerId="LiveId" clId="{8FC35386-D2C4-451B-9307-371306956297}" dt="2023-01-06T07:45:31.395" v="1044" actId="1076"/>
          <ac:picMkLst>
            <pc:docMk/>
            <pc:sldMk cId="556724120" sldId="358"/>
            <ac:picMk id="4" creationId="{A77CDD2A-AFD3-0864-6D67-957A858D6745}"/>
          </ac:picMkLst>
        </pc:picChg>
      </pc:sldChg>
      <pc:sldChg chg="addSp delSp modSp add mod modAnim">
        <pc:chgData name="Chittaranjan Hens" userId="6fc03958433e8a43" providerId="LiveId" clId="{8FC35386-D2C4-451B-9307-371306956297}" dt="2023-01-15T20:17:33.634" v="3265" actId="20577"/>
        <pc:sldMkLst>
          <pc:docMk/>
          <pc:sldMk cId="3315069420" sldId="359"/>
        </pc:sldMkLst>
        <pc:spChg chg="add mod">
          <ac:chgData name="Chittaranjan Hens" userId="6fc03958433e8a43" providerId="LiveId" clId="{8FC35386-D2C4-451B-9307-371306956297}" dt="2023-01-14T19:49:12.560" v="1953" actId="20577"/>
          <ac:spMkLst>
            <pc:docMk/>
            <pc:sldMk cId="3315069420" sldId="359"/>
            <ac:spMk id="2" creationId="{4B148BB1-DC18-C49E-752C-EF385821E0A0}"/>
          </ac:spMkLst>
        </pc:spChg>
        <pc:spChg chg="add mod">
          <ac:chgData name="Chittaranjan Hens" userId="6fc03958433e8a43" providerId="LiveId" clId="{8FC35386-D2C4-451B-9307-371306956297}" dt="2023-01-14T19:50:21.996" v="2004" actId="20577"/>
          <ac:spMkLst>
            <pc:docMk/>
            <pc:sldMk cId="3315069420" sldId="359"/>
            <ac:spMk id="3" creationId="{51D006F3-3EBE-2304-22E9-85341026A74A}"/>
          </ac:spMkLst>
        </pc:spChg>
        <pc:spChg chg="del">
          <ac:chgData name="Chittaranjan Hens" userId="6fc03958433e8a43" providerId="LiveId" clId="{8FC35386-D2C4-451B-9307-371306956297}" dt="2023-01-06T07:46:16.399" v="1050" actId="478"/>
          <ac:spMkLst>
            <pc:docMk/>
            <pc:sldMk cId="3315069420" sldId="359"/>
            <ac:spMk id="5" creationId="{9C96F9D1-BBDB-B6FA-9FB2-3107482107E7}"/>
          </ac:spMkLst>
        </pc:spChg>
        <pc:spChg chg="add mod">
          <ac:chgData name="Chittaranjan Hens" userId="6fc03958433e8a43" providerId="LiveId" clId="{8FC35386-D2C4-451B-9307-371306956297}" dt="2023-01-06T07:46:31.513" v="1056" actId="14100"/>
          <ac:spMkLst>
            <pc:docMk/>
            <pc:sldMk cId="3315069420" sldId="359"/>
            <ac:spMk id="7" creationId="{2A8832DD-FD54-1E1D-586A-E8F19F48755F}"/>
          </ac:spMkLst>
        </pc:spChg>
        <pc:spChg chg="del">
          <ac:chgData name="Chittaranjan Hens" userId="6fc03958433e8a43" providerId="LiveId" clId="{8FC35386-D2C4-451B-9307-371306956297}" dt="2023-01-06T07:46:13.473" v="1048" actId="478"/>
          <ac:spMkLst>
            <pc:docMk/>
            <pc:sldMk cId="3315069420" sldId="359"/>
            <ac:spMk id="9" creationId="{D8895241-1711-6415-7787-D51C6F3D9B74}"/>
          </ac:spMkLst>
        </pc:spChg>
        <pc:spChg chg="add mod">
          <ac:chgData name="Chittaranjan Hens" userId="6fc03958433e8a43" providerId="LiveId" clId="{8FC35386-D2C4-451B-9307-371306956297}" dt="2023-01-06T07:56:34.981" v="1243" actId="207"/>
          <ac:spMkLst>
            <pc:docMk/>
            <pc:sldMk cId="3315069420" sldId="359"/>
            <ac:spMk id="10" creationId="{13519538-2F71-074D-AAD0-167138838015}"/>
          </ac:spMkLst>
        </pc:spChg>
        <pc:spChg chg="add mod">
          <ac:chgData name="Chittaranjan Hens" userId="6fc03958433e8a43" providerId="LiveId" clId="{8FC35386-D2C4-451B-9307-371306956297}" dt="2023-01-15T20:17:33.634" v="3265" actId="20577"/>
          <ac:spMkLst>
            <pc:docMk/>
            <pc:sldMk cId="3315069420" sldId="359"/>
            <ac:spMk id="11" creationId="{01F666E0-5609-2CF7-9893-E8BE82773328}"/>
          </ac:spMkLst>
        </pc:spChg>
        <pc:picChg chg="del">
          <ac:chgData name="Chittaranjan Hens" userId="6fc03958433e8a43" providerId="LiveId" clId="{8FC35386-D2C4-451B-9307-371306956297}" dt="2023-01-06T07:46:14.604" v="1049" actId="478"/>
          <ac:picMkLst>
            <pc:docMk/>
            <pc:sldMk cId="3315069420" sldId="359"/>
            <ac:picMk id="3" creationId="{A3109A05-B10E-4269-B025-91F2DD69F37B}"/>
          </ac:picMkLst>
        </pc:picChg>
        <pc:picChg chg="mod">
          <ac:chgData name="Chittaranjan Hens" userId="6fc03958433e8a43" providerId="LiveId" clId="{8FC35386-D2C4-451B-9307-371306956297}" dt="2023-01-14T19:45:07.653" v="1873" actId="1076"/>
          <ac:picMkLst>
            <pc:docMk/>
            <pc:sldMk cId="3315069420" sldId="359"/>
            <ac:picMk id="4" creationId="{A77CDD2A-AFD3-0864-6D67-957A858D6745}"/>
          </ac:picMkLst>
        </pc:picChg>
        <pc:picChg chg="del">
          <ac:chgData name="Chittaranjan Hens" userId="6fc03958433e8a43" providerId="LiveId" clId="{8FC35386-D2C4-451B-9307-371306956297}" dt="2023-01-06T07:46:11.494" v="1047" actId="478"/>
          <ac:picMkLst>
            <pc:docMk/>
            <pc:sldMk cId="3315069420" sldId="359"/>
            <ac:picMk id="6" creationId="{70877C20-EE06-5503-B5F9-AB1965203A90}"/>
          </ac:picMkLst>
        </pc:picChg>
        <pc:picChg chg="add mod">
          <ac:chgData name="Chittaranjan Hens" userId="6fc03958433e8a43" providerId="LiveId" clId="{8FC35386-D2C4-451B-9307-371306956297}" dt="2023-01-14T19:55:05.789" v="2116" actId="1076"/>
          <ac:picMkLst>
            <pc:docMk/>
            <pc:sldMk cId="3315069420" sldId="359"/>
            <ac:picMk id="6" creationId="{930E0847-C390-2D6B-4294-FDA12484D2BD}"/>
          </ac:picMkLst>
        </pc:picChg>
      </pc:sldChg>
      <pc:sldChg chg="addSp modSp add del mod">
        <pc:chgData name="Chittaranjan Hens" userId="6fc03958433e8a43" providerId="LiveId" clId="{8FC35386-D2C4-451B-9307-371306956297}" dt="2023-01-06T07:56:51.713" v="1245" actId="47"/>
        <pc:sldMkLst>
          <pc:docMk/>
          <pc:sldMk cId="549701318" sldId="360"/>
        </pc:sldMkLst>
        <pc:spChg chg="mod">
          <ac:chgData name="Chittaranjan Hens" userId="6fc03958433e8a43" providerId="LiveId" clId="{8FC35386-D2C4-451B-9307-371306956297}" dt="2023-01-06T07:56:42.646" v="1244" actId="14100"/>
          <ac:spMkLst>
            <pc:docMk/>
            <pc:sldMk cId="549701318" sldId="360"/>
            <ac:spMk id="11" creationId="{01F666E0-5609-2CF7-9893-E8BE82773328}"/>
          </ac:spMkLst>
        </pc:spChg>
        <pc:picChg chg="add mod">
          <ac:chgData name="Chittaranjan Hens" userId="6fc03958433e8a43" providerId="LiveId" clId="{8FC35386-D2C4-451B-9307-371306956297}" dt="2023-01-06T07:52:10.532" v="1160" actId="14100"/>
          <ac:picMkLst>
            <pc:docMk/>
            <pc:sldMk cId="549701318" sldId="360"/>
            <ac:picMk id="3" creationId="{D850460A-A62F-3D61-9090-71713543C8BF}"/>
          </ac:picMkLst>
        </pc:picChg>
        <pc:picChg chg="mod">
          <ac:chgData name="Chittaranjan Hens" userId="6fc03958433e8a43" providerId="LiveId" clId="{8FC35386-D2C4-451B-9307-371306956297}" dt="2023-01-06T07:52:05.912" v="1158" actId="1076"/>
          <ac:picMkLst>
            <pc:docMk/>
            <pc:sldMk cId="549701318" sldId="360"/>
            <ac:picMk id="4" creationId="{A77CDD2A-AFD3-0864-6D67-957A858D6745}"/>
          </ac:picMkLst>
        </pc:picChg>
      </pc:sldChg>
      <pc:sldChg chg="addSp delSp modSp add mod">
        <pc:chgData name="Chittaranjan Hens" userId="6fc03958433e8a43" providerId="LiveId" clId="{8FC35386-D2C4-451B-9307-371306956297}" dt="2023-01-06T07:56:59.802" v="1247" actId="478"/>
        <pc:sldMkLst>
          <pc:docMk/>
          <pc:sldMk cId="1358715392" sldId="361"/>
        </pc:sldMkLst>
        <pc:picChg chg="mod">
          <ac:chgData name="Chittaranjan Hens" userId="6fc03958433e8a43" providerId="LiveId" clId="{8FC35386-D2C4-451B-9307-371306956297}" dt="2023-01-06T07:52:49.949" v="1171" actId="14100"/>
          <ac:picMkLst>
            <pc:docMk/>
            <pc:sldMk cId="1358715392" sldId="361"/>
            <ac:picMk id="3" creationId="{D850460A-A62F-3D61-9090-71713543C8BF}"/>
          </ac:picMkLst>
        </pc:picChg>
        <pc:picChg chg="add del mod">
          <ac:chgData name="Chittaranjan Hens" userId="6fc03958433e8a43" providerId="LiveId" clId="{8FC35386-D2C4-451B-9307-371306956297}" dt="2023-01-06T07:56:59.802" v="1247" actId="478"/>
          <ac:picMkLst>
            <pc:docMk/>
            <pc:sldMk cId="1358715392" sldId="361"/>
            <ac:picMk id="5" creationId="{2BBA2365-AA09-5E15-BCAD-24AA856078E9}"/>
          </ac:picMkLst>
        </pc:picChg>
      </pc:sldChg>
      <pc:sldChg chg="add del">
        <pc:chgData name="Chittaranjan Hens" userId="6fc03958433e8a43" providerId="LiveId" clId="{8FC35386-D2C4-451B-9307-371306956297}" dt="2023-01-06T07:57:18.768" v="1248" actId="47"/>
        <pc:sldMkLst>
          <pc:docMk/>
          <pc:sldMk cId="1420755588" sldId="362"/>
        </pc:sldMkLst>
      </pc:sldChg>
      <pc:sldChg chg="addSp delSp modSp add mod">
        <pc:chgData name="Chittaranjan Hens" userId="6fc03958433e8a43" providerId="LiveId" clId="{8FC35386-D2C4-451B-9307-371306956297}" dt="2023-01-19T03:40:44.385" v="3617" actId="1076"/>
        <pc:sldMkLst>
          <pc:docMk/>
          <pc:sldMk cId="370908212" sldId="363"/>
        </pc:sldMkLst>
        <pc:spChg chg="mod">
          <ac:chgData name="Chittaranjan Hens" userId="6fc03958433e8a43" providerId="LiveId" clId="{8FC35386-D2C4-451B-9307-371306956297}" dt="2023-01-06T07:53:39.089" v="1178" actId="1076"/>
          <ac:spMkLst>
            <pc:docMk/>
            <pc:sldMk cId="370908212" sldId="363"/>
            <ac:spMk id="7" creationId="{2A8832DD-FD54-1E1D-586A-E8F19F48755F}"/>
          </ac:spMkLst>
        </pc:spChg>
        <pc:spChg chg="mod">
          <ac:chgData name="Chittaranjan Hens" userId="6fc03958433e8a43" providerId="LiveId" clId="{8FC35386-D2C4-451B-9307-371306956297}" dt="2023-01-06T07:53:39.089" v="1178" actId="1076"/>
          <ac:spMkLst>
            <pc:docMk/>
            <pc:sldMk cId="370908212" sldId="363"/>
            <ac:spMk id="10" creationId="{13519538-2F71-074D-AAD0-167138838015}"/>
          </ac:spMkLst>
        </pc:spChg>
        <pc:spChg chg="mod">
          <ac:chgData name="Chittaranjan Hens" userId="6fc03958433e8a43" providerId="LiveId" clId="{8FC35386-D2C4-451B-9307-371306956297}" dt="2023-01-06T07:53:39.089" v="1178" actId="1076"/>
          <ac:spMkLst>
            <pc:docMk/>
            <pc:sldMk cId="370908212" sldId="363"/>
            <ac:spMk id="11" creationId="{01F666E0-5609-2CF7-9893-E8BE82773328}"/>
          </ac:spMkLst>
        </pc:spChg>
        <pc:picChg chg="mod">
          <ac:chgData name="Chittaranjan Hens" userId="6fc03958433e8a43" providerId="LiveId" clId="{8FC35386-D2C4-451B-9307-371306956297}" dt="2023-01-06T07:53:39.089" v="1178" actId="1076"/>
          <ac:picMkLst>
            <pc:docMk/>
            <pc:sldMk cId="370908212" sldId="363"/>
            <ac:picMk id="3" creationId="{D850460A-A62F-3D61-9090-71713543C8BF}"/>
          </ac:picMkLst>
        </pc:picChg>
        <pc:picChg chg="del mod">
          <ac:chgData name="Chittaranjan Hens" userId="6fc03958433e8a43" providerId="LiveId" clId="{8FC35386-D2C4-451B-9307-371306956297}" dt="2023-01-19T03:40:42.077" v="3616" actId="478"/>
          <ac:picMkLst>
            <pc:docMk/>
            <pc:sldMk cId="370908212" sldId="363"/>
            <ac:picMk id="5" creationId="{2BBA2365-AA09-5E15-BCAD-24AA856078E9}"/>
          </ac:picMkLst>
        </pc:picChg>
        <pc:picChg chg="add mod">
          <ac:chgData name="Chittaranjan Hens" userId="6fc03958433e8a43" providerId="LiveId" clId="{8FC35386-D2C4-451B-9307-371306956297}" dt="2023-01-19T03:40:44.385" v="3617" actId="1076"/>
          <ac:picMkLst>
            <pc:docMk/>
            <pc:sldMk cId="370908212" sldId="363"/>
            <ac:picMk id="6" creationId="{D1C8E00B-3139-043E-7745-5AF38B61E28F}"/>
          </ac:picMkLst>
        </pc:picChg>
      </pc:sldChg>
      <pc:sldChg chg="addSp delSp modSp add mod">
        <pc:chgData name="Chittaranjan Hens" userId="6fc03958433e8a43" providerId="LiveId" clId="{8FC35386-D2C4-451B-9307-371306956297}" dt="2023-01-19T03:49:41.392" v="3618" actId="20577"/>
        <pc:sldMkLst>
          <pc:docMk/>
          <pc:sldMk cId="331812590" sldId="364"/>
        </pc:sldMkLst>
        <pc:spChg chg="del">
          <ac:chgData name="Chittaranjan Hens" userId="6fc03958433e8a43" providerId="LiveId" clId="{8FC35386-D2C4-451B-9307-371306956297}" dt="2023-01-06T07:54:37.216" v="1189" actId="478"/>
          <ac:spMkLst>
            <pc:docMk/>
            <pc:sldMk cId="331812590" sldId="364"/>
            <ac:spMk id="7" creationId="{2A8832DD-FD54-1E1D-586A-E8F19F48755F}"/>
          </ac:spMkLst>
        </pc:spChg>
        <pc:spChg chg="mod">
          <ac:chgData name="Chittaranjan Hens" userId="6fc03958433e8a43" providerId="LiveId" clId="{8FC35386-D2C4-451B-9307-371306956297}" dt="2023-01-06T07:55:08.916" v="1213"/>
          <ac:spMkLst>
            <pc:docMk/>
            <pc:sldMk cId="331812590" sldId="364"/>
            <ac:spMk id="8" creationId="{25DB9404-1245-DBD1-0A6B-C45569333CB3}"/>
          </ac:spMkLst>
        </pc:spChg>
        <pc:spChg chg="add mod">
          <ac:chgData name="Chittaranjan Hens" userId="6fc03958433e8a43" providerId="LiveId" clId="{8FC35386-D2C4-451B-9307-371306956297}" dt="2023-01-06T08:03:46.050" v="1274" actId="14100"/>
          <ac:spMkLst>
            <pc:docMk/>
            <pc:sldMk cId="331812590" sldId="364"/>
            <ac:spMk id="9" creationId="{B43C4A6F-3ECA-6EB6-CBFA-14DF5F9E445F}"/>
          </ac:spMkLst>
        </pc:spChg>
        <pc:spChg chg="del">
          <ac:chgData name="Chittaranjan Hens" userId="6fc03958433e8a43" providerId="LiveId" clId="{8FC35386-D2C4-451B-9307-371306956297}" dt="2023-01-06T07:54:31.267" v="1188" actId="478"/>
          <ac:spMkLst>
            <pc:docMk/>
            <pc:sldMk cId="331812590" sldId="364"/>
            <ac:spMk id="10" creationId="{13519538-2F71-074D-AAD0-167138838015}"/>
          </ac:spMkLst>
        </pc:spChg>
        <pc:spChg chg="add del">
          <ac:chgData name="Chittaranjan Hens" userId="6fc03958433e8a43" providerId="LiveId" clId="{8FC35386-D2C4-451B-9307-371306956297}" dt="2023-01-06T07:54:29.521" v="1187" actId="478"/>
          <ac:spMkLst>
            <pc:docMk/>
            <pc:sldMk cId="331812590" sldId="364"/>
            <ac:spMk id="11" creationId="{01F666E0-5609-2CF7-9893-E8BE82773328}"/>
          </ac:spMkLst>
        </pc:spChg>
        <pc:spChg chg="add mod">
          <ac:chgData name="Chittaranjan Hens" userId="6fc03958433e8a43" providerId="LiveId" clId="{8FC35386-D2C4-451B-9307-371306956297}" dt="2023-01-19T03:49:41.392" v="3618" actId="20577"/>
          <ac:spMkLst>
            <pc:docMk/>
            <pc:sldMk cId="331812590" sldId="364"/>
            <ac:spMk id="15" creationId="{B1D111AE-BAD4-DCE3-B6C8-6A6EE7669BB5}"/>
          </ac:spMkLst>
        </pc:spChg>
        <pc:picChg chg="add del">
          <ac:chgData name="Chittaranjan Hens" userId="6fc03958433e8a43" providerId="LiveId" clId="{8FC35386-D2C4-451B-9307-371306956297}" dt="2023-01-06T07:54:27.759" v="1186" actId="478"/>
          <ac:picMkLst>
            <pc:docMk/>
            <pc:sldMk cId="331812590" sldId="364"/>
            <ac:picMk id="3" creationId="{D850460A-A62F-3D61-9090-71713543C8BF}"/>
          </ac:picMkLst>
        </pc:picChg>
        <pc:picChg chg="add del mod">
          <ac:chgData name="Chittaranjan Hens" userId="6fc03958433e8a43" providerId="LiveId" clId="{8FC35386-D2C4-451B-9307-371306956297}" dt="2023-01-06T08:03:27.287" v="1272" actId="1076"/>
          <ac:picMkLst>
            <pc:docMk/>
            <pc:sldMk cId="331812590" sldId="364"/>
            <ac:picMk id="4" creationId="{A77CDD2A-AFD3-0864-6D67-957A858D6745}"/>
          </ac:picMkLst>
        </pc:picChg>
        <pc:picChg chg="add del">
          <ac:chgData name="Chittaranjan Hens" userId="6fc03958433e8a43" providerId="LiveId" clId="{8FC35386-D2C4-451B-9307-371306956297}" dt="2023-01-06T07:54:27.759" v="1186" actId="478"/>
          <ac:picMkLst>
            <pc:docMk/>
            <pc:sldMk cId="331812590" sldId="364"/>
            <ac:picMk id="5" creationId="{2BBA2365-AA09-5E15-BCAD-24AA856078E9}"/>
          </ac:picMkLst>
        </pc:picChg>
        <pc:picChg chg="add del">
          <ac:chgData name="Chittaranjan Hens" userId="6fc03958433e8a43" providerId="LiveId" clId="{8FC35386-D2C4-451B-9307-371306956297}" dt="2023-01-06T07:54:27.759" v="1186" actId="478"/>
          <ac:picMkLst>
            <pc:docMk/>
            <pc:sldMk cId="331812590" sldId="364"/>
            <ac:picMk id="6" creationId="{D1C8E00B-3139-043E-7745-5AF38B61E28F}"/>
          </ac:picMkLst>
        </pc:picChg>
        <pc:picChg chg="add mod">
          <ac:chgData name="Chittaranjan Hens" userId="6fc03958433e8a43" providerId="LiveId" clId="{8FC35386-D2C4-451B-9307-371306956297}" dt="2023-01-06T08:03:30.755" v="1273" actId="1076"/>
          <ac:picMkLst>
            <pc:docMk/>
            <pc:sldMk cId="331812590" sldId="364"/>
            <ac:picMk id="13" creationId="{D25DE894-BA2B-E5E7-B4A2-5C7643C9E8E2}"/>
          </ac:picMkLst>
        </pc:picChg>
      </pc:sldChg>
      <pc:sldChg chg="delSp add mod">
        <pc:chgData name="Chittaranjan Hens" userId="6fc03958433e8a43" providerId="LiveId" clId="{8FC35386-D2C4-451B-9307-371306956297}" dt="2023-01-19T03:40:38.844" v="3615" actId="478"/>
        <pc:sldMkLst>
          <pc:docMk/>
          <pc:sldMk cId="4076806446" sldId="365"/>
        </pc:sldMkLst>
        <pc:picChg chg="del">
          <ac:chgData name="Chittaranjan Hens" userId="6fc03958433e8a43" providerId="LiveId" clId="{8FC35386-D2C4-451B-9307-371306956297}" dt="2023-01-19T03:40:38.844" v="3615" actId="478"/>
          <ac:picMkLst>
            <pc:docMk/>
            <pc:sldMk cId="4076806446" sldId="365"/>
            <ac:picMk id="5" creationId="{2BBA2365-AA09-5E15-BCAD-24AA856078E9}"/>
          </ac:picMkLst>
        </pc:picChg>
      </pc:sldChg>
      <pc:sldChg chg="addSp modSp add mod">
        <pc:chgData name="Chittaranjan Hens" userId="6fc03958433e8a43" providerId="LiveId" clId="{8FC35386-D2C4-451B-9307-371306956297}" dt="2023-01-06T08:00:09.177" v="1260" actId="14100"/>
        <pc:sldMkLst>
          <pc:docMk/>
          <pc:sldMk cId="3595911580" sldId="366"/>
        </pc:sldMkLst>
        <pc:picChg chg="add mod">
          <ac:chgData name="Chittaranjan Hens" userId="6fc03958433e8a43" providerId="LiveId" clId="{8FC35386-D2C4-451B-9307-371306956297}" dt="2023-01-06T08:00:09.177" v="1260" actId="14100"/>
          <ac:picMkLst>
            <pc:docMk/>
            <pc:sldMk cId="3595911580" sldId="366"/>
            <ac:picMk id="3" creationId="{59ABE35D-F46F-8C29-016B-2398C859C948}"/>
          </ac:picMkLst>
        </pc:picChg>
      </pc:sldChg>
      <pc:sldChg chg="addSp modSp add mod">
        <pc:chgData name="Chittaranjan Hens" userId="6fc03958433e8a43" providerId="LiveId" clId="{8FC35386-D2C4-451B-9307-371306956297}" dt="2023-01-06T08:03:15.425" v="1269" actId="1076"/>
        <pc:sldMkLst>
          <pc:docMk/>
          <pc:sldMk cId="3237885623" sldId="367"/>
        </pc:sldMkLst>
        <pc:picChg chg="add mod">
          <ac:chgData name="Chittaranjan Hens" userId="6fc03958433e8a43" providerId="LiveId" clId="{8FC35386-D2C4-451B-9307-371306956297}" dt="2023-01-06T08:03:15.425" v="1269" actId="1076"/>
          <ac:picMkLst>
            <pc:docMk/>
            <pc:sldMk cId="3237885623" sldId="367"/>
            <ac:picMk id="5" creationId="{76D10AD4-FBB4-F4A7-7C6F-F1DC0650B9F2}"/>
          </ac:picMkLst>
        </pc:picChg>
      </pc:sldChg>
      <pc:sldChg chg="addSp delSp modSp add mod">
        <pc:chgData name="Chittaranjan Hens" userId="6fc03958433e8a43" providerId="LiveId" clId="{8FC35386-D2C4-451B-9307-371306956297}" dt="2023-01-06T08:12:18.835" v="1598" actId="207"/>
        <pc:sldMkLst>
          <pc:docMk/>
          <pc:sldMk cId="149599313" sldId="368"/>
        </pc:sldMkLst>
        <pc:spChg chg="add mod">
          <ac:chgData name="Chittaranjan Hens" userId="6fc03958433e8a43" providerId="LiveId" clId="{8FC35386-D2C4-451B-9307-371306956297}" dt="2023-01-06T08:11:23.482" v="1548" actId="2711"/>
          <ac:spMkLst>
            <pc:docMk/>
            <pc:sldMk cId="149599313" sldId="368"/>
            <ac:spMk id="2" creationId="{01A6A313-ECF1-19B5-59C7-DDAA60D186C7}"/>
          </ac:spMkLst>
        </pc:spChg>
        <pc:spChg chg="add mod">
          <ac:chgData name="Chittaranjan Hens" userId="6fc03958433e8a43" providerId="LiveId" clId="{8FC35386-D2C4-451B-9307-371306956297}" dt="2023-01-06T08:12:18.835" v="1598" actId="207"/>
          <ac:spMkLst>
            <pc:docMk/>
            <pc:sldMk cId="149599313" sldId="368"/>
            <ac:spMk id="6" creationId="{286D1CF7-9C25-01F2-A4A4-FFF8B21AE647}"/>
          </ac:spMkLst>
        </pc:spChg>
        <pc:spChg chg="mod">
          <ac:chgData name="Chittaranjan Hens" userId="6fc03958433e8a43" providerId="LiveId" clId="{8FC35386-D2C4-451B-9307-371306956297}" dt="2023-01-06T08:08:19.114" v="1426" actId="20577"/>
          <ac:spMkLst>
            <pc:docMk/>
            <pc:sldMk cId="149599313" sldId="368"/>
            <ac:spMk id="8" creationId="{25DB9404-1245-DBD1-0A6B-C45569333CB3}"/>
          </ac:spMkLst>
        </pc:spChg>
        <pc:spChg chg="del mod">
          <ac:chgData name="Chittaranjan Hens" userId="6fc03958433e8a43" providerId="LiveId" clId="{8FC35386-D2C4-451B-9307-371306956297}" dt="2023-01-06T08:08:06.904" v="1398" actId="478"/>
          <ac:spMkLst>
            <pc:docMk/>
            <pc:sldMk cId="149599313" sldId="368"/>
            <ac:spMk id="9" creationId="{B43C4A6F-3ECA-6EB6-CBFA-14DF5F9E445F}"/>
          </ac:spMkLst>
        </pc:spChg>
        <pc:picChg chg="del mod">
          <ac:chgData name="Chittaranjan Hens" userId="6fc03958433e8a43" providerId="LiveId" clId="{8FC35386-D2C4-451B-9307-371306956297}" dt="2023-01-06T08:08:06.904" v="1398" actId="478"/>
          <ac:picMkLst>
            <pc:docMk/>
            <pc:sldMk cId="149599313" sldId="368"/>
            <ac:picMk id="3" creationId="{59ABE35D-F46F-8C29-016B-2398C859C948}"/>
          </ac:picMkLst>
        </pc:picChg>
        <pc:picChg chg="del mod">
          <ac:chgData name="Chittaranjan Hens" userId="6fc03958433e8a43" providerId="LiveId" clId="{8FC35386-D2C4-451B-9307-371306956297}" dt="2023-01-06T08:08:06.904" v="1398" actId="478"/>
          <ac:picMkLst>
            <pc:docMk/>
            <pc:sldMk cId="149599313" sldId="368"/>
            <ac:picMk id="5" creationId="{76D10AD4-FBB4-F4A7-7C6F-F1DC0650B9F2}"/>
          </ac:picMkLst>
        </pc:picChg>
        <pc:picChg chg="del mod">
          <ac:chgData name="Chittaranjan Hens" userId="6fc03958433e8a43" providerId="LiveId" clId="{8FC35386-D2C4-451B-9307-371306956297}" dt="2023-01-06T08:08:06.904" v="1398" actId="478"/>
          <ac:picMkLst>
            <pc:docMk/>
            <pc:sldMk cId="149599313" sldId="368"/>
            <ac:picMk id="13" creationId="{D25DE894-BA2B-E5E7-B4A2-5C7643C9E8E2}"/>
          </ac:picMkLst>
        </pc:picChg>
      </pc:sldChg>
      <pc:sldChg chg="add del">
        <pc:chgData name="Chittaranjan Hens" userId="6fc03958433e8a43" providerId="LiveId" clId="{8FC35386-D2C4-451B-9307-371306956297}" dt="2023-01-06T08:03:07.716" v="1268" actId="47"/>
        <pc:sldMkLst>
          <pc:docMk/>
          <pc:sldMk cId="4133219013" sldId="368"/>
        </pc:sldMkLst>
      </pc:sldChg>
      <pc:sldChg chg="addSp modSp add mod">
        <pc:chgData name="Chittaranjan Hens" userId="6fc03958433e8a43" providerId="LiveId" clId="{8FC35386-D2C4-451B-9307-371306956297}" dt="2023-01-06T08:13:10.424" v="1647" actId="1076"/>
        <pc:sldMkLst>
          <pc:docMk/>
          <pc:sldMk cId="777414581" sldId="369"/>
        </pc:sldMkLst>
        <pc:spChg chg="add mod">
          <ac:chgData name="Chittaranjan Hens" userId="6fc03958433e8a43" providerId="LiveId" clId="{8FC35386-D2C4-451B-9307-371306956297}" dt="2023-01-06T08:13:10.424" v="1647" actId="1076"/>
          <ac:spMkLst>
            <pc:docMk/>
            <pc:sldMk cId="777414581" sldId="369"/>
            <ac:spMk id="3" creationId="{0FBED422-4CBD-D3FB-DC0D-DED5EFB737CF}"/>
          </ac:spMkLst>
        </pc:spChg>
      </pc:sldChg>
      <pc:sldChg chg="addSp modSp add mod">
        <pc:chgData name="Chittaranjan Hens" userId="6fc03958433e8a43" providerId="LiveId" clId="{8FC35386-D2C4-451B-9307-371306956297}" dt="2023-01-15T20:20:41.879" v="3339" actId="1035"/>
        <pc:sldMkLst>
          <pc:docMk/>
          <pc:sldMk cId="909825114" sldId="370"/>
        </pc:sldMkLst>
        <pc:spChg chg="mod">
          <ac:chgData name="Chittaranjan Hens" userId="6fc03958433e8a43" providerId="LiveId" clId="{8FC35386-D2C4-451B-9307-371306956297}" dt="2023-01-06T08:13:37.456" v="1654" actId="1076"/>
          <ac:spMkLst>
            <pc:docMk/>
            <pc:sldMk cId="909825114" sldId="370"/>
            <ac:spMk id="3" creationId="{0FBED422-4CBD-D3FB-DC0D-DED5EFB737CF}"/>
          </ac:spMkLst>
        </pc:spChg>
        <pc:spChg chg="mod">
          <ac:chgData name="Chittaranjan Hens" userId="6fc03958433e8a43" providerId="LiveId" clId="{8FC35386-D2C4-451B-9307-371306956297}" dt="2023-01-06T08:13:44.075" v="1658" actId="1076"/>
          <ac:spMkLst>
            <pc:docMk/>
            <pc:sldMk cId="909825114" sldId="370"/>
            <ac:spMk id="6" creationId="{286D1CF7-9C25-01F2-A4A4-FFF8B21AE647}"/>
          </ac:spMkLst>
        </pc:spChg>
        <pc:spChg chg="mod">
          <ac:chgData name="Chittaranjan Hens" userId="6fc03958433e8a43" providerId="LiveId" clId="{8FC35386-D2C4-451B-9307-371306956297}" dt="2023-01-15T20:20:41.879" v="3339" actId="1035"/>
          <ac:spMkLst>
            <pc:docMk/>
            <pc:sldMk cId="909825114" sldId="370"/>
            <ac:spMk id="8" creationId="{25DB9404-1245-DBD1-0A6B-C45569333CB3}"/>
          </ac:spMkLst>
        </pc:spChg>
        <pc:picChg chg="mod">
          <ac:chgData name="Chittaranjan Hens" userId="6fc03958433e8a43" providerId="LiveId" clId="{8FC35386-D2C4-451B-9307-371306956297}" dt="2023-01-06T08:13:41.763" v="1657" actId="1076"/>
          <ac:picMkLst>
            <pc:docMk/>
            <pc:sldMk cId="909825114" sldId="370"/>
            <ac:picMk id="4" creationId="{A77CDD2A-AFD3-0864-6D67-957A858D6745}"/>
          </ac:picMkLst>
        </pc:picChg>
        <pc:picChg chg="add mod">
          <ac:chgData name="Chittaranjan Hens" userId="6fc03958433e8a43" providerId="LiveId" clId="{8FC35386-D2C4-451B-9307-371306956297}" dt="2023-01-06T08:13:39.350" v="1655" actId="1076"/>
          <ac:picMkLst>
            <pc:docMk/>
            <pc:sldMk cId="909825114" sldId="370"/>
            <ac:picMk id="7" creationId="{9EA8ACB0-5F40-7190-8629-AD4B62220356}"/>
          </ac:picMkLst>
        </pc:picChg>
      </pc:sldChg>
      <pc:sldChg chg="addSp modSp add mod">
        <pc:chgData name="Chittaranjan Hens" userId="6fc03958433e8a43" providerId="LiveId" clId="{8FC35386-D2C4-451B-9307-371306956297}" dt="2023-01-06T08:14:07.872" v="1663" actId="14100"/>
        <pc:sldMkLst>
          <pc:docMk/>
          <pc:sldMk cId="2186899752" sldId="371"/>
        </pc:sldMkLst>
        <pc:picChg chg="add mod">
          <ac:chgData name="Chittaranjan Hens" userId="6fc03958433e8a43" providerId="LiveId" clId="{8FC35386-D2C4-451B-9307-371306956297}" dt="2023-01-06T08:14:07.872" v="1663" actId="14100"/>
          <ac:picMkLst>
            <pc:docMk/>
            <pc:sldMk cId="2186899752" sldId="371"/>
            <ac:picMk id="9" creationId="{5DB1F541-5DEA-B018-AD24-EBC86BCCDF48}"/>
          </ac:picMkLst>
        </pc:picChg>
      </pc:sldChg>
      <pc:sldChg chg="addSp modSp add mod">
        <pc:chgData name="Chittaranjan Hens" userId="6fc03958433e8a43" providerId="LiveId" clId="{8FC35386-D2C4-451B-9307-371306956297}" dt="2023-01-06T08:14:56.181" v="1672" actId="1076"/>
        <pc:sldMkLst>
          <pc:docMk/>
          <pc:sldMk cId="1433234475" sldId="372"/>
        </pc:sldMkLst>
        <pc:picChg chg="mod">
          <ac:chgData name="Chittaranjan Hens" userId="6fc03958433e8a43" providerId="LiveId" clId="{8FC35386-D2C4-451B-9307-371306956297}" dt="2023-01-06T08:14:43.839" v="1665" actId="1076"/>
          <ac:picMkLst>
            <pc:docMk/>
            <pc:sldMk cId="1433234475" sldId="372"/>
            <ac:picMk id="9" creationId="{5DB1F541-5DEA-B018-AD24-EBC86BCCDF48}"/>
          </ac:picMkLst>
        </pc:picChg>
        <pc:picChg chg="add mod">
          <ac:chgData name="Chittaranjan Hens" userId="6fc03958433e8a43" providerId="LiveId" clId="{8FC35386-D2C4-451B-9307-371306956297}" dt="2023-01-06T08:14:56.181" v="1672" actId="1076"/>
          <ac:picMkLst>
            <pc:docMk/>
            <pc:sldMk cId="1433234475" sldId="372"/>
            <ac:picMk id="10" creationId="{DACB9DDD-ADB2-D15C-FF52-31123190698B}"/>
          </ac:picMkLst>
        </pc:picChg>
      </pc:sldChg>
      <pc:sldChg chg="addSp delSp modSp add mod">
        <pc:chgData name="Chittaranjan Hens" userId="6fc03958433e8a43" providerId="LiveId" clId="{8FC35386-D2C4-451B-9307-371306956297}" dt="2023-01-09T18:33:43.713" v="1722" actId="113"/>
        <pc:sldMkLst>
          <pc:docMk/>
          <pc:sldMk cId="1317176657" sldId="373"/>
        </pc:sldMkLst>
        <pc:spChg chg="del">
          <ac:chgData name="Chittaranjan Hens" userId="6fc03958433e8a43" providerId="LiveId" clId="{8FC35386-D2C4-451B-9307-371306956297}" dt="2023-01-06T08:15:09.122" v="1674" actId="478"/>
          <ac:spMkLst>
            <pc:docMk/>
            <pc:sldMk cId="1317176657" sldId="373"/>
            <ac:spMk id="2" creationId="{01A6A313-ECF1-19B5-59C7-DDAA60D186C7}"/>
          </ac:spMkLst>
        </pc:spChg>
        <pc:spChg chg="del">
          <ac:chgData name="Chittaranjan Hens" userId="6fc03958433e8a43" providerId="LiveId" clId="{8FC35386-D2C4-451B-9307-371306956297}" dt="2023-01-06T08:15:09.122" v="1674" actId="478"/>
          <ac:spMkLst>
            <pc:docMk/>
            <pc:sldMk cId="1317176657" sldId="373"/>
            <ac:spMk id="3" creationId="{0FBED422-4CBD-D3FB-DC0D-DED5EFB737CF}"/>
          </ac:spMkLst>
        </pc:spChg>
        <pc:spChg chg="del">
          <ac:chgData name="Chittaranjan Hens" userId="6fc03958433e8a43" providerId="LiveId" clId="{8FC35386-D2C4-451B-9307-371306956297}" dt="2023-01-06T08:15:09.122" v="1674" actId="478"/>
          <ac:spMkLst>
            <pc:docMk/>
            <pc:sldMk cId="1317176657" sldId="373"/>
            <ac:spMk id="6" creationId="{286D1CF7-9C25-01F2-A4A4-FFF8B21AE647}"/>
          </ac:spMkLst>
        </pc:spChg>
        <pc:spChg chg="add mod">
          <ac:chgData name="Chittaranjan Hens" userId="6fc03958433e8a43" providerId="LiveId" clId="{8FC35386-D2C4-451B-9307-371306956297}" dt="2023-01-09T18:33:43.713" v="1722" actId="113"/>
          <ac:spMkLst>
            <pc:docMk/>
            <pc:sldMk cId="1317176657" sldId="373"/>
            <ac:spMk id="12" creationId="{3CD1D11E-573A-E411-9DA5-65C536F51BFA}"/>
          </ac:spMkLst>
        </pc:spChg>
        <pc:spChg chg="add mod">
          <ac:chgData name="Chittaranjan Hens" userId="6fc03958433e8a43" providerId="LiveId" clId="{8FC35386-D2C4-451B-9307-371306956297}" dt="2023-01-06T08:18:02.448" v="1718" actId="20577"/>
          <ac:spMkLst>
            <pc:docMk/>
            <pc:sldMk cId="1317176657" sldId="373"/>
            <ac:spMk id="17" creationId="{D67D01BA-354E-7172-AC6A-1553A5FE55EE}"/>
          </ac:spMkLst>
        </pc:spChg>
        <pc:picChg chg="del">
          <ac:chgData name="Chittaranjan Hens" userId="6fc03958433e8a43" providerId="LiveId" clId="{8FC35386-D2C4-451B-9307-371306956297}" dt="2023-01-06T08:15:09.122" v="1674" actId="478"/>
          <ac:picMkLst>
            <pc:docMk/>
            <pc:sldMk cId="1317176657" sldId="373"/>
            <ac:picMk id="7" creationId="{9EA8ACB0-5F40-7190-8629-AD4B62220356}"/>
          </ac:picMkLst>
        </pc:picChg>
        <pc:picChg chg="del">
          <ac:chgData name="Chittaranjan Hens" userId="6fc03958433e8a43" providerId="LiveId" clId="{8FC35386-D2C4-451B-9307-371306956297}" dt="2023-01-06T08:15:09.122" v="1674" actId="478"/>
          <ac:picMkLst>
            <pc:docMk/>
            <pc:sldMk cId="1317176657" sldId="373"/>
            <ac:picMk id="9" creationId="{5DB1F541-5DEA-B018-AD24-EBC86BCCDF48}"/>
          </ac:picMkLst>
        </pc:picChg>
        <pc:picChg chg="del">
          <ac:chgData name="Chittaranjan Hens" userId="6fc03958433e8a43" providerId="LiveId" clId="{8FC35386-D2C4-451B-9307-371306956297}" dt="2023-01-06T08:15:09.122" v="1674" actId="478"/>
          <ac:picMkLst>
            <pc:docMk/>
            <pc:sldMk cId="1317176657" sldId="373"/>
            <ac:picMk id="10" creationId="{DACB9DDD-ADB2-D15C-FF52-31123190698B}"/>
          </ac:picMkLst>
        </pc:picChg>
        <pc:picChg chg="add mod">
          <ac:chgData name="Chittaranjan Hens" userId="6fc03958433e8a43" providerId="LiveId" clId="{8FC35386-D2C4-451B-9307-371306956297}" dt="2023-01-06T08:16:10.335" v="1677" actId="14100"/>
          <ac:picMkLst>
            <pc:docMk/>
            <pc:sldMk cId="1317176657" sldId="373"/>
            <ac:picMk id="11" creationId="{EB677EDC-015C-688B-2279-D8F083D46005}"/>
          </ac:picMkLst>
        </pc:picChg>
        <pc:picChg chg="add mod">
          <ac:chgData name="Chittaranjan Hens" userId="6fc03958433e8a43" providerId="LiveId" clId="{8FC35386-D2C4-451B-9307-371306956297}" dt="2023-01-06T08:17:40.681" v="1706" actId="14100"/>
          <ac:picMkLst>
            <pc:docMk/>
            <pc:sldMk cId="1317176657" sldId="373"/>
            <ac:picMk id="14" creationId="{C6800580-8E93-B465-AFC0-F6C63ABC9403}"/>
          </ac:picMkLst>
        </pc:picChg>
        <pc:picChg chg="add del">
          <ac:chgData name="Chittaranjan Hens" userId="6fc03958433e8a43" providerId="LiveId" clId="{8FC35386-D2C4-451B-9307-371306956297}" dt="2023-01-06T08:17:48.786" v="1708" actId="22"/>
          <ac:picMkLst>
            <pc:docMk/>
            <pc:sldMk cId="1317176657" sldId="373"/>
            <ac:picMk id="16" creationId="{49EE1766-C2BA-7623-0822-2C97F2C0EBB5}"/>
          </ac:picMkLst>
        </pc:picChg>
      </pc:sldChg>
      <pc:sldChg chg="addSp delSp modSp add mod modAnim">
        <pc:chgData name="Chittaranjan Hens" userId="6fc03958433e8a43" providerId="LiveId" clId="{8FC35386-D2C4-451B-9307-371306956297}" dt="2023-01-15T20:17:47.204" v="3267" actId="1076"/>
        <pc:sldMkLst>
          <pc:docMk/>
          <pc:sldMk cId="2161230056" sldId="374"/>
        </pc:sldMkLst>
        <pc:spChg chg="del">
          <ac:chgData name="Chittaranjan Hens" userId="6fc03958433e8a43" providerId="LiveId" clId="{8FC35386-D2C4-451B-9307-371306956297}" dt="2023-01-14T19:58:02.615" v="2133" actId="478"/>
          <ac:spMkLst>
            <pc:docMk/>
            <pc:sldMk cId="2161230056" sldId="374"/>
            <ac:spMk id="2" creationId="{4B148BB1-DC18-C49E-752C-EF385821E0A0}"/>
          </ac:spMkLst>
        </pc:spChg>
        <pc:spChg chg="del">
          <ac:chgData name="Chittaranjan Hens" userId="6fc03958433e8a43" providerId="LiveId" clId="{8FC35386-D2C4-451B-9307-371306956297}" dt="2023-01-14T19:58:02.615" v="2133" actId="478"/>
          <ac:spMkLst>
            <pc:docMk/>
            <pc:sldMk cId="2161230056" sldId="374"/>
            <ac:spMk id="3" creationId="{51D006F3-3EBE-2304-22E9-85341026A74A}"/>
          </ac:spMkLst>
        </pc:spChg>
        <pc:spChg chg="mod">
          <ac:chgData name="Chittaranjan Hens" userId="6fc03958433e8a43" providerId="LiveId" clId="{8FC35386-D2C4-451B-9307-371306956297}" dt="2023-01-14T19:58:31.625" v="2158" actId="1076"/>
          <ac:spMkLst>
            <pc:docMk/>
            <pc:sldMk cId="2161230056" sldId="374"/>
            <ac:spMk id="7" creationId="{2A8832DD-FD54-1E1D-586A-E8F19F48755F}"/>
          </ac:spMkLst>
        </pc:spChg>
        <pc:spChg chg="mod">
          <ac:chgData name="Chittaranjan Hens" userId="6fc03958433e8a43" providerId="LiveId" clId="{8FC35386-D2C4-451B-9307-371306956297}" dt="2023-01-15T16:10:40.552" v="2417" actId="20577"/>
          <ac:spMkLst>
            <pc:docMk/>
            <pc:sldMk cId="2161230056" sldId="374"/>
            <ac:spMk id="8" creationId="{25DB9404-1245-DBD1-0A6B-C45569333CB3}"/>
          </ac:spMkLst>
        </pc:spChg>
        <pc:spChg chg="del">
          <ac:chgData name="Chittaranjan Hens" userId="6fc03958433e8a43" providerId="LiveId" clId="{8FC35386-D2C4-451B-9307-371306956297}" dt="2023-01-14T19:58:15.966" v="2137" actId="478"/>
          <ac:spMkLst>
            <pc:docMk/>
            <pc:sldMk cId="2161230056" sldId="374"/>
            <ac:spMk id="10" creationId="{13519538-2F71-074D-AAD0-167138838015}"/>
          </ac:spMkLst>
        </pc:spChg>
        <pc:spChg chg="mod">
          <ac:chgData name="Chittaranjan Hens" userId="6fc03958433e8a43" providerId="LiveId" clId="{8FC35386-D2C4-451B-9307-371306956297}" dt="2023-01-15T19:16:49.647" v="2533" actId="113"/>
          <ac:spMkLst>
            <pc:docMk/>
            <pc:sldMk cId="2161230056" sldId="374"/>
            <ac:spMk id="11" creationId="{01F666E0-5609-2CF7-9893-E8BE82773328}"/>
          </ac:spMkLst>
        </pc:spChg>
        <pc:picChg chg="add del mod">
          <ac:chgData name="Chittaranjan Hens" userId="6fc03958433e8a43" providerId="LiveId" clId="{8FC35386-D2C4-451B-9307-371306956297}" dt="2023-01-14T20:01:37.445" v="2184" actId="1038"/>
          <ac:picMkLst>
            <pc:docMk/>
            <pc:sldMk cId="2161230056" sldId="374"/>
            <ac:picMk id="4" creationId="{A77CDD2A-AFD3-0864-6D67-957A858D6745}"/>
          </ac:picMkLst>
        </pc:picChg>
        <pc:picChg chg="mod">
          <ac:chgData name="Chittaranjan Hens" userId="6fc03958433e8a43" providerId="LiveId" clId="{8FC35386-D2C4-451B-9307-371306956297}" dt="2023-01-14T19:58:37.072" v="2160" actId="1076"/>
          <ac:picMkLst>
            <pc:docMk/>
            <pc:sldMk cId="2161230056" sldId="374"/>
            <ac:picMk id="6" creationId="{930E0847-C390-2D6B-4294-FDA12484D2BD}"/>
          </ac:picMkLst>
        </pc:picChg>
        <pc:picChg chg="add mod">
          <ac:chgData name="Chittaranjan Hens" userId="6fc03958433e8a43" providerId="LiveId" clId="{8FC35386-D2C4-451B-9307-371306956297}" dt="2023-01-15T20:17:47.204" v="3267" actId="1076"/>
          <ac:picMkLst>
            <pc:docMk/>
            <pc:sldMk cId="2161230056" sldId="374"/>
            <ac:picMk id="9" creationId="{A427E5A3-7732-3AF0-AE8F-2FE6D7603672}"/>
          </ac:picMkLst>
        </pc:picChg>
        <pc:picChg chg="add mod">
          <ac:chgData name="Chittaranjan Hens" userId="6fc03958433e8a43" providerId="LiveId" clId="{8FC35386-D2C4-451B-9307-371306956297}" dt="2023-01-15T20:17:43.934" v="3266" actId="1076"/>
          <ac:picMkLst>
            <pc:docMk/>
            <pc:sldMk cId="2161230056" sldId="374"/>
            <ac:picMk id="13" creationId="{F739C26F-5867-F686-5E61-3443A115D4D2}"/>
          </ac:picMkLst>
        </pc:picChg>
      </pc:sldChg>
      <pc:sldChg chg="add del">
        <pc:chgData name="Chittaranjan Hens" userId="6fc03958433e8a43" providerId="LiveId" clId="{8FC35386-D2C4-451B-9307-371306956297}" dt="2023-01-14T20:03:39.799" v="2311"/>
        <pc:sldMkLst>
          <pc:docMk/>
          <pc:sldMk cId="672065039" sldId="375"/>
        </pc:sldMkLst>
      </pc:sldChg>
      <pc:sldChg chg="addSp delSp modSp add mod delAnim">
        <pc:chgData name="Chittaranjan Hens" userId="6fc03958433e8a43" providerId="LiveId" clId="{8FC35386-D2C4-451B-9307-371306956297}" dt="2023-01-15T19:21:07.662" v="2670" actId="14100"/>
        <pc:sldMkLst>
          <pc:docMk/>
          <pc:sldMk cId="3201525191" sldId="375"/>
        </pc:sldMkLst>
        <pc:spChg chg="mod">
          <ac:chgData name="Chittaranjan Hens" userId="6fc03958433e8a43" providerId="LiveId" clId="{8FC35386-D2C4-451B-9307-371306956297}" dt="2023-01-15T16:10:31.928" v="2411" actId="20577"/>
          <ac:spMkLst>
            <pc:docMk/>
            <pc:sldMk cId="3201525191" sldId="375"/>
            <ac:spMk id="8" creationId="{25DB9404-1245-DBD1-0A6B-C45569333CB3}"/>
          </ac:spMkLst>
        </pc:spChg>
        <pc:spChg chg="add mod">
          <ac:chgData name="Chittaranjan Hens" userId="6fc03958433e8a43" providerId="LiveId" clId="{8FC35386-D2C4-451B-9307-371306956297}" dt="2023-01-15T19:20:13.159" v="2626" actId="20577"/>
          <ac:spMkLst>
            <pc:docMk/>
            <pc:sldMk cId="3201525191" sldId="375"/>
            <ac:spMk id="10" creationId="{6829B705-D393-BE77-637B-F1BF65E4F662}"/>
          </ac:spMkLst>
        </pc:spChg>
        <pc:spChg chg="del">
          <ac:chgData name="Chittaranjan Hens" userId="6fc03958433e8a43" providerId="LiveId" clId="{8FC35386-D2C4-451B-9307-371306956297}" dt="2023-01-14T20:04:28.143" v="2314" actId="478"/>
          <ac:spMkLst>
            <pc:docMk/>
            <pc:sldMk cId="3201525191" sldId="375"/>
            <ac:spMk id="11" creationId="{01F666E0-5609-2CF7-9893-E8BE82773328}"/>
          </ac:spMkLst>
        </pc:spChg>
        <pc:spChg chg="add mod">
          <ac:chgData name="Chittaranjan Hens" userId="6fc03958433e8a43" providerId="LiveId" clId="{8FC35386-D2C4-451B-9307-371306956297}" dt="2023-01-15T19:21:07.662" v="2670" actId="14100"/>
          <ac:spMkLst>
            <pc:docMk/>
            <pc:sldMk cId="3201525191" sldId="375"/>
            <ac:spMk id="12" creationId="{28334133-7A1C-7D54-A91F-1E6BDD5AD7F6}"/>
          </ac:spMkLst>
        </pc:spChg>
        <pc:picChg chg="add mod">
          <ac:chgData name="Chittaranjan Hens" userId="6fc03958433e8a43" providerId="LiveId" clId="{8FC35386-D2C4-451B-9307-371306956297}" dt="2023-01-15T19:20:45.554" v="2628"/>
          <ac:picMkLst>
            <pc:docMk/>
            <pc:sldMk cId="3201525191" sldId="375"/>
            <ac:picMk id="3" creationId="{BF4F05AD-FDDC-51DE-57A1-616095E0BA46}"/>
          </ac:picMkLst>
        </pc:picChg>
        <pc:picChg chg="del">
          <ac:chgData name="Chittaranjan Hens" userId="6fc03958433e8a43" providerId="LiveId" clId="{8FC35386-D2C4-451B-9307-371306956297}" dt="2023-01-14T20:04:30.310" v="2315" actId="478"/>
          <ac:picMkLst>
            <pc:docMk/>
            <pc:sldMk cId="3201525191" sldId="375"/>
            <ac:picMk id="6" creationId="{930E0847-C390-2D6B-4294-FDA12484D2BD}"/>
          </ac:picMkLst>
        </pc:picChg>
        <pc:picChg chg="mod">
          <ac:chgData name="Chittaranjan Hens" userId="6fc03958433e8a43" providerId="LiveId" clId="{8FC35386-D2C4-451B-9307-371306956297}" dt="2023-01-14T20:04:37.319" v="2316" actId="1076"/>
          <ac:picMkLst>
            <pc:docMk/>
            <pc:sldMk cId="3201525191" sldId="375"/>
            <ac:picMk id="9" creationId="{A427E5A3-7732-3AF0-AE8F-2FE6D7603672}"/>
          </ac:picMkLst>
        </pc:picChg>
        <pc:picChg chg="mod">
          <ac:chgData name="Chittaranjan Hens" userId="6fc03958433e8a43" providerId="LiveId" clId="{8FC35386-D2C4-451B-9307-371306956297}" dt="2023-01-14T20:05:22.458" v="2321" actId="1076"/>
          <ac:picMkLst>
            <pc:docMk/>
            <pc:sldMk cId="3201525191" sldId="375"/>
            <ac:picMk id="13" creationId="{F739C26F-5867-F686-5E61-3443A115D4D2}"/>
          </ac:picMkLst>
        </pc:picChg>
      </pc:sldChg>
      <pc:sldChg chg="addSp modSp add mod">
        <pc:chgData name="Chittaranjan Hens" userId="6fc03958433e8a43" providerId="LiveId" clId="{8FC35386-D2C4-451B-9307-371306956297}" dt="2023-01-15T18:31:29.400" v="2476" actId="27614"/>
        <pc:sldMkLst>
          <pc:docMk/>
          <pc:sldMk cId="1093387738" sldId="376"/>
        </pc:sldMkLst>
        <pc:picChg chg="add mod">
          <ac:chgData name="Chittaranjan Hens" userId="6fc03958433e8a43" providerId="LiveId" clId="{8FC35386-D2C4-451B-9307-371306956297}" dt="2023-01-15T18:31:29.400" v="2476" actId="27614"/>
          <ac:picMkLst>
            <pc:docMk/>
            <pc:sldMk cId="1093387738" sldId="376"/>
            <ac:picMk id="5" creationId="{5BF43651-957B-71A8-0F06-8172D754B137}"/>
          </ac:picMkLst>
        </pc:picChg>
      </pc:sldChg>
      <pc:sldChg chg="add del">
        <pc:chgData name="Chittaranjan Hens" userId="6fc03958433e8a43" providerId="LiveId" clId="{8FC35386-D2C4-451B-9307-371306956297}" dt="2023-01-15T19:14:36.404" v="2478"/>
        <pc:sldMkLst>
          <pc:docMk/>
          <pc:sldMk cId="620434010" sldId="377"/>
        </pc:sldMkLst>
      </pc:sldChg>
      <pc:sldChg chg="addSp delSp modSp add mod ord modAnim">
        <pc:chgData name="Chittaranjan Hens" userId="6fc03958433e8a43" providerId="LiveId" clId="{8FC35386-D2C4-451B-9307-371306956297}" dt="2023-01-15T19:22:14.757" v="2678" actId="6549"/>
        <pc:sldMkLst>
          <pc:docMk/>
          <pc:sldMk cId="3371463529" sldId="377"/>
        </pc:sldMkLst>
        <pc:spChg chg="del">
          <ac:chgData name="Chittaranjan Hens" userId="6fc03958433e8a43" providerId="LiveId" clId="{8FC35386-D2C4-451B-9307-371306956297}" dt="2023-01-15T19:15:29.938" v="2480" actId="478"/>
          <ac:spMkLst>
            <pc:docMk/>
            <pc:sldMk cId="3371463529" sldId="377"/>
            <ac:spMk id="2" creationId="{4B148BB1-DC18-C49E-752C-EF385821E0A0}"/>
          </ac:spMkLst>
        </pc:spChg>
        <pc:spChg chg="del">
          <ac:chgData name="Chittaranjan Hens" userId="6fc03958433e8a43" providerId="LiveId" clId="{8FC35386-D2C4-451B-9307-371306956297}" dt="2023-01-15T19:15:29.938" v="2480" actId="478"/>
          <ac:spMkLst>
            <pc:docMk/>
            <pc:sldMk cId="3371463529" sldId="377"/>
            <ac:spMk id="3" creationId="{51D006F3-3EBE-2304-22E9-85341026A74A}"/>
          </ac:spMkLst>
        </pc:spChg>
        <pc:spChg chg="mod">
          <ac:chgData name="Chittaranjan Hens" userId="6fc03958433e8a43" providerId="LiveId" clId="{8FC35386-D2C4-451B-9307-371306956297}" dt="2023-01-15T19:22:14.757" v="2678" actId="6549"/>
          <ac:spMkLst>
            <pc:docMk/>
            <pc:sldMk cId="3371463529" sldId="377"/>
            <ac:spMk id="11" creationId="{01F666E0-5609-2CF7-9893-E8BE82773328}"/>
          </ac:spMkLst>
        </pc:spChg>
        <pc:spChg chg="add mod">
          <ac:chgData name="Chittaranjan Hens" userId="6fc03958433e8a43" providerId="LiveId" clId="{8FC35386-D2C4-451B-9307-371306956297}" dt="2023-01-15T19:19:23.183" v="2623" actId="14100"/>
          <ac:spMkLst>
            <pc:docMk/>
            <pc:sldMk cId="3371463529" sldId="377"/>
            <ac:spMk id="12" creationId="{7EFE6637-EE50-FB1E-9C50-F1116B7C2F9C}"/>
          </ac:spMkLst>
        </pc:spChg>
        <pc:picChg chg="del">
          <ac:chgData name="Chittaranjan Hens" userId="6fc03958433e8a43" providerId="LiveId" clId="{8FC35386-D2C4-451B-9307-371306956297}" dt="2023-01-15T19:15:29.938" v="2480" actId="478"/>
          <ac:picMkLst>
            <pc:docMk/>
            <pc:sldMk cId="3371463529" sldId="377"/>
            <ac:picMk id="6" creationId="{930E0847-C390-2D6B-4294-FDA12484D2BD}"/>
          </ac:picMkLst>
        </pc:picChg>
        <pc:picChg chg="add mod">
          <ac:chgData name="Chittaranjan Hens" userId="6fc03958433e8a43" providerId="LiveId" clId="{8FC35386-D2C4-451B-9307-371306956297}" dt="2023-01-15T19:17:29.057" v="2539" actId="1076"/>
          <ac:picMkLst>
            <pc:docMk/>
            <pc:sldMk cId="3371463529" sldId="377"/>
            <ac:picMk id="9" creationId="{4F643471-DFB9-DA35-827E-65F9120B0E86}"/>
          </ac:picMkLst>
        </pc:picChg>
      </pc:sldChg>
      <pc:sldChg chg="addSp delSp modSp add mod delAnim modAnim">
        <pc:chgData name="Chittaranjan Hens" userId="6fc03958433e8a43" providerId="LiveId" clId="{8FC35386-D2C4-451B-9307-371306956297}" dt="2023-01-15T19:36:53.137" v="2870" actId="22"/>
        <pc:sldMkLst>
          <pc:docMk/>
          <pc:sldMk cId="2345985401" sldId="378"/>
        </pc:sldMkLst>
        <pc:spChg chg="add mod">
          <ac:chgData name="Chittaranjan Hens" userId="6fc03958433e8a43" providerId="LiveId" clId="{8FC35386-D2C4-451B-9307-371306956297}" dt="2023-01-15T19:25:17.973" v="2699" actId="207"/>
          <ac:spMkLst>
            <pc:docMk/>
            <pc:sldMk cId="2345985401" sldId="378"/>
            <ac:spMk id="3" creationId="{CDF78C70-205D-154B-E0F5-653A1C37F22E}"/>
          </ac:spMkLst>
        </pc:spChg>
        <pc:spChg chg="add mod">
          <ac:chgData name="Chittaranjan Hens" userId="6fc03958433e8a43" providerId="LiveId" clId="{8FC35386-D2C4-451B-9307-371306956297}" dt="2023-01-15T19:36:43.895" v="2868" actId="1076"/>
          <ac:spMkLst>
            <pc:docMk/>
            <pc:sldMk cId="2345985401" sldId="378"/>
            <ac:spMk id="5" creationId="{9BAB6A71-7598-E670-F17E-94F14C6EF81D}"/>
          </ac:spMkLst>
        </pc:spChg>
        <pc:spChg chg="del">
          <ac:chgData name="Chittaranjan Hens" userId="6fc03958433e8a43" providerId="LiveId" clId="{8FC35386-D2C4-451B-9307-371306956297}" dt="2023-01-15T19:23:57.600" v="2682" actId="478"/>
          <ac:spMkLst>
            <pc:docMk/>
            <pc:sldMk cId="2345985401" sldId="378"/>
            <ac:spMk id="7" creationId="{2A8832DD-FD54-1E1D-586A-E8F19F48755F}"/>
          </ac:spMkLst>
        </pc:spChg>
        <pc:spChg chg="add del mod">
          <ac:chgData name="Chittaranjan Hens" userId="6fc03958433e8a43" providerId="LiveId" clId="{8FC35386-D2C4-451B-9307-371306956297}" dt="2023-01-15T19:25:08.925" v="2698" actId="1076"/>
          <ac:spMkLst>
            <pc:docMk/>
            <pc:sldMk cId="2345985401" sldId="378"/>
            <ac:spMk id="8" creationId="{25DB9404-1245-DBD1-0A6B-C45569333CB3}"/>
          </ac:spMkLst>
        </pc:spChg>
        <pc:spChg chg="del">
          <ac:chgData name="Chittaranjan Hens" userId="6fc03958433e8a43" providerId="LiveId" clId="{8FC35386-D2C4-451B-9307-371306956297}" dt="2023-01-15T19:23:57.600" v="2682" actId="478"/>
          <ac:spMkLst>
            <pc:docMk/>
            <pc:sldMk cId="2345985401" sldId="378"/>
            <ac:spMk id="10" creationId="{13519538-2F71-074D-AAD0-167138838015}"/>
          </ac:spMkLst>
        </pc:spChg>
        <pc:spChg chg="del">
          <ac:chgData name="Chittaranjan Hens" userId="6fc03958433e8a43" providerId="LiveId" clId="{8FC35386-D2C4-451B-9307-371306956297}" dt="2023-01-15T19:23:50.605" v="2680" actId="478"/>
          <ac:spMkLst>
            <pc:docMk/>
            <pc:sldMk cId="2345985401" sldId="378"/>
            <ac:spMk id="11" creationId="{01F666E0-5609-2CF7-9893-E8BE82773328}"/>
          </ac:spMkLst>
        </pc:spChg>
        <pc:spChg chg="mod">
          <ac:chgData name="Chittaranjan Hens" userId="6fc03958433e8a43" providerId="LiveId" clId="{8FC35386-D2C4-451B-9307-371306956297}" dt="2023-01-15T19:30:00.878" v="2788" actId="113"/>
          <ac:spMkLst>
            <pc:docMk/>
            <pc:sldMk cId="2345985401" sldId="378"/>
            <ac:spMk id="12" creationId="{7EFE6637-EE50-FB1E-9C50-F1116B7C2F9C}"/>
          </ac:spMkLst>
        </pc:spChg>
        <pc:spChg chg="add del">
          <ac:chgData name="Chittaranjan Hens" userId="6fc03958433e8a43" providerId="LiveId" clId="{8FC35386-D2C4-451B-9307-371306956297}" dt="2023-01-15T19:36:53.137" v="2870" actId="22"/>
          <ac:spMkLst>
            <pc:docMk/>
            <pc:sldMk cId="2345985401" sldId="378"/>
            <ac:spMk id="13" creationId="{88ED7053-0CA4-F34C-4B2D-E57A4A78FFA0}"/>
          </ac:spMkLst>
        </pc:spChg>
        <pc:picChg chg="mod">
          <ac:chgData name="Chittaranjan Hens" userId="6fc03958433e8a43" providerId="LiveId" clId="{8FC35386-D2C4-451B-9307-371306956297}" dt="2023-01-15T19:27:14.876" v="2702" actId="1076"/>
          <ac:picMkLst>
            <pc:docMk/>
            <pc:sldMk cId="2345985401" sldId="378"/>
            <ac:picMk id="9" creationId="{4F643471-DFB9-DA35-827E-65F9120B0E86}"/>
          </ac:picMkLst>
        </pc:picChg>
      </pc:sldChg>
      <pc:sldChg chg="addSp delSp modSp add del mod modAnim">
        <pc:chgData name="Chittaranjan Hens" userId="6fc03958433e8a43" providerId="LiveId" clId="{8FC35386-D2C4-451B-9307-371306956297}" dt="2023-01-19T03:21:44.091" v="3570" actId="47"/>
        <pc:sldMkLst>
          <pc:docMk/>
          <pc:sldMk cId="3437359795" sldId="379"/>
        </pc:sldMkLst>
        <pc:spChg chg="mod">
          <ac:chgData name="Chittaranjan Hens" userId="6fc03958433e8a43" providerId="LiveId" clId="{8FC35386-D2C4-451B-9307-371306956297}" dt="2023-01-15T19:37:08.139" v="2874" actId="1076"/>
          <ac:spMkLst>
            <pc:docMk/>
            <pc:sldMk cId="3437359795" sldId="379"/>
            <ac:spMk id="5" creationId="{9BAB6A71-7598-E670-F17E-94F14C6EF81D}"/>
          </ac:spMkLst>
        </pc:spChg>
        <pc:spChg chg="del">
          <ac:chgData name="Chittaranjan Hens" userId="6fc03958433e8a43" providerId="LiveId" clId="{8FC35386-D2C4-451B-9307-371306956297}" dt="2023-01-15T19:37:01.418" v="2872" actId="478"/>
          <ac:spMkLst>
            <pc:docMk/>
            <pc:sldMk cId="3437359795" sldId="379"/>
            <ac:spMk id="12" creationId="{7EFE6637-EE50-FB1E-9C50-F1116B7C2F9C}"/>
          </ac:spMkLst>
        </pc:spChg>
        <pc:grpChg chg="mod">
          <ac:chgData name="Chittaranjan Hens" userId="6fc03958433e8a43" providerId="LiveId" clId="{8FC35386-D2C4-451B-9307-371306956297}" dt="2023-01-15T19:39:20.707" v="2885"/>
          <ac:grpSpMkLst>
            <pc:docMk/>
            <pc:sldMk cId="3437359795" sldId="379"/>
            <ac:grpSpMk id="16" creationId="{333F2644-DCBB-7DDA-75DF-228EAF2500F1}"/>
          </ac:grpSpMkLst>
        </pc:grpChg>
        <pc:graphicFrameChg chg="add mod modGraphic">
          <ac:chgData name="Chittaranjan Hens" userId="6fc03958433e8a43" providerId="LiveId" clId="{8FC35386-D2C4-451B-9307-371306956297}" dt="2023-01-15T19:41:14.869" v="2919" actId="1076"/>
          <ac:graphicFrameMkLst>
            <pc:docMk/>
            <pc:sldMk cId="3437359795" sldId="379"/>
            <ac:graphicFrameMk id="7" creationId="{EB76F576-0BDF-88BC-18CA-5677D5ED135F}"/>
          </ac:graphicFrameMkLst>
        </pc:graphicFrameChg>
        <pc:graphicFrameChg chg="add mod modGraphic">
          <ac:chgData name="Chittaranjan Hens" userId="6fc03958433e8a43" providerId="LiveId" clId="{8FC35386-D2C4-451B-9307-371306956297}" dt="2023-01-15T19:42:36.880" v="2940" actId="14100"/>
          <ac:graphicFrameMkLst>
            <pc:docMk/>
            <pc:sldMk cId="3437359795" sldId="379"/>
            <ac:graphicFrameMk id="18" creationId="{4FF43D0E-8557-9249-B69C-4BC6867F04BA}"/>
          </ac:graphicFrameMkLst>
        </pc:graphicFrameChg>
        <pc:graphicFrameChg chg="add mod">
          <ac:chgData name="Chittaranjan Hens" userId="6fc03958433e8a43" providerId="LiveId" clId="{8FC35386-D2C4-451B-9307-371306956297}" dt="2023-01-15T19:43:48.206" v="2977" actId="113"/>
          <ac:graphicFrameMkLst>
            <pc:docMk/>
            <pc:sldMk cId="3437359795" sldId="379"/>
            <ac:graphicFrameMk id="19" creationId="{11E22CFF-53CC-F60E-ECAF-34B1EED55B59}"/>
          </ac:graphicFrameMkLst>
        </pc:graphicFrameChg>
        <pc:picChg chg="mod">
          <ac:chgData name="Chittaranjan Hens" userId="6fc03958433e8a43" providerId="LiveId" clId="{8FC35386-D2C4-451B-9307-371306956297}" dt="2023-01-15T19:37:04.313" v="2873" actId="1076"/>
          <ac:picMkLst>
            <pc:docMk/>
            <pc:sldMk cId="3437359795" sldId="379"/>
            <ac:picMk id="9" creationId="{4F643471-DFB9-DA35-827E-65F9120B0E86}"/>
          </ac:picMkLst>
        </pc:picChg>
        <pc:inkChg chg="add del">
          <ac:chgData name="Chittaranjan Hens" userId="6fc03958433e8a43" providerId="LiveId" clId="{8FC35386-D2C4-451B-9307-371306956297}" dt="2023-01-15T19:37:38.157" v="2878" actId="9405"/>
          <ac:inkMkLst>
            <pc:docMk/>
            <pc:sldMk cId="3437359795" sldId="379"/>
            <ac:inkMk id="2" creationId="{41A0B338-0D9E-BAD6-1A7D-311B5908B00E}"/>
          </ac:inkMkLst>
        </pc:inkChg>
        <pc:inkChg chg="add del">
          <ac:chgData name="Chittaranjan Hens" userId="6fc03958433e8a43" providerId="LiveId" clId="{8FC35386-D2C4-451B-9307-371306956297}" dt="2023-01-15T19:37:37.756" v="2877" actId="9405"/>
          <ac:inkMkLst>
            <pc:docMk/>
            <pc:sldMk cId="3437359795" sldId="379"/>
            <ac:inkMk id="6" creationId="{7C796987-B026-EC8D-85CA-B79CF0668040}"/>
          </ac:inkMkLst>
        </pc:inkChg>
        <pc:inkChg chg="add">
          <ac:chgData name="Chittaranjan Hens" userId="6fc03958433e8a43" providerId="LiveId" clId="{8FC35386-D2C4-451B-9307-371306956297}" dt="2023-01-15T19:39:16.728" v="2880" actId="9405"/>
          <ac:inkMkLst>
            <pc:docMk/>
            <pc:sldMk cId="3437359795" sldId="379"/>
            <ac:inkMk id="10" creationId="{A95C763A-78A0-CC39-43E2-4EC647092969}"/>
          </ac:inkMkLst>
        </pc:inkChg>
        <pc:inkChg chg="add mod">
          <ac:chgData name="Chittaranjan Hens" userId="6fc03958433e8a43" providerId="LiveId" clId="{8FC35386-D2C4-451B-9307-371306956297}" dt="2023-01-15T19:39:20.707" v="2885"/>
          <ac:inkMkLst>
            <pc:docMk/>
            <pc:sldMk cId="3437359795" sldId="379"/>
            <ac:inkMk id="11" creationId="{5C150515-1A47-075F-95D4-7B1449952FEE}"/>
          </ac:inkMkLst>
        </pc:inkChg>
        <pc:inkChg chg="add mod">
          <ac:chgData name="Chittaranjan Hens" userId="6fc03958433e8a43" providerId="LiveId" clId="{8FC35386-D2C4-451B-9307-371306956297}" dt="2023-01-15T19:39:20.707" v="2885"/>
          <ac:inkMkLst>
            <pc:docMk/>
            <pc:sldMk cId="3437359795" sldId="379"/>
            <ac:inkMk id="13" creationId="{2CB90733-5C64-59DC-AD8F-12346183D467}"/>
          </ac:inkMkLst>
        </pc:inkChg>
        <pc:inkChg chg="add">
          <ac:chgData name="Chittaranjan Hens" userId="6fc03958433e8a43" providerId="LiveId" clId="{8FC35386-D2C4-451B-9307-371306956297}" dt="2023-01-15T19:39:18.924" v="2883" actId="9405"/>
          <ac:inkMkLst>
            <pc:docMk/>
            <pc:sldMk cId="3437359795" sldId="379"/>
            <ac:inkMk id="14" creationId="{F553FE48-B8F3-8DEA-B341-2F7AA4DAA591}"/>
          </ac:inkMkLst>
        </pc:inkChg>
        <pc:inkChg chg="add">
          <ac:chgData name="Chittaranjan Hens" userId="6fc03958433e8a43" providerId="LiveId" clId="{8FC35386-D2C4-451B-9307-371306956297}" dt="2023-01-15T19:39:19.787" v="2884" actId="9405"/>
          <ac:inkMkLst>
            <pc:docMk/>
            <pc:sldMk cId="3437359795" sldId="379"/>
            <ac:inkMk id="15" creationId="{751CD200-1057-EB81-D00A-A1D43A0233C6}"/>
          </ac:inkMkLst>
        </pc:inkChg>
        <pc:inkChg chg="add">
          <ac:chgData name="Chittaranjan Hens" userId="6fc03958433e8a43" providerId="LiveId" clId="{8FC35386-D2C4-451B-9307-371306956297}" dt="2023-01-15T19:39:20.940" v="2886" actId="9405"/>
          <ac:inkMkLst>
            <pc:docMk/>
            <pc:sldMk cId="3437359795" sldId="379"/>
            <ac:inkMk id="17" creationId="{50A9E662-A72A-BC57-FD84-E344643D3814}"/>
          </ac:inkMkLst>
        </pc:inkChg>
      </pc:sldChg>
      <pc:sldChg chg="add del">
        <pc:chgData name="Chittaranjan Hens" userId="6fc03958433e8a43" providerId="LiveId" clId="{8FC35386-D2C4-451B-9307-371306956297}" dt="2023-01-19T03:22:34.399" v="3572" actId="47"/>
        <pc:sldMkLst>
          <pc:docMk/>
          <pc:sldMk cId="1192907098" sldId="380"/>
        </pc:sldMkLst>
      </pc:sldChg>
      <pc:sldChg chg="addSp delSp modSp add mod modAnim">
        <pc:chgData name="Chittaranjan Hens" userId="6fc03958433e8a43" providerId="LiveId" clId="{8FC35386-D2C4-451B-9307-371306956297}" dt="2023-01-19T03:23:15.220" v="3614" actId="14100"/>
        <pc:sldMkLst>
          <pc:docMk/>
          <pc:sldMk cId="4258649537" sldId="381"/>
        </pc:sldMkLst>
        <pc:spChg chg="mod">
          <ac:chgData name="Chittaranjan Hens" userId="6fc03958433e8a43" providerId="LiveId" clId="{8FC35386-D2C4-451B-9307-371306956297}" dt="2023-01-15T20:01:13.822" v="2989" actId="1076"/>
          <ac:spMkLst>
            <pc:docMk/>
            <pc:sldMk cId="4258649537" sldId="381"/>
            <ac:spMk id="5" creationId="{9BAB6A71-7598-E670-F17E-94F14C6EF81D}"/>
          </ac:spMkLst>
        </pc:spChg>
        <pc:spChg chg="add del">
          <ac:chgData name="Chittaranjan Hens" userId="6fc03958433e8a43" providerId="LiveId" clId="{8FC35386-D2C4-451B-9307-371306956297}" dt="2023-01-15T20:01:06.342" v="2986" actId="22"/>
          <ac:spMkLst>
            <pc:docMk/>
            <pc:sldMk cId="4258649537" sldId="381"/>
            <ac:spMk id="20" creationId="{44E41F08-90B9-5A80-3DD1-8978CC43D6DB}"/>
          </ac:spMkLst>
        </pc:spChg>
        <pc:spChg chg="add mod">
          <ac:chgData name="Chittaranjan Hens" userId="6fc03958433e8a43" providerId="LiveId" clId="{8FC35386-D2C4-451B-9307-371306956297}" dt="2023-01-19T03:22:52.179" v="3612" actId="1035"/>
          <ac:spMkLst>
            <pc:docMk/>
            <pc:sldMk cId="4258649537" sldId="381"/>
            <ac:spMk id="22" creationId="{21E987D1-0992-D51A-EC24-C1D3CE3886CF}"/>
          </ac:spMkLst>
        </pc:spChg>
        <pc:graphicFrameChg chg="mod modGraphic">
          <ac:chgData name="Chittaranjan Hens" userId="6fc03958433e8a43" providerId="LiveId" clId="{8FC35386-D2C4-451B-9307-371306956297}" dt="2023-01-15T20:02:23.598" v="3018" actId="1076"/>
          <ac:graphicFrameMkLst>
            <pc:docMk/>
            <pc:sldMk cId="4258649537" sldId="381"/>
            <ac:graphicFrameMk id="18" creationId="{4FF43D0E-8557-9249-B69C-4BC6867F04BA}"/>
          </ac:graphicFrameMkLst>
        </pc:graphicFrameChg>
        <pc:graphicFrameChg chg="add mod">
          <ac:chgData name="Chittaranjan Hens" userId="6fc03958433e8a43" providerId="LiveId" clId="{8FC35386-D2C4-451B-9307-371306956297}" dt="2023-01-19T03:22:52.179" v="3612" actId="1035"/>
          <ac:graphicFrameMkLst>
            <pc:docMk/>
            <pc:sldMk cId="4258649537" sldId="381"/>
            <ac:graphicFrameMk id="23" creationId="{3DE83902-2CD8-3BF4-FEAA-107B44678BFE}"/>
          </ac:graphicFrameMkLst>
        </pc:graphicFrameChg>
        <pc:picChg chg="add mod">
          <ac:chgData name="Chittaranjan Hens" userId="6fc03958433e8a43" providerId="LiveId" clId="{8FC35386-D2C4-451B-9307-371306956297}" dt="2023-01-19T03:23:15.220" v="3614" actId="14100"/>
          <ac:picMkLst>
            <pc:docMk/>
            <pc:sldMk cId="4258649537" sldId="381"/>
            <ac:picMk id="6" creationId="{3614BDB3-6B85-1664-828E-D93CDE3F1B5B}"/>
          </ac:picMkLst>
        </pc:picChg>
      </pc:sldChg>
      <pc:sldChg chg="addSp delSp modSp add mod delAnim">
        <pc:chgData name="Chittaranjan Hens" userId="6fc03958433e8a43" providerId="LiveId" clId="{8FC35386-D2C4-451B-9307-371306956297}" dt="2023-01-15T20:04:18.484" v="3067" actId="20577"/>
        <pc:sldMkLst>
          <pc:docMk/>
          <pc:sldMk cId="1411089668" sldId="382"/>
        </pc:sldMkLst>
        <pc:spChg chg="del">
          <ac:chgData name="Chittaranjan Hens" userId="6fc03958433e8a43" providerId="LiveId" clId="{8FC35386-D2C4-451B-9307-371306956297}" dt="2023-01-15T20:03:13.702" v="3026" actId="478"/>
          <ac:spMkLst>
            <pc:docMk/>
            <pc:sldMk cId="1411089668" sldId="382"/>
            <ac:spMk id="3" creationId="{CDF78C70-205D-154B-E0F5-653A1C37F22E}"/>
          </ac:spMkLst>
        </pc:spChg>
        <pc:spChg chg="del">
          <ac:chgData name="Chittaranjan Hens" userId="6fc03958433e8a43" providerId="LiveId" clId="{8FC35386-D2C4-451B-9307-371306956297}" dt="2023-01-15T20:03:10.125" v="3025" actId="478"/>
          <ac:spMkLst>
            <pc:docMk/>
            <pc:sldMk cId="1411089668" sldId="382"/>
            <ac:spMk id="5" creationId="{9BAB6A71-7598-E670-F17E-94F14C6EF81D}"/>
          </ac:spMkLst>
        </pc:spChg>
        <pc:spChg chg="add mod">
          <ac:chgData name="Chittaranjan Hens" userId="6fc03958433e8a43" providerId="LiveId" clId="{8FC35386-D2C4-451B-9307-371306956297}" dt="2023-01-15T20:04:18.484" v="3067" actId="20577"/>
          <ac:spMkLst>
            <pc:docMk/>
            <pc:sldMk cId="1411089668" sldId="382"/>
            <ac:spMk id="12" creationId="{CC52D1DE-B1E7-E980-747E-635C043151CD}"/>
          </ac:spMkLst>
        </pc:spChg>
        <pc:spChg chg="mod">
          <ac:chgData name="Chittaranjan Hens" userId="6fc03958433e8a43" providerId="LiveId" clId="{8FC35386-D2C4-451B-9307-371306956297}" dt="2023-01-15T20:03:48.358" v="3056" actId="14100"/>
          <ac:spMkLst>
            <pc:docMk/>
            <pc:sldMk cId="1411089668" sldId="382"/>
            <ac:spMk id="22" creationId="{21E987D1-0992-D51A-EC24-C1D3CE3886CF}"/>
          </ac:spMkLst>
        </pc:spChg>
        <pc:graphicFrameChg chg="del">
          <ac:chgData name="Chittaranjan Hens" userId="6fc03958433e8a43" providerId="LiveId" clId="{8FC35386-D2C4-451B-9307-371306956297}" dt="2023-01-15T20:03:10.125" v="3025" actId="478"/>
          <ac:graphicFrameMkLst>
            <pc:docMk/>
            <pc:sldMk cId="1411089668" sldId="382"/>
            <ac:graphicFrameMk id="7" creationId="{EB76F576-0BDF-88BC-18CA-5677D5ED135F}"/>
          </ac:graphicFrameMkLst>
        </pc:graphicFrameChg>
        <pc:graphicFrameChg chg="del">
          <ac:chgData name="Chittaranjan Hens" userId="6fc03958433e8a43" providerId="LiveId" clId="{8FC35386-D2C4-451B-9307-371306956297}" dt="2023-01-15T20:03:10.125" v="3025" actId="478"/>
          <ac:graphicFrameMkLst>
            <pc:docMk/>
            <pc:sldMk cId="1411089668" sldId="382"/>
            <ac:graphicFrameMk id="18" creationId="{4FF43D0E-8557-9249-B69C-4BC6867F04BA}"/>
          </ac:graphicFrameMkLst>
        </pc:graphicFrameChg>
        <pc:graphicFrameChg chg="del">
          <ac:chgData name="Chittaranjan Hens" userId="6fc03958433e8a43" providerId="LiveId" clId="{8FC35386-D2C4-451B-9307-371306956297}" dt="2023-01-15T20:03:10.125" v="3025" actId="478"/>
          <ac:graphicFrameMkLst>
            <pc:docMk/>
            <pc:sldMk cId="1411089668" sldId="382"/>
            <ac:graphicFrameMk id="19" creationId="{11E22CFF-53CC-F60E-ECAF-34B1EED55B59}"/>
          </ac:graphicFrameMkLst>
        </pc:graphicFrameChg>
        <pc:graphicFrameChg chg="mod modGraphic">
          <ac:chgData name="Chittaranjan Hens" userId="6fc03958433e8a43" providerId="LiveId" clId="{8FC35386-D2C4-451B-9307-371306956297}" dt="2023-01-15T20:03:53.272" v="3057" actId="1076"/>
          <ac:graphicFrameMkLst>
            <pc:docMk/>
            <pc:sldMk cId="1411089668" sldId="382"/>
            <ac:graphicFrameMk id="23" creationId="{3DE83902-2CD8-3BF4-FEAA-107B44678BFE}"/>
          </ac:graphicFrameMkLst>
        </pc:graphicFrameChg>
        <pc:picChg chg="mod">
          <ac:chgData name="Chittaranjan Hens" userId="6fc03958433e8a43" providerId="LiveId" clId="{8FC35386-D2C4-451B-9307-371306956297}" dt="2023-01-15T20:03:35.060" v="3027" actId="1076"/>
          <ac:picMkLst>
            <pc:docMk/>
            <pc:sldMk cId="1411089668" sldId="382"/>
            <ac:picMk id="6" creationId="{3614BDB3-6B85-1664-828E-D93CDE3F1B5B}"/>
          </ac:picMkLst>
        </pc:picChg>
        <pc:picChg chg="del">
          <ac:chgData name="Chittaranjan Hens" userId="6fc03958433e8a43" providerId="LiveId" clId="{8FC35386-D2C4-451B-9307-371306956297}" dt="2023-01-15T20:03:10.125" v="3025" actId="478"/>
          <ac:picMkLst>
            <pc:docMk/>
            <pc:sldMk cId="1411089668" sldId="382"/>
            <ac:picMk id="9" creationId="{4F643471-DFB9-DA35-827E-65F9120B0E86}"/>
          </ac:picMkLst>
        </pc:picChg>
      </pc:sldChg>
      <pc:sldChg chg="add del">
        <pc:chgData name="Chittaranjan Hens" userId="6fc03958433e8a43" providerId="LiveId" clId="{8FC35386-D2C4-451B-9307-371306956297}" dt="2023-01-15T20:02:52.833" v="3023"/>
        <pc:sldMkLst>
          <pc:docMk/>
          <pc:sldMk cId="3571261572" sldId="382"/>
        </pc:sldMkLst>
      </pc:sldChg>
      <pc:sldChg chg="addSp delSp modSp add mod modAnim">
        <pc:chgData name="Chittaranjan Hens" userId="6fc03958433e8a43" providerId="LiveId" clId="{8FC35386-D2C4-451B-9307-371306956297}" dt="2023-01-15T20:09:46.371" v="3184"/>
        <pc:sldMkLst>
          <pc:docMk/>
          <pc:sldMk cId="3027114888" sldId="383"/>
        </pc:sldMkLst>
        <pc:spChg chg="add mod">
          <ac:chgData name="Chittaranjan Hens" userId="6fc03958433e8a43" providerId="LiveId" clId="{8FC35386-D2C4-451B-9307-371306956297}" dt="2023-01-15T20:08:22.246" v="3173" actId="20577"/>
          <ac:spMkLst>
            <pc:docMk/>
            <pc:sldMk cId="3027114888" sldId="383"/>
            <ac:spMk id="6" creationId="{D0ED7558-F42B-7EE2-7A70-929C205175DC}"/>
          </ac:spMkLst>
        </pc:spChg>
        <pc:spChg chg="mod">
          <ac:chgData name="Chittaranjan Hens" userId="6fc03958433e8a43" providerId="LiveId" clId="{8FC35386-D2C4-451B-9307-371306956297}" dt="2023-01-15T20:06:37.685" v="3084" actId="20577"/>
          <ac:spMkLst>
            <pc:docMk/>
            <pc:sldMk cId="3027114888" sldId="383"/>
            <ac:spMk id="8" creationId="{25DB9404-1245-DBD1-0A6B-C45569333CB3}"/>
          </ac:spMkLst>
        </pc:spChg>
        <pc:spChg chg="del">
          <ac:chgData name="Chittaranjan Hens" userId="6fc03958433e8a43" providerId="LiveId" clId="{8FC35386-D2C4-451B-9307-371306956297}" dt="2023-01-15T20:06:30.104" v="3071" actId="478"/>
          <ac:spMkLst>
            <pc:docMk/>
            <pc:sldMk cId="3027114888" sldId="383"/>
            <ac:spMk id="12" creationId="{3CD1D11E-573A-E411-9DA5-65C536F51BFA}"/>
          </ac:spMkLst>
        </pc:spChg>
        <pc:spChg chg="del">
          <ac:chgData name="Chittaranjan Hens" userId="6fc03958433e8a43" providerId="LiveId" clId="{8FC35386-D2C4-451B-9307-371306956297}" dt="2023-01-15T20:06:27.821" v="3070" actId="478"/>
          <ac:spMkLst>
            <pc:docMk/>
            <pc:sldMk cId="3027114888" sldId="383"/>
            <ac:spMk id="17" creationId="{D67D01BA-354E-7172-AC6A-1553A5FE55EE}"/>
          </ac:spMkLst>
        </pc:spChg>
        <pc:picChg chg="add mod">
          <ac:chgData name="Chittaranjan Hens" userId="6fc03958433e8a43" providerId="LiveId" clId="{8FC35386-D2C4-451B-9307-371306956297}" dt="2023-01-15T20:07:01.173" v="3088" actId="1076"/>
          <ac:picMkLst>
            <pc:docMk/>
            <pc:sldMk cId="3027114888" sldId="383"/>
            <ac:picMk id="3" creationId="{52A27449-8960-9254-4F41-49B28BB3D416}"/>
          </ac:picMkLst>
        </pc:picChg>
        <pc:picChg chg="mod">
          <ac:chgData name="Chittaranjan Hens" userId="6fc03958433e8a43" providerId="LiveId" clId="{8FC35386-D2C4-451B-9307-371306956297}" dt="2023-01-15T20:07:29.258" v="3096" actId="1076"/>
          <ac:picMkLst>
            <pc:docMk/>
            <pc:sldMk cId="3027114888" sldId="383"/>
            <ac:picMk id="4" creationId="{A77CDD2A-AFD3-0864-6D67-957A858D6745}"/>
          </ac:picMkLst>
        </pc:picChg>
        <pc:picChg chg="add del mod">
          <ac:chgData name="Chittaranjan Hens" userId="6fc03958433e8a43" providerId="LiveId" clId="{8FC35386-D2C4-451B-9307-371306956297}" dt="2023-01-15T20:07:09.700" v="3090"/>
          <ac:picMkLst>
            <pc:docMk/>
            <pc:sldMk cId="3027114888" sldId="383"/>
            <ac:picMk id="5" creationId="{7ACA3DAE-3851-7D66-27F3-7B06BB3857CB}"/>
          </ac:picMkLst>
        </pc:picChg>
        <pc:picChg chg="add mod">
          <ac:chgData name="Chittaranjan Hens" userId="6fc03958433e8a43" providerId="LiveId" clId="{8FC35386-D2C4-451B-9307-371306956297}" dt="2023-01-15T20:09:07.509" v="3181" actId="1076"/>
          <ac:picMkLst>
            <pc:docMk/>
            <pc:sldMk cId="3027114888" sldId="383"/>
            <ac:picMk id="9" creationId="{D4CA2379-FEDD-542A-5654-20A50C683D04}"/>
          </ac:picMkLst>
        </pc:picChg>
        <pc:picChg chg="del">
          <ac:chgData name="Chittaranjan Hens" userId="6fc03958433e8a43" providerId="LiveId" clId="{8FC35386-D2C4-451B-9307-371306956297}" dt="2023-01-15T20:06:24.544" v="3069" actId="478"/>
          <ac:picMkLst>
            <pc:docMk/>
            <pc:sldMk cId="3027114888" sldId="383"/>
            <ac:picMk id="11" creationId="{EB677EDC-015C-688B-2279-D8F083D46005}"/>
          </ac:picMkLst>
        </pc:picChg>
        <pc:picChg chg="add mod">
          <ac:chgData name="Chittaranjan Hens" userId="6fc03958433e8a43" providerId="LiveId" clId="{8FC35386-D2C4-451B-9307-371306956297}" dt="2023-01-15T20:09:42.090" v="3183" actId="1076"/>
          <ac:picMkLst>
            <pc:docMk/>
            <pc:sldMk cId="3027114888" sldId="383"/>
            <ac:picMk id="13" creationId="{2D938E49-1DE7-82B4-43D1-153F375BA163}"/>
          </ac:picMkLst>
        </pc:picChg>
        <pc:picChg chg="del">
          <ac:chgData name="Chittaranjan Hens" userId="6fc03958433e8a43" providerId="LiveId" clId="{8FC35386-D2C4-451B-9307-371306956297}" dt="2023-01-15T20:06:24.544" v="3069" actId="478"/>
          <ac:picMkLst>
            <pc:docMk/>
            <pc:sldMk cId="3027114888" sldId="383"/>
            <ac:picMk id="14" creationId="{C6800580-8E93-B465-AFC0-F6C63ABC9403}"/>
          </ac:picMkLst>
        </pc:picChg>
      </pc:sldChg>
      <pc:sldChg chg="delSp modSp add mod delAnim">
        <pc:chgData name="Chittaranjan Hens" userId="6fc03958433e8a43" providerId="LiveId" clId="{8FC35386-D2C4-451B-9307-371306956297}" dt="2023-01-15T20:11:18.390" v="3202" actId="1076"/>
        <pc:sldMkLst>
          <pc:docMk/>
          <pc:sldMk cId="828855938" sldId="384"/>
        </pc:sldMkLst>
        <pc:spChg chg="del">
          <ac:chgData name="Chittaranjan Hens" userId="6fc03958433e8a43" providerId="LiveId" clId="{8FC35386-D2C4-451B-9307-371306956297}" dt="2023-01-15T20:10:08.976" v="3186" actId="478"/>
          <ac:spMkLst>
            <pc:docMk/>
            <pc:sldMk cId="828855938" sldId="384"/>
            <ac:spMk id="6" creationId="{D0ED7558-F42B-7EE2-7A70-929C205175DC}"/>
          </ac:spMkLst>
        </pc:spChg>
        <pc:spChg chg="mod">
          <ac:chgData name="Chittaranjan Hens" userId="6fc03958433e8a43" providerId="LiveId" clId="{8FC35386-D2C4-451B-9307-371306956297}" dt="2023-01-15T20:11:18.390" v="3202" actId="1076"/>
          <ac:spMkLst>
            <pc:docMk/>
            <pc:sldMk cId="828855938" sldId="384"/>
            <ac:spMk id="8" creationId="{25DB9404-1245-DBD1-0A6B-C45569333CB3}"/>
          </ac:spMkLst>
        </pc:spChg>
        <pc:picChg chg="del">
          <ac:chgData name="Chittaranjan Hens" userId="6fc03958433e8a43" providerId="LiveId" clId="{8FC35386-D2C4-451B-9307-371306956297}" dt="2023-01-15T20:10:08.976" v="3186" actId="478"/>
          <ac:picMkLst>
            <pc:docMk/>
            <pc:sldMk cId="828855938" sldId="384"/>
            <ac:picMk id="3" creationId="{52A27449-8960-9254-4F41-49B28BB3D416}"/>
          </ac:picMkLst>
        </pc:picChg>
        <pc:picChg chg="del">
          <ac:chgData name="Chittaranjan Hens" userId="6fc03958433e8a43" providerId="LiveId" clId="{8FC35386-D2C4-451B-9307-371306956297}" dt="2023-01-15T20:10:08.976" v="3186" actId="478"/>
          <ac:picMkLst>
            <pc:docMk/>
            <pc:sldMk cId="828855938" sldId="384"/>
            <ac:picMk id="9" creationId="{D4CA2379-FEDD-542A-5654-20A50C683D04}"/>
          </ac:picMkLst>
        </pc:picChg>
        <pc:picChg chg="del">
          <ac:chgData name="Chittaranjan Hens" userId="6fc03958433e8a43" providerId="LiveId" clId="{8FC35386-D2C4-451B-9307-371306956297}" dt="2023-01-15T20:10:08.976" v="3186" actId="478"/>
          <ac:picMkLst>
            <pc:docMk/>
            <pc:sldMk cId="828855938" sldId="384"/>
            <ac:picMk id="13" creationId="{2D938E49-1DE7-82B4-43D1-153F375BA163}"/>
          </ac:picMkLst>
        </pc:picChg>
      </pc:sldChg>
      <pc:sldChg chg="add del">
        <pc:chgData name="Chittaranjan Hens" userId="6fc03958433e8a43" providerId="LiveId" clId="{8FC35386-D2C4-451B-9307-371306956297}" dt="2023-01-15T20:08:41.907" v="3175"/>
        <pc:sldMkLst>
          <pc:docMk/>
          <pc:sldMk cId="942580408" sldId="384"/>
        </pc:sldMkLst>
      </pc:sldChg>
      <pc:sldChg chg="add del">
        <pc:chgData name="Chittaranjan Hens" userId="6fc03958433e8a43" providerId="LiveId" clId="{8FC35386-D2C4-451B-9307-371306956297}" dt="2023-01-15T20:08:57.734" v="3179"/>
        <pc:sldMkLst>
          <pc:docMk/>
          <pc:sldMk cId="4135480842" sldId="384"/>
        </pc:sldMkLst>
      </pc:sldChg>
      <pc:sldChg chg="addSp delSp modSp add mod">
        <pc:chgData name="Chittaranjan Hens" userId="6fc03958433e8a43" providerId="LiveId" clId="{8FC35386-D2C4-451B-9307-371306956297}" dt="2023-01-15T20:15:21.966" v="3227" actId="14100"/>
        <pc:sldMkLst>
          <pc:docMk/>
          <pc:sldMk cId="1460658313" sldId="385"/>
        </pc:sldMkLst>
        <pc:spChg chg="add mod">
          <ac:chgData name="Chittaranjan Hens" userId="6fc03958433e8a43" providerId="LiveId" clId="{8FC35386-D2C4-451B-9307-371306956297}" dt="2023-01-15T20:15:21.966" v="3227" actId="14100"/>
          <ac:spMkLst>
            <pc:docMk/>
            <pc:sldMk cId="1460658313" sldId="385"/>
            <ac:spMk id="6" creationId="{07B39A6D-8EB0-8D49-B73E-BAE30AB27EA7}"/>
          </ac:spMkLst>
        </pc:spChg>
        <pc:spChg chg="del">
          <ac:chgData name="Chittaranjan Hens" userId="6fc03958433e8a43" providerId="LiveId" clId="{8FC35386-D2C4-451B-9307-371306956297}" dt="2023-01-15T20:12:12.227" v="3206" actId="478"/>
          <ac:spMkLst>
            <pc:docMk/>
            <pc:sldMk cId="1460658313" sldId="385"/>
            <ac:spMk id="8" creationId="{25DB9404-1245-DBD1-0A6B-C45569333CB3}"/>
          </ac:spMkLst>
        </pc:spChg>
        <pc:picChg chg="add mod">
          <ac:chgData name="Chittaranjan Hens" userId="6fc03958433e8a43" providerId="LiveId" clId="{8FC35386-D2C4-451B-9307-371306956297}" dt="2023-01-15T20:12:28.480" v="3210" actId="1076"/>
          <ac:picMkLst>
            <pc:docMk/>
            <pc:sldMk cId="1460658313" sldId="385"/>
            <ac:picMk id="3" creationId="{362436D7-E9F7-E6C6-371F-F5752ED1B3B7}"/>
          </ac:picMkLst>
        </pc:picChg>
      </pc:sldChg>
      <pc:sldChg chg="add del">
        <pc:chgData name="Chittaranjan Hens" userId="6fc03958433e8a43" providerId="LiveId" clId="{8FC35386-D2C4-451B-9307-371306956297}" dt="2023-01-15T20:12:01.813" v="3204"/>
        <pc:sldMkLst>
          <pc:docMk/>
          <pc:sldMk cId="2308615709" sldId="385"/>
        </pc:sldMkLst>
      </pc:sldChg>
      <pc:sldChg chg="add del">
        <pc:chgData name="Chittaranjan Hens" userId="6fc03958433e8a43" providerId="LiveId" clId="{8FC35386-D2C4-451B-9307-371306956297}" dt="2023-01-15T20:08:57.235" v="3178"/>
        <pc:sldMkLst>
          <pc:docMk/>
          <pc:sldMk cId="3053646196" sldId="385"/>
        </pc:sldMkLst>
      </pc:sldChg>
      <pc:sldChg chg="add del">
        <pc:chgData name="Chittaranjan Hens" userId="6fc03958433e8a43" providerId="LiveId" clId="{8FC35386-D2C4-451B-9307-371306956297}" dt="2023-01-15T20:12:15.726" v="3208"/>
        <pc:sldMkLst>
          <pc:docMk/>
          <pc:sldMk cId="41963012" sldId="386"/>
        </pc:sldMkLst>
      </pc:sldChg>
      <pc:sldChg chg="addSp delSp modSp add mod">
        <pc:chgData name="Chittaranjan Hens" userId="6fc03958433e8a43" providerId="LiveId" clId="{8FC35386-D2C4-451B-9307-371306956297}" dt="2023-01-15T20:16:37.943" v="3261" actId="20577"/>
        <pc:sldMkLst>
          <pc:docMk/>
          <pc:sldMk cId="2544770133" sldId="386"/>
        </pc:sldMkLst>
        <pc:spChg chg="add mod">
          <ac:chgData name="Chittaranjan Hens" userId="6fc03958433e8a43" providerId="LiveId" clId="{8FC35386-D2C4-451B-9307-371306956297}" dt="2023-01-15T20:16:37.943" v="3261" actId="20577"/>
          <ac:spMkLst>
            <pc:docMk/>
            <pc:sldMk cId="2544770133" sldId="386"/>
            <ac:spMk id="2" creationId="{88657352-2FB4-21C5-40A8-19287A047EA9}"/>
          </ac:spMkLst>
        </pc:spChg>
        <pc:spChg chg="del">
          <ac:chgData name="Chittaranjan Hens" userId="6fc03958433e8a43" providerId="LiveId" clId="{8FC35386-D2C4-451B-9307-371306956297}" dt="2023-01-15T20:15:29.973" v="3229" actId="478"/>
          <ac:spMkLst>
            <pc:docMk/>
            <pc:sldMk cId="2544770133" sldId="386"/>
            <ac:spMk id="6" creationId="{07B39A6D-8EB0-8D49-B73E-BAE30AB27EA7}"/>
          </ac:spMkLst>
        </pc:spChg>
      </pc:sldChg>
      <pc:sldChg chg="modSp add mod ord">
        <pc:chgData name="Chittaranjan Hens" userId="6fc03958433e8a43" providerId="LiveId" clId="{8FC35386-D2C4-451B-9307-371306956297}" dt="2023-01-15T20:20:09.177" v="3322" actId="113"/>
        <pc:sldMkLst>
          <pc:docMk/>
          <pc:sldMk cId="2573251469" sldId="387"/>
        </pc:sldMkLst>
        <pc:spChg chg="mod">
          <ac:chgData name="Chittaranjan Hens" userId="6fc03958433e8a43" providerId="LiveId" clId="{8FC35386-D2C4-451B-9307-371306956297}" dt="2023-01-15T20:20:09.177" v="3322" actId="113"/>
          <ac:spMkLst>
            <pc:docMk/>
            <pc:sldMk cId="2573251469" sldId="387"/>
            <ac:spMk id="8" creationId="{25DB9404-1245-DBD1-0A6B-C45569333CB3}"/>
          </ac:spMkLst>
        </pc:spChg>
      </pc:sldChg>
      <pc:sldChg chg="add del">
        <pc:chgData name="Chittaranjan Hens" userId="6fc03958433e8a43" providerId="LiveId" clId="{8FC35386-D2C4-451B-9307-371306956297}" dt="2023-01-15T20:16:50.058" v="3263"/>
        <pc:sldMkLst>
          <pc:docMk/>
          <pc:sldMk cId="3563401240" sldId="387"/>
        </pc:sldMkLst>
      </pc:sldChg>
      <pc:sldChg chg="addSp modSp add mod">
        <pc:chgData name="Chittaranjan Hens" userId="6fc03958433e8a43" providerId="LiveId" clId="{8FC35386-D2C4-451B-9307-371306956297}" dt="2023-01-15T20:26:32.202" v="3357" actId="1076"/>
        <pc:sldMkLst>
          <pc:docMk/>
          <pc:sldMk cId="2528986088" sldId="388"/>
        </pc:sldMkLst>
        <pc:spChg chg="mod">
          <ac:chgData name="Chittaranjan Hens" userId="6fc03958433e8a43" providerId="LiveId" clId="{8FC35386-D2C4-451B-9307-371306956297}" dt="2023-01-15T20:20:29.927" v="3325" actId="1076"/>
          <ac:spMkLst>
            <pc:docMk/>
            <pc:sldMk cId="2528986088" sldId="388"/>
            <ac:spMk id="8" creationId="{25DB9404-1245-DBD1-0A6B-C45569333CB3}"/>
          </ac:spMkLst>
        </pc:spChg>
        <pc:picChg chg="add mod">
          <ac:chgData name="Chittaranjan Hens" userId="6fc03958433e8a43" providerId="LiveId" clId="{8FC35386-D2C4-451B-9307-371306956297}" dt="2023-01-15T20:26:32.202" v="3357" actId="1076"/>
          <ac:picMkLst>
            <pc:docMk/>
            <pc:sldMk cId="2528986088" sldId="388"/>
            <ac:picMk id="3" creationId="{C6C6AC1F-A65D-6695-54B8-4AFA8FD0E3D6}"/>
          </ac:picMkLst>
        </pc:picChg>
        <pc:picChg chg="mod">
          <ac:chgData name="Chittaranjan Hens" userId="6fc03958433e8a43" providerId="LiveId" clId="{8FC35386-D2C4-451B-9307-371306956297}" dt="2023-01-15T20:21:38.615" v="3342" actId="14100"/>
          <ac:picMkLst>
            <pc:docMk/>
            <pc:sldMk cId="2528986088" sldId="388"/>
            <ac:picMk id="4" creationId="{A77CDD2A-AFD3-0864-6D67-957A858D6745}"/>
          </ac:picMkLst>
        </pc:picChg>
      </pc:sldChg>
      <pc:sldChg chg="addSp delSp modSp add mod delAnim modAnim">
        <pc:chgData name="Chittaranjan Hens" userId="6fc03958433e8a43" providerId="LiveId" clId="{8FC35386-D2C4-451B-9307-371306956297}" dt="2023-01-19T03:52:57.941" v="3621" actId="478"/>
        <pc:sldMkLst>
          <pc:docMk/>
          <pc:sldMk cId="285416135" sldId="389"/>
        </pc:sldMkLst>
        <pc:spChg chg="add del mod">
          <ac:chgData name="Chittaranjan Hens" userId="6fc03958433e8a43" providerId="LiveId" clId="{8FC35386-D2C4-451B-9307-371306956297}" dt="2023-01-19T03:52:53.508" v="3620" actId="478"/>
          <ac:spMkLst>
            <pc:docMk/>
            <pc:sldMk cId="285416135" sldId="389"/>
            <ac:spMk id="2" creationId="{E80CA7C6-C856-7219-85D1-8D714648D492}"/>
          </ac:spMkLst>
        </pc:spChg>
        <pc:spChg chg="add mod">
          <ac:chgData name="Chittaranjan Hens" userId="6fc03958433e8a43" providerId="LiveId" clId="{8FC35386-D2C4-451B-9307-371306956297}" dt="2023-01-15T20:28:25.403" v="3388" actId="20577"/>
          <ac:spMkLst>
            <pc:docMk/>
            <pc:sldMk cId="285416135" sldId="389"/>
            <ac:spMk id="9" creationId="{6D2FE705-77AC-A547-9B7D-EEEAEBC1E8DE}"/>
          </ac:spMkLst>
        </pc:spChg>
        <pc:spChg chg="add del mod">
          <ac:chgData name="Chittaranjan Hens" userId="6fc03958433e8a43" providerId="LiveId" clId="{8FC35386-D2C4-451B-9307-371306956297}" dt="2023-01-19T03:52:57.941" v="3621" actId="478"/>
          <ac:spMkLst>
            <pc:docMk/>
            <pc:sldMk cId="285416135" sldId="389"/>
            <ac:spMk id="11" creationId="{E594FE9B-74B7-E74D-9C54-F98C1E398730}"/>
          </ac:spMkLst>
        </pc:spChg>
        <pc:picChg chg="del mod">
          <ac:chgData name="Chittaranjan Hens" userId="6fc03958433e8a43" providerId="LiveId" clId="{8FC35386-D2C4-451B-9307-371306956297}" dt="2023-01-15T20:25:50.751" v="3353" actId="478"/>
          <ac:picMkLst>
            <pc:docMk/>
            <pc:sldMk cId="285416135" sldId="389"/>
            <ac:picMk id="3" creationId="{C6C6AC1F-A65D-6695-54B8-4AFA8FD0E3D6}"/>
          </ac:picMkLst>
        </pc:picChg>
        <pc:picChg chg="add mod">
          <ac:chgData name="Chittaranjan Hens" userId="6fc03958433e8a43" providerId="LiveId" clId="{8FC35386-D2C4-451B-9307-371306956297}" dt="2023-01-18T19:58:24.073" v="3407" actId="1076"/>
          <ac:picMkLst>
            <pc:docMk/>
            <pc:sldMk cId="285416135" sldId="389"/>
            <ac:picMk id="5" creationId="{04179B0E-A4DF-6394-5D6C-91999C741E3A}"/>
          </ac:picMkLst>
        </pc:picChg>
        <pc:picChg chg="add del mod">
          <ac:chgData name="Chittaranjan Hens" userId="6fc03958433e8a43" providerId="LiveId" clId="{8FC35386-D2C4-451B-9307-371306956297}" dt="2023-01-19T03:52:53.508" v="3620" actId="478"/>
          <ac:picMkLst>
            <pc:docMk/>
            <pc:sldMk cId="285416135" sldId="389"/>
            <ac:picMk id="7" creationId="{42648DE4-4515-A560-5B3E-F826039EEEED}"/>
          </ac:picMkLst>
        </pc:picChg>
      </pc:sldChg>
      <pc:sldChg chg="addSp delSp modSp add mod ord">
        <pc:chgData name="Chittaranjan Hens" userId="6fc03958433e8a43" providerId="LiveId" clId="{8FC35386-D2C4-451B-9307-371306956297}" dt="2023-01-18T20:21:27.894" v="3417" actId="14100"/>
        <pc:sldMkLst>
          <pc:docMk/>
          <pc:sldMk cId="1970279252" sldId="390"/>
        </pc:sldMkLst>
        <pc:picChg chg="del">
          <ac:chgData name="Chittaranjan Hens" userId="6fc03958433e8a43" providerId="LiveId" clId="{8FC35386-D2C4-451B-9307-371306956297}" dt="2023-01-18T20:01:08.420" v="3411" actId="478"/>
          <ac:picMkLst>
            <pc:docMk/>
            <pc:sldMk cId="1970279252" sldId="390"/>
            <ac:picMk id="3" creationId="{C6C6AC1F-A65D-6695-54B8-4AFA8FD0E3D6}"/>
          </ac:picMkLst>
        </pc:picChg>
        <pc:picChg chg="add mod">
          <ac:chgData name="Chittaranjan Hens" userId="6fc03958433e8a43" providerId="LiveId" clId="{8FC35386-D2C4-451B-9307-371306956297}" dt="2023-01-18T20:21:27.894" v="3417" actId="14100"/>
          <ac:picMkLst>
            <pc:docMk/>
            <pc:sldMk cId="1970279252" sldId="390"/>
            <ac:picMk id="5" creationId="{E934A7D0-EBFB-C502-1034-E26987366ACD}"/>
          </ac:picMkLst>
        </pc:picChg>
      </pc:sldChg>
      <pc:sldChg chg="addSp delSp modSp add mod">
        <pc:chgData name="Chittaranjan Hens" userId="6fc03958433e8a43" providerId="LiveId" clId="{8FC35386-D2C4-451B-9307-371306956297}" dt="2023-01-18T20:23:38.531" v="3458" actId="1076"/>
        <pc:sldMkLst>
          <pc:docMk/>
          <pc:sldMk cId="3897246681" sldId="391"/>
        </pc:sldMkLst>
        <pc:spChg chg="mod">
          <ac:chgData name="Chittaranjan Hens" userId="6fc03958433e8a43" providerId="LiveId" clId="{8FC35386-D2C4-451B-9307-371306956297}" dt="2023-01-18T20:23:30.578" v="3455" actId="20577"/>
          <ac:spMkLst>
            <pc:docMk/>
            <pc:sldMk cId="3897246681" sldId="391"/>
            <ac:spMk id="8" creationId="{25DB9404-1245-DBD1-0A6B-C45569333CB3}"/>
          </ac:spMkLst>
        </pc:spChg>
        <pc:picChg chg="add mod">
          <ac:chgData name="Chittaranjan Hens" userId="6fc03958433e8a43" providerId="LiveId" clId="{8FC35386-D2C4-451B-9307-371306956297}" dt="2023-01-18T20:23:38.531" v="3458" actId="1076"/>
          <ac:picMkLst>
            <pc:docMk/>
            <pc:sldMk cId="3897246681" sldId="391"/>
            <ac:picMk id="3" creationId="{C816FE9A-91D6-D854-16D5-9A311FC5BC5A}"/>
          </ac:picMkLst>
        </pc:picChg>
        <pc:picChg chg="del">
          <ac:chgData name="Chittaranjan Hens" userId="6fc03958433e8a43" providerId="LiveId" clId="{8FC35386-D2C4-451B-9307-371306956297}" dt="2023-01-18T20:21:40.939" v="3419" actId="478"/>
          <ac:picMkLst>
            <pc:docMk/>
            <pc:sldMk cId="3897246681" sldId="391"/>
            <ac:picMk id="5" creationId="{E934A7D0-EBFB-C502-1034-E26987366ACD}"/>
          </ac:picMkLst>
        </pc:picChg>
      </pc:sldChg>
      <pc:sldChg chg="addSp delSp modSp add mod ord">
        <pc:chgData name="Chittaranjan Hens" userId="6fc03958433e8a43" providerId="LiveId" clId="{8FC35386-D2C4-451B-9307-371306956297}" dt="2023-01-18T20:26:34.260" v="3486" actId="14100"/>
        <pc:sldMkLst>
          <pc:docMk/>
          <pc:sldMk cId="2274980967" sldId="392"/>
        </pc:sldMkLst>
        <pc:picChg chg="del">
          <ac:chgData name="Chittaranjan Hens" userId="6fc03958433e8a43" providerId="LiveId" clId="{8FC35386-D2C4-451B-9307-371306956297}" dt="2023-01-18T20:23:43.146" v="3460" actId="478"/>
          <ac:picMkLst>
            <pc:docMk/>
            <pc:sldMk cId="2274980967" sldId="392"/>
            <ac:picMk id="3" creationId="{C816FE9A-91D6-D854-16D5-9A311FC5BC5A}"/>
          </ac:picMkLst>
        </pc:picChg>
        <pc:picChg chg="add mod">
          <ac:chgData name="Chittaranjan Hens" userId="6fc03958433e8a43" providerId="LiveId" clId="{8FC35386-D2C4-451B-9307-371306956297}" dt="2023-01-18T20:26:13.030" v="3479" actId="1076"/>
          <ac:picMkLst>
            <pc:docMk/>
            <pc:sldMk cId="2274980967" sldId="392"/>
            <ac:picMk id="5" creationId="{430823CF-3482-3757-9811-B88DA27EDF83}"/>
          </ac:picMkLst>
        </pc:picChg>
        <pc:picChg chg="add mod">
          <ac:chgData name="Chittaranjan Hens" userId="6fc03958433e8a43" providerId="LiveId" clId="{8FC35386-D2C4-451B-9307-371306956297}" dt="2023-01-18T20:26:34.260" v="3486" actId="14100"/>
          <ac:picMkLst>
            <pc:docMk/>
            <pc:sldMk cId="2274980967" sldId="392"/>
            <ac:picMk id="7" creationId="{730CE7E9-5B2C-6AB2-A46B-8A04901BA49B}"/>
          </ac:picMkLst>
        </pc:picChg>
      </pc:sldChg>
      <pc:sldChg chg="addSp delSp modSp add mod">
        <pc:chgData name="Chittaranjan Hens" userId="6fc03958433e8a43" providerId="LiveId" clId="{8FC35386-D2C4-451B-9307-371306956297}" dt="2023-01-18T20:24:13.245" v="3471" actId="1076"/>
        <pc:sldMkLst>
          <pc:docMk/>
          <pc:sldMk cId="2209401888" sldId="393"/>
        </pc:sldMkLst>
        <pc:picChg chg="del">
          <ac:chgData name="Chittaranjan Hens" userId="6fc03958433e8a43" providerId="LiveId" clId="{8FC35386-D2C4-451B-9307-371306956297}" dt="2023-01-18T20:23:57.130" v="3464" actId="478"/>
          <ac:picMkLst>
            <pc:docMk/>
            <pc:sldMk cId="2209401888" sldId="393"/>
            <ac:picMk id="3" creationId="{C816FE9A-91D6-D854-16D5-9A311FC5BC5A}"/>
          </ac:picMkLst>
        </pc:picChg>
        <pc:picChg chg="add mod">
          <ac:chgData name="Chittaranjan Hens" userId="6fc03958433e8a43" providerId="LiveId" clId="{8FC35386-D2C4-451B-9307-371306956297}" dt="2023-01-18T20:24:13.245" v="3471" actId="1076"/>
          <ac:picMkLst>
            <pc:docMk/>
            <pc:sldMk cId="2209401888" sldId="393"/>
            <ac:picMk id="5" creationId="{66A3748A-F6F8-D1F0-18F6-3BC16921A9E2}"/>
          </ac:picMkLst>
        </pc:picChg>
      </pc:sldChg>
      <pc:sldChg chg="add del">
        <pc:chgData name="Chittaranjan Hens" userId="6fc03958433e8a43" providerId="LiveId" clId="{8FC35386-D2C4-451B-9307-371306956297}" dt="2023-01-18T20:24:24.842" v="3475"/>
        <pc:sldMkLst>
          <pc:docMk/>
          <pc:sldMk cId="1039238508" sldId="394"/>
        </pc:sldMkLst>
      </pc:sldChg>
      <pc:sldChg chg="addSp delSp modSp add mod">
        <pc:chgData name="Chittaranjan Hens" userId="6fc03958433e8a43" providerId="LiveId" clId="{8FC35386-D2C4-451B-9307-371306956297}" dt="2023-01-18T20:29:01.708" v="3499" actId="14100"/>
        <pc:sldMkLst>
          <pc:docMk/>
          <pc:sldMk cId="3868141465" sldId="394"/>
        </pc:sldMkLst>
        <pc:picChg chg="add mod">
          <ac:chgData name="Chittaranjan Hens" userId="6fc03958433e8a43" providerId="LiveId" clId="{8FC35386-D2C4-451B-9307-371306956297}" dt="2023-01-18T20:27:08.228" v="3493" actId="1076"/>
          <ac:picMkLst>
            <pc:docMk/>
            <pc:sldMk cId="3868141465" sldId="394"/>
            <ac:picMk id="3" creationId="{A8255B69-2B33-57E4-FF08-1C2E616FC992}"/>
          </ac:picMkLst>
        </pc:picChg>
        <pc:picChg chg="mod">
          <ac:chgData name="Chittaranjan Hens" userId="6fc03958433e8a43" providerId="LiveId" clId="{8FC35386-D2C4-451B-9307-371306956297}" dt="2023-01-18T20:26:58.390" v="3491" actId="14100"/>
          <ac:picMkLst>
            <pc:docMk/>
            <pc:sldMk cId="3868141465" sldId="394"/>
            <ac:picMk id="4" creationId="{A77CDD2A-AFD3-0864-6D67-957A858D6745}"/>
          </ac:picMkLst>
        </pc:picChg>
        <pc:picChg chg="del">
          <ac:chgData name="Chittaranjan Hens" userId="6fc03958433e8a43" providerId="LiveId" clId="{8FC35386-D2C4-451B-9307-371306956297}" dt="2023-01-18T20:26:42.759" v="3488" actId="478"/>
          <ac:picMkLst>
            <pc:docMk/>
            <pc:sldMk cId="3868141465" sldId="394"/>
            <ac:picMk id="5" creationId="{430823CF-3482-3757-9811-B88DA27EDF83}"/>
          </ac:picMkLst>
        </pc:picChg>
        <pc:picChg chg="del">
          <ac:chgData name="Chittaranjan Hens" userId="6fc03958433e8a43" providerId="LiveId" clId="{8FC35386-D2C4-451B-9307-371306956297}" dt="2023-01-18T20:26:42.759" v="3488" actId="478"/>
          <ac:picMkLst>
            <pc:docMk/>
            <pc:sldMk cId="3868141465" sldId="394"/>
            <ac:picMk id="7" creationId="{730CE7E9-5B2C-6AB2-A46B-8A04901BA49B}"/>
          </ac:picMkLst>
        </pc:picChg>
        <pc:picChg chg="add mod">
          <ac:chgData name="Chittaranjan Hens" userId="6fc03958433e8a43" providerId="LiveId" clId="{8FC35386-D2C4-451B-9307-371306956297}" dt="2023-01-18T20:29:01.708" v="3499" actId="14100"/>
          <ac:picMkLst>
            <pc:docMk/>
            <pc:sldMk cId="3868141465" sldId="394"/>
            <ac:picMk id="9" creationId="{9CA7C16A-041A-1B82-76A4-B2D00B85DF00}"/>
          </ac:picMkLst>
        </pc:picChg>
      </pc:sldChg>
      <pc:sldChg chg="addSp delSp modSp add mod">
        <pc:chgData name="Chittaranjan Hens" userId="6fc03958433e8a43" providerId="LiveId" clId="{8FC35386-D2C4-451B-9307-371306956297}" dt="2023-01-18T20:30:15.317" v="3510" actId="14100"/>
        <pc:sldMkLst>
          <pc:docMk/>
          <pc:sldMk cId="759109169" sldId="395"/>
        </pc:sldMkLst>
        <pc:picChg chg="del">
          <ac:chgData name="Chittaranjan Hens" userId="6fc03958433e8a43" providerId="LiveId" clId="{8FC35386-D2C4-451B-9307-371306956297}" dt="2023-01-18T20:29:40.385" v="3501" actId="478"/>
          <ac:picMkLst>
            <pc:docMk/>
            <pc:sldMk cId="759109169" sldId="395"/>
            <ac:picMk id="3" creationId="{A8255B69-2B33-57E4-FF08-1C2E616FC992}"/>
          </ac:picMkLst>
        </pc:picChg>
        <pc:picChg chg="add mod">
          <ac:chgData name="Chittaranjan Hens" userId="6fc03958433e8a43" providerId="LiveId" clId="{8FC35386-D2C4-451B-9307-371306956297}" dt="2023-01-18T20:30:15.317" v="3510" actId="14100"/>
          <ac:picMkLst>
            <pc:docMk/>
            <pc:sldMk cId="759109169" sldId="395"/>
            <ac:picMk id="5" creationId="{A71F9D97-DE26-DD1A-CC05-34F1D51C7E08}"/>
          </ac:picMkLst>
        </pc:picChg>
        <pc:picChg chg="del">
          <ac:chgData name="Chittaranjan Hens" userId="6fc03958433e8a43" providerId="LiveId" clId="{8FC35386-D2C4-451B-9307-371306956297}" dt="2023-01-18T20:29:40.385" v="3501" actId="478"/>
          <ac:picMkLst>
            <pc:docMk/>
            <pc:sldMk cId="759109169" sldId="395"/>
            <ac:picMk id="9" creationId="{9CA7C16A-041A-1B82-76A4-B2D00B85DF00}"/>
          </ac:picMkLst>
        </pc:picChg>
      </pc:sldChg>
      <pc:sldChg chg="delSp add del mod">
        <pc:chgData name="Chittaranjan Hens" userId="6fc03958433e8a43" providerId="LiveId" clId="{8FC35386-D2C4-451B-9307-371306956297}" dt="2023-01-18T20:31:47.630" v="3516" actId="47"/>
        <pc:sldMkLst>
          <pc:docMk/>
          <pc:sldMk cId="114128326" sldId="396"/>
        </pc:sldMkLst>
        <pc:picChg chg="del">
          <ac:chgData name="Chittaranjan Hens" userId="6fc03958433e8a43" providerId="LiveId" clId="{8FC35386-D2C4-451B-9307-371306956297}" dt="2023-01-18T20:31:43.609" v="3514" actId="478"/>
          <ac:picMkLst>
            <pc:docMk/>
            <pc:sldMk cId="114128326" sldId="396"/>
            <ac:picMk id="5" creationId="{A71F9D97-DE26-DD1A-CC05-34F1D51C7E08}"/>
          </ac:picMkLst>
        </pc:picChg>
      </pc:sldChg>
      <pc:sldChg chg="add del">
        <pc:chgData name="Chittaranjan Hens" userId="6fc03958433e8a43" providerId="LiveId" clId="{8FC35386-D2C4-451B-9307-371306956297}" dt="2023-01-18T20:31:30.596" v="3512"/>
        <pc:sldMkLst>
          <pc:docMk/>
          <pc:sldMk cId="1214510858" sldId="396"/>
        </pc:sldMkLst>
      </pc:sldChg>
      <pc:sldChg chg="add del">
        <pc:chgData name="Chittaranjan Hens" userId="6fc03958433e8a43" providerId="LiveId" clId="{8FC35386-D2C4-451B-9307-371306956297}" dt="2023-01-18T20:29:43.642" v="3503"/>
        <pc:sldMkLst>
          <pc:docMk/>
          <pc:sldMk cId="3986940596" sldId="396"/>
        </pc:sldMkLst>
      </pc:sldChg>
      <pc:sldChg chg="addSp delSp modSp add mod">
        <pc:chgData name="Chittaranjan Hens" userId="6fc03958433e8a43" providerId="LiveId" clId="{8FC35386-D2C4-451B-9307-371306956297}" dt="2023-01-18T20:32:04.041" v="3520" actId="1076"/>
        <pc:sldMkLst>
          <pc:docMk/>
          <pc:sldMk cId="3808855737" sldId="397"/>
        </pc:sldMkLst>
        <pc:picChg chg="add mod">
          <ac:chgData name="Chittaranjan Hens" userId="6fc03958433e8a43" providerId="LiveId" clId="{8FC35386-D2C4-451B-9307-371306956297}" dt="2023-01-18T20:32:04.041" v="3520" actId="1076"/>
          <ac:picMkLst>
            <pc:docMk/>
            <pc:sldMk cId="3808855737" sldId="397"/>
            <ac:picMk id="3" creationId="{0A1C6059-6956-84E8-74EF-71B8BD8A4F1E}"/>
          </ac:picMkLst>
        </pc:picChg>
        <pc:picChg chg="del">
          <ac:chgData name="Chittaranjan Hens" userId="6fc03958433e8a43" providerId="LiveId" clId="{8FC35386-D2C4-451B-9307-371306956297}" dt="2023-01-18T20:31:51.038" v="3517" actId="478"/>
          <ac:picMkLst>
            <pc:docMk/>
            <pc:sldMk cId="3808855737" sldId="397"/>
            <ac:picMk id="5" creationId="{A71F9D97-DE26-DD1A-CC05-34F1D51C7E08}"/>
          </ac:picMkLst>
        </pc:picChg>
      </pc:sldChg>
      <pc:sldChg chg="addSp delSp modSp add mod">
        <pc:chgData name="Chittaranjan Hens" userId="6fc03958433e8a43" providerId="LiveId" clId="{8FC35386-D2C4-451B-9307-371306956297}" dt="2023-01-18T20:32:38.384" v="3525" actId="14100"/>
        <pc:sldMkLst>
          <pc:docMk/>
          <pc:sldMk cId="4197076598" sldId="398"/>
        </pc:sldMkLst>
        <pc:picChg chg="del">
          <ac:chgData name="Chittaranjan Hens" userId="6fc03958433e8a43" providerId="LiveId" clId="{8FC35386-D2C4-451B-9307-371306956297}" dt="2023-01-18T20:32:22.260" v="3522" actId="478"/>
          <ac:picMkLst>
            <pc:docMk/>
            <pc:sldMk cId="4197076598" sldId="398"/>
            <ac:picMk id="3" creationId="{0A1C6059-6956-84E8-74EF-71B8BD8A4F1E}"/>
          </ac:picMkLst>
        </pc:picChg>
        <pc:picChg chg="add mod">
          <ac:chgData name="Chittaranjan Hens" userId="6fc03958433e8a43" providerId="LiveId" clId="{8FC35386-D2C4-451B-9307-371306956297}" dt="2023-01-18T20:32:38.384" v="3525" actId="14100"/>
          <ac:picMkLst>
            <pc:docMk/>
            <pc:sldMk cId="4197076598" sldId="398"/>
            <ac:picMk id="5" creationId="{9ED14135-9B1D-522F-31C8-9F889A7B2628}"/>
          </ac:picMkLst>
        </pc:picChg>
      </pc:sldChg>
      <pc:sldChg chg="addSp delSp modSp add mod">
        <pc:chgData name="Chittaranjan Hens" userId="6fc03958433e8a43" providerId="LiveId" clId="{8FC35386-D2C4-451B-9307-371306956297}" dt="2023-01-18T20:33:33.721" v="3532" actId="14100"/>
        <pc:sldMkLst>
          <pc:docMk/>
          <pc:sldMk cId="4177647138" sldId="399"/>
        </pc:sldMkLst>
        <pc:picChg chg="add mod">
          <ac:chgData name="Chittaranjan Hens" userId="6fc03958433e8a43" providerId="LiveId" clId="{8FC35386-D2C4-451B-9307-371306956297}" dt="2023-01-18T20:33:33.721" v="3532" actId="14100"/>
          <ac:picMkLst>
            <pc:docMk/>
            <pc:sldMk cId="4177647138" sldId="399"/>
            <ac:picMk id="3" creationId="{5C460B0F-2AAF-D1DD-50A7-EF454E64970F}"/>
          </ac:picMkLst>
        </pc:picChg>
        <pc:picChg chg="del">
          <ac:chgData name="Chittaranjan Hens" userId="6fc03958433e8a43" providerId="LiveId" clId="{8FC35386-D2C4-451B-9307-371306956297}" dt="2023-01-18T20:33:22.678" v="3527" actId="478"/>
          <ac:picMkLst>
            <pc:docMk/>
            <pc:sldMk cId="4177647138" sldId="399"/>
            <ac:picMk id="5" creationId="{9ED14135-9B1D-522F-31C8-9F889A7B2628}"/>
          </ac:picMkLst>
        </pc:picChg>
      </pc:sldChg>
      <pc:sldChg chg="addSp delSp modSp add mod">
        <pc:chgData name="Chittaranjan Hens" userId="6fc03958433e8a43" providerId="LiveId" clId="{8FC35386-D2C4-451B-9307-371306956297}" dt="2023-01-18T20:41:40.688" v="3559" actId="1076"/>
        <pc:sldMkLst>
          <pc:docMk/>
          <pc:sldMk cId="2682729343" sldId="400"/>
        </pc:sldMkLst>
        <pc:picChg chg="del">
          <ac:chgData name="Chittaranjan Hens" userId="6fc03958433e8a43" providerId="LiveId" clId="{8FC35386-D2C4-451B-9307-371306956297}" dt="2023-01-18T20:33:55.487" v="3534" actId="478"/>
          <ac:picMkLst>
            <pc:docMk/>
            <pc:sldMk cId="2682729343" sldId="400"/>
            <ac:picMk id="3" creationId="{5C460B0F-2AAF-D1DD-50A7-EF454E64970F}"/>
          </ac:picMkLst>
        </pc:picChg>
        <pc:picChg chg="add mod">
          <ac:chgData name="Chittaranjan Hens" userId="6fc03958433e8a43" providerId="LiveId" clId="{8FC35386-D2C4-451B-9307-371306956297}" dt="2023-01-18T20:41:40.688" v="3559" actId="1076"/>
          <ac:picMkLst>
            <pc:docMk/>
            <pc:sldMk cId="2682729343" sldId="400"/>
            <ac:picMk id="5" creationId="{2BA2A335-7A8E-FE14-B921-9EE246BF229A}"/>
          </ac:picMkLst>
        </pc:picChg>
      </pc:sldChg>
      <pc:sldChg chg="addSp delSp modSp add mod ord">
        <pc:chgData name="Chittaranjan Hens" userId="6fc03958433e8a43" providerId="LiveId" clId="{8FC35386-D2C4-451B-9307-371306956297}" dt="2023-01-18T20:34:17.134" v="3542"/>
        <pc:sldMkLst>
          <pc:docMk/>
          <pc:sldMk cId="3962138899" sldId="401"/>
        </pc:sldMkLst>
        <pc:picChg chg="del">
          <ac:chgData name="Chittaranjan Hens" userId="6fc03958433e8a43" providerId="LiveId" clId="{8FC35386-D2C4-451B-9307-371306956297}" dt="2023-01-18T20:34:00.637" v="3536" actId="478"/>
          <ac:picMkLst>
            <pc:docMk/>
            <pc:sldMk cId="3962138899" sldId="401"/>
            <ac:picMk id="3" creationId="{5C460B0F-2AAF-D1DD-50A7-EF454E64970F}"/>
          </ac:picMkLst>
        </pc:picChg>
        <pc:picChg chg="add mod">
          <ac:chgData name="Chittaranjan Hens" userId="6fc03958433e8a43" providerId="LiveId" clId="{8FC35386-D2C4-451B-9307-371306956297}" dt="2023-01-18T20:34:13.494" v="3540" actId="14100"/>
          <ac:picMkLst>
            <pc:docMk/>
            <pc:sldMk cId="3962138899" sldId="401"/>
            <ac:picMk id="5" creationId="{B2EA33EC-0D44-7A1B-4F1E-59F857587FA7}"/>
          </ac:picMkLst>
        </pc:picChg>
      </pc:sldChg>
      <pc:sldChg chg="addSp delSp modSp add mod">
        <pc:chgData name="Chittaranjan Hens" userId="6fc03958433e8a43" providerId="LiveId" clId="{8FC35386-D2C4-451B-9307-371306956297}" dt="2023-01-18T20:41:43.708" v="3560" actId="1076"/>
        <pc:sldMkLst>
          <pc:docMk/>
          <pc:sldMk cId="2797840225" sldId="402"/>
        </pc:sldMkLst>
        <pc:picChg chg="add mod">
          <ac:chgData name="Chittaranjan Hens" userId="6fc03958433e8a43" providerId="LiveId" clId="{8FC35386-D2C4-451B-9307-371306956297}" dt="2023-01-18T20:41:43.708" v="3560" actId="1076"/>
          <ac:picMkLst>
            <pc:docMk/>
            <pc:sldMk cId="2797840225" sldId="402"/>
            <ac:picMk id="3" creationId="{9C62DD53-3045-BA56-D12B-8A4EC6CBCDC7}"/>
          </ac:picMkLst>
        </pc:picChg>
        <pc:picChg chg="del">
          <ac:chgData name="Chittaranjan Hens" userId="6fc03958433e8a43" providerId="LiveId" clId="{8FC35386-D2C4-451B-9307-371306956297}" dt="2023-01-18T20:35:05.578" v="3548" actId="478"/>
          <ac:picMkLst>
            <pc:docMk/>
            <pc:sldMk cId="2797840225" sldId="402"/>
            <ac:picMk id="5" creationId="{2BA2A335-7A8E-FE14-B921-9EE246BF229A}"/>
          </ac:picMkLst>
        </pc:picChg>
      </pc:sldChg>
      <pc:sldChg chg="addSp delSp modSp add mod ord">
        <pc:chgData name="Chittaranjan Hens" userId="6fc03958433e8a43" providerId="LiveId" clId="{8FC35386-D2C4-451B-9307-371306956297}" dt="2023-01-18T20:41:37.420" v="3558" actId="14100"/>
        <pc:sldMkLst>
          <pc:docMk/>
          <pc:sldMk cId="3719028658" sldId="403"/>
        </pc:sldMkLst>
        <pc:picChg chg="add mod">
          <ac:chgData name="Chittaranjan Hens" userId="6fc03958433e8a43" providerId="LiveId" clId="{8FC35386-D2C4-451B-9307-371306956297}" dt="2023-01-18T20:41:37.420" v="3558" actId="14100"/>
          <ac:picMkLst>
            <pc:docMk/>
            <pc:sldMk cId="3719028658" sldId="403"/>
            <ac:picMk id="3" creationId="{E10C8841-8844-0AC9-3B95-33F3F581D751}"/>
          </ac:picMkLst>
        </pc:picChg>
        <pc:picChg chg="del">
          <ac:chgData name="Chittaranjan Hens" userId="6fc03958433e8a43" providerId="LiveId" clId="{8FC35386-D2C4-451B-9307-371306956297}" dt="2023-01-18T20:41:19.955" v="3555" actId="478"/>
          <ac:picMkLst>
            <pc:docMk/>
            <pc:sldMk cId="3719028658" sldId="403"/>
            <ac:picMk id="5" creationId="{2BA2A335-7A8E-FE14-B921-9EE246BF229A}"/>
          </ac:picMkLst>
        </pc:picChg>
      </pc:sldChg>
      <pc:sldChg chg="addSp delSp modSp add mod">
        <pc:chgData name="Chittaranjan Hens" userId="6fc03958433e8a43" providerId="LiveId" clId="{8FC35386-D2C4-451B-9307-371306956297}" dt="2023-01-18T20:44:16.853" v="3568" actId="1076"/>
        <pc:sldMkLst>
          <pc:docMk/>
          <pc:sldMk cId="1173691794" sldId="404"/>
        </pc:sldMkLst>
        <pc:picChg chg="del">
          <ac:chgData name="Chittaranjan Hens" userId="6fc03958433e8a43" providerId="LiveId" clId="{8FC35386-D2C4-451B-9307-371306956297}" dt="2023-01-18T20:43:20.167" v="3562" actId="478"/>
          <ac:picMkLst>
            <pc:docMk/>
            <pc:sldMk cId="1173691794" sldId="404"/>
            <ac:picMk id="3" creationId="{9C62DD53-3045-BA56-D12B-8A4EC6CBCDC7}"/>
          </ac:picMkLst>
        </pc:picChg>
        <pc:picChg chg="add del">
          <ac:chgData name="Chittaranjan Hens" userId="6fc03958433e8a43" providerId="LiveId" clId="{8FC35386-D2C4-451B-9307-371306956297}" dt="2023-01-18T20:43:52.278" v="3564" actId="478"/>
          <ac:picMkLst>
            <pc:docMk/>
            <pc:sldMk cId="1173691794" sldId="404"/>
            <ac:picMk id="5" creationId="{6562781D-3A68-C0E9-2C2E-BC0AB246B243}"/>
          </ac:picMkLst>
        </pc:picChg>
        <pc:picChg chg="add mod">
          <ac:chgData name="Chittaranjan Hens" userId="6fc03958433e8a43" providerId="LiveId" clId="{8FC35386-D2C4-451B-9307-371306956297}" dt="2023-01-18T20:44:16.853" v="3568" actId="1076"/>
          <ac:picMkLst>
            <pc:docMk/>
            <pc:sldMk cId="1173691794" sldId="404"/>
            <ac:picMk id="7" creationId="{2CE21BE3-2607-3EF7-B58D-32FC42E443C4}"/>
          </ac:picMkLst>
        </pc:picChg>
      </pc:sldChg>
      <pc:sldChg chg="add">
        <pc:chgData name="Chittaranjan Hens" userId="6fc03958433e8a43" providerId="LiveId" clId="{8FC35386-D2C4-451B-9307-371306956297}" dt="2023-01-19T03:52:05.143" v="3619"/>
        <pc:sldMkLst>
          <pc:docMk/>
          <pc:sldMk cId="3529858167" sldId="405"/>
        </pc:sldMkLst>
      </pc:sldChg>
      <pc:sldChg chg="addSp modSp add mod modTransition modAnim">
        <pc:chgData name="Chittaranjan Hens" userId="6fc03958433e8a43" providerId="LiveId" clId="{8FC35386-D2C4-451B-9307-371306956297}" dt="2023-01-19T05:22:24.529" v="3671"/>
        <pc:sldMkLst>
          <pc:docMk/>
          <pc:sldMk cId="0" sldId="406"/>
        </pc:sldMkLst>
        <pc:spChg chg="mod">
          <ac:chgData name="Chittaranjan Hens" userId="6fc03958433e8a43" providerId="LiveId" clId="{8FC35386-D2C4-451B-9307-371306956297}" dt="2023-01-19T05:19:26.027" v="3644" actId="1076"/>
          <ac:spMkLst>
            <pc:docMk/>
            <pc:sldMk cId="0" sldId="406"/>
            <ac:spMk id="1029" creationId="{A67599F7-9947-F9D4-F831-F9EB1C23D5E7}"/>
          </ac:spMkLst>
        </pc:spChg>
        <pc:spChg chg="mod">
          <ac:chgData name="Chittaranjan Hens" userId="6fc03958433e8a43" providerId="LiveId" clId="{8FC35386-D2C4-451B-9307-371306956297}" dt="2023-01-19T05:21:08.109" v="3666" actId="207"/>
          <ac:spMkLst>
            <pc:docMk/>
            <pc:sldMk cId="0" sldId="406"/>
            <ac:spMk id="1030" creationId="{8AE9DB68-BDD4-AB03-6C46-1CCD2A5C1B3B}"/>
          </ac:spMkLst>
        </pc:spChg>
        <pc:graphicFrameChg chg="mod">
          <ac:chgData name="Chittaranjan Hens" userId="6fc03958433e8a43" providerId="LiveId" clId="{8FC35386-D2C4-451B-9307-371306956297}" dt="2023-01-19T05:19:51.026" v="3648" actId="1076"/>
          <ac:graphicFrameMkLst>
            <pc:docMk/>
            <pc:sldMk cId="0" sldId="406"/>
            <ac:graphicFrameMk id="3" creationId="{5418349B-6CCD-27A2-7132-83A9C88B04A6}"/>
          </ac:graphicFrameMkLst>
        </pc:graphicFrameChg>
        <pc:graphicFrameChg chg="mod">
          <ac:chgData name="Chittaranjan Hens" userId="6fc03958433e8a43" providerId="LiveId" clId="{8FC35386-D2C4-451B-9307-371306956297}" dt="2023-01-19T05:19:54.633" v="3649" actId="1076"/>
          <ac:graphicFrameMkLst>
            <pc:docMk/>
            <pc:sldMk cId="0" sldId="406"/>
            <ac:graphicFrameMk id="8" creationId="{6A7098A6-7D30-FD95-E02B-CD1703C8C8D4}"/>
          </ac:graphicFrameMkLst>
        </pc:graphicFrameChg>
        <pc:picChg chg="add mod ord">
          <ac:chgData name="Chittaranjan Hens" userId="6fc03958433e8a43" providerId="LiveId" clId="{8FC35386-D2C4-451B-9307-371306956297}" dt="2023-01-19T05:18:26.672" v="3631" actId="167"/>
          <ac:picMkLst>
            <pc:docMk/>
            <pc:sldMk cId="0" sldId="406"/>
            <ac:picMk id="2" creationId="{4AC6EBDB-7FB8-0A7F-C10A-10AA553AEFA3}"/>
          </ac:picMkLst>
        </pc:picChg>
        <pc:picChg chg="mod">
          <ac:chgData name="Chittaranjan Hens" userId="6fc03958433e8a43" providerId="LiveId" clId="{8FC35386-D2C4-451B-9307-371306956297}" dt="2023-01-19T05:20:10.293" v="3652" actId="1076"/>
          <ac:picMkLst>
            <pc:docMk/>
            <pc:sldMk cId="0" sldId="406"/>
            <ac:picMk id="1031" creationId="{382499D9-1593-A322-4081-FA147775E1AB}"/>
          </ac:picMkLst>
        </pc:picChg>
      </pc:sldChg>
      <pc:sldChg chg="addSp delSp modSp add del mod modTransition">
        <pc:chgData name="Chittaranjan Hens" userId="6fc03958433e8a43" providerId="LiveId" clId="{8FC35386-D2C4-451B-9307-371306956297}" dt="2023-01-19T05:27:35.857" v="3756" actId="478"/>
        <pc:sldMkLst>
          <pc:docMk/>
          <pc:sldMk cId="0" sldId="407"/>
        </pc:sldMkLst>
        <pc:spChg chg="add del mod">
          <ac:chgData name="Chittaranjan Hens" userId="6fc03958433e8a43" providerId="LiveId" clId="{8FC35386-D2C4-451B-9307-371306956297}" dt="2023-01-19T05:24:51.893" v="3693" actId="478"/>
          <ac:spMkLst>
            <pc:docMk/>
            <pc:sldMk cId="0" sldId="407"/>
            <ac:spMk id="4" creationId="{3DC4A963-6B34-2B74-2F58-D291D1523CFD}"/>
          </ac:spMkLst>
        </pc:spChg>
        <pc:spChg chg="add mod">
          <ac:chgData name="Chittaranjan Hens" userId="6fc03958433e8a43" providerId="LiveId" clId="{8FC35386-D2C4-451B-9307-371306956297}" dt="2023-01-19T05:24:53.217" v="3694"/>
          <ac:spMkLst>
            <pc:docMk/>
            <pc:sldMk cId="0" sldId="407"/>
            <ac:spMk id="5" creationId="{091C65ED-6635-BEBC-75C9-956C453EB5DA}"/>
          </ac:spMkLst>
        </pc:spChg>
        <pc:spChg chg="del">
          <ac:chgData name="Chittaranjan Hens" userId="6fc03958433e8a43" providerId="LiveId" clId="{8FC35386-D2C4-451B-9307-371306956297}" dt="2023-01-19T05:24:43.755" v="3690" actId="478"/>
          <ac:spMkLst>
            <pc:docMk/>
            <pc:sldMk cId="0" sldId="407"/>
            <ac:spMk id="2056" creationId="{72164FBD-BC4C-CCCB-FD6F-7CE143589D91}"/>
          </ac:spMkLst>
        </pc:spChg>
        <pc:spChg chg="mod">
          <ac:chgData name="Chittaranjan Hens" userId="6fc03958433e8a43" providerId="LiveId" clId="{8FC35386-D2C4-451B-9307-371306956297}" dt="2023-01-19T05:27:32.839" v="3755" actId="6549"/>
          <ac:spMkLst>
            <pc:docMk/>
            <pc:sldMk cId="0" sldId="407"/>
            <ac:spMk id="2057" creationId="{5D9976F5-D542-A3EE-FAC7-F5501604734C}"/>
          </ac:spMkLst>
        </pc:spChg>
        <pc:graphicFrameChg chg="add del mod">
          <ac:chgData name="Chittaranjan Hens" userId="6fc03958433e8a43" providerId="LiveId" clId="{8FC35386-D2C4-451B-9307-371306956297}" dt="2023-01-19T05:27:35.857" v="3756" actId="478"/>
          <ac:graphicFrameMkLst>
            <pc:docMk/>
            <pc:sldMk cId="0" sldId="407"/>
            <ac:graphicFrameMk id="6" creationId="{91388E02-63D6-7B84-8208-8074F629F4D5}"/>
          </ac:graphicFrameMkLst>
        </pc:graphicFrameChg>
        <pc:graphicFrameChg chg="mod">
          <ac:chgData name="Chittaranjan Hens" userId="6fc03958433e8a43" providerId="LiveId" clId="{8FC35386-D2C4-451B-9307-371306956297}" dt="2023-01-19T05:26:31.048" v="3730" actId="1076"/>
          <ac:graphicFrameMkLst>
            <pc:docMk/>
            <pc:sldMk cId="0" sldId="407"/>
            <ac:graphicFrameMk id="8" creationId="{5FF9E483-8207-0E2C-95EA-7565DADFD9CC}"/>
          </ac:graphicFrameMkLst>
        </pc:graphicFrameChg>
        <pc:graphicFrameChg chg="mod">
          <ac:chgData name="Chittaranjan Hens" userId="6fc03958433e8a43" providerId="LiveId" clId="{8FC35386-D2C4-451B-9307-371306956297}" dt="2023-01-19T05:26:43.720" v="3743" actId="1076"/>
          <ac:graphicFrameMkLst>
            <pc:docMk/>
            <pc:sldMk cId="0" sldId="407"/>
            <ac:graphicFrameMk id="10" creationId="{23C1834E-DA7D-32BE-1701-7642BD9025F6}"/>
          </ac:graphicFrameMkLst>
        </pc:graphicFrameChg>
        <pc:graphicFrameChg chg="del mod">
          <ac:chgData name="Chittaranjan Hens" userId="6fc03958433e8a43" providerId="LiveId" clId="{8FC35386-D2C4-451B-9307-371306956297}" dt="2023-01-19T05:26:02.384" v="3702" actId="21"/>
          <ac:graphicFrameMkLst>
            <pc:docMk/>
            <pc:sldMk cId="0" sldId="407"/>
            <ac:graphicFrameMk id="2053" creationId="{14F717F9-E174-AB47-8FC5-9EFBC3D8A7EE}"/>
          </ac:graphicFrameMkLst>
        </pc:graphicFrameChg>
        <pc:graphicFrameChg chg="del">
          <ac:chgData name="Chittaranjan Hens" userId="6fc03958433e8a43" providerId="LiveId" clId="{8FC35386-D2C4-451B-9307-371306956297}" dt="2023-01-19T05:27:35.857" v="3756" actId="478"/>
          <ac:graphicFrameMkLst>
            <pc:docMk/>
            <pc:sldMk cId="0" sldId="407"/>
            <ac:graphicFrameMk id="2054" creationId="{E0478526-C213-C130-851D-DBC6BCF86A93}"/>
          </ac:graphicFrameMkLst>
        </pc:graphicFrameChg>
        <pc:picChg chg="add del mod ord">
          <ac:chgData name="Chittaranjan Hens" userId="6fc03958433e8a43" providerId="LiveId" clId="{8FC35386-D2C4-451B-9307-371306956297}" dt="2023-01-19T05:24:48.342" v="3692" actId="478"/>
          <ac:picMkLst>
            <pc:docMk/>
            <pc:sldMk cId="0" sldId="407"/>
            <ac:picMk id="2" creationId="{3CCFEEAA-AA5A-EDF6-8720-19C7475A1F76}"/>
          </ac:picMkLst>
        </pc:picChg>
      </pc:sldChg>
      <pc:sldChg chg="delSp modSp add mod">
        <pc:chgData name="Chittaranjan Hens" userId="6fc03958433e8a43" providerId="LiveId" clId="{8FC35386-D2C4-451B-9307-371306956297}" dt="2023-01-19T05:28:20.721" v="3760" actId="478"/>
        <pc:sldMkLst>
          <pc:docMk/>
          <pc:sldMk cId="703473011" sldId="408"/>
        </pc:sldMkLst>
        <pc:spChg chg="mod">
          <ac:chgData name="Chittaranjan Hens" userId="6fc03958433e8a43" providerId="LiveId" clId="{8FC35386-D2C4-451B-9307-371306956297}" dt="2023-01-19T05:28:17.844" v="3759" actId="6549"/>
          <ac:spMkLst>
            <pc:docMk/>
            <pc:sldMk cId="703473011" sldId="408"/>
            <ac:spMk id="2057" creationId="{5D9976F5-D542-A3EE-FAC7-F5501604734C}"/>
          </ac:spMkLst>
        </pc:spChg>
        <pc:graphicFrameChg chg="del">
          <ac:chgData name="Chittaranjan Hens" userId="6fc03958433e8a43" providerId="LiveId" clId="{8FC35386-D2C4-451B-9307-371306956297}" dt="2023-01-19T05:28:20.721" v="3760" actId="478"/>
          <ac:graphicFrameMkLst>
            <pc:docMk/>
            <pc:sldMk cId="703473011" sldId="408"/>
            <ac:graphicFrameMk id="6" creationId="{91388E02-63D6-7B84-8208-8074F629F4D5}"/>
          </ac:graphicFrameMkLst>
        </pc:graphicFrameChg>
        <pc:graphicFrameChg chg="del mod">
          <ac:chgData name="Chittaranjan Hens" userId="6fc03958433e8a43" providerId="LiveId" clId="{8FC35386-D2C4-451B-9307-371306956297}" dt="2023-01-19T05:28:20.721" v="3760" actId="478"/>
          <ac:graphicFrameMkLst>
            <pc:docMk/>
            <pc:sldMk cId="703473011" sldId="408"/>
            <ac:graphicFrameMk id="2054" creationId="{E0478526-C213-C130-851D-DBC6BCF86A93}"/>
          </ac:graphicFrameMkLst>
        </pc:graphicFrameChg>
      </pc:sldChg>
      <pc:sldChg chg="add del">
        <pc:chgData name="Chittaranjan Hens" userId="6fc03958433e8a43" providerId="LiveId" clId="{8FC35386-D2C4-451B-9307-371306956297}" dt="2023-01-19T05:18:51.030" v="3636" actId="47"/>
        <pc:sldMkLst>
          <pc:docMk/>
          <pc:sldMk cId="1130757567" sldId="408"/>
        </pc:sldMkLst>
      </pc:sldChg>
      <pc:sldChg chg="add del">
        <pc:chgData name="Chittaranjan Hens" userId="6fc03958433e8a43" providerId="LiveId" clId="{8FC35386-D2C4-451B-9307-371306956297}" dt="2023-01-19T05:20:02.794" v="3651" actId="47"/>
        <pc:sldMkLst>
          <pc:docMk/>
          <pc:sldMk cId="1419299212" sldId="408"/>
        </pc:sldMkLst>
      </pc:sldChg>
      <pc:sldChg chg="add del">
        <pc:chgData name="Chittaranjan Hens" userId="6fc03958433e8a43" providerId="LiveId" clId="{8FC35386-D2C4-451B-9307-371306956297}" dt="2023-01-19T05:18:49.059" v="3635" actId="47"/>
        <pc:sldMkLst>
          <pc:docMk/>
          <pc:sldMk cId="1608587973" sldId="409"/>
        </pc:sldMkLst>
      </pc:sldChg>
      <pc:sldChg chg="add">
        <pc:chgData name="Chittaranjan Hens" userId="6fc03958433e8a43" providerId="LiveId" clId="{8FC35386-D2C4-451B-9307-371306956297}" dt="2023-01-19T05:27:59.627" v="3758"/>
        <pc:sldMkLst>
          <pc:docMk/>
          <pc:sldMk cId="2694055609" sldId="409"/>
        </pc:sldMkLst>
      </pc:sldChg>
      <pc:sldChg chg="add del">
        <pc:chgData name="Chittaranjan Hens" userId="6fc03958433e8a43" providerId="LiveId" clId="{8FC35386-D2C4-451B-9307-371306956297}" dt="2023-01-19T05:21:44.303" v="3670" actId="47"/>
        <pc:sldMkLst>
          <pc:docMk/>
          <pc:sldMk cId="3707804236" sldId="409"/>
        </pc:sldMkLst>
      </pc:sldChg>
    </pc:docChg>
  </pc:docChgLst>
  <pc:docChgLst>
    <pc:chgData name="Chittaranjan Hens" userId="6fc03958433e8a43" providerId="LiveId" clId="{A686C9B4-96EB-40C1-B419-2A08EE2CF8A9}"/>
    <pc:docChg chg="undo redo custSel addSld modSld sldOrd">
      <pc:chgData name="Chittaranjan Hens" userId="6fc03958433e8a43" providerId="LiveId" clId="{A686C9B4-96EB-40C1-B419-2A08EE2CF8A9}" dt="2023-01-30T14:51:40.157" v="334"/>
      <pc:docMkLst>
        <pc:docMk/>
      </pc:docMkLst>
      <pc:sldChg chg="modSp">
        <pc:chgData name="Chittaranjan Hens" userId="6fc03958433e8a43" providerId="LiveId" clId="{A686C9B4-96EB-40C1-B419-2A08EE2CF8A9}" dt="2023-01-30T05:39:06.669" v="322"/>
        <pc:sldMkLst>
          <pc:docMk/>
          <pc:sldMk cId="0" sldId="385"/>
        </pc:sldMkLst>
        <pc:picChg chg="mod">
          <ac:chgData name="Chittaranjan Hens" userId="6fc03958433e8a43" providerId="LiveId" clId="{A686C9B4-96EB-40C1-B419-2A08EE2CF8A9}" dt="2023-01-30T05:39:06.669" v="322"/>
          <ac:picMkLst>
            <pc:docMk/>
            <pc:sldMk cId="0" sldId="385"/>
            <ac:picMk id="5" creationId="{F6D88788-2CDF-0FD1-C715-04735B7A04AB}"/>
          </ac:picMkLst>
        </pc:picChg>
      </pc:sldChg>
      <pc:sldChg chg="delSp modSp">
        <pc:chgData name="Chittaranjan Hens" userId="6fc03958433e8a43" providerId="LiveId" clId="{A686C9B4-96EB-40C1-B419-2A08EE2CF8A9}" dt="2023-01-30T05:38:46.957" v="319" actId="478"/>
        <pc:sldMkLst>
          <pc:docMk/>
          <pc:sldMk cId="0" sldId="386"/>
        </pc:sldMkLst>
        <pc:spChg chg="del">
          <ac:chgData name="Chittaranjan Hens" userId="6fc03958433e8a43" providerId="LiveId" clId="{A686C9B4-96EB-40C1-B419-2A08EE2CF8A9}" dt="2023-01-30T05:38:46.957" v="319" actId="478"/>
          <ac:spMkLst>
            <pc:docMk/>
            <pc:sldMk cId="0" sldId="386"/>
            <ac:spMk id="4103" creationId="{7A5BEF94-9DF6-6D0C-DD64-968622DF1FD5}"/>
          </ac:spMkLst>
        </pc:spChg>
        <pc:picChg chg="mod">
          <ac:chgData name="Chittaranjan Hens" userId="6fc03958433e8a43" providerId="LiveId" clId="{A686C9B4-96EB-40C1-B419-2A08EE2CF8A9}" dt="2023-01-30T05:38:38.539" v="318"/>
          <ac:picMkLst>
            <pc:docMk/>
            <pc:sldMk cId="0" sldId="386"/>
            <ac:picMk id="5" creationId="{1BB5F6C2-86B7-2F0C-3E27-A72E980A3D73}"/>
          </ac:picMkLst>
        </pc:picChg>
      </pc:sldChg>
      <pc:sldChg chg="modSp">
        <pc:chgData name="Chittaranjan Hens" userId="6fc03958433e8a43" providerId="LiveId" clId="{A686C9B4-96EB-40C1-B419-2A08EE2CF8A9}" dt="2023-01-30T05:38:10.778" v="313"/>
        <pc:sldMkLst>
          <pc:docMk/>
          <pc:sldMk cId="0" sldId="387"/>
        </pc:sldMkLst>
        <pc:picChg chg="mod">
          <ac:chgData name="Chittaranjan Hens" userId="6fc03958433e8a43" providerId="LiveId" clId="{A686C9B4-96EB-40C1-B419-2A08EE2CF8A9}" dt="2023-01-30T05:38:10.778" v="313"/>
          <ac:picMkLst>
            <pc:docMk/>
            <pc:sldMk cId="0" sldId="387"/>
            <ac:picMk id="4" creationId="{178B4290-9EE1-2388-2716-3029DCFDC3AD}"/>
          </ac:picMkLst>
        </pc:picChg>
      </pc:sldChg>
      <pc:sldChg chg="modSp mod">
        <pc:chgData name="Chittaranjan Hens" userId="6fc03958433e8a43" providerId="LiveId" clId="{A686C9B4-96EB-40C1-B419-2A08EE2CF8A9}" dt="2023-01-30T05:38:03.722" v="312" actId="1035"/>
        <pc:sldMkLst>
          <pc:docMk/>
          <pc:sldMk cId="0" sldId="388"/>
        </pc:sldMkLst>
        <pc:picChg chg="mod">
          <ac:chgData name="Chittaranjan Hens" userId="6fc03958433e8a43" providerId="LiveId" clId="{A686C9B4-96EB-40C1-B419-2A08EE2CF8A9}" dt="2023-01-30T05:38:03.722" v="312" actId="1035"/>
          <ac:picMkLst>
            <pc:docMk/>
            <pc:sldMk cId="0" sldId="388"/>
            <ac:picMk id="2" creationId="{53824EA5-96A0-555B-8947-00A62EF8B795}"/>
          </ac:picMkLst>
        </pc:picChg>
      </pc:sldChg>
      <pc:sldChg chg="modSp mod">
        <pc:chgData name="Chittaranjan Hens" userId="6fc03958433e8a43" providerId="LiveId" clId="{A686C9B4-96EB-40C1-B419-2A08EE2CF8A9}" dt="2023-01-30T05:37:38.617" v="308" actId="1035"/>
        <pc:sldMkLst>
          <pc:docMk/>
          <pc:sldMk cId="0" sldId="389"/>
        </pc:sldMkLst>
        <pc:picChg chg="mod">
          <ac:chgData name="Chittaranjan Hens" userId="6fc03958433e8a43" providerId="LiveId" clId="{A686C9B4-96EB-40C1-B419-2A08EE2CF8A9}" dt="2023-01-30T05:37:38.617" v="308" actId="1035"/>
          <ac:picMkLst>
            <pc:docMk/>
            <pc:sldMk cId="0" sldId="389"/>
            <ac:picMk id="5" creationId="{3696CC8E-5963-93D1-933A-B57353636102}"/>
          </ac:picMkLst>
        </pc:picChg>
      </pc:sldChg>
      <pc:sldChg chg="modSp">
        <pc:chgData name="Chittaranjan Hens" userId="6fc03958433e8a43" providerId="LiveId" clId="{A686C9B4-96EB-40C1-B419-2A08EE2CF8A9}" dt="2023-01-30T05:37:16.356" v="304"/>
        <pc:sldMkLst>
          <pc:docMk/>
          <pc:sldMk cId="0" sldId="390"/>
        </pc:sldMkLst>
        <pc:picChg chg="mod">
          <ac:chgData name="Chittaranjan Hens" userId="6fc03958433e8a43" providerId="LiveId" clId="{A686C9B4-96EB-40C1-B419-2A08EE2CF8A9}" dt="2023-01-30T05:37:16.356" v="304"/>
          <ac:picMkLst>
            <pc:docMk/>
            <pc:sldMk cId="0" sldId="390"/>
            <ac:picMk id="6" creationId="{AF6954DA-A625-C60F-C028-DC65A5AF8BCA}"/>
          </ac:picMkLst>
        </pc:picChg>
      </pc:sldChg>
      <pc:sldChg chg="modSp">
        <pc:chgData name="Chittaranjan Hens" userId="6fc03958433e8a43" providerId="LiveId" clId="{A686C9B4-96EB-40C1-B419-2A08EE2CF8A9}" dt="2023-01-30T05:39:34.126" v="327"/>
        <pc:sldMkLst>
          <pc:docMk/>
          <pc:sldMk cId="0" sldId="406"/>
        </pc:sldMkLst>
        <pc:picChg chg="mod">
          <ac:chgData name="Chittaranjan Hens" userId="6fc03958433e8a43" providerId="LiveId" clId="{A686C9B4-96EB-40C1-B419-2A08EE2CF8A9}" dt="2023-01-30T05:39:34.126" v="327"/>
          <ac:picMkLst>
            <pc:docMk/>
            <pc:sldMk cId="0" sldId="406"/>
            <ac:picMk id="2" creationId="{4AC6EBDB-7FB8-0A7F-C10A-10AA553AEFA3}"/>
          </ac:picMkLst>
        </pc:picChg>
      </pc:sldChg>
      <pc:sldChg chg="modSp">
        <pc:chgData name="Chittaranjan Hens" userId="6fc03958433e8a43" providerId="LiveId" clId="{A686C9B4-96EB-40C1-B419-2A08EE2CF8A9}" dt="2023-01-30T05:39:28.223" v="326"/>
        <pc:sldMkLst>
          <pc:docMk/>
          <pc:sldMk cId="0" sldId="407"/>
        </pc:sldMkLst>
        <pc:picChg chg="mod">
          <ac:chgData name="Chittaranjan Hens" userId="6fc03958433e8a43" providerId="LiveId" clId="{A686C9B4-96EB-40C1-B419-2A08EE2CF8A9}" dt="2023-01-30T05:39:28.223" v="326"/>
          <ac:picMkLst>
            <pc:docMk/>
            <pc:sldMk cId="0" sldId="407"/>
            <ac:picMk id="2" creationId="{3CCFEEAA-AA5A-EDF6-8720-19C7475A1F76}"/>
          </ac:picMkLst>
        </pc:picChg>
      </pc:sldChg>
      <pc:sldChg chg="modSp mod">
        <pc:chgData name="Chittaranjan Hens" userId="6fc03958433e8a43" providerId="LiveId" clId="{A686C9B4-96EB-40C1-B419-2A08EE2CF8A9}" dt="2023-01-30T05:39:21.843" v="325" actId="1035"/>
        <pc:sldMkLst>
          <pc:docMk/>
          <pc:sldMk cId="703473011" sldId="408"/>
        </pc:sldMkLst>
        <pc:picChg chg="mod">
          <ac:chgData name="Chittaranjan Hens" userId="6fc03958433e8a43" providerId="LiveId" clId="{A686C9B4-96EB-40C1-B419-2A08EE2CF8A9}" dt="2023-01-30T05:39:21.843" v="325" actId="1035"/>
          <ac:picMkLst>
            <pc:docMk/>
            <pc:sldMk cId="703473011" sldId="408"/>
            <ac:picMk id="2" creationId="{3CCFEEAA-AA5A-EDF6-8720-19C7475A1F76}"/>
          </ac:picMkLst>
        </pc:picChg>
      </pc:sldChg>
      <pc:sldChg chg="modSp">
        <pc:chgData name="Chittaranjan Hens" userId="6fc03958433e8a43" providerId="LiveId" clId="{A686C9B4-96EB-40C1-B419-2A08EE2CF8A9}" dt="2023-01-30T05:39:12.287" v="323"/>
        <pc:sldMkLst>
          <pc:docMk/>
          <pc:sldMk cId="2694055609" sldId="409"/>
        </pc:sldMkLst>
        <pc:picChg chg="mod">
          <ac:chgData name="Chittaranjan Hens" userId="6fc03958433e8a43" providerId="LiveId" clId="{A686C9B4-96EB-40C1-B419-2A08EE2CF8A9}" dt="2023-01-30T05:39:12.287" v="323"/>
          <ac:picMkLst>
            <pc:docMk/>
            <pc:sldMk cId="2694055609" sldId="409"/>
            <ac:picMk id="2" creationId="{3CCFEEAA-AA5A-EDF6-8720-19C7475A1F76}"/>
          </ac:picMkLst>
        </pc:picChg>
      </pc:sldChg>
      <pc:sldChg chg="modSp">
        <pc:chgData name="Chittaranjan Hens" userId="6fc03958433e8a43" providerId="LiveId" clId="{A686C9B4-96EB-40C1-B419-2A08EE2CF8A9}" dt="2023-01-30T05:39:00.050" v="321"/>
        <pc:sldMkLst>
          <pc:docMk/>
          <pc:sldMk cId="2737422709" sldId="410"/>
        </pc:sldMkLst>
        <pc:picChg chg="mod">
          <ac:chgData name="Chittaranjan Hens" userId="6fc03958433e8a43" providerId="LiveId" clId="{A686C9B4-96EB-40C1-B419-2A08EE2CF8A9}" dt="2023-01-30T05:39:00.050" v="321"/>
          <ac:picMkLst>
            <pc:docMk/>
            <pc:sldMk cId="2737422709" sldId="410"/>
            <ac:picMk id="5" creationId="{F6D88788-2CDF-0FD1-C715-04735B7A04AB}"/>
          </ac:picMkLst>
        </pc:picChg>
      </pc:sldChg>
      <pc:sldChg chg="modSp">
        <pc:chgData name="Chittaranjan Hens" userId="6fc03958433e8a43" providerId="LiveId" clId="{A686C9B4-96EB-40C1-B419-2A08EE2CF8A9}" dt="2023-01-30T05:38:54.025" v="320"/>
        <pc:sldMkLst>
          <pc:docMk/>
          <pc:sldMk cId="3478882572" sldId="411"/>
        </pc:sldMkLst>
        <pc:picChg chg="mod">
          <ac:chgData name="Chittaranjan Hens" userId="6fc03958433e8a43" providerId="LiveId" clId="{A686C9B4-96EB-40C1-B419-2A08EE2CF8A9}" dt="2023-01-30T05:38:54.025" v="320"/>
          <ac:picMkLst>
            <pc:docMk/>
            <pc:sldMk cId="3478882572" sldId="411"/>
            <ac:picMk id="5" creationId="{F6D88788-2CDF-0FD1-C715-04735B7A04AB}"/>
          </ac:picMkLst>
        </pc:picChg>
      </pc:sldChg>
      <pc:sldChg chg="modSp">
        <pc:chgData name="Chittaranjan Hens" userId="6fc03958433e8a43" providerId="LiveId" clId="{A686C9B4-96EB-40C1-B419-2A08EE2CF8A9}" dt="2023-01-30T05:38:33.704" v="317"/>
        <pc:sldMkLst>
          <pc:docMk/>
          <pc:sldMk cId="3066498584" sldId="412"/>
        </pc:sldMkLst>
        <pc:picChg chg="mod">
          <ac:chgData name="Chittaranjan Hens" userId="6fc03958433e8a43" providerId="LiveId" clId="{A686C9B4-96EB-40C1-B419-2A08EE2CF8A9}" dt="2023-01-30T05:38:33.704" v="317"/>
          <ac:picMkLst>
            <pc:docMk/>
            <pc:sldMk cId="3066498584" sldId="412"/>
            <ac:picMk id="5" creationId="{1BB5F6C2-86B7-2F0C-3E27-A72E980A3D73}"/>
          </ac:picMkLst>
        </pc:picChg>
      </pc:sldChg>
      <pc:sldChg chg="modSp">
        <pc:chgData name="Chittaranjan Hens" userId="6fc03958433e8a43" providerId="LiveId" clId="{A686C9B4-96EB-40C1-B419-2A08EE2CF8A9}" dt="2023-01-30T05:38:26.579" v="316"/>
        <pc:sldMkLst>
          <pc:docMk/>
          <pc:sldMk cId="2881302680" sldId="413"/>
        </pc:sldMkLst>
        <pc:picChg chg="mod">
          <ac:chgData name="Chittaranjan Hens" userId="6fc03958433e8a43" providerId="LiveId" clId="{A686C9B4-96EB-40C1-B419-2A08EE2CF8A9}" dt="2023-01-30T05:38:26.579" v="316"/>
          <ac:picMkLst>
            <pc:docMk/>
            <pc:sldMk cId="2881302680" sldId="413"/>
            <ac:picMk id="5" creationId="{1BB5F6C2-86B7-2F0C-3E27-A72E980A3D73}"/>
          </ac:picMkLst>
        </pc:picChg>
      </pc:sldChg>
      <pc:sldChg chg="modSp mod">
        <pc:chgData name="Chittaranjan Hens" userId="6fc03958433e8a43" providerId="LiveId" clId="{A686C9B4-96EB-40C1-B419-2A08EE2CF8A9}" dt="2023-01-30T05:38:18.964" v="315" actId="1035"/>
        <pc:sldMkLst>
          <pc:docMk/>
          <pc:sldMk cId="1333430897" sldId="415"/>
        </pc:sldMkLst>
        <pc:picChg chg="mod">
          <ac:chgData name="Chittaranjan Hens" userId="6fc03958433e8a43" providerId="LiveId" clId="{A686C9B4-96EB-40C1-B419-2A08EE2CF8A9}" dt="2023-01-30T05:38:18.964" v="315" actId="1035"/>
          <ac:picMkLst>
            <pc:docMk/>
            <pc:sldMk cId="1333430897" sldId="415"/>
            <ac:picMk id="4" creationId="{178B4290-9EE1-2388-2716-3029DCFDC3AD}"/>
          </ac:picMkLst>
        </pc:picChg>
      </pc:sldChg>
      <pc:sldChg chg="modSp">
        <pc:chgData name="Chittaranjan Hens" userId="6fc03958433e8a43" providerId="LiveId" clId="{A686C9B4-96EB-40C1-B419-2A08EE2CF8A9}" dt="2023-01-30T05:37:29.675" v="306"/>
        <pc:sldMkLst>
          <pc:docMk/>
          <pc:sldMk cId="328758699" sldId="416"/>
        </pc:sldMkLst>
        <pc:picChg chg="mod">
          <ac:chgData name="Chittaranjan Hens" userId="6fc03958433e8a43" providerId="LiveId" clId="{A686C9B4-96EB-40C1-B419-2A08EE2CF8A9}" dt="2023-01-30T05:37:29.675" v="306"/>
          <ac:picMkLst>
            <pc:docMk/>
            <pc:sldMk cId="328758699" sldId="416"/>
            <ac:picMk id="5" creationId="{3696CC8E-5963-93D1-933A-B57353636102}"/>
          </ac:picMkLst>
        </pc:picChg>
      </pc:sldChg>
      <pc:sldChg chg="modSp">
        <pc:chgData name="Chittaranjan Hens" userId="6fc03958433e8a43" providerId="LiveId" clId="{A686C9B4-96EB-40C1-B419-2A08EE2CF8A9}" dt="2023-01-30T05:37:22.650" v="305"/>
        <pc:sldMkLst>
          <pc:docMk/>
          <pc:sldMk cId="2718063657" sldId="418"/>
        </pc:sldMkLst>
        <pc:picChg chg="mod">
          <ac:chgData name="Chittaranjan Hens" userId="6fc03958433e8a43" providerId="LiveId" clId="{A686C9B4-96EB-40C1-B419-2A08EE2CF8A9}" dt="2023-01-30T05:37:22.650" v="305"/>
          <ac:picMkLst>
            <pc:docMk/>
            <pc:sldMk cId="2718063657" sldId="418"/>
            <ac:picMk id="5" creationId="{3696CC8E-5963-93D1-933A-B57353636102}"/>
          </ac:picMkLst>
        </pc:picChg>
      </pc:sldChg>
      <pc:sldChg chg="modSp">
        <pc:chgData name="Chittaranjan Hens" userId="6fc03958433e8a43" providerId="LiveId" clId="{A686C9B4-96EB-40C1-B419-2A08EE2CF8A9}" dt="2023-01-30T05:37:54.754" v="310"/>
        <pc:sldMkLst>
          <pc:docMk/>
          <pc:sldMk cId="1476625480" sldId="456"/>
        </pc:sldMkLst>
        <pc:picChg chg="mod">
          <ac:chgData name="Chittaranjan Hens" userId="6fc03958433e8a43" providerId="LiveId" clId="{A686C9B4-96EB-40C1-B419-2A08EE2CF8A9}" dt="2023-01-30T05:37:54.754" v="310"/>
          <ac:picMkLst>
            <pc:docMk/>
            <pc:sldMk cId="1476625480" sldId="456"/>
            <ac:picMk id="2" creationId="{53824EA5-96A0-555B-8947-00A62EF8B795}"/>
          </ac:picMkLst>
        </pc:picChg>
      </pc:sldChg>
      <pc:sldChg chg="modSp">
        <pc:chgData name="Chittaranjan Hens" userId="6fc03958433e8a43" providerId="LiveId" clId="{A686C9B4-96EB-40C1-B419-2A08EE2CF8A9}" dt="2023-01-30T05:37:46.684" v="309"/>
        <pc:sldMkLst>
          <pc:docMk/>
          <pc:sldMk cId="2108324488" sldId="458"/>
        </pc:sldMkLst>
        <pc:picChg chg="mod">
          <ac:chgData name="Chittaranjan Hens" userId="6fc03958433e8a43" providerId="LiveId" clId="{A686C9B4-96EB-40C1-B419-2A08EE2CF8A9}" dt="2023-01-30T05:37:46.684" v="309"/>
          <ac:picMkLst>
            <pc:docMk/>
            <pc:sldMk cId="2108324488" sldId="458"/>
            <ac:picMk id="2" creationId="{53824EA5-96A0-555B-8947-00A62EF8B795}"/>
          </ac:picMkLst>
        </pc:picChg>
      </pc:sldChg>
      <pc:sldChg chg="modSp">
        <pc:chgData name="Chittaranjan Hens" userId="6fc03958433e8a43" providerId="LiveId" clId="{A686C9B4-96EB-40C1-B419-2A08EE2CF8A9}" dt="2023-01-30T05:37:07.926" v="303"/>
        <pc:sldMkLst>
          <pc:docMk/>
          <pc:sldMk cId="2453110422" sldId="460"/>
        </pc:sldMkLst>
        <pc:picChg chg="mod">
          <ac:chgData name="Chittaranjan Hens" userId="6fc03958433e8a43" providerId="LiveId" clId="{A686C9B4-96EB-40C1-B419-2A08EE2CF8A9}" dt="2023-01-30T05:37:07.926" v="303"/>
          <ac:picMkLst>
            <pc:docMk/>
            <pc:sldMk cId="2453110422" sldId="460"/>
            <ac:picMk id="2" creationId="{53824EA5-96A0-555B-8947-00A62EF8B795}"/>
          </ac:picMkLst>
        </pc:picChg>
      </pc:sldChg>
      <pc:sldChg chg="ord">
        <pc:chgData name="Chittaranjan Hens" userId="6fc03958433e8a43" providerId="LiveId" clId="{A686C9B4-96EB-40C1-B419-2A08EE2CF8A9}" dt="2023-01-30T05:17:13.047" v="2" actId="20578"/>
        <pc:sldMkLst>
          <pc:docMk/>
          <pc:sldMk cId="1387844827" sldId="474"/>
        </pc:sldMkLst>
      </pc:sldChg>
      <pc:sldChg chg="addSp delSp modSp mod">
        <pc:chgData name="Chittaranjan Hens" userId="6fc03958433e8a43" providerId="LiveId" clId="{A686C9B4-96EB-40C1-B419-2A08EE2CF8A9}" dt="2023-01-30T14:51:40.157" v="334"/>
        <pc:sldMkLst>
          <pc:docMk/>
          <pc:sldMk cId="1804185450" sldId="481"/>
        </pc:sldMkLst>
        <pc:spChg chg="mod">
          <ac:chgData name="Chittaranjan Hens" userId="6fc03958433e8a43" providerId="LiveId" clId="{A686C9B4-96EB-40C1-B419-2A08EE2CF8A9}" dt="2023-01-30T14:51:40.157" v="334"/>
          <ac:spMkLst>
            <pc:docMk/>
            <pc:sldMk cId="1804185450" sldId="481"/>
            <ac:spMk id="7" creationId="{3A5C8CF0-66AD-76FA-D3EF-B54BC17F5ABF}"/>
          </ac:spMkLst>
        </pc:spChg>
        <pc:grpChg chg="add mod">
          <ac:chgData name="Chittaranjan Hens" userId="6fc03958433e8a43" providerId="LiveId" clId="{A686C9B4-96EB-40C1-B419-2A08EE2CF8A9}" dt="2023-01-30T14:51:40.157" v="334"/>
          <ac:grpSpMkLst>
            <pc:docMk/>
            <pc:sldMk cId="1804185450" sldId="481"/>
            <ac:grpSpMk id="3" creationId="{9A4C3CFE-E28B-59FB-0FFE-D4312D37A581}"/>
          </ac:grpSpMkLst>
        </pc:grpChg>
        <pc:grpChg chg="del mod">
          <ac:chgData name="Chittaranjan Hens" userId="6fc03958433e8a43" providerId="LiveId" clId="{A686C9B4-96EB-40C1-B419-2A08EE2CF8A9}" dt="2023-01-30T14:51:31.610" v="333" actId="478"/>
          <ac:grpSpMkLst>
            <pc:docMk/>
            <pc:sldMk cId="1804185450" sldId="481"/>
            <ac:grpSpMk id="26" creationId="{0C914B07-F592-174E-0A74-1E4E5456F6C5}"/>
          </ac:grpSpMkLst>
        </pc:grpChg>
        <pc:picChg chg="mod">
          <ac:chgData name="Chittaranjan Hens" userId="6fc03958433e8a43" providerId="LiveId" clId="{A686C9B4-96EB-40C1-B419-2A08EE2CF8A9}" dt="2023-01-30T14:51:25.593" v="332" actId="1076"/>
          <ac:picMkLst>
            <pc:docMk/>
            <pc:sldMk cId="1804185450" sldId="481"/>
            <ac:picMk id="2" creationId="{D46632B5-BEDB-5424-58D9-B31AA1BB1767}"/>
          </ac:picMkLst>
        </pc:picChg>
        <pc:picChg chg="mod">
          <ac:chgData name="Chittaranjan Hens" userId="6fc03958433e8a43" providerId="LiveId" clId="{A686C9B4-96EB-40C1-B419-2A08EE2CF8A9}" dt="2023-01-30T14:51:40.157" v="334"/>
          <ac:picMkLst>
            <pc:docMk/>
            <pc:sldMk cId="1804185450" sldId="481"/>
            <ac:picMk id="5" creationId="{D0374983-05E1-AF37-2DBE-C97D451E0EAA}"/>
          </ac:picMkLst>
        </pc:picChg>
      </pc:sldChg>
      <pc:sldChg chg="addSp delSp modSp new mod">
        <pc:chgData name="Chittaranjan Hens" userId="6fc03958433e8a43" providerId="LiveId" clId="{A686C9B4-96EB-40C1-B419-2A08EE2CF8A9}" dt="2023-01-30T05:36:29.518" v="302"/>
        <pc:sldMkLst>
          <pc:docMk/>
          <pc:sldMk cId="531838443" sldId="488"/>
        </pc:sldMkLst>
        <pc:spChg chg="add mod">
          <ac:chgData name="Chittaranjan Hens" userId="6fc03958433e8a43" providerId="LiveId" clId="{A686C9B4-96EB-40C1-B419-2A08EE2CF8A9}" dt="2023-01-30T05:17:27.243" v="5" actId="1076"/>
          <ac:spMkLst>
            <pc:docMk/>
            <pc:sldMk cId="531838443" sldId="488"/>
            <ac:spMk id="2" creationId="{CC9D182B-D969-B31C-B54B-DD1117D14321}"/>
          </ac:spMkLst>
        </pc:spChg>
        <pc:spChg chg="add mod">
          <ac:chgData name="Chittaranjan Hens" userId="6fc03958433e8a43" providerId="LiveId" clId="{A686C9B4-96EB-40C1-B419-2A08EE2CF8A9}" dt="2023-01-30T05:36:29.518" v="302"/>
          <ac:spMkLst>
            <pc:docMk/>
            <pc:sldMk cId="531838443" sldId="488"/>
            <ac:spMk id="5" creationId="{8CA60EBD-8FEF-48C4-10A2-6D9A1287CDAB}"/>
          </ac:spMkLst>
        </pc:spChg>
        <pc:picChg chg="add del mod">
          <ac:chgData name="Chittaranjan Hens" userId="6fc03958433e8a43" providerId="LiveId" clId="{A686C9B4-96EB-40C1-B419-2A08EE2CF8A9}" dt="2023-01-30T05:34:58.613" v="258" actId="478"/>
          <ac:picMkLst>
            <pc:docMk/>
            <pc:sldMk cId="531838443" sldId="488"/>
            <ac:picMk id="4" creationId="{22A529A6-09F4-17F7-2116-6557872AB6CE}"/>
          </ac:picMkLst>
        </pc:picChg>
      </pc:sldChg>
      <pc:sldChg chg="addSp delSp modSp add mod modAnim">
        <pc:chgData name="Chittaranjan Hens" userId="6fc03958433e8a43" providerId="LiveId" clId="{A686C9B4-96EB-40C1-B419-2A08EE2CF8A9}" dt="2023-01-30T05:25:17.785" v="165" actId="2711"/>
        <pc:sldMkLst>
          <pc:docMk/>
          <pc:sldMk cId="1434668872" sldId="489"/>
        </pc:sldMkLst>
        <pc:spChg chg="add mod">
          <ac:chgData name="Chittaranjan Hens" userId="6fc03958433e8a43" providerId="LiveId" clId="{A686C9B4-96EB-40C1-B419-2A08EE2CF8A9}" dt="2023-01-30T05:25:17.785" v="165" actId="2711"/>
          <ac:spMkLst>
            <pc:docMk/>
            <pc:sldMk cId="1434668872" sldId="489"/>
            <ac:spMk id="6" creationId="{E63CDF2A-FDB0-7738-16CD-25D1664F81BB}"/>
          </ac:spMkLst>
        </pc:spChg>
        <pc:spChg chg="del">
          <ac:chgData name="Chittaranjan Hens" userId="6fc03958433e8a43" providerId="LiveId" clId="{A686C9B4-96EB-40C1-B419-2A08EE2CF8A9}" dt="2023-01-30T05:17:59.432" v="7" actId="478"/>
          <ac:spMkLst>
            <pc:docMk/>
            <pc:sldMk cId="1434668872" sldId="489"/>
            <ac:spMk id="7" creationId="{82DC60F8-9A85-D2E9-75E2-431F97C4BC9D}"/>
          </ac:spMkLst>
        </pc:spChg>
        <pc:picChg chg="mod">
          <ac:chgData name="Chittaranjan Hens" userId="6fc03958433e8a43" providerId="LiveId" clId="{A686C9B4-96EB-40C1-B419-2A08EE2CF8A9}" dt="2023-01-30T05:24:48.632" v="161" actId="1076"/>
          <ac:picMkLst>
            <pc:docMk/>
            <pc:sldMk cId="1434668872" sldId="489"/>
            <ac:picMk id="4" creationId="{BAC19C6E-1362-8D93-CD6A-1AD50E72579F}"/>
          </ac:picMkLst>
        </pc:picChg>
        <pc:picChg chg="del">
          <ac:chgData name="Chittaranjan Hens" userId="6fc03958433e8a43" providerId="LiveId" clId="{A686C9B4-96EB-40C1-B419-2A08EE2CF8A9}" dt="2023-01-30T05:17:59.432" v="7" actId="478"/>
          <ac:picMkLst>
            <pc:docMk/>
            <pc:sldMk cId="1434668872" sldId="489"/>
            <ac:picMk id="5" creationId="{2ACFB47D-973D-62BD-3FB0-89FA88AC5BB0}"/>
          </ac:picMkLst>
        </pc:picChg>
      </pc:sldChg>
      <pc:sldChg chg="addSp delSp modSp add mod delAnim">
        <pc:chgData name="Chittaranjan Hens" userId="6fc03958433e8a43" providerId="LiveId" clId="{A686C9B4-96EB-40C1-B419-2A08EE2CF8A9}" dt="2023-01-30T05:26:40.959" v="177" actId="478"/>
        <pc:sldMkLst>
          <pc:docMk/>
          <pc:sldMk cId="2345262314" sldId="490"/>
        </pc:sldMkLst>
        <pc:spChg chg="del">
          <ac:chgData name="Chittaranjan Hens" userId="6fc03958433e8a43" providerId="LiveId" clId="{A686C9B4-96EB-40C1-B419-2A08EE2CF8A9}" dt="2023-01-30T05:25:21.709" v="166" actId="478"/>
          <ac:spMkLst>
            <pc:docMk/>
            <pc:sldMk cId="2345262314" sldId="490"/>
            <ac:spMk id="6" creationId="{E63CDF2A-FDB0-7738-16CD-25D1664F81BB}"/>
          </ac:spMkLst>
        </pc:spChg>
        <pc:picChg chg="add mod">
          <ac:chgData name="Chittaranjan Hens" userId="6fc03958433e8a43" providerId="LiveId" clId="{A686C9B4-96EB-40C1-B419-2A08EE2CF8A9}" dt="2023-01-30T05:25:43.922" v="170" actId="1076"/>
          <ac:picMkLst>
            <pc:docMk/>
            <pc:sldMk cId="2345262314" sldId="490"/>
            <ac:picMk id="5" creationId="{03FCE0F0-0789-94F3-8695-3ADB444D014F}"/>
          </ac:picMkLst>
        </pc:picChg>
        <pc:picChg chg="add del mod">
          <ac:chgData name="Chittaranjan Hens" userId="6fc03958433e8a43" providerId="LiveId" clId="{A686C9B4-96EB-40C1-B419-2A08EE2CF8A9}" dt="2023-01-30T05:26:40.959" v="177" actId="478"/>
          <ac:picMkLst>
            <pc:docMk/>
            <pc:sldMk cId="2345262314" sldId="490"/>
            <ac:picMk id="8" creationId="{2178C69A-D7FB-C903-3914-6B3CFEFDEBD7}"/>
          </ac:picMkLst>
        </pc:picChg>
      </pc:sldChg>
      <pc:sldChg chg="add">
        <pc:chgData name="Chittaranjan Hens" userId="6fc03958433e8a43" providerId="LiveId" clId="{A686C9B4-96EB-40C1-B419-2A08EE2CF8A9}" dt="2023-01-30T05:26:30.019" v="176"/>
        <pc:sldMkLst>
          <pc:docMk/>
          <pc:sldMk cId="104971257" sldId="491"/>
        </pc:sldMkLst>
      </pc:sldChg>
      <pc:sldChg chg="addSp modSp add mod">
        <pc:chgData name="Chittaranjan Hens" userId="6fc03958433e8a43" providerId="LiveId" clId="{A686C9B4-96EB-40C1-B419-2A08EE2CF8A9}" dt="2023-01-30T05:28:02.366" v="188" actId="164"/>
        <pc:sldMkLst>
          <pc:docMk/>
          <pc:sldMk cId="2723067071" sldId="492"/>
        </pc:sldMkLst>
        <pc:spChg chg="add mod">
          <ac:chgData name="Chittaranjan Hens" userId="6fc03958433e8a43" providerId="LiveId" clId="{A686C9B4-96EB-40C1-B419-2A08EE2CF8A9}" dt="2023-01-30T05:28:02.366" v="188" actId="164"/>
          <ac:spMkLst>
            <pc:docMk/>
            <pc:sldMk cId="2723067071" sldId="492"/>
            <ac:spMk id="7" creationId="{7C28F48F-E919-907F-B045-A55DAADF05D4}"/>
          </ac:spMkLst>
        </pc:spChg>
        <pc:grpChg chg="add mod">
          <ac:chgData name="Chittaranjan Hens" userId="6fc03958433e8a43" providerId="LiveId" clId="{A686C9B4-96EB-40C1-B419-2A08EE2CF8A9}" dt="2023-01-30T05:28:02.366" v="188" actId="164"/>
          <ac:grpSpMkLst>
            <pc:docMk/>
            <pc:sldMk cId="2723067071" sldId="492"/>
            <ac:grpSpMk id="9" creationId="{AEF9E9D3-FE2E-EB6D-A361-5364A8303F3B}"/>
          </ac:grpSpMkLst>
        </pc:grpChg>
        <pc:picChg chg="add mod">
          <ac:chgData name="Chittaranjan Hens" userId="6fc03958433e8a43" providerId="LiveId" clId="{A686C9B4-96EB-40C1-B419-2A08EE2CF8A9}" dt="2023-01-30T05:28:02.366" v="188" actId="164"/>
          <ac:picMkLst>
            <pc:docMk/>
            <pc:sldMk cId="2723067071" sldId="492"/>
            <ac:picMk id="6" creationId="{5215093A-9FDA-37EA-7BFC-8B073AFF075F}"/>
          </ac:picMkLst>
        </pc:picChg>
      </pc:sldChg>
    </pc:docChg>
  </pc:docChgLst>
  <pc:docChgLst>
    <pc:chgData name="Chittaranjan Hens" userId="6fc03958433e8a43" providerId="LiveId" clId="{AE445185-F013-4E27-B402-5F71FF9385C1}"/>
    <pc:docChg chg="undo custSel addSld delSld modSld sldOrd">
      <pc:chgData name="Chittaranjan Hens" userId="6fc03958433e8a43" providerId="LiveId" clId="{AE445185-F013-4E27-B402-5F71FF9385C1}" dt="2023-01-04T04:54:16.229" v="1661" actId="20577"/>
      <pc:docMkLst>
        <pc:docMk/>
      </pc:docMkLst>
      <pc:sldChg chg="addSp delSp modSp mod">
        <pc:chgData name="Chittaranjan Hens" userId="6fc03958433e8a43" providerId="LiveId" clId="{AE445185-F013-4E27-B402-5F71FF9385C1}" dt="2023-01-03T06:41:34.968" v="11" actId="478"/>
        <pc:sldMkLst>
          <pc:docMk/>
          <pc:sldMk cId="1314684922" sldId="265"/>
        </pc:sldMkLst>
        <pc:spChg chg="del">
          <ac:chgData name="Chittaranjan Hens" userId="6fc03958433e8a43" providerId="LiveId" clId="{AE445185-F013-4E27-B402-5F71FF9385C1}" dt="2023-01-03T06:41:34.968" v="11" actId="478"/>
          <ac:spMkLst>
            <pc:docMk/>
            <pc:sldMk cId="1314684922" sldId="265"/>
            <ac:spMk id="10" creationId="{1C15AE70-CE66-C80A-3774-62D466699564}"/>
          </ac:spMkLst>
        </pc:spChg>
        <pc:spChg chg="add del mod">
          <ac:chgData name="Chittaranjan Hens" userId="6fc03958433e8a43" providerId="LiveId" clId="{AE445185-F013-4E27-B402-5F71FF9385C1}" dt="2023-01-03T06:41:34.968" v="11" actId="478"/>
          <ac:spMkLst>
            <pc:docMk/>
            <pc:sldMk cId="1314684922" sldId="265"/>
            <ac:spMk id="11" creationId="{1FF2F98F-485E-1D68-FF73-11DB93DEC4A1}"/>
          </ac:spMkLst>
        </pc:spChg>
      </pc:sldChg>
      <pc:sldChg chg="add ord">
        <pc:chgData name="Chittaranjan Hens" userId="6fc03958433e8a43" providerId="LiveId" clId="{AE445185-F013-4E27-B402-5F71FF9385C1}" dt="2023-01-03T15:25:11.307" v="692"/>
        <pc:sldMkLst>
          <pc:docMk/>
          <pc:sldMk cId="3796521375" sldId="266"/>
        </pc:sldMkLst>
      </pc:sldChg>
      <pc:sldChg chg="addSp delSp modSp del mod">
        <pc:chgData name="Chittaranjan Hens" userId="6fc03958433e8a43" providerId="LiveId" clId="{AE445185-F013-4E27-B402-5F71FF9385C1}" dt="2023-01-03T15:24:55.888" v="689" actId="2696"/>
        <pc:sldMkLst>
          <pc:docMk/>
          <pc:sldMk cId="4274601899" sldId="266"/>
        </pc:sldMkLst>
        <pc:spChg chg="del mod">
          <ac:chgData name="Chittaranjan Hens" userId="6fc03958433e8a43" providerId="LiveId" clId="{AE445185-F013-4E27-B402-5F71FF9385C1}" dt="2023-01-03T06:42:06.344" v="16" actId="21"/>
          <ac:spMkLst>
            <pc:docMk/>
            <pc:sldMk cId="4274601899" sldId="266"/>
            <ac:spMk id="3" creationId="{59453772-5ED0-36E9-D627-C209C17A9569}"/>
          </ac:spMkLst>
        </pc:spChg>
        <pc:spChg chg="del mod ord">
          <ac:chgData name="Chittaranjan Hens" userId="6fc03958433e8a43" providerId="LiveId" clId="{AE445185-F013-4E27-B402-5F71FF9385C1}" dt="2023-01-03T06:44:36.339" v="51" actId="478"/>
          <ac:spMkLst>
            <pc:docMk/>
            <pc:sldMk cId="4274601899" sldId="266"/>
            <ac:spMk id="7" creationId="{21117221-805A-A307-A95D-5DE83F3C60CF}"/>
          </ac:spMkLst>
        </pc:spChg>
        <pc:spChg chg="del">
          <ac:chgData name="Chittaranjan Hens" userId="6fc03958433e8a43" providerId="LiveId" clId="{AE445185-F013-4E27-B402-5F71FF9385C1}" dt="2023-01-03T06:41:47.840" v="12" actId="478"/>
          <ac:spMkLst>
            <pc:docMk/>
            <pc:sldMk cId="4274601899" sldId="266"/>
            <ac:spMk id="8" creationId="{25DB9404-1245-DBD1-0A6B-C45569333CB3}"/>
          </ac:spMkLst>
        </pc:spChg>
        <pc:spChg chg="del mod ord">
          <ac:chgData name="Chittaranjan Hens" userId="6fc03958433e8a43" providerId="LiveId" clId="{AE445185-F013-4E27-B402-5F71FF9385C1}" dt="2023-01-03T06:44:36.339" v="51" actId="478"/>
          <ac:spMkLst>
            <pc:docMk/>
            <pc:sldMk cId="4274601899" sldId="266"/>
            <ac:spMk id="10" creationId="{766FA964-726A-3589-C687-AAAD5C196735}"/>
          </ac:spMkLst>
        </pc:spChg>
        <pc:spChg chg="del">
          <ac:chgData name="Chittaranjan Hens" userId="6fc03958433e8a43" providerId="LiveId" clId="{AE445185-F013-4E27-B402-5F71FF9385C1}" dt="2023-01-03T06:45:32.552" v="67" actId="21"/>
          <ac:spMkLst>
            <pc:docMk/>
            <pc:sldMk cId="4274601899" sldId="266"/>
            <ac:spMk id="11" creationId="{978A99B9-EEDA-CD51-30CA-B2D8090E258D}"/>
          </ac:spMkLst>
        </pc:spChg>
        <pc:spChg chg="mod ord">
          <ac:chgData name="Chittaranjan Hens" userId="6fc03958433e8a43" providerId="LiveId" clId="{AE445185-F013-4E27-B402-5F71FF9385C1}" dt="2023-01-03T06:45:06.255" v="60" actId="164"/>
          <ac:spMkLst>
            <pc:docMk/>
            <pc:sldMk cId="4274601899" sldId="266"/>
            <ac:spMk id="12" creationId="{91DB39D1-498E-B306-B9F3-0694A13EF8C2}"/>
          </ac:spMkLst>
        </pc:spChg>
        <pc:spChg chg="mod ord">
          <ac:chgData name="Chittaranjan Hens" userId="6fc03958433e8a43" providerId="LiveId" clId="{AE445185-F013-4E27-B402-5F71FF9385C1}" dt="2023-01-03T06:45:06.255" v="60" actId="164"/>
          <ac:spMkLst>
            <pc:docMk/>
            <pc:sldMk cId="4274601899" sldId="266"/>
            <ac:spMk id="13" creationId="{F0ADBD19-E508-4250-4278-575CC9BED2B4}"/>
          </ac:spMkLst>
        </pc:spChg>
        <pc:spChg chg="mod ord">
          <ac:chgData name="Chittaranjan Hens" userId="6fc03958433e8a43" providerId="LiveId" clId="{AE445185-F013-4E27-B402-5F71FF9385C1}" dt="2023-01-03T06:45:06.255" v="60" actId="164"/>
          <ac:spMkLst>
            <pc:docMk/>
            <pc:sldMk cId="4274601899" sldId="266"/>
            <ac:spMk id="14" creationId="{8C2EB2F2-7470-CC07-0F64-3FB8D76B09A0}"/>
          </ac:spMkLst>
        </pc:spChg>
        <pc:spChg chg="mod ord">
          <ac:chgData name="Chittaranjan Hens" userId="6fc03958433e8a43" providerId="LiveId" clId="{AE445185-F013-4E27-B402-5F71FF9385C1}" dt="2023-01-03T06:45:06.255" v="60" actId="164"/>
          <ac:spMkLst>
            <pc:docMk/>
            <pc:sldMk cId="4274601899" sldId="266"/>
            <ac:spMk id="15" creationId="{6A610DD8-6ABF-7D1F-4A23-25E0E99E5295}"/>
          </ac:spMkLst>
        </pc:spChg>
        <pc:spChg chg="mod ord">
          <ac:chgData name="Chittaranjan Hens" userId="6fc03958433e8a43" providerId="LiveId" clId="{AE445185-F013-4E27-B402-5F71FF9385C1}" dt="2023-01-03T06:45:06.255" v="60" actId="164"/>
          <ac:spMkLst>
            <pc:docMk/>
            <pc:sldMk cId="4274601899" sldId="266"/>
            <ac:spMk id="16" creationId="{CF3FE3C4-B51C-B428-FFF8-CD492169AF83}"/>
          </ac:spMkLst>
        </pc:spChg>
        <pc:spChg chg="add mod">
          <ac:chgData name="Chittaranjan Hens" userId="6fc03958433e8a43" providerId="LiveId" clId="{AE445185-F013-4E27-B402-5F71FF9385C1}" dt="2023-01-03T13:23:25.895" v="221" actId="14100"/>
          <ac:spMkLst>
            <pc:docMk/>
            <pc:sldMk cId="4274601899" sldId="266"/>
            <ac:spMk id="17" creationId="{F85CD333-F927-35AD-9B26-D704E9D39C34}"/>
          </ac:spMkLst>
        </pc:spChg>
        <pc:spChg chg="add del">
          <ac:chgData name="Chittaranjan Hens" userId="6fc03958433e8a43" providerId="LiveId" clId="{AE445185-F013-4E27-B402-5F71FF9385C1}" dt="2023-01-03T06:43:52.593" v="37" actId="22"/>
          <ac:spMkLst>
            <pc:docMk/>
            <pc:sldMk cId="4274601899" sldId="266"/>
            <ac:spMk id="20" creationId="{021ED659-DC64-0E44-18A8-1931844FF528}"/>
          </ac:spMkLst>
        </pc:spChg>
        <pc:spChg chg="add mod">
          <ac:chgData name="Chittaranjan Hens" userId="6fc03958433e8a43" providerId="LiveId" clId="{AE445185-F013-4E27-B402-5F71FF9385C1}" dt="2023-01-03T08:15:42.321" v="154" actId="1035"/>
          <ac:spMkLst>
            <pc:docMk/>
            <pc:sldMk cId="4274601899" sldId="266"/>
            <ac:spMk id="24" creationId="{E306A1FA-A972-6880-8A1D-886D17FD3054}"/>
          </ac:spMkLst>
        </pc:spChg>
        <pc:grpChg chg="add mod">
          <ac:chgData name="Chittaranjan Hens" userId="6fc03958433e8a43" providerId="LiveId" clId="{AE445185-F013-4E27-B402-5F71FF9385C1}" dt="2023-01-03T06:44:02.730" v="42" actId="164"/>
          <ac:grpSpMkLst>
            <pc:docMk/>
            <pc:sldMk cId="4274601899" sldId="266"/>
            <ac:grpSpMk id="18" creationId="{25BF2DC3-10D6-FC72-3104-D5F24AB381BD}"/>
          </ac:grpSpMkLst>
        </pc:grpChg>
        <pc:grpChg chg="add del mod">
          <ac:chgData name="Chittaranjan Hens" userId="6fc03958433e8a43" providerId="LiveId" clId="{AE445185-F013-4E27-B402-5F71FF9385C1}" dt="2023-01-03T06:45:08.930" v="61" actId="21"/>
          <ac:grpSpMkLst>
            <pc:docMk/>
            <pc:sldMk cId="4274601899" sldId="266"/>
            <ac:grpSpMk id="21" creationId="{A2257C63-0EBF-CE02-386E-1093E3FF90CE}"/>
          </ac:grpSpMkLst>
        </pc:grpChg>
        <pc:picChg chg="mod">
          <ac:chgData name="Chittaranjan Hens" userId="6fc03958433e8a43" providerId="LiveId" clId="{AE445185-F013-4E27-B402-5F71FF9385C1}" dt="2023-01-03T06:44:57.166" v="59" actId="1076"/>
          <ac:picMkLst>
            <pc:docMk/>
            <pc:sldMk cId="4274601899" sldId="266"/>
            <ac:picMk id="4" creationId="{A77CDD2A-AFD3-0864-6D67-957A858D6745}"/>
          </ac:picMkLst>
        </pc:picChg>
        <pc:picChg chg="add mod">
          <ac:chgData name="Chittaranjan Hens" userId="6fc03958433e8a43" providerId="LiveId" clId="{AE445185-F013-4E27-B402-5F71FF9385C1}" dt="2023-01-03T08:15:42.321" v="154" actId="1035"/>
          <ac:picMkLst>
            <pc:docMk/>
            <pc:sldMk cId="4274601899" sldId="266"/>
            <ac:picMk id="23" creationId="{58A8FC9A-94B9-BF69-48DB-4E451979AE26}"/>
          </ac:picMkLst>
        </pc:picChg>
      </pc:sldChg>
      <pc:sldChg chg="modSp add mod">
        <pc:chgData name="Chittaranjan Hens" userId="6fc03958433e8a43" providerId="LiveId" clId="{AE445185-F013-4E27-B402-5F71FF9385C1}" dt="2023-01-03T06:42:32.750" v="26" actId="6549"/>
        <pc:sldMkLst>
          <pc:docMk/>
          <pc:sldMk cId="2025591606" sldId="267"/>
        </pc:sldMkLst>
        <pc:spChg chg="mod">
          <ac:chgData name="Chittaranjan Hens" userId="6fc03958433e8a43" providerId="LiveId" clId="{AE445185-F013-4E27-B402-5F71FF9385C1}" dt="2023-01-03T06:42:22.654" v="19" actId="1076"/>
          <ac:spMkLst>
            <pc:docMk/>
            <pc:sldMk cId="2025591606" sldId="267"/>
            <ac:spMk id="10" creationId="{1C15AE70-CE66-C80A-3774-62D466699564}"/>
          </ac:spMkLst>
        </pc:spChg>
        <pc:spChg chg="mod">
          <ac:chgData name="Chittaranjan Hens" userId="6fc03958433e8a43" providerId="LiveId" clId="{AE445185-F013-4E27-B402-5F71FF9385C1}" dt="2023-01-03T06:42:32.750" v="26" actId="6549"/>
          <ac:spMkLst>
            <pc:docMk/>
            <pc:sldMk cId="2025591606" sldId="267"/>
            <ac:spMk id="11" creationId="{1FF2F98F-485E-1D68-FF73-11DB93DEC4A1}"/>
          </ac:spMkLst>
        </pc:spChg>
        <pc:picChg chg="mod">
          <ac:chgData name="Chittaranjan Hens" userId="6fc03958433e8a43" providerId="LiveId" clId="{AE445185-F013-4E27-B402-5F71FF9385C1}" dt="2023-01-03T06:42:13.152" v="18" actId="1076"/>
          <ac:picMkLst>
            <pc:docMk/>
            <pc:sldMk cId="2025591606" sldId="267"/>
            <ac:picMk id="4" creationId="{A77CDD2A-AFD3-0864-6D67-957A858D6745}"/>
          </ac:picMkLst>
        </pc:picChg>
      </pc:sldChg>
      <pc:sldChg chg="add del">
        <pc:chgData name="Chittaranjan Hens" userId="6fc03958433e8a43" providerId="LiveId" clId="{AE445185-F013-4E27-B402-5F71FF9385C1}" dt="2023-01-03T06:42:45.345" v="28" actId="47"/>
        <pc:sldMkLst>
          <pc:docMk/>
          <pc:sldMk cId="4111817403" sldId="268"/>
        </pc:sldMkLst>
      </pc:sldChg>
      <pc:sldChg chg="addSp modSp add mod">
        <pc:chgData name="Chittaranjan Hens" userId="6fc03958433e8a43" providerId="LiveId" clId="{AE445185-F013-4E27-B402-5F71FF9385C1}" dt="2023-01-03T15:05:11.725" v="546" actId="113"/>
        <pc:sldMkLst>
          <pc:docMk/>
          <pc:sldMk cId="2621272481" sldId="269"/>
        </pc:sldMkLst>
        <pc:spChg chg="mod">
          <ac:chgData name="Chittaranjan Hens" userId="6fc03958433e8a43" providerId="LiveId" clId="{AE445185-F013-4E27-B402-5F71FF9385C1}" dt="2023-01-03T06:45:16.510" v="64" actId="1076"/>
          <ac:spMkLst>
            <pc:docMk/>
            <pc:sldMk cId="2621272481" sldId="269"/>
            <ac:spMk id="3" creationId="{365E675B-5074-D82A-47BF-9B36FD17E4CF}"/>
          </ac:spMkLst>
        </pc:spChg>
        <pc:spChg chg="mod">
          <ac:chgData name="Chittaranjan Hens" userId="6fc03958433e8a43" providerId="LiveId" clId="{AE445185-F013-4E27-B402-5F71FF9385C1}" dt="2023-01-03T06:45:12.263" v="62"/>
          <ac:spMkLst>
            <pc:docMk/>
            <pc:sldMk cId="2621272481" sldId="269"/>
            <ac:spMk id="5" creationId="{03484F5C-9F9F-6358-B2D8-ACFEEBDC61A2}"/>
          </ac:spMkLst>
        </pc:spChg>
        <pc:spChg chg="mod">
          <ac:chgData name="Chittaranjan Hens" userId="6fc03958433e8a43" providerId="LiveId" clId="{AE445185-F013-4E27-B402-5F71FF9385C1}" dt="2023-01-03T06:45:12.263" v="62"/>
          <ac:spMkLst>
            <pc:docMk/>
            <pc:sldMk cId="2621272481" sldId="269"/>
            <ac:spMk id="7" creationId="{2FFE1248-5E14-4FCA-9BE5-BF8A2E2195C2}"/>
          </ac:spMkLst>
        </pc:spChg>
        <pc:spChg chg="mod">
          <ac:chgData name="Chittaranjan Hens" userId="6fc03958433e8a43" providerId="LiveId" clId="{AE445185-F013-4E27-B402-5F71FF9385C1}" dt="2023-01-03T06:45:12.263" v="62"/>
          <ac:spMkLst>
            <pc:docMk/>
            <pc:sldMk cId="2621272481" sldId="269"/>
            <ac:spMk id="12" creationId="{5E7BE5E2-7709-8580-24E7-8FBBE2239440}"/>
          </ac:spMkLst>
        </pc:spChg>
        <pc:spChg chg="mod">
          <ac:chgData name="Chittaranjan Hens" userId="6fc03958433e8a43" providerId="LiveId" clId="{AE445185-F013-4E27-B402-5F71FF9385C1}" dt="2023-01-03T06:45:12.263" v="62"/>
          <ac:spMkLst>
            <pc:docMk/>
            <pc:sldMk cId="2621272481" sldId="269"/>
            <ac:spMk id="13" creationId="{74CFC921-1B67-D006-53A5-62B1551A0568}"/>
          </ac:spMkLst>
        </pc:spChg>
        <pc:spChg chg="add mod">
          <ac:chgData name="Chittaranjan Hens" userId="6fc03958433e8a43" providerId="LiveId" clId="{AE445185-F013-4E27-B402-5F71FF9385C1}" dt="2023-01-03T15:05:11.725" v="546" actId="113"/>
          <ac:spMkLst>
            <pc:docMk/>
            <pc:sldMk cId="2621272481" sldId="269"/>
            <ac:spMk id="15" creationId="{0336EEEC-5722-612C-758D-DBD3460019EA}"/>
          </ac:spMkLst>
        </pc:spChg>
        <pc:grpChg chg="add mod">
          <ac:chgData name="Chittaranjan Hens" userId="6fc03958433e8a43" providerId="LiveId" clId="{AE445185-F013-4E27-B402-5F71FF9385C1}" dt="2023-01-03T06:45:20.254" v="65" actId="1076"/>
          <ac:grpSpMkLst>
            <pc:docMk/>
            <pc:sldMk cId="2621272481" sldId="269"/>
            <ac:grpSpMk id="2" creationId="{B2539927-8DD6-3307-9D52-104519A3DCE6}"/>
          </ac:grpSpMkLst>
        </pc:grpChg>
      </pc:sldChg>
      <pc:sldChg chg="addSp modSp add mod">
        <pc:chgData name="Chittaranjan Hens" userId="6fc03958433e8a43" providerId="LiveId" clId="{AE445185-F013-4E27-B402-5F71FF9385C1}" dt="2023-01-03T08:09:42.151" v="123" actId="113"/>
        <pc:sldMkLst>
          <pc:docMk/>
          <pc:sldMk cId="2422123107" sldId="270"/>
        </pc:sldMkLst>
        <pc:spChg chg="add mod">
          <ac:chgData name="Chittaranjan Hens" userId="6fc03958433e8a43" providerId="LiveId" clId="{AE445185-F013-4E27-B402-5F71FF9385C1}" dt="2023-01-03T06:46:13.239" v="79" actId="207"/>
          <ac:spMkLst>
            <pc:docMk/>
            <pc:sldMk cId="2422123107" sldId="270"/>
            <ac:spMk id="14" creationId="{D04A4498-B839-C1B3-8849-6ACCE72D2207}"/>
          </ac:spMkLst>
        </pc:spChg>
        <pc:spChg chg="add mod">
          <ac:chgData name="Chittaranjan Hens" userId="6fc03958433e8a43" providerId="LiveId" clId="{AE445185-F013-4E27-B402-5F71FF9385C1}" dt="2023-01-03T08:09:42.151" v="123" actId="113"/>
          <ac:spMkLst>
            <pc:docMk/>
            <pc:sldMk cId="2422123107" sldId="270"/>
            <ac:spMk id="15" creationId="{551C4FA2-2871-0712-74EC-602E7543608F}"/>
          </ac:spMkLst>
        </pc:spChg>
      </pc:sldChg>
      <pc:sldChg chg="addSp delSp modSp add mod">
        <pc:chgData name="Chittaranjan Hens" userId="6fc03958433e8a43" providerId="LiveId" clId="{AE445185-F013-4E27-B402-5F71FF9385C1}" dt="2023-01-03T06:54:54.817" v="100" actId="1076"/>
        <pc:sldMkLst>
          <pc:docMk/>
          <pc:sldMk cId="1257611884" sldId="271"/>
        </pc:sldMkLst>
        <pc:spChg chg="del">
          <ac:chgData name="Chittaranjan Hens" userId="6fc03958433e8a43" providerId="LiveId" clId="{AE445185-F013-4E27-B402-5F71FF9385C1}" dt="2023-01-03T06:54:02.247" v="92" actId="478"/>
          <ac:spMkLst>
            <pc:docMk/>
            <pc:sldMk cId="1257611884" sldId="271"/>
            <ac:spMk id="14" creationId="{D04A4498-B839-C1B3-8849-6ACCE72D2207}"/>
          </ac:spMkLst>
        </pc:spChg>
        <pc:spChg chg="del">
          <ac:chgData name="Chittaranjan Hens" userId="6fc03958433e8a43" providerId="LiveId" clId="{AE445185-F013-4E27-B402-5F71FF9385C1}" dt="2023-01-03T06:54:02.247" v="92" actId="478"/>
          <ac:spMkLst>
            <pc:docMk/>
            <pc:sldMk cId="1257611884" sldId="271"/>
            <ac:spMk id="15" creationId="{551C4FA2-2871-0712-74EC-602E7543608F}"/>
          </ac:spMkLst>
        </pc:spChg>
        <pc:grpChg chg="del">
          <ac:chgData name="Chittaranjan Hens" userId="6fc03958433e8a43" providerId="LiveId" clId="{AE445185-F013-4E27-B402-5F71FF9385C1}" dt="2023-01-03T06:54:02.247" v="92" actId="478"/>
          <ac:grpSpMkLst>
            <pc:docMk/>
            <pc:sldMk cId="1257611884" sldId="271"/>
            <ac:grpSpMk id="2" creationId="{B2539927-8DD6-3307-9D52-104519A3DCE6}"/>
          </ac:grpSpMkLst>
        </pc:grpChg>
        <pc:picChg chg="add mod">
          <ac:chgData name="Chittaranjan Hens" userId="6fc03958433e8a43" providerId="LiveId" clId="{AE445185-F013-4E27-B402-5F71FF9385C1}" dt="2023-01-03T06:54:54.817" v="100" actId="1076"/>
          <ac:picMkLst>
            <pc:docMk/>
            <pc:sldMk cId="1257611884" sldId="271"/>
            <ac:picMk id="17" creationId="{B9679940-21A7-2F06-671B-47B41B7374D7}"/>
          </ac:picMkLst>
        </pc:picChg>
      </pc:sldChg>
      <pc:sldChg chg="add del ord">
        <pc:chgData name="Chittaranjan Hens" userId="6fc03958433e8a43" providerId="LiveId" clId="{AE445185-F013-4E27-B402-5F71FF9385C1}" dt="2023-01-03T06:53:49.042" v="90" actId="47"/>
        <pc:sldMkLst>
          <pc:docMk/>
          <pc:sldMk cId="1681500069" sldId="271"/>
        </pc:sldMkLst>
      </pc:sldChg>
      <pc:sldChg chg="add del">
        <pc:chgData name="Chittaranjan Hens" userId="6fc03958433e8a43" providerId="LiveId" clId="{AE445185-F013-4E27-B402-5F71FF9385C1}" dt="2023-01-03T08:15:45.427" v="155" actId="47"/>
        <pc:sldMkLst>
          <pc:docMk/>
          <pc:sldMk cId="1088507997" sldId="272"/>
        </pc:sldMkLst>
      </pc:sldChg>
      <pc:sldChg chg="add del">
        <pc:chgData name="Chittaranjan Hens" userId="6fc03958433e8a43" providerId="LiveId" clId="{AE445185-F013-4E27-B402-5F71FF9385C1}" dt="2023-01-03T15:24:23.102" v="685"/>
        <pc:sldMkLst>
          <pc:docMk/>
          <pc:sldMk cId="1930741784" sldId="272"/>
        </pc:sldMkLst>
      </pc:sldChg>
      <pc:sldChg chg="addSp delSp modSp add del mod">
        <pc:chgData name="Chittaranjan Hens" userId="6fc03958433e8a43" providerId="LiveId" clId="{AE445185-F013-4E27-B402-5F71FF9385C1}" dt="2023-01-03T15:24:28.299" v="687" actId="2696"/>
        <pc:sldMkLst>
          <pc:docMk/>
          <pc:sldMk cId="2240524231" sldId="272"/>
        </pc:sldMkLst>
        <pc:spChg chg="add mod">
          <ac:chgData name="Chittaranjan Hens" userId="6fc03958433e8a43" providerId="LiveId" clId="{AE445185-F013-4E27-B402-5F71FF9385C1}" dt="2023-01-03T13:23:52.037" v="225"/>
          <ac:spMkLst>
            <pc:docMk/>
            <pc:sldMk cId="2240524231" sldId="272"/>
            <ac:spMk id="2" creationId="{D10C4AF8-10EE-D278-86D8-4CBE903EE6E1}"/>
          </ac:spMkLst>
        </pc:spChg>
        <pc:spChg chg="add mod">
          <ac:chgData name="Chittaranjan Hens" userId="6fc03958433e8a43" providerId="LiveId" clId="{AE445185-F013-4E27-B402-5F71FF9385C1}" dt="2023-01-03T08:16:18.264" v="174" actId="20577"/>
          <ac:spMkLst>
            <pc:docMk/>
            <pc:sldMk cId="2240524231" sldId="272"/>
            <ac:spMk id="5" creationId="{CA17A4C0-B3F2-8142-5BF9-FDE836BBF1FD}"/>
          </ac:spMkLst>
        </pc:spChg>
        <pc:spChg chg="add mod">
          <ac:chgData name="Chittaranjan Hens" userId="6fc03958433e8a43" providerId="LiveId" clId="{AE445185-F013-4E27-B402-5F71FF9385C1}" dt="2023-01-03T14:52:01.093" v="363"/>
          <ac:spMkLst>
            <pc:docMk/>
            <pc:sldMk cId="2240524231" sldId="272"/>
            <ac:spMk id="6" creationId="{B238F82E-8E39-643D-247C-6367AEA05B3C}"/>
          </ac:spMkLst>
        </pc:spChg>
        <pc:spChg chg="del">
          <ac:chgData name="Chittaranjan Hens" userId="6fc03958433e8a43" providerId="LiveId" clId="{AE445185-F013-4E27-B402-5F71FF9385C1}" dt="2023-01-03T13:23:51.189" v="224" actId="478"/>
          <ac:spMkLst>
            <pc:docMk/>
            <pc:sldMk cId="2240524231" sldId="272"/>
            <ac:spMk id="17" creationId="{F85CD333-F927-35AD-9B26-D704E9D39C34}"/>
          </ac:spMkLst>
        </pc:spChg>
        <pc:picChg chg="add mod">
          <ac:chgData name="Chittaranjan Hens" userId="6fc03958433e8a43" providerId="LiveId" clId="{AE445185-F013-4E27-B402-5F71FF9385C1}" dt="2023-01-03T08:16:06.777" v="158" actId="1076"/>
          <ac:picMkLst>
            <pc:docMk/>
            <pc:sldMk cId="2240524231" sldId="272"/>
            <ac:picMk id="3" creationId="{76786AB1-9ABD-BA47-1911-364617170580}"/>
          </ac:picMkLst>
        </pc:picChg>
        <pc:picChg chg="add mod">
          <ac:chgData name="Chittaranjan Hens" userId="6fc03958433e8a43" providerId="LiveId" clId="{AE445185-F013-4E27-B402-5F71FF9385C1}" dt="2023-01-03T08:17:11.004" v="183" actId="14100"/>
          <ac:picMkLst>
            <pc:docMk/>
            <pc:sldMk cId="2240524231" sldId="272"/>
            <ac:picMk id="7" creationId="{A079B9F1-28F1-38F5-3ADB-7B6DAA1B4435}"/>
          </ac:picMkLst>
        </pc:picChg>
        <pc:picChg chg="add mod">
          <ac:chgData name="Chittaranjan Hens" userId="6fc03958433e8a43" providerId="LiveId" clId="{AE445185-F013-4E27-B402-5F71FF9385C1}" dt="2023-01-03T08:17:14.020" v="184" actId="1076"/>
          <ac:picMkLst>
            <pc:docMk/>
            <pc:sldMk cId="2240524231" sldId="272"/>
            <ac:picMk id="9" creationId="{2B22098B-DA49-43BE-A233-B2E8B83E86FA}"/>
          </ac:picMkLst>
        </pc:picChg>
      </pc:sldChg>
      <pc:sldChg chg="add">
        <pc:chgData name="Chittaranjan Hens" userId="6fc03958433e8a43" providerId="LiveId" clId="{AE445185-F013-4E27-B402-5F71FF9385C1}" dt="2023-01-03T15:24:33.302" v="688"/>
        <pc:sldMkLst>
          <pc:docMk/>
          <pc:sldMk cId="3538302570" sldId="272"/>
        </pc:sldMkLst>
      </pc:sldChg>
      <pc:sldChg chg="add del">
        <pc:chgData name="Chittaranjan Hens" userId="6fc03958433e8a43" providerId="LiveId" clId="{AE445185-F013-4E27-B402-5F71FF9385C1}" dt="2023-01-03T06:54:35.219" v="94" actId="47"/>
        <pc:sldMkLst>
          <pc:docMk/>
          <pc:sldMk cId="3650627411" sldId="272"/>
        </pc:sldMkLst>
      </pc:sldChg>
      <pc:sldChg chg="add">
        <pc:chgData name="Chittaranjan Hens" userId="6fc03958433e8a43" providerId="LiveId" clId="{AE445185-F013-4E27-B402-5F71FF9385C1}" dt="2023-01-03T15:24:33.302" v="688"/>
        <pc:sldMkLst>
          <pc:docMk/>
          <pc:sldMk cId="1697572089" sldId="273"/>
        </pc:sldMkLst>
      </pc:sldChg>
      <pc:sldChg chg="add del">
        <pc:chgData name="Chittaranjan Hens" userId="6fc03958433e8a43" providerId="LiveId" clId="{AE445185-F013-4E27-B402-5F71FF9385C1}" dt="2023-01-03T15:24:23.102" v="685"/>
        <pc:sldMkLst>
          <pc:docMk/>
          <pc:sldMk cId="2452456200" sldId="273"/>
        </pc:sldMkLst>
      </pc:sldChg>
      <pc:sldChg chg="addSp delSp modSp add del mod ord">
        <pc:chgData name="Chittaranjan Hens" userId="6fc03958433e8a43" providerId="LiveId" clId="{AE445185-F013-4E27-B402-5F71FF9385C1}" dt="2023-01-03T15:24:28.299" v="687" actId="2696"/>
        <pc:sldMkLst>
          <pc:docMk/>
          <pc:sldMk cId="3035910966" sldId="273"/>
        </pc:sldMkLst>
        <pc:spChg chg="add mod">
          <ac:chgData name="Chittaranjan Hens" userId="6fc03958433e8a43" providerId="LiveId" clId="{AE445185-F013-4E27-B402-5F71FF9385C1}" dt="2023-01-03T13:23:45.732" v="223"/>
          <ac:spMkLst>
            <pc:docMk/>
            <pc:sldMk cId="3035910966" sldId="273"/>
            <ac:spMk id="2" creationId="{F01E5419-B15D-3966-9A30-175255BF61D7}"/>
          </ac:spMkLst>
        </pc:spChg>
        <pc:spChg chg="del">
          <ac:chgData name="Chittaranjan Hens" userId="6fc03958433e8a43" providerId="LiveId" clId="{AE445185-F013-4E27-B402-5F71FF9385C1}" dt="2023-01-03T13:23:44.964" v="222" actId="478"/>
          <ac:spMkLst>
            <pc:docMk/>
            <pc:sldMk cId="3035910966" sldId="273"/>
            <ac:spMk id="17" creationId="{F85CD333-F927-35AD-9B26-D704E9D39C34}"/>
          </ac:spMkLst>
        </pc:spChg>
        <pc:picChg chg="del">
          <ac:chgData name="Chittaranjan Hens" userId="6fc03958433e8a43" providerId="LiveId" clId="{AE445185-F013-4E27-B402-5F71FF9385C1}" dt="2023-01-03T08:16:43.349" v="178" actId="478"/>
          <ac:picMkLst>
            <pc:docMk/>
            <pc:sldMk cId="3035910966" sldId="273"/>
            <ac:picMk id="7" creationId="{A079B9F1-28F1-38F5-3ADB-7B6DAA1B4435}"/>
          </ac:picMkLst>
        </pc:picChg>
      </pc:sldChg>
      <pc:sldChg chg="add del">
        <pc:chgData name="Chittaranjan Hens" userId="6fc03958433e8a43" providerId="LiveId" clId="{AE445185-F013-4E27-B402-5F71FF9385C1}" dt="2023-01-03T15:24:23.102" v="685"/>
        <pc:sldMkLst>
          <pc:docMk/>
          <pc:sldMk cId="43829636" sldId="274"/>
        </pc:sldMkLst>
      </pc:sldChg>
      <pc:sldChg chg="addSp delSp modSp add del mod">
        <pc:chgData name="Chittaranjan Hens" userId="6fc03958433e8a43" providerId="LiveId" clId="{AE445185-F013-4E27-B402-5F71FF9385C1}" dt="2023-01-03T15:24:28.299" v="687" actId="2696"/>
        <pc:sldMkLst>
          <pc:docMk/>
          <pc:sldMk cId="1845841884" sldId="274"/>
        </pc:sldMkLst>
        <pc:spChg chg="add mod">
          <ac:chgData name="Chittaranjan Hens" userId="6fc03958433e8a43" providerId="LiveId" clId="{AE445185-F013-4E27-B402-5F71FF9385C1}" dt="2023-01-03T13:24:05.030" v="228"/>
          <ac:spMkLst>
            <pc:docMk/>
            <pc:sldMk cId="1845841884" sldId="274"/>
            <ac:spMk id="2" creationId="{727C387C-E3B0-E9E9-EB02-3DA4FD098DCD}"/>
          </ac:spMkLst>
        </pc:spChg>
        <pc:spChg chg="add mod">
          <ac:chgData name="Chittaranjan Hens" userId="6fc03958433e8a43" providerId="LiveId" clId="{AE445185-F013-4E27-B402-5F71FF9385C1}" dt="2023-01-03T08:18:09.342" v="200" actId="20577"/>
          <ac:spMkLst>
            <pc:docMk/>
            <pc:sldMk cId="1845841884" sldId="274"/>
            <ac:spMk id="8" creationId="{B729AFE6-22D4-2F14-22CC-4B984B5292A5}"/>
          </ac:spMkLst>
        </pc:spChg>
        <pc:spChg chg="del mod">
          <ac:chgData name="Chittaranjan Hens" userId="6fc03958433e8a43" providerId="LiveId" clId="{AE445185-F013-4E27-B402-5F71FF9385C1}" dt="2023-01-03T13:24:04.543" v="227" actId="478"/>
          <ac:spMkLst>
            <pc:docMk/>
            <pc:sldMk cId="1845841884" sldId="274"/>
            <ac:spMk id="17" creationId="{F85CD333-F927-35AD-9B26-D704E9D39C34}"/>
          </ac:spMkLst>
        </pc:spChg>
        <pc:picChg chg="add mod">
          <ac:chgData name="Chittaranjan Hens" userId="6fc03958433e8a43" providerId="LiveId" clId="{AE445185-F013-4E27-B402-5F71FF9385C1}" dt="2023-01-03T08:17:56.394" v="188" actId="1076"/>
          <ac:picMkLst>
            <pc:docMk/>
            <pc:sldMk cId="1845841884" sldId="274"/>
            <ac:picMk id="6" creationId="{F6BBAF11-7DAD-2944-1E25-3DE056F6A674}"/>
          </ac:picMkLst>
        </pc:picChg>
      </pc:sldChg>
      <pc:sldChg chg="add">
        <pc:chgData name="Chittaranjan Hens" userId="6fc03958433e8a43" providerId="LiveId" clId="{AE445185-F013-4E27-B402-5F71FF9385C1}" dt="2023-01-03T15:24:33.302" v="688"/>
        <pc:sldMkLst>
          <pc:docMk/>
          <pc:sldMk cId="2777468674" sldId="274"/>
        </pc:sldMkLst>
      </pc:sldChg>
      <pc:sldChg chg="add del">
        <pc:chgData name="Chittaranjan Hens" userId="6fc03958433e8a43" providerId="LiveId" clId="{AE445185-F013-4E27-B402-5F71FF9385C1}" dt="2023-01-03T08:18:59.034" v="202" actId="47"/>
        <pc:sldMkLst>
          <pc:docMk/>
          <pc:sldMk cId="1309992249" sldId="275"/>
        </pc:sldMkLst>
      </pc:sldChg>
      <pc:sldChg chg="addSp delSp modSp add del mod ord">
        <pc:chgData name="Chittaranjan Hens" userId="6fc03958433e8a43" providerId="LiveId" clId="{AE445185-F013-4E27-B402-5F71FF9385C1}" dt="2023-01-03T14:55:48.579" v="416" actId="47"/>
        <pc:sldMkLst>
          <pc:docMk/>
          <pc:sldMk cId="1695690381" sldId="275"/>
        </pc:sldMkLst>
        <pc:spChg chg="add mod">
          <ac:chgData name="Chittaranjan Hens" userId="6fc03958433e8a43" providerId="LiveId" clId="{AE445185-F013-4E27-B402-5F71FF9385C1}" dt="2023-01-03T14:00:48.130" v="259" actId="20577"/>
          <ac:spMkLst>
            <pc:docMk/>
            <pc:sldMk cId="1695690381" sldId="275"/>
            <ac:spMk id="2" creationId="{1BB41B81-F349-E2F1-1D1D-52F0DFAD2D92}"/>
          </ac:spMkLst>
        </pc:spChg>
        <pc:spChg chg="add mod">
          <ac:chgData name="Chittaranjan Hens" userId="6fc03958433e8a43" providerId="LiveId" clId="{AE445185-F013-4E27-B402-5F71FF9385C1}" dt="2023-01-03T14:55:43.376" v="415" actId="1035"/>
          <ac:spMkLst>
            <pc:docMk/>
            <pc:sldMk cId="1695690381" sldId="275"/>
            <ac:spMk id="8" creationId="{B3031689-369D-8916-6267-CA57BCFD9A3D}"/>
          </ac:spMkLst>
        </pc:spChg>
        <pc:spChg chg="add mod">
          <ac:chgData name="Chittaranjan Hens" userId="6fc03958433e8a43" providerId="LiveId" clId="{AE445185-F013-4E27-B402-5F71FF9385C1}" dt="2023-01-03T14:50:10.460" v="354" actId="2711"/>
          <ac:spMkLst>
            <pc:docMk/>
            <pc:sldMk cId="1695690381" sldId="275"/>
            <ac:spMk id="10" creationId="{3451BD7C-1B54-6FF2-B76A-B7C7DD500A59}"/>
          </ac:spMkLst>
        </pc:spChg>
        <pc:spChg chg="add mod">
          <ac:chgData name="Chittaranjan Hens" userId="6fc03958433e8a43" providerId="LiveId" clId="{AE445185-F013-4E27-B402-5F71FF9385C1}" dt="2023-01-03T14:50:01.115" v="353" actId="20577"/>
          <ac:spMkLst>
            <pc:docMk/>
            <pc:sldMk cId="1695690381" sldId="275"/>
            <ac:spMk id="11" creationId="{DFAB6E7D-E103-3FB2-3529-E37ABE77EB96}"/>
          </ac:spMkLst>
        </pc:spChg>
        <pc:spChg chg="add mod">
          <ac:chgData name="Chittaranjan Hens" userId="6fc03958433e8a43" providerId="LiveId" clId="{AE445185-F013-4E27-B402-5F71FF9385C1}" dt="2023-01-03T14:51:29.426" v="362" actId="1076"/>
          <ac:spMkLst>
            <pc:docMk/>
            <pc:sldMk cId="1695690381" sldId="275"/>
            <ac:spMk id="13" creationId="{2DBF2367-129A-618D-C626-3CC27BC10894}"/>
          </ac:spMkLst>
        </pc:spChg>
        <pc:spChg chg="add mod">
          <ac:chgData name="Chittaranjan Hens" userId="6fc03958433e8a43" providerId="LiveId" clId="{AE445185-F013-4E27-B402-5F71FF9385C1}" dt="2023-01-03T14:52:34.965" v="373" actId="20577"/>
          <ac:spMkLst>
            <pc:docMk/>
            <pc:sldMk cId="1695690381" sldId="275"/>
            <ac:spMk id="14" creationId="{D9DDE725-6C80-2BC2-6596-60204E5D9760}"/>
          </ac:spMkLst>
        </pc:spChg>
        <pc:spChg chg="del">
          <ac:chgData name="Chittaranjan Hens" userId="6fc03958433e8a43" providerId="LiveId" clId="{AE445185-F013-4E27-B402-5F71FF9385C1}" dt="2023-01-03T08:19:13.004" v="212" actId="478"/>
          <ac:spMkLst>
            <pc:docMk/>
            <pc:sldMk cId="1695690381" sldId="275"/>
            <ac:spMk id="24" creationId="{E306A1FA-A972-6880-8A1D-886D17FD3054}"/>
          </ac:spMkLst>
        </pc:spChg>
        <pc:picChg chg="mod">
          <ac:chgData name="Chittaranjan Hens" userId="6fc03958433e8a43" providerId="LiveId" clId="{AE445185-F013-4E27-B402-5F71FF9385C1}" dt="2023-01-03T14:51:04.190" v="357" actId="207"/>
          <ac:picMkLst>
            <pc:docMk/>
            <pc:sldMk cId="1695690381" sldId="275"/>
            <ac:picMk id="4" creationId="{A77CDD2A-AFD3-0864-6D67-957A858D6745}"/>
          </ac:picMkLst>
        </pc:picChg>
        <pc:picChg chg="add mod">
          <ac:chgData name="Chittaranjan Hens" userId="6fc03958433e8a43" providerId="LiveId" clId="{AE445185-F013-4E27-B402-5F71FF9385C1}" dt="2023-01-03T14:01:14.435" v="261" actId="1076"/>
          <ac:picMkLst>
            <pc:docMk/>
            <pc:sldMk cId="1695690381" sldId="275"/>
            <ac:picMk id="5" creationId="{12665B23-A417-B4CA-5BC6-903B06269B0E}"/>
          </ac:picMkLst>
        </pc:picChg>
        <pc:picChg chg="add del mod">
          <ac:chgData name="Chittaranjan Hens" userId="6fc03958433e8a43" providerId="LiveId" clId="{AE445185-F013-4E27-B402-5F71FF9385C1}" dt="2023-01-03T14:02:43.621" v="322" actId="478"/>
          <ac:picMkLst>
            <pc:docMk/>
            <pc:sldMk cId="1695690381" sldId="275"/>
            <ac:picMk id="7" creationId="{B5AEA15A-7A4B-65A5-93B5-925752B86BCD}"/>
          </ac:picMkLst>
        </pc:picChg>
        <pc:picChg chg="del">
          <ac:chgData name="Chittaranjan Hens" userId="6fc03958433e8a43" providerId="LiveId" clId="{AE445185-F013-4E27-B402-5F71FF9385C1}" dt="2023-01-03T08:19:13.004" v="212" actId="478"/>
          <ac:picMkLst>
            <pc:docMk/>
            <pc:sldMk cId="1695690381" sldId="275"/>
            <ac:picMk id="23" creationId="{58A8FC9A-94B9-BF69-48DB-4E451979AE26}"/>
          </ac:picMkLst>
        </pc:picChg>
      </pc:sldChg>
      <pc:sldChg chg="addSp delSp modSp add mod">
        <pc:chgData name="Chittaranjan Hens" userId="6fc03958433e8a43" providerId="LiveId" clId="{AE445185-F013-4E27-B402-5F71FF9385C1}" dt="2023-01-03T14:56:00.478" v="418" actId="478"/>
        <pc:sldMkLst>
          <pc:docMk/>
          <pc:sldMk cId="2763457763" sldId="276"/>
        </pc:sldMkLst>
        <pc:spChg chg="add del mod">
          <ac:chgData name="Chittaranjan Hens" userId="6fc03958433e8a43" providerId="LiveId" clId="{AE445185-F013-4E27-B402-5F71FF9385C1}" dt="2023-01-03T14:56:00.478" v="418" actId="478"/>
          <ac:spMkLst>
            <pc:docMk/>
            <pc:sldMk cId="2763457763" sldId="276"/>
            <ac:spMk id="6" creationId="{1873A2B1-51B7-544E-864C-CB3B010C5ED1}"/>
          </ac:spMkLst>
        </pc:spChg>
        <pc:spChg chg="mod">
          <ac:chgData name="Chittaranjan Hens" userId="6fc03958433e8a43" providerId="LiveId" clId="{AE445185-F013-4E27-B402-5F71FF9385C1}" dt="2023-01-03T14:54:49.519" v="392" actId="1076"/>
          <ac:spMkLst>
            <pc:docMk/>
            <pc:sldMk cId="2763457763" sldId="276"/>
            <ac:spMk id="8" creationId="{B3031689-369D-8916-6267-CA57BCFD9A3D}"/>
          </ac:spMkLst>
        </pc:spChg>
        <pc:spChg chg="add del mod">
          <ac:chgData name="Chittaranjan Hens" userId="6fc03958433e8a43" providerId="LiveId" clId="{AE445185-F013-4E27-B402-5F71FF9385C1}" dt="2023-01-03T14:56:00.478" v="418" actId="478"/>
          <ac:spMkLst>
            <pc:docMk/>
            <pc:sldMk cId="2763457763" sldId="276"/>
            <ac:spMk id="9" creationId="{F4836751-FAB3-CC71-0429-0E7FF0967364}"/>
          </ac:spMkLst>
        </pc:spChg>
        <pc:spChg chg="mod">
          <ac:chgData name="Chittaranjan Hens" userId="6fc03958433e8a43" providerId="LiveId" clId="{AE445185-F013-4E27-B402-5F71FF9385C1}" dt="2023-01-03T14:54:59.862" v="396" actId="1076"/>
          <ac:spMkLst>
            <pc:docMk/>
            <pc:sldMk cId="2763457763" sldId="276"/>
            <ac:spMk id="10" creationId="{3451BD7C-1B54-6FF2-B76A-B7C7DD500A59}"/>
          </ac:spMkLst>
        </pc:spChg>
        <pc:spChg chg="mod">
          <ac:chgData name="Chittaranjan Hens" userId="6fc03958433e8a43" providerId="LiveId" clId="{AE445185-F013-4E27-B402-5F71FF9385C1}" dt="2023-01-03T14:55:31.452" v="405" actId="14100"/>
          <ac:spMkLst>
            <pc:docMk/>
            <pc:sldMk cId="2763457763" sldId="276"/>
            <ac:spMk id="11" creationId="{DFAB6E7D-E103-3FB2-3529-E37ABE77EB96}"/>
          </ac:spMkLst>
        </pc:spChg>
        <pc:spChg chg="del mod">
          <ac:chgData name="Chittaranjan Hens" userId="6fc03958433e8a43" providerId="LiveId" clId="{AE445185-F013-4E27-B402-5F71FF9385C1}" dt="2023-01-03T14:56:00.478" v="418" actId="478"/>
          <ac:spMkLst>
            <pc:docMk/>
            <pc:sldMk cId="2763457763" sldId="276"/>
            <ac:spMk id="13" creationId="{2DBF2367-129A-618D-C626-3CC27BC10894}"/>
          </ac:spMkLst>
        </pc:spChg>
        <pc:spChg chg="del mod">
          <ac:chgData name="Chittaranjan Hens" userId="6fc03958433e8a43" providerId="LiveId" clId="{AE445185-F013-4E27-B402-5F71FF9385C1}" dt="2023-01-03T14:56:00.478" v="418" actId="478"/>
          <ac:spMkLst>
            <pc:docMk/>
            <pc:sldMk cId="2763457763" sldId="276"/>
            <ac:spMk id="14" creationId="{D9DDE725-6C80-2BC2-6596-60204E5D9760}"/>
          </ac:spMkLst>
        </pc:spChg>
        <pc:picChg chg="mod">
          <ac:chgData name="Chittaranjan Hens" userId="6fc03958433e8a43" providerId="LiveId" clId="{AE445185-F013-4E27-B402-5F71FF9385C1}" dt="2023-01-03T14:55:05.599" v="399" actId="1076"/>
          <ac:picMkLst>
            <pc:docMk/>
            <pc:sldMk cId="2763457763" sldId="276"/>
            <ac:picMk id="4" creationId="{A77CDD2A-AFD3-0864-6D67-957A858D6745}"/>
          </ac:picMkLst>
        </pc:picChg>
      </pc:sldChg>
      <pc:sldChg chg="addSp delSp modSp add mod">
        <pc:chgData name="Chittaranjan Hens" userId="6fc03958433e8a43" providerId="LiveId" clId="{AE445185-F013-4E27-B402-5F71FF9385C1}" dt="2023-01-03T15:05:34.047" v="547" actId="20577"/>
        <pc:sldMkLst>
          <pc:docMk/>
          <pc:sldMk cId="2849777498" sldId="277"/>
        </pc:sldMkLst>
        <pc:spChg chg="mod">
          <ac:chgData name="Chittaranjan Hens" userId="6fc03958433e8a43" providerId="LiveId" clId="{AE445185-F013-4E27-B402-5F71FF9385C1}" dt="2023-01-03T15:05:34.047" v="547" actId="20577"/>
          <ac:spMkLst>
            <pc:docMk/>
            <pc:sldMk cId="2849777498" sldId="277"/>
            <ac:spMk id="2" creationId="{1BB41B81-F349-E2F1-1D1D-52F0DFAD2D92}"/>
          </ac:spMkLst>
        </pc:spChg>
        <pc:spChg chg="add del mod">
          <ac:chgData name="Chittaranjan Hens" userId="6fc03958433e8a43" providerId="LiveId" clId="{AE445185-F013-4E27-B402-5F71FF9385C1}" dt="2023-01-03T15:00:58.376" v="470" actId="478"/>
          <ac:spMkLst>
            <pc:docMk/>
            <pc:sldMk cId="2849777498" sldId="277"/>
            <ac:spMk id="3" creationId="{CC9EC617-432E-504C-AA5D-0F29146F071D}"/>
          </ac:spMkLst>
        </pc:spChg>
        <pc:spChg chg="add del mod">
          <ac:chgData name="Chittaranjan Hens" userId="6fc03958433e8a43" providerId="LiveId" clId="{AE445185-F013-4E27-B402-5F71FF9385C1}" dt="2023-01-03T15:00:58.376" v="470" actId="478"/>
          <ac:spMkLst>
            <pc:docMk/>
            <pc:sldMk cId="2849777498" sldId="277"/>
            <ac:spMk id="12" creationId="{F97BBD56-00FF-F8E0-EA61-B2CE20E326FB}"/>
          </ac:spMkLst>
        </pc:spChg>
        <pc:picChg chg="mod">
          <ac:chgData name="Chittaranjan Hens" userId="6fc03958433e8a43" providerId="LiveId" clId="{AE445185-F013-4E27-B402-5F71FF9385C1}" dt="2023-01-03T14:59:11.793" v="449" actId="1076"/>
          <ac:picMkLst>
            <pc:docMk/>
            <pc:sldMk cId="2849777498" sldId="277"/>
            <ac:picMk id="4" creationId="{A77CDD2A-AFD3-0864-6D67-957A858D6745}"/>
          </ac:picMkLst>
        </pc:picChg>
      </pc:sldChg>
      <pc:sldChg chg="addSp delSp modSp add mod">
        <pc:chgData name="Chittaranjan Hens" userId="6fc03958433e8a43" providerId="LiveId" clId="{AE445185-F013-4E27-B402-5F71FF9385C1}" dt="2023-01-03T17:02:30.411" v="827" actId="21"/>
        <pc:sldMkLst>
          <pc:docMk/>
          <pc:sldMk cId="912596222" sldId="278"/>
        </pc:sldMkLst>
        <pc:spChg chg="add mod">
          <ac:chgData name="Chittaranjan Hens" userId="6fc03958433e8a43" providerId="LiveId" clId="{AE445185-F013-4E27-B402-5F71FF9385C1}" dt="2023-01-03T15:01:19.772" v="494" actId="14100"/>
          <ac:spMkLst>
            <pc:docMk/>
            <pc:sldMk cId="912596222" sldId="278"/>
            <ac:spMk id="7" creationId="{4DDE2BAD-EE1C-E033-0A1E-C8C04BA16ECF}"/>
          </ac:spMkLst>
        </pc:spChg>
        <pc:spChg chg="add mod">
          <ac:chgData name="Chittaranjan Hens" userId="6fc03958433e8a43" providerId="LiveId" clId="{AE445185-F013-4E27-B402-5F71FF9385C1}" dt="2023-01-03T15:01:15.161" v="493" actId="14100"/>
          <ac:spMkLst>
            <pc:docMk/>
            <pc:sldMk cId="912596222" sldId="278"/>
            <ac:spMk id="15" creationId="{D523173F-DBE6-8A88-7892-8D5B099148AD}"/>
          </ac:spMkLst>
        </pc:spChg>
        <pc:spChg chg="add del mod">
          <ac:chgData name="Chittaranjan Hens" userId="6fc03958433e8a43" providerId="LiveId" clId="{AE445185-F013-4E27-B402-5F71FF9385C1}" dt="2023-01-03T17:02:30.411" v="827" actId="21"/>
          <ac:spMkLst>
            <pc:docMk/>
            <pc:sldMk cId="912596222" sldId="278"/>
            <ac:spMk id="16" creationId="{2BAD2CB3-A252-B831-7A8F-546AFE1EBB7A}"/>
          </ac:spMkLst>
        </pc:spChg>
        <pc:picChg chg="add del">
          <ac:chgData name="Chittaranjan Hens" userId="6fc03958433e8a43" providerId="LiveId" clId="{AE445185-F013-4E27-B402-5F71FF9385C1}" dt="2023-01-03T17:02:26.421" v="826" actId="21"/>
          <ac:picMkLst>
            <pc:docMk/>
            <pc:sldMk cId="912596222" sldId="278"/>
            <ac:picMk id="4" creationId="{A77CDD2A-AFD3-0864-6D67-957A858D6745}"/>
          </ac:picMkLst>
        </pc:picChg>
      </pc:sldChg>
      <pc:sldChg chg="addSp delSp modSp add mod ord">
        <pc:chgData name="Chittaranjan Hens" userId="6fc03958433e8a43" providerId="LiveId" clId="{AE445185-F013-4E27-B402-5F71FF9385C1}" dt="2023-01-03T15:27:02.753" v="694" actId="478"/>
        <pc:sldMkLst>
          <pc:docMk/>
          <pc:sldMk cId="599373940" sldId="279"/>
        </pc:sldMkLst>
        <pc:spChg chg="mod">
          <ac:chgData name="Chittaranjan Hens" userId="6fc03958433e8a43" providerId="LiveId" clId="{AE445185-F013-4E27-B402-5F71FF9385C1}" dt="2023-01-03T15:03:09.161" v="514" actId="14100"/>
          <ac:spMkLst>
            <pc:docMk/>
            <pc:sldMk cId="599373940" sldId="279"/>
            <ac:spMk id="2" creationId="{1BB41B81-F349-E2F1-1D1D-52F0DFAD2D92}"/>
          </ac:spMkLst>
        </pc:spChg>
        <pc:spChg chg="add mod">
          <ac:chgData name="Chittaranjan Hens" userId="6fc03958433e8a43" providerId="LiveId" clId="{AE445185-F013-4E27-B402-5F71FF9385C1}" dt="2023-01-03T15:04:50.671" v="543" actId="1076"/>
          <ac:spMkLst>
            <pc:docMk/>
            <pc:sldMk cId="599373940" sldId="279"/>
            <ac:spMk id="3" creationId="{31A54CBC-7A43-569A-88C4-49E119061B48}"/>
          </ac:spMkLst>
        </pc:spChg>
        <pc:spChg chg="add mod">
          <ac:chgData name="Chittaranjan Hens" userId="6fc03958433e8a43" providerId="LiveId" clId="{AE445185-F013-4E27-B402-5F71FF9385C1}" dt="2023-01-03T15:19:32.312" v="613" actId="1076"/>
          <ac:spMkLst>
            <pc:docMk/>
            <pc:sldMk cId="599373940" sldId="279"/>
            <ac:spMk id="6" creationId="{D4CE01B9-E10E-41E5-3874-C285BC1D0E85}"/>
          </ac:spMkLst>
        </pc:spChg>
        <pc:spChg chg="add mod">
          <ac:chgData name="Chittaranjan Hens" userId="6fc03958433e8a43" providerId="LiveId" clId="{AE445185-F013-4E27-B402-5F71FF9385C1}" dt="2023-01-03T15:08:11.905" v="566" actId="20577"/>
          <ac:spMkLst>
            <pc:docMk/>
            <pc:sldMk cId="599373940" sldId="279"/>
            <ac:spMk id="7" creationId="{02BF6975-327A-8892-56C9-3814B14DF324}"/>
          </ac:spMkLst>
        </pc:spChg>
        <pc:spChg chg="del">
          <ac:chgData name="Chittaranjan Hens" userId="6fc03958433e8a43" providerId="LiveId" clId="{AE445185-F013-4E27-B402-5F71FF9385C1}" dt="2023-01-03T15:02:51.536" v="502" actId="478"/>
          <ac:spMkLst>
            <pc:docMk/>
            <pc:sldMk cId="599373940" sldId="279"/>
            <ac:spMk id="8" creationId="{B3031689-369D-8916-6267-CA57BCFD9A3D}"/>
          </ac:spMkLst>
        </pc:spChg>
        <pc:spChg chg="add mod">
          <ac:chgData name="Chittaranjan Hens" userId="6fc03958433e8a43" providerId="LiveId" clId="{AE445185-F013-4E27-B402-5F71FF9385C1}" dt="2023-01-03T15:09:39.122" v="573" actId="2711"/>
          <ac:spMkLst>
            <pc:docMk/>
            <pc:sldMk cId="599373940" sldId="279"/>
            <ac:spMk id="9" creationId="{3A39CED6-7DB2-838A-2947-454D19C9E5A3}"/>
          </ac:spMkLst>
        </pc:spChg>
        <pc:spChg chg="del">
          <ac:chgData name="Chittaranjan Hens" userId="6fc03958433e8a43" providerId="LiveId" clId="{AE445185-F013-4E27-B402-5F71FF9385C1}" dt="2023-01-03T15:02:51.536" v="502" actId="478"/>
          <ac:spMkLst>
            <pc:docMk/>
            <pc:sldMk cId="599373940" sldId="279"/>
            <ac:spMk id="10" creationId="{3451BD7C-1B54-6FF2-B76A-B7C7DD500A59}"/>
          </ac:spMkLst>
        </pc:spChg>
        <pc:spChg chg="del">
          <ac:chgData name="Chittaranjan Hens" userId="6fc03958433e8a43" providerId="LiveId" clId="{AE445185-F013-4E27-B402-5F71FF9385C1}" dt="2023-01-03T15:02:51.536" v="502" actId="478"/>
          <ac:spMkLst>
            <pc:docMk/>
            <pc:sldMk cId="599373940" sldId="279"/>
            <ac:spMk id="11" creationId="{DFAB6E7D-E103-3FB2-3529-E37ABE77EB96}"/>
          </ac:spMkLst>
        </pc:spChg>
        <pc:spChg chg="add mod">
          <ac:chgData name="Chittaranjan Hens" userId="6fc03958433e8a43" providerId="LiveId" clId="{AE445185-F013-4E27-B402-5F71FF9385C1}" dt="2023-01-03T15:19:37.245" v="615" actId="1076"/>
          <ac:spMkLst>
            <pc:docMk/>
            <pc:sldMk cId="599373940" sldId="279"/>
            <ac:spMk id="13" creationId="{91766EB3-0E88-9ABF-7CA7-DACC0830EA06}"/>
          </ac:spMkLst>
        </pc:spChg>
        <pc:spChg chg="add mod">
          <ac:chgData name="Chittaranjan Hens" userId="6fc03958433e8a43" providerId="LiveId" clId="{AE445185-F013-4E27-B402-5F71FF9385C1}" dt="2023-01-03T15:19:40.185" v="616" actId="1076"/>
          <ac:spMkLst>
            <pc:docMk/>
            <pc:sldMk cId="599373940" sldId="279"/>
            <ac:spMk id="14" creationId="{88EE8D2E-CC84-08B1-B703-771E9F057F89}"/>
          </ac:spMkLst>
        </pc:spChg>
        <pc:spChg chg="add mod">
          <ac:chgData name="Chittaranjan Hens" userId="6fc03958433e8a43" providerId="LiveId" clId="{AE445185-F013-4E27-B402-5F71FF9385C1}" dt="2023-01-03T15:19:34.765" v="614" actId="1076"/>
          <ac:spMkLst>
            <pc:docMk/>
            <pc:sldMk cId="599373940" sldId="279"/>
            <ac:spMk id="15" creationId="{6662CC16-132A-B859-ABC2-69D948387E09}"/>
          </ac:spMkLst>
        </pc:spChg>
        <pc:spChg chg="add del mod">
          <ac:chgData name="Chittaranjan Hens" userId="6fc03958433e8a43" providerId="LiveId" clId="{AE445185-F013-4E27-B402-5F71FF9385C1}" dt="2023-01-03T15:27:02.753" v="694" actId="478"/>
          <ac:spMkLst>
            <pc:docMk/>
            <pc:sldMk cId="599373940" sldId="279"/>
            <ac:spMk id="16" creationId="{8D1BD15F-0D6D-3813-D76E-EE78E538DF73}"/>
          </ac:spMkLst>
        </pc:spChg>
        <pc:spChg chg="add del mod">
          <ac:chgData name="Chittaranjan Hens" userId="6fc03958433e8a43" providerId="LiveId" clId="{AE445185-F013-4E27-B402-5F71FF9385C1}" dt="2023-01-03T15:27:02.753" v="694" actId="478"/>
          <ac:spMkLst>
            <pc:docMk/>
            <pc:sldMk cId="599373940" sldId="279"/>
            <ac:spMk id="19" creationId="{2598E781-EF4F-B56B-07C0-93E9065FB17F}"/>
          </ac:spMkLst>
        </pc:spChg>
        <pc:picChg chg="mod">
          <ac:chgData name="Chittaranjan Hens" userId="6fc03958433e8a43" providerId="LiveId" clId="{AE445185-F013-4E27-B402-5F71FF9385C1}" dt="2023-01-03T15:04:47.626" v="542" actId="1076"/>
          <ac:picMkLst>
            <pc:docMk/>
            <pc:sldMk cId="599373940" sldId="279"/>
            <ac:picMk id="4" creationId="{A77CDD2A-AFD3-0864-6D67-957A858D6745}"/>
          </ac:picMkLst>
        </pc:picChg>
        <pc:picChg chg="del">
          <ac:chgData name="Chittaranjan Hens" userId="6fc03958433e8a43" providerId="LiveId" clId="{AE445185-F013-4E27-B402-5F71FF9385C1}" dt="2023-01-03T15:02:51.536" v="502" actId="478"/>
          <ac:picMkLst>
            <pc:docMk/>
            <pc:sldMk cId="599373940" sldId="279"/>
            <ac:picMk id="5" creationId="{12665B23-A417-B4CA-5BC6-903B06269B0E}"/>
          </ac:picMkLst>
        </pc:picChg>
      </pc:sldChg>
      <pc:sldChg chg="addSp delSp add del mod">
        <pc:chgData name="Chittaranjan Hens" userId="6fc03958433e8a43" providerId="LiveId" clId="{AE445185-F013-4E27-B402-5F71FF9385C1}" dt="2023-01-03T15:02:24.987" v="498" actId="47"/>
        <pc:sldMkLst>
          <pc:docMk/>
          <pc:sldMk cId="1897974961" sldId="279"/>
        </pc:sldMkLst>
        <pc:spChg chg="add del">
          <ac:chgData name="Chittaranjan Hens" userId="6fc03958433e8a43" providerId="LiveId" clId="{AE445185-F013-4E27-B402-5F71FF9385C1}" dt="2023-01-03T15:02:12.351" v="497" actId="478"/>
          <ac:spMkLst>
            <pc:docMk/>
            <pc:sldMk cId="1897974961" sldId="279"/>
            <ac:spMk id="2" creationId="{1BB41B81-F349-E2F1-1D1D-52F0DFAD2D92}"/>
          </ac:spMkLst>
        </pc:spChg>
        <pc:spChg chg="add del">
          <ac:chgData name="Chittaranjan Hens" userId="6fc03958433e8a43" providerId="LiveId" clId="{AE445185-F013-4E27-B402-5F71FF9385C1}" dt="2023-01-03T15:02:12.351" v="497" actId="478"/>
          <ac:spMkLst>
            <pc:docMk/>
            <pc:sldMk cId="1897974961" sldId="279"/>
            <ac:spMk id="3" creationId="{CC9EC617-432E-504C-AA5D-0F29146F071D}"/>
          </ac:spMkLst>
        </pc:spChg>
        <pc:spChg chg="add del">
          <ac:chgData name="Chittaranjan Hens" userId="6fc03958433e8a43" providerId="LiveId" clId="{AE445185-F013-4E27-B402-5F71FF9385C1}" dt="2023-01-03T15:02:12.351" v="497" actId="478"/>
          <ac:spMkLst>
            <pc:docMk/>
            <pc:sldMk cId="1897974961" sldId="279"/>
            <ac:spMk id="6" creationId="{1873A2B1-51B7-544E-864C-CB3B010C5ED1}"/>
          </ac:spMkLst>
        </pc:spChg>
        <pc:spChg chg="add del">
          <ac:chgData name="Chittaranjan Hens" userId="6fc03958433e8a43" providerId="LiveId" clId="{AE445185-F013-4E27-B402-5F71FF9385C1}" dt="2023-01-03T15:02:12.351" v="497" actId="478"/>
          <ac:spMkLst>
            <pc:docMk/>
            <pc:sldMk cId="1897974961" sldId="279"/>
            <ac:spMk id="7" creationId="{4DDE2BAD-EE1C-E033-0A1E-C8C04BA16ECF}"/>
          </ac:spMkLst>
        </pc:spChg>
        <pc:spChg chg="add del">
          <ac:chgData name="Chittaranjan Hens" userId="6fc03958433e8a43" providerId="LiveId" clId="{AE445185-F013-4E27-B402-5F71FF9385C1}" dt="2023-01-03T15:02:12.351" v="497" actId="478"/>
          <ac:spMkLst>
            <pc:docMk/>
            <pc:sldMk cId="1897974961" sldId="279"/>
            <ac:spMk id="8" creationId="{B3031689-369D-8916-6267-CA57BCFD9A3D}"/>
          </ac:spMkLst>
        </pc:spChg>
        <pc:spChg chg="add del">
          <ac:chgData name="Chittaranjan Hens" userId="6fc03958433e8a43" providerId="LiveId" clId="{AE445185-F013-4E27-B402-5F71FF9385C1}" dt="2023-01-03T15:02:12.351" v="497" actId="478"/>
          <ac:spMkLst>
            <pc:docMk/>
            <pc:sldMk cId="1897974961" sldId="279"/>
            <ac:spMk id="9" creationId="{F4836751-FAB3-CC71-0429-0E7FF0967364}"/>
          </ac:spMkLst>
        </pc:spChg>
        <pc:spChg chg="add del">
          <ac:chgData name="Chittaranjan Hens" userId="6fc03958433e8a43" providerId="LiveId" clId="{AE445185-F013-4E27-B402-5F71FF9385C1}" dt="2023-01-03T15:02:12.351" v="497" actId="478"/>
          <ac:spMkLst>
            <pc:docMk/>
            <pc:sldMk cId="1897974961" sldId="279"/>
            <ac:spMk id="10" creationId="{3451BD7C-1B54-6FF2-B76A-B7C7DD500A59}"/>
          </ac:spMkLst>
        </pc:spChg>
        <pc:spChg chg="add del">
          <ac:chgData name="Chittaranjan Hens" userId="6fc03958433e8a43" providerId="LiveId" clId="{AE445185-F013-4E27-B402-5F71FF9385C1}" dt="2023-01-03T15:02:12.351" v="497" actId="478"/>
          <ac:spMkLst>
            <pc:docMk/>
            <pc:sldMk cId="1897974961" sldId="279"/>
            <ac:spMk id="11" creationId="{DFAB6E7D-E103-3FB2-3529-E37ABE77EB96}"/>
          </ac:spMkLst>
        </pc:spChg>
        <pc:spChg chg="add del">
          <ac:chgData name="Chittaranjan Hens" userId="6fc03958433e8a43" providerId="LiveId" clId="{AE445185-F013-4E27-B402-5F71FF9385C1}" dt="2023-01-03T15:02:12.351" v="497" actId="478"/>
          <ac:spMkLst>
            <pc:docMk/>
            <pc:sldMk cId="1897974961" sldId="279"/>
            <ac:spMk id="12" creationId="{F97BBD56-00FF-F8E0-EA61-B2CE20E326FB}"/>
          </ac:spMkLst>
        </pc:spChg>
        <pc:spChg chg="add del">
          <ac:chgData name="Chittaranjan Hens" userId="6fc03958433e8a43" providerId="LiveId" clId="{AE445185-F013-4E27-B402-5F71FF9385C1}" dt="2023-01-03T15:02:12.351" v="497" actId="478"/>
          <ac:spMkLst>
            <pc:docMk/>
            <pc:sldMk cId="1897974961" sldId="279"/>
            <ac:spMk id="13" creationId="{2DBF2367-129A-618D-C626-3CC27BC10894}"/>
          </ac:spMkLst>
        </pc:spChg>
        <pc:spChg chg="add del">
          <ac:chgData name="Chittaranjan Hens" userId="6fc03958433e8a43" providerId="LiveId" clId="{AE445185-F013-4E27-B402-5F71FF9385C1}" dt="2023-01-03T15:02:12.351" v="497" actId="478"/>
          <ac:spMkLst>
            <pc:docMk/>
            <pc:sldMk cId="1897974961" sldId="279"/>
            <ac:spMk id="14" creationId="{D9DDE725-6C80-2BC2-6596-60204E5D9760}"/>
          </ac:spMkLst>
        </pc:spChg>
        <pc:spChg chg="add del">
          <ac:chgData name="Chittaranjan Hens" userId="6fc03958433e8a43" providerId="LiveId" clId="{AE445185-F013-4E27-B402-5F71FF9385C1}" dt="2023-01-03T15:02:12.351" v="497" actId="478"/>
          <ac:spMkLst>
            <pc:docMk/>
            <pc:sldMk cId="1897974961" sldId="279"/>
            <ac:spMk id="15" creationId="{D523173F-DBE6-8A88-7892-8D5B099148AD}"/>
          </ac:spMkLst>
        </pc:spChg>
        <pc:spChg chg="add del">
          <ac:chgData name="Chittaranjan Hens" userId="6fc03958433e8a43" providerId="LiveId" clId="{AE445185-F013-4E27-B402-5F71FF9385C1}" dt="2023-01-03T15:02:12.351" v="497" actId="478"/>
          <ac:spMkLst>
            <pc:docMk/>
            <pc:sldMk cId="1897974961" sldId="279"/>
            <ac:spMk id="17" creationId="{F85CD333-F927-35AD-9B26-D704E9D39C34}"/>
          </ac:spMkLst>
        </pc:spChg>
        <pc:picChg chg="add del">
          <ac:chgData name="Chittaranjan Hens" userId="6fc03958433e8a43" providerId="LiveId" clId="{AE445185-F013-4E27-B402-5F71FF9385C1}" dt="2023-01-03T15:02:12.351" v="497" actId="478"/>
          <ac:picMkLst>
            <pc:docMk/>
            <pc:sldMk cId="1897974961" sldId="279"/>
            <ac:picMk id="4" creationId="{A77CDD2A-AFD3-0864-6D67-957A858D6745}"/>
          </ac:picMkLst>
        </pc:picChg>
        <pc:picChg chg="add del">
          <ac:chgData name="Chittaranjan Hens" userId="6fc03958433e8a43" providerId="LiveId" clId="{AE445185-F013-4E27-B402-5F71FF9385C1}" dt="2023-01-03T15:02:12.351" v="497" actId="478"/>
          <ac:picMkLst>
            <pc:docMk/>
            <pc:sldMk cId="1897974961" sldId="279"/>
            <ac:picMk id="5" creationId="{12665B23-A417-B4CA-5BC6-903B06269B0E}"/>
          </ac:picMkLst>
        </pc:picChg>
      </pc:sldChg>
      <pc:sldChg chg="addSp modSp add mod">
        <pc:chgData name="Chittaranjan Hens" userId="6fc03958433e8a43" providerId="LiveId" clId="{AE445185-F013-4E27-B402-5F71FF9385C1}" dt="2023-01-03T15:23:49.981" v="682" actId="1076"/>
        <pc:sldMkLst>
          <pc:docMk/>
          <pc:sldMk cId="663381156" sldId="280"/>
        </pc:sldMkLst>
        <pc:spChg chg="add mod">
          <ac:chgData name="Chittaranjan Hens" userId="6fc03958433e8a43" providerId="LiveId" clId="{AE445185-F013-4E27-B402-5F71FF9385C1}" dt="2023-01-03T15:23:49.981" v="682" actId="1076"/>
          <ac:spMkLst>
            <pc:docMk/>
            <pc:sldMk cId="663381156" sldId="280"/>
            <ac:spMk id="5" creationId="{970A6DA3-CD3A-362A-5264-DDD5DDD96283}"/>
          </ac:spMkLst>
        </pc:spChg>
        <pc:spChg chg="add mod">
          <ac:chgData name="Chittaranjan Hens" userId="6fc03958433e8a43" providerId="LiveId" clId="{AE445185-F013-4E27-B402-5F71FF9385C1}" dt="2023-01-03T15:23:44.437" v="681" actId="14100"/>
          <ac:spMkLst>
            <pc:docMk/>
            <pc:sldMk cId="663381156" sldId="280"/>
            <ac:spMk id="10" creationId="{58D09B02-3E56-1F86-86CD-C52C90DCC292}"/>
          </ac:spMkLst>
        </pc:spChg>
        <pc:picChg chg="mod">
          <ac:chgData name="Chittaranjan Hens" userId="6fc03958433e8a43" providerId="LiveId" clId="{AE445185-F013-4E27-B402-5F71FF9385C1}" dt="2023-01-03T15:23:37.327" v="680" actId="1076"/>
          <ac:picMkLst>
            <pc:docMk/>
            <pc:sldMk cId="663381156" sldId="280"/>
            <ac:picMk id="4" creationId="{A77CDD2A-AFD3-0864-6D67-957A858D6745}"/>
          </ac:picMkLst>
        </pc:picChg>
      </pc:sldChg>
      <pc:sldChg chg="add del">
        <pc:chgData name="Chittaranjan Hens" userId="6fc03958433e8a43" providerId="LiveId" clId="{AE445185-F013-4E27-B402-5F71FF9385C1}" dt="2023-01-03T15:22:06.651" v="646"/>
        <pc:sldMkLst>
          <pc:docMk/>
          <pc:sldMk cId="1042927799" sldId="281"/>
        </pc:sldMkLst>
      </pc:sldChg>
      <pc:sldChg chg="addSp delSp modSp add mod">
        <pc:chgData name="Chittaranjan Hens" userId="6fc03958433e8a43" providerId="LiveId" clId="{AE445185-F013-4E27-B402-5F71FF9385C1}" dt="2023-01-03T15:28:29.157" v="705" actId="1076"/>
        <pc:sldMkLst>
          <pc:docMk/>
          <pc:sldMk cId="2761927713" sldId="281"/>
        </pc:sldMkLst>
        <pc:picChg chg="add mod">
          <ac:chgData name="Chittaranjan Hens" userId="6fc03958433e8a43" providerId="LiveId" clId="{AE445185-F013-4E27-B402-5F71FF9385C1}" dt="2023-01-03T15:28:29.157" v="705" actId="1076"/>
          <ac:picMkLst>
            <pc:docMk/>
            <pc:sldMk cId="2761927713" sldId="281"/>
            <ac:picMk id="11" creationId="{A0C8710E-C896-E74D-9482-4C88BC473CBB}"/>
          </ac:picMkLst>
        </pc:picChg>
        <pc:picChg chg="add del mod">
          <ac:chgData name="Chittaranjan Hens" userId="6fc03958433e8a43" providerId="LiveId" clId="{AE445185-F013-4E27-B402-5F71FF9385C1}" dt="2023-01-03T15:28:27.197" v="704" actId="478"/>
          <ac:picMkLst>
            <pc:docMk/>
            <pc:sldMk cId="2761927713" sldId="281"/>
            <ac:picMk id="18" creationId="{B99A380F-5A51-F5A2-7D9D-456A21A7F5B9}"/>
          </ac:picMkLst>
        </pc:picChg>
      </pc:sldChg>
      <pc:sldChg chg="add del">
        <pc:chgData name="Chittaranjan Hens" userId="6fc03958433e8a43" providerId="LiveId" clId="{AE445185-F013-4E27-B402-5F71FF9385C1}" dt="2023-01-03T15:22:02.086" v="644"/>
        <pc:sldMkLst>
          <pc:docMk/>
          <pc:sldMk cId="3739169544" sldId="281"/>
        </pc:sldMkLst>
      </pc:sldChg>
      <pc:sldChg chg="addSp modSp add mod modAnim">
        <pc:chgData name="Chittaranjan Hens" userId="6fc03958433e8a43" providerId="LiveId" clId="{AE445185-F013-4E27-B402-5F71FF9385C1}" dt="2023-01-03T17:03:51.717" v="851"/>
        <pc:sldMkLst>
          <pc:docMk/>
          <pc:sldMk cId="1568558789" sldId="282"/>
        </pc:sldMkLst>
        <pc:spChg chg="add mod">
          <ac:chgData name="Chittaranjan Hens" userId="6fc03958433e8a43" providerId="LiveId" clId="{AE445185-F013-4E27-B402-5F71FF9385C1}" dt="2023-01-03T17:03:44.892" v="850" actId="207"/>
          <ac:spMkLst>
            <pc:docMk/>
            <pc:sldMk cId="1568558789" sldId="282"/>
            <ac:spMk id="8" creationId="{8FEFE027-CC44-EA6C-B79E-3DBB4E0247AF}"/>
          </ac:spMkLst>
        </pc:spChg>
        <pc:picChg chg="mod">
          <ac:chgData name="Chittaranjan Hens" userId="6fc03958433e8a43" providerId="LiveId" clId="{AE445185-F013-4E27-B402-5F71FF9385C1}" dt="2023-01-03T17:03:05.275" v="833" actId="1076"/>
          <ac:picMkLst>
            <pc:docMk/>
            <pc:sldMk cId="1568558789" sldId="282"/>
            <ac:picMk id="4" creationId="{A77CDD2A-AFD3-0864-6D67-957A858D6745}"/>
          </ac:picMkLst>
        </pc:picChg>
      </pc:sldChg>
      <pc:sldChg chg="addSp delSp modSp add mod">
        <pc:chgData name="Chittaranjan Hens" userId="6fc03958433e8a43" providerId="LiveId" clId="{AE445185-F013-4E27-B402-5F71FF9385C1}" dt="2023-01-03T15:29:37.159" v="744" actId="1076"/>
        <pc:sldMkLst>
          <pc:docMk/>
          <pc:sldMk cId="496438074" sldId="283"/>
        </pc:sldMkLst>
        <pc:spChg chg="add mod">
          <ac:chgData name="Chittaranjan Hens" userId="6fc03958433e8a43" providerId="LiveId" clId="{AE445185-F013-4E27-B402-5F71FF9385C1}" dt="2023-01-03T15:29:33.517" v="743" actId="14100"/>
          <ac:spMkLst>
            <pc:docMk/>
            <pc:sldMk cId="496438074" sldId="283"/>
            <ac:spMk id="5" creationId="{59E96C41-EC46-C7C1-F699-BCFE703524C6}"/>
          </ac:spMkLst>
        </pc:spChg>
        <pc:spChg chg="del">
          <ac:chgData name="Chittaranjan Hens" userId="6fc03958433e8a43" providerId="LiveId" clId="{AE445185-F013-4E27-B402-5F71FF9385C1}" dt="2023-01-03T15:28:55.309" v="709" actId="478"/>
          <ac:spMkLst>
            <pc:docMk/>
            <pc:sldMk cId="496438074" sldId="283"/>
            <ac:spMk id="24" creationId="{E306A1FA-A972-6880-8A1D-886D17FD3054}"/>
          </ac:spMkLst>
        </pc:spChg>
        <pc:picChg chg="add mod">
          <ac:chgData name="Chittaranjan Hens" userId="6fc03958433e8a43" providerId="LiveId" clId="{AE445185-F013-4E27-B402-5F71FF9385C1}" dt="2023-01-03T15:29:37.159" v="744" actId="1076"/>
          <ac:picMkLst>
            <pc:docMk/>
            <pc:sldMk cId="496438074" sldId="283"/>
            <ac:picMk id="3" creationId="{20F06090-7992-39DE-87F5-B8D29C484EC3}"/>
          </ac:picMkLst>
        </pc:picChg>
        <pc:picChg chg="del mod">
          <ac:chgData name="Chittaranjan Hens" userId="6fc03958433e8a43" providerId="LiveId" clId="{AE445185-F013-4E27-B402-5F71FF9385C1}" dt="2023-01-03T15:28:53.117" v="708" actId="478"/>
          <ac:picMkLst>
            <pc:docMk/>
            <pc:sldMk cId="496438074" sldId="283"/>
            <ac:picMk id="23" creationId="{58A8FC9A-94B9-BF69-48DB-4E451979AE26}"/>
          </ac:picMkLst>
        </pc:picChg>
      </pc:sldChg>
      <pc:sldChg chg="addSp delSp modSp add mod">
        <pc:chgData name="Chittaranjan Hens" userId="6fc03958433e8a43" providerId="LiveId" clId="{AE445185-F013-4E27-B402-5F71FF9385C1}" dt="2023-01-03T15:31:04.273" v="778" actId="20577"/>
        <pc:sldMkLst>
          <pc:docMk/>
          <pc:sldMk cId="2135909111" sldId="284"/>
        </pc:sldMkLst>
        <pc:spChg chg="add mod">
          <ac:chgData name="Chittaranjan Hens" userId="6fc03958433e8a43" providerId="LiveId" clId="{AE445185-F013-4E27-B402-5F71FF9385C1}" dt="2023-01-03T15:30:28.202" v="766" actId="14100"/>
          <ac:spMkLst>
            <pc:docMk/>
            <pc:sldMk cId="2135909111" sldId="284"/>
            <ac:spMk id="8" creationId="{695C6EDE-3FE6-B4E2-F45A-A96D4393CCBC}"/>
          </ac:spMkLst>
        </pc:spChg>
        <pc:spChg chg="add mod">
          <ac:chgData name="Chittaranjan Hens" userId="6fc03958433e8a43" providerId="LiveId" clId="{AE445185-F013-4E27-B402-5F71FF9385C1}" dt="2023-01-03T15:31:04.273" v="778" actId="20577"/>
          <ac:spMkLst>
            <pc:docMk/>
            <pc:sldMk cId="2135909111" sldId="284"/>
            <ac:spMk id="11" creationId="{E8C714B6-94E1-2239-55D0-ABCC6DD96927}"/>
          </ac:spMkLst>
        </pc:spChg>
        <pc:picChg chg="add mod">
          <ac:chgData name="Chittaranjan Hens" userId="6fc03958433e8a43" providerId="LiveId" clId="{AE445185-F013-4E27-B402-5F71FF9385C1}" dt="2023-01-03T15:30:06.350" v="747" actId="1076"/>
          <ac:picMkLst>
            <pc:docMk/>
            <pc:sldMk cId="2135909111" sldId="284"/>
            <ac:picMk id="6" creationId="{3A765D4B-517C-0880-A3DA-44CE4E4EFF61}"/>
          </ac:picMkLst>
        </pc:picChg>
        <pc:picChg chg="add del mod">
          <ac:chgData name="Chittaranjan Hens" userId="6fc03958433e8a43" providerId="LiveId" clId="{AE445185-F013-4E27-B402-5F71FF9385C1}" dt="2023-01-03T15:30:11.715" v="749"/>
          <ac:picMkLst>
            <pc:docMk/>
            <pc:sldMk cId="2135909111" sldId="284"/>
            <ac:picMk id="7" creationId="{D8A034BA-AECD-35D4-8CF7-8E517E962F64}"/>
          </ac:picMkLst>
        </pc:picChg>
        <pc:picChg chg="add mod">
          <ac:chgData name="Chittaranjan Hens" userId="6fc03958433e8a43" providerId="LiveId" clId="{AE445185-F013-4E27-B402-5F71FF9385C1}" dt="2023-01-03T15:30:55.375" v="769" actId="1076"/>
          <ac:picMkLst>
            <pc:docMk/>
            <pc:sldMk cId="2135909111" sldId="284"/>
            <ac:picMk id="10" creationId="{7F631E6A-B1B8-AF4D-23F2-00872D0F9AB8}"/>
          </ac:picMkLst>
        </pc:picChg>
      </pc:sldChg>
      <pc:sldChg chg="addSp delSp modSp add mod">
        <pc:chgData name="Chittaranjan Hens" userId="6fc03958433e8a43" providerId="LiveId" clId="{AE445185-F013-4E27-B402-5F71FF9385C1}" dt="2023-01-04T02:21:13.297" v="900" actId="478"/>
        <pc:sldMkLst>
          <pc:docMk/>
          <pc:sldMk cId="3002433760" sldId="295"/>
        </pc:sldMkLst>
        <pc:spChg chg="del">
          <ac:chgData name="Chittaranjan Hens" userId="6fc03958433e8a43" providerId="LiveId" clId="{AE445185-F013-4E27-B402-5F71FF9385C1}" dt="2023-01-03T17:07:37.507" v="857" actId="478"/>
          <ac:spMkLst>
            <pc:docMk/>
            <pc:sldMk cId="3002433760" sldId="295"/>
            <ac:spMk id="2" creationId="{05FFAEAB-A839-A84A-9EB5-1DB16313F77C}"/>
          </ac:spMkLst>
        </pc:spChg>
        <pc:spChg chg="mod">
          <ac:chgData name="Chittaranjan Hens" userId="6fc03958433e8a43" providerId="LiveId" clId="{AE445185-F013-4E27-B402-5F71FF9385C1}" dt="2023-01-04T02:21:12.714" v="899" actId="14100"/>
          <ac:spMkLst>
            <pc:docMk/>
            <pc:sldMk cId="3002433760" sldId="295"/>
            <ac:spMk id="3" creationId="{6EBD50F0-E300-DE43-83D4-11EAFAA4C9E9}"/>
          </ac:spMkLst>
        </pc:spChg>
        <pc:spChg chg="mod">
          <ac:chgData name="Chittaranjan Hens" userId="6fc03958433e8a43" providerId="LiveId" clId="{AE445185-F013-4E27-B402-5F71FF9385C1}" dt="2023-01-04T02:21:12.714" v="899" actId="14100"/>
          <ac:spMkLst>
            <pc:docMk/>
            <pc:sldMk cId="3002433760" sldId="295"/>
            <ac:spMk id="4" creationId="{D2EF90D0-5306-254B-8563-3757FED0BCEA}"/>
          </ac:spMkLst>
        </pc:spChg>
        <pc:spChg chg="mod">
          <ac:chgData name="Chittaranjan Hens" userId="6fc03958433e8a43" providerId="LiveId" clId="{AE445185-F013-4E27-B402-5F71FF9385C1}" dt="2023-01-04T02:21:12.714" v="899" actId="14100"/>
          <ac:spMkLst>
            <pc:docMk/>
            <pc:sldMk cId="3002433760" sldId="295"/>
            <ac:spMk id="5" creationId="{43367801-E8E1-284C-A048-47FB221A799E}"/>
          </ac:spMkLst>
        </pc:spChg>
        <pc:spChg chg="mod">
          <ac:chgData name="Chittaranjan Hens" userId="6fc03958433e8a43" providerId="LiveId" clId="{AE445185-F013-4E27-B402-5F71FF9385C1}" dt="2023-01-04T02:21:12.714" v="899" actId="14100"/>
          <ac:spMkLst>
            <pc:docMk/>
            <pc:sldMk cId="3002433760" sldId="295"/>
            <ac:spMk id="6" creationId="{F2897EDA-33A4-60B5-E7B4-6C38ED95E5FE}"/>
          </ac:spMkLst>
        </pc:spChg>
        <pc:spChg chg="mod">
          <ac:chgData name="Chittaranjan Hens" userId="6fc03958433e8a43" providerId="LiveId" clId="{AE445185-F013-4E27-B402-5F71FF9385C1}" dt="2023-01-04T02:21:12.714" v="899" actId="14100"/>
          <ac:spMkLst>
            <pc:docMk/>
            <pc:sldMk cId="3002433760" sldId="295"/>
            <ac:spMk id="7" creationId="{EA28D0C2-63AC-2B49-85F8-8A2269FDCFFD}"/>
          </ac:spMkLst>
        </pc:spChg>
        <pc:spChg chg="mod">
          <ac:chgData name="Chittaranjan Hens" userId="6fc03958433e8a43" providerId="LiveId" clId="{AE445185-F013-4E27-B402-5F71FF9385C1}" dt="2023-01-04T02:21:12.714" v="899" actId="14100"/>
          <ac:spMkLst>
            <pc:docMk/>
            <pc:sldMk cId="3002433760" sldId="295"/>
            <ac:spMk id="8" creationId="{06B4E6E3-9C83-7834-438B-D0DD27F24D1A}"/>
          </ac:spMkLst>
        </pc:spChg>
        <pc:spChg chg="mod">
          <ac:chgData name="Chittaranjan Hens" userId="6fc03958433e8a43" providerId="LiveId" clId="{AE445185-F013-4E27-B402-5F71FF9385C1}" dt="2023-01-04T02:21:12.714" v="899" actId="14100"/>
          <ac:spMkLst>
            <pc:docMk/>
            <pc:sldMk cId="3002433760" sldId="295"/>
            <ac:spMk id="10" creationId="{CCCCFC4C-FAED-59B2-AA6E-C7C9BAB87CCF}"/>
          </ac:spMkLst>
        </pc:spChg>
        <pc:spChg chg="mod">
          <ac:chgData name="Chittaranjan Hens" userId="6fc03958433e8a43" providerId="LiveId" clId="{AE445185-F013-4E27-B402-5F71FF9385C1}" dt="2023-01-04T02:21:12.714" v="899" actId="14100"/>
          <ac:spMkLst>
            <pc:docMk/>
            <pc:sldMk cId="3002433760" sldId="295"/>
            <ac:spMk id="11" creationId="{4DFD1CA4-7699-C6B0-E1C3-5A38A7C74B30}"/>
          </ac:spMkLst>
        </pc:spChg>
        <pc:spChg chg="add del mod">
          <ac:chgData name="Chittaranjan Hens" userId="6fc03958433e8a43" providerId="LiveId" clId="{AE445185-F013-4E27-B402-5F71FF9385C1}" dt="2023-01-04T02:21:13.297" v="900" actId="478"/>
          <ac:spMkLst>
            <pc:docMk/>
            <pc:sldMk cId="3002433760" sldId="295"/>
            <ac:spMk id="13" creationId="{EB726291-B002-8EEF-8C0C-DA8A7CB4452D}"/>
          </ac:spMkLst>
        </pc:spChg>
        <pc:picChg chg="add mod ord">
          <ac:chgData name="Chittaranjan Hens" userId="6fc03958433e8a43" providerId="LiveId" clId="{AE445185-F013-4E27-B402-5F71FF9385C1}" dt="2023-01-04T02:21:12.714" v="899" actId="14100"/>
          <ac:picMkLst>
            <pc:docMk/>
            <pc:sldMk cId="3002433760" sldId="295"/>
            <ac:picMk id="9" creationId="{6F35B338-96BF-2C84-71AA-EC72DCA0AFAE}"/>
          </ac:picMkLst>
        </pc:picChg>
      </pc:sldChg>
      <pc:sldChg chg="addSp delSp modSp add mod">
        <pc:chgData name="Chittaranjan Hens" userId="6fc03958433e8a43" providerId="LiveId" clId="{AE445185-F013-4E27-B402-5F71FF9385C1}" dt="2023-01-03T17:10:40.283" v="883"/>
        <pc:sldMkLst>
          <pc:docMk/>
          <pc:sldMk cId="1974607926" sldId="296"/>
        </pc:sldMkLst>
        <pc:spChg chg="mod">
          <ac:chgData name="Chittaranjan Hens" userId="6fc03958433e8a43" providerId="LiveId" clId="{AE445185-F013-4E27-B402-5F71FF9385C1}" dt="2023-01-03T17:08:57.035" v="875" actId="207"/>
          <ac:spMkLst>
            <pc:docMk/>
            <pc:sldMk cId="1974607926" sldId="296"/>
            <ac:spMk id="2" creationId="{24CEB429-6976-7140-88E0-7DA9445DD71E}"/>
          </ac:spMkLst>
        </pc:spChg>
        <pc:spChg chg="mod">
          <ac:chgData name="Chittaranjan Hens" userId="6fc03958433e8a43" providerId="LiveId" clId="{AE445185-F013-4E27-B402-5F71FF9385C1}" dt="2023-01-03T17:08:57.035" v="875" actId="207"/>
          <ac:spMkLst>
            <pc:docMk/>
            <pc:sldMk cId="1974607926" sldId="296"/>
            <ac:spMk id="3" creationId="{F875EC1E-22C7-984D-B567-16E4BBDCB180}"/>
          </ac:spMkLst>
        </pc:spChg>
        <pc:spChg chg="mod">
          <ac:chgData name="Chittaranjan Hens" userId="6fc03958433e8a43" providerId="LiveId" clId="{AE445185-F013-4E27-B402-5F71FF9385C1}" dt="2023-01-03T17:08:57.035" v="875" actId="207"/>
          <ac:spMkLst>
            <pc:docMk/>
            <pc:sldMk cId="1974607926" sldId="296"/>
            <ac:spMk id="4" creationId="{A67BA4E5-D011-6743-AA54-69A804BDB2A0}"/>
          </ac:spMkLst>
        </pc:spChg>
        <pc:spChg chg="mod">
          <ac:chgData name="Chittaranjan Hens" userId="6fc03958433e8a43" providerId="LiveId" clId="{AE445185-F013-4E27-B402-5F71FF9385C1}" dt="2023-01-03T17:08:57.035" v="875" actId="207"/>
          <ac:spMkLst>
            <pc:docMk/>
            <pc:sldMk cId="1974607926" sldId="296"/>
            <ac:spMk id="5" creationId="{2ECA01EE-D9DC-2543-A679-004B4BA7DBE6}"/>
          </ac:spMkLst>
        </pc:spChg>
        <pc:spChg chg="mod">
          <ac:chgData name="Chittaranjan Hens" userId="6fc03958433e8a43" providerId="LiveId" clId="{AE445185-F013-4E27-B402-5F71FF9385C1}" dt="2023-01-03T17:08:57.035" v="875" actId="207"/>
          <ac:spMkLst>
            <pc:docMk/>
            <pc:sldMk cId="1974607926" sldId="296"/>
            <ac:spMk id="6" creationId="{0B1D48C7-DA43-5B4C-9609-5A41A013DEB2}"/>
          </ac:spMkLst>
        </pc:spChg>
        <pc:spChg chg="mod">
          <ac:chgData name="Chittaranjan Hens" userId="6fc03958433e8a43" providerId="LiveId" clId="{AE445185-F013-4E27-B402-5F71FF9385C1}" dt="2023-01-03T17:08:57.035" v="875" actId="207"/>
          <ac:spMkLst>
            <pc:docMk/>
            <pc:sldMk cId="1974607926" sldId="296"/>
            <ac:spMk id="8" creationId="{0C9ABE95-B48E-104B-BF5A-52425B4E7DAB}"/>
          </ac:spMkLst>
        </pc:spChg>
        <pc:spChg chg="mod">
          <ac:chgData name="Chittaranjan Hens" userId="6fc03958433e8a43" providerId="LiveId" clId="{AE445185-F013-4E27-B402-5F71FF9385C1}" dt="2023-01-03T17:08:57.035" v="875" actId="207"/>
          <ac:spMkLst>
            <pc:docMk/>
            <pc:sldMk cId="1974607926" sldId="296"/>
            <ac:spMk id="9" creationId="{174C7535-71EF-EF40-AF18-8E5DA11977F4}"/>
          </ac:spMkLst>
        </pc:spChg>
        <pc:spChg chg="mod">
          <ac:chgData name="Chittaranjan Hens" userId="6fc03958433e8a43" providerId="LiveId" clId="{AE445185-F013-4E27-B402-5F71FF9385C1}" dt="2023-01-03T17:08:57.035" v="875" actId="207"/>
          <ac:spMkLst>
            <pc:docMk/>
            <pc:sldMk cId="1974607926" sldId="296"/>
            <ac:spMk id="10" creationId="{73C90291-AA7A-E34C-BE39-464303B8ACAA}"/>
          </ac:spMkLst>
        </pc:spChg>
        <pc:spChg chg="mod">
          <ac:chgData name="Chittaranjan Hens" userId="6fc03958433e8a43" providerId="LiveId" clId="{AE445185-F013-4E27-B402-5F71FF9385C1}" dt="2023-01-03T17:08:57.035" v="875" actId="207"/>
          <ac:spMkLst>
            <pc:docMk/>
            <pc:sldMk cId="1974607926" sldId="296"/>
            <ac:spMk id="11" creationId="{FC76AD9C-F8EB-5842-A032-AC3F0BEED5A3}"/>
          </ac:spMkLst>
        </pc:spChg>
        <pc:spChg chg="mod">
          <ac:chgData name="Chittaranjan Hens" userId="6fc03958433e8a43" providerId="LiveId" clId="{AE445185-F013-4E27-B402-5F71FF9385C1}" dt="2023-01-03T17:08:57.035" v="875" actId="207"/>
          <ac:spMkLst>
            <pc:docMk/>
            <pc:sldMk cId="1974607926" sldId="296"/>
            <ac:spMk id="12" creationId="{E307B64B-EB9F-B848-B9EC-2595EF80D647}"/>
          </ac:spMkLst>
        </pc:spChg>
        <pc:spChg chg="mod">
          <ac:chgData name="Chittaranjan Hens" userId="6fc03958433e8a43" providerId="LiveId" clId="{AE445185-F013-4E27-B402-5F71FF9385C1}" dt="2023-01-03T17:08:57.035" v="875" actId="207"/>
          <ac:spMkLst>
            <pc:docMk/>
            <pc:sldMk cId="1974607926" sldId="296"/>
            <ac:spMk id="13" creationId="{0D278518-B513-004A-A8BB-784F67E3AAFB}"/>
          </ac:spMkLst>
        </pc:spChg>
        <pc:spChg chg="mod">
          <ac:chgData name="Chittaranjan Hens" userId="6fc03958433e8a43" providerId="LiveId" clId="{AE445185-F013-4E27-B402-5F71FF9385C1}" dt="2023-01-03T17:08:57.035" v="875" actId="207"/>
          <ac:spMkLst>
            <pc:docMk/>
            <pc:sldMk cId="1974607926" sldId="296"/>
            <ac:spMk id="14" creationId="{7A9431D4-BFB7-F541-8306-4E1958207094}"/>
          </ac:spMkLst>
        </pc:spChg>
        <pc:spChg chg="mod">
          <ac:chgData name="Chittaranjan Hens" userId="6fc03958433e8a43" providerId="LiveId" clId="{AE445185-F013-4E27-B402-5F71FF9385C1}" dt="2023-01-03T17:08:57.035" v="875" actId="207"/>
          <ac:spMkLst>
            <pc:docMk/>
            <pc:sldMk cId="1974607926" sldId="296"/>
            <ac:spMk id="16" creationId="{CA0C16FD-F26D-1B46-A728-A971CEA3910E}"/>
          </ac:spMkLst>
        </pc:spChg>
        <pc:spChg chg="mod">
          <ac:chgData name="Chittaranjan Hens" userId="6fc03958433e8a43" providerId="LiveId" clId="{AE445185-F013-4E27-B402-5F71FF9385C1}" dt="2023-01-03T17:08:57.035" v="875" actId="207"/>
          <ac:spMkLst>
            <pc:docMk/>
            <pc:sldMk cId="1974607926" sldId="296"/>
            <ac:spMk id="17" creationId="{33213E2F-0BE4-144D-8888-2E78895E71D2}"/>
          </ac:spMkLst>
        </pc:spChg>
        <pc:spChg chg="mod">
          <ac:chgData name="Chittaranjan Hens" userId="6fc03958433e8a43" providerId="LiveId" clId="{AE445185-F013-4E27-B402-5F71FF9385C1}" dt="2023-01-03T17:08:57.035" v="875" actId="207"/>
          <ac:spMkLst>
            <pc:docMk/>
            <pc:sldMk cId="1974607926" sldId="296"/>
            <ac:spMk id="19" creationId="{716F87E8-3D05-4443-9F9B-6C29E1731C54}"/>
          </ac:spMkLst>
        </pc:spChg>
        <pc:spChg chg="mod">
          <ac:chgData name="Chittaranjan Hens" userId="6fc03958433e8a43" providerId="LiveId" clId="{AE445185-F013-4E27-B402-5F71FF9385C1}" dt="2023-01-03T17:08:57.035" v="875" actId="207"/>
          <ac:spMkLst>
            <pc:docMk/>
            <pc:sldMk cId="1974607926" sldId="296"/>
            <ac:spMk id="20" creationId="{1B6A3E3F-7596-A740-8B1F-E3E788A8303F}"/>
          </ac:spMkLst>
        </pc:spChg>
        <pc:spChg chg="mod">
          <ac:chgData name="Chittaranjan Hens" userId="6fc03958433e8a43" providerId="LiveId" clId="{AE445185-F013-4E27-B402-5F71FF9385C1}" dt="2023-01-03T17:08:57.035" v="875" actId="207"/>
          <ac:spMkLst>
            <pc:docMk/>
            <pc:sldMk cId="1974607926" sldId="296"/>
            <ac:spMk id="22" creationId="{99BC90B4-8A11-F743-A7FA-ADCAA82EDBC2}"/>
          </ac:spMkLst>
        </pc:spChg>
        <pc:spChg chg="mod">
          <ac:chgData name="Chittaranjan Hens" userId="6fc03958433e8a43" providerId="LiveId" clId="{AE445185-F013-4E27-B402-5F71FF9385C1}" dt="2023-01-03T17:08:57.035" v="875" actId="207"/>
          <ac:spMkLst>
            <pc:docMk/>
            <pc:sldMk cId="1974607926" sldId="296"/>
            <ac:spMk id="23" creationId="{1A247624-EE29-8745-B53F-3ECCB7CEAF6E}"/>
          </ac:spMkLst>
        </pc:spChg>
        <pc:spChg chg="mod">
          <ac:chgData name="Chittaranjan Hens" userId="6fc03958433e8a43" providerId="LiveId" clId="{AE445185-F013-4E27-B402-5F71FF9385C1}" dt="2023-01-03T17:08:57.035" v="875" actId="207"/>
          <ac:spMkLst>
            <pc:docMk/>
            <pc:sldMk cId="1974607926" sldId="296"/>
            <ac:spMk id="24" creationId="{39CDE5AA-C9D1-A840-99F7-28555C81D274}"/>
          </ac:spMkLst>
        </pc:spChg>
        <pc:spChg chg="mod">
          <ac:chgData name="Chittaranjan Hens" userId="6fc03958433e8a43" providerId="LiveId" clId="{AE445185-F013-4E27-B402-5F71FF9385C1}" dt="2023-01-03T17:08:57.035" v="875" actId="207"/>
          <ac:spMkLst>
            <pc:docMk/>
            <pc:sldMk cId="1974607926" sldId="296"/>
            <ac:spMk id="25" creationId="{CC374B7D-8AEA-784B-96BC-FD53E9E1AE59}"/>
          </ac:spMkLst>
        </pc:spChg>
        <pc:spChg chg="mod">
          <ac:chgData name="Chittaranjan Hens" userId="6fc03958433e8a43" providerId="LiveId" clId="{AE445185-F013-4E27-B402-5F71FF9385C1}" dt="2023-01-03T17:08:57.035" v="875" actId="207"/>
          <ac:spMkLst>
            <pc:docMk/>
            <pc:sldMk cId="1974607926" sldId="296"/>
            <ac:spMk id="26" creationId="{B9F24583-CD6D-0041-B1DB-115A3808AFBB}"/>
          </ac:spMkLst>
        </pc:spChg>
        <pc:spChg chg="mod">
          <ac:chgData name="Chittaranjan Hens" userId="6fc03958433e8a43" providerId="LiveId" clId="{AE445185-F013-4E27-B402-5F71FF9385C1}" dt="2023-01-03T17:08:57.035" v="875" actId="207"/>
          <ac:spMkLst>
            <pc:docMk/>
            <pc:sldMk cId="1974607926" sldId="296"/>
            <ac:spMk id="27" creationId="{C0CC0AFA-4C09-C34F-939E-7E4B9932C4DE}"/>
          </ac:spMkLst>
        </pc:spChg>
        <pc:spChg chg="mod">
          <ac:chgData name="Chittaranjan Hens" userId="6fc03958433e8a43" providerId="LiveId" clId="{AE445185-F013-4E27-B402-5F71FF9385C1}" dt="2023-01-03T17:08:57.035" v="875" actId="207"/>
          <ac:spMkLst>
            <pc:docMk/>
            <pc:sldMk cId="1974607926" sldId="296"/>
            <ac:spMk id="28" creationId="{B5850011-5DFF-5941-B1A5-0F1DA8C61880}"/>
          </ac:spMkLst>
        </pc:spChg>
        <pc:spChg chg="mod">
          <ac:chgData name="Chittaranjan Hens" userId="6fc03958433e8a43" providerId="LiveId" clId="{AE445185-F013-4E27-B402-5F71FF9385C1}" dt="2023-01-03T17:08:57.035" v="875" actId="207"/>
          <ac:spMkLst>
            <pc:docMk/>
            <pc:sldMk cId="1974607926" sldId="296"/>
            <ac:spMk id="29" creationId="{75BF04AD-C9A7-AC4F-8B38-8DD1C558C37E}"/>
          </ac:spMkLst>
        </pc:spChg>
        <pc:spChg chg="mod">
          <ac:chgData name="Chittaranjan Hens" userId="6fc03958433e8a43" providerId="LiveId" clId="{AE445185-F013-4E27-B402-5F71FF9385C1}" dt="2023-01-03T17:08:57.035" v="875" actId="207"/>
          <ac:spMkLst>
            <pc:docMk/>
            <pc:sldMk cId="1974607926" sldId="296"/>
            <ac:spMk id="30" creationId="{DABBFEA3-43B1-3D48-8B82-50C15C60256C}"/>
          </ac:spMkLst>
        </pc:spChg>
        <pc:spChg chg="mod">
          <ac:chgData name="Chittaranjan Hens" userId="6fc03958433e8a43" providerId="LiveId" clId="{AE445185-F013-4E27-B402-5F71FF9385C1}" dt="2023-01-03T17:08:57.035" v="875" actId="207"/>
          <ac:spMkLst>
            <pc:docMk/>
            <pc:sldMk cId="1974607926" sldId="296"/>
            <ac:spMk id="56" creationId="{B3128DCC-196A-0546-8BB5-1BABDB11C500}"/>
          </ac:spMkLst>
        </pc:spChg>
        <pc:spChg chg="mod">
          <ac:chgData name="Chittaranjan Hens" userId="6fc03958433e8a43" providerId="LiveId" clId="{AE445185-F013-4E27-B402-5F71FF9385C1}" dt="2023-01-03T17:08:57.035" v="875" actId="207"/>
          <ac:spMkLst>
            <pc:docMk/>
            <pc:sldMk cId="1974607926" sldId="296"/>
            <ac:spMk id="57" creationId="{694313D9-35A8-8141-B8C7-668949D6A3A2}"/>
          </ac:spMkLst>
        </pc:spChg>
        <pc:spChg chg="mod">
          <ac:chgData name="Chittaranjan Hens" userId="6fc03958433e8a43" providerId="LiveId" clId="{AE445185-F013-4E27-B402-5F71FF9385C1}" dt="2023-01-03T17:08:57.035" v="875" actId="207"/>
          <ac:spMkLst>
            <pc:docMk/>
            <pc:sldMk cId="1974607926" sldId="296"/>
            <ac:spMk id="58" creationId="{E7C3A329-FB90-8B45-9615-2D471CA11855}"/>
          </ac:spMkLst>
        </pc:spChg>
        <pc:spChg chg="mod">
          <ac:chgData name="Chittaranjan Hens" userId="6fc03958433e8a43" providerId="LiveId" clId="{AE445185-F013-4E27-B402-5F71FF9385C1}" dt="2023-01-03T17:08:57.035" v="875" actId="207"/>
          <ac:spMkLst>
            <pc:docMk/>
            <pc:sldMk cId="1974607926" sldId="296"/>
            <ac:spMk id="60" creationId="{8EDE702A-ADEF-B84A-9F1A-95E869B2DDBC}"/>
          </ac:spMkLst>
        </pc:spChg>
        <pc:spChg chg="mod">
          <ac:chgData name="Chittaranjan Hens" userId="6fc03958433e8a43" providerId="LiveId" clId="{AE445185-F013-4E27-B402-5F71FF9385C1}" dt="2023-01-03T17:08:57.035" v="875" actId="207"/>
          <ac:spMkLst>
            <pc:docMk/>
            <pc:sldMk cId="1974607926" sldId="296"/>
            <ac:spMk id="61" creationId="{07A9DDCD-8577-594B-82ED-16DF385C2E3B}"/>
          </ac:spMkLst>
        </pc:spChg>
        <pc:spChg chg="mod">
          <ac:chgData name="Chittaranjan Hens" userId="6fc03958433e8a43" providerId="LiveId" clId="{AE445185-F013-4E27-B402-5F71FF9385C1}" dt="2023-01-03T17:08:57.035" v="875" actId="207"/>
          <ac:spMkLst>
            <pc:docMk/>
            <pc:sldMk cId="1974607926" sldId="296"/>
            <ac:spMk id="62" creationId="{427B16DB-7EE6-6245-89E7-24370C4E6D3C}"/>
          </ac:spMkLst>
        </pc:spChg>
        <pc:spChg chg="mod">
          <ac:chgData name="Chittaranjan Hens" userId="6fc03958433e8a43" providerId="LiveId" clId="{AE445185-F013-4E27-B402-5F71FF9385C1}" dt="2023-01-03T17:08:57.035" v="875" actId="207"/>
          <ac:spMkLst>
            <pc:docMk/>
            <pc:sldMk cId="1974607926" sldId="296"/>
            <ac:spMk id="64" creationId="{F98949CC-8437-A245-8F06-FD8FC3081FE4}"/>
          </ac:spMkLst>
        </pc:spChg>
        <pc:spChg chg="mod">
          <ac:chgData name="Chittaranjan Hens" userId="6fc03958433e8a43" providerId="LiveId" clId="{AE445185-F013-4E27-B402-5F71FF9385C1}" dt="2023-01-03T17:08:57.035" v="875" actId="207"/>
          <ac:spMkLst>
            <pc:docMk/>
            <pc:sldMk cId="1974607926" sldId="296"/>
            <ac:spMk id="65" creationId="{B13F3E21-C27B-E64E-B8DB-D6C5E86066B7}"/>
          </ac:spMkLst>
        </pc:spChg>
        <pc:spChg chg="mod">
          <ac:chgData name="Chittaranjan Hens" userId="6fc03958433e8a43" providerId="LiveId" clId="{AE445185-F013-4E27-B402-5F71FF9385C1}" dt="2023-01-03T17:08:57.035" v="875" actId="207"/>
          <ac:spMkLst>
            <pc:docMk/>
            <pc:sldMk cId="1974607926" sldId="296"/>
            <ac:spMk id="66" creationId="{2EFA7DD4-D3E8-B449-AC90-5B78C577E12D}"/>
          </ac:spMkLst>
        </pc:spChg>
        <pc:spChg chg="mod">
          <ac:chgData name="Chittaranjan Hens" userId="6fc03958433e8a43" providerId="LiveId" clId="{AE445185-F013-4E27-B402-5F71FF9385C1}" dt="2023-01-03T17:08:57.035" v="875" actId="207"/>
          <ac:spMkLst>
            <pc:docMk/>
            <pc:sldMk cId="1974607926" sldId="296"/>
            <ac:spMk id="68" creationId="{BF9A28E6-6087-014C-A0B1-1965F95D2E32}"/>
          </ac:spMkLst>
        </pc:spChg>
        <pc:spChg chg="mod">
          <ac:chgData name="Chittaranjan Hens" userId="6fc03958433e8a43" providerId="LiveId" clId="{AE445185-F013-4E27-B402-5F71FF9385C1}" dt="2023-01-03T17:08:57.035" v="875" actId="207"/>
          <ac:spMkLst>
            <pc:docMk/>
            <pc:sldMk cId="1974607926" sldId="296"/>
            <ac:spMk id="69" creationId="{971FB6A9-CE2D-9242-9FDE-B50D595E1A0F}"/>
          </ac:spMkLst>
        </pc:spChg>
        <pc:spChg chg="mod">
          <ac:chgData name="Chittaranjan Hens" userId="6fc03958433e8a43" providerId="LiveId" clId="{AE445185-F013-4E27-B402-5F71FF9385C1}" dt="2023-01-03T17:08:57.035" v="875" actId="207"/>
          <ac:spMkLst>
            <pc:docMk/>
            <pc:sldMk cId="1974607926" sldId="296"/>
            <ac:spMk id="70" creationId="{DC6A7B89-0BE5-1F41-A8BE-AE037FDC0828}"/>
          </ac:spMkLst>
        </pc:spChg>
        <pc:spChg chg="mod">
          <ac:chgData name="Chittaranjan Hens" userId="6fc03958433e8a43" providerId="LiveId" clId="{AE445185-F013-4E27-B402-5F71FF9385C1}" dt="2023-01-03T17:08:57.035" v="875" actId="207"/>
          <ac:spMkLst>
            <pc:docMk/>
            <pc:sldMk cId="1974607926" sldId="296"/>
            <ac:spMk id="71" creationId="{1AFDF438-7AB7-5049-9AC2-104AF2CADA8F}"/>
          </ac:spMkLst>
        </pc:spChg>
        <pc:spChg chg="mod">
          <ac:chgData name="Chittaranjan Hens" userId="6fc03958433e8a43" providerId="LiveId" clId="{AE445185-F013-4E27-B402-5F71FF9385C1}" dt="2023-01-03T17:08:57.035" v="875" actId="207"/>
          <ac:spMkLst>
            <pc:docMk/>
            <pc:sldMk cId="1974607926" sldId="296"/>
            <ac:spMk id="72" creationId="{C4838871-6A68-864C-A99F-F45562B31864}"/>
          </ac:spMkLst>
        </pc:spChg>
        <pc:spChg chg="mod">
          <ac:chgData name="Chittaranjan Hens" userId="6fc03958433e8a43" providerId="LiveId" clId="{AE445185-F013-4E27-B402-5F71FF9385C1}" dt="2023-01-03T17:08:57.035" v="875" actId="207"/>
          <ac:spMkLst>
            <pc:docMk/>
            <pc:sldMk cId="1974607926" sldId="296"/>
            <ac:spMk id="73" creationId="{514642C0-B07D-D340-9B7D-7523414A66A5}"/>
          </ac:spMkLst>
        </pc:spChg>
        <pc:spChg chg="mod">
          <ac:chgData name="Chittaranjan Hens" userId="6fc03958433e8a43" providerId="LiveId" clId="{AE445185-F013-4E27-B402-5F71FF9385C1}" dt="2023-01-03T17:08:57.035" v="875" actId="207"/>
          <ac:spMkLst>
            <pc:docMk/>
            <pc:sldMk cId="1974607926" sldId="296"/>
            <ac:spMk id="74" creationId="{7D318F6D-7413-FB46-BC2E-476A9E00DD2D}"/>
          </ac:spMkLst>
        </pc:spChg>
        <pc:spChg chg="mod">
          <ac:chgData name="Chittaranjan Hens" userId="6fc03958433e8a43" providerId="LiveId" clId="{AE445185-F013-4E27-B402-5F71FF9385C1}" dt="2023-01-03T17:08:57.035" v="875" actId="207"/>
          <ac:spMkLst>
            <pc:docMk/>
            <pc:sldMk cId="1974607926" sldId="296"/>
            <ac:spMk id="75" creationId="{51B4FD04-E321-8F48-8B16-6EA671C5939E}"/>
          </ac:spMkLst>
        </pc:spChg>
        <pc:spChg chg="mod">
          <ac:chgData name="Chittaranjan Hens" userId="6fc03958433e8a43" providerId="LiveId" clId="{AE445185-F013-4E27-B402-5F71FF9385C1}" dt="2023-01-03T17:08:57.035" v="875" actId="207"/>
          <ac:spMkLst>
            <pc:docMk/>
            <pc:sldMk cId="1974607926" sldId="296"/>
            <ac:spMk id="76" creationId="{5A14C113-127E-D54B-85A4-E0190ECC894F}"/>
          </ac:spMkLst>
        </pc:spChg>
        <pc:spChg chg="mod">
          <ac:chgData name="Chittaranjan Hens" userId="6fc03958433e8a43" providerId="LiveId" clId="{AE445185-F013-4E27-B402-5F71FF9385C1}" dt="2023-01-03T17:08:57.035" v="875" actId="207"/>
          <ac:spMkLst>
            <pc:docMk/>
            <pc:sldMk cId="1974607926" sldId="296"/>
            <ac:spMk id="77" creationId="{EFD58DE0-3C8E-0242-959E-464F4F7F817A}"/>
          </ac:spMkLst>
        </pc:spChg>
        <pc:spChg chg="mod">
          <ac:chgData name="Chittaranjan Hens" userId="6fc03958433e8a43" providerId="LiveId" clId="{AE445185-F013-4E27-B402-5F71FF9385C1}" dt="2023-01-03T17:08:57.035" v="875" actId="207"/>
          <ac:spMkLst>
            <pc:docMk/>
            <pc:sldMk cId="1974607926" sldId="296"/>
            <ac:spMk id="78" creationId="{DE76A025-69DC-A946-82CA-98CF74F0FAFE}"/>
          </ac:spMkLst>
        </pc:spChg>
        <pc:grpChg chg="mod">
          <ac:chgData name="Chittaranjan Hens" userId="6fc03958433e8a43" providerId="LiveId" clId="{AE445185-F013-4E27-B402-5F71FF9385C1}" dt="2023-01-03T17:08:57.035" v="875" actId="207"/>
          <ac:grpSpMkLst>
            <pc:docMk/>
            <pc:sldMk cId="1974607926" sldId="296"/>
            <ac:grpSpMk id="7" creationId="{FD2C76AD-26F5-8346-9191-BAC0A2D6336E}"/>
          </ac:grpSpMkLst>
        </pc:grpChg>
        <pc:grpChg chg="mod">
          <ac:chgData name="Chittaranjan Hens" userId="6fc03958433e8a43" providerId="LiveId" clId="{AE445185-F013-4E27-B402-5F71FF9385C1}" dt="2023-01-03T17:08:57.035" v="875" actId="207"/>
          <ac:grpSpMkLst>
            <pc:docMk/>
            <pc:sldMk cId="1974607926" sldId="296"/>
            <ac:grpSpMk id="15" creationId="{DBD98FD9-6577-3046-A027-999E003FCA55}"/>
          </ac:grpSpMkLst>
        </pc:grpChg>
        <pc:grpChg chg="mod">
          <ac:chgData name="Chittaranjan Hens" userId="6fc03958433e8a43" providerId="LiveId" clId="{AE445185-F013-4E27-B402-5F71FF9385C1}" dt="2023-01-03T17:08:57.035" v="875" actId="207"/>
          <ac:grpSpMkLst>
            <pc:docMk/>
            <pc:sldMk cId="1974607926" sldId="296"/>
            <ac:grpSpMk id="18" creationId="{95588A9C-2A37-7349-9818-8004673BFB83}"/>
          </ac:grpSpMkLst>
        </pc:grpChg>
        <pc:grpChg chg="mod">
          <ac:chgData name="Chittaranjan Hens" userId="6fc03958433e8a43" providerId="LiveId" clId="{AE445185-F013-4E27-B402-5F71FF9385C1}" dt="2023-01-03T17:08:57.035" v="875" actId="207"/>
          <ac:grpSpMkLst>
            <pc:docMk/>
            <pc:sldMk cId="1974607926" sldId="296"/>
            <ac:grpSpMk id="21" creationId="{5F745DD5-2503-3549-A464-FBC856A3FF5B}"/>
          </ac:grpSpMkLst>
        </pc:grpChg>
        <pc:grpChg chg="mod">
          <ac:chgData name="Chittaranjan Hens" userId="6fc03958433e8a43" providerId="LiveId" clId="{AE445185-F013-4E27-B402-5F71FF9385C1}" dt="2023-01-03T17:08:57.035" v="875" actId="207"/>
          <ac:grpSpMkLst>
            <pc:docMk/>
            <pc:sldMk cId="1974607926" sldId="296"/>
            <ac:grpSpMk id="31" creationId="{73951279-C622-EDD9-8D61-79B8BAB4B618}"/>
          </ac:grpSpMkLst>
        </pc:grpChg>
        <pc:grpChg chg="mod">
          <ac:chgData name="Chittaranjan Hens" userId="6fc03958433e8a43" providerId="LiveId" clId="{AE445185-F013-4E27-B402-5F71FF9385C1}" dt="2023-01-03T17:08:57.035" v="875" actId="207"/>
          <ac:grpSpMkLst>
            <pc:docMk/>
            <pc:sldMk cId="1974607926" sldId="296"/>
            <ac:grpSpMk id="34" creationId="{992C66F9-BBE9-0148-9576-0AE27BB40466}"/>
          </ac:grpSpMkLst>
        </pc:grpChg>
        <pc:grpChg chg="mod">
          <ac:chgData name="Chittaranjan Hens" userId="6fc03958433e8a43" providerId="LiveId" clId="{AE445185-F013-4E27-B402-5F71FF9385C1}" dt="2023-01-03T17:08:57.035" v="875" actId="207"/>
          <ac:grpSpMkLst>
            <pc:docMk/>
            <pc:sldMk cId="1974607926" sldId="296"/>
            <ac:grpSpMk id="35" creationId="{A7E4C253-117E-3D4B-9C26-6DDE1AFED12C}"/>
          </ac:grpSpMkLst>
        </pc:grpChg>
        <pc:grpChg chg="mod">
          <ac:chgData name="Chittaranjan Hens" userId="6fc03958433e8a43" providerId="LiveId" clId="{AE445185-F013-4E27-B402-5F71FF9385C1}" dt="2023-01-03T17:08:57.035" v="875" actId="207"/>
          <ac:grpSpMkLst>
            <pc:docMk/>
            <pc:sldMk cId="1974607926" sldId="296"/>
            <ac:grpSpMk id="36" creationId="{5311016C-CD2D-3D43-8FAF-0AAF6C20EF13}"/>
          </ac:grpSpMkLst>
        </pc:grpChg>
        <pc:grpChg chg="mod">
          <ac:chgData name="Chittaranjan Hens" userId="6fc03958433e8a43" providerId="LiveId" clId="{AE445185-F013-4E27-B402-5F71FF9385C1}" dt="2023-01-03T17:08:57.035" v="875" actId="207"/>
          <ac:grpSpMkLst>
            <pc:docMk/>
            <pc:sldMk cId="1974607926" sldId="296"/>
            <ac:grpSpMk id="59" creationId="{3B71B6F0-B8BC-8845-B69F-11612D706957}"/>
          </ac:grpSpMkLst>
        </pc:grpChg>
        <pc:grpChg chg="mod">
          <ac:chgData name="Chittaranjan Hens" userId="6fc03958433e8a43" providerId="LiveId" clId="{AE445185-F013-4E27-B402-5F71FF9385C1}" dt="2023-01-03T17:08:57.035" v="875" actId="207"/>
          <ac:grpSpMkLst>
            <pc:docMk/>
            <pc:sldMk cId="1974607926" sldId="296"/>
            <ac:grpSpMk id="63" creationId="{EDFFC013-6CEF-6448-AEFA-722D5BF79746}"/>
          </ac:grpSpMkLst>
        </pc:grpChg>
        <pc:grpChg chg="mod">
          <ac:chgData name="Chittaranjan Hens" userId="6fc03958433e8a43" providerId="LiveId" clId="{AE445185-F013-4E27-B402-5F71FF9385C1}" dt="2023-01-03T17:08:57.035" v="875" actId="207"/>
          <ac:grpSpMkLst>
            <pc:docMk/>
            <pc:sldMk cId="1974607926" sldId="296"/>
            <ac:grpSpMk id="67" creationId="{12E33A64-BA4C-AB4F-866D-6EEDFF168A13}"/>
          </ac:grpSpMkLst>
        </pc:grpChg>
        <pc:grpChg chg="mod">
          <ac:chgData name="Chittaranjan Hens" userId="6fc03958433e8a43" providerId="LiveId" clId="{AE445185-F013-4E27-B402-5F71FF9385C1}" dt="2023-01-03T17:08:57.035" v="875" actId="207"/>
          <ac:grpSpMkLst>
            <pc:docMk/>
            <pc:sldMk cId="1974607926" sldId="296"/>
            <ac:grpSpMk id="94" creationId="{278516B5-BA9B-8449-BCBD-456A9F4A7C44}"/>
          </ac:grpSpMkLst>
        </pc:grpChg>
        <pc:grpChg chg="mod">
          <ac:chgData name="Chittaranjan Hens" userId="6fc03958433e8a43" providerId="LiveId" clId="{AE445185-F013-4E27-B402-5F71FF9385C1}" dt="2023-01-03T17:08:57.035" v="875" actId="207"/>
          <ac:grpSpMkLst>
            <pc:docMk/>
            <pc:sldMk cId="1974607926" sldId="296"/>
            <ac:grpSpMk id="111" creationId="{3554097E-D9E3-6842-85BA-1D5C836FD2CB}"/>
          </ac:grpSpMkLst>
        </pc:grpChg>
        <pc:picChg chg="add del mod ord">
          <ac:chgData name="Chittaranjan Hens" userId="6fc03958433e8a43" providerId="LiveId" clId="{AE445185-F013-4E27-B402-5F71FF9385C1}" dt="2023-01-03T17:08:22.500" v="869"/>
          <ac:picMkLst>
            <pc:docMk/>
            <pc:sldMk cId="1974607926" sldId="296"/>
            <ac:picMk id="32" creationId="{5449D988-6874-A58E-32BE-413B5139F11E}"/>
          </ac:picMkLst>
        </pc:picChg>
        <pc:picChg chg="add del mod ord">
          <ac:chgData name="Chittaranjan Hens" userId="6fc03958433e8a43" providerId="LiveId" clId="{AE445185-F013-4E27-B402-5F71FF9385C1}" dt="2023-01-03T17:09:55.665" v="879"/>
          <ac:picMkLst>
            <pc:docMk/>
            <pc:sldMk cId="1974607926" sldId="296"/>
            <ac:picMk id="33" creationId="{A9A4D5E0-C3C5-BCFA-03C4-9056BC64874D}"/>
          </ac:picMkLst>
        </pc:picChg>
        <pc:picChg chg="add del mod">
          <ac:chgData name="Chittaranjan Hens" userId="6fc03958433e8a43" providerId="LiveId" clId="{AE445185-F013-4E27-B402-5F71FF9385C1}" dt="2023-01-03T17:09:55.248" v="878"/>
          <ac:picMkLst>
            <pc:docMk/>
            <pc:sldMk cId="1974607926" sldId="296"/>
            <ac:picMk id="37" creationId="{99072AA8-3EEA-12DF-2155-2CC9296B66D0}"/>
          </ac:picMkLst>
        </pc:picChg>
        <pc:picChg chg="add mod ord">
          <ac:chgData name="Chittaranjan Hens" userId="6fc03958433e8a43" providerId="LiveId" clId="{AE445185-F013-4E27-B402-5F71FF9385C1}" dt="2023-01-03T17:10:40.283" v="883"/>
          <ac:picMkLst>
            <pc:docMk/>
            <pc:sldMk cId="1974607926" sldId="296"/>
            <ac:picMk id="38" creationId="{5B2E1C47-079A-C3DF-081E-D065C1DB2C42}"/>
          </ac:picMkLst>
        </pc:picChg>
      </pc:sldChg>
      <pc:sldChg chg="addSp modSp add mod">
        <pc:chgData name="Chittaranjan Hens" userId="6fc03958433e8a43" providerId="LiveId" clId="{AE445185-F013-4E27-B402-5F71FF9385C1}" dt="2023-01-03T17:10:50.504" v="885" actId="167"/>
        <pc:sldMkLst>
          <pc:docMk/>
          <pc:sldMk cId="1419003722" sldId="297"/>
        </pc:sldMkLst>
        <pc:picChg chg="add mod ord">
          <ac:chgData name="Chittaranjan Hens" userId="6fc03958433e8a43" providerId="LiveId" clId="{AE445185-F013-4E27-B402-5F71FF9385C1}" dt="2023-01-03T17:10:50.504" v="885" actId="167"/>
          <ac:picMkLst>
            <pc:docMk/>
            <pc:sldMk cId="1419003722" sldId="297"/>
            <ac:picMk id="52" creationId="{E62C25B2-98D9-DA62-9144-4F576F93659A}"/>
          </ac:picMkLst>
        </pc:picChg>
      </pc:sldChg>
      <pc:sldChg chg="addSp modSp add mod">
        <pc:chgData name="Chittaranjan Hens" userId="6fc03958433e8a43" providerId="LiveId" clId="{AE445185-F013-4E27-B402-5F71FF9385C1}" dt="2023-01-03T17:10:57.910" v="887" actId="167"/>
        <pc:sldMkLst>
          <pc:docMk/>
          <pc:sldMk cId="478051190" sldId="298"/>
        </pc:sldMkLst>
        <pc:picChg chg="add mod ord">
          <ac:chgData name="Chittaranjan Hens" userId="6fc03958433e8a43" providerId="LiveId" clId="{AE445185-F013-4E27-B402-5F71FF9385C1}" dt="2023-01-03T17:10:57.910" v="887" actId="167"/>
          <ac:picMkLst>
            <pc:docMk/>
            <pc:sldMk cId="478051190" sldId="298"/>
            <ac:picMk id="7" creationId="{D49521C3-CCA9-6852-5B0F-C1B21A61DD83}"/>
          </ac:picMkLst>
        </pc:picChg>
      </pc:sldChg>
      <pc:sldChg chg="addSp modSp add mod">
        <pc:chgData name="Chittaranjan Hens" userId="6fc03958433e8a43" providerId="LiveId" clId="{AE445185-F013-4E27-B402-5F71FF9385C1}" dt="2023-01-03T17:11:09.167" v="891" actId="167"/>
        <pc:sldMkLst>
          <pc:docMk/>
          <pc:sldMk cId="121351726" sldId="299"/>
        </pc:sldMkLst>
        <pc:picChg chg="add mod ord">
          <ac:chgData name="Chittaranjan Hens" userId="6fc03958433e8a43" providerId="LiveId" clId="{AE445185-F013-4E27-B402-5F71FF9385C1}" dt="2023-01-03T17:11:09.167" v="891" actId="167"/>
          <ac:picMkLst>
            <pc:docMk/>
            <pc:sldMk cId="121351726" sldId="299"/>
            <ac:picMk id="5" creationId="{189CFBC0-1007-82E6-E7E4-9F911A4B50C1}"/>
          </ac:picMkLst>
        </pc:picChg>
      </pc:sldChg>
      <pc:sldChg chg="addSp modSp add mod">
        <pc:chgData name="Chittaranjan Hens" userId="6fc03958433e8a43" providerId="LiveId" clId="{AE445185-F013-4E27-B402-5F71FF9385C1}" dt="2023-01-03T17:11:14.748" v="893" actId="167"/>
        <pc:sldMkLst>
          <pc:docMk/>
          <pc:sldMk cId="4121662994" sldId="327"/>
        </pc:sldMkLst>
        <pc:picChg chg="add mod ord">
          <ac:chgData name="Chittaranjan Hens" userId="6fc03958433e8a43" providerId="LiveId" clId="{AE445185-F013-4E27-B402-5F71FF9385C1}" dt="2023-01-03T17:11:14.748" v="893" actId="167"/>
          <ac:picMkLst>
            <pc:docMk/>
            <pc:sldMk cId="4121662994" sldId="327"/>
            <ac:picMk id="7" creationId="{242B0C1B-3A8A-4530-250A-BE7DA9940090}"/>
          </ac:picMkLst>
        </pc:picChg>
      </pc:sldChg>
      <pc:sldChg chg="addSp modSp add mod">
        <pc:chgData name="Chittaranjan Hens" userId="6fc03958433e8a43" providerId="LiveId" clId="{AE445185-F013-4E27-B402-5F71FF9385C1}" dt="2023-01-03T17:11:03.211" v="889" actId="167"/>
        <pc:sldMkLst>
          <pc:docMk/>
          <pc:sldMk cId="88886105" sldId="330"/>
        </pc:sldMkLst>
        <pc:picChg chg="add mod ord">
          <ac:chgData name="Chittaranjan Hens" userId="6fc03958433e8a43" providerId="LiveId" clId="{AE445185-F013-4E27-B402-5F71FF9385C1}" dt="2023-01-03T17:11:03.211" v="889" actId="167"/>
          <ac:picMkLst>
            <pc:docMk/>
            <pc:sldMk cId="88886105" sldId="330"/>
            <ac:picMk id="2" creationId="{15DB861F-6AF6-BBA4-FFB8-B3FDCE6C1275}"/>
          </ac:picMkLst>
        </pc:picChg>
      </pc:sldChg>
      <pc:sldChg chg="addSp delSp modSp add del mod">
        <pc:chgData name="Chittaranjan Hens" userId="6fc03958433e8a43" providerId="LiveId" clId="{AE445185-F013-4E27-B402-5F71FF9385C1}" dt="2023-01-04T02:22:06.643" v="908" actId="2890"/>
        <pc:sldMkLst>
          <pc:docMk/>
          <pc:sldMk cId="235514318" sldId="331"/>
        </pc:sldMkLst>
        <pc:picChg chg="add del mod">
          <ac:chgData name="Chittaranjan Hens" userId="6fc03958433e8a43" providerId="LiveId" clId="{AE445185-F013-4E27-B402-5F71FF9385C1}" dt="2023-01-04T02:22:05.056" v="907" actId="1440"/>
          <ac:picMkLst>
            <pc:docMk/>
            <pc:sldMk cId="235514318" sldId="331"/>
            <ac:picMk id="7" creationId="{242B0C1B-3A8A-4530-250A-BE7DA9940090}"/>
          </ac:picMkLst>
        </pc:picChg>
      </pc:sldChg>
      <pc:sldChg chg="addSp delSp modSp add mod">
        <pc:chgData name="Chittaranjan Hens" userId="6fc03958433e8a43" providerId="LiveId" clId="{AE445185-F013-4E27-B402-5F71FF9385C1}" dt="2023-01-04T02:29:16.579" v="985" actId="207"/>
        <pc:sldMkLst>
          <pc:docMk/>
          <pc:sldMk cId="569048894" sldId="331"/>
        </pc:sldMkLst>
        <pc:spChg chg="del">
          <ac:chgData name="Chittaranjan Hens" userId="6fc03958433e8a43" providerId="LiveId" clId="{AE445185-F013-4E27-B402-5F71FF9385C1}" dt="2023-01-04T02:23:42.445" v="912" actId="478"/>
          <ac:spMkLst>
            <pc:docMk/>
            <pc:sldMk cId="569048894" sldId="331"/>
            <ac:spMk id="9" creationId="{A75120FB-78AE-BDDC-4CDD-3E14F3B6F982}"/>
          </ac:spMkLst>
        </pc:spChg>
        <pc:spChg chg="del">
          <ac:chgData name="Chittaranjan Hens" userId="6fc03958433e8a43" providerId="LiveId" clId="{AE445185-F013-4E27-B402-5F71FF9385C1}" dt="2023-01-04T02:23:36.386" v="910" actId="478"/>
          <ac:spMkLst>
            <pc:docMk/>
            <pc:sldMk cId="569048894" sldId="331"/>
            <ac:spMk id="10" creationId="{1C15AE70-CE66-C80A-3774-62D466699564}"/>
          </ac:spMkLst>
        </pc:spChg>
        <pc:spChg chg="del">
          <ac:chgData name="Chittaranjan Hens" userId="6fc03958433e8a43" providerId="LiveId" clId="{AE445185-F013-4E27-B402-5F71FF9385C1}" dt="2023-01-04T02:23:44.968" v="913" actId="478"/>
          <ac:spMkLst>
            <pc:docMk/>
            <pc:sldMk cId="569048894" sldId="331"/>
            <ac:spMk id="11" creationId="{1FF2F98F-485E-1D68-FF73-11DB93DEC4A1}"/>
          </ac:spMkLst>
        </pc:spChg>
        <pc:spChg chg="add mod">
          <ac:chgData name="Chittaranjan Hens" userId="6fc03958433e8a43" providerId="LiveId" clId="{AE445185-F013-4E27-B402-5F71FF9385C1}" dt="2023-01-04T02:28:47.924" v="960" actId="1076"/>
          <ac:spMkLst>
            <pc:docMk/>
            <pc:sldMk cId="569048894" sldId="331"/>
            <ac:spMk id="13" creationId="{606072B6-152B-1B78-B7DF-CC8B7A59BFE6}"/>
          </ac:spMkLst>
        </pc:spChg>
        <pc:spChg chg="add del mod">
          <ac:chgData name="Chittaranjan Hens" userId="6fc03958433e8a43" providerId="LiveId" clId="{AE445185-F013-4E27-B402-5F71FF9385C1}" dt="2023-01-04T02:28:43.421" v="959" actId="478"/>
          <ac:spMkLst>
            <pc:docMk/>
            <pc:sldMk cId="569048894" sldId="331"/>
            <ac:spMk id="15" creationId="{011F0240-892C-55F4-B3D2-B3AF12991600}"/>
          </ac:spMkLst>
        </pc:spChg>
        <pc:spChg chg="add mod">
          <ac:chgData name="Chittaranjan Hens" userId="6fc03958433e8a43" providerId="LiveId" clId="{AE445185-F013-4E27-B402-5F71FF9385C1}" dt="2023-01-04T02:29:16.579" v="985" actId="207"/>
          <ac:spMkLst>
            <pc:docMk/>
            <pc:sldMk cId="569048894" sldId="331"/>
            <ac:spMk id="16" creationId="{9843C92F-A55D-3ED5-B907-61E7D71771B1}"/>
          </ac:spMkLst>
        </pc:spChg>
        <pc:picChg chg="add mod">
          <ac:chgData name="Chittaranjan Hens" userId="6fc03958433e8a43" providerId="LiveId" clId="{AE445185-F013-4E27-B402-5F71FF9385C1}" dt="2023-01-04T02:26:45.584" v="933" actId="1076"/>
          <ac:picMkLst>
            <pc:docMk/>
            <pc:sldMk cId="569048894" sldId="331"/>
            <ac:picMk id="3" creationId="{993204F7-4391-D410-2A5A-55217FC409AB}"/>
          </ac:picMkLst>
        </pc:picChg>
        <pc:picChg chg="mod">
          <ac:chgData name="Chittaranjan Hens" userId="6fc03958433e8a43" providerId="LiveId" clId="{AE445185-F013-4E27-B402-5F71FF9385C1}" dt="2023-01-04T02:26:52.623" v="936" actId="1076"/>
          <ac:picMkLst>
            <pc:docMk/>
            <pc:sldMk cId="569048894" sldId="331"/>
            <ac:picMk id="4" creationId="{A77CDD2A-AFD3-0864-6D67-957A858D6745}"/>
          </ac:picMkLst>
        </pc:picChg>
        <pc:picChg chg="del">
          <ac:chgData name="Chittaranjan Hens" userId="6fc03958433e8a43" providerId="LiveId" clId="{AE445185-F013-4E27-B402-5F71FF9385C1}" dt="2023-01-04T02:23:39.961" v="911" actId="478"/>
          <ac:picMkLst>
            <pc:docMk/>
            <pc:sldMk cId="569048894" sldId="331"/>
            <ac:picMk id="6" creationId="{2379BE4A-499A-5A0A-60BA-F746720A2694}"/>
          </ac:picMkLst>
        </pc:picChg>
        <pc:picChg chg="add mod">
          <ac:chgData name="Chittaranjan Hens" userId="6fc03958433e8a43" providerId="LiveId" clId="{AE445185-F013-4E27-B402-5F71FF9385C1}" dt="2023-01-04T02:26:49.068" v="934" actId="1076"/>
          <ac:picMkLst>
            <pc:docMk/>
            <pc:sldMk cId="569048894" sldId="331"/>
            <ac:picMk id="7" creationId="{ADBD6A3F-8178-A1FC-F7D2-45F0E5A90BFA}"/>
          </ac:picMkLst>
        </pc:picChg>
        <pc:picChg chg="del">
          <ac:chgData name="Chittaranjan Hens" userId="6fc03958433e8a43" providerId="LiveId" clId="{AE445185-F013-4E27-B402-5F71FF9385C1}" dt="2023-01-04T02:23:47.542" v="914" actId="478"/>
          <ac:picMkLst>
            <pc:docMk/>
            <pc:sldMk cId="569048894" sldId="331"/>
            <ac:picMk id="17" creationId="{B9679940-21A7-2F06-671B-47B41B7374D7}"/>
          </ac:picMkLst>
        </pc:picChg>
      </pc:sldChg>
      <pc:sldChg chg="delSp add mod">
        <pc:chgData name="Chittaranjan Hens" userId="6fc03958433e8a43" providerId="LiveId" clId="{AE445185-F013-4E27-B402-5F71FF9385C1}" dt="2023-01-04T02:28:33.140" v="958" actId="478"/>
        <pc:sldMkLst>
          <pc:docMk/>
          <pc:sldMk cId="4428162" sldId="332"/>
        </pc:sldMkLst>
        <pc:spChg chg="del">
          <ac:chgData name="Chittaranjan Hens" userId="6fc03958433e8a43" providerId="LiveId" clId="{AE445185-F013-4E27-B402-5F71FF9385C1}" dt="2023-01-04T02:28:33.140" v="958" actId="478"/>
          <ac:spMkLst>
            <pc:docMk/>
            <pc:sldMk cId="4428162" sldId="332"/>
            <ac:spMk id="15" creationId="{011F0240-892C-55F4-B3D2-B3AF12991600}"/>
          </ac:spMkLst>
        </pc:spChg>
      </pc:sldChg>
      <pc:sldChg chg="add del">
        <pc:chgData name="Chittaranjan Hens" userId="6fc03958433e8a43" providerId="LiveId" clId="{AE445185-F013-4E27-B402-5F71FF9385C1}" dt="2023-01-04T02:24:01.043" v="916" actId="47"/>
        <pc:sldMkLst>
          <pc:docMk/>
          <pc:sldMk cId="3097186255" sldId="332"/>
        </pc:sldMkLst>
      </pc:sldChg>
      <pc:sldChg chg="modSp add mod">
        <pc:chgData name="Chittaranjan Hens" userId="6fc03958433e8a43" providerId="LiveId" clId="{AE445185-F013-4E27-B402-5F71FF9385C1}" dt="2023-01-04T02:39:52.058" v="1271" actId="1076"/>
        <pc:sldMkLst>
          <pc:docMk/>
          <pc:sldMk cId="1251487997" sldId="333"/>
        </pc:sldMkLst>
        <pc:spChg chg="mod">
          <ac:chgData name="Chittaranjan Hens" userId="6fc03958433e8a43" providerId="LiveId" clId="{AE445185-F013-4E27-B402-5F71FF9385C1}" dt="2023-01-04T02:39:52.058" v="1271" actId="1076"/>
          <ac:spMkLst>
            <pc:docMk/>
            <pc:sldMk cId="1251487997" sldId="333"/>
            <ac:spMk id="15" creationId="{011F0240-892C-55F4-B3D2-B3AF12991600}"/>
          </ac:spMkLst>
        </pc:spChg>
      </pc:sldChg>
      <pc:sldChg chg="addSp delSp modSp add mod ord">
        <pc:chgData name="Chittaranjan Hens" userId="6fc03958433e8a43" providerId="LiveId" clId="{AE445185-F013-4E27-B402-5F71FF9385C1}" dt="2023-01-04T02:36:25.932" v="1082" actId="478"/>
        <pc:sldMkLst>
          <pc:docMk/>
          <pc:sldMk cId="2298120832" sldId="334"/>
        </pc:sldMkLst>
        <pc:spChg chg="mod">
          <ac:chgData name="Chittaranjan Hens" userId="6fc03958433e8a43" providerId="LiveId" clId="{AE445185-F013-4E27-B402-5F71FF9385C1}" dt="2023-01-04T02:32:08.471" v="1033" actId="1076"/>
          <ac:spMkLst>
            <pc:docMk/>
            <pc:sldMk cId="2298120832" sldId="334"/>
            <ac:spMk id="8" creationId="{25DB9404-1245-DBD1-0A6B-C45569333CB3}"/>
          </ac:spMkLst>
        </pc:spChg>
        <pc:spChg chg="add del mod">
          <ac:chgData name="Chittaranjan Hens" userId="6fc03958433e8a43" providerId="LiveId" clId="{AE445185-F013-4E27-B402-5F71FF9385C1}" dt="2023-01-04T02:34:15.616" v="1049" actId="478"/>
          <ac:spMkLst>
            <pc:docMk/>
            <pc:sldMk cId="2298120832" sldId="334"/>
            <ac:spMk id="10" creationId="{7CAC36BD-3393-6F79-0B70-8B0E059D5A1A}"/>
          </ac:spMkLst>
        </pc:spChg>
        <pc:spChg chg="del">
          <ac:chgData name="Chittaranjan Hens" userId="6fc03958433e8a43" providerId="LiveId" clId="{AE445185-F013-4E27-B402-5F71FF9385C1}" dt="2023-01-04T02:30:54.494" v="991" actId="478"/>
          <ac:spMkLst>
            <pc:docMk/>
            <pc:sldMk cId="2298120832" sldId="334"/>
            <ac:spMk id="13" creationId="{606072B6-152B-1B78-B7DF-CC8B7A59BFE6}"/>
          </ac:spMkLst>
        </pc:spChg>
        <pc:spChg chg="add del mod">
          <ac:chgData name="Chittaranjan Hens" userId="6fc03958433e8a43" providerId="LiveId" clId="{AE445185-F013-4E27-B402-5F71FF9385C1}" dt="2023-01-04T02:36:25.932" v="1082" actId="478"/>
          <ac:spMkLst>
            <pc:docMk/>
            <pc:sldMk cId="2298120832" sldId="334"/>
            <ac:spMk id="15" creationId="{7009F22E-0923-8C49-F56D-B442E6C28490}"/>
          </ac:spMkLst>
        </pc:spChg>
        <pc:spChg chg="add del mod">
          <ac:chgData name="Chittaranjan Hens" userId="6fc03958433e8a43" providerId="LiveId" clId="{AE445185-F013-4E27-B402-5F71FF9385C1}" dt="2023-01-04T02:36:25.932" v="1082" actId="478"/>
          <ac:spMkLst>
            <pc:docMk/>
            <pc:sldMk cId="2298120832" sldId="334"/>
            <ac:spMk id="17" creationId="{7AFDFA64-62F3-27C4-2FF5-73D72F20A01B}"/>
          </ac:spMkLst>
        </pc:spChg>
        <pc:spChg chg="add del mod">
          <ac:chgData name="Chittaranjan Hens" userId="6fc03958433e8a43" providerId="LiveId" clId="{AE445185-F013-4E27-B402-5F71FF9385C1}" dt="2023-01-04T02:36:25.932" v="1082" actId="478"/>
          <ac:spMkLst>
            <pc:docMk/>
            <pc:sldMk cId="2298120832" sldId="334"/>
            <ac:spMk id="19" creationId="{231B7F6E-0B32-5162-5C41-6A07E7D2F681}"/>
          </ac:spMkLst>
        </pc:spChg>
        <pc:graphicFrameChg chg="add del mod">
          <ac:chgData name="Chittaranjan Hens" userId="6fc03958433e8a43" providerId="LiveId" clId="{AE445185-F013-4E27-B402-5F71FF9385C1}" dt="2023-01-04T02:36:25.932" v="1082" actId="478"/>
          <ac:graphicFrameMkLst>
            <pc:docMk/>
            <pc:sldMk cId="2298120832" sldId="334"/>
            <ac:graphicFrameMk id="11" creationId="{A25EE226-FC1E-6DE7-6DAA-CA1453567AAA}"/>
          </ac:graphicFrameMkLst>
        </pc:graphicFrameChg>
        <pc:graphicFrameChg chg="add del mod">
          <ac:chgData name="Chittaranjan Hens" userId="6fc03958433e8a43" providerId="LiveId" clId="{AE445185-F013-4E27-B402-5F71FF9385C1}" dt="2023-01-04T02:36:25.932" v="1082" actId="478"/>
          <ac:graphicFrameMkLst>
            <pc:docMk/>
            <pc:sldMk cId="2298120832" sldId="334"/>
            <ac:graphicFrameMk id="12" creationId="{A9E04F6C-81BB-0109-3A28-1EEE1A178087}"/>
          </ac:graphicFrameMkLst>
        </pc:graphicFrameChg>
        <pc:picChg chg="del">
          <ac:chgData name="Chittaranjan Hens" userId="6fc03958433e8a43" providerId="LiveId" clId="{AE445185-F013-4E27-B402-5F71FF9385C1}" dt="2023-01-04T02:30:51.698" v="990" actId="478"/>
          <ac:picMkLst>
            <pc:docMk/>
            <pc:sldMk cId="2298120832" sldId="334"/>
            <ac:picMk id="3" creationId="{993204F7-4391-D410-2A5A-55217FC409AB}"/>
          </ac:picMkLst>
        </pc:picChg>
        <pc:picChg chg="mod">
          <ac:chgData name="Chittaranjan Hens" userId="6fc03958433e8a43" providerId="LiveId" clId="{AE445185-F013-4E27-B402-5F71FF9385C1}" dt="2023-01-04T02:33:34.241" v="1044" actId="1076"/>
          <ac:picMkLst>
            <pc:docMk/>
            <pc:sldMk cId="2298120832" sldId="334"/>
            <ac:picMk id="4" creationId="{A77CDD2A-AFD3-0864-6D67-957A858D6745}"/>
          </ac:picMkLst>
        </pc:picChg>
        <pc:picChg chg="add del mod">
          <ac:chgData name="Chittaranjan Hens" userId="6fc03958433e8a43" providerId="LiveId" clId="{AE445185-F013-4E27-B402-5F71FF9385C1}" dt="2023-01-04T02:31:36.718" v="997" actId="478"/>
          <ac:picMkLst>
            <pc:docMk/>
            <pc:sldMk cId="2298120832" sldId="334"/>
            <ac:picMk id="5" creationId="{A8DB39B3-7491-A91D-652B-93C329D52018}"/>
          </ac:picMkLst>
        </pc:picChg>
        <pc:picChg chg="del">
          <ac:chgData name="Chittaranjan Hens" userId="6fc03958433e8a43" providerId="LiveId" clId="{AE445185-F013-4E27-B402-5F71FF9385C1}" dt="2023-01-04T02:30:49.930" v="989" actId="478"/>
          <ac:picMkLst>
            <pc:docMk/>
            <pc:sldMk cId="2298120832" sldId="334"/>
            <ac:picMk id="7" creationId="{ADBD6A3F-8178-A1FC-F7D2-45F0E5A90BFA}"/>
          </ac:picMkLst>
        </pc:picChg>
        <pc:picChg chg="add mod">
          <ac:chgData name="Chittaranjan Hens" userId="6fc03958433e8a43" providerId="LiveId" clId="{AE445185-F013-4E27-B402-5F71FF9385C1}" dt="2023-01-04T02:33:38.312" v="1046" actId="1076"/>
          <ac:picMkLst>
            <pc:docMk/>
            <pc:sldMk cId="2298120832" sldId="334"/>
            <ac:picMk id="9" creationId="{F27A554E-C662-3CD0-3D05-62B124CCAC67}"/>
          </ac:picMkLst>
        </pc:picChg>
      </pc:sldChg>
      <pc:sldChg chg="modSp add mod ord">
        <pc:chgData name="Chittaranjan Hens" userId="6fc03958433e8a43" providerId="LiveId" clId="{AE445185-F013-4E27-B402-5F71FF9385C1}" dt="2023-01-04T04:53:19.403" v="1647" actId="1076"/>
        <pc:sldMkLst>
          <pc:docMk/>
          <pc:sldMk cId="204522122" sldId="335"/>
        </pc:sldMkLst>
        <pc:spChg chg="mod">
          <ac:chgData name="Chittaranjan Hens" userId="6fc03958433e8a43" providerId="LiveId" clId="{AE445185-F013-4E27-B402-5F71FF9385C1}" dt="2023-01-04T02:39:31.574" v="1267" actId="14100"/>
          <ac:spMkLst>
            <pc:docMk/>
            <pc:sldMk cId="204522122" sldId="335"/>
            <ac:spMk id="15" creationId="{7009F22E-0923-8C49-F56D-B442E6C28490}"/>
          </ac:spMkLst>
        </pc:spChg>
        <pc:spChg chg="mod">
          <ac:chgData name="Chittaranjan Hens" userId="6fc03958433e8a43" providerId="LiveId" clId="{AE445185-F013-4E27-B402-5F71FF9385C1}" dt="2023-01-04T02:40:14.048" v="1273" actId="403"/>
          <ac:spMkLst>
            <pc:docMk/>
            <pc:sldMk cId="204522122" sldId="335"/>
            <ac:spMk id="17" creationId="{7AFDFA64-62F3-27C4-2FF5-73D72F20A01B}"/>
          </ac:spMkLst>
        </pc:spChg>
        <pc:spChg chg="mod">
          <ac:chgData name="Chittaranjan Hens" userId="6fc03958433e8a43" providerId="LiveId" clId="{AE445185-F013-4E27-B402-5F71FF9385C1}" dt="2023-01-04T02:40:10.168" v="1272" actId="403"/>
          <ac:spMkLst>
            <pc:docMk/>
            <pc:sldMk cId="204522122" sldId="335"/>
            <ac:spMk id="19" creationId="{231B7F6E-0B32-5162-5C41-6A07E7D2F681}"/>
          </ac:spMkLst>
        </pc:spChg>
        <pc:graphicFrameChg chg="mod">
          <ac:chgData name="Chittaranjan Hens" userId="6fc03958433e8a43" providerId="LiveId" clId="{AE445185-F013-4E27-B402-5F71FF9385C1}" dt="2023-01-04T04:53:19.403" v="1647" actId="1076"/>
          <ac:graphicFrameMkLst>
            <pc:docMk/>
            <pc:sldMk cId="204522122" sldId="335"/>
            <ac:graphicFrameMk id="11" creationId="{A25EE226-FC1E-6DE7-6DAA-CA1453567AAA}"/>
          </ac:graphicFrameMkLst>
        </pc:graphicFrameChg>
        <pc:graphicFrameChg chg="mod">
          <ac:chgData name="Chittaranjan Hens" userId="6fc03958433e8a43" providerId="LiveId" clId="{AE445185-F013-4E27-B402-5F71FF9385C1}" dt="2023-01-04T04:53:15.375" v="1646" actId="1076"/>
          <ac:graphicFrameMkLst>
            <pc:docMk/>
            <pc:sldMk cId="204522122" sldId="335"/>
            <ac:graphicFrameMk id="12" creationId="{A9E04F6C-81BB-0109-3A28-1EEE1A178087}"/>
          </ac:graphicFrameMkLst>
        </pc:graphicFrameChg>
        <pc:picChg chg="mod">
          <ac:chgData name="Chittaranjan Hens" userId="6fc03958433e8a43" providerId="LiveId" clId="{AE445185-F013-4E27-B402-5F71FF9385C1}" dt="2023-01-04T02:39:03.432" v="1101" actId="1076"/>
          <ac:picMkLst>
            <pc:docMk/>
            <pc:sldMk cId="204522122" sldId="335"/>
            <ac:picMk id="4" creationId="{A77CDD2A-AFD3-0864-6D67-957A858D6745}"/>
          </ac:picMkLst>
        </pc:picChg>
      </pc:sldChg>
      <pc:sldChg chg="add del">
        <pc:chgData name="Chittaranjan Hens" userId="6fc03958433e8a43" providerId="LiveId" clId="{AE445185-F013-4E27-B402-5F71FF9385C1}" dt="2023-01-04T02:30:58.714" v="993"/>
        <pc:sldMkLst>
          <pc:docMk/>
          <pc:sldMk cId="2004334237" sldId="335"/>
        </pc:sldMkLst>
      </pc:sldChg>
      <pc:sldChg chg="addSp delSp modSp add mod">
        <pc:chgData name="Chittaranjan Hens" userId="6fc03958433e8a43" providerId="LiveId" clId="{AE445185-F013-4E27-B402-5F71FF9385C1}" dt="2023-01-04T02:40:28.480" v="1275" actId="1076"/>
        <pc:sldMkLst>
          <pc:docMk/>
          <pc:sldMk cId="2201819629" sldId="336"/>
        </pc:sldMkLst>
        <pc:spChg chg="mod">
          <ac:chgData name="Chittaranjan Hens" userId="6fc03958433e8a43" providerId="LiveId" clId="{AE445185-F013-4E27-B402-5F71FF9385C1}" dt="2023-01-04T02:40:28.480" v="1275" actId="1076"/>
          <ac:spMkLst>
            <pc:docMk/>
            <pc:sldMk cId="2201819629" sldId="336"/>
            <ac:spMk id="8" creationId="{25DB9404-1245-DBD1-0A6B-C45569333CB3}"/>
          </ac:spMkLst>
        </pc:spChg>
        <pc:picChg chg="add mod">
          <ac:chgData name="Chittaranjan Hens" userId="6fc03958433e8a43" providerId="LiveId" clId="{AE445185-F013-4E27-B402-5F71FF9385C1}" dt="2023-01-04T02:37:48.879" v="1090" actId="1076"/>
          <ac:picMkLst>
            <pc:docMk/>
            <pc:sldMk cId="2201819629" sldId="336"/>
            <ac:picMk id="3" creationId="{D07A7288-5375-7A69-4D96-46877941B9F1}"/>
          </ac:picMkLst>
        </pc:picChg>
        <pc:picChg chg="add mod">
          <ac:chgData name="Chittaranjan Hens" userId="6fc03958433e8a43" providerId="LiveId" clId="{AE445185-F013-4E27-B402-5F71FF9385C1}" dt="2023-01-04T02:38:12.988" v="1094" actId="14100"/>
          <ac:picMkLst>
            <pc:docMk/>
            <pc:sldMk cId="2201819629" sldId="336"/>
            <ac:picMk id="6" creationId="{DF87E07C-F7DF-F0BE-C52D-41F1CDAAB8DF}"/>
          </ac:picMkLst>
        </pc:picChg>
        <pc:picChg chg="del">
          <ac:chgData name="Chittaranjan Hens" userId="6fc03958433e8a43" providerId="LiveId" clId="{AE445185-F013-4E27-B402-5F71FF9385C1}" dt="2023-01-04T02:37:22.066" v="1086" actId="478"/>
          <ac:picMkLst>
            <pc:docMk/>
            <pc:sldMk cId="2201819629" sldId="336"/>
            <ac:picMk id="9" creationId="{F27A554E-C662-3CD0-3D05-62B124CCAC67}"/>
          </ac:picMkLst>
        </pc:picChg>
      </pc:sldChg>
      <pc:sldChg chg="addSp modSp add mod">
        <pc:chgData name="Chittaranjan Hens" userId="6fc03958433e8a43" providerId="LiveId" clId="{AE445185-F013-4E27-B402-5F71FF9385C1}" dt="2023-01-04T02:40:23.798" v="1274" actId="1076"/>
        <pc:sldMkLst>
          <pc:docMk/>
          <pc:sldMk cId="2328464785" sldId="337"/>
        </pc:sldMkLst>
        <pc:spChg chg="mod">
          <ac:chgData name="Chittaranjan Hens" userId="6fc03958433e8a43" providerId="LiveId" clId="{AE445185-F013-4E27-B402-5F71FF9385C1}" dt="2023-01-04T02:40:23.798" v="1274" actId="1076"/>
          <ac:spMkLst>
            <pc:docMk/>
            <pc:sldMk cId="2328464785" sldId="337"/>
            <ac:spMk id="8" creationId="{25DB9404-1245-DBD1-0A6B-C45569333CB3}"/>
          </ac:spMkLst>
        </pc:spChg>
        <pc:picChg chg="add mod">
          <ac:chgData name="Chittaranjan Hens" userId="6fc03958433e8a43" providerId="LiveId" clId="{AE445185-F013-4E27-B402-5F71FF9385C1}" dt="2023-01-04T02:38:52.901" v="1100" actId="1076"/>
          <ac:picMkLst>
            <pc:docMk/>
            <pc:sldMk cId="2328464785" sldId="337"/>
            <ac:picMk id="5" creationId="{C0490890-8F80-0EBA-E747-4CE42729424E}"/>
          </ac:picMkLst>
        </pc:picChg>
      </pc:sldChg>
      <pc:sldChg chg="addSp delSp modSp add mod modAnim">
        <pc:chgData name="Chittaranjan Hens" userId="6fc03958433e8a43" providerId="LiveId" clId="{AE445185-F013-4E27-B402-5F71FF9385C1}" dt="2023-01-04T04:36:08.514" v="1371" actId="1076"/>
        <pc:sldMkLst>
          <pc:docMk/>
          <pc:sldMk cId="95184056" sldId="338"/>
        </pc:sldMkLst>
        <pc:spChg chg="add mod">
          <ac:chgData name="Chittaranjan Hens" userId="6fc03958433e8a43" providerId="LiveId" clId="{AE445185-F013-4E27-B402-5F71FF9385C1}" dt="2023-01-04T04:36:08.514" v="1371" actId="1076"/>
          <ac:spMkLst>
            <pc:docMk/>
            <pc:sldMk cId="95184056" sldId="338"/>
            <ac:spMk id="2" creationId="{17EFBCC4-4E7C-C0DE-D6E6-8460011F3537}"/>
          </ac:spMkLst>
        </pc:spChg>
        <pc:spChg chg="mod">
          <ac:chgData name="Chittaranjan Hens" userId="6fc03958433e8a43" providerId="LiveId" clId="{AE445185-F013-4E27-B402-5F71FF9385C1}" dt="2023-01-04T02:44:23.869" v="1328" actId="20577"/>
          <ac:spMkLst>
            <pc:docMk/>
            <pc:sldMk cId="95184056" sldId="338"/>
            <ac:spMk id="8" creationId="{25DB9404-1245-DBD1-0A6B-C45569333CB3}"/>
          </ac:spMkLst>
        </pc:spChg>
        <pc:spChg chg="add del mod ord">
          <ac:chgData name="Chittaranjan Hens" userId="6fc03958433e8a43" providerId="LiveId" clId="{AE445185-F013-4E27-B402-5F71FF9385C1}" dt="2023-01-04T02:42:41.041" v="1293" actId="478"/>
          <ac:spMkLst>
            <pc:docMk/>
            <pc:sldMk cId="95184056" sldId="338"/>
            <ac:spMk id="9" creationId="{BD72F173-B576-A235-4A53-384FE86FD2F2}"/>
          </ac:spMkLst>
        </pc:spChg>
        <pc:spChg chg="add mod">
          <ac:chgData name="Chittaranjan Hens" userId="6fc03958433e8a43" providerId="LiveId" clId="{AE445185-F013-4E27-B402-5F71FF9385C1}" dt="2023-01-04T02:42:56.077" v="1295" actId="17032"/>
          <ac:spMkLst>
            <pc:docMk/>
            <pc:sldMk cId="95184056" sldId="338"/>
            <ac:spMk id="10" creationId="{5B2FF2BA-DE78-EC9D-93CE-C63F11400F60}"/>
          </ac:spMkLst>
        </pc:spChg>
        <pc:spChg chg="add mod">
          <ac:chgData name="Chittaranjan Hens" userId="6fc03958433e8a43" providerId="LiveId" clId="{AE445185-F013-4E27-B402-5F71FF9385C1}" dt="2023-01-04T02:43:14.412" v="1299" actId="14100"/>
          <ac:spMkLst>
            <pc:docMk/>
            <pc:sldMk cId="95184056" sldId="338"/>
            <ac:spMk id="11" creationId="{1ECC6032-C15C-9656-1F37-5F2F74B3FB04}"/>
          </ac:spMkLst>
        </pc:spChg>
        <pc:spChg chg="add mod">
          <ac:chgData name="Chittaranjan Hens" userId="6fc03958433e8a43" providerId="LiveId" clId="{AE445185-F013-4E27-B402-5F71FF9385C1}" dt="2023-01-04T02:43:33.126" v="1302" actId="14100"/>
          <ac:spMkLst>
            <pc:docMk/>
            <pc:sldMk cId="95184056" sldId="338"/>
            <ac:spMk id="12" creationId="{B691987A-3764-9419-6FFB-B14225DCDFD4}"/>
          </ac:spMkLst>
        </pc:spChg>
        <pc:spChg chg="add mod">
          <ac:chgData name="Chittaranjan Hens" userId="6fc03958433e8a43" providerId="LiveId" clId="{AE445185-F013-4E27-B402-5F71FF9385C1}" dt="2023-01-04T02:44:13.294" v="1304" actId="13822"/>
          <ac:spMkLst>
            <pc:docMk/>
            <pc:sldMk cId="95184056" sldId="338"/>
            <ac:spMk id="13" creationId="{34662442-519B-EFC4-D1A3-6781D4F2CA77}"/>
          </ac:spMkLst>
        </pc:spChg>
        <pc:picChg chg="del">
          <ac:chgData name="Chittaranjan Hens" userId="6fc03958433e8a43" providerId="LiveId" clId="{AE445185-F013-4E27-B402-5F71FF9385C1}" dt="2023-01-04T02:41:10.708" v="1277" actId="478"/>
          <ac:picMkLst>
            <pc:docMk/>
            <pc:sldMk cId="95184056" sldId="338"/>
            <ac:picMk id="3" creationId="{D07A7288-5375-7A69-4D96-46877941B9F1}"/>
          </ac:picMkLst>
        </pc:picChg>
        <pc:picChg chg="del">
          <ac:chgData name="Chittaranjan Hens" userId="6fc03958433e8a43" providerId="LiveId" clId="{AE445185-F013-4E27-B402-5F71FF9385C1}" dt="2023-01-04T02:41:10.708" v="1277" actId="478"/>
          <ac:picMkLst>
            <pc:docMk/>
            <pc:sldMk cId="95184056" sldId="338"/>
            <ac:picMk id="5" creationId="{C0490890-8F80-0EBA-E747-4CE42729424E}"/>
          </ac:picMkLst>
        </pc:picChg>
        <pc:picChg chg="del">
          <ac:chgData name="Chittaranjan Hens" userId="6fc03958433e8a43" providerId="LiveId" clId="{AE445185-F013-4E27-B402-5F71FF9385C1}" dt="2023-01-04T02:41:10.708" v="1277" actId="478"/>
          <ac:picMkLst>
            <pc:docMk/>
            <pc:sldMk cId="95184056" sldId="338"/>
            <ac:picMk id="6" creationId="{DF87E07C-F7DF-F0BE-C52D-41F1CDAAB8DF}"/>
          </ac:picMkLst>
        </pc:picChg>
        <pc:picChg chg="add mod">
          <ac:chgData name="Chittaranjan Hens" userId="6fc03958433e8a43" providerId="LiveId" clId="{AE445185-F013-4E27-B402-5F71FF9385C1}" dt="2023-01-04T02:41:39.870" v="1284" actId="1076"/>
          <ac:picMkLst>
            <pc:docMk/>
            <pc:sldMk cId="95184056" sldId="338"/>
            <ac:picMk id="7" creationId="{29C962CC-3925-3089-28A9-24A7D7D06E29}"/>
          </ac:picMkLst>
        </pc:picChg>
      </pc:sldChg>
      <pc:sldChg chg="addSp delSp modSp add del mod">
        <pc:chgData name="Chittaranjan Hens" userId="6fc03958433e8a43" providerId="LiveId" clId="{AE445185-F013-4E27-B402-5F71FF9385C1}" dt="2023-01-04T04:39:48.601" v="1454" actId="47"/>
        <pc:sldMkLst>
          <pc:docMk/>
          <pc:sldMk cId="2131996603" sldId="339"/>
        </pc:sldMkLst>
        <pc:spChg chg="add mod">
          <ac:chgData name="Chittaranjan Hens" userId="6fc03958433e8a43" providerId="LiveId" clId="{AE445185-F013-4E27-B402-5F71FF9385C1}" dt="2023-01-04T04:37:17.513" v="1376" actId="1076"/>
          <ac:spMkLst>
            <pc:docMk/>
            <pc:sldMk cId="2131996603" sldId="339"/>
            <ac:spMk id="3" creationId="{4EE4C12F-55AC-E942-7788-00ADAFADC326}"/>
          </ac:spMkLst>
        </pc:spChg>
        <pc:spChg chg="add del mod">
          <ac:chgData name="Chittaranjan Hens" userId="6fc03958433e8a43" providerId="LiveId" clId="{AE445185-F013-4E27-B402-5F71FF9385C1}" dt="2023-01-04T04:36:00.908" v="1369" actId="21"/>
          <ac:spMkLst>
            <pc:docMk/>
            <pc:sldMk cId="2131996603" sldId="339"/>
            <ac:spMk id="5" creationId="{D97F98B8-3484-9FAC-D977-AE3CA23C16E9}"/>
          </ac:spMkLst>
        </pc:spChg>
        <pc:spChg chg="mod">
          <ac:chgData name="Chittaranjan Hens" userId="6fc03958433e8a43" providerId="LiveId" clId="{AE445185-F013-4E27-B402-5F71FF9385C1}" dt="2023-01-04T02:48:56.943" v="1366" actId="20577"/>
          <ac:spMkLst>
            <pc:docMk/>
            <pc:sldMk cId="2131996603" sldId="339"/>
            <ac:spMk id="8" creationId="{25DB9404-1245-DBD1-0A6B-C45569333CB3}"/>
          </ac:spMkLst>
        </pc:spChg>
        <pc:spChg chg="add mod">
          <ac:chgData name="Chittaranjan Hens" userId="6fc03958433e8a43" providerId="LiveId" clId="{AE445185-F013-4E27-B402-5F71FF9385C1}" dt="2023-01-04T04:39:02.573" v="1444" actId="207"/>
          <ac:spMkLst>
            <pc:docMk/>
            <pc:sldMk cId="2131996603" sldId="339"/>
            <ac:spMk id="9" creationId="{066AF049-D512-A892-5A10-3D94F0915DC9}"/>
          </ac:spMkLst>
        </pc:spChg>
        <pc:spChg chg="add mod">
          <ac:chgData name="Chittaranjan Hens" userId="6fc03958433e8a43" providerId="LiveId" clId="{AE445185-F013-4E27-B402-5F71FF9385C1}" dt="2023-01-04T04:38:53.350" v="1441" actId="1076"/>
          <ac:spMkLst>
            <pc:docMk/>
            <pc:sldMk cId="2131996603" sldId="339"/>
            <ac:spMk id="10" creationId="{E3406E0F-131E-3B82-367A-1F54A5A56E1F}"/>
          </ac:spMkLst>
        </pc:spChg>
        <pc:picChg chg="del">
          <ac:chgData name="Chittaranjan Hens" userId="6fc03958433e8a43" providerId="LiveId" clId="{AE445185-F013-4E27-B402-5F71FF9385C1}" dt="2023-01-04T02:44:42.891" v="1330" actId="478"/>
          <ac:picMkLst>
            <pc:docMk/>
            <pc:sldMk cId="2131996603" sldId="339"/>
            <ac:picMk id="3" creationId="{D07A7288-5375-7A69-4D96-46877941B9F1}"/>
          </ac:picMkLst>
        </pc:picChg>
        <pc:picChg chg="mod">
          <ac:chgData name="Chittaranjan Hens" userId="6fc03958433e8a43" providerId="LiveId" clId="{AE445185-F013-4E27-B402-5F71FF9385C1}" dt="2023-01-04T02:47:02.166" v="1354" actId="1076"/>
          <ac:picMkLst>
            <pc:docMk/>
            <pc:sldMk cId="2131996603" sldId="339"/>
            <ac:picMk id="4" creationId="{A77CDD2A-AFD3-0864-6D67-957A858D6745}"/>
          </ac:picMkLst>
        </pc:picChg>
        <pc:picChg chg="del">
          <ac:chgData name="Chittaranjan Hens" userId="6fc03958433e8a43" providerId="LiveId" clId="{AE445185-F013-4E27-B402-5F71FF9385C1}" dt="2023-01-04T02:44:42.891" v="1330" actId="478"/>
          <ac:picMkLst>
            <pc:docMk/>
            <pc:sldMk cId="2131996603" sldId="339"/>
            <ac:picMk id="6" creationId="{DF87E07C-F7DF-F0BE-C52D-41F1CDAAB8DF}"/>
          </ac:picMkLst>
        </pc:picChg>
        <pc:picChg chg="add mod">
          <ac:chgData name="Chittaranjan Hens" userId="6fc03958433e8a43" providerId="LiveId" clId="{AE445185-F013-4E27-B402-5F71FF9385C1}" dt="2023-01-04T04:37:38.704" v="1378" actId="1076"/>
          <ac:picMkLst>
            <pc:docMk/>
            <pc:sldMk cId="2131996603" sldId="339"/>
            <ac:picMk id="7" creationId="{0765C4CA-490D-EDA8-37C4-39553CE789F0}"/>
          </ac:picMkLst>
        </pc:picChg>
      </pc:sldChg>
      <pc:sldChg chg="add del">
        <pc:chgData name="Chittaranjan Hens" userId="6fc03958433e8a43" providerId="LiveId" clId="{AE445185-F013-4E27-B402-5F71FF9385C1}" dt="2023-01-04T02:41:20.907" v="1279" actId="47"/>
        <pc:sldMkLst>
          <pc:docMk/>
          <pc:sldMk cId="2817914908" sldId="339"/>
        </pc:sldMkLst>
      </pc:sldChg>
      <pc:sldChg chg="addSp delSp modSp add mod">
        <pc:chgData name="Chittaranjan Hens" userId="6fc03958433e8a43" providerId="LiveId" clId="{AE445185-F013-4E27-B402-5F71FF9385C1}" dt="2023-01-04T04:39:55.913" v="1456" actId="478"/>
        <pc:sldMkLst>
          <pc:docMk/>
          <pc:sldMk cId="3817621952" sldId="340"/>
        </pc:sldMkLst>
        <pc:spChg chg="mod">
          <ac:chgData name="Chittaranjan Hens" userId="6fc03958433e8a43" providerId="LiveId" clId="{AE445185-F013-4E27-B402-5F71FF9385C1}" dt="2023-01-04T04:39:32.977" v="1449" actId="1076"/>
          <ac:spMkLst>
            <pc:docMk/>
            <pc:sldMk cId="3817621952" sldId="340"/>
            <ac:spMk id="9" creationId="{066AF049-D512-A892-5A10-3D94F0915DC9}"/>
          </ac:spMkLst>
        </pc:spChg>
        <pc:spChg chg="mod">
          <ac:chgData name="Chittaranjan Hens" userId="6fc03958433e8a43" providerId="LiveId" clId="{AE445185-F013-4E27-B402-5F71FF9385C1}" dt="2023-01-04T04:39:46.193" v="1453" actId="14100"/>
          <ac:spMkLst>
            <pc:docMk/>
            <pc:sldMk cId="3817621952" sldId="340"/>
            <ac:spMk id="10" creationId="{E3406E0F-131E-3B82-367A-1F54A5A56E1F}"/>
          </ac:spMkLst>
        </pc:spChg>
        <pc:picChg chg="add del mod">
          <ac:chgData name="Chittaranjan Hens" userId="6fc03958433e8a43" providerId="LiveId" clId="{AE445185-F013-4E27-B402-5F71FF9385C1}" dt="2023-01-04T04:39:55.913" v="1456" actId="478"/>
          <ac:picMkLst>
            <pc:docMk/>
            <pc:sldMk cId="3817621952" sldId="340"/>
            <ac:picMk id="5" creationId="{BB426661-9216-4530-8BF3-3D6EF34F6FF3}"/>
          </ac:picMkLst>
        </pc:picChg>
        <pc:picChg chg="mod">
          <ac:chgData name="Chittaranjan Hens" userId="6fc03958433e8a43" providerId="LiveId" clId="{AE445185-F013-4E27-B402-5F71FF9385C1}" dt="2023-01-04T04:39:37.098" v="1450" actId="1076"/>
          <ac:picMkLst>
            <pc:docMk/>
            <pc:sldMk cId="3817621952" sldId="340"/>
            <ac:picMk id="7" creationId="{0765C4CA-490D-EDA8-37C4-39553CE789F0}"/>
          </ac:picMkLst>
        </pc:picChg>
      </pc:sldChg>
      <pc:sldChg chg="modSp add del mod">
        <pc:chgData name="Chittaranjan Hens" userId="6fc03958433e8a43" providerId="LiveId" clId="{AE445185-F013-4E27-B402-5F71FF9385C1}" dt="2023-01-04T04:41:54.875" v="1484" actId="47"/>
        <pc:sldMkLst>
          <pc:docMk/>
          <pc:sldMk cId="3961615739" sldId="341"/>
        </pc:sldMkLst>
        <pc:picChg chg="mod">
          <ac:chgData name="Chittaranjan Hens" userId="6fc03958433e8a43" providerId="LiveId" clId="{AE445185-F013-4E27-B402-5F71FF9385C1}" dt="2023-01-04T04:40:01.957" v="1458" actId="1076"/>
          <ac:picMkLst>
            <pc:docMk/>
            <pc:sldMk cId="3961615739" sldId="341"/>
            <ac:picMk id="5" creationId="{BB426661-9216-4530-8BF3-3D6EF34F6FF3}"/>
          </ac:picMkLst>
        </pc:picChg>
      </pc:sldChg>
      <pc:sldChg chg="addSp modSp add mod modAnim">
        <pc:chgData name="Chittaranjan Hens" userId="6fc03958433e8a43" providerId="LiveId" clId="{AE445185-F013-4E27-B402-5F71FF9385C1}" dt="2023-01-04T04:42:32.020" v="1490"/>
        <pc:sldMkLst>
          <pc:docMk/>
          <pc:sldMk cId="2091613246" sldId="342"/>
        </pc:sldMkLst>
        <pc:spChg chg="add mod">
          <ac:chgData name="Chittaranjan Hens" userId="6fc03958433e8a43" providerId="LiveId" clId="{AE445185-F013-4E27-B402-5F71FF9385C1}" dt="2023-01-04T04:40:43.419" v="1477" actId="207"/>
          <ac:spMkLst>
            <pc:docMk/>
            <pc:sldMk cId="2091613246" sldId="342"/>
            <ac:spMk id="2" creationId="{805A4A17-A22E-E68E-FAE9-7D1054FFD9ED}"/>
          </ac:spMkLst>
        </pc:spChg>
        <pc:picChg chg="mod">
          <ac:chgData name="Chittaranjan Hens" userId="6fc03958433e8a43" providerId="LiveId" clId="{AE445185-F013-4E27-B402-5F71FF9385C1}" dt="2023-01-04T04:41:47.128" v="1483" actId="1076"/>
          <ac:picMkLst>
            <pc:docMk/>
            <pc:sldMk cId="2091613246" sldId="342"/>
            <ac:picMk id="5" creationId="{BB426661-9216-4530-8BF3-3D6EF34F6FF3}"/>
          </ac:picMkLst>
        </pc:picChg>
        <pc:picChg chg="add mod">
          <ac:chgData name="Chittaranjan Hens" userId="6fc03958433e8a43" providerId="LiveId" clId="{AE445185-F013-4E27-B402-5F71FF9385C1}" dt="2023-01-04T04:41:38.612" v="1482" actId="14100"/>
          <ac:picMkLst>
            <pc:docMk/>
            <pc:sldMk cId="2091613246" sldId="342"/>
            <ac:picMk id="11" creationId="{2EB231FB-585C-0D7F-445C-7F73E70106EF}"/>
          </ac:picMkLst>
        </pc:picChg>
      </pc:sldChg>
      <pc:sldChg chg="addSp delSp modSp add mod">
        <pc:chgData name="Chittaranjan Hens" userId="6fc03958433e8a43" providerId="LiveId" clId="{AE445185-F013-4E27-B402-5F71FF9385C1}" dt="2023-01-04T04:43:36.672" v="1516" actId="20577"/>
        <pc:sldMkLst>
          <pc:docMk/>
          <pc:sldMk cId="2195383221" sldId="343"/>
        </pc:sldMkLst>
        <pc:spChg chg="add del">
          <ac:chgData name="Chittaranjan Hens" userId="6fc03958433e8a43" providerId="LiveId" clId="{AE445185-F013-4E27-B402-5F71FF9385C1}" dt="2023-01-04T04:42:57.627" v="1492" actId="478"/>
          <ac:spMkLst>
            <pc:docMk/>
            <pc:sldMk cId="2195383221" sldId="343"/>
            <ac:spMk id="2" creationId="{805A4A17-A22E-E68E-FAE9-7D1054FFD9ED}"/>
          </ac:spMkLst>
        </pc:spChg>
        <pc:spChg chg="del">
          <ac:chgData name="Chittaranjan Hens" userId="6fc03958433e8a43" providerId="LiveId" clId="{AE445185-F013-4E27-B402-5F71FF9385C1}" dt="2023-01-04T04:41:07.614" v="1479" actId="478"/>
          <ac:spMkLst>
            <pc:docMk/>
            <pc:sldMk cId="2195383221" sldId="343"/>
            <ac:spMk id="3" creationId="{4EE4C12F-55AC-E942-7788-00ADAFADC326}"/>
          </ac:spMkLst>
        </pc:spChg>
        <pc:spChg chg="mod">
          <ac:chgData name="Chittaranjan Hens" userId="6fc03958433e8a43" providerId="LiveId" clId="{AE445185-F013-4E27-B402-5F71FF9385C1}" dt="2023-01-04T04:43:36.672" v="1516" actId="20577"/>
          <ac:spMkLst>
            <pc:docMk/>
            <pc:sldMk cId="2195383221" sldId="343"/>
            <ac:spMk id="8" creationId="{25DB9404-1245-DBD1-0A6B-C45569333CB3}"/>
          </ac:spMkLst>
        </pc:spChg>
        <pc:spChg chg="del">
          <ac:chgData name="Chittaranjan Hens" userId="6fc03958433e8a43" providerId="LiveId" clId="{AE445185-F013-4E27-B402-5F71FF9385C1}" dt="2023-01-04T04:41:07.614" v="1479" actId="478"/>
          <ac:spMkLst>
            <pc:docMk/>
            <pc:sldMk cId="2195383221" sldId="343"/>
            <ac:spMk id="9" creationId="{066AF049-D512-A892-5A10-3D94F0915DC9}"/>
          </ac:spMkLst>
        </pc:spChg>
        <pc:spChg chg="del">
          <ac:chgData name="Chittaranjan Hens" userId="6fc03958433e8a43" providerId="LiveId" clId="{AE445185-F013-4E27-B402-5F71FF9385C1}" dt="2023-01-04T04:41:07.614" v="1479" actId="478"/>
          <ac:spMkLst>
            <pc:docMk/>
            <pc:sldMk cId="2195383221" sldId="343"/>
            <ac:spMk id="10" creationId="{E3406E0F-131E-3B82-367A-1F54A5A56E1F}"/>
          </ac:spMkLst>
        </pc:spChg>
        <pc:picChg chg="del">
          <ac:chgData name="Chittaranjan Hens" userId="6fc03958433e8a43" providerId="LiveId" clId="{AE445185-F013-4E27-B402-5F71FF9385C1}" dt="2023-01-04T04:41:07.614" v="1479" actId="478"/>
          <ac:picMkLst>
            <pc:docMk/>
            <pc:sldMk cId="2195383221" sldId="343"/>
            <ac:picMk id="5" creationId="{BB426661-9216-4530-8BF3-3D6EF34F6FF3}"/>
          </ac:picMkLst>
        </pc:picChg>
        <pc:picChg chg="del">
          <ac:chgData name="Chittaranjan Hens" userId="6fc03958433e8a43" providerId="LiveId" clId="{AE445185-F013-4E27-B402-5F71FF9385C1}" dt="2023-01-04T04:41:07.614" v="1479" actId="478"/>
          <ac:picMkLst>
            <pc:docMk/>
            <pc:sldMk cId="2195383221" sldId="343"/>
            <ac:picMk id="7" creationId="{0765C4CA-490D-EDA8-37C4-39553CE789F0}"/>
          </ac:picMkLst>
        </pc:picChg>
        <pc:picChg chg="add mod">
          <ac:chgData name="Chittaranjan Hens" userId="6fc03958433e8a43" providerId="LiveId" clId="{AE445185-F013-4E27-B402-5F71FF9385C1}" dt="2023-01-04T04:43:05.678" v="1495" actId="1076"/>
          <ac:picMkLst>
            <pc:docMk/>
            <pc:sldMk cId="2195383221" sldId="343"/>
            <ac:picMk id="11" creationId="{E7C8C14C-3A1A-A7FC-A289-F098ABC8B1E0}"/>
          </ac:picMkLst>
        </pc:picChg>
      </pc:sldChg>
      <pc:sldChg chg="addSp delSp modSp add mod">
        <pc:chgData name="Chittaranjan Hens" userId="6fc03958433e8a43" providerId="LiveId" clId="{AE445185-F013-4E27-B402-5F71FF9385C1}" dt="2023-01-04T04:48:52.771" v="1589"/>
        <pc:sldMkLst>
          <pc:docMk/>
          <pc:sldMk cId="410067781" sldId="344"/>
        </pc:sldMkLst>
        <pc:spChg chg="del">
          <ac:chgData name="Chittaranjan Hens" userId="6fc03958433e8a43" providerId="LiveId" clId="{AE445185-F013-4E27-B402-5F71FF9385C1}" dt="2023-01-04T04:46:49.675" v="1555" actId="478"/>
          <ac:spMkLst>
            <pc:docMk/>
            <pc:sldMk cId="410067781" sldId="344"/>
            <ac:spMk id="2" creationId="{805A4A17-A22E-E68E-FAE9-7D1054FFD9ED}"/>
          </ac:spMkLst>
        </pc:spChg>
        <pc:spChg chg="add mod">
          <ac:chgData name="Chittaranjan Hens" userId="6fc03958433e8a43" providerId="LiveId" clId="{AE445185-F013-4E27-B402-5F71FF9385C1}" dt="2023-01-04T04:46:00.076" v="1542"/>
          <ac:spMkLst>
            <pc:docMk/>
            <pc:sldMk cId="410067781" sldId="344"/>
            <ac:spMk id="7" creationId="{50B6F353-D8EA-BECE-29F1-8FBC8CBD3B66}"/>
          </ac:spMkLst>
        </pc:spChg>
        <pc:spChg chg="mod">
          <ac:chgData name="Chittaranjan Hens" userId="6fc03958433e8a43" providerId="LiveId" clId="{AE445185-F013-4E27-B402-5F71FF9385C1}" dt="2023-01-04T04:43:32.525" v="1514" actId="20577"/>
          <ac:spMkLst>
            <pc:docMk/>
            <pc:sldMk cId="410067781" sldId="344"/>
            <ac:spMk id="8" creationId="{25DB9404-1245-DBD1-0A6B-C45569333CB3}"/>
          </ac:spMkLst>
        </pc:spChg>
        <pc:spChg chg="add del mod">
          <ac:chgData name="Chittaranjan Hens" userId="6fc03958433e8a43" providerId="LiveId" clId="{AE445185-F013-4E27-B402-5F71FF9385C1}" dt="2023-01-04T04:48:46.468" v="1588" actId="478"/>
          <ac:spMkLst>
            <pc:docMk/>
            <pc:sldMk cId="410067781" sldId="344"/>
            <ac:spMk id="10" creationId="{EF8C97F9-59EF-D8A3-2A46-6D02A20FE4F9}"/>
          </ac:spMkLst>
        </pc:spChg>
        <pc:spChg chg="add mod">
          <ac:chgData name="Chittaranjan Hens" userId="6fc03958433e8a43" providerId="LiveId" clId="{AE445185-F013-4E27-B402-5F71FF9385C1}" dt="2023-01-04T04:48:52.771" v="1589"/>
          <ac:spMkLst>
            <pc:docMk/>
            <pc:sldMk cId="410067781" sldId="344"/>
            <ac:spMk id="12" creationId="{EDB41CA6-DA13-36AF-A7CC-F844207B1C0E}"/>
          </ac:spMkLst>
        </pc:spChg>
        <pc:picChg chg="add mod">
          <ac:chgData name="Chittaranjan Hens" userId="6fc03958433e8a43" providerId="LiveId" clId="{AE445185-F013-4E27-B402-5F71FF9385C1}" dt="2023-01-04T04:44:07.851" v="1520" actId="1076"/>
          <ac:picMkLst>
            <pc:docMk/>
            <pc:sldMk cId="410067781" sldId="344"/>
            <ac:picMk id="5" creationId="{FEAB408E-9605-C783-893F-D4DDBBA9B9D1}"/>
          </ac:picMkLst>
        </pc:picChg>
        <pc:picChg chg="del">
          <ac:chgData name="Chittaranjan Hens" userId="6fc03958433e8a43" providerId="LiveId" clId="{AE445185-F013-4E27-B402-5F71FF9385C1}" dt="2023-01-04T04:43:41.872" v="1517" actId="478"/>
          <ac:picMkLst>
            <pc:docMk/>
            <pc:sldMk cId="410067781" sldId="344"/>
            <ac:picMk id="11" creationId="{E7C8C14C-3A1A-A7FC-A289-F098ABC8B1E0}"/>
          </ac:picMkLst>
        </pc:picChg>
      </pc:sldChg>
      <pc:sldChg chg="addSp modSp add mod">
        <pc:chgData name="Chittaranjan Hens" userId="6fc03958433e8a43" providerId="LiveId" clId="{AE445185-F013-4E27-B402-5F71FF9385C1}" dt="2023-01-04T04:47:33.678" v="1562" actId="14100"/>
        <pc:sldMkLst>
          <pc:docMk/>
          <pc:sldMk cId="1848923214" sldId="345"/>
        </pc:sldMkLst>
        <pc:spChg chg="mod">
          <ac:chgData name="Chittaranjan Hens" userId="6fc03958433e8a43" providerId="LiveId" clId="{AE445185-F013-4E27-B402-5F71FF9385C1}" dt="2023-01-04T04:47:04.125" v="1558" actId="14100"/>
          <ac:spMkLst>
            <pc:docMk/>
            <pc:sldMk cId="1848923214" sldId="345"/>
            <ac:spMk id="10" creationId="{EF8C97F9-59EF-D8A3-2A46-6D02A20FE4F9}"/>
          </ac:spMkLst>
        </pc:spChg>
        <pc:picChg chg="add mod">
          <ac:chgData name="Chittaranjan Hens" userId="6fc03958433e8a43" providerId="LiveId" clId="{AE445185-F013-4E27-B402-5F71FF9385C1}" dt="2023-01-04T04:47:33.678" v="1562" actId="14100"/>
          <ac:picMkLst>
            <pc:docMk/>
            <pc:sldMk cId="1848923214" sldId="345"/>
            <ac:picMk id="6" creationId="{A329220C-EEA4-59CB-3B2B-D8A303DEF507}"/>
          </ac:picMkLst>
        </pc:picChg>
      </pc:sldChg>
      <pc:sldChg chg="addSp delSp modSp add mod">
        <pc:chgData name="Chittaranjan Hens" userId="6fc03958433e8a43" providerId="LiveId" clId="{AE445185-F013-4E27-B402-5F71FF9385C1}" dt="2023-01-04T04:48:36.454" v="1587" actId="14100"/>
        <pc:sldMkLst>
          <pc:docMk/>
          <pc:sldMk cId="741208684" sldId="346"/>
        </pc:sldMkLst>
        <pc:spChg chg="del">
          <ac:chgData name="Chittaranjan Hens" userId="6fc03958433e8a43" providerId="LiveId" clId="{AE445185-F013-4E27-B402-5F71FF9385C1}" dt="2023-01-04T04:48:29.531" v="1585" actId="478"/>
          <ac:spMkLst>
            <pc:docMk/>
            <pc:sldMk cId="741208684" sldId="346"/>
            <ac:spMk id="2" creationId="{805A4A17-A22E-E68E-FAE9-7D1054FFD9ED}"/>
          </ac:spMkLst>
        </pc:spChg>
        <pc:spChg chg="del">
          <ac:chgData name="Chittaranjan Hens" userId="6fc03958433e8a43" providerId="LiveId" clId="{AE445185-F013-4E27-B402-5F71FF9385C1}" dt="2023-01-04T04:48:09.697" v="1567" actId="478"/>
          <ac:spMkLst>
            <pc:docMk/>
            <pc:sldMk cId="741208684" sldId="346"/>
            <ac:spMk id="7" creationId="{50B6F353-D8EA-BECE-29F1-8FBC8CBD3B66}"/>
          </ac:spMkLst>
        </pc:spChg>
        <pc:spChg chg="mod">
          <ac:chgData name="Chittaranjan Hens" userId="6fc03958433e8a43" providerId="LiveId" clId="{AE445185-F013-4E27-B402-5F71FF9385C1}" dt="2023-01-04T04:48:17.507" v="1581" actId="20577"/>
          <ac:spMkLst>
            <pc:docMk/>
            <pc:sldMk cId="741208684" sldId="346"/>
            <ac:spMk id="8" creationId="{25DB9404-1245-DBD1-0A6B-C45569333CB3}"/>
          </ac:spMkLst>
        </pc:spChg>
        <pc:spChg chg="del">
          <ac:chgData name="Chittaranjan Hens" userId="6fc03958433e8a43" providerId="LiveId" clId="{AE445185-F013-4E27-B402-5F71FF9385C1}" dt="2023-01-04T04:48:04.972" v="1565" actId="478"/>
          <ac:spMkLst>
            <pc:docMk/>
            <pc:sldMk cId="741208684" sldId="346"/>
            <ac:spMk id="10" creationId="{EF8C97F9-59EF-D8A3-2A46-6D02A20FE4F9}"/>
          </ac:spMkLst>
        </pc:spChg>
        <pc:picChg chg="del">
          <ac:chgData name="Chittaranjan Hens" userId="6fc03958433e8a43" providerId="LiveId" clId="{AE445185-F013-4E27-B402-5F71FF9385C1}" dt="2023-01-04T04:48:06.840" v="1566" actId="478"/>
          <ac:picMkLst>
            <pc:docMk/>
            <pc:sldMk cId="741208684" sldId="346"/>
            <ac:picMk id="5" creationId="{FEAB408E-9605-C783-893F-D4DDBBA9B9D1}"/>
          </ac:picMkLst>
        </pc:picChg>
        <pc:picChg chg="del">
          <ac:chgData name="Chittaranjan Hens" userId="6fc03958433e8a43" providerId="LiveId" clId="{AE445185-F013-4E27-B402-5F71FF9385C1}" dt="2023-01-04T04:48:01.886" v="1564" actId="478"/>
          <ac:picMkLst>
            <pc:docMk/>
            <pc:sldMk cId="741208684" sldId="346"/>
            <ac:picMk id="6" creationId="{A329220C-EEA4-59CB-3B2B-D8A303DEF507}"/>
          </ac:picMkLst>
        </pc:picChg>
        <pc:picChg chg="add mod">
          <ac:chgData name="Chittaranjan Hens" userId="6fc03958433e8a43" providerId="LiveId" clId="{AE445185-F013-4E27-B402-5F71FF9385C1}" dt="2023-01-04T04:48:36.454" v="1587" actId="14100"/>
          <ac:picMkLst>
            <pc:docMk/>
            <pc:sldMk cId="741208684" sldId="346"/>
            <ac:picMk id="9" creationId="{8C2D69A1-C9FA-08C9-C0EC-429CC2CE066A}"/>
          </ac:picMkLst>
        </pc:picChg>
      </pc:sldChg>
      <pc:sldChg chg="addSp delSp modSp add mod">
        <pc:chgData name="Chittaranjan Hens" userId="6fc03958433e8a43" providerId="LiveId" clId="{AE445185-F013-4E27-B402-5F71FF9385C1}" dt="2023-01-04T04:51:36.292" v="1621" actId="1076"/>
        <pc:sldMkLst>
          <pc:docMk/>
          <pc:sldMk cId="2384910355" sldId="347"/>
        </pc:sldMkLst>
        <pc:spChg chg="mod">
          <ac:chgData name="Chittaranjan Hens" userId="6fc03958433e8a43" providerId="LiveId" clId="{AE445185-F013-4E27-B402-5F71FF9385C1}" dt="2023-01-04T04:49:45.041" v="1606" actId="20577"/>
          <ac:spMkLst>
            <pc:docMk/>
            <pc:sldMk cId="2384910355" sldId="347"/>
            <ac:spMk id="8" creationId="{25DB9404-1245-DBD1-0A6B-C45569333CB3}"/>
          </ac:spMkLst>
        </pc:spChg>
        <pc:picChg chg="add mod">
          <ac:chgData name="Chittaranjan Hens" userId="6fc03958433e8a43" providerId="LiveId" clId="{AE445185-F013-4E27-B402-5F71FF9385C1}" dt="2023-01-04T04:50:46.111" v="1616" actId="1076"/>
          <ac:picMkLst>
            <pc:docMk/>
            <pc:sldMk cId="2384910355" sldId="347"/>
            <ac:picMk id="3" creationId="{B5BF9D24-2CB9-CC02-04C4-3F7AF0BA9F6D}"/>
          </ac:picMkLst>
        </pc:picChg>
        <pc:picChg chg="mod">
          <ac:chgData name="Chittaranjan Hens" userId="6fc03958433e8a43" providerId="LiveId" clId="{AE445185-F013-4E27-B402-5F71FF9385C1}" dt="2023-01-04T04:50:33.426" v="1613" actId="14100"/>
          <ac:picMkLst>
            <pc:docMk/>
            <pc:sldMk cId="2384910355" sldId="347"/>
            <ac:picMk id="4" creationId="{A77CDD2A-AFD3-0864-6D67-957A858D6745}"/>
          </ac:picMkLst>
        </pc:picChg>
        <pc:picChg chg="add mod">
          <ac:chgData name="Chittaranjan Hens" userId="6fc03958433e8a43" providerId="LiveId" clId="{AE445185-F013-4E27-B402-5F71FF9385C1}" dt="2023-01-04T04:50:48.093" v="1617" actId="1076"/>
          <ac:picMkLst>
            <pc:docMk/>
            <pc:sldMk cId="2384910355" sldId="347"/>
            <ac:picMk id="6" creationId="{849F69D2-AD4B-53B3-240E-8091F03B60E6}"/>
          </ac:picMkLst>
        </pc:picChg>
        <pc:picChg chg="del">
          <ac:chgData name="Chittaranjan Hens" userId="6fc03958433e8a43" providerId="LiveId" clId="{AE445185-F013-4E27-B402-5F71FF9385C1}" dt="2023-01-04T04:49:46.956" v="1607" actId="478"/>
          <ac:picMkLst>
            <pc:docMk/>
            <pc:sldMk cId="2384910355" sldId="347"/>
            <ac:picMk id="9" creationId="{8C2D69A1-C9FA-08C9-C0EC-429CC2CE066A}"/>
          </ac:picMkLst>
        </pc:picChg>
        <pc:picChg chg="add mod">
          <ac:chgData name="Chittaranjan Hens" userId="6fc03958433e8a43" providerId="LiveId" clId="{AE445185-F013-4E27-B402-5F71FF9385C1}" dt="2023-01-04T04:51:36.292" v="1621" actId="1076"/>
          <ac:picMkLst>
            <pc:docMk/>
            <pc:sldMk cId="2384910355" sldId="347"/>
            <ac:picMk id="10" creationId="{614ED4D1-C199-652E-CCE0-7EEC8A635F36}"/>
          </ac:picMkLst>
        </pc:picChg>
      </pc:sldChg>
      <pc:sldChg chg="addSp delSp modSp add mod">
        <pc:chgData name="Chittaranjan Hens" userId="6fc03958433e8a43" providerId="LiveId" clId="{AE445185-F013-4E27-B402-5F71FF9385C1}" dt="2023-01-04T04:52:28.250" v="1643" actId="1076"/>
        <pc:sldMkLst>
          <pc:docMk/>
          <pc:sldMk cId="2084815155" sldId="348"/>
        </pc:sldMkLst>
        <pc:spChg chg="mod">
          <ac:chgData name="Chittaranjan Hens" userId="6fc03958433e8a43" providerId="LiveId" clId="{AE445185-F013-4E27-B402-5F71FF9385C1}" dt="2023-01-04T04:52:13.011" v="1637" actId="20577"/>
          <ac:spMkLst>
            <pc:docMk/>
            <pc:sldMk cId="2084815155" sldId="348"/>
            <ac:spMk id="8" creationId="{25DB9404-1245-DBD1-0A6B-C45569333CB3}"/>
          </ac:spMkLst>
        </pc:spChg>
        <pc:picChg chg="del">
          <ac:chgData name="Chittaranjan Hens" userId="6fc03958433e8a43" providerId="LiveId" clId="{AE445185-F013-4E27-B402-5F71FF9385C1}" dt="2023-01-04T04:52:07.453" v="1623" actId="478"/>
          <ac:picMkLst>
            <pc:docMk/>
            <pc:sldMk cId="2084815155" sldId="348"/>
            <ac:picMk id="3" creationId="{B5BF9D24-2CB9-CC02-04C4-3F7AF0BA9F6D}"/>
          </ac:picMkLst>
        </pc:picChg>
        <pc:picChg chg="add mod">
          <ac:chgData name="Chittaranjan Hens" userId="6fc03958433e8a43" providerId="LiveId" clId="{AE445185-F013-4E27-B402-5F71FF9385C1}" dt="2023-01-04T04:52:28.250" v="1643" actId="1076"/>
          <ac:picMkLst>
            <pc:docMk/>
            <pc:sldMk cId="2084815155" sldId="348"/>
            <ac:picMk id="5" creationId="{4249E9FA-9C3A-15A9-55B9-A18234AFEB72}"/>
          </ac:picMkLst>
        </pc:picChg>
        <pc:picChg chg="del">
          <ac:chgData name="Chittaranjan Hens" userId="6fc03958433e8a43" providerId="LiveId" clId="{AE445185-F013-4E27-B402-5F71FF9385C1}" dt="2023-01-04T04:52:07.453" v="1623" actId="478"/>
          <ac:picMkLst>
            <pc:docMk/>
            <pc:sldMk cId="2084815155" sldId="348"/>
            <ac:picMk id="6" creationId="{849F69D2-AD4B-53B3-240E-8091F03B60E6}"/>
          </ac:picMkLst>
        </pc:picChg>
        <pc:picChg chg="del">
          <ac:chgData name="Chittaranjan Hens" userId="6fc03958433e8a43" providerId="LiveId" clId="{AE445185-F013-4E27-B402-5F71FF9385C1}" dt="2023-01-04T04:52:07.453" v="1623" actId="478"/>
          <ac:picMkLst>
            <pc:docMk/>
            <pc:sldMk cId="2084815155" sldId="348"/>
            <ac:picMk id="10" creationId="{614ED4D1-C199-652E-CCE0-7EEC8A635F36}"/>
          </ac:picMkLst>
        </pc:picChg>
      </pc:sldChg>
      <pc:sldChg chg="delSp modSp add mod">
        <pc:chgData name="Chittaranjan Hens" userId="6fc03958433e8a43" providerId="LiveId" clId="{AE445185-F013-4E27-B402-5F71FF9385C1}" dt="2023-01-04T04:54:16.229" v="1661" actId="20577"/>
        <pc:sldMkLst>
          <pc:docMk/>
          <pc:sldMk cId="785561664" sldId="349"/>
        </pc:sldMkLst>
        <pc:spChg chg="mod">
          <ac:chgData name="Chittaranjan Hens" userId="6fc03958433e8a43" providerId="LiveId" clId="{AE445185-F013-4E27-B402-5F71FF9385C1}" dt="2023-01-04T04:54:16.229" v="1661" actId="20577"/>
          <ac:spMkLst>
            <pc:docMk/>
            <pc:sldMk cId="785561664" sldId="349"/>
            <ac:spMk id="8" creationId="{25DB9404-1245-DBD1-0A6B-C45569333CB3}"/>
          </ac:spMkLst>
        </pc:spChg>
        <pc:picChg chg="del">
          <ac:chgData name="Chittaranjan Hens" userId="6fc03958433e8a43" providerId="LiveId" clId="{AE445185-F013-4E27-B402-5F71FF9385C1}" dt="2023-01-04T04:54:04.915" v="1649" actId="478"/>
          <ac:picMkLst>
            <pc:docMk/>
            <pc:sldMk cId="785561664" sldId="349"/>
            <ac:picMk id="5" creationId="{4249E9FA-9C3A-15A9-55B9-A18234AFEB72}"/>
          </ac:picMkLst>
        </pc:picChg>
      </pc:sldChg>
    </pc:docChg>
  </pc:docChgLst>
  <pc:docChgLst>
    <pc:chgData name="Chittaranjan Hens" userId="6fc03958433e8a43" providerId="LiveId" clId="{062DBE63-F396-48E7-83AE-317DB4177E1C}"/>
    <pc:docChg chg="delSld">
      <pc:chgData name="Chittaranjan Hens" userId="6fc03958433e8a43" providerId="LiveId" clId="{062DBE63-F396-48E7-83AE-317DB4177E1C}" dt="2024-01-30T05:55:38.522" v="12" actId="47"/>
      <pc:docMkLst>
        <pc:docMk/>
      </pc:docMkLst>
      <pc:sldChg chg="del">
        <pc:chgData name="Chittaranjan Hens" userId="6fc03958433e8a43" providerId="LiveId" clId="{062DBE63-F396-48E7-83AE-317DB4177E1C}" dt="2024-01-30T05:54:16.944" v="0" actId="47"/>
        <pc:sldMkLst>
          <pc:docMk/>
          <pc:sldMk cId="322152922" sldId="278"/>
        </pc:sldMkLst>
      </pc:sldChg>
      <pc:sldChg chg="del">
        <pc:chgData name="Chittaranjan Hens" userId="6fc03958433e8a43" providerId="LiveId" clId="{062DBE63-F396-48E7-83AE-317DB4177E1C}" dt="2024-01-30T05:55:32.233" v="9" actId="47"/>
        <pc:sldMkLst>
          <pc:docMk/>
          <pc:sldMk cId="0" sldId="345"/>
        </pc:sldMkLst>
      </pc:sldChg>
      <pc:sldChg chg="del">
        <pc:chgData name="Chittaranjan Hens" userId="6fc03958433e8a43" providerId="LiveId" clId="{062DBE63-F396-48E7-83AE-317DB4177E1C}" dt="2024-01-30T05:55:33.908" v="10" actId="47"/>
        <pc:sldMkLst>
          <pc:docMk/>
          <pc:sldMk cId="0" sldId="346"/>
        </pc:sldMkLst>
      </pc:sldChg>
      <pc:sldChg chg="del">
        <pc:chgData name="Chittaranjan Hens" userId="6fc03958433e8a43" providerId="LiveId" clId="{062DBE63-F396-48E7-83AE-317DB4177E1C}" dt="2024-01-30T05:55:11.793" v="4" actId="47"/>
        <pc:sldMkLst>
          <pc:docMk/>
          <pc:sldMk cId="0" sldId="368"/>
        </pc:sldMkLst>
      </pc:sldChg>
      <pc:sldChg chg="del">
        <pc:chgData name="Chittaranjan Hens" userId="6fc03958433e8a43" providerId="LiveId" clId="{062DBE63-F396-48E7-83AE-317DB4177E1C}" dt="2024-01-30T05:55:09.171" v="2" actId="47"/>
        <pc:sldMkLst>
          <pc:docMk/>
          <pc:sldMk cId="0" sldId="369"/>
        </pc:sldMkLst>
      </pc:sldChg>
      <pc:sldChg chg="del">
        <pc:chgData name="Chittaranjan Hens" userId="6fc03958433e8a43" providerId="LiveId" clId="{062DBE63-F396-48E7-83AE-317DB4177E1C}" dt="2024-01-30T05:55:28.441" v="6" actId="47"/>
        <pc:sldMkLst>
          <pc:docMk/>
          <pc:sldMk cId="0" sldId="370"/>
        </pc:sldMkLst>
      </pc:sldChg>
      <pc:sldChg chg="del">
        <pc:chgData name="Chittaranjan Hens" userId="6fc03958433e8a43" providerId="LiveId" clId="{062DBE63-F396-48E7-83AE-317DB4177E1C}" dt="2024-01-30T05:55:10.263" v="3" actId="47"/>
        <pc:sldMkLst>
          <pc:docMk/>
          <pc:sldMk cId="0" sldId="371"/>
        </pc:sldMkLst>
      </pc:sldChg>
      <pc:sldChg chg="del">
        <pc:chgData name="Chittaranjan Hens" userId="6fc03958433e8a43" providerId="LiveId" clId="{062DBE63-F396-48E7-83AE-317DB4177E1C}" dt="2024-01-30T05:55:29.556" v="7" actId="47"/>
        <pc:sldMkLst>
          <pc:docMk/>
          <pc:sldMk cId="0" sldId="372"/>
        </pc:sldMkLst>
      </pc:sldChg>
      <pc:sldChg chg="del">
        <pc:chgData name="Chittaranjan Hens" userId="6fc03958433e8a43" providerId="LiveId" clId="{062DBE63-F396-48E7-83AE-317DB4177E1C}" dt="2024-01-30T05:55:31.173" v="8" actId="47"/>
        <pc:sldMkLst>
          <pc:docMk/>
          <pc:sldMk cId="0" sldId="374"/>
        </pc:sldMkLst>
      </pc:sldChg>
      <pc:sldChg chg="del">
        <pc:chgData name="Chittaranjan Hens" userId="6fc03958433e8a43" providerId="LiveId" clId="{062DBE63-F396-48E7-83AE-317DB4177E1C}" dt="2024-01-30T05:55:26.850" v="5" actId="47"/>
        <pc:sldMkLst>
          <pc:docMk/>
          <pc:sldMk cId="0" sldId="375"/>
        </pc:sldMkLst>
      </pc:sldChg>
      <pc:sldChg chg="del">
        <pc:chgData name="Chittaranjan Hens" userId="6fc03958433e8a43" providerId="LiveId" clId="{062DBE63-F396-48E7-83AE-317DB4177E1C}" dt="2024-01-30T05:54:21.071" v="1" actId="47"/>
        <pc:sldMkLst>
          <pc:docMk/>
          <pc:sldMk cId="3155934259" sldId="494"/>
        </pc:sldMkLst>
      </pc:sldChg>
      <pc:sldChg chg="del">
        <pc:chgData name="Chittaranjan Hens" userId="6fc03958433e8a43" providerId="LiveId" clId="{062DBE63-F396-48E7-83AE-317DB4177E1C}" dt="2024-01-30T05:55:36.983" v="11" actId="47"/>
        <pc:sldMkLst>
          <pc:docMk/>
          <pc:sldMk cId="115645809" sldId="720"/>
        </pc:sldMkLst>
      </pc:sldChg>
      <pc:sldChg chg="del">
        <pc:chgData name="Chittaranjan Hens" userId="6fc03958433e8a43" providerId="LiveId" clId="{062DBE63-F396-48E7-83AE-317DB4177E1C}" dt="2024-01-30T05:55:38.522" v="12" actId="47"/>
        <pc:sldMkLst>
          <pc:docMk/>
          <pc:sldMk cId="1189237707" sldId="742"/>
        </pc:sldMkLst>
      </pc:sldChg>
      <pc:sldMasterChg chg="delSldLayout">
        <pc:chgData name="Chittaranjan Hens" userId="6fc03958433e8a43" providerId="LiveId" clId="{062DBE63-F396-48E7-83AE-317DB4177E1C}" dt="2024-01-30T05:55:36.983" v="11" actId="47"/>
        <pc:sldMasterMkLst>
          <pc:docMk/>
          <pc:sldMasterMk cId="990058411" sldId="2147483648"/>
        </pc:sldMasterMkLst>
        <pc:sldLayoutChg chg="del">
          <pc:chgData name="Chittaranjan Hens" userId="6fc03958433e8a43" providerId="LiveId" clId="{062DBE63-F396-48E7-83AE-317DB4177E1C}" dt="2024-01-30T05:55:32.233" v="9" actId="47"/>
          <pc:sldLayoutMkLst>
            <pc:docMk/>
            <pc:sldMasterMk cId="990058411" sldId="2147483648"/>
            <pc:sldLayoutMk cId="1514547606" sldId="2147483662"/>
          </pc:sldLayoutMkLst>
        </pc:sldLayoutChg>
        <pc:sldLayoutChg chg="del">
          <pc:chgData name="Chittaranjan Hens" userId="6fc03958433e8a43" providerId="LiveId" clId="{062DBE63-F396-48E7-83AE-317DB4177E1C}" dt="2024-01-30T05:55:29.556" v="7" actId="47"/>
          <pc:sldLayoutMkLst>
            <pc:docMk/>
            <pc:sldMasterMk cId="990058411" sldId="2147483648"/>
            <pc:sldLayoutMk cId="812102951" sldId="2147483663"/>
          </pc:sldLayoutMkLst>
        </pc:sldLayoutChg>
        <pc:sldLayoutChg chg="del">
          <pc:chgData name="Chittaranjan Hens" userId="6fc03958433e8a43" providerId="LiveId" clId="{062DBE63-F396-48E7-83AE-317DB4177E1C}" dt="2024-01-30T05:55:36.983" v="11" actId="47"/>
          <pc:sldLayoutMkLst>
            <pc:docMk/>
            <pc:sldMasterMk cId="990058411" sldId="2147483648"/>
            <pc:sldLayoutMk cId="1982451762" sldId="2147483664"/>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4:38.789"/>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5:04.818"/>
    </inkml:context>
    <inkml:brush xml:id="br0">
      <inkml:brushProperty name="width" value="0.05" units="cm"/>
      <inkml:brushProperty name="height" value="0.05" units="cm"/>
      <inkml:brushProperty name="color" value="#E71224"/>
    </inkml:brush>
  </inkml:definitions>
  <inkml:trace contextRef="#ctx0" brushRef="#br0">1 4 24575,'1174'0'0,"-1290"-3"0,101 3 0,-788 7 0,776-4 0,0 1 0,0 2 0,-48 17 0,74-23 0,-6 3 0,16 1 0,277 23 0,-183-21 0,124 11 0,-231-25 0,2 5 0,0 0 0,0 0 0,0 0 0,0 0 0,0 0 0,0 0 0,0-4 0,1 6 0,1 0 0,0 0 0,0 0 0,0 0 0,0 0 0,0 0 0,0 0 0,0 0 0,0 0 0,0 0 0,1 0 0,-1 0 0,0 0 0,1 0 0,-1 0 0,1 0 0,-1 0 0,1 0 0,-1 1 0,1-1 0,-1 0 0,1 0 0,0 1 0,-1-1 0,1 0 0,0 1 0,0-1 0,0 0 0,0 1 0,-1-1 0,1 1 0,0-1 0,0 1 0,2-1 0,14-4-1365,1 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5:10.876"/>
    </inkml:context>
    <inkml:brush xml:id="br0">
      <inkml:brushProperty name="width" value="0.05" units="cm"/>
      <inkml:brushProperty name="height" value="0.05" units="cm"/>
      <inkml:brushProperty name="color" value="#E71224"/>
    </inkml:brush>
  </inkml:definitions>
  <inkml:trace contextRef="#ctx0" brushRef="#br0">0 238 24575,'17'2'0,"-1"0"0,1 1 0,-1 1 0,0 0 0,0 1 0,29 14 0,-23-10 0,1 0 0,30 7 0,-6-7 0,-1-2 0,2-2 0,50-2 0,-75-2 0,-17-1 0,1 1 0,0-1 0,-1 0 0,1-1 0,-1 1 0,1-2 0,10-2 0,-16 4 0,-1 0 0,0 0 0,1 0 0,-1-1 0,0 1 0,1 0 0,-1 0 0,0 0 0,0-1 0,1 1 0,-1 0 0,0-1 0,0 1 0,1 0 0,-1 0 0,0-1 0,0 1 0,0 0 0,0-1 0,1 1 0,-1 0 0,0-1 0,0 1 0,0-1 0,0 1 0,0 0 0,0-1 0,0 1 0,0 0 0,0-1 0,0 1 0,0-1 0,0 1 0,-9-15 0,-15-7 0,11 13 0,0 0 0,1-2 0,0 1 0,1-2 0,1 1 0,-11-15 0,-44-78 0,21 30 0,32 58 0,15 26 0,18 27 0,30 35 0,65 70 0,-61-91 0,-27-27 0,-26-22 0,0 0 0,-1 0 0,1 0 0,0 0 0,-1 1 0,1-1 0,-1 0 0,0 1 0,0-1 0,0 1 0,0-1 0,0 1 0,-1 0 0,1-1 0,-1 1 0,1 0 0,-1-1 0,0 1 0,0 0 0,0-1 0,-1 1 0,1 0 0,-1 0 0,1-1 0,-1 1 0,0-1 0,0 1 0,0-1 0,-1 3 0,-5 8 0,-1 0 0,0-1 0,0 0 0,-12 13 0,12-16 0,-37 43 0,-2-2 0,-94 76 0,126-112-1365,3-3-5461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1:37.041"/>
    </inkml:context>
    <inkml:brush xml:id="br0">
      <inkml:brushProperty name="width" value="0.05" units="cm"/>
      <inkml:brushProperty name="height" value="0.05" units="cm"/>
      <inkml:brushProperty name="color" value="#E71224"/>
    </inkml:brush>
  </inkml:definitions>
  <inkml:trace contextRef="#ctx0" brushRef="#br0">50 579 24575,'0'54'0,"-14"106"0,8-87 0,5-54 0,0 1 0,-6 24 0,1-29 0,1-22 0,0-26 0,1-465 0,6 266 0,0 199 0,9-54 0,-1 14 0,-11 241 0,3-66 0,-2 597-1365,0-680-5461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1:40.411"/>
    </inkml:context>
    <inkml:brush xml:id="br0">
      <inkml:brushProperty name="width" value="0.05" units="cm"/>
      <inkml:brushProperty name="height" value="0.05" units="cm"/>
      <inkml:brushProperty name="color" value="#E71224"/>
    </inkml:brush>
  </inkml:definitions>
  <inkml:trace contextRef="#ctx0" brushRef="#br0">147 74 24575,'0'-2'0,"1"1"0,-1-1 0,0 0 0,1 0 0,-1 1 0,1-1 0,0 1 0,0-1 0,-1 0 0,1 1 0,0 0 0,0-1 0,0 1 0,1-1 0,-1 1 0,0 0 0,0 0 0,1 0 0,-1 0 0,1 0 0,-1 0 0,1 0 0,-1 0 0,1 1 0,2-2 0,49-12 0,-36 10 0,7-2 0,1 1 0,1 0 0,-1 2 0,0 2 0,40 1 0,-63 0 0,0 0 0,0 0 0,0 0 0,0 0 0,-1 0 0,1 1 0,0-1 0,0 1 0,0-1 0,0 1 0,-1 0 0,1 0 0,0 0 0,-1 0 0,1 0 0,0 0 0,-1 0 0,1 0 0,-1 1 0,0-1 0,0 1 0,1-1 0,-1 1 0,0-1 0,0 1 0,0 0 0,0-1 0,-1 1 0,1 0 0,0 0 0,-1 0 0,1-1 0,-1 1 0,0 0 0,0 0 0,1 0 0,-1 0 0,0 0 0,-1 0 0,1 0 0,-1 3 0,-1 2 0,0 0 0,0 0 0,0 0 0,-1 0 0,0-1 0,-1 0 0,1 1 0,-1-1 0,0 0 0,-6 5 0,-38 41 0,-106 89 0,102-101 0,-96 72 0,147-111 0,1 0 0,-1 0 0,0-1 0,1 1 0,-1-1 0,0 1 0,0 0 0,0-1 0,0 0 0,1 1 0,-1-1 0,0 1 0,0-1 0,0 0 0,0 0 0,0 1 0,0-1 0,0 0 0,0 0 0,0 0 0,0 0 0,0 0 0,0 0 0,0 0 0,0-1 0,0 1 0,0 0 0,0 0 0,1-1 0,-1 1 0,0-1 0,0 1 0,0-1 0,0 1 0,1-1 0,-1 1 0,0-1 0,0 0 0,1 1 0,-1-1 0,0 0 0,1 0 0,-1 1 0,1-1 0,-1 0 0,1 0 0,0 0 0,-1 0 0,1 0 0,0 0 0,-1 0 0,1 0 0,0 0 0,0 0 0,0 0 0,0-1 0,0-2 0,-1 1 0,1-1 0,0 1 0,0-1 0,0 1 0,1 0 0,-1-1 0,1 1 0,0-1 0,0 1 0,0 0 0,1 0 0,-1-1 0,1 1 0,2-4 0,0 4 0,0 0 0,0 0 0,0 1 0,0 0 0,0 0 0,1 0 0,-1 0 0,0 0 0,1 1 0,0 0 0,-1 0 0,1 0 0,0 1 0,6-1 0,13 1 0,37 3 0,-48-1 0,8 0 0,0 2 0,0 0 0,-1 2 0,0 0 0,0 1 0,0 1 0,-1 1 0,0 1 0,28 18 0,9 14 0,81 75 0,-21-15 0,-75-69 0,60 46 0,-87-69 0,0-2 0,0 1 0,1-2 0,0 0 0,24 7 0,-33-13-1365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1:45.672"/>
    </inkml:context>
    <inkml:brush xml:id="br0">
      <inkml:brushProperty name="width" value="0.05" units="cm"/>
      <inkml:brushProperty name="height" value="0.05" units="cm"/>
      <inkml:brushProperty name="color" value="#E71224"/>
    </inkml:brush>
  </inkml:definitions>
  <inkml:trace contextRef="#ctx0" brushRef="#br0">1 370 24575,'1653'18'0,"-1510"-30"0,-3-1 0,-88 14 0,39-1 0,-90 0 0,-1 0 0,1 0 0,-1 0 0,1 0 0,0 0 0,-1 0 0,1 0 0,0 0 0,-1 0 0,1 0 0,0 0 0,-1 0 0,1-1 0,-1 1 0,1 0 0,0 0 0,-1-1 0,1 1 0,-1 0 0,1-1 0,-1 1 0,1-1 0,-1 1 0,1 0 0,-1-1 0,0 1 0,1-1 0,-1 1 0,0-1 0,1 1 0,-1-1 0,0 0 0,1 1 0,-1-1 0,0 1 0,0-1 0,0 0 0,0 1 0,0-1 0,0 0 0,1 1 0,-1-1 0,-1 1 0,1-1 0,0 0 0,0 1 0,0-1 0,0 0 0,0 1 0,-1-1 0,1 1 0,0-1 0,0 1 0,-1-1 0,1 0 0,0 1 0,-1-1 0,1 1 0,-1-1 0,0 0 0,-33-35 0,27 30 0,-7-5 0,-1 0 0,-1 1 0,1 0 0,-2 1 0,1 1 0,-33-11 0,-12-6 0,-111-69 0,3 3 0,167 90 0,0 0 0,1 0 0,-1 0 0,0 1 0,1-1 0,-1 0 0,0 1 0,0 0 0,0-1 0,0 1 0,1 0 0,-1 0 0,0 0 0,0 0 0,-2 0 0,3 1 0,1-1 0,0 0 0,0 0 0,0 0 0,-1 0 0,1 1 0,0-1 0,0 0 0,0 0 0,0 1 0,0-1 0,0 0 0,-1 0 0,1 1 0,0-1 0,0 0 0,0 0 0,0 1 0,0-1 0,0 0 0,0 0 0,0 1 0,0-1 0,0 0 0,0 0 0,0 1 0,0-1 0,0 0 0,0 0 0,1 1 0,-1-1 0,0 0 0,0 0 0,12 16 0,163 151 0,-96-95 0,-21-22 0,33 35 0,-68-65 0,-18-16 0,1 1 0,-1-1 0,0 1 0,-1 0 0,1 1 0,4 6 0,-8-10 0,-1 0 0,1 0 0,0-1 0,-1 1 0,1 0 0,-1 0 0,1 0 0,-1 0 0,0 0 0,0-1 0,0 1 0,0 0 0,0 0 0,-1 0 0,1 0 0,0 0 0,-1 0 0,1-1 0,-1 1 0,0 0 0,0 0 0,0-1 0,0 1 0,0 0 0,0-1 0,0 1 0,-3 2 0,-11 12 0,-1-1 0,-1 0 0,-27 18 0,-1 1 0,43-33-36,-12 12-296,-1-1-1,-1-1 1,-33 17 0,33-21-6494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6:51:25.36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605"/>
    </inkml:context>
    <inkml:brush xml:id="br0">
      <inkml:brushProperty name="width" value="0.05" units="cm"/>
      <inkml:brushProperty name="height" value="0.05" units="cm"/>
      <inkml:brushProperty name="color" value="#E71224"/>
    </inkml:brush>
  </inkml:definitions>
  <inkml:trace contextRef="#ctx0" brushRef="#br0">0 204 24575,'12'13'0,"-1"0"0,0 1 0,-2 1 0,1 0 0,7 16 0,12 19 0,-21-38 0,0 0 0,-1 1 0,-1 0 0,0 0 0,5 15 0,-9-20 0,1 1 0,0 0 0,1-1 0,-1 1 0,2-1 0,-1 0 0,1 0 0,6 7 0,-7-12 0,-1 1 0,0-1 0,1 0 0,0 0 0,-1 0 0,1 0 0,0-1 0,1 0 0,-1 1 0,0-2 0,1 1 0,-1 0 0,1-1 0,-1 0 0,1 0 0,9 1 0,-10-2 0,1 1 0,0-1 0,0 0 0,-1 0 0,1 0 0,0-1 0,0 1 0,-1-1 0,1 0 0,0-1 0,-1 1 0,1-1 0,-1 0 0,0 0 0,0 0 0,0-1 0,0 1 0,0-1 0,0 0 0,0 0 0,-1-1 0,0 1 0,1-1 0,-1 1 0,3-6 0,7-10 0,-1 0 0,-1-1 0,0 0 0,-2 0 0,11-32 0,24-111 0,-39 134 0,3-48 0,-3 14 0,-5 61 0,1 0 0,-1 0 0,0 1 0,0-1 0,0 0 0,0 0 0,0 1 0,0-1 0,0 0 0,-1 0 0,1 1 0,-1-1 0,1 0 0,-1 1 0,-1-4 0,1 5 0,0-1 0,0 1 0,1 0 0,-1-1 0,0 1 0,0 0 0,1-1 0,-1 1 0,0 0 0,0 0 0,0 0 0,0 0 0,1 0 0,-1 0 0,0 0 0,0 0 0,0 0 0,0 0 0,0 0 0,1 1 0,-1-1 0,0 0 0,0 1 0,1-1 0,-1 0 0,0 1 0,0-1 0,1 1 0,-1-1 0,0 1 0,1 0 0,-2 0 0,-22 18 0,0 0 0,1 2 0,-21 23 0,7-16 0,33-25 0,-1-1 0,1 1 0,0 0 0,0 0 0,0 0 0,0 1 0,0-1 0,1 1 0,0 0 0,-6 8 0,9-12 0,0 1 0,0-1 0,0 1 0,0 0 0,0-1 0,0 1 0,0-1 0,0 1 0,0 0 0,0-1 0,0 1 0,0 0 0,0-1 0,0 1 0,1-1 0,-1 1 0,0-1 0,0 1 0,1 0 0,-1-1 0,0 1 0,1-1 0,-1 1 0,1-1 0,-1 0 0,1 1 0,-1-1 0,1 1 0,-1-1 0,1 0 0,-1 1 0,1-1 0,-1 0 0,1 0 0,-1 1 0,1-1 0,0 0 0,-1 0 0,1 0 0,-1 0 0,2 0 0,29 5 0,-30-5 0,74 0-1365,-53-1-5461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606"/>
    </inkml:context>
    <inkml:brush xml:id="br0">
      <inkml:brushProperty name="width" value="0.05" units="cm"/>
      <inkml:brushProperty name="height" value="0.05" units="cm"/>
      <inkml:brushProperty name="color" value="#E71224"/>
    </inkml:brush>
  </inkml:definitions>
  <inkml:trace contextRef="#ctx0" brushRef="#br0">0 0 24575,'0'5'0,"0"4"0,0 6 0,0 4 0,0 3 0,0 1 0,0 2 0,0 0 0,0 0 0,0 0 0,0-1 0,0 1 0,0-1 0,0 0 0,0-4-8191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602"/>
    </inkml:context>
    <inkml:brush xml:id="br0">
      <inkml:brushProperty name="width" value="0.05" units="cm"/>
      <inkml:brushProperty name="height" value="0.05" units="cm"/>
      <inkml:brushProperty name="color" value="#E71224"/>
    </inkml:brush>
  </inkml:definitions>
  <inkml:trace contextRef="#ctx0" brushRef="#br0">0 0 24575,'0'1367'0,"1"-1349"0,1 1 0,8 30 0,-6-29 0,-1-1 0,2 24 0,-5 3-1365,0-25-5461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603"/>
    </inkml:context>
    <inkml:brush xml:id="br0">
      <inkml:brushProperty name="width" value="0.05" units="cm"/>
      <inkml:brushProperty name="height" value="0.05" units="cm"/>
      <inkml:brushProperty name="color" value="#E71224"/>
    </inkml:brush>
  </inkml:definitions>
  <inkml:trace contextRef="#ctx0" brushRef="#br0">1 0 24575,'6'15'0,"-1"1"0,0 0 0,-2 0 0,5 28 0,-2-5 0,-2-12 0,0 36 0,4 24 0,-7-78 0,1 0 0,0-1 0,1 1 0,-1-1 0,2 0 0,-1 0 0,7 11 0,-8-17 0,-1 1 0,1-1 0,0 0 0,0 0 0,0 0 0,0 0 0,0-1 0,0 1 0,0 0 0,1-1 0,-1 1 0,0-1 0,1 0 0,-1 0 0,1 0 0,0 0 0,-1 0 0,1-1 0,0 1 0,-1-1 0,1 0 0,0 0 0,0 0 0,-1 0 0,1 0 0,0 0 0,0-1 0,-1 0 0,1 1 0,0-1 0,-1 0 0,1 0 0,-1 0 0,1-1 0,-1 1 0,5-4 0,-2 2 0,1-1 0,-1 1 0,0-2 0,0 1 0,-1 0 0,1-1 0,-1 0 0,0 0 0,0 0 0,-1-1 0,0 1 0,1-1 0,-2 0 0,1 0 0,1-7 0,20-133 0,-12 62 0,-14 51 0,-4 20 0,6 13 0,0-1 0,0 1 0,-1 0 0,1 0 0,0 0 0,-1 0 0,1 0 0,0 0 0,-1 0 0,1 0 0,0 0 0,0 0 0,-1 0 0,1 0 0,0 0 0,-1 0 0,1 0 0,0 0 0,-1 0 0,1 0 0,0 0 0,-1 0 0,1 1 0,0-1 0,0 0 0,-1 0 0,1 0 0,0 0 0,0 1 0,-1-1 0,1 0 0,0 0 0,0 1 0,0-1 0,-1 0 0,1 0 0,0 1 0,0-1 0,-3 4 0,1 1 0,0-1 0,0 0 0,0 1 0,1-1 0,-1 1 0,1 0 0,0 0 0,0-1 0,1 1 0,-1 6 0,1-3 0,0 1 0,0-1 0,0 0 0,1 1 0,4 14 0,-3-18-97,0 0-1,0 0 1,0 0-1,1 0 1,0 0-1,0 0 1,0-1-1,0 0 1,1 1-1,0-1 1,-1 0-1,2-1 0,7 6 1,3 0-6729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4:50.19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604"/>
    </inkml:context>
    <inkml:brush xml:id="br0">
      <inkml:brushProperty name="width" value="0.05" units="cm"/>
      <inkml:brushProperty name="height" value="0.05" units="cm"/>
      <inkml:brushProperty name="color" value="#E71224"/>
    </inkml:brush>
  </inkml:definitions>
  <inkml:trace contextRef="#ctx0" brushRef="#br0">240 206 24575,'-1'-12'0,"-1"-1"0,0 1 0,-1 0 0,-1-1 0,0 1 0,0 1 0,-1-1 0,-13-21 0,1-3 0,15 33 0,1 0 0,-1-1 0,0 1 0,0 0 0,0 0 0,-1 0 0,1 0 0,-1 1 0,1-1 0,-4-2 0,5 5 0,0-1 0,0 1 0,0-1 0,0 1 0,0-1 0,0 1 0,0 0 0,0-1 0,0 1 0,-1 0 0,1 0 0,0 0 0,0 0 0,0 0 0,0 0 0,0 0 0,0 0 0,0 1 0,0-1 0,0 0 0,0 1 0,0-1 0,0 1 0,0-1 0,0 1 0,0-1 0,0 1 0,0-1 0,0 1 0,0 0 0,0 0 0,1-1 0,-1 1 0,0 0 0,1 0 0,-1 0 0,0 2 0,-7 9 12,1 1 0,0 1 0,-7 20 0,11-25-140,0 1-1,-1-1 1,0-1-1,-1 1 1,1 0-1,-2-1 1,1 0-1,-1 0 1,0-1-1,-13 12 1,5-9-6698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599"/>
    </inkml:context>
    <inkml:brush xml:id="br0">
      <inkml:brushProperty name="width" value="0.05" units="cm"/>
      <inkml:brushProperty name="height" value="0.05" units="cm"/>
      <inkml:brushProperty name="color" value="#E71224"/>
    </inkml:brush>
  </inkml:definitions>
  <inkml:trace contextRef="#ctx0" brushRef="#br0">125 0 24575,'9'1'0,"0"-1"0,0 1 0,0 1 0,0 0 0,0 0 0,0 1 0,0 0 0,-1 0 0,15 8 0,-20-9 0,-1-1 0,0 0 0,1 1 0,-1 0 0,0-1 0,0 1 0,0 0 0,0 0 0,0 0 0,0 1 0,0-1 0,-1 0 0,1 1 0,-1-1 0,0 1 0,0-1 0,0 1 0,0 0 0,0-1 0,0 1 0,-1 0 0,1 0 0,-1-1 0,0 1 0,0 0 0,0 0 0,0 0 0,0-1 0,-1 1 0,1 0 0,-1 0 0,0-1 0,0 1 0,0 0 0,-1 2 0,-5 6 0,0-1 0,0 1 0,-1-2 0,0 1 0,0-1 0,-13 10 0,-20 22 0,29-25 0,-1-1 0,-1-1 0,0 0 0,-1-1 0,-1 0 0,-32 19 0,47-32 0,0 1 0,0-1 0,-1 1 0,1-1 0,0 1 0,0 0 0,0-1 0,0 1 0,0 0 0,0 0 0,0 0 0,0 0 0,1 0 0,-1 0 0,0 0 0,0 0 0,1 0 0,-2 2 0,3-3 0,-1 1 0,0-1 0,0 1 0,1 0 0,-1-1 0,0 0 0,1 1 0,-1-1 0,0 1 0,1-1 0,-1 1 0,1-1 0,-1 0 0,1 1 0,-1-1 0,1 0 0,-1 1 0,1-1 0,-1 0 0,1 0 0,-1 0 0,1 0 0,0 1 0,-1-1 0,1 0 0,0 0 0,6 1 0,1 0 0,-1-1 0,0 1 0,1-1 0,7-2 0,59-8-682,128-1-1,-181 11-6143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600"/>
    </inkml:context>
    <inkml:brush xml:id="br0">
      <inkml:brushProperty name="width" value="0.05" units="cm"/>
      <inkml:brushProperty name="height" value="0.05" units="cm"/>
      <inkml:brushProperty name="color" value="#E71224"/>
    </inkml:brush>
  </inkml:definitions>
  <inkml:trace contextRef="#ctx0" brushRef="#br0">1 4 24575,'1174'0'0,"-1290"-3"0,101 3 0,-788 7 0,776-4 0,0 1 0,0 2 0,-48 17 0,74-23 0,-6 3 0,16 1 0,277 23 0,-183-21 0,124 11 0,-231-25 0,2 5 0,0 0 0,0 0 0,0 0 0,0 0 0,0 0 0,0 0 0,0-4 0,1 6 0,1 0 0,0 0 0,0 0 0,0 0 0,0 0 0,0 0 0,0 0 0,0 0 0,0 0 0,0 0 0,1 0 0,-1 0 0,0 0 0,1 0 0,-1 0 0,1 0 0,-1 0 0,1 0 0,-1 1 0,1-1 0,-1 0 0,1 0 0,0 1 0,-1-1 0,1 0 0,0 1 0,0-1 0,0 0 0,0 1 0,-1-1 0,1 1 0,0-1 0,0 1 0,2-1 0,14-4-1365,1 2-5461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6:13.601"/>
    </inkml:context>
    <inkml:brush xml:id="br0">
      <inkml:brushProperty name="width" value="0.05" units="cm"/>
      <inkml:brushProperty name="height" value="0.05" units="cm"/>
      <inkml:brushProperty name="color" value="#E71224"/>
    </inkml:brush>
  </inkml:definitions>
  <inkml:trace contextRef="#ctx0" brushRef="#br0">0 238 24575,'17'2'0,"-1"0"0,1 1 0,-1 1 0,0 0 0,0 1 0,29 14 0,-23-10 0,1 0 0,30 7 0,-6-7 0,-1-2 0,2-2 0,50-2 0,-75-2 0,-17-1 0,1 1 0,0-1 0,-1 0 0,1-1 0,-1 1 0,1-2 0,10-2 0,-16 4 0,-1 0 0,0 0 0,1 0 0,-1-1 0,0 1 0,1 0 0,-1 0 0,0 0 0,0-1 0,1 1 0,-1 0 0,0-1 0,0 1 0,1 0 0,-1 0 0,0-1 0,0 1 0,0 0 0,0-1 0,1 1 0,-1 0 0,0-1 0,0 1 0,0-1 0,0 1 0,0 0 0,0-1 0,0 1 0,0 0 0,0-1 0,0 1 0,0-1 0,0 1 0,-9-15 0,-15-7 0,11 13 0,0 0 0,1-2 0,0 1 0,1-2 0,1 1 0,-11-15 0,-44-78 0,21 30 0,32 58 0,15 26 0,18 27 0,30 35 0,65 70 0,-61-91 0,-27-27 0,-26-22 0,0 0 0,-1 0 0,1 0 0,0 0 0,-1 1 0,1-1 0,-1 0 0,0 1 0,0-1 0,0 1 0,0-1 0,0 1 0,-1 0 0,1-1 0,-1 1 0,1 0 0,-1-1 0,0 1 0,0 0 0,0-1 0,-1 1 0,1 0 0,-1 0 0,1-1 0,-1 1 0,0-1 0,0 1 0,0-1 0,-1 3 0,-5 8 0,-1 0 0,0-1 0,0 0 0,-12 13 0,12-16 0,-37 43 0,-2-2 0,-94 76 0,126-112-1365,3-3-5461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8T19:17:28.70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1:17.943"/>
    </inkml:context>
    <inkml:brush xml:id="br0">
      <inkml:brushProperty name="width" value="0.05" units="cm"/>
      <inkml:brushProperty name="height" value="0.05" units="cm"/>
      <inkml:brushProperty name="color" value="#E71224"/>
    </inkml:brush>
  </inkml:definitions>
  <inkml:trace contextRef="#ctx0" brushRef="#br0">1 0 24575,'0'66'0,"14"355"0,-7-319 0,-4-53 0,11 68 0,-11-97 0,2 12 0,-3-30 0,-2-19 0,-1-446 0,0 440 43,-1 0 0,-7-29 0,4 28-790,-2-40 0,6 44-6079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1:21.664"/>
    </inkml:context>
    <inkml:brush xml:id="br0">
      <inkml:brushProperty name="width" value="0.05" units="cm"/>
      <inkml:brushProperty name="height" value="0.05" units="cm"/>
      <inkml:brushProperty name="color" value="#E71224"/>
    </inkml:brush>
  </inkml:definitions>
  <inkml:trace contextRef="#ctx0" brushRef="#br0">28 363 24575,'-1'-35'0,"1"15"0,0 0 0,0 1 0,5-25 0,-3 38 0,-1 0 0,1-1 0,0 1 0,1 1 0,-1-1 0,1 0 0,0 1 0,0-1 0,1 1 0,0 0 0,0 0 0,0 0 0,0 0 0,7-4 0,16-9 0,1 0 0,1 2 0,1 1 0,0 2 0,0 0 0,61-14 0,-24 12 0,-61 14 0,-1 0 0,1 1 0,0 0 0,0 0 0,0 0 0,0 1 0,-1-1 0,1 1 0,7 3 0,-10-3 0,-1 0 0,0 1 0,0-1 0,0 1 0,0-1 0,-1 1 0,1 0 0,0 0 0,-1 0 0,1 0 0,-1 0 0,0 0 0,1 0 0,-1 0 0,0 1 0,0-1 0,0 0 0,-1 1 0,1-1 0,-1 1 0,1-1 0,-1 5 0,1 8 0,0-1 0,-4 27 0,2-22 0,0-1 0,0-1 0,-1 1 0,-1-1 0,0 0 0,-1 0 0,-1 0 0,-1 0 0,0-1 0,-1 0 0,-1-1 0,-1 1 0,-13 18 0,-102 154 0,47-66 0,41-64 0,19-30 0,-33 43 0,46-65 0,0 0 0,0 1 0,0-1 0,1 1 0,-3 8 0,4-9 0,0 0 0,-1 0 0,0-1 0,0 1 0,0-1 0,-7 9 0,9-14 0,1 1 0,-1-1 0,0 1 0,1 0 0,-1-1 0,0 1 0,1-1 0,-1 1 0,0-1 0,0 0 0,1 1 0,-1-1 0,0 0 0,0 1 0,0-1 0,0 0 0,1 0 0,-1 0 0,0 0 0,0 0 0,0 0 0,0 0 0,0 0 0,1 0 0,-3-1 0,1 0 0,1 1 0,-1-1 0,0 0 0,1-1 0,-1 1 0,1 0 0,-1 0 0,1-1 0,-1 1 0,1-1 0,-1-1 0,-3-3 0,1 0 0,1 0 0,-1-1 0,1 0 0,-3-8 0,3 4 0,0 0 0,1 0 0,1-1 0,-1 1 0,2 0 0,0-1 0,0 1 0,1 0 0,0-1 0,1 1 0,0 0 0,5-14 0,-4 18 0,0-1 0,0 1 0,0 0 0,1 0 0,0 1 0,1-1 0,0 1 0,0-1 0,0 2 0,0-1 0,1 0 0,0 1 0,0 0 0,1 1 0,-1-1 0,1 1 0,0 1 0,10-5 0,9-1 0,0 2 0,1 0 0,1 2 0,-1 1 0,0 1 0,1 1 0,0 1 0,41 5 0,-61-2 0,-1-1 0,0 1 0,0 0 0,0 1 0,0 0 0,-1 0 0,1 0 0,-1 1 0,0 0 0,0 0 0,0 0 0,0 1 0,-1 0 0,0 0 0,8 10 0,31 25 0,-17-17 0,-23-18 0,0-1 0,1 0 0,0 0 0,0 0 0,0-1 0,1 0 0,-1 0 0,1 0 0,0-1 0,10 4 0,75 14-1365,-70-18-5461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1:29.954"/>
    </inkml:context>
    <inkml:brush xml:id="br0">
      <inkml:brushProperty name="width" value="0.05" units="cm"/>
      <inkml:brushProperty name="height" value="0.05" units="cm"/>
      <inkml:brushProperty name="color" value="#E71224"/>
    </inkml:brush>
  </inkml:definitions>
  <inkml:trace contextRef="#ctx0" brushRef="#br0">0 217 24575,'1221'0'0,"-1194"-1"0,52-10 0,-51 6 0,42-2 0,268 6 0,-158 2 0,-144-4 0,-36 3 0,1 0 0,-1 0 0,1-1 0,0 1 0,-1 0 0,1 0 0,-1 0 0,1-1 0,-1 1 0,1 0 0,-1 0 0,1-1 0,-1 1 0,1-1 0,-1 1 0,1 0 0,-1-1 0,0 1 0,1-1 0,-1 1 0,0-1 0,1 1 0,-1-1 0,0 1 0,0-1 0,1 1 0,-1-1 0,0 1 0,0-1 0,0 0 0,0 1 0,0-1 0,0 1 0,0-1 0,0 1 0,0-1 0,0 0 0,0 1 0,0-1 0,0 1 0,0-1 0,-1 1 0,1-1 0,0 0 0,0 1 0,-1-1 0,1 1 0,0-1 0,-1 1 0,1-1 0,0 1 0,-1 0 0,1-1 0,-1 1 0,1-1 0,-1 1 0,-8-9 0,-1 0 0,1 1 0,-2 1 0,-20-13 0,-12-9 0,32 22 0,1 1 0,-1 0 0,0 1 0,0 0 0,0 1 0,-1 0 0,-12-2 0,-27-10 0,37 11 0,0 1 0,1 0 0,-1 1 0,-1 0 0,1 1 0,-26 0 0,40 2 0,-1 0 0,1 0 0,0 0 0,0 0 0,-1 0 0,1 0 0,0 0 0,0 0 0,-1-1 0,1 1 0,0 1 0,0-1 0,-1 0 0,1 0 0,0 0 0,0 0 0,-1 0 0,1 0 0,0 0 0,0 0 0,-1 0 0,1 0 0,0 0 0,0 1 0,0-1 0,-1 0 0,1 0 0,0 0 0,0 0 0,0 1 0,-1-1 0,1 0 0,0 0 0,0 1 0,0-1 0,0 0 0,0 0 0,0 0 0,0 1 0,0-1 0,-1 0 0,1 0 0,0 1 0,11 9 0,27 12 0,-32-18 0,51 24 0,89 32 0,-43-20 0,-74-30 0,-18-6 0,1 0 0,0 1 0,-1 0 0,0 1 0,16 10 0,-26-15 0,1 1 0,0-1 0,-1 1 0,1-1 0,-1 1 0,1 0 0,-1 0 0,0-1 0,0 1 0,0 0 0,0 0 0,0 0 0,0 0 0,0 0 0,-1 1 0,1-1 0,-1 0 0,1 0 0,-1 0 0,0 0 0,0 1 0,0-1 0,0 0 0,-1 0 0,1 0 0,0 1 0,-1-1 0,0 0 0,1 0 0,-1 0 0,0 0 0,0 0 0,0 0 0,0 0 0,0 0 0,-4 3 0,0 1 0,-1 0 0,1 0 0,-1-1 0,-1 0 0,1 0 0,-1 0 0,0-1 0,-9 5 0,-19 12 0,13-5-107,2-2-312,1 1-1,-25 23 1,33-25-6407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3:32.83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4:02.67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4:53.355"/>
    </inkml:context>
    <inkml:brush xml:id="br0">
      <inkml:brushProperty name="width" value="0.05" units="cm"/>
      <inkml:brushProperty name="height" value="0.05" units="cm"/>
      <inkml:brushProperty name="color" value="#E71224"/>
    </inkml:brush>
  </inkml:definitions>
  <inkml:trace contextRef="#ctx0" brushRef="#br0">1 32 24575,'238'-31'-8191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4:24.70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4:25.06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4:25.5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4:29.6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24:30.00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6:52:08.716"/>
    </inkml:context>
    <inkml:brush xml:id="br0">
      <inkml:brushProperty name="width" value="0.05" units="cm"/>
      <inkml:brushProperty name="height" value="0.05" units="cm"/>
      <inkml:brushProperty name="color" value="#E71224"/>
    </inkml:brush>
  </inkml:definitions>
  <inkml:trace contextRef="#ctx0" brushRef="#br0">0 204 24575,'12'13'0,"-1"0"0,0 1 0,-2 1 0,1 0 0,7 16 0,12 19 0,-21-38 0,0 0 0,-1 1 0,-1 0 0,0 0 0,5 15 0,-9-20 0,1 1 0,0 0 0,1-1 0,-1 1 0,2-1 0,-1 0 0,1 0 0,6 7 0,-7-12 0,-1 1 0,0-1 0,1 0 0,0 0 0,-1 0 0,1 0 0,0-1 0,1 0 0,-1 1 0,0-2 0,1 1 0,-1 0 0,1-1 0,-1 0 0,1 0 0,9 1 0,-10-2 0,1 1 0,0-1 0,0 0 0,-1 0 0,1 0 0,0-1 0,0 1 0,-1-1 0,1 0 0,0-1 0,-1 1 0,1-1 0,-1 0 0,0 0 0,0 0 0,0-1 0,0 1 0,0-1 0,0 0 0,0 0 0,-1-1 0,0 1 0,1-1 0,-1 1 0,3-6 0,7-10 0,-1 0 0,-1-1 0,0 0 0,-2 0 0,11-32 0,24-111 0,-39 134 0,3-48 0,-3 14 0,-5 61 0,1 0 0,-1 0 0,0 1 0,0-1 0,0 0 0,0 0 0,0 1 0,0-1 0,0 0 0,-1 0 0,1 1 0,-1-1 0,1 0 0,-1 1 0,-1-4 0,1 5 0,0-1 0,0 1 0,1 0 0,-1-1 0,0 1 0,0 0 0,1-1 0,-1 1 0,0 0 0,0 0 0,0 0 0,0 0 0,1 0 0,-1 0 0,0 0 0,0 0 0,0 0 0,0 0 0,0 0 0,1 1 0,-1-1 0,0 0 0,0 1 0,1-1 0,-1 0 0,0 1 0,0-1 0,1 1 0,-1-1 0,0 1 0,1 0 0,-2 0 0,-22 18 0,0 0 0,1 2 0,-21 23 0,7-16 0,33-25 0,-1-1 0,1 1 0,0 0 0,0 0 0,0 0 0,0 1 0,0-1 0,1 1 0,0 0 0,-6 8 0,9-12 0,0 1 0,0-1 0,0 1 0,0 0 0,0-1 0,0 1 0,0-1 0,0 1 0,0 0 0,0-1 0,0 1 0,0 0 0,0-1 0,0 1 0,1-1 0,-1 1 0,0-1 0,0 1 0,1 0 0,-1-1 0,0 1 0,1-1 0,-1 1 0,1-1 0,-1 0 0,1 1 0,-1-1 0,1 1 0,-1-1 0,1 0 0,-1 1 0,1-1 0,-1 0 0,1 0 0,-1 1 0,1-1 0,0 0 0,-1 0 0,1 0 0,-1 0 0,2 0 0,29 5 0,-30-5 0,74 0-1365,-53-1-5461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6:52:08.717"/>
    </inkml:context>
    <inkml:brush xml:id="br0">
      <inkml:brushProperty name="width" value="0.05" units="cm"/>
      <inkml:brushProperty name="height" value="0.05" units="cm"/>
      <inkml:brushProperty name="color" value="#E71224"/>
    </inkml:brush>
  </inkml:definitions>
  <inkml:trace contextRef="#ctx0" brushRef="#br0">0 0 24575,'0'5'0,"0"4"0,0 6 0,0 4 0,0 3 0,0 1 0,0 2 0,0 0 0,0 0 0,0 0 0,0-1 0,0 1 0,0-1 0,0 0 0,0-4-8191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6:52:08.713"/>
    </inkml:context>
    <inkml:brush xml:id="br0">
      <inkml:brushProperty name="width" value="0.05" units="cm"/>
      <inkml:brushProperty name="height" value="0.05" units="cm"/>
      <inkml:brushProperty name="color" value="#E71224"/>
    </inkml:brush>
  </inkml:definitions>
  <inkml:trace contextRef="#ctx0" brushRef="#br0">0 0 24575,'0'1367'0,"1"-1349"0,1 1 0,8 30 0,-6-29 0,-1-1 0,2 24 0,-5 3-1365,0-25-5461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6:52:08.714"/>
    </inkml:context>
    <inkml:brush xml:id="br0">
      <inkml:brushProperty name="width" value="0.05" units="cm"/>
      <inkml:brushProperty name="height" value="0.05" units="cm"/>
      <inkml:brushProperty name="color" value="#E71224"/>
    </inkml:brush>
  </inkml:definitions>
  <inkml:trace contextRef="#ctx0" brushRef="#br0">1 0 24575,'6'15'0,"-1"1"0,0 0 0,-2 0 0,5 28 0,-2-5 0,-2-12 0,0 36 0,4 24 0,-7-78 0,1 0 0,0-1 0,1 1 0,-1-1 0,2 0 0,-1 0 0,7 11 0,-8-17 0,-1 1 0,1-1 0,0 0 0,0 0 0,0 0 0,0 0 0,0-1 0,0 1 0,0 0 0,1-1 0,-1 1 0,0-1 0,1 0 0,-1 0 0,1 0 0,0 0 0,-1 0 0,1-1 0,0 1 0,-1-1 0,1 0 0,0 0 0,0 0 0,-1 0 0,1 0 0,0 0 0,0-1 0,-1 0 0,1 1 0,0-1 0,-1 0 0,1 0 0,-1 0 0,1-1 0,-1 1 0,5-4 0,-2 2 0,1-1 0,-1 1 0,0-2 0,0 1 0,-1 0 0,1-1 0,-1 0 0,0 0 0,0 0 0,-1-1 0,0 1 0,1-1 0,-2 0 0,1 0 0,1-7 0,20-133 0,-12 62 0,-14 51 0,-4 20 0,6 13 0,0-1 0,0 1 0,-1 0 0,1 0 0,0 0 0,-1 0 0,1 0 0,0 0 0,-1 0 0,1 0 0,0 0 0,0 0 0,-1 0 0,1 0 0,0 0 0,-1 0 0,1 0 0,0 0 0,-1 0 0,1 0 0,0 0 0,-1 0 0,1 1 0,0-1 0,0 0 0,-1 0 0,1 0 0,0 0 0,0 1 0,-1-1 0,1 0 0,0 0 0,0 1 0,0-1 0,-1 0 0,1 0 0,0 1 0,0-1 0,-3 4 0,1 1 0,0-1 0,0 0 0,0 1 0,1-1 0,-1 1 0,1 0 0,0 0 0,0-1 0,1 1 0,-1 6 0,1-3 0,0 1 0,0-1 0,0 0 0,1 1 0,4 14 0,-3-18-97,0 0-1,0 0 1,0 0-1,1 0 1,0 0-1,0 0 1,0-1-1,0 0 1,1 1-1,0-1 1,-1 0-1,2-1 0,7 6 1,3 0-6729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6:52:08.715"/>
    </inkml:context>
    <inkml:brush xml:id="br0">
      <inkml:brushProperty name="width" value="0.05" units="cm"/>
      <inkml:brushProperty name="height" value="0.05" units="cm"/>
      <inkml:brushProperty name="color" value="#E71224"/>
    </inkml:brush>
  </inkml:definitions>
  <inkml:trace contextRef="#ctx0" brushRef="#br0">240 206 24575,'-1'-12'0,"-1"-1"0,0 1 0,-1 0 0,-1-1 0,0 1 0,0 1 0,-1-1 0,-13-21 0,1-3 0,15 33 0,1 0 0,-1-1 0,0 1 0,0 0 0,0 0 0,-1 0 0,1 0 0,-1 1 0,1-1 0,-4-2 0,5 5 0,0-1 0,0 1 0,0-1 0,0 1 0,0-1 0,0 1 0,0 0 0,0-1 0,0 1 0,-1 0 0,1 0 0,0 0 0,0 0 0,0 0 0,0 0 0,0 0 0,0 0 0,0 1 0,0-1 0,0 0 0,0 1 0,0-1 0,0 1 0,0-1 0,0 1 0,0-1 0,0 1 0,0-1 0,0 1 0,0 0 0,0 0 0,1-1 0,-1 1 0,0 0 0,1 0 0,-1 0 0,0 2 0,-7 9 12,1 1 0,0 1 0,-7 20 0,11-25-140,0 1-1,-1-1 1,0-1-1,-1 1 1,1 0-1,-2-1 1,1 0-1,-1 0 1,0-1-1,-13 12 1,5-9-6698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9:04:42.026"/>
    </inkml:context>
    <inkml:brush xml:id="br0">
      <inkml:brushProperty name="width" value="0.05" units="cm"/>
      <inkml:brushProperty name="height" value="0.05" units="cm"/>
      <inkml:brushProperty name="color" value="#E71224"/>
    </inkml:brush>
  </inkml:definitions>
  <inkml:trace contextRef="#ctx0" brushRef="#br0">125 0 24575,'9'1'0,"0"-1"0,0 1 0,0 1 0,0 0 0,0 0 0,0 1 0,0 0 0,-1 0 0,15 8 0,-20-9 0,-1-1 0,0 0 0,1 1 0,-1 0 0,0-1 0,0 1 0,0 0 0,0 0 0,0 0 0,0 1 0,0-1 0,-1 0 0,1 1 0,-1-1 0,0 1 0,0-1 0,0 1 0,0 0 0,0-1 0,0 1 0,-1 0 0,1 0 0,-1-1 0,0 1 0,0 0 0,0 0 0,0 0 0,0-1 0,-1 1 0,1 0 0,-1 0 0,0-1 0,0 1 0,0 0 0,-1 2 0,-5 6 0,0-1 0,0 1 0,-1-2 0,0 1 0,0-1 0,-13 10 0,-20 22 0,29-25 0,-1-1 0,-1-1 0,0 0 0,-1-1 0,-1 0 0,-32 19 0,47-32 0,0 1 0,0-1 0,-1 1 0,1-1 0,0 1 0,0 0 0,0-1 0,0 1 0,0 0 0,0 0 0,0 0 0,0 0 0,1 0 0,-1 0 0,0 0 0,0 0 0,1 0 0,-2 2 0,3-3 0,-1 1 0,0-1 0,0 1 0,1 0 0,-1-1 0,0 0 0,1 1 0,-1-1 0,0 1 0,1-1 0,-1 1 0,1-1 0,-1 0 0,1 1 0,-1-1 0,1 0 0,-1 1 0,1-1 0,-1 0 0,1 0 0,-1 0 0,1 0 0,0 1 0,-1-1 0,1 0 0,0 0 0,6 1 0,1 0 0,-1-1 0,0 1 0,1-1 0,7-2 0,59-8-682,128-1-1,-181 11-6143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FD574-AE2A-4A1A-A679-6DEEAE2EF300}"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B0FD-EAEC-42C8-8DE4-1A7E53DBBB9B}" type="slidenum">
              <a:rPr lang="en-IN" smtClean="0"/>
              <a:t>‹#›</a:t>
            </a:fld>
            <a:endParaRPr lang="en-IN"/>
          </a:p>
        </p:txBody>
      </p:sp>
    </p:spTree>
    <p:extLst>
      <p:ext uri="{BB962C8B-B14F-4D97-AF65-F5344CB8AC3E}">
        <p14:creationId xmlns:p14="http://schemas.microsoft.com/office/powerpoint/2010/main" val="42944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BD75-1660-FAE0-E815-CEB4E37B4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886EF-9B49-13BD-AC49-1DF0A369D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3A2ED0-03EC-8572-1AF1-492D59B4C05B}"/>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5" name="Footer Placeholder 4">
            <a:extLst>
              <a:ext uri="{FF2B5EF4-FFF2-40B4-BE49-F238E27FC236}">
                <a16:creationId xmlns:a16="http://schemas.microsoft.com/office/drawing/2014/main" id="{16EA62E2-3501-E0AE-9189-576DF777D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0A4FC-2F6C-68C8-B654-97290FCE17E6}"/>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319343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FC9E-D07B-CA6F-147F-9AABD06E71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FEACD5-8B36-5078-BC0F-B30C168BF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497A0-F575-00FD-20B9-37895159C249}"/>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5" name="Footer Placeholder 4">
            <a:extLst>
              <a:ext uri="{FF2B5EF4-FFF2-40B4-BE49-F238E27FC236}">
                <a16:creationId xmlns:a16="http://schemas.microsoft.com/office/drawing/2014/main" id="{9AF28E68-3FC6-1E91-D63F-1C0D5B4AE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72A18-5BC7-F06C-159D-D9F512D328F7}"/>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8236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7399F-1BAB-91DA-3069-973420D78F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7C7E08-4265-1B71-D68B-D0AADED18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FD722-C361-484B-C6AC-454E0ED51E69}"/>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5" name="Footer Placeholder 4">
            <a:extLst>
              <a:ext uri="{FF2B5EF4-FFF2-40B4-BE49-F238E27FC236}">
                <a16:creationId xmlns:a16="http://schemas.microsoft.com/office/drawing/2014/main" id="{85A0FAB6-5D95-A857-D57E-775C10951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813EB-90CF-88B3-9C5E-614AFC1E06FC}"/>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627173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5112-E32D-6D02-C4B0-73054F5A73F2}"/>
              </a:ext>
            </a:extLst>
          </p:cNvPr>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2FD933-8811-47D3-8092-72C7299ED9FF}"/>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247EF4-AA2D-70CA-D79E-CACCF25469AA}"/>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AB515FF5-0680-E75A-87B4-329E07545FF9}"/>
              </a:ext>
            </a:extLst>
          </p:cNvPr>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F4B8DD52-4AA6-26EA-6341-668533363F6F}"/>
              </a:ext>
            </a:extLst>
          </p:cNvPr>
          <p:cNvSpPr>
            <a:spLocks noGrp="1"/>
          </p:cNvSpPr>
          <p:nvPr>
            <p:ph type="dt" sz="half" idx="10"/>
          </p:nvPr>
        </p:nvSpPr>
        <p:spPr>
          <a:xfrm>
            <a:off x="609600" y="6251575"/>
            <a:ext cx="28448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77FA00D-B4BD-2D86-734E-04E03BBCD778}"/>
              </a:ext>
            </a:extLst>
          </p:cNvPr>
          <p:cNvSpPr>
            <a:spLocks noGrp="1"/>
          </p:cNvSpPr>
          <p:nvPr>
            <p:ph type="sldNum" sz="quarter" idx="11"/>
          </p:nvPr>
        </p:nvSpPr>
        <p:spPr>
          <a:xfrm>
            <a:off x="8737600" y="6248400"/>
            <a:ext cx="2844800" cy="476250"/>
          </a:xfrm>
        </p:spPr>
        <p:txBody>
          <a:bodyPr/>
          <a:lstStyle>
            <a:lvl1pPr>
              <a:defRPr/>
            </a:lvl1pPr>
          </a:lstStyle>
          <a:p>
            <a:fld id="{E68A8DB6-EA44-47A3-B3E7-6F0D6ECB68D8}" type="slidenum">
              <a:rPr lang="en-US" altLang="en-US"/>
              <a:pPr/>
              <a:t>‹#›</a:t>
            </a:fld>
            <a:endParaRPr lang="en-US" altLang="en-US"/>
          </a:p>
        </p:txBody>
      </p:sp>
      <p:sp>
        <p:nvSpPr>
          <p:cNvPr id="8" name="Footer Placeholder 7">
            <a:extLst>
              <a:ext uri="{FF2B5EF4-FFF2-40B4-BE49-F238E27FC236}">
                <a16:creationId xmlns:a16="http://schemas.microsoft.com/office/drawing/2014/main" id="{DD98ABA6-EA01-3E2A-5533-A8337B5C791D}"/>
              </a:ext>
            </a:extLst>
          </p:cNvPr>
          <p:cNvSpPr>
            <a:spLocks noGrp="1"/>
          </p:cNvSpPr>
          <p:nvPr>
            <p:ph type="ftr" sz="quarter" idx="12"/>
          </p:nvPr>
        </p:nvSpPr>
        <p:spPr>
          <a:xfrm>
            <a:off x="4165600" y="6248400"/>
            <a:ext cx="3860800" cy="476250"/>
          </a:xfrm>
        </p:spPr>
        <p:txBody>
          <a:bodyPr/>
          <a:lstStyle>
            <a:lvl1pPr>
              <a:defRPr/>
            </a:lvl1pPr>
          </a:lstStyle>
          <a:p>
            <a:endParaRPr lang="en-US" altLang="en-US"/>
          </a:p>
        </p:txBody>
      </p:sp>
    </p:spTree>
    <p:extLst>
      <p:ext uri="{BB962C8B-B14F-4D97-AF65-F5344CB8AC3E}">
        <p14:creationId xmlns:p14="http://schemas.microsoft.com/office/powerpoint/2010/main" val="173817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7AC4-3695-EA2D-679B-BDF85D4A40D4}"/>
              </a:ext>
            </a:extLst>
          </p:cNvPr>
          <p:cNvSpPr>
            <a:spLocks noGrp="1"/>
          </p:cNvSpPr>
          <p:nvPr>
            <p:ph type="title" sz="quarter"/>
          </p:nvPr>
        </p:nvSpPr>
        <p:spPr>
          <a:xfrm>
            <a:off x="609600" y="274638"/>
            <a:ext cx="109728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2FDA8-F204-8983-5E85-967D1D8F379B}"/>
              </a:ext>
            </a:extLst>
          </p:cNvPr>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3AA9A7-3B3A-F64D-C747-05135AA56016}"/>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B6CF0224-E8E9-1434-6D70-255B7F3FB2AD}"/>
              </a:ext>
            </a:extLst>
          </p:cNvPr>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a:extLst>
              <a:ext uri="{FF2B5EF4-FFF2-40B4-BE49-F238E27FC236}">
                <a16:creationId xmlns:a16="http://schemas.microsoft.com/office/drawing/2014/main" id="{B843F839-FC7A-A256-9EDF-97D38BEA8D14}"/>
              </a:ext>
            </a:extLst>
          </p:cNvPr>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4782F3-F36D-42C0-DF7E-D93808479E46}"/>
              </a:ext>
            </a:extLst>
          </p:cNvPr>
          <p:cNvSpPr>
            <a:spLocks noGrp="1"/>
          </p:cNvSpPr>
          <p:nvPr>
            <p:ph type="dt" sz="half" idx="10"/>
          </p:nvPr>
        </p:nvSpPr>
        <p:spPr>
          <a:xfrm>
            <a:off x="609600" y="6251575"/>
            <a:ext cx="28448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37120263-8A62-D8F3-F15C-61984BF244D3}"/>
              </a:ext>
            </a:extLst>
          </p:cNvPr>
          <p:cNvSpPr>
            <a:spLocks noGrp="1"/>
          </p:cNvSpPr>
          <p:nvPr>
            <p:ph type="sldNum" sz="quarter" idx="11"/>
          </p:nvPr>
        </p:nvSpPr>
        <p:spPr>
          <a:xfrm>
            <a:off x="8737600" y="6248400"/>
            <a:ext cx="2844800" cy="476250"/>
          </a:xfrm>
        </p:spPr>
        <p:txBody>
          <a:bodyPr/>
          <a:lstStyle>
            <a:lvl1pPr>
              <a:defRPr/>
            </a:lvl1pPr>
          </a:lstStyle>
          <a:p>
            <a:fld id="{61142EF8-EE14-4319-A84B-CF735507B1A6}" type="slidenum">
              <a:rPr lang="en-US" altLang="en-US"/>
              <a:pPr/>
              <a:t>‹#›</a:t>
            </a:fld>
            <a:endParaRPr lang="en-US" altLang="en-US"/>
          </a:p>
        </p:txBody>
      </p:sp>
      <p:sp>
        <p:nvSpPr>
          <p:cNvPr id="9" name="Footer Placeholder 8">
            <a:extLst>
              <a:ext uri="{FF2B5EF4-FFF2-40B4-BE49-F238E27FC236}">
                <a16:creationId xmlns:a16="http://schemas.microsoft.com/office/drawing/2014/main" id="{6B66B7B4-E0C7-3C17-2409-4F7C1D74CD9C}"/>
              </a:ext>
            </a:extLst>
          </p:cNvPr>
          <p:cNvSpPr>
            <a:spLocks noGrp="1"/>
          </p:cNvSpPr>
          <p:nvPr>
            <p:ph type="ftr" sz="quarter" idx="12"/>
          </p:nvPr>
        </p:nvSpPr>
        <p:spPr>
          <a:xfrm>
            <a:off x="4165600" y="6248400"/>
            <a:ext cx="3860800" cy="476250"/>
          </a:xfrm>
        </p:spPr>
        <p:txBody>
          <a:bodyPr/>
          <a:lstStyle>
            <a:lvl1pPr>
              <a:defRPr/>
            </a:lvl1pPr>
          </a:lstStyle>
          <a:p>
            <a:endParaRPr lang="en-US" altLang="en-US"/>
          </a:p>
        </p:txBody>
      </p:sp>
    </p:spTree>
    <p:extLst>
      <p:ext uri="{BB962C8B-B14F-4D97-AF65-F5344CB8AC3E}">
        <p14:creationId xmlns:p14="http://schemas.microsoft.com/office/powerpoint/2010/main" val="300751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1FD0-71BA-93C3-99B3-1B939A7E1D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6F7457-DDF6-8C80-5AF0-EC34015C48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67038-344E-91F7-9CEF-945FAC0FF2FE}"/>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5" name="Footer Placeholder 4">
            <a:extLst>
              <a:ext uri="{FF2B5EF4-FFF2-40B4-BE49-F238E27FC236}">
                <a16:creationId xmlns:a16="http://schemas.microsoft.com/office/drawing/2014/main" id="{D22A37A2-2CE4-2EF6-8EAD-EA8651FE7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2E1D5-49D2-A576-F7E3-2B2497C8B67E}"/>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312512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583A-FF83-6BD4-EC2E-0D1C42F28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DFF147-1BA5-BC76-DB11-BD22DA91E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82B8E-0D70-CC2E-8ED3-81EA35DB4F23}"/>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5" name="Footer Placeholder 4">
            <a:extLst>
              <a:ext uri="{FF2B5EF4-FFF2-40B4-BE49-F238E27FC236}">
                <a16:creationId xmlns:a16="http://schemas.microsoft.com/office/drawing/2014/main" id="{56B36196-D545-AEB9-BCFA-ADDB3B626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3DBC5-55E1-20DF-9733-71E30C29A72A}"/>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412149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9984-11A2-AEA0-7A4E-ED01BE2E9E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6AE9FD-B0A1-1B26-B90C-69CB0D6A1F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C9F190-31B9-3B44-AEF7-CFC800A3F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DAC633-3561-AAF7-2B0C-1CC2A4FD9D3D}"/>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6" name="Footer Placeholder 5">
            <a:extLst>
              <a:ext uri="{FF2B5EF4-FFF2-40B4-BE49-F238E27FC236}">
                <a16:creationId xmlns:a16="http://schemas.microsoft.com/office/drawing/2014/main" id="{E8A31FB5-3EB7-4F67-540D-83FE2DEB3F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44979-12B9-05E3-29E7-FB5C2A0B9406}"/>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22042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4F16-F6AA-5726-88AD-8BB39CCD57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45142-33EE-6E58-7319-5D1911D4F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009E0-54F6-3690-AEC1-B0432FD22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9F6AA-A236-87C0-8824-D7713CB89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89FC7-4741-957A-3D38-9F2E2945A8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3A3456-ADCB-4BBC-2952-4A483C01F949}"/>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8" name="Footer Placeholder 7">
            <a:extLst>
              <a:ext uri="{FF2B5EF4-FFF2-40B4-BE49-F238E27FC236}">
                <a16:creationId xmlns:a16="http://schemas.microsoft.com/office/drawing/2014/main" id="{2E5CAE05-C1FF-E42D-228C-05446FA37F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959D13-BAA3-21E7-F349-BC9D871DE9E1}"/>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68653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9CC2-5F9E-AB21-78BB-21B20AB916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914B66-B0B5-38DE-FDAC-3E10592EB898}"/>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4" name="Footer Placeholder 3">
            <a:extLst>
              <a:ext uri="{FF2B5EF4-FFF2-40B4-BE49-F238E27FC236}">
                <a16:creationId xmlns:a16="http://schemas.microsoft.com/office/drawing/2014/main" id="{94A1CDDE-72E2-7EE0-7BB1-A262167090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55F000-2EE9-FCD0-FAFF-835FD6B59D9C}"/>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16155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BB12D-1998-6E52-CA00-BA35666C1EC9}"/>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3" name="Footer Placeholder 2">
            <a:extLst>
              <a:ext uri="{FF2B5EF4-FFF2-40B4-BE49-F238E27FC236}">
                <a16:creationId xmlns:a16="http://schemas.microsoft.com/office/drawing/2014/main" id="{F755B77E-1534-0831-0F06-249643A1C8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91966A-2403-0C6C-A799-45117DC4A31F}"/>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364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986A-1DD6-9AC3-A8BA-B124D0154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01A641-E424-50D3-C62A-16A975657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9F1B4A-BB80-25BA-928F-BED5E291E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90E21-F5B2-D800-2E83-EC06BE91A4E6}"/>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6" name="Footer Placeholder 5">
            <a:extLst>
              <a:ext uri="{FF2B5EF4-FFF2-40B4-BE49-F238E27FC236}">
                <a16:creationId xmlns:a16="http://schemas.microsoft.com/office/drawing/2014/main" id="{DFAF3AB3-73A7-94D5-2E8A-57D77A3B1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D4772-4570-2687-4003-0059AF5A6724}"/>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90550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00C7-F1CD-CE95-70E7-9D1A107E6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CB3105-20EE-57B5-F827-AAB2C661B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28DD13-EE41-FF96-CE9F-28FBE3D96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26652-E698-10EC-96FC-E9B731C0DD19}"/>
              </a:ext>
            </a:extLst>
          </p:cNvPr>
          <p:cNvSpPr>
            <a:spLocks noGrp="1"/>
          </p:cNvSpPr>
          <p:nvPr>
            <p:ph type="dt" sz="half" idx="10"/>
          </p:nvPr>
        </p:nvSpPr>
        <p:spPr/>
        <p:txBody>
          <a:bodyPr/>
          <a:lstStyle/>
          <a:p>
            <a:fld id="{DC1AAD5F-3054-4CD1-A769-75C0A00C900B}" type="datetimeFigureOut">
              <a:rPr lang="en-IN" smtClean="0"/>
              <a:t>08-02-2024</a:t>
            </a:fld>
            <a:endParaRPr lang="en-IN"/>
          </a:p>
        </p:txBody>
      </p:sp>
      <p:sp>
        <p:nvSpPr>
          <p:cNvPr id="6" name="Footer Placeholder 5">
            <a:extLst>
              <a:ext uri="{FF2B5EF4-FFF2-40B4-BE49-F238E27FC236}">
                <a16:creationId xmlns:a16="http://schemas.microsoft.com/office/drawing/2014/main" id="{29FE077B-D022-D751-F128-6A45DC65F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1DD12-8E56-917C-24E1-D89C90B15862}"/>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75866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C3081-5B6B-B1DB-CA49-B6C4595A0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19935B-1966-4C0A-AD62-1372C108A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D2D97-5126-30D4-CC53-C4F92C43F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AAD5F-3054-4CD1-A769-75C0A00C900B}" type="datetimeFigureOut">
              <a:rPr lang="en-IN" smtClean="0"/>
              <a:t>08-02-2024</a:t>
            </a:fld>
            <a:endParaRPr lang="en-IN"/>
          </a:p>
        </p:txBody>
      </p:sp>
      <p:sp>
        <p:nvSpPr>
          <p:cNvPr id="5" name="Footer Placeholder 4">
            <a:extLst>
              <a:ext uri="{FF2B5EF4-FFF2-40B4-BE49-F238E27FC236}">
                <a16:creationId xmlns:a16="http://schemas.microsoft.com/office/drawing/2014/main" id="{F02637D0-FECB-D6E5-86FA-338C3B936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262422-807A-9F9F-5C38-5D0A7C701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C580E-AC77-412B-9279-3AF6BE068BFA}" type="slidenum">
              <a:rPr lang="en-IN" smtClean="0"/>
              <a:t>‹#›</a:t>
            </a:fld>
            <a:endParaRPr lang="en-IN"/>
          </a:p>
        </p:txBody>
      </p:sp>
    </p:spTree>
    <p:extLst>
      <p:ext uri="{BB962C8B-B14F-4D97-AF65-F5344CB8AC3E}">
        <p14:creationId xmlns:p14="http://schemas.microsoft.com/office/powerpoint/2010/main" val="99005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 Id="rId9"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20.png"/><Relationship Id="rId7" Type="http://schemas.openxmlformats.org/officeDocument/2006/relationships/image" Target="../media/image136.png"/><Relationship Id="rId2" Type="http://schemas.openxmlformats.org/officeDocument/2006/relationships/image" Target="../media/image11.jpeg"/><Relationship Id="rId1" Type="http://schemas.openxmlformats.org/officeDocument/2006/relationships/slideLayout" Target="../slideLayouts/slideLayout13.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0.png"/></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106.png"/></Relationships>
</file>

<file path=ppt/slides/_rels/slide29.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22.png"/><Relationship Id="rId26" Type="http://schemas.openxmlformats.org/officeDocument/2006/relationships/image" Target="../media/image26.png"/><Relationship Id="rId3" Type="http://schemas.openxmlformats.org/officeDocument/2006/relationships/image" Target="../media/image34.emf"/><Relationship Id="rId21" Type="http://schemas.openxmlformats.org/officeDocument/2006/relationships/customXml" Target="../ink/ink8.xml"/><Relationship Id="rId34" Type="http://schemas.openxmlformats.org/officeDocument/2006/relationships/image" Target="../media/image30.png"/><Relationship Id="rId7" Type="http://schemas.openxmlformats.org/officeDocument/2006/relationships/customXml" Target="../ink/ink1.xml"/><Relationship Id="rId12" Type="http://schemas.openxmlformats.org/officeDocument/2006/relationships/image" Target="../media/image38.emf"/><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customXml" Target="../ink/ink14.xml"/><Relationship Id="rId2" Type="http://schemas.openxmlformats.org/officeDocument/2006/relationships/image" Target="../media/image11.jpeg"/><Relationship Id="rId16" Type="http://schemas.openxmlformats.org/officeDocument/2006/relationships/image" Target="../media/image21.png"/><Relationship Id="rId20" Type="http://schemas.openxmlformats.org/officeDocument/2006/relationships/image" Target="../media/image23.png"/><Relationship Id="rId29"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0.png"/><Relationship Id="rId24" Type="http://schemas.openxmlformats.org/officeDocument/2006/relationships/image" Target="../media/image25.png"/><Relationship Id="rId32" Type="http://schemas.openxmlformats.org/officeDocument/2006/relationships/image" Target="../media/image29.png"/><Relationship Id="rId5" Type="http://schemas.openxmlformats.org/officeDocument/2006/relationships/image" Target="../media/image37.emf"/><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7.png"/><Relationship Id="rId10" Type="http://schemas.openxmlformats.org/officeDocument/2006/relationships/customXml" Target="../ink/ink3.xml"/><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image" Target="../media/image107.png"/><Relationship Id="rId9" Type="http://schemas.openxmlformats.org/officeDocument/2006/relationships/customXml" Target="../ink/ink2.xml"/><Relationship Id="rId14" Type="http://schemas.openxmlformats.org/officeDocument/2006/relationships/image" Target="../media/image200.png"/><Relationship Id="rId22" Type="http://schemas.openxmlformats.org/officeDocument/2006/relationships/image" Target="../media/image24.png"/><Relationship Id="rId27" Type="http://schemas.openxmlformats.org/officeDocument/2006/relationships/customXml" Target="../ink/ink11.xml"/><Relationship Id="rId30" Type="http://schemas.openxmlformats.org/officeDocument/2006/relationships/image" Target="../media/image28.png"/><Relationship Id="rId8"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3" Type="http://schemas.openxmlformats.org/officeDocument/2006/relationships/image" Target="../media/image22.png"/><Relationship Id="rId39" Type="http://schemas.openxmlformats.org/officeDocument/2006/relationships/customXml" Target="../ink/ink22.xml"/><Relationship Id="rId34" Type="http://schemas.openxmlformats.org/officeDocument/2006/relationships/customXml" Target="../ink/ink17.xml"/><Relationship Id="rId42" Type="http://schemas.openxmlformats.org/officeDocument/2006/relationships/customXml" Target="../ink/ink24.xml"/><Relationship Id="rId47" Type="http://schemas.openxmlformats.org/officeDocument/2006/relationships/image" Target="../media/image36.png"/><Relationship Id="rId50" Type="http://schemas.openxmlformats.org/officeDocument/2006/relationships/customXml" Target="../ink/ink28.xml"/><Relationship Id="rId55" Type="http://schemas.openxmlformats.org/officeDocument/2006/relationships/customXml" Target="../ink/ink32.xml"/><Relationship Id="rId7" Type="http://schemas.openxmlformats.org/officeDocument/2006/relationships/image" Target="../media/image260.png"/><Relationship Id="rId2" Type="http://schemas.openxmlformats.org/officeDocument/2006/relationships/image" Target="../media/image11.jpeg"/><Relationship Id="rId29" Type="http://schemas.openxmlformats.org/officeDocument/2006/relationships/image" Target="../media/image32.png"/><Relationship Id="rId41" Type="http://schemas.openxmlformats.org/officeDocument/2006/relationships/image" Target="../media/image27.png"/><Relationship Id="rId54"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250.png"/><Relationship Id="rId32" Type="http://schemas.openxmlformats.org/officeDocument/2006/relationships/customXml" Target="../ink/ink16.xml"/><Relationship Id="rId11" Type="http://schemas.openxmlformats.org/officeDocument/2006/relationships/image" Target="../media/image21.png"/><Relationship Id="rId37" Type="http://schemas.openxmlformats.org/officeDocument/2006/relationships/customXml" Target="../ink/ink20.xml"/><Relationship Id="rId40" Type="http://schemas.openxmlformats.org/officeDocument/2006/relationships/customXml" Target="../ink/ink23.xml"/><Relationship Id="rId45" Type="http://schemas.openxmlformats.org/officeDocument/2006/relationships/image" Target="../media/image35.png"/><Relationship Id="rId53" Type="http://schemas.openxmlformats.org/officeDocument/2006/relationships/customXml" Target="../ink/ink30.xml"/><Relationship Id="rId5" Type="http://schemas.openxmlformats.org/officeDocument/2006/relationships/image" Target="../media/image37.emf"/><Relationship Id="rId36" Type="http://schemas.openxmlformats.org/officeDocument/2006/relationships/customXml" Target="../ink/ink19.xml"/><Relationship Id="rId15" Type="http://schemas.openxmlformats.org/officeDocument/2006/relationships/image" Target="../media/image23.png"/><Relationship Id="rId49" Type="http://schemas.openxmlformats.org/officeDocument/2006/relationships/image" Target="../media/image37.png"/><Relationship Id="rId57" Type="http://schemas.openxmlformats.org/officeDocument/2006/relationships/customXml" Target="../ink/ink34.xml"/><Relationship Id="rId31" Type="http://schemas.openxmlformats.org/officeDocument/2006/relationships/image" Target="../media/image38.emf"/><Relationship Id="rId44" Type="http://schemas.openxmlformats.org/officeDocument/2006/relationships/customXml" Target="../ink/ink25.xml"/><Relationship Id="rId52" Type="http://schemas.openxmlformats.org/officeDocument/2006/relationships/customXml" Target="../ink/ink29.xml"/><Relationship Id="rId4" Type="http://schemas.openxmlformats.org/officeDocument/2006/relationships/image" Target="../media/image123.png"/><Relationship Id="rId9" Type="http://schemas.openxmlformats.org/officeDocument/2006/relationships/customXml" Target="../ink/ink15.xml"/><Relationship Id="rId30" Type="http://schemas.openxmlformats.org/officeDocument/2006/relationships/image" Target="../media/image33.png"/><Relationship Id="rId35" Type="http://schemas.openxmlformats.org/officeDocument/2006/relationships/customXml" Target="../ink/ink18.xml"/><Relationship Id="rId43" Type="http://schemas.openxmlformats.org/officeDocument/2006/relationships/image" Target="../media/image34.png"/><Relationship Id="rId48" Type="http://schemas.openxmlformats.org/officeDocument/2006/relationships/customXml" Target="../ink/ink27.xml"/><Relationship Id="rId56" Type="http://schemas.openxmlformats.org/officeDocument/2006/relationships/customXml" Target="../ink/ink33.xml"/><Relationship Id="rId8" Type="http://schemas.openxmlformats.org/officeDocument/2006/relationships/image" Target="../media/image39.emf"/><Relationship Id="rId51" Type="http://schemas.openxmlformats.org/officeDocument/2006/relationships/image" Target="../media/image19.png"/><Relationship Id="rId3" Type="http://schemas.openxmlformats.org/officeDocument/2006/relationships/image" Target="../media/image34.emf"/><Relationship Id="rId33" Type="http://schemas.openxmlformats.org/officeDocument/2006/relationships/image" Target="../media/image200.png"/><Relationship Id="rId17" Type="http://schemas.openxmlformats.org/officeDocument/2006/relationships/image" Target="../media/image24.png"/><Relationship Id="rId38" Type="http://schemas.openxmlformats.org/officeDocument/2006/relationships/customXml" Target="../ink/ink21.xml"/><Relationship Id="rId46" Type="http://schemas.openxmlformats.org/officeDocument/2006/relationships/customXml" Target="../ink/ink26.xml"/></Relationships>
</file>

<file path=ppt/slides/_rels/slide31.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2.png"/><Relationship Id="rId3" Type="http://schemas.openxmlformats.org/officeDocument/2006/relationships/image" Target="../media/image34.emf"/><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38.emf"/><Relationship Id="rId11" Type="http://schemas.openxmlformats.org/officeDocument/2006/relationships/image" Target="../media/image37.emf"/><Relationship Id="rId5" Type="http://schemas.openxmlformats.org/officeDocument/2006/relationships/image" Target="../media/image1340.png"/><Relationship Id="rId10" Type="http://schemas.openxmlformats.org/officeDocument/2006/relationships/image" Target="../media/image40.emf"/><Relationship Id="rId4" Type="http://schemas.openxmlformats.org/officeDocument/2006/relationships/image" Target="../media/image133.png"/><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37.emf"/><Relationship Id="rId4" Type="http://schemas.openxmlformats.org/officeDocument/2006/relationships/image" Target="../media/image123.png"/></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45.emf"/><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37.emf"/><Relationship Id="rId4" Type="http://schemas.openxmlformats.org/officeDocument/2006/relationships/image" Target="../media/image139.png"/></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45.emf"/><Relationship Id="rId4" Type="http://schemas.openxmlformats.org/officeDocument/2006/relationships/image" Target="../media/image139.png"/></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emf"/></Relationships>
</file>

<file path=ppt/slides/_rels/slide3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emf"/></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370.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4.emf"/><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4.emf"/><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4.emf"/><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8.png"/><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5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58.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2.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1.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70.png"/><Relationship Id="rId5" Type="http://schemas.openxmlformats.org/officeDocument/2006/relationships/image" Target="../media/image58.png"/><Relationship Id="rId10" Type="http://schemas.openxmlformats.org/officeDocument/2006/relationships/image" Target="../media/image69.png"/><Relationship Id="rId4" Type="http://schemas.openxmlformats.org/officeDocument/2006/relationships/image" Target="../media/image57.png"/><Relationship Id="rId9" Type="http://schemas.openxmlformats.org/officeDocument/2006/relationships/image" Target="../media/image68.png"/></Relationships>
</file>

<file path=ppt/slides/_rels/slide54.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2.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1.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70.png"/><Relationship Id="rId5" Type="http://schemas.openxmlformats.org/officeDocument/2006/relationships/image" Target="../media/image58.png"/><Relationship Id="rId10" Type="http://schemas.openxmlformats.org/officeDocument/2006/relationships/image" Target="../media/image69.png"/><Relationship Id="rId4" Type="http://schemas.openxmlformats.org/officeDocument/2006/relationships/image" Target="../media/image57.png"/><Relationship Id="rId9" Type="http://schemas.openxmlformats.org/officeDocument/2006/relationships/image" Target="../media/image68.png"/><Relationship Id="rId14" Type="http://schemas.openxmlformats.org/officeDocument/2006/relationships/image" Target="../media/image73.png"/></Relationships>
</file>

<file path=ppt/slides/_rels/slide5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80.png"/><Relationship Id="rId3" Type="http://schemas.openxmlformats.org/officeDocument/2006/relationships/image" Target="../media/image57.png"/><Relationship Id="rId7" Type="http://schemas.openxmlformats.org/officeDocument/2006/relationships/image" Target="../media/image77.png"/><Relationship Id="rId12" Type="http://schemas.openxmlformats.org/officeDocument/2006/relationships/image" Target="../media/image79.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10.png"/><Relationship Id="rId4" Type="http://schemas.openxmlformats.org/officeDocument/2006/relationships/image" Target="../media/image58.png"/><Relationship Id="rId9" Type="http://schemas.openxmlformats.org/officeDocument/2006/relationships/image" Target="../media/image9.png"/><Relationship Id="rId14" Type="http://schemas.openxmlformats.org/officeDocument/2006/relationships/image" Target="../media/image81.png"/></Relationships>
</file>

<file path=ppt/slides/_rels/slide5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790.png"/></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11.png"/></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86.png"/><Relationship Id="rId4" Type="http://schemas.openxmlformats.org/officeDocument/2006/relationships/image" Target="../media/image85.png"/></Relationships>
</file>

<file path=ppt/slides/_rels/slide62.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61.emf"/><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82.png"/></Relationships>
</file>

<file path=ppt/slides/_rels/slide6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3.png"/><Relationship Id="rId7" Type="http://schemas.openxmlformats.org/officeDocument/2006/relationships/image" Target="../media/image9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88.emf"/><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94.png"/><Relationship Id="rId9" Type="http://schemas.openxmlformats.org/officeDocument/2006/relationships/image" Target="../media/image83.emf"/></Relationships>
</file>

<file path=ppt/slides/_rels/slide6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6.emf"/><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141560" y="-855948"/>
            <a:ext cx="5791588" cy="9636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0" y="304800"/>
            <a:ext cx="74676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1">
            <a:spAutoFit/>
          </a:bodyPr>
          <a:lstStyle/>
          <a:p>
            <a:pPr algn="l"/>
            <a:r>
              <a:rPr lang="en-US" sz="2000" dirty="0"/>
              <a:t>                         Nonlinear Dynamics </a:t>
            </a:r>
          </a:p>
          <a:p>
            <a:pPr algn="l"/>
            <a:r>
              <a:rPr lang="en-US" sz="2000" dirty="0"/>
              <a:t>Bifurcation theory , Fixed points,   Limit Cycle and Chaos</a:t>
            </a:r>
            <a:endParaRPr lang="he-IL" sz="2000" dirty="0"/>
          </a:p>
        </p:txBody>
      </p:sp>
    </p:spTree>
    <p:extLst>
      <p:ext uri="{BB962C8B-B14F-4D97-AF65-F5344CB8AC3E}">
        <p14:creationId xmlns:p14="http://schemas.microsoft.com/office/powerpoint/2010/main" val="133228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Solving Initial Value Problem</a:t>
            </a:r>
          </a:p>
        </p:txBody>
      </p:sp>
      <p:pic>
        <p:nvPicPr>
          <p:cNvPr id="13" name="Picture 12">
            <a:extLst>
              <a:ext uri="{FF2B5EF4-FFF2-40B4-BE49-F238E27FC236}">
                <a16:creationId xmlns:a16="http://schemas.microsoft.com/office/drawing/2014/main" id="{CD8E1FF1-C768-B5F7-A9BA-82D0F4AA75B8}"/>
              </a:ext>
            </a:extLst>
          </p:cNvPr>
          <p:cNvPicPr>
            <a:picLocks noChangeAspect="1"/>
          </p:cNvPicPr>
          <p:nvPr/>
        </p:nvPicPr>
        <p:blipFill>
          <a:blip r:embed="rId3"/>
          <a:stretch>
            <a:fillRect/>
          </a:stretch>
        </p:blipFill>
        <p:spPr>
          <a:xfrm>
            <a:off x="1972680" y="1253143"/>
            <a:ext cx="8246639" cy="1806222"/>
          </a:xfrm>
          <a:prstGeom prst="rect">
            <a:avLst/>
          </a:prstGeom>
        </p:spPr>
      </p:pic>
      <p:pic>
        <p:nvPicPr>
          <p:cNvPr id="3" name="Picture 2">
            <a:extLst>
              <a:ext uri="{FF2B5EF4-FFF2-40B4-BE49-F238E27FC236}">
                <a16:creationId xmlns:a16="http://schemas.microsoft.com/office/drawing/2014/main" id="{15A3603F-67BC-F7AE-666D-2728700A7250}"/>
              </a:ext>
            </a:extLst>
          </p:cNvPr>
          <p:cNvPicPr>
            <a:picLocks noChangeAspect="1"/>
          </p:cNvPicPr>
          <p:nvPr/>
        </p:nvPicPr>
        <p:blipFill>
          <a:blip r:embed="rId4"/>
          <a:stretch>
            <a:fillRect/>
          </a:stretch>
        </p:blipFill>
        <p:spPr>
          <a:xfrm>
            <a:off x="6095999" y="3429000"/>
            <a:ext cx="2930624" cy="965200"/>
          </a:xfrm>
          <a:prstGeom prst="rect">
            <a:avLst/>
          </a:prstGeom>
        </p:spPr>
      </p:pic>
      <p:pic>
        <p:nvPicPr>
          <p:cNvPr id="5" name="Picture 4">
            <a:extLst>
              <a:ext uri="{FF2B5EF4-FFF2-40B4-BE49-F238E27FC236}">
                <a16:creationId xmlns:a16="http://schemas.microsoft.com/office/drawing/2014/main" id="{8B06537F-4858-54BD-F389-5614D32CAD47}"/>
              </a:ext>
            </a:extLst>
          </p:cNvPr>
          <p:cNvPicPr>
            <a:picLocks noChangeAspect="1"/>
          </p:cNvPicPr>
          <p:nvPr/>
        </p:nvPicPr>
        <p:blipFill>
          <a:blip r:embed="rId5"/>
          <a:stretch>
            <a:fillRect/>
          </a:stretch>
        </p:blipFill>
        <p:spPr>
          <a:xfrm>
            <a:off x="2869811" y="3510769"/>
            <a:ext cx="2226365" cy="575733"/>
          </a:xfrm>
          <a:prstGeom prst="rect">
            <a:avLst/>
          </a:prstGeom>
        </p:spPr>
      </p:pic>
    </p:spTree>
    <p:extLst>
      <p:ext uri="{BB962C8B-B14F-4D97-AF65-F5344CB8AC3E}">
        <p14:creationId xmlns:p14="http://schemas.microsoft.com/office/powerpoint/2010/main" val="20801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Solving Initial Value Problem</a:t>
            </a:r>
          </a:p>
        </p:txBody>
      </p:sp>
      <p:pic>
        <p:nvPicPr>
          <p:cNvPr id="13" name="Picture 12">
            <a:extLst>
              <a:ext uri="{FF2B5EF4-FFF2-40B4-BE49-F238E27FC236}">
                <a16:creationId xmlns:a16="http://schemas.microsoft.com/office/drawing/2014/main" id="{CD8E1FF1-C768-B5F7-A9BA-82D0F4AA75B8}"/>
              </a:ext>
            </a:extLst>
          </p:cNvPr>
          <p:cNvPicPr>
            <a:picLocks noChangeAspect="1"/>
          </p:cNvPicPr>
          <p:nvPr/>
        </p:nvPicPr>
        <p:blipFill>
          <a:blip r:embed="rId3"/>
          <a:stretch>
            <a:fillRect/>
          </a:stretch>
        </p:blipFill>
        <p:spPr>
          <a:xfrm>
            <a:off x="1972680" y="1253143"/>
            <a:ext cx="8246639" cy="1806222"/>
          </a:xfrm>
          <a:prstGeom prst="rect">
            <a:avLst/>
          </a:prstGeom>
        </p:spPr>
      </p:pic>
      <p:pic>
        <p:nvPicPr>
          <p:cNvPr id="3" name="Picture 2">
            <a:extLst>
              <a:ext uri="{FF2B5EF4-FFF2-40B4-BE49-F238E27FC236}">
                <a16:creationId xmlns:a16="http://schemas.microsoft.com/office/drawing/2014/main" id="{15A3603F-67BC-F7AE-666D-2728700A7250}"/>
              </a:ext>
            </a:extLst>
          </p:cNvPr>
          <p:cNvPicPr>
            <a:picLocks noChangeAspect="1"/>
          </p:cNvPicPr>
          <p:nvPr/>
        </p:nvPicPr>
        <p:blipFill>
          <a:blip r:embed="rId4"/>
          <a:stretch>
            <a:fillRect/>
          </a:stretch>
        </p:blipFill>
        <p:spPr>
          <a:xfrm>
            <a:off x="6095999" y="3429000"/>
            <a:ext cx="2930624" cy="965200"/>
          </a:xfrm>
          <a:prstGeom prst="rect">
            <a:avLst/>
          </a:prstGeom>
        </p:spPr>
      </p:pic>
      <p:pic>
        <p:nvPicPr>
          <p:cNvPr id="5" name="Picture 4">
            <a:extLst>
              <a:ext uri="{FF2B5EF4-FFF2-40B4-BE49-F238E27FC236}">
                <a16:creationId xmlns:a16="http://schemas.microsoft.com/office/drawing/2014/main" id="{8B06537F-4858-54BD-F389-5614D32CAD47}"/>
              </a:ext>
            </a:extLst>
          </p:cNvPr>
          <p:cNvPicPr>
            <a:picLocks noChangeAspect="1"/>
          </p:cNvPicPr>
          <p:nvPr/>
        </p:nvPicPr>
        <p:blipFill>
          <a:blip r:embed="rId5"/>
          <a:stretch>
            <a:fillRect/>
          </a:stretch>
        </p:blipFill>
        <p:spPr>
          <a:xfrm>
            <a:off x="2869811" y="3510769"/>
            <a:ext cx="2226365" cy="575733"/>
          </a:xfrm>
          <a:prstGeom prst="rect">
            <a:avLst/>
          </a:prstGeom>
        </p:spPr>
      </p:pic>
      <p:pic>
        <p:nvPicPr>
          <p:cNvPr id="4" name="Picture 3">
            <a:extLst>
              <a:ext uri="{FF2B5EF4-FFF2-40B4-BE49-F238E27FC236}">
                <a16:creationId xmlns:a16="http://schemas.microsoft.com/office/drawing/2014/main" id="{E7ABBC1B-9CBC-177D-D5BB-9C7D778F0F3F}"/>
              </a:ext>
            </a:extLst>
          </p:cNvPr>
          <p:cNvPicPr>
            <a:picLocks noChangeAspect="1"/>
          </p:cNvPicPr>
          <p:nvPr/>
        </p:nvPicPr>
        <p:blipFill>
          <a:blip r:embed="rId6"/>
          <a:stretch>
            <a:fillRect/>
          </a:stretch>
        </p:blipFill>
        <p:spPr>
          <a:xfrm>
            <a:off x="3853824" y="4845604"/>
            <a:ext cx="3248676" cy="790222"/>
          </a:xfrm>
          <a:prstGeom prst="rect">
            <a:avLst/>
          </a:prstGeom>
        </p:spPr>
      </p:pic>
      <p:pic>
        <p:nvPicPr>
          <p:cNvPr id="14" name="Picture 13">
            <a:extLst>
              <a:ext uri="{FF2B5EF4-FFF2-40B4-BE49-F238E27FC236}">
                <a16:creationId xmlns:a16="http://schemas.microsoft.com/office/drawing/2014/main" id="{60EE1BFF-EB0B-CF12-82BF-606B86544393}"/>
              </a:ext>
            </a:extLst>
          </p:cNvPr>
          <p:cNvPicPr>
            <a:picLocks noChangeAspect="1"/>
          </p:cNvPicPr>
          <p:nvPr/>
        </p:nvPicPr>
        <p:blipFill>
          <a:blip r:embed="rId7"/>
          <a:stretch>
            <a:fillRect/>
          </a:stretch>
        </p:blipFill>
        <p:spPr>
          <a:xfrm>
            <a:off x="1143472" y="5939405"/>
            <a:ext cx="1658415" cy="564444"/>
          </a:xfrm>
          <a:prstGeom prst="rect">
            <a:avLst/>
          </a:prstGeom>
        </p:spPr>
      </p:pic>
      <p:pic>
        <p:nvPicPr>
          <p:cNvPr id="16" name="Picture 15">
            <a:extLst>
              <a:ext uri="{FF2B5EF4-FFF2-40B4-BE49-F238E27FC236}">
                <a16:creationId xmlns:a16="http://schemas.microsoft.com/office/drawing/2014/main" id="{1BA47C9A-519F-45B9-476F-4D26ACD52033}"/>
              </a:ext>
            </a:extLst>
          </p:cNvPr>
          <p:cNvPicPr>
            <a:picLocks noChangeAspect="1"/>
          </p:cNvPicPr>
          <p:nvPr/>
        </p:nvPicPr>
        <p:blipFill>
          <a:blip r:embed="rId8"/>
          <a:stretch>
            <a:fillRect/>
          </a:stretch>
        </p:blipFill>
        <p:spPr>
          <a:xfrm>
            <a:off x="7102500" y="5722361"/>
            <a:ext cx="2021903" cy="1027289"/>
          </a:xfrm>
          <a:prstGeom prst="rect">
            <a:avLst/>
          </a:prstGeom>
        </p:spPr>
      </p:pic>
    </p:spTree>
    <p:extLst>
      <p:ext uri="{BB962C8B-B14F-4D97-AF65-F5344CB8AC3E}">
        <p14:creationId xmlns:p14="http://schemas.microsoft.com/office/powerpoint/2010/main" val="357570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Solving Initial Value Problem</a:t>
            </a:r>
          </a:p>
        </p:txBody>
      </p:sp>
      <p:pic>
        <p:nvPicPr>
          <p:cNvPr id="13" name="Picture 12">
            <a:extLst>
              <a:ext uri="{FF2B5EF4-FFF2-40B4-BE49-F238E27FC236}">
                <a16:creationId xmlns:a16="http://schemas.microsoft.com/office/drawing/2014/main" id="{CD8E1FF1-C768-B5F7-A9BA-82D0F4AA75B8}"/>
              </a:ext>
            </a:extLst>
          </p:cNvPr>
          <p:cNvPicPr>
            <a:picLocks noChangeAspect="1"/>
          </p:cNvPicPr>
          <p:nvPr/>
        </p:nvPicPr>
        <p:blipFill>
          <a:blip r:embed="rId3"/>
          <a:stretch>
            <a:fillRect/>
          </a:stretch>
        </p:blipFill>
        <p:spPr>
          <a:xfrm>
            <a:off x="1972680" y="1253143"/>
            <a:ext cx="8246639" cy="1806222"/>
          </a:xfrm>
          <a:prstGeom prst="rect">
            <a:avLst/>
          </a:prstGeom>
        </p:spPr>
      </p:pic>
      <p:pic>
        <p:nvPicPr>
          <p:cNvPr id="3" name="Picture 2">
            <a:extLst>
              <a:ext uri="{FF2B5EF4-FFF2-40B4-BE49-F238E27FC236}">
                <a16:creationId xmlns:a16="http://schemas.microsoft.com/office/drawing/2014/main" id="{15A3603F-67BC-F7AE-666D-2728700A7250}"/>
              </a:ext>
            </a:extLst>
          </p:cNvPr>
          <p:cNvPicPr>
            <a:picLocks noChangeAspect="1"/>
          </p:cNvPicPr>
          <p:nvPr/>
        </p:nvPicPr>
        <p:blipFill>
          <a:blip r:embed="rId4"/>
          <a:stretch>
            <a:fillRect/>
          </a:stretch>
        </p:blipFill>
        <p:spPr>
          <a:xfrm>
            <a:off x="6095999" y="3429000"/>
            <a:ext cx="2930624" cy="965200"/>
          </a:xfrm>
          <a:prstGeom prst="rect">
            <a:avLst/>
          </a:prstGeom>
        </p:spPr>
      </p:pic>
      <p:pic>
        <p:nvPicPr>
          <p:cNvPr id="5" name="Picture 4">
            <a:extLst>
              <a:ext uri="{FF2B5EF4-FFF2-40B4-BE49-F238E27FC236}">
                <a16:creationId xmlns:a16="http://schemas.microsoft.com/office/drawing/2014/main" id="{8B06537F-4858-54BD-F389-5614D32CAD47}"/>
              </a:ext>
            </a:extLst>
          </p:cNvPr>
          <p:cNvPicPr>
            <a:picLocks noChangeAspect="1"/>
          </p:cNvPicPr>
          <p:nvPr/>
        </p:nvPicPr>
        <p:blipFill>
          <a:blip r:embed="rId5"/>
          <a:stretch>
            <a:fillRect/>
          </a:stretch>
        </p:blipFill>
        <p:spPr>
          <a:xfrm>
            <a:off x="2869811" y="3510769"/>
            <a:ext cx="2226365" cy="575733"/>
          </a:xfrm>
          <a:prstGeom prst="rect">
            <a:avLst/>
          </a:prstGeom>
        </p:spPr>
      </p:pic>
      <p:pic>
        <p:nvPicPr>
          <p:cNvPr id="4" name="Picture 3">
            <a:extLst>
              <a:ext uri="{FF2B5EF4-FFF2-40B4-BE49-F238E27FC236}">
                <a16:creationId xmlns:a16="http://schemas.microsoft.com/office/drawing/2014/main" id="{E7ABBC1B-9CBC-177D-D5BB-9C7D778F0F3F}"/>
              </a:ext>
            </a:extLst>
          </p:cNvPr>
          <p:cNvPicPr>
            <a:picLocks noChangeAspect="1"/>
          </p:cNvPicPr>
          <p:nvPr/>
        </p:nvPicPr>
        <p:blipFill>
          <a:blip r:embed="rId6"/>
          <a:stretch>
            <a:fillRect/>
          </a:stretch>
        </p:blipFill>
        <p:spPr>
          <a:xfrm>
            <a:off x="3853824" y="4845604"/>
            <a:ext cx="3248676" cy="790222"/>
          </a:xfrm>
          <a:prstGeom prst="rect">
            <a:avLst/>
          </a:prstGeom>
        </p:spPr>
      </p:pic>
      <p:pic>
        <p:nvPicPr>
          <p:cNvPr id="14" name="Picture 13">
            <a:extLst>
              <a:ext uri="{FF2B5EF4-FFF2-40B4-BE49-F238E27FC236}">
                <a16:creationId xmlns:a16="http://schemas.microsoft.com/office/drawing/2014/main" id="{60EE1BFF-EB0B-CF12-82BF-606B86544393}"/>
              </a:ext>
            </a:extLst>
          </p:cNvPr>
          <p:cNvPicPr>
            <a:picLocks noChangeAspect="1"/>
          </p:cNvPicPr>
          <p:nvPr/>
        </p:nvPicPr>
        <p:blipFill>
          <a:blip r:embed="rId7"/>
          <a:stretch>
            <a:fillRect/>
          </a:stretch>
        </p:blipFill>
        <p:spPr>
          <a:xfrm>
            <a:off x="1143472" y="5939405"/>
            <a:ext cx="1658415" cy="564444"/>
          </a:xfrm>
          <a:prstGeom prst="rect">
            <a:avLst/>
          </a:prstGeom>
        </p:spPr>
      </p:pic>
      <p:pic>
        <p:nvPicPr>
          <p:cNvPr id="16" name="Picture 15">
            <a:extLst>
              <a:ext uri="{FF2B5EF4-FFF2-40B4-BE49-F238E27FC236}">
                <a16:creationId xmlns:a16="http://schemas.microsoft.com/office/drawing/2014/main" id="{1BA47C9A-519F-45B9-476F-4D26ACD52033}"/>
              </a:ext>
            </a:extLst>
          </p:cNvPr>
          <p:cNvPicPr>
            <a:picLocks noChangeAspect="1"/>
          </p:cNvPicPr>
          <p:nvPr/>
        </p:nvPicPr>
        <p:blipFill>
          <a:blip r:embed="rId8"/>
          <a:stretch>
            <a:fillRect/>
          </a:stretch>
        </p:blipFill>
        <p:spPr>
          <a:xfrm>
            <a:off x="7102500" y="5722361"/>
            <a:ext cx="2021903" cy="1027289"/>
          </a:xfrm>
          <a:prstGeom prst="rect">
            <a:avLst/>
          </a:prstGeom>
        </p:spPr>
      </p:pic>
      <p:pic>
        <p:nvPicPr>
          <p:cNvPr id="7" name="Picture 6">
            <a:extLst>
              <a:ext uri="{FF2B5EF4-FFF2-40B4-BE49-F238E27FC236}">
                <a16:creationId xmlns:a16="http://schemas.microsoft.com/office/drawing/2014/main" id="{803BCB4A-4020-C1CB-3DA5-18BBDB8AEE55}"/>
              </a:ext>
            </a:extLst>
          </p:cNvPr>
          <p:cNvPicPr>
            <a:picLocks noChangeAspect="1"/>
          </p:cNvPicPr>
          <p:nvPr/>
        </p:nvPicPr>
        <p:blipFill>
          <a:blip r:embed="rId9"/>
          <a:stretch>
            <a:fillRect/>
          </a:stretch>
        </p:blipFill>
        <p:spPr>
          <a:xfrm>
            <a:off x="2771931" y="840508"/>
            <a:ext cx="5955240" cy="5524885"/>
          </a:xfrm>
          <a:prstGeom prst="rect">
            <a:avLst/>
          </a:prstGeom>
        </p:spPr>
      </p:pic>
    </p:spTree>
    <p:extLst>
      <p:ext uri="{BB962C8B-B14F-4D97-AF65-F5344CB8AC3E}">
        <p14:creationId xmlns:p14="http://schemas.microsoft.com/office/powerpoint/2010/main" val="90303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7138086" y="171105"/>
            <a:ext cx="4957260" cy="461665"/>
          </a:xfrm>
          <a:prstGeom prst="rect">
            <a:avLst/>
          </a:prstGeom>
          <a:solidFill>
            <a:schemeClr val="bg1"/>
          </a:solidFill>
        </p:spPr>
        <p:txBody>
          <a:bodyPr wrap="square">
            <a:spAutoFit/>
          </a:bodyPr>
          <a:lstStyle/>
          <a:p>
            <a:pPr algn="ctr"/>
            <a:r>
              <a:rPr lang="en-US" sz="2400" b="1">
                <a:solidFill>
                  <a:srgbClr val="FF0000"/>
                </a:solidFill>
                <a:latin typeface="Cambria" panose="02040503050406030204" pitchFamily="18" charset="0"/>
                <a:ea typeface="Cambria" panose="02040503050406030204" pitchFamily="18" charset="0"/>
              </a:rPr>
              <a:t>Love Affairs (Model 8)</a:t>
            </a:r>
            <a:endParaRPr lang="en-US" sz="2400" b="1" dirty="0">
              <a:solidFill>
                <a:srgbClr val="FF0000"/>
              </a:solidFill>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7C954807-A259-255C-21A2-3E0C6732D666}"/>
              </a:ext>
            </a:extLst>
          </p:cNvPr>
          <p:cNvPicPr>
            <a:picLocks noChangeAspect="1"/>
          </p:cNvPicPr>
          <p:nvPr/>
        </p:nvPicPr>
        <p:blipFill>
          <a:blip r:embed="rId3"/>
          <a:stretch>
            <a:fillRect/>
          </a:stretch>
        </p:blipFill>
        <p:spPr>
          <a:xfrm>
            <a:off x="4532141" y="2440459"/>
            <a:ext cx="6796985" cy="3799703"/>
          </a:xfrm>
          <a:prstGeom prst="rect">
            <a:avLst/>
          </a:prstGeom>
        </p:spPr>
      </p:pic>
      <p:pic>
        <p:nvPicPr>
          <p:cNvPr id="12" name="Picture 11">
            <a:extLst>
              <a:ext uri="{FF2B5EF4-FFF2-40B4-BE49-F238E27FC236}">
                <a16:creationId xmlns:a16="http://schemas.microsoft.com/office/drawing/2014/main" id="{F0241F0B-43DB-BCD3-2234-3368C6EA06A2}"/>
              </a:ext>
            </a:extLst>
          </p:cNvPr>
          <p:cNvPicPr>
            <a:picLocks noChangeAspect="1"/>
          </p:cNvPicPr>
          <p:nvPr/>
        </p:nvPicPr>
        <p:blipFill>
          <a:blip r:embed="rId4"/>
          <a:stretch>
            <a:fillRect/>
          </a:stretch>
        </p:blipFill>
        <p:spPr>
          <a:xfrm>
            <a:off x="96654" y="720542"/>
            <a:ext cx="7928586" cy="1495778"/>
          </a:xfrm>
          <a:prstGeom prst="rect">
            <a:avLst/>
          </a:prstGeom>
        </p:spPr>
      </p:pic>
      <p:pic>
        <p:nvPicPr>
          <p:cNvPr id="14" name="Picture 13">
            <a:extLst>
              <a:ext uri="{FF2B5EF4-FFF2-40B4-BE49-F238E27FC236}">
                <a16:creationId xmlns:a16="http://schemas.microsoft.com/office/drawing/2014/main" id="{63460A89-88A2-991A-B870-A8B5C301331C}"/>
              </a:ext>
            </a:extLst>
          </p:cNvPr>
          <p:cNvPicPr>
            <a:picLocks noChangeAspect="1"/>
          </p:cNvPicPr>
          <p:nvPr/>
        </p:nvPicPr>
        <p:blipFill>
          <a:blip r:embed="rId5"/>
          <a:stretch>
            <a:fillRect/>
          </a:stretch>
        </p:blipFill>
        <p:spPr>
          <a:xfrm>
            <a:off x="1186166" y="2717655"/>
            <a:ext cx="7640651" cy="2612708"/>
          </a:xfrm>
          <a:prstGeom prst="rect">
            <a:avLst/>
          </a:prstGeom>
        </p:spPr>
      </p:pic>
    </p:spTree>
    <p:extLst>
      <p:ext uri="{BB962C8B-B14F-4D97-AF65-F5344CB8AC3E}">
        <p14:creationId xmlns:p14="http://schemas.microsoft.com/office/powerpoint/2010/main" val="107142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7138086" y="171105"/>
            <a:ext cx="4957260"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Love Affairs</a:t>
            </a:r>
          </a:p>
        </p:txBody>
      </p:sp>
      <p:pic>
        <p:nvPicPr>
          <p:cNvPr id="3" name="Picture 2">
            <a:extLst>
              <a:ext uri="{FF2B5EF4-FFF2-40B4-BE49-F238E27FC236}">
                <a16:creationId xmlns:a16="http://schemas.microsoft.com/office/drawing/2014/main" id="{E9810280-B1AD-4EAD-9E37-3E2FFE46E15D}"/>
              </a:ext>
            </a:extLst>
          </p:cNvPr>
          <p:cNvPicPr>
            <a:picLocks noChangeAspect="1"/>
          </p:cNvPicPr>
          <p:nvPr/>
        </p:nvPicPr>
        <p:blipFill>
          <a:blip r:embed="rId3"/>
          <a:stretch>
            <a:fillRect/>
          </a:stretch>
        </p:blipFill>
        <p:spPr>
          <a:xfrm>
            <a:off x="316875" y="849785"/>
            <a:ext cx="8246639" cy="2895600"/>
          </a:xfrm>
          <a:prstGeom prst="rect">
            <a:avLst/>
          </a:prstGeom>
        </p:spPr>
      </p:pic>
    </p:spTree>
    <p:extLst>
      <p:ext uri="{BB962C8B-B14F-4D97-AF65-F5344CB8AC3E}">
        <p14:creationId xmlns:p14="http://schemas.microsoft.com/office/powerpoint/2010/main" val="35043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7138086" y="171105"/>
            <a:ext cx="4957260"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Love Affairs</a:t>
            </a:r>
          </a:p>
        </p:txBody>
      </p:sp>
      <p:pic>
        <p:nvPicPr>
          <p:cNvPr id="3" name="Picture 2">
            <a:extLst>
              <a:ext uri="{FF2B5EF4-FFF2-40B4-BE49-F238E27FC236}">
                <a16:creationId xmlns:a16="http://schemas.microsoft.com/office/drawing/2014/main" id="{E9810280-B1AD-4EAD-9E37-3E2FFE46E15D}"/>
              </a:ext>
            </a:extLst>
          </p:cNvPr>
          <p:cNvPicPr>
            <a:picLocks noChangeAspect="1"/>
          </p:cNvPicPr>
          <p:nvPr/>
        </p:nvPicPr>
        <p:blipFill>
          <a:blip r:embed="rId3"/>
          <a:stretch>
            <a:fillRect/>
          </a:stretch>
        </p:blipFill>
        <p:spPr>
          <a:xfrm>
            <a:off x="316875" y="849785"/>
            <a:ext cx="8246639" cy="2895600"/>
          </a:xfrm>
          <a:prstGeom prst="rect">
            <a:avLst/>
          </a:prstGeom>
        </p:spPr>
      </p:pic>
      <p:pic>
        <p:nvPicPr>
          <p:cNvPr id="4" name="Picture 3">
            <a:extLst>
              <a:ext uri="{FF2B5EF4-FFF2-40B4-BE49-F238E27FC236}">
                <a16:creationId xmlns:a16="http://schemas.microsoft.com/office/drawing/2014/main" id="{881DF856-8C30-52FB-6C46-5757F73CBEDD}"/>
              </a:ext>
            </a:extLst>
          </p:cNvPr>
          <p:cNvPicPr>
            <a:picLocks noChangeAspect="1"/>
          </p:cNvPicPr>
          <p:nvPr/>
        </p:nvPicPr>
        <p:blipFill>
          <a:blip r:embed="rId4"/>
          <a:stretch>
            <a:fillRect/>
          </a:stretch>
        </p:blipFill>
        <p:spPr>
          <a:xfrm>
            <a:off x="7458006" y="4593784"/>
            <a:ext cx="3157804" cy="1981200"/>
          </a:xfrm>
          <a:prstGeom prst="rect">
            <a:avLst/>
          </a:prstGeom>
        </p:spPr>
      </p:pic>
      <p:sp>
        <p:nvSpPr>
          <p:cNvPr id="5" name="TextBox 4">
            <a:extLst>
              <a:ext uri="{FF2B5EF4-FFF2-40B4-BE49-F238E27FC236}">
                <a16:creationId xmlns:a16="http://schemas.microsoft.com/office/drawing/2014/main" id="{C1DCEACB-DCC1-CDF5-2616-1EBD175C41AD}"/>
              </a:ext>
            </a:extLst>
          </p:cNvPr>
          <p:cNvSpPr txBox="1"/>
          <p:nvPr/>
        </p:nvSpPr>
        <p:spPr>
          <a:xfrm>
            <a:off x="741404" y="5004486"/>
            <a:ext cx="6396682" cy="1200329"/>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Never ending cycles of love and hate</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Governing system has center at (0,0)</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They manage love simultaneously one quarter of time</a:t>
            </a:r>
          </a:p>
          <a:p>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11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8131EE0B-4A69-D5DF-A94F-FC4F5826A24C}"/>
              </a:ext>
            </a:extLst>
          </p:cNvPr>
          <p:cNvPicPr>
            <a:picLocks noChangeAspect="1"/>
          </p:cNvPicPr>
          <p:nvPr/>
        </p:nvPicPr>
        <p:blipFill rotWithShape="1">
          <a:blip r:embed="rId2">
            <a:alphaModFix amt="70000"/>
            <a:lum bright="70000" contrast="-70000"/>
          </a:blip>
          <a:srcRect r="-1" b="3428"/>
          <a:stretch/>
        </p:blipFill>
        <p:spPr>
          <a:xfrm>
            <a:off x="-85778" y="1386"/>
            <a:ext cx="12188932" cy="6856614"/>
          </a:xfrm>
          <a:prstGeom prst="rect">
            <a:avLst/>
          </a:prstGeom>
          <a:solidFill>
            <a:schemeClr val="bg1"/>
          </a:solidFill>
          <a:ln w="444500" cap="sq">
            <a:solidFill>
              <a:srgbClr val="000000"/>
            </a:solidFill>
            <a:miter lim="800000"/>
          </a:ln>
          <a:effectLst>
            <a:outerShdw blurRad="254000" dist="190500" dir="2700000" sy="90000" algn="bl" rotWithShape="0">
              <a:srgbClr val="000000">
                <a:alpha val="40000"/>
              </a:srgbClr>
            </a:outerShdw>
          </a:effectLst>
        </p:spPr>
      </p:pic>
      <p:sp>
        <p:nvSpPr>
          <p:cNvPr id="714754" name="Rectangle 2">
            <a:extLst>
              <a:ext uri="{FF2B5EF4-FFF2-40B4-BE49-F238E27FC236}">
                <a16:creationId xmlns:a16="http://schemas.microsoft.com/office/drawing/2014/main" id="{14E9F399-C42D-4E3A-3CAF-795F972775BA}"/>
              </a:ext>
            </a:extLst>
          </p:cNvPr>
          <p:cNvSpPr>
            <a:spLocks noGrp="1" noRot="1" noChangeArrowheads="1"/>
          </p:cNvSpPr>
          <p:nvPr>
            <p:ph type="title"/>
          </p:nvPr>
        </p:nvSpPr>
        <p:spPr/>
        <p:txBody>
          <a:bodyPr/>
          <a:lstStyle/>
          <a:p>
            <a:pPr algn="ctr"/>
            <a:r>
              <a:rPr lang="en-US" altLang="en-US" b="1" dirty="0">
                <a:solidFill>
                  <a:srgbClr val="0000FF"/>
                </a:solidFill>
                <a:latin typeface="Cambria" panose="02040503050406030204" pitchFamily="18" charset="0"/>
                <a:ea typeface="Cambria" panose="02040503050406030204" pitchFamily="18" charset="0"/>
              </a:rPr>
              <a:t>Improved Euler Method</a:t>
            </a:r>
          </a:p>
        </p:txBody>
      </p:sp>
      <p:sp>
        <p:nvSpPr>
          <p:cNvPr id="714755" name="Rectangle 3">
            <a:extLst>
              <a:ext uri="{FF2B5EF4-FFF2-40B4-BE49-F238E27FC236}">
                <a16:creationId xmlns:a16="http://schemas.microsoft.com/office/drawing/2014/main" id="{5241D862-8AD9-D5B2-3F91-84AA65EF6C3E}"/>
              </a:ext>
            </a:extLst>
          </p:cNvPr>
          <p:cNvSpPr>
            <a:spLocks noGrp="1" noChangeArrowheads="1"/>
          </p:cNvSpPr>
          <p:nvPr>
            <p:ph type="body" sz="half" idx="1"/>
          </p:nvPr>
        </p:nvSpPr>
        <p:spPr>
          <a:xfrm>
            <a:off x="1981201" y="1600201"/>
            <a:ext cx="8029575" cy="4525963"/>
          </a:xfrm>
        </p:spPr>
        <p:txBody>
          <a:bodyPr>
            <a:normAutofit fontScale="92500" lnSpcReduction="10000"/>
          </a:bodyPr>
          <a:lstStyle/>
          <a:p>
            <a:r>
              <a:rPr lang="en-US" altLang="en-US" sz="2400" b="1" dirty="0">
                <a:latin typeface="Cambria" panose="02040503050406030204" pitchFamily="18" charset="0"/>
                <a:ea typeface="Cambria" panose="02040503050406030204" pitchFamily="18" charset="0"/>
                <a:sym typeface="Symbol" panose="05050102010706020507" pitchFamily="18" charset="2"/>
              </a:rPr>
              <a:t>Similar in concept to the trapezoid rule in quadrature, by utilizing an average of the start and end point derivatives we can better approximate the change in y over the interval</a:t>
            </a: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r>
              <a:rPr lang="en-US" altLang="en-US" sz="2400" b="1" dirty="0">
                <a:latin typeface="Cambria" panose="02040503050406030204" pitchFamily="18" charset="0"/>
                <a:ea typeface="Cambria" panose="02040503050406030204" pitchFamily="18" charset="0"/>
                <a:sym typeface="Symbol" panose="05050102010706020507" pitchFamily="18" charset="2"/>
              </a:rPr>
              <a:t>This is the simplest example of so called “</a:t>
            </a:r>
            <a:r>
              <a:rPr lang="en-US" altLang="en-US" sz="2400" b="1" i="1" dirty="0">
                <a:latin typeface="Cambria" panose="02040503050406030204" pitchFamily="18" charset="0"/>
                <a:ea typeface="Cambria" panose="02040503050406030204" pitchFamily="18" charset="0"/>
                <a:sym typeface="Symbol" panose="05050102010706020507" pitchFamily="18" charset="2"/>
              </a:rPr>
              <a:t>Predictor-Corrector</a:t>
            </a:r>
            <a:r>
              <a:rPr lang="en-US" altLang="en-US" sz="2400" b="1" dirty="0">
                <a:latin typeface="Cambria" panose="02040503050406030204" pitchFamily="18" charset="0"/>
                <a:ea typeface="Cambria" panose="02040503050406030204" pitchFamily="18" charset="0"/>
                <a:sym typeface="Symbol" panose="05050102010706020507" pitchFamily="18" charset="2"/>
              </a:rPr>
              <a:t>” methods, (which includes Runge-</a:t>
            </a:r>
            <a:r>
              <a:rPr lang="en-US" altLang="en-US" sz="2400" b="1" dirty="0" err="1">
                <a:latin typeface="Cambria" panose="02040503050406030204" pitchFamily="18" charset="0"/>
                <a:ea typeface="Cambria" panose="02040503050406030204" pitchFamily="18" charset="0"/>
                <a:sym typeface="Symbol" panose="05050102010706020507" pitchFamily="18" charset="2"/>
              </a:rPr>
              <a:t>Kutta</a:t>
            </a:r>
            <a:r>
              <a:rPr lang="en-US" altLang="en-US" sz="2400" b="1" dirty="0">
                <a:latin typeface="Cambria" panose="02040503050406030204" pitchFamily="18" charset="0"/>
                <a:ea typeface="Cambria" panose="02040503050406030204" pitchFamily="18" charset="0"/>
                <a:sym typeface="Symbol" panose="05050102010706020507" pitchFamily="18" charset="2"/>
              </a:rPr>
              <a:t> methods)</a:t>
            </a:r>
            <a:endParaRPr lang="en-US" altLang="en-US" sz="2400" b="1" i="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a:p>
            <a:endParaRPr lang="en-US" altLang="en-US" sz="2400" b="1" dirty="0">
              <a:latin typeface="Cambria" panose="02040503050406030204" pitchFamily="18" charset="0"/>
              <a:ea typeface="Cambria" panose="02040503050406030204" pitchFamily="18"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714760" name="Object 8">
                <a:extLst>
                  <a:ext uri="{FF2B5EF4-FFF2-40B4-BE49-F238E27FC236}">
                    <a16:creationId xmlns:a16="http://schemas.microsoft.com/office/drawing/2014/main" id="{303DDE4A-33DC-A533-C762-2AB9EF9CE79F}"/>
                  </a:ext>
                </a:extLst>
              </p:cNvPr>
              <p:cNvSpPr txBox="1">
                <a:spLocks noGrp="1"/>
              </p:cNvSpPr>
              <p:nvPr>
                <p:ph sz="quarter" idx="2"/>
              </p:nvPr>
            </p:nvSpPr>
            <p:spPr bwMode="auto">
              <a:xfrm>
                <a:off x="1342768" y="2855119"/>
                <a:ext cx="8668008" cy="2565400"/>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sSub>
                        <m:sSubPr>
                          <m:ctrlPr>
                            <a:rPr lang="en-IN" b="1" i="1" smtClean="0">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𝒚</m:t>
                              </m:r>
                            </m:e>
                          </m:acc>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𝟎</m:t>
                          </m:r>
                        </m:sub>
                      </m:sSub>
                      <m:r>
                        <a:rPr lang="en-IN" b="1" i="1">
                          <a:solidFill>
                            <a:srgbClr val="0000FF"/>
                          </a:solidFill>
                          <a:latin typeface="Cambria Math" panose="02040503050406030204" pitchFamily="18" charset="0"/>
                        </a:rPr>
                        <m:t>+</m:t>
                      </m:r>
                      <m:r>
                        <a:rPr lang="en-IN" b="1" i="1">
                          <a:solidFill>
                            <a:srgbClr val="0000FF"/>
                          </a:solidFill>
                          <a:latin typeface="Cambria Math" panose="02040503050406030204" pitchFamily="18" charset="0"/>
                        </a:rPr>
                        <m:t>𝒉𝒇</m:t>
                      </m:r>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𝒙</m:t>
                          </m:r>
                        </m:e>
                        <m:sub>
                          <m:r>
                            <a:rPr lang="en-IN" b="1" i="1">
                              <a:solidFill>
                                <a:srgbClr val="0000FF"/>
                              </a:solidFill>
                              <a:latin typeface="Cambria Math" panose="02040503050406030204" pitchFamily="18" charset="0"/>
                            </a:rPr>
                            <m:t>𝟎</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𝟎</m:t>
                          </m:r>
                        </m:sub>
                      </m:sSub>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sSub>
                        <m:sSubPr>
                          <m:ctrlPr>
                            <a:rPr lang="en-IN" b="1" i="1">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𝒇</m:t>
                              </m:r>
                            </m:e>
                          </m:acc>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r>
                        <a:rPr lang="en-IN" b="1" i="1">
                          <a:solidFill>
                            <a:srgbClr val="0000FF"/>
                          </a:solidFill>
                          <a:latin typeface="Cambria Math" panose="02040503050406030204" pitchFamily="18" charset="0"/>
                        </a:rPr>
                        <m:t>𝒇</m:t>
                      </m:r>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𝒙</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𝒚</m:t>
                              </m:r>
                            </m:e>
                          </m:acc>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Prediction</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step</m:t>
                      </m:r>
                    </m:oMath>
                    <m:oMath xmlns:m="http://schemas.openxmlformats.org/officeDocument/2006/math">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𝟎</m:t>
                          </m:r>
                        </m:sub>
                      </m:sSub>
                      <m:r>
                        <a:rPr lang="en-IN" b="1" i="1">
                          <a:solidFill>
                            <a:srgbClr val="0000FF"/>
                          </a:solidFill>
                          <a:latin typeface="Cambria Math" panose="02040503050406030204" pitchFamily="18" charset="0"/>
                        </a:rPr>
                        <m:t>+</m:t>
                      </m:r>
                      <m:f>
                        <m:fPr>
                          <m:ctrlPr>
                            <a:rPr lang="en-IN" b="1" i="1">
                              <a:solidFill>
                                <a:srgbClr val="0000FF"/>
                              </a:solidFill>
                              <a:latin typeface="Cambria Math" panose="02040503050406030204" pitchFamily="18" charset="0"/>
                            </a:rPr>
                          </m:ctrlPr>
                        </m:fPr>
                        <m:num>
                          <m:r>
                            <a:rPr lang="en-IN" b="1" i="1">
                              <a:solidFill>
                                <a:srgbClr val="0000FF"/>
                              </a:solidFill>
                              <a:latin typeface="Cambria Math" panose="02040503050406030204" pitchFamily="18" charset="0"/>
                            </a:rPr>
                            <m:t>𝒉</m:t>
                          </m:r>
                        </m:num>
                        <m:den>
                          <m:r>
                            <a:rPr lang="en-IN" b="1" i="1">
                              <a:solidFill>
                                <a:srgbClr val="0000FF"/>
                              </a:solidFill>
                              <a:latin typeface="Cambria Math" panose="02040503050406030204" pitchFamily="18" charset="0"/>
                            </a:rPr>
                            <m:t>𝟐</m:t>
                          </m:r>
                        </m:den>
                      </m:f>
                      <m:d>
                        <m:dPr>
                          <m:ctrlPr>
                            <a:rPr lang="en-IN" b="1" i="1">
                              <a:solidFill>
                                <a:srgbClr val="0000FF"/>
                              </a:solidFill>
                              <a:latin typeface="Cambria Math" panose="02040503050406030204" pitchFamily="18" charset="0"/>
                            </a:rPr>
                          </m:ctrlPr>
                        </m:dPr>
                        <m:e>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𝒇</m:t>
                              </m:r>
                            </m:e>
                            <m:sub>
                              <m:r>
                                <a:rPr lang="en-IN" b="1" i="1">
                                  <a:solidFill>
                                    <a:srgbClr val="0000FF"/>
                                  </a:solidFill>
                                  <a:latin typeface="Cambria Math" panose="02040503050406030204" pitchFamily="18" charset="0"/>
                                </a:rPr>
                                <m:t>𝟎</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𝒇</m:t>
                                  </m:r>
                                </m:e>
                              </m:acc>
                            </m:e>
                            <m:sub>
                              <m:r>
                                <a:rPr lang="en-IN" b="1" i="1">
                                  <a:solidFill>
                                    <a:srgbClr val="0000FF"/>
                                  </a:solidFill>
                                  <a:latin typeface="Cambria Math" panose="02040503050406030204" pitchFamily="18" charset="0"/>
                                </a:rPr>
                                <m:t>𝟏</m:t>
                              </m:r>
                            </m:sub>
                          </m:sSub>
                        </m:e>
                      </m:d>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𝒇</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r>
                        <a:rPr lang="en-IN" b="1" i="1">
                          <a:solidFill>
                            <a:srgbClr val="0000FF"/>
                          </a:solidFill>
                          <a:latin typeface="Cambria Math" panose="02040503050406030204" pitchFamily="18" charset="0"/>
                        </a:rPr>
                        <m:t>𝒇</m:t>
                      </m:r>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𝒙</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Correction</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step</m:t>
                      </m:r>
                    </m:oMath>
                    <m:oMath xmlns:m="http://schemas.openxmlformats.org/officeDocument/2006/math">
                      <m:sSub>
                        <m:sSubPr>
                          <m:ctrlPr>
                            <a:rPr lang="en-IN" b="1" i="1">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𝒚</m:t>
                              </m:r>
                            </m:e>
                          </m:acc>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r>
                        <a:rPr lang="en-IN" b="1" i="1">
                          <a:solidFill>
                            <a:srgbClr val="0000FF"/>
                          </a:solidFill>
                          <a:latin typeface="Cambria Math" panose="02040503050406030204" pitchFamily="18" charset="0"/>
                        </a:rPr>
                        <m:t>𝒉</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𝒇</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sSub>
                        <m:sSubPr>
                          <m:ctrlPr>
                            <a:rPr lang="en-IN" b="1" i="1">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𝒇</m:t>
                              </m:r>
                            </m:e>
                          </m:acc>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r>
                        <a:rPr lang="en-IN" b="1" i="1">
                          <a:solidFill>
                            <a:srgbClr val="0000FF"/>
                          </a:solidFill>
                          <a:latin typeface="Cambria Math" panose="02040503050406030204" pitchFamily="18" charset="0"/>
                        </a:rPr>
                        <m:t>𝒇</m:t>
                      </m:r>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𝒙</m:t>
                          </m:r>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𝒚</m:t>
                              </m:r>
                            </m:e>
                          </m:acc>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Prediction</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step</m:t>
                      </m:r>
                    </m:oMath>
                    <m:oMath xmlns:m="http://schemas.openxmlformats.org/officeDocument/2006/math">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f>
                        <m:fPr>
                          <m:ctrlPr>
                            <a:rPr lang="en-IN" b="1" i="1">
                              <a:solidFill>
                                <a:srgbClr val="0000FF"/>
                              </a:solidFill>
                              <a:latin typeface="Cambria Math" panose="02040503050406030204" pitchFamily="18" charset="0"/>
                            </a:rPr>
                          </m:ctrlPr>
                        </m:fPr>
                        <m:num>
                          <m:r>
                            <a:rPr lang="en-IN" b="1" i="1">
                              <a:solidFill>
                                <a:srgbClr val="0000FF"/>
                              </a:solidFill>
                              <a:latin typeface="Cambria Math" panose="02040503050406030204" pitchFamily="18" charset="0"/>
                            </a:rPr>
                            <m:t>𝒉</m:t>
                          </m:r>
                        </m:num>
                        <m:den>
                          <m:r>
                            <a:rPr lang="en-IN" b="1" i="1">
                              <a:solidFill>
                                <a:srgbClr val="0000FF"/>
                              </a:solidFill>
                              <a:latin typeface="Cambria Math" panose="02040503050406030204" pitchFamily="18" charset="0"/>
                            </a:rPr>
                            <m:t>𝟐</m:t>
                          </m:r>
                        </m:den>
                      </m:f>
                      <m:d>
                        <m:dPr>
                          <m:ctrlPr>
                            <a:rPr lang="en-IN" b="1" i="1">
                              <a:solidFill>
                                <a:srgbClr val="0000FF"/>
                              </a:solidFill>
                              <a:latin typeface="Cambria Math" panose="02040503050406030204" pitchFamily="18" charset="0"/>
                            </a:rPr>
                          </m:ctrlPr>
                        </m:dPr>
                        <m:e>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𝒇</m:t>
                              </m:r>
                            </m:e>
                            <m:sub>
                              <m:r>
                                <a:rPr lang="en-IN" b="1" i="1">
                                  <a:solidFill>
                                    <a:srgbClr val="0000FF"/>
                                  </a:solidFill>
                                  <a:latin typeface="Cambria Math" panose="02040503050406030204" pitchFamily="18" charset="0"/>
                                </a:rPr>
                                <m:t>𝟏</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acc>
                                <m:accPr>
                                  <m:chr m:val="̃"/>
                                  <m:ctrlPr>
                                    <a:rPr lang="en-IN" b="1" i="1">
                                      <a:solidFill>
                                        <a:srgbClr val="0000FF"/>
                                      </a:solidFill>
                                      <a:latin typeface="Cambria Math" panose="02040503050406030204" pitchFamily="18" charset="0"/>
                                    </a:rPr>
                                  </m:ctrlPr>
                                </m:accPr>
                                <m:e>
                                  <m:r>
                                    <a:rPr lang="en-IN" b="1" i="1">
                                      <a:solidFill>
                                        <a:srgbClr val="0000FF"/>
                                      </a:solidFill>
                                      <a:latin typeface="Cambria Math" panose="02040503050406030204" pitchFamily="18" charset="0"/>
                                    </a:rPr>
                                    <m:t>𝒇</m:t>
                                  </m:r>
                                </m:e>
                              </m:acc>
                            </m:e>
                            <m:sub>
                              <m:r>
                                <a:rPr lang="en-IN" b="1" i="1">
                                  <a:solidFill>
                                    <a:srgbClr val="0000FF"/>
                                  </a:solidFill>
                                  <a:latin typeface="Cambria Math" panose="02040503050406030204" pitchFamily="18" charset="0"/>
                                </a:rPr>
                                <m:t>𝟐</m:t>
                              </m:r>
                            </m:sub>
                          </m:sSub>
                        </m:e>
                      </m:d>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𝒇</m:t>
                          </m:r>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r>
                        <a:rPr lang="en-IN" b="1" i="1">
                          <a:solidFill>
                            <a:srgbClr val="0000FF"/>
                          </a:solidFill>
                          <a:latin typeface="Cambria Math" panose="02040503050406030204" pitchFamily="18" charset="0"/>
                        </a:rPr>
                        <m:t>𝒇</m:t>
                      </m:r>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𝒙</m:t>
                          </m:r>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sSub>
                        <m:sSubPr>
                          <m:ctrlPr>
                            <a:rPr lang="en-IN" b="1" i="1">
                              <a:solidFill>
                                <a:srgbClr val="0000FF"/>
                              </a:solidFill>
                              <a:latin typeface="Cambria Math" panose="02040503050406030204" pitchFamily="18" charset="0"/>
                            </a:rPr>
                          </m:ctrlPr>
                        </m:sSubPr>
                        <m:e>
                          <m:r>
                            <a:rPr lang="en-IN" b="1" i="1">
                              <a:solidFill>
                                <a:srgbClr val="0000FF"/>
                              </a:solidFill>
                              <a:latin typeface="Cambria Math" panose="02040503050406030204" pitchFamily="18" charset="0"/>
                            </a:rPr>
                            <m:t>𝒚</m:t>
                          </m:r>
                        </m:e>
                        <m:sub>
                          <m:r>
                            <a:rPr lang="en-IN" b="1" i="1">
                              <a:solidFill>
                                <a:srgbClr val="0000FF"/>
                              </a:solidFill>
                              <a:latin typeface="Cambria Math" panose="02040503050406030204" pitchFamily="18" charset="0"/>
                            </a:rPr>
                            <m:t>𝟐</m:t>
                          </m:r>
                        </m:sub>
                      </m:sSub>
                      <m:r>
                        <a:rPr lang="en-IN" b="1" i="1">
                          <a:solidFill>
                            <a:srgbClr val="0000FF"/>
                          </a:solidFill>
                          <a:latin typeface="Cambria Math" panose="02040503050406030204" pitchFamily="18" charset="0"/>
                        </a:rPr>
                        <m:t>)</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Correction</m:t>
                      </m:r>
                      <m:r>
                        <m:rPr>
                          <m:nor/>
                        </m:rPr>
                        <a:rPr lang="en-IN" b="1" i="0">
                          <a:solidFill>
                            <a:srgbClr val="0000FF"/>
                          </a:solidFill>
                          <a:latin typeface="Cambria Math" panose="02040503050406030204" pitchFamily="18" charset="0"/>
                        </a:rPr>
                        <m:t> </m:t>
                      </m:r>
                      <m:r>
                        <m:rPr>
                          <m:nor/>
                        </m:rPr>
                        <a:rPr lang="en-IN" b="1" i="0">
                          <a:solidFill>
                            <a:srgbClr val="0000FF"/>
                          </a:solidFill>
                          <a:latin typeface="Cambria Math" panose="02040503050406030204" pitchFamily="18" charset="0"/>
                        </a:rPr>
                        <m:t>step</m:t>
                      </m:r>
                    </m:oMath>
                  </m:oMathPara>
                </a14:m>
                <a:endParaRPr lang="en-IN" b="1" dirty="0">
                  <a:solidFill>
                    <a:srgbClr val="0000FF"/>
                  </a:solidFill>
                </a:endParaRPr>
              </a:p>
            </p:txBody>
          </p:sp>
        </mc:Choice>
        <mc:Fallback xmlns="">
          <p:sp>
            <p:nvSpPr>
              <p:cNvPr id="714760" name="Object 8">
                <a:extLst>
                  <a:ext uri="{FF2B5EF4-FFF2-40B4-BE49-F238E27FC236}">
                    <a16:creationId xmlns:a16="http://schemas.microsoft.com/office/drawing/2014/main" id="{303DDE4A-33DC-A533-C762-2AB9EF9CE79F}"/>
                  </a:ext>
                </a:extLst>
              </p:cNvPr>
              <p:cNvSpPr txBox="1">
                <a:spLocks noGrp="1" noRot="1" noChangeAspect="1" noMove="1" noResize="1" noEditPoints="1" noAdjustHandles="1" noChangeArrowheads="1" noChangeShapeType="1" noTextEdit="1"/>
              </p:cNvSpPr>
              <p:nvPr>
                <p:ph sz="quarter" idx="2"/>
              </p:nvPr>
            </p:nvSpPr>
            <p:spPr bwMode="auto">
              <a:xfrm>
                <a:off x="1342768" y="2855119"/>
                <a:ext cx="8668008" cy="2565400"/>
              </a:xfrm>
              <a:prstGeom prst="rect">
                <a:avLst/>
              </a:prstGeom>
              <a:blipFill>
                <a:blip r:embed="rId3"/>
                <a:stretch>
                  <a:fillRect l="-211" t="-2613"/>
                </a:stretch>
              </a:blipFill>
              <a:ln>
                <a:noFill/>
              </a:ln>
              <a:effectLst/>
            </p:spPr>
            <p:txBody>
              <a:bodyPr/>
              <a:lstStyle/>
              <a:p>
                <a:r>
                  <a:rPr lang="en-IN">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Network Technology Background">
            <a:extLst>
              <a:ext uri="{FF2B5EF4-FFF2-40B4-BE49-F238E27FC236}">
                <a16:creationId xmlns:a16="http://schemas.microsoft.com/office/drawing/2014/main" id="{E743753B-7D04-8EE1-CE7A-FD907DAA7F00}"/>
              </a:ext>
            </a:extLst>
          </p:cNvPr>
          <p:cNvPicPr>
            <a:picLocks noChangeAspect="1"/>
          </p:cNvPicPr>
          <p:nvPr/>
        </p:nvPicPr>
        <p:blipFill rotWithShape="1">
          <a:blip r:embed="rId2">
            <a:alphaModFix amt="70000"/>
            <a:lum bright="70000" contrast="-70000"/>
          </a:blip>
          <a:srcRect r="-1" b="3428"/>
          <a:stretch/>
        </p:blipFill>
        <p:spPr>
          <a:xfrm>
            <a:off x="-85778" y="1386"/>
            <a:ext cx="12188932" cy="6856614"/>
          </a:xfrm>
          <a:prstGeom prst="rect">
            <a:avLst/>
          </a:prstGeom>
          <a:solidFill>
            <a:schemeClr val="bg1"/>
          </a:solidFill>
          <a:ln w="444500" cap="sq">
            <a:solidFill>
              <a:srgbClr val="000000"/>
            </a:solidFill>
            <a:miter lim="800000"/>
          </a:ln>
          <a:effectLst>
            <a:outerShdw blurRad="254000" dist="190500" dir="2700000" sy="90000" algn="bl" rotWithShape="0">
              <a:srgbClr val="000000">
                <a:alpha val="40000"/>
              </a:srgbClr>
            </a:outerShdw>
          </a:effectLst>
        </p:spPr>
      </p:pic>
      <p:sp>
        <p:nvSpPr>
          <p:cNvPr id="715778" name="Rectangle 2">
            <a:extLst>
              <a:ext uri="{FF2B5EF4-FFF2-40B4-BE49-F238E27FC236}">
                <a16:creationId xmlns:a16="http://schemas.microsoft.com/office/drawing/2014/main" id="{9EF8B3B8-A8D8-F59B-206D-17A47DC592E3}"/>
              </a:ext>
            </a:extLst>
          </p:cNvPr>
          <p:cNvSpPr>
            <a:spLocks noGrp="1" noRot="1" noChangeArrowheads="1"/>
          </p:cNvSpPr>
          <p:nvPr>
            <p:ph type="title" sz="quarter"/>
          </p:nvPr>
        </p:nvSpPr>
        <p:spPr/>
        <p:txBody>
          <a:bodyPr/>
          <a:lstStyle/>
          <a:p>
            <a:pPr algn="ctr"/>
            <a:r>
              <a:rPr lang="en-US" altLang="en-US" sz="4000" b="1" dirty="0">
                <a:solidFill>
                  <a:srgbClr val="0000FF"/>
                </a:solidFill>
                <a:latin typeface="Cambria" panose="02040503050406030204" pitchFamily="18" charset="0"/>
                <a:ea typeface="Cambria" panose="02040503050406030204" pitchFamily="18" charset="0"/>
              </a:rPr>
              <a:t>Improved Euler method graphically</a:t>
            </a:r>
          </a:p>
        </p:txBody>
      </p:sp>
      <mc:AlternateContent xmlns:mc="http://schemas.openxmlformats.org/markup-compatibility/2006" xmlns:a14="http://schemas.microsoft.com/office/drawing/2010/main">
        <mc:Choice Requires="a14">
          <p:sp>
            <p:nvSpPr>
              <p:cNvPr id="715800" name="Object 24">
                <a:extLst>
                  <a:ext uri="{FF2B5EF4-FFF2-40B4-BE49-F238E27FC236}">
                    <a16:creationId xmlns:a16="http://schemas.microsoft.com/office/drawing/2014/main" id="{FFDB03E4-2C25-40BE-6696-E4136C4472A6}"/>
                  </a:ext>
                </a:extLst>
              </p:cNvPr>
              <p:cNvSpPr txBox="1">
                <a:spLocks noGrp="1"/>
              </p:cNvSpPr>
              <p:nvPr>
                <p:ph sz="quarter" idx="1"/>
              </p:nvPr>
            </p:nvSpPr>
            <p:spPr bwMode="auto">
              <a:xfrm>
                <a:off x="6327775" y="3267075"/>
                <a:ext cx="3244850" cy="482600"/>
              </a:xfrm>
              <a:prstGeom prst="rect">
                <a:avLst/>
              </a:prstGeom>
              <a:noFill/>
              <a:ln>
                <a:noFill/>
              </a:ln>
              <a:effectLst/>
            </p:spPr>
            <p:txBody>
              <a:bodyPr>
                <a:normAutofit fontScale="70000" lnSpcReduction="20000"/>
              </a:bodyPr>
              <a:lstStyle/>
              <a:p>
                <a:pPr>
                  <a:buNone/>
                </a:pPr>
                <a14:m>
                  <m:oMathPara xmlns:m="http://schemas.openxmlformats.org/officeDocument/2006/math">
                    <m:oMathParaPr>
                      <m:jc m:val="left"/>
                    </m:oMathParaPr>
                    <m:oMath xmlns:m="http://schemas.openxmlformats.org/officeDocument/2006/math">
                      <m:sSub>
                        <m:sSubPr>
                          <m:ctrlPr>
                            <a:rPr lang="en-IN" i="1">
                              <a:solidFill>
                                <a:srgbClr val="000000"/>
                              </a:solidFill>
                              <a:latin typeface="Cambria Math" panose="02040503050406030204" pitchFamily="18" charset="0"/>
                            </a:rPr>
                          </m:ctrlPr>
                        </m:sSubPr>
                        <m:e>
                          <m:acc>
                            <m:accPr>
                              <m:chr m:val="̂"/>
                              <m:ctrlPr>
                                <a:rPr lang="en-IN" i="1">
                                  <a:solidFill>
                                    <a:srgbClr val="000000"/>
                                  </a:solidFill>
                                  <a:latin typeface="Cambria Math" panose="02040503050406030204" pitchFamily="18" charset="0"/>
                                </a:rPr>
                              </m:ctrlPr>
                            </m:accPr>
                            <m:e>
                              <m:r>
                                <a:rPr lang="en-IN" i="1">
                                  <a:solidFill>
                                    <a:srgbClr val="000000"/>
                                  </a:solidFill>
                                  <a:latin typeface="Cambria Math" panose="02040503050406030204" pitchFamily="18" charset="0"/>
                                </a:rPr>
                                <m:t>𝑦</m:t>
                              </m:r>
                            </m:e>
                          </m:acc>
                        </m:e>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sub>
                      </m:sSub>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𝑦</m:t>
                          </m:r>
                        </m:e>
                        <m:sub>
                          <m:r>
                            <a:rPr lang="en-IN" i="1">
                              <a:solidFill>
                                <a:srgbClr val="000000"/>
                              </a:solidFill>
                              <a:latin typeface="Cambria Math" panose="02040503050406030204" pitchFamily="18" charset="0"/>
                            </a:rPr>
                            <m:t>𝑛</m:t>
                          </m:r>
                        </m:sub>
                      </m:sSub>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𝑓</m:t>
                      </m:r>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𝑥</m:t>
                          </m:r>
                        </m:e>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sub>
                      </m:sSub>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acc>
                            <m:accPr>
                              <m:chr m:val="̃"/>
                              <m:ctrlPr>
                                <a:rPr lang="en-IN" i="1">
                                  <a:solidFill>
                                    <a:srgbClr val="000000"/>
                                  </a:solidFill>
                                  <a:latin typeface="Cambria Math" panose="02040503050406030204" pitchFamily="18" charset="0"/>
                                </a:rPr>
                              </m:ctrlPr>
                            </m:accPr>
                            <m:e>
                              <m:r>
                                <a:rPr lang="en-IN" i="1">
                                  <a:solidFill>
                                    <a:srgbClr val="000000"/>
                                  </a:solidFill>
                                  <a:latin typeface="Cambria Math" panose="02040503050406030204" pitchFamily="18" charset="0"/>
                                </a:rPr>
                                <m:t>𝑦</m:t>
                              </m:r>
                            </m:e>
                          </m:acc>
                        </m:e>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sub>
                      </m:sSub>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h</m:t>
                      </m:r>
                    </m:oMath>
                  </m:oMathPara>
                </a14:m>
                <a:endParaRPr lang="en-IN"/>
              </a:p>
            </p:txBody>
          </p:sp>
        </mc:Choice>
        <mc:Fallback xmlns="">
          <p:sp>
            <p:nvSpPr>
              <p:cNvPr id="715800" name="Object 24">
                <a:extLst>
                  <a:ext uri="{FF2B5EF4-FFF2-40B4-BE49-F238E27FC236}">
                    <a16:creationId xmlns:a16="http://schemas.microsoft.com/office/drawing/2014/main" id="{FFDB03E4-2C25-40BE-6696-E4136C4472A6}"/>
                  </a:ext>
                </a:extLst>
              </p:cNvPr>
              <p:cNvSpPr txBox="1">
                <a:spLocks noRot="1" noChangeAspect="1" noMove="1" noResize="1" noEditPoints="1" noAdjustHandles="1" noChangeArrowheads="1" noChangeShapeType="1" noTextEdit="1"/>
              </p:cNvSpPr>
              <p:nvPr>
                <p:ph sz="quarter" idx="1"/>
              </p:nvPr>
            </p:nvSpPr>
            <p:spPr bwMode="auto">
              <a:xfrm>
                <a:off x="6327775" y="3267075"/>
                <a:ext cx="3244850" cy="482600"/>
              </a:xfrm>
              <a:prstGeom prst="rect">
                <a:avLst/>
              </a:prstGeom>
              <a:blipFill>
                <a:blip r:embed="rId3"/>
                <a:stretch>
                  <a:fillRect t="-11392"/>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5806" name="Object 30">
                <a:extLst>
                  <a:ext uri="{FF2B5EF4-FFF2-40B4-BE49-F238E27FC236}">
                    <a16:creationId xmlns:a16="http://schemas.microsoft.com/office/drawing/2014/main" id="{320957FB-A90D-0E2C-C6EB-27B3C767CB31}"/>
                  </a:ext>
                </a:extLst>
              </p:cNvPr>
              <p:cNvSpPr txBox="1">
                <a:spLocks noGrp="1"/>
              </p:cNvSpPr>
              <p:nvPr>
                <p:ph sz="quarter" idx="2"/>
              </p:nvPr>
            </p:nvSpPr>
            <p:spPr bwMode="auto">
              <a:xfrm>
                <a:off x="4076701" y="1751014"/>
                <a:ext cx="2320925" cy="401637"/>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sSub>
                        <m:sSubPr>
                          <m:ctrlPr>
                            <a:rPr lang="en-IN" sz="1600" b="1" i="1" smtClean="0">
                              <a:solidFill>
                                <a:srgbClr val="FF0000"/>
                              </a:solidFill>
                              <a:latin typeface="Cambria Math" panose="02040503050406030204" pitchFamily="18" charset="0"/>
                            </a:rPr>
                          </m:ctrlPr>
                        </m:sSubPr>
                        <m:e>
                          <m:acc>
                            <m:accPr>
                              <m:chr m:val="̃"/>
                              <m:ctrlPr>
                                <a:rPr lang="en-IN" sz="1600" b="1" i="1">
                                  <a:solidFill>
                                    <a:srgbClr val="FF0000"/>
                                  </a:solidFill>
                                  <a:latin typeface="Cambria Math" panose="02040503050406030204" pitchFamily="18" charset="0"/>
                                </a:rPr>
                              </m:ctrlPr>
                            </m:accPr>
                            <m:e>
                              <m:r>
                                <a:rPr lang="en-IN" sz="1600" b="1" i="1">
                                  <a:solidFill>
                                    <a:srgbClr val="FF0000"/>
                                  </a:solidFill>
                                  <a:latin typeface="Cambria Math" panose="02040503050406030204" pitchFamily="18" charset="0"/>
                                </a:rPr>
                                <m:t>𝒚</m:t>
                              </m:r>
                            </m:e>
                          </m:acc>
                        </m:e>
                        <m:sub>
                          <m:r>
                            <a:rPr lang="en-IN" sz="1600" b="1" i="1">
                              <a:solidFill>
                                <a:srgbClr val="FF0000"/>
                              </a:solidFill>
                              <a:latin typeface="Cambria Math" panose="02040503050406030204" pitchFamily="18" charset="0"/>
                            </a:rPr>
                            <m:t>𝒏</m:t>
                          </m:r>
                          <m:r>
                            <a:rPr lang="en-IN" sz="1600" b="1" i="1">
                              <a:solidFill>
                                <a:srgbClr val="FF0000"/>
                              </a:solidFill>
                              <a:latin typeface="Cambria Math" panose="02040503050406030204" pitchFamily="18" charset="0"/>
                            </a:rPr>
                            <m:t>+</m:t>
                          </m:r>
                          <m:r>
                            <a:rPr lang="en-IN" sz="1600" b="1" i="1">
                              <a:solidFill>
                                <a:srgbClr val="FF0000"/>
                              </a:solidFill>
                              <a:latin typeface="Cambria Math" panose="02040503050406030204" pitchFamily="18" charset="0"/>
                            </a:rPr>
                            <m:t>𝟏</m:t>
                          </m:r>
                        </m:sub>
                      </m:sSub>
                      <m:r>
                        <a:rPr lang="en-IN" sz="1600" b="1" i="1">
                          <a:solidFill>
                            <a:srgbClr val="FF0000"/>
                          </a:solidFill>
                          <a:latin typeface="Cambria Math" panose="02040503050406030204" pitchFamily="18" charset="0"/>
                        </a:rPr>
                        <m:t>=</m:t>
                      </m:r>
                      <m:sSub>
                        <m:sSubPr>
                          <m:ctrlPr>
                            <a:rPr lang="en-IN" sz="1600" b="1" i="1">
                              <a:solidFill>
                                <a:srgbClr val="FF0000"/>
                              </a:solidFill>
                              <a:latin typeface="Cambria Math" panose="02040503050406030204" pitchFamily="18" charset="0"/>
                            </a:rPr>
                          </m:ctrlPr>
                        </m:sSubPr>
                        <m:e>
                          <m:r>
                            <a:rPr lang="en-IN" sz="1600" b="1" i="1">
                              <a:solidFill>
                                <a:srgbClr val="FF0000"/>
                              </a:solidFill>
                              <a:latin typeface="Cambria Math" panose="02040503050406030204" pitchFamily="18" charset="0"/>
                            </a:rPr>
                            <m:t>𝒚</m:t>
                          </m:r>
                        </m:e>
                        <m:sub>
                          <m:r>
                            <a:rPr lang="en-IN" sz="1600" b="1" i="1">
                              <a:solidFill>
                                <a:srgbClr val="FF0000"/>
                              </a:solidFill>
                              <a:latin typeface="Cambria Math" panose="02040503050406030204" pitchFamily="18" charset="0"/>
                            </a:rPr>
                            <m:t>𝒏</m:t>
                          </m:r>
                        </m:sub>
                      </m:sSub>
                      <m:r>
                        <a:rPr lang="en-IN" sz="1600" b="1" i="1">
                          <a:solidFill>
                            <a:srgbClr val="FF0000"/>
                          </a:solidFill>
                          <a:latin typeface="Cambria Math" panose="02040503050406030204" pitchFamily="18" charset="0"/>
                        </a:rPr>
                        <m:t>+</m:t>
                      </m:r>
                      <m:r>
                        <a:rPr lang="en-IN" sz="1600" b="1" i="1">
                          <a:solidFill>
                            <a:srgbClr val="FF0000"/>
                          </a:solidFill>
                          <a:latin typeface="Cambria Math" panose="02040503050406030204" pitchFamily="18" charset="0"/>
                        </a:rPr>
                        <m:t>𝒉𝒇</m:t>
                      </m:r>
                      <m:r>
                        <a:rPr lang="en-IN" sz="1600" b="1" i="1">
                          <a:solidFill>
                            <a:srgbClr val="FF0000"/>
                          </a:solidFill>
                          <a:latin typeface="Cambria Math" panose="02040503050406030204" pitchFamily="18" charset="0"/>
                        </a:rPr>
                        <m:t>(</m:t>
                      </m:r>
                      <m:sSub>
                        <m:sSubPr>
                          <m:ctrlPr>
                            <a:rPr lang="en-IN" sz="1600" b="1" i="1">
                              <a:solidFill>
                                <a:srgbClr val="FF0000"/>
                              </a:solidFill>
                              <a:latin typeface="Cambria Math" panose="02040503050406030204" pitchFamily="18" charset="0"/>
                            </a:rPr>
                          </m:ctrlPr>
                        </m:sSubPr>
                        <m:e>
                          <m:r>
                            <a:rPr lang="en-IN" sz="1600" b="1" i="1">
                              <a:solidFill>
                                <a:srgbClr val="FF0000"/>
                              </a:solidFill>
                              <a:latin typeface="Cambria Math" panose="02040503050406030204" pitchFamily="18" charset="0"/>
                            </a:rPr>
                            <m:t>𝒙</m:t>
                          </m:r>
                        </m:e>
                        <m:sub>
                          <m:r>
                            <a:rPr lang="en-IN" sz="1600" b="1" i="1">
                              <a:solidFill>
                                <a:srgbClr val="FF0000"/>
                              </a:solidFill>
                              <a:latin typeface="Cambria Math" panose="02040503050406030204" pitchFamily="18" charset="0"/>
                            </a:rPr>
                            <m:t>𝒏</m:t>
                          </m:r>
                        </m:sub>
                      </m:sSub>
                      <m:r>
                        <a:rPr lang="en-IN" sz="1600" b="1" i="1">
                          <a:solidFill>
                            <a:srgbClr val="FF0000"/>
                          </a:solidFill>
                          <a:latin typeface="Cambria Math" panose="02040503050406030204" pitchFamily="18" charset="0"/>
                        </a:rPr>
                        <m:t>,</m:t>
                      </m:r>
                      <m:sSub>
                        <m:sSubPr>
                          <m:ctrlPr>
                            <a:rPr lang="en-IN" sz="1600" b="1" i="1">
                              <a:solidFill>
                                <a:srgbClr val="FF0000"/>
                              </a:solidFill>
                              <a:latin typeface="Cambria Math" panose="02040503050406030204" pitchFamily="18" charset="0"/>
                            </a:rPr>
                          </m:ctrlPr>
                        </m:sSubPr>
                        <m:e>
                          <m:r>
                            <a:rPr lang="en-IN" sz="1600" b="1" i="1">
                              <a:solidFill>
                                <a:srgbClr val="FF0000"/>
                              </a:solidFill>
                              <a:latin typeface="Cambria Math" panose="02040503050406030204" pitchFamily="18" charset="0"/>
                            </a:rPr>
                            <m:t>𝒚</m:t>
                          </m:r>
                        </m:e>
                        <m:sub>
                          <m:r>
                            <a:rPr lang="en-IN" sz="1600" b="1" i="1">
                              <a:solidFill>
                                <a:srgbClr val="FF0000"/>
                              </a:solidFill>
                              <a:latin typeface="Cambria Math" panose="02040503050406030204" pitchFamily="18" charset="0"/>
                            </a:rPr>
                            <m:t>𝒏</m:t>
                          </m:r>
                        </m:sub>
                      </m:sSub>
                      <m:r>
                        <a:rPr lang="en-IN" sz="1600" b="1" i="1">
                          <a:solidFill>
                            <a:srgbClr val="FF0000"/>
                          </a:solidFill>
                          <a:latin typeface="Cambria Math" panose="02040503050406030204" pitchFamily="18" charset="0"/>
                        </a:rPr>
                        <m:t>)</m:t>
                      </m:r>
                    </m:oMath>
                  </m:oMathPara>
                </a14:m>
                <a:endParaRPr lang="en-IN" sz="1600" b="1" dirty="0">
                  <a:solidFill>
                    <a:srgbClr val="FF0000"/>
                  </a:solidFill>
                </a:endParaRPr>
              </a:p>
            </p:txBody>
          </p:sp>
        </mc:Choice>
        <mc:Fallback xmlns="">
          <p:sp>
            <p:nvSpPr>
              <p:cNvPr id="715806" name="Object 30">
                <a:extLst>
                  <a:ext uri="{FF2B5EF4-FFF2-40B4-BE49-F238E27FC236}">
                    <a16:creationId xmlns:a16="http://schemas.microsoft.com/office/drawing/2014/main" id="{320957FB-A90D-0E2C-C6EB-27B3C767CB31}"/>
                  </a:ext>
                </a:extLst>
              </p:cNvPr>
              <p:cNvSpPr txBox="1">
                <a:spLocks noRot="1" noChangeAspect="1" noMove="1" noResize="1" noEditPoints="1" noAdjustHandles="1" noChangeArrowheads="1" noChangeShapeType="1" noTextEdit="1"/>
              </p:cNvSpPr>
              <p:nvPr>
                <p:ph sz="quarter" idx="2"/>
              </p:nvPr>
            </p:nvSpPr>
            <p:spPr bwMode="auto">
              <a:xfrm>
                <a:off x="4076701" y="1751014"/>
                <a:ext cx="2320925" cy="401637"/>
              </a:xfrm>
              <a:prstGeom prst="rect">
                <a:avLst/>
              </a:prstGeom>
              <a:blipFill>
                <a:blip r:embed="rId4"/>
                <a:stretch>
                  <a:fillRect t="-1515"/>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5808" name="Object 32">
                <a:extLst>
                  <a:ext uri="{FF2B5EF4-FFF2-40B4-BE49-F238E27FC236}">
                    <a16:creationId xmlns:a16="http://schemas.microsoft.com/office/drawing/2014/main" id="{FBB23A08-E205-CD9D-6261-A511C4D66E37}"/>
                  </a:ext>
                </a:extLst>
              </p:cNvPr>
              <p:cNvSpPr txBox="1">
                <a:spLocks noGrp="1"/>
              </p:cNvSpPr>
              <p:nvPr>
                <p:ph sz="quarter" idx="3"/>
              </p:nvPr>
            </p:nvSpPr>
            <p:spPr bwMode="auto">
              <a:xfrm>
                <a:off x="6381751" y="2197101"/>
                <a:ext cx="4024313" cy="709613"/>
              </a:xfrm>
              <a:prstGeom prst="rect">
                <a:avLst/>
              </a:prstGeom>
              <a:noFill/>
              <a:ln>
                <a:noFill/>
              </a:ln>
              <a:effectLst/>
            </p:spPr>
            <p:txBody>
              <a:bodyPr>
                <a:normAutofit fontScale="55000" lnSpcReduction="20000"/>
              </a:bodyPr>
              <a:lstStyle/>
              <a:p>
                <a:pPr>
                  <a:buNone/>
                </a:pPr>
                <a14:m>
                  <m:oMathPara xmlns:m="http://schemas.openxmlformats.org/officeDocument/2006/math">
                    <m:oMathParaPr>
                      <m:jc m:val="left"/>
                    </m:oMathParaPr>
                    <m:oMath xmlns:m="http://schemas.openxmlformats.org/officeDocument/2006/math">
                      <m:sSub>
                        <m:sSubPr>
                          <m:ctrlPr>
                            <a:rPr lang="en-IN" b="1" i="1" smtClean="0">
                              <a:solidFill>
                                <a:srgbClr val="FF0000"/>
                              </a:solidFill>
                              <a:latin typeface="Cambria Math" panose="02040503050406030204" pitchFamily="18" charset="0"/>
                            </a:rPr>
                          </m:ctrlPr>
                        </m:sSubPr>
                        <m:e>
                          <m:r>
                            <a:rPr lang="en-IN" b="1" i="1">
                              <a:solidFill>
                                <a:srgbClr val="FF0000"/>
                              </a:solidFill>
                              <a:latin typeface="Cambria Math" panose="02040503050406030204" pitchFamily="18" charset="0"/>
                            </a:rPr>
                            <m:t>𝒚</m:t>
                          </m:r>
                        </m:e>
                        <m:sub>
                          <m:r>
                            <a:rPr lang="en-IN" b="1" i="1">
                              <a:solidFill>
                                <a:srgbClr val="FF0000"/>
                              </a:solidFill>
                              <a:latin typeface="Cambria Math" panose="02040503050406030204" pitchFamily="18" charset="0"/>
                            </a:rPr>
                            <m:t>𝒏</m:t>
                          </m:r>
                          <m:r>
                            <a:rPr lang="en-IN" b="1" i="1">
                              <a:solidFill>
                                <a:srgbClr val="FF0000"/>
                              </a:solidFill>
                              <a:latin typeface="Cambria Math" panose="02040503050406030204" pitchFamily="18" charset="0"/>
                            </a:rPr>
                            <m:t>+</m:t>
                          </m:r>
                          <m:r>
                            <a:rPr lang="en-IN" b="1" i="1">
                              <a:solidFill>
                                <a:srgbClr val="FF0000"/>
                              </a:solidFill>
                              <a:latin typeface="Cambria Math" panose="02040503050406030204" pitchFamily="18" charset="0"/>
                            </a:rPr>
                            <m:t>𝟏</m:t>
                          </m:r>
                        </m:sub>
                      </m:sSub>
                      <m:r>
                        <a:rPr lang="en-IN" b="1" i="1">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1">
                              <a:solidFill>
                                <a:srgbClr val="FF0000"/>
                              </a:solidFill>
                              <a:latin typeface="Cambria Math" panose="02040503050406030204" pitchFamily="18" charset="0"/>
                            </a:rPr>
                            <m:t>𝒚</m:t>
                          </m:r>
                        </m:e>
                        <m:sub>
                          <m:r>
                            <a:rPr lang="en-IN" b="1" i="1">
                              <a:solidFill>
                                <a:srgbClr val="FF0000"/>
                              </a:solidFill>
                              <a:latin typeface="Cambria Math" panose="02040503050406030204" pitchFamily="18" charset="0"/>
                            </a:rPr>
                            <m:t>𝒏</m:t>
                          </m:r>
                        </m:sub>
                      </m:sSub>
                      <m:r>
                        <a:rPr lang="en-IN" b="1" i="1">
                          <a:solidFill>
                            <a:srgbClr val="FF0000"/>
                          </a:solidFill>
                          <a:latin typeface="Cambria Math" panose="02040503050406030204" pitchFamily="18" charset="0"/>
                        </a:rPr>
                        <m:t>+</m:t>
                      </m:r>
                      <m:f>
                        <m:fPr>
                          <m:ctrlPr>
                            <a:rPr lang="en-IN" b="1" i="1">
                              <a:solidFill>
                                <a:srgbClr val="FF0000"/>
                              </a:solidFill>
                              <a:latin typeface="Cambria Math" panose="02040503050406030204" pitchFamily="18" charset="0"/>
                            </a:rPr>
                          </m:ctrlPr>
                        </m:fPr>
                        <m:num>
                          <m:r>
                            <a:rPr lang="en-IN" b="1" i="1">
                              <a:solidFill>
                                <a:srgbClr val="FF0000"/>
                              </a:solidFill>
                              <a:latin typeface="Cambria Math" panose="02040503050406030204" pitchFamily="18" charset="0"/>
                            </a:rPr>
                            <m:t>𝒇</m:t>
                          </m:r>
                          <m:d>
                            <m:dPr>
                              <m:ctrlPr>
                                <a:rPr lang="en-IN" b="1" i="1">
                                  <a:solidFill>
                                    <a:srgbClr val="FF0000"/>
                                  </a:solidFill>
                                  <a:latin typeface="Cambria Math" panose="02040503050406030204" pitchFamily="18" charset="0"/>
                                </a:rPr>
                              </m:ctrlPr>
                            </m:dPr>
                            <m:e>
                              <m:sSub>
                                <m:sSubPr>
                                  <m:ctrlPr>
                                    <a:rPr lang="en-IN" b="1" i="1">
                                      <a:solidFill>
                                        <a:srgbClr val="FF0000"/>
                                      </a:solidFill>
                                      <a:latin typeface="Cambria Math" panose="02040503050406030204" pitchFamily="18" charset="0"/>
                                    </a:rPr>
                                  </m:ctrlPr>
                                </m:sSubPr>
                                <m:e>
                                  <m:r>
                                    <a:rPr lang="en-IN" b="1" i="1">
                                      <a:solidFill>
                                        <a:srgbClr val="FF0000"/>
                                      </a:solidFill>
                                      <a:latin typeface="Cambria Math" panose="02040503050406030204" pitchFamily="18" charset="0"/>
                                    </a:rPr>
                                    <m:t>𝒙</m:t>
                                  </m:r>
                                </m:e>
                                <m:sub>
                                  <m:r>
                                    <a:rPr lang="en-IN" b="1" i="1">
                                      <a:solidFill>
                                        <a:srgbClr val="FF0000"/>
                                      </a:solidFill>
                                      <a:latin typeface="Cambria Math" panose="02040503050406030204" pitchFamily="18" charset="0"/>
                                    </a:rPr>
                                    <m:t>𝒏</m:t>
                                  </m:r>
                                </m:sub>
                              </m:sSub>
                              <m:r>
                                <a:rPr lang="en-IN" b="1" i="1">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r>
                                    <a:rPr lang="en-IN" b="1" i="1">
                                      <a:solidFill>
                                        <a:srgbClr val="FF0000"/>
                                      </a:solidFill>
                                      <a:latin typeface="Cambria Math" panose="02040503050406030204" pitchFamily="18" charset="0"/>
                                    </a:rPr>
                                    <m:t>𝒚</m:t>
                                  </m:r>
                                </m:e>
                                <m:sub>
                                  <m:r>
                                    <a:rPr lang="en-IN" b="1" i="1">
                                      <a:solidFill>
                                        <a:srgbClr val="FF0000"/>
                                      </a:solidFill>
                                      <a:latin typeface="Cambria Math" panose="02040503050406030204" pitchFamily="18" charset="0"/>
                                    </a:rPr>
                                    <m:t>𝒏</m:t>
                                  </m:r>
                                </m:sub>
                              </m:sSub>
                            </m:e>
                          </m:d>
                          <m:r>
                            <a:rPr lang="en-IN" b="1" i="1">
                              <a:solidFill>
                                <a:srgbClr val="FF0000"/>
                              </a:solidFill>
                              <a:latin typeface="Cambria Math" panose="02040503050406030204" pitchFamily="18" charset="0"/>
                            </a:rPr>
                            <m:t>+</m:t>
                          </m:r>
                          <m:r>
                            <a:rPr lang="en-IN" b="1" i="1">
                              <a:solidFill>
                                <a:srgbClr val="FF0000"/>
                              </a:solidFill>
                              <a:latin typeface="Cambria Math" panose="02040503050406030204" pitchFamily="18" charset="0"/>
                            </a:rPr>
                            <m:t>𝒇</m:t>
                          </m:r>
                          <m:d>
                            <m:dPr>
                              <m:ctrlPr>
                                <a:rPr lang="en-IN" b="1" i="1">
                                  <a:solidFill>
                                    <a:srgbClr val="FF0000"/>
                                  </a:solidFill>
                                  <a:latin typeface="Cambria Math" panose="02040503050406030204" pitchFamily="18" charset="0"/>
                                </a:rPr>
                              </m:ctrlPr>
                            </m:dPr>
                            <m:e>
                              <m:sSub>
                                <m:sSubPr>
                                  <m:ctrlPr>
                                    <a:rPr lang="en-IN" b="1" i="1">
                                      <a:solidFill>
                                        <a:srgbClr val="FF0000"/>
                                      </a:solidFill>
                                      <a:latin typeface="Cambria Math" panose="02040503050406030204" pitchFamily="18" charset="0"/>
                                    </a:rPr>
                                  </m:ctrlPr>
                                </m:sSubPr>
                                <m:e>
                                  <m:r>
                                    <a:rPr lang="en-IN" b="1" i="1">
                                      <a:solidFill>
                                        <a:srgbClr val="FF0000"/>
                                      </a:solidFill>
                                      <a:latin typeface="Cambria Math" panose="02040503050406030204" pitchFamily="18" charset="0"/>
                                    </a:rPr>
                                    <m:t>𝒙</m:t>
                                  </m:r>
                                </m:e>
                                <m:sub>
                                  <m:r>
                                    <a:rPr lang="en-IN" b="1" i="1">
                                      <a:solidFill>
                                        <a:srgbClr val="FF0000"/>
                                      </a:solidFill>
                                      <a:latin typeface="Cambria Math" panose="02040503050406030204" pitchFamily="18" charset="0"/>
                                    </a:rPr>
                                    <m:t>𝒏</m:t>
                                  </m:r>
                                  <m:r>
                                    <a:rPr lang="en-IN" b="1" i="1">
                                      <a:solidFill>
                                        <a:srgbClr val="FF0000"/>
                                      </a:solidFill>
                                      <a:latin typeface="Cambria Math" panose="02040503050406030204" pitchFamily="18" charset="0"/>
                                    </a:rPr>
                                    <m:t>+</m:t>
                                  </m:r>
                                  <m:r>
                                    <a:rPr lang="en-IN" b="1" i="1">
                                      <a:solidFill>
                                        <a:srgbClr val="FF0000"/>
                                      </a:solidFill>
                                      <a:latin typeface="Cambria Math" panose="02040503050406030204" pitchFamily="18" charset="0"/>
                                    </a:rPr>
                                    <m:t>𝟏</m:t>
                                  </m:r>
                                </m:sub>
                              </m:sSub>
                              <m:r>
                                <a:rPr lang="en-IN" b="1" i="1">
                                  <a:solidFill>
                                    <a:srgbClr val="FF0000"/>
                                  </a:solidFill>
                                  <a:latin typeface="Cambria Math" panose="02040503050406030204" pitchFamily="18" charset="0"/>
                                </a:rPr>
                                <m:t>,</m:t>
                              </m:r>
                              <m:sSub>
                                <m:sSubPr>
                                  <m:ctrlPr>
                                    <a:rPr lang="en-IN" b="1" i="1">
                                      <a:solidFill>
                                        <a:srgbClr val="FF0000"/>
                                      </a:solidFill>
                                      <a:latin typeface="Cambria Math" panose="02040503050406030204" pitchFamily="18" charset="0"/>
                                    </a:rPr>
                                  </m:ctrlPr>
                                </m:sSubPr>
                                <m:e>
                                  <m:acc>
                                    <m:accPr>
                                      <m:chr m:val="̃"/>
                                      <m:ctrlPr>
                                        <a:rPr lang="en-IN" b="1" i="1">
                                          <a:solidFill>
                                            <a:srgbClr val="FF0000"/>
                                          </a:solidFill>
                                          <a:latin typeface="Cambria Math" panose="02040503050406030204" pitchFamily="18" charset="0"/>
                                        </a:rPr>
                                      </m:ctrlPr>
                                    </m:accPr>
                                    <m:e>
                                      <m:r>
                                        <a:rPr lang="en-IN" b="1" i="1">
                                          <a:solidFill>
                                            <a:srgbClr val="FF0000"/>
                                          </a:solidFill>
                                          <a:latin typeface="Cambria Math" panose="02040503050406030204" pitchFamily="18" charset="0"/>
                                        </a:rPr>
                                        <m:t>𝒚</m:t>
                                      </m:r>
                                    </m:e>
                                  </m:acc>
                                </m:e>
                                <m:sub>
                                  <m:r>
                                    <a:rPr lang="en-IN" b="1" i="1">
                                      <a:solidFill>
                                        <a:srgbClr val="FF0000"/>
                                      </a:solidFill>
                                      <a:latin typeface="Cambria Math" panose="02040503050406030204" pitchFamily="18" charset="0"/>
                                    </a:rPr>
                                    <m:t>𝒏</m:t>
                                  </m:r>
                                  <m:r>
                                    <a:rPr lang="en-IN" b="1" i="1">
                                      <a:solidFill>
                                        <a:srgbClr val="FF0000"/>
                                      </a:solidFill>
                                      <a:latin typeface="Cambria Math" panose="02040503050406030204" pitchFamily="18" charset="0"/>
                                    </a:rPr>
                                    <m:t>+</m:t>
                                  </m:r>
                                  <m:r>
                                    <a:rPr lang="en-IN" b="1" i="1">
                                      <a:solidFill>
                                        <a:srgbClr val="FF0000"/>
                                      </a:solidFill>
                                      <a:latin typeface="Cambria Math" panose="02040503050406030204" pitchFamily="18" charset="0"/>
                                    </a:rPr>
                                    <m:t>𝟏</m:t>
                                  </m:r>
                                </m:sub>
                              </m:sSub>
                            </m:e>
                          </m:d>
                        </m:num>
                        <m:den>
                          <m:r>
                            <a:rPr lang="en-IN" b="1" i="1">
                              <a:solidFill>
                                <a:srgbClr val="FF0000"/>
                              </a:solidFill>
                              <a:latin typeface="Cambria Math" panose="02040503050406030204" pitchFamily="18" charset="0"/>
                            </a:rPr>
                            <m:t>𝟐</m:t>
                          </m:r>
                        </m:den>
                      </m:f>
                      <m:r>
                        <a:rPr lang="en-IN" b="1" i="1">
                          <a:solidFill>
                            <a:srgbClr val="FF0000"/>
                          </a:solidFill>
                          <a:latin typeface="Cambria Math" panose="02040503050406030204" pitchFamily="18" charset="0"/>
                        </a:rPr>
                        <m:t>𝒉</m:t>
                      </m:r>
                    </m:oMath>
                  </m:oMathPara>
                </a14:m>
                <a:endParaRPr lang="en-IN" b="1" dirty="0">
                  <a:solidFill>
                    <a:srgbClr val="FF0000"/>
                  </a:solidFill>
                </a:endParaRPr>
              </a:p>
            </p:txBody>
          </p:sp>
        </mc:Choice>
        <mc:Fallback xmlns="">
          <p:sp>
            <p:nvSpPr>
              <p:cNvPr id="715808" name="Object 32">
                <a:extLst>
                  <a:ext uri="{FF2B5EF4-FFF2-40B4-BE49-F238E27FC236}">
                    <a16:creationId xmlns:a16="http://schemas.microsoft.com/office/drawing/2014/main" id="{FBB23A08-E205-CD9D-6261-A511C4D66E37}"/>
                  </a:ext>
                </a:extLst>
              </p:cNvPr>
              <p:cNvSpPr txBox="1">
                <a:spLocks noRot="1" noChangeAspect="1" noMove="1" noResize="1" noEditPoints="1" noAdjustHandles="1" noChangeArrowheads="1" noChangeShapeType="1" noTextEdit="1"/>
              </p:cNvSpPr>
              <p:nvPr>
                <p:ph sz="quarter" idx="3"/>
              </p:nvPr>
            </p:nvSpPr>
            <p:spPr bwMode="auto">
              <a:xfrm>
                <a:off x="6381751" y="2197101"/>
                <a:ext cx="4024313" cy="709613"/>
              </a:xfrm>
              <a:prstGeom prst="rect">
                <a:avLst/>
              </a:prstGeom>
              <a:blipFill>
                <a:blip r:embed="rId5"/>
                <a:stretch>
                  <a:fillRect t="-3419"/>
                </a:stretch>
              </a:blipFill>
              <a:ln>
                <a:noFill/>
              </a:ln>
              <a:effectLst/>
            </p:spPr>
            <p:txBody>
              <a:bodyPr/>
              <a:lstStyle/>
              <a:p>
                <a:r>
                  <a:rPr lang="en-IN">
                    <a:noFill/>
                  </a:rPr>
                  <a:t> </a:t>
                </a:r>
              </a:p>
            </p:txBody>
          </p:sp>
        </mc:Fallback>
      </mc:AlternateContent>
      <p:sp>
        <p:nvSpPr>
          <p:cNvPr id="715779" name="Line 3">
            <a:extLst>
              <a:ext uri="{FF2B5EF4-FFF2-40B4-BE49-F238E27FC236}">
                <a16:creationId xmlns:a16="http://schemas.microsoft.com/office/drawing/2014/main" id="{BD792564-293D-6327-1807-9FDEF677DD4C}"/>
              </a:ext>
            </a:extLst>
          </p:cNvPr>
          <p:cNvSpPr>
            <a:spLocks noChangeShapeType="1"/>
          </p:cNvSpPr>
          <p:nvPr/>
        </p:nvSpPr>
        <p:spPr bwMode="auto">
          <a:xfrm>
            <a:off x="4006850" y="1365251"/>
            <a:ext cx="0" cy="4543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780" name="Line 4">
            <a:extLst>
              <a:ext uri="{FF2B5EF4-FFF2-40B4-BE49-F238E27FC236}">
                <a16:creationId xmlns:a16="http://schemas.microsoft.com/office/drawing/2014/main" id="{7936333F-BEBF-B3DF-3F5A-8D079FBB12EF}"/>
              </a:ext>
            </a:extLst>
          </p:cNvPr>
          <p:cNvSpPr>
            <a:spLocks noChangeShapeType="1"/>
          </p:cNvSpPr>
          <p:nvPr/>
        </p:nvSpPr>
        <p:spPr bwMode="auto">
          <a:xfrm rot="5400000">
            <a:off x="5768976" y="3068638"/>
            <a:ext cx="0" cy="4543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781" name="Arc 5">
            <a:extLst>
              <a:ext uri="{FF2B5EF4-FFF2-40B4-BE49-F238E27FC236}">
                <a16:creationId xmlns:a16="http://schemas.microsoft.com/office/drawing/2014/main" id="{89568E89-2BA2-05E7-5917-9057754D0913}"/>
              </a:ext>
            </a:extLst>
          </p:cNvPr>
          <p:cNvSpPr>
            <a:spLocks/>
          </p:cNvSpPr>
          <p:nvPr/>
        </p:nvSpPr>
        <p:spPr bwMode="auto">
          <a:xfrm rot="3079377" flipH="1" flipV="1">
            <a:off x="5537200" y="1544638"/>
            <a:ext cx="838200" cy="3035300"/>
          </a:xfrm>
          <a:custGeom>
            <a:avLst/>
            <a:gdLst>
              <a:gd name="G0" fmla="+- 0 0 0"/>
              <a:gd name="G1" fmla="+- 19832 0 0"/>
              <a:gd name="G2" fmla="+- 21600 0 0"/>
              <a:gd name="T0" fmla="*/ 8560 w 21600"/>
              <a:gd name="T1" fmla="*/ 0 h 19832"/>
              <a:gd name="T2" fmla="*/ 21600 w 21600"/>
              <a:gd name="T3" fmla="*/ 19832 h 19832"/>
              <a:gd name="T4" fmla="*/ 0 w 21600"/>
              <a:gd name="T5" fmla="*/ 19832 h 19832"/>
            </a:gdLst>
            <a:ahLst/>
            <a:cxnLst>
              <a:cxn ang="0">
                <a:pos x="T0" y="T1"/>
              </a:cxn>
              <a:cxn ang="0">
                <a:pos x="T2" y="T3"/>
              </a:cxn>
              <a:cxn ang="0">
                <a:pos x="T4" y="T5"/>
              </a:cxn>
            </a:cxnLst>
            <a:rect l="0" t="0" r="r" b="b"/>
            <a:pathLst>
              <a:path w="21600" h="19832" fill="none" extrusionOk="0">
                <a:moveTo>
                  <a:pt x="8559" y="0"/>
                </a:moveTo>
                <a:cubicBezTo>
                  <a:pt x="16474" y="3416"/>
                  <a:pt x="21600" y="11211"/>
                  <a:pt x="21600" y="19832"/>
                </a:cubicBezTo>
              </a:path>
              <a:path w="21600" h="19832" stroke="0" extrusionOk="0">
                <a:moveTo>
                  <a:pt x="8559" y="0"/>
                </a:moveTo>
                <a:cubicBezTo>
                  <a:pt x="16474" y="3416"/>
                  <a:pt x="21600" y="11211"/>
                  <a:pt x="21600" y="19832"/>
                </a:cubicBezTo>
                <a:lnTo>
                  <a:pt x="0" y="19832"/>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5782" name="Line 6">
            <a:extLst>
              <a:ext uri="{FF2B5EF4-FFF2-40B4-BE49-F238E27FC236}">
                <a16:creationId xmlns:a16="http://schemas.microsoft.com/office/drawing/2014/main" id="{50A98D1B-0E07-0E36-F448-52550446C876}"/>
              </a:ext>
            </a:extLst>
          </p:cNvPr>
          <p:cNvSpPr>
            <a:spLocks noChangeShapeType="1"/>
          </p:cNvSpPr>
          <p:nvPr/>
        </p:nvSpPr>
        <p:spPr bwMode="auto">
          <a:xfrm flipH="1">
            <a:off x="5048251" y="3657600"/>
            <a:ext cx="15875" cy="168433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783" name="Line 7">
            <a:extLst>
              <a:ext uri="{FF2B5EF4-FFF2-40B4-BE49-F238E27FC236}">
                <a16:creationId xmlns:a16="http://schemas.microsoft.com/office/drawing/2014/main" id="{49BADBEC-C2EB-D66A-DA23-8299D289A9CF}"/>
              </a:ext>
            </a:extLst>
          </p:cNvPr>
          <p:cNvSpPr>
            <a:spLocks noChangeShapeType="1"/>
          </p:cNvSpPr>
          <p:nvPr/>
        </p:nvSpPr>
        <p:spPr bwMode="auto">
          <a:xfrm>
            <a:off x="5840413" y="2746376"/>
            <a:ext cx="0" cy="257016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784" name="Text Box 8">
            <a:extLst>
              <a:ext uri="{FF2B5EF4-FFF2-40B4-BE49-F238E27FC236}">
                <a16:creationId xmlns:a16="http://schemas.microsoft.com/office/drawing/2014/main" id="{74242109-A58B-7FC8-20C4-F19F239BCADB}"/>
              </a:ext>
            </a:extLst>
          </p:cNvPr>
          <p:cNvSpPr txBox="1">
            <a:spLocks noChangeArrowheads="1"/>
          </p:cNvSpPr>
          <p:nvPr/>
        </p:nvSpPr>
        <p:spPr bwMode="auto">
          <a:xfrm>
            <a:off x="4783139" y="5392739"/>
            <a:ext cx="16337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a:t>
            </a:r>
            <a:r>
              <a:rPr lang="en-US" altLang="en-US" sz="2400" b="1" baseline="-25000"/>
              <a:t>n </a:t>
            </a:r>
            <a:r>
              <a:rPr lang="en-US" altLang="en-US" sz="2400" b="1"/>
              <a:t>      x</a:t>
            </a:r>
            <a:r>
              <a:rPr lang="en-US" altLang="en-US" sz="2400" b="1" baseline="-25000"/>
              <a:t>n+1      </a:t>
            </a:r>
          </a:p>
        </p:txBody>
      </p:sp>
      <p:sp>
        <p:nvSpPr>
          <p:cNvPr id="715785" name="Text Box 9">
            <a:extLst>
              <a:ext uri="{FF2B5EF4-FFF2-40B4-BE49-F238E27FC236}">
                <a16:creationId xmlns:a16="http://schemas.microsoft.com/office/drawing/2014/main" id="{D2D1FC30-B06F-E8E3-8A1F-86BF6E723304}"/>
              </a:ext>
            </a:extLst>
          </p:cNvPr>
          <p:cNvSpPr txBox="1">
            <a:spLocks noChangeArrowheads="1"/>
          </p:cNvSpPr>
          <p:nvPr/>
        </p:nvSpPr>
        <p:spPr bwMode="auto">
          <a:xfrm>
            <a:off x="6853239" y="1439863"/>
            <a:ext cx="7200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y(x)</a:t>
            </a:r>
          </a:p>
        </p:txBody>
      </p:sp>
      <p:sp>
        <p:nvSpPr>
          <p:cNvPr id="715792" name="Text Box 16">
            <a:extLst>
              <a:ext uri="{FF2B5EF4-FFF2-40B4-BE49-F238E27FC236}">
                <a16:creationId xmlns:a16="http://schemas.microsoft.com/office/drawing/2014/main" id="{BAAC17BD-8CC3-BCCF-3D9E-A0DC03C9A691}"/>
              </a:ext>
            </a:extLst>
          </p:cNvPr>
          <p:cNvSpPr txBox="1">
            <a:spLocks noChangeArrowheads="1"/>
          </p:cNvSpPr>
          <p:nvPr/>
        </p:nvSpPr>
        <p:spPr bwMode="auto">
          <a:xfrm>
            <a:off x="4446589" y="3113088"/>
            <a:ext cx="48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a:t>y</a:t>
            </a:r>
            <a:r>
              <a:rPr lang="en-US" altLang="en-US" sz="2800" b="1" i="1" baseline="-25000"/>
              <a:t>n</a:t>
            </a:r>
          </a:p>
        </p:txBody>
      </p:sp>
      <p:sp>
        <p:nvSpPr>
          <p:cNvPr id="715796" name="Line 20">
            <a:extLst>
              <a:ext uri="{FF2B5EF4-FFF2-40B4-BE49-F238E27FC236}">
                <a16:creationId xmlns:a16="http://schemas.microsoft.com/office/drawing/2014/main" id="{1465A6D6-F12B-9DA5-C5AD-7731D71C8CEE}"/>
              </a:ext>
            </a:extLst>
          </p:cNvPr>
          <p:cNvSpPr>
            <a:spLocks noChangeShapeType="1"/>
          </p:cNvSpPr>
          <p:nvPr/>
        </p:nvSpPr>
        <p:spPr bwMode="auto">
          <a:xfrm flipV="1">
            <a:off x="4978401" y="2293939"/>
            <a:ext cx="855663" cy="143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798" name="Line 22">
            <a:extLst>
              <a:ext uri="{FF2B5EF4-FFF2-40B4-BE49-F238E27FC236}">
                <a16:creationId xmlns:a16="http://schemas.microsoft.com/office/drawing/2014/main" id="{611C41C8-1E5A-B3D2-686E-F791AABEC445}"/>
              </a:ext>
            </a:extLst>
          </p:cNvPr>
          <p:cNvSpPr>
            <a:spLocks noChangeShapeType="1"/>
          </p:cNvSpPr>
          <p:nvPr/>
        </p:nvSpPr>
        <p:spPr bwMode="auto">
          <a:xfrm flipV="1">
            <a:off x="4660901" y="3117850"/>
            <a:ext cx="1146175"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799" name="Line 23">
            <a:extLst>
              <a:ext uri="{FF2B5EF4-FFF2-40B4-BE49-F238E27FC236}">
                <a16:creationId xmlns:a16="http://schemas.microsoft.com/office/drawing/2014/main" id="{CBAD538F-D35B-D3D0-5B21-3A22055FAD34}"/>
              </a:ext>
            </a:extLst>
          </p:cNvPr>
          <p:cNvSpPr>
            <a:spLocks noChangeShapeType="1"/>
          </p:cNvSpPr>
          <p:nvPr/>
        </p:nvSpPr>
        <p:spPr bwMode="auto">
          <a:xfrm flipV="1">
            <a:off x="5051425" y="2786063"/>
            <a:ext cx="768350" cy="85725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802" name="Oval 26">
            <a:extLst>
              <a:ext uri="{FF2B5EF4-FFF2-40B4-BE49-F238E27FC236}">
                <a16:creationId xmlns:a16="http://schemas.microsoft.com/office/drawing/2014/main" id="{8D525282-4340-0A05-72BE-157EF9C3FEF3}"/>
              </a:ext>
            </a:extLst>
          </p:cNvPr>
          <p:cNvSpPr>
            <a:spLocks noChangeArrowheads="1"/>
          </p:cNvSpPr>
          <p:nvPr/>
        </p:nvSpPr>
        <p:spPr bwMode="auto">
          <a:xfrm>
            <a:off x="4989514" y="3538538"/>
            <a:ext cx="130175"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5803" name="Oval 27">
            <a:extLst>
              <a:ext uri="{FF2B5EF4-FFF2-40B4-BE49-F238E27FC236}">
                <a16:creationId xmlns:a16="http://schemas.microsoft.com/office/drawing/2014/main" id="{B60DD8F3-8AA8-C455-8423-C5ABA43F6BE8}"/>
              </a:ext>
            </a:extLst>
          </p:cNvPr>
          <p:cNvSpPr>
            <a:spLocks noChangeArrowheads="1"/>
          </p:cNvSpPr>
          <p:nvPr/>
        </p:nvSpPr>
        <p:spPr bwMode="auto">
          <a:xfrm>
            <a:off x="5778501" y="2209801"/>
            <a:ext cx="130175"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5804" name="Oval 28">
            <a:extLst>
              <a:ext uri="{FF2B5EF4-FFF2-40B4-BE49-F238E27FC236}">
                <a16:creationId xmlns:a16="http://schemas.microsoft.com/office/drawing/2014/main" id="{65B220AE-8AB9-1DED-63BB-9E5046356479}"/>
              </a:ext>
            </a:extLst>
          </p:cNvPr>
          <p:cNvSpPr>
            <a:spLocks noChangeArrowheads="1"/>
          </p:cNvSpPr>
          <p:nvPr/>
        </p:nvSpPr>
        <p:spPr bwMode="auto">
          <a:xfrm>
            <a:off x="5792789" y="3021013"/>
            <a:ext cx="1301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5805" name="Oval 29">
            <a:extLst>
              <a:ext uri="{FF2B5EF4-FFF2-40B4-BE49-F238E27FC236}">
                <a16:creationId xmlns:a16="http://schemas.microsoft.com/office/drawing/2014/main" id="{6E1FF001-257D-20A9-2A42-25904EC9805B}"/>
              </a:ext>
            </a:extLst>
          </p:cNvPr>
          <p:cNvSpPr>
            <a:spLocks noChangeArrowheads="1"/>
          </p:cNvSpPr>
          <p:nvPr/>
        </p:nvSpPr>
        <p:spPr bwMode="auto">
          <a:xfrm>
            <a:off x="5768976" y="2693988"/>
            <a:ext cx="130175"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5810" name="Line 34">
            <a:extLst>
              <a:ext uri="{FF2B5EF4-FFF2-40B4-BE49-F238E27FC236}">
                <a16:creationId xmlns:a16="http://schemas.microsoft.com/office/drawing/2014/main" id="{EAA0C9BB-EAC7-E98B-8385-5279AC738CA6}"/>
              </a:ext>
            </a:extLst>
          </p:cNvPr>
          <p:cNvSpPr>
            <a:spLocks noChangeShapeType="1"/>
          </p:cNvSpPr>
          <p:nvPr/>
        </p:nvSpPr>
        <p:spPr bwMode="auto">
          <a:xfrm>
            <a:off x="5283200" y="2192338"/>
            <a:ext cx="406400" cy="42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811" name="Line 35">
            <a:extLst>
              <a:ext uri="{FF2B5EF4-FFF2-40B4-BE49-F238E27FC236}">
                <a16:creationId xmlns:a16="http://schemas.microsoft.com/office/drawing/2014/main" id="{22FA8D01-8795-888D-C3C0-61AD2965CB64}"/>
              </a:ext>
            </a:extLst>
          </p:cNvPr>
          <p:cNvSpPr>
            <a:spLocks noChangeShapeType="1"/>
          </p:cNvSpPr>
          <p:nvPr/>
        </p:nvSpPr>
        <p:spPr bwMode="auto">
          <a:xfrm flipH="1" flipV="1">
            <a:off x="5994400" y="3208338"/>
            <a:ext cx="217488" cy="260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5812" name="Line 36">
            <a:extLst>
              <a:ext uri="{FF2B5EF4-FFF2-40B4-BE49-F238E27FC236}">
                <a16:creationId xmlns:a16="http://schemas.microsoft.com/office/drawing/2014/main" id="{E2E2E427-3BA0-6A20-12DF-A62BE8C7391E}"/>
              </a:ext>
            </a:extLst>
          </p:cNvPr>
          <p:cNvSpPr>
            <a:spLocks noChangeShapeType="1"/>
          </p:cNvSpPr>
          <p:nvPr/>
        </p:nvSpPr>
        <p:spPr bwMode="auto">
          <a:xfrm flipH="1">
            <a:off x="6008688" y="2627313"/>
            <a:ext cx="304800" cy="87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715814" name="Object 38">
                <a:extLst>
                  <a:ext uri="{FF2B5EF4-FFF2-40B4-BE49-F238E27FC236}">
                    <a16:creationId xmlns:a16="http://schemas.microsoft.com/office/drawing/2014/main" id="{C03650D2-6C99-2FD4-E685-694F46962DE4}"/>
                  </a:ext>
                </a:extLst>
              </p:cNvPr>
              <p:cNvSpPr txBox="1">
                <a:spLocks noGrp="1"/>
              </p:cNvSpPr>
              <p:nvPr>
                <p:ph sz="quarter" idx="4"/>
              </p:nvPr>
            </p:nvSpPr>
            <p:spPr bwMode="auto">
              <a:xfrm>
                <a:off x="6929437" y="4060826"/>
                <a:ext cx="3244849" cy="106997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m:rPr>
                          <m:nor/>
                        </m:rPr>
                        <a:rPr lang="en-IN" i="0">
                          <a:solidFill>
                            <a:srgbClr val="000000"/>
                          </a:solidFill>
                          <a:latin typeface="Cambria Math" panose="02040503050406030204" pitchFamily="18" charset="0"/>
                        </a:rPr>
                        <m:t>It</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should</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be</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clear</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that</m:t>
                      </m:r>
                      <m:r>
                        <m:rPr>
                          <m:nor/>
                        </m:rPr>
                        <a:rPr lang="en-IN" i="0">
                          <a:solidFill>
                            <a:srgbClr val="000000"/>
                          </a:solidFill>
                          <a:latin typeface="Cambria Math" panose="02040503050406030204" pitchFamily="18" charset="0"/>
                        </a:rPr>
                        <m:t> </m:t>
                      </m:r>
                    </m:oMath>
                    <m:oMath xmlns:m="http://schemas.openxmlformats.org/officeDocument/2006/math">
                      <m:sSub>
                        <m:sSubPr>
                          <m:ctrlPr>
                            <a:rPr lang="en-IN" i="1">
                              <a:solidFill>
                                <a:srgbClr val="000000"/>
                              </a:solidFill>
                              <a:latin typeface="Cambria Math" panose="02040503050406030204" pitchFamily="18" charset="0"/>
                            </a:rPr>
                          </m:ctrlPr>
                        </m:sSubPr>
                        <m:e>
                          <m:r>
                            <m:rPr>
                              <m:sty m:val="p"/>
                            </m:rPr>
                            <a:rPr lang="en-IN" i="0">
                              <a:solidFill>
                                <a:srgbClr val="000000"/>
                              </a:solidFill>
                              <a:latin typeface="Cambria Math" panose="02040503050406030204" pitchFamily="18" charset="0"/>
                            </a:rPr>
                            <m:t>y</m:t>
                          </m:r>
                        </m:e>
                        <m:sub>
                          <m:r>
                            <m:rPr>
                              <m:sty m:val="p"/>
                            </m:rPr>
                            <a:rPr lang="en-IN" i="0">
                              <a:solidFill>
                                <a:srgbClr val="000000"/>
                              </a:solidFill>
                              <a:latin typeface="Cambria Math" panose="02040503050406030204" pitchFamily="18" charset="0"/>
                            </a:rPr>
                            <m:t>n</m:t>
                          </m:r>
                          <m:r>
                            <a:rPr lang="en-IN" i="1">
                              <a:solidFill>
                                <a:srgbClr val="000000"/>
                              </a:solidFill>
                              <a:latin typeface="Cambria Math" panose="02040503050406030204" pitchFamily="18" charset="0"/>
                            </a:rPr>
                            <m:t>+</m:t>
                          </m:r>
                          <m:r>
                            <a:rPr lang="en-IN" i="0">
                              <a:solidFill>
                                <a:srgbClr val="000000"/>
                              </a:solidFill>
                              <a:latin typeface="Cambria Math" panose="02040503050406030204" pitchFamily="18" charset="0"/>
                            </a:rPr>
                            <m:t>1</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0">
                              <a:solidFill>
                                <a:srgbClr val="000000"/>
                              </a:solidFill>
                              <a:latin typeface="Cambria Math" panose="02040503050406030204" pitchFamily="18" charset="0"/>
                            </a:rPr>
                            <m:t>1</m:t>
                          </m:r>
                        </m:num>
                        <m:den>
                          <m:r>
                            <a:rPr lang="en-IN" i="0">
                              <a:solidFill>
                                <a:srgbClr val="000000"/>
                              </a:solidFill>
                              <a:latin typeface="Cambria Math" panose="02040503050406030204" pitchFamily="18" charset="0"/>
                            </a:rPr>
                            <m:t>2</m:t>
                          </m:r>
                        </m:den>
                      </m:f>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acc>
                                <m:accPr>
                                  <m:chr m:val="̃"/>
                                  <m:ctrlPr>
                                    <a:rPr lang="en-IN" i="1">
                                      <a:solidFill>
                                        <a:srgbClr val="000000"/>
                                      </a:solidFill>
                                      <a:latin typeface="Cambria Math" panose="02040503050406030204" pitchFamily="18" charset="0"/>
                                    </a:rPr>
                                  </m:ctrlPr>
                                </m:accPr>
                                <m:e>
                                  <m:r>
                                    <m:rPr>
                                      <m:sty m:val="p"/>
                                    </m:rPr>
                                    <a:rPr lang="en-IN" i="0">
                                      <a:solidFill>
                                        <a:srgbClr val="000000"/>
                                      </a:solidFill>
                                      <a:latin typeface="Cambria Math" panose="02040503050406030204" pitchFamily="18" charset="0"/>
                                    </a:rPr>
                                    <m:t>y</m:t>
                                  </m:r>
                                </m:e>
                              </m:acc>
                            </m:e>
                            <m:sub>
                              <m:r>
                                <m:rPr>
                                  <m:sty m:val="p"/>
                                </m:rPr>
                                <a:rPr lang="en-IN" i="0">
                                  <a:solidFill>
                                    <a:srgbClr val="000000"/>
                                  </a:solidFill>
                                  <a:latin typeface="Cambria Math" panose="02040503050406030204" pitchFamily="18" charset="0"/>
                                </a:rPr>
                                <m:t>n</m:t>
                              </m:r>
                              <m:r>
                                <a:rPr lang="en-IN" i="1">
                                  <a:solidFill>
                                    <a:srgbClr val="000000"/>
                                  </a:solidFill>
                                  <a:latin typeface="Cambria Math" panose="02040503050406030204" pitchFamily="18" charset="0"/>
                                </a:rPr>
                                <m:t>+</m:t>
                              </m:r>
                              <m:r>
                                <a:rPr lang="en-IN" i="0">
                                  <a:solidFill>
                                    <a:srgbClr val="000000"/>
                                  </a:solidFill>
                                  <a:latin typeface="Cambria Math" panose="02040503050406030204" pitchFamily="18" charset="0"/>
                                </a:rPr>
                                <m:t>1</m:t>
                              </m:r>
                            </m:sub>
                          </m:sSub>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acc>
                                <m:accPr>
                                  <m:chr m:val="̂"/>
                                  <m:ctrlPr>
                                    <a:rPr lang="en-IN" i="1">
                                      <a:solidFill>
                                        <a:srgbClr val="000000"/>
                                      </a:solidFill>
                                      <a:latin typeface="Cambria Math" panose="02040503050406030204" pitchFamily="18" charset="0"/>
                                    </a:rPr>
                                  </m:ctrlPr>
                                </m:accPr>
                                <m:e>
                                  <m:r>
                                    <m:rPr>
                                      <m:sty m:val="p"/>
                                    </m:rPr>
                                    <a:rPr lang="en-IN" i="0">
                                      <a:solidFill>
                                        <a:srgbClr val="000000"/>
                                      </a:solidFill>
                                      <a:latin typeface="Cambria Math" panose="02040503050406030204" pitchFamily="18" charset="0"/>
                                    </a:rPr>
                                    <m:t>y</m:t>
                                  </m:r>
                                </m:e>
                              </m:acc>
                            </m:e>
                            <m:sub>
                              <m:r>
                                <m:rPr>
                                  <m:sty m:val="p"/>
                                </m:rPr>
                                <a:rPr lang="en-IN" i="0">
                                  <a:solidFill>
                                    <a:srgbClr val="000000"/>
                                  </a:solidFill>
                                  <a:latin typeface="Cambria Math" panose="02040503050406030204" pitchFamily="18" charset="0"/>
                                </a:rPr>
                                <m:t>n</m:t>
                              </m:r>
                              <m:r>
                                <a:rPr lang="en-IN" i="1">
                                  <a:solidFill>
                                    <a:srgbClr val="000000"/>
                                  </a:solidFill>
                                  <a:latin typeface="Cambria Math" panose="02040503050406030204" pitchFamily="18" charset="0"/>
                                </a:rPr>
                                <m:t>+</m:t>
                              </m:r>
                              <m:r>
                                <a:rPr lang="en-IN" i="0">
                                  <a:solidFill>
                                    <a:srgbClr val="000000"/>
                                  </a:solidFill>
                                  <a:latin typeface="Cambria Math" panose="02040503050406030204" pitchFamily="18" charset="0"/>
                                </a:rPr>
                                <m:t>1</m:t>
                              </m:r>
                            </m:sub>
                          </m:sSub>
                        </m:e>
                      </m:d>
                    </m:oMath>
                  </m:oMathPara>
                </a14:m>
                <a:endParaRPr lang="en-IN" dirty="0"/>
              </a:p>
            </p:txBody>
          </p:sp>
        </mc:Choice>
        <mc:Fallback xmlns="">
          <p:sp>
            <p:nvSpPr>
              <p:cNvPr id="715814" name="Object 38">
                <a:extLst>
                  <a:ext uri="{FF2B5EF4-FFF2-40B4-BE49-F238E27FC236}">
                    <a16:creationId xmlns:a16="http://schemas.microsoft.com/office/drawing/2014/main" id="{C03650D2-6C99-2FD4-E685-694F46962DE4}"/>
                  </a:ext>
                </a:extLst>
              </p:cNvPr>
              <p:cNvSpPr txBox="1">
                <a:spLocks noRot="1" noChangeAspect="1" noMove="1" noResize="1" noEditPoints="1" noAdjustHandles="1" noChangeArrowheads="1" noChangeShapeType="1" noTextEdit="1"/>
              </p:cNvSpPr>
              <p:nvPr>
                <p:ph sz="quarter" idx="4"/>
              </p:nvPr>
            </p:nvSpPr>
            <p:spPr bwMode="auto">
              <a:xfrm>
                <a:off x="6929437" y="4060826"/>
                <a:ext cx="3244849" cy="1069975"/>
              </a:xfrm>
              <a:prstGeom prst="rect">
                <a:avLst/>
              </a:prstGeom>
              <a:blipFill>
                <a:blip r:embed="rId6"/>
                <a:stretch>
                  <a:fillRect l="-188"/>
                </a:stretch>
              </a:blipFill>
              <a:ln>
                <a:noFill/>
              </a:ln>
              <a:effectLst/>
            </p:spPr>
            <p:txBody>
              <a:bodyPr/>
              <a:lstStyle/>
              <a:p>
                <a:r>
                  <a:rPr lang="en-IN">
                    <a:noFill/>
                  </a:rPr>
                  <a:t> </a:t>
                </a:r>
              </a:p>
            </p:txBody>
          </p:sp>
        </mc:Fallback>
      </mc:AlternateContent>
      <p:sp>
        <p:nvSpPr>
          <p:cNvPr id="715816" name="Text Box 40">
            <a:extLst>
              <a:ext uri="{FF2B5EF4-FFF2-40B4-BE49-F238E27FC236}">
                <a16:creationId xmlns:a16="http://schemas.microsoft.com/office/drawing/2014/main" id="{E7AB4AF4-8CDC-23AA-8EA7-0E7CC48C1BBC}"/>
              </a:ext>
            </a:extLst>
          </p:cNvPr>
          <p:cNvSpPr txBox="1">
            <a:spLocks noChangeArrowheads="1"/>
          </p:cNvSpPr>
          <p:nvPr/>
        </p:nvSpPr>
        <p:spPr bwMode="auto">
          <a:xfrm>
            <a:off x="6488113" y="5592763"/>
            <a:ext cx="43407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Can show that errors in this method are also</a:t>
            </a:r>
          </a:p>
        </p:txBody>
      </p:sp>
      <mc:AlternateContent xmlns:mc="http://schemas.openxmlformats.org/markup-compatibility/2006" xmlns:a14="http://schemas.microsoft.com/office/drawing/2010/main">
        <mc:Choice Requires="a14">
          <p:sp>
            <p:nvSpPr>
              <p:cNvPr id="715817" name="Object 41">
                <a:extLst>
                  <a:ext uri="{FF2B5EF4-FFF2-40B4-BE49-F238E27FC236}">
                    <a16:creationId xmlns:a16="http://schemas.microsoft.com/office/drawing/2014/main" id="{BA3D7CDE-A08F-C453-88B9-7B8D4038750B}"/>
                  </a:ext>
                </a:extLst>
              </p:cNvPr>
              <p:cNvSpPr txBox="1"/>
              <p:nvPr/>
            </p:nvSpPr>
            <p:spPr bwMode="auto">
              <a:xfrm>
                <a:off x="6813550" y="5916613"/>
                <a:ext cx="3371850" cy="5524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𝑒</m:t>
                          </m:r>
                        </m:e>
                        <m:sub>
                          <m:r>
                            <a:rPr lang="en-IN" i="1">
                              <a:solidFill>
                                <a:srgbClr val="000000"/>
                              </a:solidFill>
                              <a:latin typeface="Cambria Math" panose="02040503050406030204" pitchFamily="18" charset="0"/>
                            </a:rPr>
                            <m:t>𝑖</m:t>
                          </m:r>
                        </m:sub>
                      </m:sSub>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𝑂</m:t>
                      </m:r>
                      <m:r>
                        <a:rPr lang="en-IN" i="1">
                          <a:solidFill>
                            <a:srgbClr val="000000"/>
                          </a:solidFill>
                          <a:latin typeface="Cambria Math" panose="02040503050406030204" pitchFamily="18" charset="0"/>
                        </a:rPr>
                        <m:t>(</m:t>
                      </m:r>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h</m:t>
                          </m:r>
                        </m:e>
                        <m:sup>
                          <m:r>
                            <a:rPr lang="en-IN" i="1">
                              <a:solidFill>
                                <a:srgbClr val="000000"/>
                              </a:solidFill>
                              <a:latin typeface="Cambria Math" panose="02040503050406030204" pitchFamily="18" charset="0"/>
                            </a:rPr>
                            <m:t>3</m:t>
                          </m:r>
                        </m:sup>
                      </m:sSup>
                      <m:r>
                        <a:rPr lang="en-IN" i="1">
                          <a:solidFill>
                            <a:srgbClr val="000000"/>
                          </a:solidFill>
                          <a:latin typeface="Cambria Math" panose="02040503050406030204" pitchFamily="18" charset="0"/>
                        </a:rPr>
                        <m:t>)</m:t>
                      </m:r>
                      <m:r>
                        <m:rPr>
                          <m:nor/>
                        </m:rPr>
                        <a:rPr lang="en-IN" i="0">
                          <a:solidFill>
                            <a:srgbClr val="000000"/>
                          </a:solidFill>
                          <a:latin typeface="Cambria Math" panose="02040503050406030204" pitchFamily="18" charset="0"/>
                        </a:rPr>
                        <m:t>  </m:t>
                      </m:r>
                      <m:sSub>
                        <m:sSubPr>
                          <m:ctrlPr>
                            <a:rPr lang="en-IN" i="1">
                              <a:solidFill>
                                <a:srgbClr val="000000"/>
                              </a:solidFill>
                              <a:latin typeface="Cambria Math" panose="02040503050406030204" pitchFamily="18" charset="0"/>
                            </a:rPr>
                          </m:ctrlPr>
                        </m:sSubPr>
                        <m:e>
                          <m:r>
                            <m:rPr>
                              <m:nor/>
                            </m:rPr>
                            <a:rPr lang="en-IN" i="0">
                              <a:solidFill>
                                <a:srgbClr val="000000"/>
                              </a:solidFill>
                              <a:latin typeface="Cambria Math" panose="02040503050406030204" pitchFamily="18" charset="0"/>
                            </a:rPr>
                            <m:t>E</m:t>
                          </m:r>
                        </m:e>
                        <m:sub>
                          <m:r>
                            <m:rPr>
                              <m:sty m:val="p"/>
                            </m:rPr>
                            <a:rPr lang="en-IN" i="0">
                              <a:solidFill>
                                <a:srgbClr val="000000"/>
                              </a:solidFill>
                              <a:latin typeface="Cambria Math" panose="02040503050406030204" pitchFamily="18" charset="0"/>
                            </a:rPr>
                            <m:t>n</m:t>
                          </m:r>
                        </m:sub>
                      </m:sSub>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𝑂</m:t>
                      </m:r>
                      <m:r>
                        <a:rPr lang="en-IN" i="1">
                          <a:solidFill>
                            <a:srgbClr val="000000"/>
                          </a:solidFill>
                          <a:latin typeface="Cambria Math" panose="02040503050406030204" pitchFamily="18" charset="0"/>
                        </a:rPr>
                        <m:t>(</m:t>
                      </m:r>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h</m:t>
                          </m:r>
                        </m:e>
                        <m:sup>
                          <m:r>
                            <a:rPr lang="en-IN" i="1">
                              <a:solidFill>
                                <a:srgbClr val="000000"/>
                              </a:solidFill>
                              <a:latin typeface="Cambria Math" panose="02040503050406030204" pitchFamily="18" charset="0"/>
                            </a:rPr>
                            <m:t>2</m:t>
                          </m:r>
                        </m:sup>
                      </m:sSup>
                      <m:r>
                        <a:rPr lang="en-IN" i="1">
                          <a:solidFill>
                            <a:srgbClr val="000000"/>
                          </a:solidFill>
                          <a:latin typeface="Cambria Math" panose="02040503050406030204" pitchFamily="18" charset="0"/>
                        </a:rPr>
                        <m:t>)</m:t>
                      </m:r>
                    </m:oMath>
                  </m:oMathPara>
                </a14:m>
                <a:endParaRPr lang="en-IN"/>
              </a:p>
            </p:txBody>
          </p:sp>
        </mc:Choice>
        <mc:Fallback xmlns="">
          <p:sp>
            <p:nvSpPr>
              <p:cNvPr id="715817" name="Object 41">
                <a:extLst>
                  <a:ext uri="{FF2B5EF4-FFF2-40B4-BE49-F238E27FC236}">
                    <a16:creationId xmlns:a16="http://schemas.microsoft.com/office/drawing/2014/main" id="{BA3D7CDE-A08F-C453-88B9-7B8D4038750B}"/>
                  </a:ext>
                </a:extLst>
              </p:cNvPr>
              <p:cNvSpPr txBox="1">
                <a:spLocks noRot="1" noChangeAspect="1" noMove="1" noResize="1" noEditPoints="1" noAdjustHandles="1" noChangeArrowheads="1" noChangeShapeType="1" noTextEdit="1"/>
              </p:cNvSpPr>
              <p:nvPr/>
            </p:nvSpPr>
            <p:spPr bwMode="auto">
              <a:xfrm>
                <a:off x="6813550" y="5916613"/>
                <a:ext cx="3371850" cy="552450"/>
              </a:xfrm>
              <a:prstGeom prst="rect">
                <a:avLst/>
              </a:prstGeom>
              <a:blipFill>
                <a:blip r:embed="rId7"/>
                <a:stretch>
                  <a:fillRect/>
                </a:stretch>
              </a:blipFill>
              <a:ln>
                <a:noFill/>
              </a:ln>
              <a:effectLst/>
            </p:spPr>
            <p:txBody>
              <a:bodyPr/>
              <a:lstStyle/>
              <a:p>
                <a:r>
                  <a:rPr lang="en-IN">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96654" y="2506532"/>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Example : Rabbit Vs Sheep, </a:t>
            </a:r>
            <a:r>
              <a:rPr lang="en-US" sz="2400" b="1" dirty="0" err="1">
                <a:solidFill>
                  <a:srgbClr val="FF0000"/>
                </a:solidFill>
                <a:latin typeface="Cambria" panose="02040503050406030204" pitchFamily="18" charset="0"/>
                <a:ea typeface="Cambria" panose="02040503050406030204" pitchFamily="18" charset="0"/>
              </a:rPr>
              <a:t>Lotka</a:t>
            </a:r>
            <a:r>
              <a:rPr lang="en-US" sz="2400" b="1" dirty="0">
                <a:solidFill>
                  <a:srgbClr val="FF0000"/>
                </a:solidFill>
                <a:latin typeface="Cambria" panose="02040503050406030204" pitchFamily="18" charset="0"/>
                <a:ea typeface="Cambria" panose="02040503050406030204" pitchFamily="18" charset="0"/>
              </a:rPr>
              <a:t>-Volterra, SIR dynamics</a:t>
            </a:r>
          </a:p>
        </p:txBody>
      </p:sp>
    </p:spTree>
    <p:extLst>
      <p:ext uri="{BB962C8B-B14F-4D97-AF65-F5344CB8AC3E}">
        <p14:creationId xmlns:p14="http://schemas.microsoft.com/office/powerpoint/2010/main" val="14838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1447270" y="1386"/>
            <a:ext cx="10648075" cy="598983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4" name="Picture 3">
            <a:extLst>
              <a:ext uri="{FF2B5EF4-FFF2-40B4-BE49-F238E27FC236}">
                <a16:creationId xmlns:a16="http://schemas.microsoft.com/office/drawing/2014/main" id="{E0423F0B-5F6A-BF46-3EE5-2F09A4642FC5}"/>
              </a:ext>
            </a:extLst>
          </p:cNvPr>
          <p:cNvPicPr>
            <a:picLocks noChangeAspect="1"/>
          </p:cNvPicPr>
          <p:nvPr/>
        </p:nvPicPr>
        <p:blipFill>
          <a:blip r:embed="rId3"/>
          <a:stretch>
            <a:fillRect/>
          </a:stretch>
        </p:blipFill>
        <p:spPr>
          <a:xfrm>
            <a:off x="2555843" y="553674"/>
            <a:ext cx="8188887" cy="4790384"/>
          </a:xfrm>
          <a:prstGeom prst="rect">
            <a:avLst/>
          </a:prstGeom>
        </p:spPr>
      </p:pic>
      <p:sp>
        <p:nvSpPr>
          <p:cNvPr id="5" name="TextBox 4">
            <a:extLst>
              <a:ext uri="{FF2B5EF4-FFF2-40B4-BE49-F238E27FC236}">
                <a16:creationId xmlns:a16="http://schemas.microsoft.com/office/drawing/2014/main" id="{6DA52F86-6CCF-0297-D29B-246C67A3E325}"/>
              </a:ext>
            </a:extLst>
          </p:cNvPr>
          <p:cNvSpPr txBox="1"/>
          <p:nvPr/>
        </p:nvSpPr>
        <p:spPr>
          <a:xfrm>
            <a:off x="2145969" y="31044"/>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Jacobian analysis</a:t>
            </a:r>
          </a:p>
        </p:txBody>
      </p:sp>
    </p:spTree>
    <p:extLst>
      <p:ext uri="{BB962C8B-B14F-4D97-AF65-F5344CB8AC3E}">
        <p14:creationId xmlns:p14="http://schemas.microsoft.com/office/powerpoint/2010/main" val="367090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09BDF2-FEE4-1685-1EE5-8F0179AC24FE}"/>
              </a:ext>
            </a:extLst>
          </p:cNvPr>
          <p:cNvSpPr>
            <a:spLocks noGrp="1"/>
          </p:cNvSpPr>
          <p:nvPr>
            <p:ph idx="1"/>
          </p:nvPr>
        </p:nvSpPr>
        <p:spPr/>
        <p:txBody>
          <a:bodyPr/>
          <a:lstStyle/>
          <a:p>
            <a:r>
              <a:rPr lang="en-US" dirty="0"/>
              <a:t>Bifurcation in 1-d systems</a:t>
            </a:r>
          </a:p>
          <a:p>
            <a:r>
              <a:rPr lang="en-US" dirty="0"/>
              <a:t>Eigenvalues  2-d  linear systems</a:t>
            </a:r>
          </a:p>
          <a:p>
            <a:r>
              <a:rPr lang="en-US" dirty="0"/>
              <a:t>Romeo vs Juliet</a:t>
            </a:r>
          </a:p>
          <a:p>
            <a:r>
              <a:rPr lang="en-US" dirty="0"/>
              <a:t>Stability of fixed points: Jacobian analysis</a:t>
            </a:r>
          </a:p>
          <a:p>
            <a:r>
              <a:rPr lang="en-US" dirty="0"/>
              <a:t>Rabbit vs Sheep</a:t>
            </a:r>
          </a:p>
          <a:p>
            <a:r>
              <a:rPr lang="en-US" dirty="0"/>
              <a:t>Predator –prey interaction</a:t>
            </a:r>
          </a:p>
          <a:p>
            <a:r>
              <a:rPr lang="en-US" dirty="0"/>
              <a:t>Limit cycles</a:t>
            </a:r>
          </a:p>
          <a:p>
            <a:r>
              <a:rPr lang="en-US" dirty="0"/>
              <a:t>Synchronization of limit cycles: </a:t>
            </a:r>
            <a:r>
              <a:rPr lang="en-US" dirty="0" err="1"/>
              <a:t>Kuramoto</a:t>
            </a:r>
            <a:r>
              <a:rPr lang="en-US" dirty="0"/>
              <a:t> oscillators</a:t>
            </a:r>
          </a:p>
          <a:p>
            <a:endParaRPr lang="en-US" dirty="0"/>
          </a:p>
          <a:p>
            <a:endParaRPr lang="en-IN" dirty="0"/>
          </a:p>
        </p:txBody>
      </p:sp>
    </p:spTree>
    <p:extLst>
      <p:ext uri="{BB962C8B-B14F-4D97-AF65-F5344CB8AC3E}">
        <p14:creationId xmlns:p14="http://schemas.microsoft.com/office/powerpoint/2010/main" val="126181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1447270" y="1386"/>
            <a:ext cx="10648075" cy="598983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5" name="Picture 4">
            <a:extLst>
              <a:ext uri="{FF2B5EF4-FFF2-40B4-BE49-F238E27FC236}">
                <a16:creationId xmlns:a16="http://schemas.microsoft.com/office/drawing/2014/main" id="{1C896114-C30A-E08C-177A-CAD91CE329C0}"/>
              </a:ext>
            </a:extLst>
          </p:cNvPr>
          <p:cNvPicPr>
            <a:picLocks noChangeAspect="1"/>
          </p:cNvPicPr>
          <p:nvPr/>
        </p:nvPicPr>
        <p:blipFill>
          <a:blip r:embed="rId3"/>
          <a:stretch>
            <a:fillRect/>
          </a:stretch>
        </p:blipFill>
        <p:spPr>
          <a:xfrm>
            <a:off x="2216915" y="1131248"/>
            <a:ext cx="9599286" cy="4595503"/>
          </a:xfrm>
          <a:prstGeom prst="rect">
            <a:avLst/>
          </a:prstGeom>
        </p:spPr>
      </p:pic>
      <p:sp>
        <p:nvSpPr>
          <p:cNvPr id="6" name="TextBox 5">
            <a:extLst>
              <a:ext uri="{FF2B5EF4-FFF2-40B4-BE49-F238E27FC236}">
                <a16:creationId xmlns:a16="http://schemas.microsoft.com/office/drawing/2014/main" id="{62BDAE9A-712F-53F4-8851-F3C3A6CA7B4E}"/>
              </a:ext>
            </a:extLst>
          </p:cNvPr>
          <p:cNvSpPr txBox="1"/>
          <p:nvPr/>
        </p:nvSpPr>
        <p:spPr>
          <a:xfrm>
            <a:off x="2145969" y="31044"/>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Jacobian analysis</a:t>
            </a:r>
          </a:p>
        </p:txBody>
      </p:sp>
    </p:spTree>
    <p:extLst>
      <p:ext uri="{BB962C8B-B14F-4D97-AF65-F5344CB8AC3E}">
        <p14:creationId xmlns:p14="http://schemas.microsoft.com/office/powerpoint/2010/main" val="4081468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1447270" y="1386"/>
            <a:ext cx="10648075" cy="598983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4" name="Picture 3">
            <a:extLst>
              <a:ext uri="{FF2B5EF4-FFF2-40B4-BE49-F238E27FC236}">
                <a16:creationId xmlns:a16="http://schemas.microsoft.com/office/drawing/2014/main" id="{0EC9936C-15F8-DD74-72AB-DC6AFC02AF55}"/>
              </a:ext>
            </a:extLst>
          </p:cNvPr>
          <p:cNvPicPr>
            <a:picLocks noChangeAspect="1"/>
          </p:cNvPicPr>
          <p:nvPr/>
        </p:nvPicPr>
        <p:blipFill>
          <a:blip r:embed="rId3"/>
          <a:stretch>
            <a:fillRect/>
          </a:stretch>
        </p:blipFill>
        <p:spPr>
          <a:xfrm>
            <a:off x="2414432" y="866775"/>
            <a:ext cx="8713749" cy="4978722"/>
          </a:xfrm>
          <a:prstGeom prst="rect">
            <a:avLst/>
          </a:prstGeom>
        </p:spPr>
      </p:pic>
      <p:sp>
        <p:nvSpPr>
          <p:cNvPr id="6" name="TextBox 5">
            <a:extLst>
              <a:ext uri="{FF2B5EF4-FFF2-40B4-BE49-F238E27FC236}">
                <a16:creationId xmlns:a16="http://schemas.microsoft.com/office/drawing/2014/main" id="{71B9036F-8369-48D1-CF59-F2880E84B0C6}"/>
              </a:ext>
            </a:extLst>
          </p:cNvPr>
          <p:cNvSpPr txBox="1"/>
          <p:nvPr/>
        </p:nvSpPr>
        <p:spPr>
          <a:xfrm>
            <a:off x="2145969" y="31044"/>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Jacobian analysis</a:t>
            </a:r>
          </a:p>
        </p:txBody>
      </p:sp>
    </p:spTree>
    <p:extLst>
      <p:ext uri="{BB962C8B-B14F-4D97-AF65-F5344CB8AC3E}">
        <p14:creationId xmlns:p14="http://schemas.microsoft.com/office/powerpoint/2010/main" val="226603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1447270" y="1386"/>
            <a:ext cx="10648075" cy="598983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5" name="Picture 4">
            <a:extLst>
              <a:ext uri="{FF2B5EF4-FFF2-40B4-BE49-F238E27FC236}">
                <a16:creationId xmlns:a16="http://schemas.microsoft.com/office/drawing/2014/main" id="{AE15EECB-7773-F355-DEF1-81CDD06C55F8}"/>
              </a:ext>
            </a:extLst>
          </p:cNvPr>
          <p:cNvPicPr>
            <a:picLocks noChangeAspect="1"/>
          </p:cNvPicPr>
          <p:nvPr/>
        </p:nvPicPr>
        <p:blipFill>
          <a:blip r:embed="rId3"/>
          <a:stretch>
            <a:fillRect/>
          </a:stretch>
        </p:blipFill>
        <p:spPr>
          <a:xfrm>
            <a:off x="1691119" y="1885683"/>
            <a:ext cx="10160375" cy="4105542"/>
          </a:xfrm>
          <a:prstGeom prst="rect">
            <a:avLst/>
          </a:prstGeom>
        </p:spPr>
      </p:pic>
      <p:sp>
        <p:nvSpPr>
          <p:cNvPr id="6" name="TextBox 5">
            <a:extLst>
              <a:ext uri="{FF2B5EF4-FFF2-40B4-BE49-F238E27FC236}">
                <a16:creationId xmlns:a16="http://schemas.microsoft.com/office/drawing/2014/main" id="{18F60F9A-AB9F-247E-36A3-C5B00663DD4D}"/>
              </a:ext>
            </a:extLst>
          </p:cNvPr>
          <p:cNvSpPr txBox="1"/>
          <p:nvPr/>
        </p:nvSpPr>
        <p:spPr>
          <a:xfrm>
            <a:off x="2145969" y="31044"/>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Jacobian analysis</a:t>
            </a:r>
          </a:p>
        </p:txBody>
      </p:sp>
    </p:spTree>
    <p:extLst>
      <p:ext uri="{BB962C8B-B14F-4D97-AF65-F5344CB8AC3E}">
        <p14:creationId xmlns:p14="http://schemas.microsoft.com/office/powerpoint/2010/main" val="404975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sp>
        <p:nvSpPr>
          <p:cNvPr id="3" name="TextBox 2">
            <a:extLst>
              <a:ext uri="{FF2B5EF4-FFF2-40B4-BE49-F238E27FC236}">
                <a16:creationId xmlns:a16="http://schemas.microsoft.com/office/drawing/2014/main" id="{5C2B762D-0516-BD09-D6D0-4A36EFF2245F}"/>
              </a:ext>
            </a:extLst>
          </p:cNvPr>
          <p:cNvSpPr txBox="1"/>
          <p:nvPr/>
        </p:nvSpPr>
        <p:spPr>
          <a:xfrm>
            <a:off x="200417" y="1326659"/>
            <a:ext cx="3003323"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Classic </a:t>
            </a:r>
            <a:r>
              <a:rPr lang="en-US" dirty="0" err="1">
                <a:latin typeface="Cambria" panose="02040503050406030204" pitchFamily="18" charset="0"/>
                <a:ea typeface="Cambria" panose="02040503050406030204" pitchFamily="18" charset="0"/>
              </a:rPr>
              <a:t>Lotka</a:t>
            </a:r>
            <a:r>
              <a:rPr lang="en-US" dirty="0">
                <a:latin typeface="Cambria" panose="02040503050406030204" pitchFamily="18" charset="0"/>
                <a:ea typeface="Cambria" panose="02040503050406030204" pitchFamily="18" charset="0"/>
              </a:rPr>
              <a:t>-Volterra model</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580436B9-1849-6620-4349-ED73CC534943}"/>
              </a:ext>
            </a:extLst>
          </p:cNvPr>
          <p:cNvSpPr txBox="1"/>
          <p:nvPr/>
        </p:nvSpPr>
        <p:spPr>
          <a:xfrm>
            <a:off x="96654" y="2629932"/>
            <a:ext cx="11715390" cy="3046988"/>
          </a:xfrm>
          <a:prstGeom prst="rect">
            <a:avLst/>
          </a:prstGeom>
          <a:solidFill>
            <a:schemeClr val="bg1"/>
          </a:solidFill>
        </p:spPr>
        <p:txBody>
          <a:bodyPr wrap="square" rtlCol="0">
            <a:spAutoFit/>
          </a:bodyPr>
          <a:lstStyle/>
          <a:p>
            <a:r>
              <a:rPr lang="en-US" sz="2400" dirty="0">
                <a:latin typeface="Cambria" panose="02040503050406030204" pitchFamily="18" charset="0"/>
                <a:ea typeface="Cambria" panose="02040503050406030204" pitchFamily="18" charset="0"/>
              </a:rPr>
              <a:t>Note : </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Each species would grow to its carrying </a:t>
            </a:r>
            <a:r>
              <a:rPr lang="en-US" sz="2400" dirty="0" err="1">
                <a:latin typeface="Cambria" panose="02040503050406030204" pitchFamily="18" charset="0"/>
                <a:ea typeface="Cambria" panose="02040503050406030204" pitchFamily="18" charset="0"/>
              </a:rPr>
              <a:t>capacaity</a:t>
            </a:r>
            <a:r>
              <a:rPr lang="en-US" sz="2400" dirty="0">
                <a:latin typeface="Cambria" panose="02040503050406030204" pitchFamily="18" charset="0"/>
                <a:ea typeface="Cambria" panose="02040503050406030204" pitchFamily="18" charset="0"/>
              </a:rPr>
              <a:t> in absence of the other. </a:t>
            </a:r>
          </a:p>
          <a:p>
            <a:r>
              <a:rPr lang="en-US" sz="2400" dirty="0">
                <a:latin typeface="Cambria" panose="02040503050406030204" pitchFamily="18" charset="0"/>
                <a:ea typeface="Cambria" panose="02040503050406030204" pitchFamily="18" charset="0"/>
              </a:rPr>
              <a:t>    ( Recall Logistic growth equations : one self linear and the other negative nonlinear terms)</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Both eat grass.</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Rabbits have legendary ability to reproduce : thus higher intrinsic growth rate.</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Sheep usually beat rabbits when fighting for same tuft of grass.</a:t>
            </a:r>
          </a:p>
          <a:p>
            <a:r>
              <a:rPr lang="en-US" sz="2400" dirty="0">
                <a:latin typeface="Cambria" panose="02040503050406030204" pitchFamily="18" charset="0"/>
                <a:ea typeface="Cambria" panose="02040503050406030204" pitchFamily="18" charset="0"/>
              </a:rPr>
              <a:t>                     </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667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sp>
        <p:nvSpPr>
          <p:cNvPr id="3" name="TextBox 2">
            <a:extLst>
              <a:ext uri="{FF2B5EF4-FFF2-40B4-BE49-F238E27FC236}">
                <a16:creationId xmlns:a16="http://schemas.microsoft.com/office/drawing/2014/main" id="{5C2B762D-0516-BD09-D6D0-4A36EFF2245F}"/>
              </a:ext>
            </a:extLst>
          </p:cNvPr>
          <p:cNvSpPr txBox="1"/>
          <p:nvPr/>
        </p:nvSpPr>
        <p:spPr>
          <a:xfrm>
            <a:off x="4499218" y="895775"/>
            <a:ext cx="3003323"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Classic </a:t>
            </a:r>
            <a:r>
              <a:rPr lang="en-US" dirty="0" err="1">
                <a:latin typeface="Cambria" panose="02040503050406030204" pitchFamily="18" charset="0"/>
                <a:ea typeface="Cambria" panose="02040503050406030204" pitchFamily="18" charset="0"/>
              </a:rPr>
              <a:t>Lotka</a:t>
            </a:r>
            <a:r>
              <a:rPr lang="en-US" dirty="0">
                <a:latin typeface="Cambria" panose="02040503050406030204" pitchFamily="18" charset="0"/>
                <a:ea typeface="Cambria" panose="02040503050406030204" pitchFamily="18" charset="0"/>
              </a:rPr>
              <a:t>-Volterra model</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580436B9-1849-6620-4349-ED73CC534943}"/>
              </a:ext>
            </a:extLst>
          </p:cNvPr>
          <p:cNvSpPr txBox="1"/>
          <p:nvPr/>
        </p:nvSpPr>
        <p:spPr>
          <a:xfrm>
            <a:off x="179850" y="1327581"/>
            <a:ext cx="11715390" cy="2677656"/>
          </a:xfrm>
          <a:prstGeom prst="rect">
            <a:avLst/>
          </a:prstGeom>
          <a:solidFill>
            <a:schemeClr val="bg1"/>
          </a:solidFill>
        </p:spPr>
        <p:txBody>
          <a:bodyPr wrap="square" rtlCol="0">
            <a:spAutoFit/>
          </a:bodyPr>
          <a:lstStyle/>
          <a:p>
            <a:r>
              <a:rPr lang="en-US" sz="2400" dirty="0">
                <a:latin typeface="Cambria" panose="02040503050406030204" pitchFamily="18" charset="0"/>
                <a:ea typeface="Cambria" panose="02040503050406030204" pitchFamily="18" charset="0"/>
              </a:rPr>
              <a:t>Note : </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Each species would grow to its carrying </a:t>
            </a:r>
            <a:r>
              <a:rPr lang="en-US" sz="2400" dirty="0" err="1">
                <a:latin typeface="Cambria" panose="02040503050406030204" pitchFamily="18" charset="0"/>
                <a:ea typeface="Cambria" panose="02040503050406030204" pitchFamily="18" charset="0"/>
              </a:rPr>
              <a:t>capacaity</a:t>
            </a:r>
            <a:r>
              <a:rPr lang="en-US" sz="2400" dirty="0">
                <a:latin typeface="Cambria" panose="02040503050406030204" pitchFamily="18" charset="0"/>
                <a:ea typeface="Cambria" panose="02040503050406030204" pitchFamily="18" charset="0"/>
              </a:rPr>
              <a:t> in absence of the other. </a:t>
            </a:r>
          </a:p>
          <a:p>
            <a:r>
              <a:rPr lang="en-US" sz="2400" dirty="0">
                <a:latin typeface="Cambria" panose="02040503050406030204" pitchFamily="18" charset="0"/>
                <a:ea typeface="Cambria" panose="02040503050406030204" pitchFamily="18" charset="0"/>
              </a:rPr>
              <a:t>    ( Recall Logistic growth equations : one self linear and the negative nonlinear terms.)</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Both eat grass.</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Rabbits have legendary ability to reproduce : thus higher intrinsic growth rate</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Sheep usually beat rabbits when fighting for same tuft of grass.</a:t>
            </a:r>
          </a:p>
          <a:p>
            <a:r>
              <a:rPr lang="en-US" sz="2400" dirty="0">
                <a:latin typeface="Cambria" panose="02040503050406030204" pitchFamily="18" charset="0"/>
                <a:ea typeface="Cambria" panose="02040503050406030204" pitchFamily="18" charset="0"/>
              </a:rPr>
              <a:t>                     </a:t>
            </a:r>
            <a:endParaRPr lang="en-IN" sz="24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F0A654BC-0445-3D1F-3AA1-55DBC5B0FD82}"/>
              </a:ext>
            </a:extLst>
          </p:cNvPr>
          <p:cNvPicPr>
            <a:picLocks noChangeAspect="1"/>
          </p:cNvPicPr>
          <p:nvPr/>
        </p:nvPicPr>
        <p:blipFill>
          <a:blip r:embed="rId3"/>
          <a:stretch>
            <a:fillRect/>
          </a:stretch>
        </p:blipFill>
        <p:spPr>
          <a:xfrm>
            <a:off x="1202499" y="4067711"/>
            <a:ext cx="8730641" cy="2556933"/>
          </a:xfrm>
          <a:prstGeom prst="rect">
            <a:avLst/>
          </a:prstGeom>
        </p:spPr>
      </p:pic>
    </p:spTree>
    <p:extLst>
      <p:ext uri="{BB962C8B-B14F-4D97-AF65-F5344CB8AC3E}">
        <p14:creationId xmlns:p14="http://schemas.microsoft.com/office/powerpoint/2010/main" val="94142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sp>
        <p:nvSpPr>
          <p:cNvPr id="3" name="TextBox 2">
            <a:extLst>
              <a:ext uri="{FF2B5EF4-FFF2-40B4-BE49-F238E27FC236}">
                <a16:creationId xmlns:a16="http://schemas.microsoft.com/office/drawing/2014/main" id="{5C2B762D-0516-BD09-D6D0-4A36EFF2245F}"/>
              </a:ext>
            </a:extLst>
          </p:cNvPr>
          <p:cNvSpPr txBox="1"/>
          <p:nvPr/>
        </p:nvSpPr>
        <p:spPr>
          <a:xfrm>
            <a:off x="4348906" y="1888815"/>
            <a:ext cx="3003323"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Classic </a:t>
            </a:r>
            <a:r>
              <a:rPr lang="en-US" dirty="0" err="1">
                <a:latin typeface="Cambria" panose="02040503050406030204" pitchFamily="18" charset="0"/>
                <a:ea typeface="Cambria" panose="02040503050406030204" pitchFamily="18" charset="0"/>
              </a:rPr>
              <a:t>Lotka</a:t>
            </a:r>
            <a:r>
              <a:rPr lang="en-US" dirty="0">
                <a:latin typeface="Cambria" panose="02040503050406030204" pitchFamily="18" charset="0"/>
                <a:ea typeface="Cambria" panose="02040503050406030204" pitchFamily="18" charset="0"/>
              </a:rPr>
              <a:t>-Volterra model</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4580631" y="3387036"/>
            <a:ext cx="2771598" cy="835378"/>
          </a:xfrm>
          <a:prstGeom prst="rect">
            <a:avLst/>
          </a:prstGeom>
        </p:spPr>
      </p:pic>
    </p:spTree>
    <p:extLst>
      <p:ext uri="{BB962C8B-B14F-4D97-AF65-F5344CB8AC3E}">
        <p14:creationId xmlns:p14="http://schemas.microsoft.com/office/powerpoint/2010/main" val="3527580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sp>
        <p:nvSpPr>
          <p:cNvPr id="3" name="TextBox 2">
            <a:extLst>
              <a:ext uri="{FF2B5EF4-FFF2-40B4-BE49-F238E27FC236}">
                <a16:creationId xmlns:a16="http://schemas.microsoft.com/office/drawing/2014/main" id="{5C2B762D-0516-BD09-D6D0-4A36EFF2245F}"/>
              </a:ext>
            </a:extLst>
          </p:cNvPr>
          <p:cNvSpPr txBox="1"/>
          <p:nvPr/>
        </p:nvSpPr>
        <p:spPr>
          <a:xfrm>
            <a:off x="4348906" y="1888815"/>
            <a:ext cx="3003323"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Classic </a:t>
            </a:r>
            <a:r>
              <a:rPr lang="en-US" dirty="0" err="1">
                <a:latin typeface="Cambria" panose="02040503050406030204" pitchFamily="18" charset="0"/>
                <a:ea typeface="Cambria" panose="02040503050406030204" pitchFamily="18" charset="0"/>
              </a:rPr>
              <a:t>Lotka</a:t>
            </a:r>
            <a:r>
              <a:rPr lang="en-US" dirty="0">
                <a:latin typeface="Cambria" panose="02040503050406030204" pitchFamily="18" charset="0"/>
                <a:ea typeface="Cambria" panose="02040503050406030204" pitchFamily="18" charset="0"/>
              </a:rPr>
              <a:t>-Volterra model</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4580631" y="3387036"/>
            <a:ext cx="2771598" cy="835378"/>
          </a:xfrm>
          <a:prstGeom prst="rect">
            <a:avLst/>
          </a:prstGeom>
        </p:spPr>
      </p:pic>
      <p:pic>
        <p:nvPicPr>
          <p:cNvPr id="12" name="Picture 11">
            <a:extLst>
              <a:ext uri="{FF2B5EF4-FFF2-40B4-BE49-F238E27FC236}">
                <a16:creationId xmlns:a16="http://schemas.microsoft.com/office/drawing/2014/main" id="{88E56AEC-B3AF-CFD5-6996-17BB6EBBE34C}"/>
              </a:ext>
            </a:extLst>
          </p:cNvPr>
          <p:cNvPicPr>
            <a:picLocks noChangeAspect="1"/>
          </p:cNvPicPr>
          <p:nvPr/>
        </p:nvPicPr>
        <p:blipFill>
          <a:blip r:embed="rId4"/>
          <a:stretch>
            <a:fillRect/>
          </a:stretch>
        </p:blipFill>
        <p:spPr>
          <a:xfrm>
            <a:off x="1930165" y="2258147"/>
            <a:ext cx="1045029" cy="1546578"/>
          </a:xfrm>
          <a:prstGeom prst="rect">
            <a:avLst/>
          </a:prstGeom>
        </p:spPr>
      </p:pic>
      <p:pic>
        <p:nvPicPr>
          <p:cNvPr id="14" name="Picture 13">
            <a:extLst>
              <a:ext uri="{FF2B5EF4-FFF2-40B4-BE49-F238E27FC236}">
                <a16:creationId xmlns:a16="http://schemas.microsoft.com/office/drawing/2014/main" id="{C035D068-38AB-C4C0-8CA3-3AA4DCC11F18}"/>
              </a:ext>
            </a:extLst>
          </p:cNvPr>
          <p:cNvPicPr>
            <a:picLocks noChangeAspect="1"/>
          </p:cNvPicPr>
          <p:nvPr/>
        </p:nvPicPr>
        <p:blipFill>
          <a:blip r:embed="rId5"/>
          <a:stretch>
            <a:fillRect/>
          </a:stretch>
        </p:blipFill>
        <p:spPr>
          <a:xfrm>
            <a:off x="1771138" y="4236531"/>
            <a:ext cx="1363081" cy="1196622"/>
          </a:xfrm>
          <a:prstGeom prst="rect">
            <a:avLst/>
          </a:prstGeom>
        </p:spPr>
      </p:pic>
      <p:sp>
        <p:nvSpPr>
          <p:cNvPr id="16" name="TextBox 15">
            <a:extLst>
              <a:ext uri="{FF2B5EF4-FFF2-40B4-BE49-F238E27FC236}">
                <a16:creationId xmlns:a16="http://schemas.microsoft.com/office/drawing/2014/main" id="{6F2178EF-CD35-1234-1643-2E3909A13C2E}"/>
              </a:ext>
            </a:extLst>
          </p:cNvPr>
          <p:cNvSpPr txBox="1"/>
          <p:nvPr/>
        </p:nvSpPr>
        <p:spPr>
          <a:xfrm>
            <a:off x="3134219" y="2593490"/>
            <a:ext cx="7312488" cy="369332"/>
          </a:xfrm>
          <a:prstGeom prst="rect">
            <a:avLst/>
          </a:prstGeom>
          <a:solidFill>
            <a:schemeClr val="bg1"/>
          </a:solidFill>
        </p:spPr>
        <p:txBody>
          <a:bodyPr wrap="square">
            <a:spAutoFit/>
          </a:bodyPr>
          <a:lstStyle/>
          <a:p>
            <a:r>
              <a:rPr lang="en-US" sz="1800" b="1" i="0" u="none" strike="noStrike" baseline="0" dirty="0">
                <a:latin typeface="Cambria" panose="02040503050406030204" pitchFamily="18" charset="0"/>
                <a:ea typeface="Cambria" panose="02040503050406030204" pitchFamily="18" charset="0"/>
              </a:rPr>
              <a:t>Fast reproduction. Higher carrying capacity. Sheep threaten them.</a:t>
            </a:r>
            <a:endParaRPr lang="en-IN" b="1" dirty="0">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68FD2D28-E699-97FA-9B19-C1DDEA9E668F}"/>
              </a:ext>
            </a:extLst>
          </p:cNvPr>
          <p:cNvSpPr txBox="1"/>
          <p:nvPr/>
        </p:nvSpPr>
        <p:spPr>
          <a:xfrm>
            <a:off x="3134218" y="4517590"/>
            <a:ext cx="7425223" cy="369332"/>
          </a:xfrm>
          <a:prstGeom prst="rect">
            <a:avLst/>
          </a:prstGeom>
          <a:solidFill>
            <a:schemeClr val="bg1"/>
          </a:solidFill>
        </p:spPr>
        <p:txBody>
          <a:bodyPr wrap="square">
            <a:spAutoFit/>
          </a:bodyPr>
          <a:lstStyle/>
          <a:p>
            <a:r>
              <a:rPr lang="en-US" b="1" dirty="0">
                <a:latin typeface="Cambria" panose="02040503050406030204" pitchFamily="18" charset="0"/>
                <a:ea typeface="Cambria" panose="02040503050406030204" pitchFamily="18" charset="0"/>
              </a:rPr>
              <a:t>Slower reproduction. Lower carrying capacity. Rabbits threaten less.</a:t>
            </a:r>
            <a:endParaRPr lang="en-IN" b="1" dirty="0">
              <a:latin typeface="Cambria" panose="02040503050406030204" pitchFamily="18" charset="0"/>
              <a:ea typeface="Cambria" panose="02040503050406030204" pitchFamily="18" charset="0"/>
            </a:endParaRPr>
          </a:p>
        </p:txBody>
      </p:sp>
      <p:cxnSp>
        <p:nvCxnSpPr>
          <p:cNvPr id="24" name="Straight Arrow Connector 23">
            <a:extLst>
              <a:ext uri="{FF2B5EF4-FFF2-40B4-BE49-F238E27FC236}">
                <a16:creationId xmlns:a16="http://schemas.microsoft.com/office/drawing/2014/main" id="{98A78259-EE01-BE6A-6F1D-AC2D826D553F}"/>
              </a:ext>
            </a:extLst>
          </p:cNvPr>
          <p:cNvCxnSpPr/>
          <p:nvPr/>
        </p:nvCxnSpPr>
        <p:spPr>
          <a:xfrm flipH="1" flipV="1">
            <a:off x="5085567" y="2962822"/>
            <a:ext cx="363255" cy="547950"/>
          </a:xfrm>
          <a:prstGeom prst="straightConnector1">
            <a:avLst/>
          </a:prstGeom>
          <a:ln w="57150">
            <a:solidFill>
              <a:srgbClr val="FF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C45D86-6F5E-9CE3-E39B-9E5DC6FDDA30}"/>
              </a:ext>
            </a:extLst>
          </p:cNvPr>
          <p:cNvCxnSpPr>
            <a:cxnSpLocks/>
          </p:cNvCxnSpPr>
          <p:nvPr/>
        </p:nvCxnSpPr>
        <p:spPr>
          <a:xfrm>
            <a:off x="5969632" y="4058215"/>
            <a:ext cx="376804" cy="563452"/>
          </a:xfrm>
          <a:prstGeom prst="straightConnector1">
            <a:avLst/>
          </a:prstGeom>
          <a:ln w="57150">
            <a:solidFill>
              <a:srgbClr val="FF0000"/>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379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sp>
        <p:nvSpPr>
          <p:cNvPr id="3" name="TextBox 2">
            <a:extLst>
              <a:ext uri="{FF2B5EF4-FFF2-40B4-BE49-F238E27FC236}">
                <a16:creationId xmlns:a16="http://schemas.microsoft.com/office/drawing/2014/main" id="{5C2B762D-0516-BD09-D6D0-4A36EFF2245F}"/>
              </a:ext>
            </a:extLst>
          </p:cNvPr>
          <p:cNvSpPr txBox="1"/>
          <p:nvPr/>
        </p:nvSpPr>
        <p:spPr>
          <a:xfrm>
            <a:off x="4348906" y="895775"/>
            <a:ext cx="3003323"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Classic </a:t>
            </a:r>
            <a:r>
              <a:rPr lang="en-US" dirty="0" err="1">
                <a:latin typeface="Cambria" panose="02040503050406030204" pitchFamily="18" charset="0"/>
                <a:ea typeface="Cambria" panose="02040503050406030204" pitchFamily="18" charset="0"/>
              </a:rPr>
              <a:t>Lotka</a:t>
            </a:r>
            <a:r>
              <a:rPr lang="en-US" dirty="0">
                <a:latin typeface="Cambria" panose="02040503050406030204" pitchFamily="18" charset="0"/>
                <a:ea typeface="Cambria" panose="02040503050406030204" pitchFamily="18" charset="0"/>
              </a:rPr>
              <a:t>-Volterra model</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4464768" y="1327581"/>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29A306-D578-D69C-D574-CDD7153A139F}"/>
                  </a:ext>
                </a:extLst>
              </p:cNvPr>
              <p:cNvSpPr txBox="1"/>
              <p:nvPr/>
            </p:nvSpPr>
            <p:spPr>
              <a:xfrm>
                <a:off x="2777626" y="2417784"/>
                <a:ext cx="6065749" cy="523220"/>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 </m:t>
                    </m:r>
                  </m:oMath>
                </a14:m>
                <a:endParaRPr lang="en-IN" sz="2800" dirty="0"/>
              </a:p>
            </p:txBody>
          </p:sp>
        </mc:Choice>
        <mc:Fallback xmlns="">
          <p:sp>
            <p:nvSpPr>
              <p:cNvPr id="5" name="TextBox 4">
                <a:extLst>
                  <a:ext uri="{FF2B5EF4-FFF2-40B4-BE49-F238E27FC236}">
                    <a16:creationId xmlns:a16="http://schemas.microsoft.com/office/drawing/2014/main" id="{4529A306-D578-D69C-D574-CDD7153A139F}"/>
                  </a:ext>
                </a:extLst>
              </p:cNvPr>
              <p:cNvSpPr txBox="1">
                <a:spLocks noRot="1" noChangeAspect="1" noMove="1" noResize="1" noEditPoints="1" noAdjustHandles="1" noChangeArrowheads="1" noChangeShapeType="1" noTextEdit="1"/>
              </p:cNvSpPr>
              <p:nvPr/>
            </p:nvSpPr>
            <p:spPr>
              <a:xfrm>
                <a:off x="2777626" y="2417784"/>
                <a:ext cx="6065749" cy="523220"/>
              </a:xfrm>
              <a:prstGeom prst="rect">
                <a:avLst/>
              </a:prstGeom>
              <a:blipFill>
                <a:blip r:embed="rId4"/>
                <a:stretch>
                  <a:fillRect l="-2111" t="-15294" b="-34118"/>
                </a:stretch>
              </a:blipFill>
            </p:spPr>
            <p:txBody>
              <a:bodyPr/>
              <a:lstStyle/>
              <a:p>
                <a:r>
                  <a:rPr lang="en-IN">
                    <a:noFill/>
                  </a:rPr>
                  <a:t> </a:t>
                </a:r>
              </a:p>
            </p:txBody>
          </p:sp>
        </mc:Fallback>
      </mc:AlternateContent>
    </p:spTree>
    <p:extLst>
      <p:ext uri="{BB962C8B-B14F-4D97-AF65-F5344CB8AC3E}">
        <p14:creationId xmlns:p14="http://schemas.microsoft.com/office/powerpoint/2010/main" val="2630630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sp>
        <p:nvSpPr>
          <p:cNvPr id="3" name="TextBox 2">
            <a:extLst>
              <a:ext uri="{FF2B5EF4-FFF2-40B4-BE49-F238E27FC236}">
                <a16:creationId xmlns:a16="http://schemas.microsoft.com/office/drawing/2014/main" id="{5C2B762D-0516-BD09-D6D0-4A36EFF2245F}"/>
              </a:ext>
            </a:extLst>
          </p:cNvPr>
          <p:cNvSpPr txBox="1"/>
          <p:nvPr/>
        </p:nvSpPr>
        <p:spPr>
          <a:xfrm>
            <a:off x="4348906" y="895775"/>
            <a:ext cx="3003323"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Classic </a:t>
            </a:r>
            <a:r>
              <a:rPr lang="en-US" dirty="0" err="1">
                <a:latin typeface="Cambria" panose="02040503050406030204" pitchFamily="18" charset="0"/>
                <a:ea typeface="Cambria" panose="02040503050406030204" pitchFamily="18" charset="0"/>
              </a:rPr>
              <a:t>Lotka</a:t>
            </a:r>
            <a:r>
              <a:rPr lang="en-US" dirty="0">
                <a:latin typeface="Cambria" panose="02040503050406030204" pitchFamily="18" charset="0"/>
                <a:ea typeface="Cambria" panose="02040503050406030204" pitchFamily="18" charset="0"/>
              </a:rPr>
              <a:t>-Volterra model</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4464768" y="1327581"/>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A00D7A-7368-06A5-716F-ABA69349409D}"/>
                  </a:ext>
                </a:extLst>
              </p:cNvPr>
              <p:cNvSpPr txBox="1"/>
              <p:nvPr/>
            </p:nvSpPr>
            <p:spPr>
              <a:xfrm>
                <a:off x="2777626" y="2417784"/>
                <a:ext cx="6065749" cy="954107"/>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a14:m>
                <a:endParaRPr lang="en-US" sz="2800" b="0" dirty="0"/>
              </a:p>
              <a:p>
                <a:pPr algn="ctr"/>
                <a:r>
                  <a:rPr lang="en-IN" sz="2800" b="1" i="1" dirty="0">
                    <a:solidFill>
                      <a:srgbClr val="FF0000"/>
                    </a:solidFill>
                    <a:latin typeface="Cambria" panose="02040503050406030204" pitchFamily="18" charset="0"/>
                    <a:ea typeface="Cambria" panose="02040503050406030204" pitchFamily="18" charset="0"/>
                  </a:rPr>
                  <a:t>Jacobian</a:t>
                </a:r>
              </a:p>
            </p:txBody>
          </p:sp>
        </mc:Choice>
        <mc:Fallback xmlns="">
          <p:sp>
            <p:nvSpPr>
              <p:cNvPr id="5" name="TextBox 4">
                <a:extLst>
                  <a:ext uri="{FF2B5EF4-FFF2-40B4-BE49-F238E27FC236}">
                    <a16:creationId xmlns:a16="http://schemas.microsoft.com/office/drawing/2014/main" id="{C1A00D7A-7368-06A5-716F-ABA69349409D}"/>
                  </a:ext>
                </a:extLst>
              </p:cNvPr>
              <p:cNvSpPr txBox="1">
                <a:spLocks noRot="1" noChangeAspect="1" noMove="1" noResize="1" noEditPoints="1" noAdjustHandles="1" noChangeArrowheads="1" noChangeShapeType="1" noTextEdit="1"/>
              </p:cNvSpPr>
              <p:nvPr/>
            </p:nvSpPr>
            <p:spPr>
              <a:xfrm>
                <a:off x="2777626" y="2417784"/>
                <a:ext cx="6065749" cy="954107"/>
              </a:xfrm>
              <a:prstGeom prst="rect">
                <a:avLst/>
              </a:prstGeom>
              <a:blipFill>
                <a:blip r:embed="rId4"/>
                <a:stretch>
                  <a:fillRect l="-2111" t="-8333" b="-17308"/>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349FB35D-7CC2-B46E-C0BE-EBA7216E15B9}"/>
              </a:ext>
            </a:extLst>
          </p:cNvPr>
          <p:cNvPicPr>
            <a:picLocks noChangeAspect="1"/>
          </p:cNvPicPr>
          <p:nvPr/>
        </p:nvPicPr>
        <p:blipFill>
          <a:blip r:embed="rId5"/>
          <a:stretch>
            <a:fillRect/>
          </a:stretch>
        </p:blipFill>
        <p:spPr>
          <a:xfrm>
            <a:off x="3510611" y="3429000"/>
            <a:ext cx="4679911" cy="1055511"/>
          </a:xfrm>
          <a:prstGeom prst="rect">
            <a:avLst/>
          </a:prstGeom>
        </p:spPr>
      </p:pic>
    </p:spTree>
    <p:extLst>
      <p:ext uri="{BB962C8B-B14F-4D97-AF65-F5344CB8AC3E}">
        <p14:creationId xmlns:p14="http://schemas.microsoft.com/office/powerpoint/2010/main" val="1615572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sp>
        <p:nvSpPr>
          <p:cNvPr id="3" name="TextBox 2">
            <a:extLst>
              <a:ext uri="{FF2B5EF4-FFF2-40B4-BE49-F238E27FC236}">
                <a16:creationId xmlns:a16="http://schemas.microsoft.com/office/drawing/2014/main" id="{5C2B762D-0516-BD09-D6D0-4A36EFF2245F}"/>
              </a:ext>
            </a:extLst>
          </p:cNvPr>
          <p:cNvSpPr txBox="1"/>
          <p:nvPr/>
        </p:nvSpPr>
        <p:spPr>
          <a:xfrm>
            <a:off x="4348906" y="895775"/>
            <a:ext cx="3003323"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Classic </a:t>
            </a:r>
            <a:r>
              <a:rPr lang="en-US" dirty="0" err="1">
                <a:latin typeface="Cambria" panose="02040503050406030204" pitchFamily="18" charset="0"/>
                <a:ea typeface="Cambria" panose="02040503050406030204" pitchFamily="18" charset="0"/>
              </a:rPr>
              <a:t>Lotka</a:t>
            </a:r>
            <a:r>
              <a:rPr lang="en-US" dirty="0">
                <a:latin typeface="Cambria" panose="02040503050406030204" pitchFamily="18" charset="0"/>
                <a:ea typeface="Cambria" panose="02040503050406030204" pitchFamily="18" charset="0"/>
              </a:rPr>
              <a:t>-Volterra model</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4464768" y="1327581"/>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A00D7A-7368-06A5-716F-ABA69349409D}"/>
                  </a:ext>
                </a:extLst>
              </p:cNvPr>
              <p:cNvSpPr txBox="1"/>
              <p:nvPr/>
            </p:nvSpPr>
            <p:spPr>
              <a:xfrm>
                <a:off x="2777626" y="2417784"/>
                <a:ext cx="6065749" cy="954107"/>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a14:m>
                <a:endParaRPr lang="en-US" sz="2800" b="0" dirty="0"/>
              </a:p>
              <a:p>
                <a:pPr algn="ctr"/>
                <a:r>
                  <a:rPr lang="en-IN" sz="2800" b="1" i="1" dirty="0">
                    <a:solidFill>
                      <a:srgbClr val="FF0000"/>
                    </a:solidFill>
                    <a:latin typeface="Cambria" panose="02040503050406030204" pitchFamily="18" charset="0"/>
                    <a:ea typeface="Cambria" panose="02040503050406030204" pitchFamily="18" charset="0"/>
                  </a:rPr>
                  <a:t>Jacobian</a:t>
                </a:r>
              </a:p>
            </p:txBody>
          </p:sp>
        </mc:Choice>
        <mc:Fallback xmlns="">
          <p:sp>
            <p:nvSpPr>
              <p:cNvPr id="5" name="TextBox 4">
                <a:extLst>
                  <a:ext uri="{FF2B5EF4-FFF2-40B4-BE49-F238E27FC236}">
                    <a16:creationId xmlns:a16="http://schemas.microsoft.com/office/drawing/2014/main" id="{C1A00D7A-7368-06A5-716F-ABA69349409D}"/>
                  </a:ext>
                </a:extLst>
              </p:cNvPr>
              <p:cNvSpPr txBox="1">
                <a:spLocks noRot="1" noChangeAspect="1" noMove="1" noResize="1" noEditPoints="1" noAdjustHandles="1" noChangeArrowheads="1" noChangeShapeType="1" noTextEdit="1"/>
              </p:cNvSpPr>
              <p:nvPr/>
            </p:nvSpPr>
            <p:spPr>
              <a:xfrm>
                <a:off x="2777626" y="2417784"/>
                <a:ext cx="6065749" cy="954107"/>
              </a:xfrm>
              <a:prstGeom prst="rect">
                <a:avLst/>
              </a:prstGeom>
              <a:blipFill>
                <a:blip r:embed="rId4"/>
                <a:stretch>
                  <a:fillRect l="-2111" t="-8333" b="-17308"/>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349FB35D-7CC2-B46E-C0BE-EBA7216E15B9}"/>
              </a:ext>
            </a:extLst>
          </p:cNvPr>
          <p:cNvPicPr>
            <a:picLocks noChangeAspect="1"/>
          </p:cNvPicPr>
          <p:nvPr/>
        </p:nvPicPr>
        <p:blipFill>
          <a:blip r:embed="rId5"/>
          <a:stretch>
            <a:fillRect/>
          </a:stretch>
        </p:blipFill>
        <p:spPr>
          <a:xfrm>
            <a:off x="3510611" y="3429000"/>
            <a:ext cx="4679911" cy="105551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3723A21-8A0E-6700-3281-E52145CE292E}"/>
                  </a:ext>
                </a:extLst>
              </p:cNvPr>
              <p:cNvSpPr txBox="1"/>
              <p:nvPr/>
            </p:nvSpPr>
            <p:spPr>
              <a:xfrm flipH="1">
                <a:off x="389613" y="4745623"/>
                <a:ext cx="9465045" cy="1631216"/>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IN" sz="2000" b="1" dirty="0">
                    <a:latin typeface="Cambria" panose="02040503050406030204" pitchFamily="18" charset="0"/>
                    <a:ea typeface="Cambria" panose="02040503050406030204" pitchFamily="18" charset="0"/>
                  </a:rPr>
                  <a:t>Case 1: </a:t>
                </a:r>
                <a14:m>
                  <m:oMath xmlns:m="http://schemas.openxmlformats.org/officeDocument/2006/math">
                    <m:r>
                      <a:rPr lang="en-US" sz="2000" b="1" i="1" smtClean="0">
                        <a:latin typeface="Cambria Math" panose="02040503050406030204" pitchFamily="18" charset="0"/>
                        <a:ea typeface="Cambria" panose="02040503050406030204" pitchFamily="18" charset="0"/>
                      </a:rPr>
                      <m:t> </m:t>
                    </m:r>
                    <m:d>
                      <m:dPr>
                        <m:ctrlPr>
                          <a:rPr lang="en-US" sz="2000" b="1" i="1" smtClean="0">
                            <a:latin typeface="Cambria Math" panose="02040503050406030204" pitchFamily="18" charset="0"/>
                            <a:ea typeface="Cambria" panose="02040503050406030204" pitchFamily="18" charset="0"/>
                          </a:rPr>
                        </m:ctrlPr>
                      </m:dPr>
                      <m:e>
                        <m:r>
                          <a:rPr lang="en-US" sz="2000" b="1" i="1" smtClean="0">
                            <a:latin typeface="Cambria Math" panose="02040503050406030204" pitchFamily="18" charset="0"/>
                            <a:ea typeface="Cambria" panose="02040503050406030204" pitchFamily="18" charset="0"/>
                          </a:rPr>
                          <m:t>𝟎</m:t>
                        </m:r>
                        <m:r>
                          <a:rPr lang="en-US" sz="2000" b="1" i="1" smtClean="0">
                            <a:latin typeface="Cambria Math" panose="02040503050406030204" pitchFamily="18" charset="0"/>
                            <a:ea typeface="Cambria" panose="02040503050406030204" pitchFamily="18" charset="0"/>
                          </a:rPr>
                          <m:t>,</m:t>
                        </m:r>
                        <m:r>
                          <a:rPr lang="en-US" sz="2000" b="1" i="1" smtClean="0">
                            <a:latin typeface="Cambria Math" panose="02040503050406030204" pitchFamily="18" charset="0"/>
                            <a:ea typeface="Cambria" panose="02040503050406030204" pitchFamily="18" charset="0"/>
                          </a:rPr>
                          <m:t>𝟎</m:t>
                        </m:r>
                      </m:e>
                    </m:d>
                    <m:r>
                      <a:rPr lang="en-US" sz="2000" b="1" i="1" smtClean="0">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𝟏</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𝟑</m:t>
                    </m:r>
                    <m:r>
                      <a:rPr lang="en-US" sz="2000" b="1" i="1" dirty="0" smtClean="0">
                        <a:solidFill>
                          <a:srgbClr val="FF0000"/>
                        </a:solidFill>
                        <a:latin typeface="Cambria Math" panose="02040503050406030204" pitchFamily="18" charset="0"/>
                        <a:ea typeface="Cambria" panose="02040503050406030204" pitchFamily="18" charset="0"/>
                      </a:rPr>
                      <m:t>, </m:t>
                    </m:r>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𝟐</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𝟐</m:t>
                    </m:r>
                  </m:oMath>
                </a14:m>
                <a:r>
                  <a:rPr lang="en-IN" sz="2000" b="1" dirty="0">
                    <a:solidFill>
                      <a:srgbClr val="FF0000"/>
                    </a:solidFill>
                    <a:latin typeface="Cambria" panose="02040503050406030204" pitchFamily="18" charset="0"/>
                    <a:ea typeface="Cambria" panose="02040503050406030204" pitchFamily="18" charset="0"/>
                  </a:rPr>
                  <a:t> : </a:t>
                </a:r>
                <a:r>
                  <a:rPr lang="en-IN" sz="2000" b="1" i="1" dirty="0">
                    <a:solidFill>
                      <a:srgbClr val="0000FF"/>
                    </a:solidFill>
                    <a:latin typeface="Cambria" panose="02040503050406030204" pitchFamily="18" charset="0"/>
                    <a:ea typeface="Cambria" panose="02040503050406030204" pitchFamily="18" charset="0"/>
                  </a:rPr>
                  <a:t>Unstable node</a:t>
                </a:r>
              </a:p>
              <a:p>
                <a:pPr marL="285750" indent="-285750">
                  <a:buFont typeface="Arial" panose="020B0604020202020204" pitchFamily="34" charset="0"/>
                  <a:buChar char="•"/>
                </a:pPr>
                <a:r>
                  <a:rPr lang="en-IN" sz="2000" b="1" dirty="0">
                    <a:solidFill>
                      <a:srgbClr val="FF0000"/>
                    </a:solidFill>
                    <a:latin typeface="Cambria" panose="02040503050406030204" pitchFamily="18" charset="0"/>
                    <a:ea typeface="Cambria" panose="02040503050406030204" pitchFamily="18" charset="0"/>
                  </a:rPr>
                  <a:t>                               The trajectory will move away from origin parallel to the eigen vector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𝒗</m:t>
                        </m:r>
                      </m:e>
                      <m:sub>
                        <m:r>
                          <a:rPr lang="en-US" sz="2000" b="1" i="1" smtClean="0">
                            <a:solidFill>
                              <a:srgbClr val="FF0000"/>
                            </a:solidFill>
                            <a:latin typeface="Cambria Math" panose="02040503050406030204" pitchFamily="18" charset="0"/>
                            <a:ea typeface="Cambria" panose="02040503050406030204" pitchFamily="18" charset="0"/>
                          </a:rPr>
                          <m:t>𝟏</m:t>
                        </m:r>
                      </m:sub>
                    </m:sSub>
                    <m:r>
                      <a:rPr lang="en-US" sz="2000" b="1" i="1" smtClean="0">
                        <a:solidFill>
                          <a:srgbClr val="FF0000"/>
                        </a:solidFill>
                        <a:latin typeface="Cambria Math" panose="02040503050406030204" pitchFamily="18" charset="0"/>
                        <a:ea typeface="Cambria" panose="02040503050406030204" pitchFamily="18" charset="0"/>
                      </a:rPr>
                      <m:t>=</m:t>
                    </m:r>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𝟎</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e>
                    </m:d>
                  </m:oMath>
                </a14:m>
                <a:r>
                  <a:rPr lang="en-IN" sz="2000" b="1" dirty="0">
                    <a:solidFill>
                      <a:srgbClr val="FF0000"/>
                    </a:solidFill>
                    <a:latin typeface="Cambria" panose="02040503050406030204" pitchFamily="18" charset="0"/>
                    <a:ea typeface="Cambria" panose="02040503050406030204" pitchFamily="18" charset="0"/>
                  </a:rPr>
                  <a:t> which is assigned for slow eigendirection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𝝀</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𝟐</m:t>
                    </m:r>
                  </m:oMath>
                </a14:m>
                <a:r>
                  <a:rPr lang="en-IN" sz="2000" b="1" dirty="0">
                    <a:solidFill>
                      <a:srgbClr val="FF0000"/>
                    </a:solidFill>
                    <a:latin typeface="Cambria" panose="02040503050406030204" pitchFamily="18" charset="0"/>
                    <a:ea typeface="Cambria" panose="02040503050406030204" pitchFamily="18" charset="0"/>
                  </a:rPr>
                  <a:t>), and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𝒗</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𝟏</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𝟎</m:t>
                        </m:r>
                      </m:e>
                    </m:d>
                    <m:r>
                      <a:rPr lang="en-US" sz="2000" b="1" i="1" smtClean="0">
                        <a:solidFill>
                          <a:srgbClr val="FF0000"/>
                        </a:solidFill>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for  faster eigendirection (</a:t>
                </a:r>
                <a14:m>
                  <m:oMath xmlns:m="http://schemas.openxmlformats.org/officeDocument/2006/math">
                    <m:sSub>
                      <m:sSubPr>
                        <m:ctrlPr>
                          <a:rPr lang="en-US" sz="2000" b="1" i="1" dirty="0">
                            <a:solidFill>
                              <a:srgbClr val="FF0000"/>
                            </a:solidFill>
                            <a:latin typeface="Cambria Math" panose="02040503050406030204" pitchFamily="18" charset="0"/>
                            <a:ea typeface="Cambria" panose="02040503050406030204" pitchFamily="18" charset="0"/>
                          </a:rPr>
                        </m:ctrlPr>
                      </m:sSubPr>
                      <m:e>
                        <m:r>
                          <a:rPr lang="en-US" sz="2000" b="1" i="1" dirty="0">
                            <a:solidFill>
                              <a:srgbClr val="FF0000"/>
                            </a:solidFill>
                            <a:latin typeface="Cambria Math" panose="02040503050406030204" pitchFamily="18" charset="0"/>
                            <a:ea typeface="Cambria" panose="02040503050406030204" pitchFamily="18" charset="0"/>
                          </a:rPr>
                          <m:t>𝝀</m:t>
                        </m:r>
                      </m:e>
                      <m:sub>
                        <m:r>
                          <a:rPr lang="en-US" sz="2000" b="1" i="1" dirty="0">
                            <a:solidFill>
                              <a:srgbClr val="FF0000"/>
                            </a:solidFill>
                            <a:latin typeface="Cambria Math" panose="02040503050406030204" pitchFamily="18" charset="0"/>
                            <a:ea typeface="Cambria" panose="02040503050406030204" pitchFamily="18" charset="0"/>
                          </a:rPr>
                          <m:t>𝟏</m:t>
                        </m:r>
                      </m:sub>
                    </m:sSub>
                    <m:r>
                      <a:rPr lang="en-US" sz="2000" b="1" i="1" dirty="0">
                        <a:solidFill>
                          <a:srgbClr val="FF0000"/>
                        </a:solidFill>
                        <a:latin typeface="Cambria Math" panose="02040503050406030204" pitchFamily="18" charset="0"/>
                        <a:ea typeface="Cambria" panose="02040503050406030204" pitchFamily="18" charset="0"/>
                      </a:rPr>
                      <m:t>=</m:t>
                    </m:r>
                    <m:r>
                      <a:rPr lang="en-US" sz="2000" b="1" i="1" dirty="0">
                        <a:solidFill>
                          <a:srgbClr val="FF0000"/>
                        </a:solidFill>
                        <a:latin typeface="Cambria Math" panose="02040503050406030204" pitchFamily="18" charset="0"/>
                        <a:ea typeface="Cambria" panose="02040503050406030204" pitchFamily="18" charset="0"/>
                      </a:rPr>
                      <m:t>𝟑</m:t>
                    </m:r>
                  </m:oMath>
                </a14:m>
                <a:r>
                  <a:rPr lang="en-IN" sz="2000" b="1" dirty="0">
                    <a:solidFill>
                      <a:srgbClr val="FF0000"/>
                    </a:solidFill>
                    <a:latin typeface="Cambria" panose="02040503050406030204" pitchFamily="18" charset="0"/>
                    <a:ea typeface="Cambria" panose="02040503050406030204" pitchFamily="18" charset="0"/>
                  </a:rPr>
                  <a:t>)</a:t>
                </a:r>
              </a:p>
              <a:p>
                <a:r>
                  <a:rPr lang="en-IN" sz="2000" b="1" dirty="0">
                    <a:solidFill>
                      <a:srgbClr val="FF0000"/>
                    </a:solidFill>
                    <a:latin typeface="Cambria" panose="02040503050406030204" pitchFamily="18" charset="0"/>
                    <a:ea typeface="Cambria" panose="02040503050406030204" pitchFamily="18" charset="0"/>
                  </a:rPr>
                  <a:t>  This vector spans the y axis. The phase portrait near </a:t>
                </a:r>
                <a14:m>
                  <m:oMath xmlns:m="http://schemas.openxmlformats.org/officeDocument/2006/math">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𝟎</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𝟎</m:t>
                        </m:r>
                      </m:e>
                    </m:d>
                  </m:oMath>
                </a14:m>
                <a:r>
                  <a:rPr lang="en-IN" sz="2000" b="1" dirty="0">
                    <a:solidFill>
                      <a:srgbClr val="FF0000"/>
                    </a:solidFill>
                    <a:latin typeface="Cambria" panose="02040503050406030204" pitchFamily="18" charset="0"/>
                    <a:ea typeface="Cambria" panose="02040503050406030204" pitchFamily="18" charset="0"/>
                  </a:rPr>
                  <a:t> looks like</a:t>
                </a:r>
              </a:p>
            </p:txBody>
          </p:sp>
        </mc:Choice>
        <mc:Fallback xmlns="">
          <p:sp>
            <p:nvSpPr>
              <p:cNvPr id="12" name="TextBox 11">
                <a:extLst>
                  <a:ext uri="{FF2B5EF4-FFF2-40B4-BE49-F238E27FC236}">
                    <a16:creationId xmlns:a16="http://schemas.microsoft.com/office/drawing/2014/main" id="{E3723A21-8A0E-6700-3281-E52145CE292E}"/>
                  </a:ext>
                </a:extLst>
              </p:cNvPr>
              <p:cNvSpPr txBox="1">
                <a:spLocks noRot="1" noChangeAspect="1" noMove="1" noResize="1" noEditPoints="1" noAdjustHandles="1" noChangeArrowheads="1" noChangeShapeType="1" noTextEdit="1"/>
              </p:cNvSpPr>
              <p:nvPr/>
            </p:nvSpPr>
            <p:spPr>
              <a:xfrm flipH="1">
                <a:off x="389613" y="4745623"/>
                <a:ext cx="9465045" cy="1631216"/>
              </a:xfrm>
              <a:prstGeom prst="rect">
                <a:avLst/>
              </a:prstGeom>
              <a:blipFill>
                <a:blip r:embed="rId6"/>
                <a:stretch>
                  <a:fillRect l="-580" t="-1866" r="-901" b="-559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F5DBE530-2FBC-3486-5365-82FF1DE1AFA4}"/>
                  </a:ext>
                </a:extLst>
              </p14:cNvPr>
              <p14:cNvContentPartPr/>
              <p14:nvPr/>
            </p14:nvContentPartPr>
            <p14:xfrm>
              <a:off x="10092770" y="5779488"/>
              <a:ext cx="360" cy="360"/>
            </p14:xfrm>
          </p:contentPart>
        </mc:Choice>
        <mc:Fallback xmlns="">
          <p:pic>
            <p:nvPicPr>
              <p:cNvPr id="4" name="Ink 3">
                <a:extLst>
                  <a:ext uri="{FF2B5EF4-FFF2-40B4-BE49-F238E27FC236}">
                    <a16:creationId xmlns:a16="http://schemas.microsoft.com/office/drawing/2014/main" id="{F5DBE530-2FBC-3486-5365-82FF1DE1AFA4}"/>
                  </a:ext>
                </a:extLst>
              </p:cNvPr>
              <p:cNvPicPr/>
              <p:nvPr/>
            </p:nvPicPr>
            <p:blipFill>
              <a:blip r:embed="rId8"/>
              <a:stretch>
                <a:fillRect/>
              </a:stretch>
            </p:blipFill>
            <p:spPr>
              <a:xfrm>
                <a:off x="10084130" y="57704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ADF7E79-7E43-9133-F0B1-CC169391A749}"/>
                  </a:ext>
                </a:extLst>
              </p14:cNvPr>
              <p14:cNvContentPartPr/>
              <p14:nvPr/>
            </p14:nvContentPartPr>
            <p14:xfrm>
              <a:off x="10377170" y="6133368"/>
              <a:ext cx="360" cy="360"/>
            </p14:xfrm>
          </p:contentPart>
        </mc:Choice>
        <mc:Fallback xmlns="">
          <p:pic>
            <p:nvPicPr>
              <p:cNvPr id="10" name="Ink 9">
                <a:extLst>
                  <a:ext uri="{FF2B5EF4-FFF2-40B4-BE49-F238E27FC236}">
                    <a16:creationId xmlns:a16="http://schemas.microsoft.com/office/drawing/2014/main" id="{FADF7E79-7E43-9133-F0B1-CC169391A749}"/>
                  </a:ext>
                </a:extLst>
              </p:cNvPr>
              <p:cNvPicPr/>
              <p:nvPr/>
            </p:nvPicPr>
            <p:blipFill>
              <a:blip r:embed="rId8"/>
              <a:stretch>
                <a:fillRect/>
              </a:stretch>
            </p:blipFill>
            <p:spPr>
              <a:xfrm>
                <a:off x="10368530" y="61243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BBF30A2-4021-CEB7-C45C-1BD83CE4CD4B}"/>
                  </a:ext>
                </a:extLst>
              </p14:cNvPr>
              <p14:cNvContentPartPr/>
              <p14:nvPr/>
            </p14:nvContentPartPr>
            <p14:xfrm>
              <a:off x="9873890" y="5385831"/>
              <a:ext cx="86040" cy="11520"/>
            </p14:xfrm>
          </p:contentPart>
        </mc:Choice>
        <mc:Fallback xmlns="">
          <p:pic>
            <p:nvPicPr>
              <p:cNvPr id="11" name="Ink 10">
                <a:extLst>
                  <a:ext uri="{FF2B5EF4-FFF2-40B4-BE49-F238E27FC236}">
                    <a16:creationId xmlns:a16="http://schemas.microsoft.com/office/drawing/2014/main" id="{ABBF30A2-4021-CEB7-C45C-1BD83CE4CD4B}"/>
                  </a:ext>
                </a:extLst>
              </p:cNvPr>
              <p:cNvPicPr/>
              <p:nvPr/>
            </p:nvPicPr>
            <p:blipFill>
              <a:blip r:embed="rId11"/>
              <a:stretch>
                <a:fillRect/>
              </a:stretch>
            </p:blipFill>
            <p:spPr>
              <a:xfrm>
                <a:off x="9865250" y="5377191"/>
                <a:ext cx="103680" cy="29160"/>
              </a:xfrm>
              <a:prstGeom prst="rect">
                <a:avLst/>
              </a:prstGeom>
            </p:spPr>
          </p:pic>
        </mc:Fallback>
      </mc:AlternateContent>
      <p:grpSp>
        <p:nvGrpSpPr>
          <p:cNvPr id="24" name="Group 23">
            <a:extLst>
              <a:ext uri="{FF2B5EF4-FFF2-40B4-BE49-F238E27FC236}">
                <a16:creationId xmlns:a16="http://schemas.microsoft.com/office/drawing/2014/main" id="{155F12E5-D939-F2E7-8977-7B3CFCD4A804}"/>
              </a:ext>
            </a:extLst>
          </p:cNvPr>
          <p:cNvGrpSpPr/>
          <p:nvPr/>
        </p:nvGrpSpPr>
        <p:grpSpPr>
          <a:xfrm>
            <a:off x="9959930" y="4635599"/>
            <a:ext cx="1885595" cy="1851264"/>
            <a:chOff x="9854658" y="4584949"/>
            <a:chExt cx="1885595" cy="1851264"/>
          </a:xfrm>
        </p:grpSpPr>
        <p:grpSp>
          <p:nvGrpSpPr>
            <p:cNvPr id="13" name="Group 12">
              <a:extLst>
                <a:ext uri="{FF2B5EF4-FFF2-40B4-BE49-F238E27FC236}">
                  <a16:creationId xmlns:a16="http://schemas.microsoft.com/office/drawing/2014/main" id="{9A98A2D4-B02F-0948-860F-D9C6AF54103E}"/>
                </a:ext>
              </a:extLst>
            </p:cNvPr>
            <p:cNvGrpSpPr/>
            <p:nvPr/>
          </p:nvGrpSpPr>
          <p:grpSpPr>
            <a:xfrm>
              <a:off x="9854658" y="4584949"/>
              <a:ext cx="1885595" cy="1851264"/>
              <a:chOff x="10053065" y="3134362"/>
              <a:chExt cx="1885595" cy="1851264"/>
            </a:xfrm>
          </p:grpSpPr>
          <p:pic>
            <p:nvPicPr>
              <p:cNvPr id="14" name="Picture 13">
                <a:extLst>
                  <a:ext uri="{FF2B5EF4-FFF2-40B4-BE49-F238E27FC236}">
                    <a16:creationId xmlns:a16="http://schemas.microsoft.com/office/drawing/2014/main" id="{76339ACA-1FEA-C91F-EA27-2112AFC65EA4}"/>
                  </a:ext>
                </a:extLst>
              </p:cNvPr>
              <p:cNvPicPr>
                <a:picLocks noChangeAspect="1"/>
              </p:cNvPicPr>
              <p:nvPr/>
            </p:nvPicPr>
            <p:blipFill>
              <a:blip r:embed="rId12"/>
              <a:stretch>
                <a:fillRect/>
              </a:stretch>
            </p:blipFill>
            <p:spPr>
              <a:xfrm>
                <a:off x="10053065" y="3134362"/>
                <a:ext cx="1885595" cy="1817511"/>
              </a:xfrm>
              <a:prstGeom prst="rect">
                <a:avLst/>
              </a:prstGeom>
            </p:spPr>
          </p:pic>
          <p:grpSp>
            <p:nvGrpSpPr>
              <p:cNvPr id="15" name="Group 14">
                <a:extLst>
                  <a:ext uri="{FF2B5EF4-FFF2-40B4-BE49-F238E27FC236}">
                    <a16:creationId xmlns:a16="http://schemas.microsoft.com/office/drawing/2014/main" id="{700C1890-807B-73D2-B2BE-BCC84C79A5A3}"/>
                  </a:ext>
                </a:extLst>
              </p:cNvPr>
              <p:cNvGrpSpPr/>
              <p:nvPr/>
            </p:nvGrpSpPr>
            <p:grpSpPr>
              <a:xfrm>
                <a:off x="10731050" y="4748746"/>
                <a:ext cx="259200" cy="236880"/>
                <a:chOff x="10731050" y="4748746"/>
                <a:chExt cx="259200" cy="236880"/>
              </a:xfrm>
            </p:grpSpPr>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6BA5E7EF-C709-E1B1-CB2F-3CEAF1D07A8B}"/>
                        </a:ext>
                      </a:extLst>
                    </p14:cNvPr>
                    <p14:cNvContentPartPr/>
                    <p14:nvPr/>
                  </p14:nvContentPartPr>
                  <p14:xfrm>
                    <a:off x="10731050" y="4748746"/>
                    <a:ext cx="185760" cy="204840"/>
                  </p14:xfrm>
                </p:contentPart>
              </mc:Choice>
              <mc:Fallback xmlns="">
                <p:pic>
                  <p:nvPicPr>
                    <p:cNvPr id="20" name="Ink 19">
                      <a:extLst>
                        <a:ext uri="{FF2B5EF4-FFF2-40B4-BE49-F238E27FC236}">
                          <a16:creationId xmlns:a16="http://schemas.microsoft.com/office/drawing/2014/main" id="{6BA5E7EF-C709-E1B1-CB2F-3CEAF1D07A8B}"/>
                        </a:ext>
                      </a:extLst>
                    </p:cNvPr>
                    <p:cNvPicPr/>
                    <p:nvPr/>
                  </p:nvPicPr>
                  <p:blipFill>
                    <a:blip r:embed="rId14"/>
                    <a:stretch>
                      <a:fillRect/>
                    </a:stretch>
                  </p:blipFill>
                  <p:spPr>
                    <a:xfrm>
                      <a:off x="10722050" y="4740106"/>
                      <a:ext cx="2034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EB7AC0AF-F4CC-026B-8006-D0260E08FEF0}"/>
                        </a:ext>
                      </a:extLst>
                    </p14:cNvPr>
                    <p14:cNvContentPartPr/>
                    <p14:nvPr/>
                  </p14:nvContentPartPr>
                  <p14:xfrm>
                    <a:off x="10989890" y="4873666"/>
                    <a:ext cx="360" cy="111960"/>
                  </p14:xfrm>
                </p:contentPart>
              </mc:Choice>
              <mc:Fallback xmlns="">
                <p:pic>
                  <p:nvPicPr>
                    <p:cNvPr id="21" name="Ink 20">
                      <a:extLst>
                        <a:ext uri="{FF2B5EF4-FFF2-40B4-BE49-F238E27FC236}">
                          <a16:creationId xmlns:a16="http://schemas.microsoft.com/office/drawing/2014/main" id="{EB7AC0AF-F4CC-026B-8006-D0260E08FEF0}"/>
                        </a:ext>
                      </a:extLst>
                    </p:cNvPr>
                    <p:cNvPicPr/>
                    <p:nvPr/>
                  </p:nvPicPr>
                  <p:blipFill>
                    <a:blip r:embed="rId16"/>
                    <a:stretch>
                      <a:fillRect/>
                    </a:stretch>
                  </p:blipFill>
                  <p:spPr>
                    <a:xfrm>
                      <a:off x="10980890" y="4864666"/>
                      <a:ext cx="18000" cy="129600"/>
                    </a:xfrm>
                    <a:prstGeom prst="rect">
                      <a:avLst/>
                    </a:prstGeom>
                  </p:spPr>
                </p:pic>
              </mc:Fallback>
            </mc:AlternateContent>
          </p:grpSp>
          <p:grpSp>
            <p:nvGrpSpPr>
              <p:cNvPr id="16" name="Group 15">
                <a:extLst>
                  <a:ext uri="{FF2B5EF4-FFF2-40B4-BE49-F238E27FC236}">
                    <a16:creationId xmlns:a16="http://schemas.microsoft.com/office/drawing/2014/main" id="{F9FB8C5E-69B2-9E7D-45DE-0DD97D0FA568}"/>
                  </a:ext>
                </a:extLst>
              </p:cNvPr>
              <p:cNvGrpSpPr/>
              <p:nvPr/>
            </p:nvGrpSpPr>
            <p:grpSpPr>
              <a:xfrm>
                <a:off x="10135970" y="3971391"/>
                <a:ext cx="327960" cy="582480"/>
                <a:chOff x="10135970" y="3971391"/>
                <a:chExt cx="327960" cy="582480"/>
              </a:xfrm>
            </p:grpSpPr>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D1B2B5EE-4C31-0A4F-D596-5E332D3A5B1B}"/>
                        </a:ext>
                      </a:extLst>
                    </p14:cNvPr>
                    <p14:cNvContentPartPr/>
                    <p14:nvPr/>
                  </p14:nvContentPartPr>
                  <p14:xfrm>
                    <a:off x="10438010" y="3976791"/>
                    <a:ext cx="9360" cy="577080"/>
                  </p14:xfrm>
                </p:contentPart>
              </mc:Choice>
              <mc:Fallback xmlns="">
                <p:pic>
                  <p:nvPicPr>
                    <p:cNvPr id="17" name="Ink 16">
                      <a:extLst>
                        <a:ext uri="{FF2B5EF4-FFF2-40B4-BE49-F238E27FC236}">
                          <a16:creationId xmlns:a16="http://schemas.microsoft.com/office/drawing/2014/main" id="{D1B2B5EE-4C31-0A4F-D596-5E332D3A5B1B}"/>
                        </a:ext>
                      </a:extLst>
                    </p:cNvPr>
                    <p:cNvPicPr/>
                    <p:nvPr/>
                  </p:nvPicPr>
                  <p:blipFill>
                    <a:blip r:embed="rId18"/>
                    <a:stretch>
                      <a:fillRect/>
                    </a:stretch>
                  </p:blipFill>
                  <p:spPr>
                    <a:xfrm>
                      <a:off x="10429010" y="3967791"/>
                      <a:ext cx="2700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B76C9AA4-18FA-BBE6-6A01-41F619CAE4E4}"/>
                        </a:ext>
                      </a:extLst>
                    </p14:cNvPr>
                    <p14:cNvContentPartPr/>
                    <p14:nvPr/>
                  </p14:nvContentPartPr>
                  <p14:xfrm>
                    <a:off x="10135970" y="4106031"/>
                    <a:ext cx="111600" cy="155520"/>
                  </p14:xfrm>
                </p:contentPart>
              </mc:Choice>
              <mc:Fallback xmlns="">
                <p:pic>
                  <p:nvPicPr>
                    <p:cNvPr id="18" name="Ink 17">
                      <a:extLst>
                        <a:ext uri="{FF2B5EF4-FFF2-40B4-BE49-F238E27FC236}">
                          <a16:creationId xmlns:a16="http://schemas.microsoft.com/office/drawing/2014/main" id="{B76C9AA4-18FA-BBE6-6A01-41F619CAE4E4}"/>
                        </a:ext>
                      </a:extLst>
                    </p:cNvPr>
                    <p:cNvPicPr/>
                    <p:nvPr/>
                  </p:nvPicPr>
                  <p:blipFill>
                    <a:blip r:embed="rId20"/>
                    <a:stretch>
                      <a:fillRect/>
                    </a:stretch>
                  </p:blipFill>
                  <p:spPr>
                    <a:xfrm>
                      <a:off x="10127330" y="4097031"/>
                      <a:ext cx="1292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04E9FF57-399E-4A34-9862-4B760591D8A2}"/>
                        </a:ext>
                      </a:extLst>
                    </p14:cNvPr>
                    <p14:cNvContentPartPr/>
                    <p14:nvPr/>
                  </p14:nvContentPartPr>
                  <p14:xfrm>
                    <a:off x="10377530" y="3971391"/>
                    <a:ext cx="86400" cy="74520"/>
                  </p14:xfrm>
                </p:contentPart>
              </mc:Choice>
              <mc:Fallback xmlns="">
                <p:pic>
                  <p:nvPicPr>
                    <p:cNvPr id="19" name="Ink 18">
                      <a:extLst>
                        <a:ext uri="{FF2B5EF4-FFF2-40B4-BE49-F238E27FC236}">
                          <a16:creationId xmlns:a16="http://schemas.microsoft.com/office/drawing/2014/main" id="{04E9FF57-399E-4A34-9862-4B760591D8A2}"/>
                        </a:ext>
                      </a:extLst>
                    </p:cNvPr>
                    <p:cNvPicPr/>
                    <p:nvPr/>
                  </p:nvPicPr>
                  <p:blipFill>
                    <a:blip r:embed="rId22"/>
                    <a:stretch>
                      <a:fillRect/>
                    </a:stretch>
                  </p:blipFill>
                  <p:spPr>
                    <a:xfrm>
                      <a:off x="10368890" y="3962751"/>
                      <a:ext cx="104040" cy="9216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23">
              <p14:nvContentPartPr>
                <p14:cNvPr id="7" name="Ink 6">
                  <a:extLst>
                    <a:ext uri="{FF2B5EF4-FFF2-40B4-BE49-F238E27FC236}">
                      <a16:creationId xmlns:a16="http://schemas.microsoft.com/office/drawing/2014/main" id="{1EA19F5D-C44F-D685-A6E2-D30573E8120E}"/>
                    </a:ext>
                  </a:extLst>
                </p14:cNvPr>
                <p14:cNvContentPartPr/>
                <p14:nvPr/>
              </p14:nvContentPartPr>
              <p14:xfrm>
                <a:off x="10048130" y="5779488"/>
                <a:ext cx="130320" cy="137880"/>
              </p14:xfrm>
            </p:contentPart>
          </mc:Choice>
          <mc:Fallback xmlns="">
            <p:pic>
              <p:nvPicPr>
                <p:cNvPr id="7" name="Ink 6">
                  <a:extLst>
                    <a:ext uri="{FF2B5EF4-FFF2-40B4-BE49-F238E27FC236}">
                      <a16:creationId xmlns:a16="http://schemas.microsoft.com/office/drawing/2014/main" id="{1EA19F5D-C44F-D685-A6E2-D30573E8120E}"/>
                    </a:ext>
                  </a:extLst>
                </p:cNvPr>
                <p:cNvPicPr/>
                <p:nvPr/>
              </p:nvPicPr>
              <p:blipFill>
                <a:blip r:embed="rId24"/>
                <a:stretch>
                  <a:fillRect/>
                </a:stretch>
              </p:blipFill>
              <p:spPr>
                <a:xfrm>
                  <a:off x="10039130" y="5770488"/>
                  <a:ext cx="1479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73B15500-3A5E-FD92-5ABE-43CCD61F635C}"/>
                    </a:ext>
                  </a:extLst>
                </p14:cNvPr>
                <p14:cNvContentPartPr/>
                <p14:nvPr/>
              </p14:nvContentPartPr>
              <p14:xfrm>
                <a:off x="10386170" y="6123111"/>
                <a:ext cx="423000" cy="36360"/>
              </p14:xfrm>
            </p:contentPart>
          </mc:Choice>
          <mc:Fallback xmlns="">
            <p:pic>
              <p:nvPicPr>
                <p:cNvPr id="22" name="Ink 21">
                  <a:extLst>
                    <a:ext uri="{FF2B5EF4-FFF2-40B4-BE49-F238E27FC236}">
                      <a16:creationId xmlns:a16="http://schemas.microsoft.com/office/drawing/2014/main" id="{73B15500-3A5E-FD92-5ABE-43CCD61F635C}"/>
                    </a:ext>
                  </a:extLst>
                </p:cNvPr>
                <p:cNvPicPr/>
                <p:nvPr/>
              </p:nvPicPr>
              <p:blipFill>
                <a:blip r:embed="rId26"/>
                <a:stretch>
                  <a:fillRect/>
                </a:stretch>
              </p:blipFill>
              <p:spPr>
                <a:xfrm>
                  <a:off x="10377530" y="6114471"/>
                  <a:ext cx="4406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8FF7B204-80B5-A437-DC16-4FAF194488DD}"/>
                    </a:ext>
                  </a:extLst>
                </p14:cNvPr>
                <p14:cNvContentPartPr/>
                <p14:nvPr/>
              </p14:nvContentPartPr>
              <p14:xfrm>
                <a:off x="10748690" y="6038871"/>
                <a:ext cx="223560" cy="270720"/>
              </p14:xfrm>
            </p:contentPart>
          </mc:Choice>
          <mc:Fallback xmlns="">
            <p:pic>
              <p:nvPicPr>
                <p:cNvPr id="23" name="Ink 22">
                  <a:extLst>
                    <a:ext uri="{FF2B5EF4-FFF2-40B4-BE49-F238E27FC236}">
                      <a16:creationId xmlns:a16="http://schemas.microsoft.com/office/drawing/2014/main" id="{8FF7B204-80B5-A437-DC16-4FAF194488DD}"/>
                    </a:ext>
                  </a:extLst>
                </p:cNvPr>
                <p:cNvPicPr/>
                <p:nvPr/>
              </p:nvPicPr>
              <p:blipFill>
                <a:blip r:embed="rId28"/>
                <a:stretch>
                  <a:fillRect/>
                </a:stretch>
              </p:blipFill>
              <p:spPr>
                <a:xfrm>
                  <a:off x="10739690" y="6030231"/>
                  <a:ext cx="241200" cy="28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BA853EE0-96FB-DF15-C4ED-DA2C1F8A7110}"/>
                  </a:ext>
                </a:extLst>
              </p14:cNvPr>
              <p14:cNvContentPartPr/>
              <p14:nvPr/>
            </p14:nvContentPartPr>
            <p14:xfrm>
              <a:off x="10204010" y="5735391"/>
              <a:ext cx="18360" cy="356040"/>
            </p14:xfrm>
          </p:contentPart>
        </mc:Choice>
        <mc:Fallback xmlns="">
          <p:pic>
            <p:nvPicPr>
              <p:cNvPr id="25" name="Ink 24">
                <a:extLst>
                  <a:ext uri="{FF2B5EF4-FFF2-40B4-BE49-F238E27FC236}">
                    <a16:creationId xmlns:a16="http://schemas.microsoft.com/office/drawing/2014/main" id="{BA853EE0-96FB-DF15-C4ED-DA2C1F8A7110}"/>
                  </a:ext>
                </a:extLst>
              </p:cNvPr>
              <p:cNvPicPr/>
              <p:nvPr/>
            </p:nvPicPr>
            <p:blipFill>
              <a:blip r:embed="rId30"/>
              <a:stretch>
                <a:fillRect/>
              </a:stretch>
            </p:blipFill>
            <p:spPr>
              <a:xfrm>
                <a:off x="10195370" y="5726751"/>
                <a:ext cx="3600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E625C9E5-AE53-D0B8-55B2-86D2A651D334}"/>
                  </a:ext>
                </a:extLst>
              </p14:cNvPr>
              <p14:cNvContentPartPr/>
              <p14:nvPr/>
            </p14:nvContentPartPr>
            <p14:xfrm>
              <a:off x="10816370" y="6365751"/>
              <a:ext cx="353160" cy="323280"/>
            </p14:xfrm>
          </p:contentPart>
        </mc:Choice>
        <mc:Fallback xmlns="">
          <p:pic>
            <p:nvPicPr>
              <p:cNvPr id="26" name="Ink 25">
                <a:extLst>
                  <a:ext uri="{FF2B5EF4-FFF2-40B4-BE49-F238E27FC236}">
                    <a16:creationId xmlns:a16="http://schemas.microsoft.com/office/drawing/2014/main" id="{E625C9E5-AE53-D0B8-55B2-86D2A651D334}"/>
                  </a:ext>
                </a:extLst>
              </p:cNvPr>
              <p:cNvPicPr/>
              <p:nvPr/>
            </p:nvPicPr>
            <p:blipFill>
              <a:blip r:embed="rId32"/>
              <a:stretch>
                <a:fillRect/>
              </a:stretch>
            </p:blipFill>
            <p:spPr>
              <a:xfrm>
                <a:off x="10807370" y="6357111"/>
                <a:ext cx="37080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A0176937-97DA-0446-29FF-9B44A0497D38}"/>
                  </a:ext>
                </a:extLst>
              </p14:cNvPr>
              <p14:cNvContentPartPr/>
              <p14:nvPr/>
            </p14:nvContentPartPr>
            <p14:xfrm>
              <a:off x="10517570" y="6028071"/>
              <a:ext cx="755640" cy="251280"/>
            </p14:xfrm>
          </p:contentPart>
        </mc:Choice>
        <mc:Fallback xmlns="">
          <p:pic>
            <p:nvPicPr>
              <p:cNvPr id="27" name="Ink 26">
                <a:extLst>
                  <a:ext uri="{FF2B5EF4-FFF2-40B4-BE49-F238E27FC236}">
                    <a16:creationId xmlns:a16="http://schemas.microsoft.com/office/drawing/2014/main" id="{A0176937-97DA-0446-29FF-9B44A0497D38}"/>
                  </a:ext>
                </a:extLst>
              </p:cNvPr>
              <p:cNvPicPr/>
              <p:nvPr/>
            </p:nvPicPr>
            <p:blipFill>
              <a:blip r:embed="rId34"/>
              <a:stretch>
                <a:fillRect/>
              </a:stretch>
            </p:blipFill>
            <p:spPr>
              <a:xfrm>
                <a:off x="10508930" y="6019431"/>
                <a:ext cx="773280" cy="268920"/>
              </a:xfrm>
              <a:prstGeom prst="rect">
                <a:avLst/>
              </a:prstGeom>
            </p:spPr>
          </p:pic>
        </mc:Fallback>
      </mc:AlternateContent>
    </p:spTree>
    <p:extLst>
      <p:ext uri="{BB962C8B-B14F-4D97-AF65-F5344CB8AC3E}">
        <p14:creationId xmlns:p14="http://schemas.microsoft.com/office/powerpoint/2010/main" val="31713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38800" y="1057870"/>
            <a:ext cx="3685496" cy="923330"/>
          </a:xfrm>
          <a:prstGeom prst="rect">
            <a:avLst/>
          </a:prstGeom>
          <a:noFill/>
        </p:spPr>
        <p:txBody>
          <a:bodyPr wrap="none" rtlCol="1">
            <a:spAutoFit/>
          </a:bodyPr>
          <a:lstStyle/>
          <a:p>
            <a:r>
              <a:rPr lang="en-US" b="1" dirty="0">
                <a:solidFill>
                  <a:srgbClr val="7030A0"/>
                </a:solidFill>
              </a:rPr>
              <a:t>1-D Flow  Three types of Bifurcation </a:t>
            </a:r>
          </a:p>
          <a:p>
            <a:pPr algn="l" rtl="0"/>
            <a:r>
              <a:rPr lang="en-US" b="1" dirty="0">
                <a:solidFill>
                  <a:srgbClr val="7030A0"/>
                </a:solidFill>
              </a:rPr>
              <a:t>   2-D Flow: Birth of Limit Cycle</a:t>
            </a:r>
          </a:p>
          <a:p>
            <a:pPr algn="l" rtl="0"/>
            <a:r>
              <a:rPr lang="en-US" b="1" dirty="0">
                <a:solidFill>
                  <a:srgbClr val="7030A0"/>
                </a:solidFill>
              </a:rPr>
              <a:t>   3-D Flow: Chaotic Oscillation</a:t>
            </a:r>
            <a:endParaRPr lang="he-IL" b="1" dirty="0">
              <a:solidFill>
                <a:srgbClr val="7030A0"/>
              </a:solidFill>
            </a:endParaRPr>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11530" y="2190466"/>
            <a:ext cx="3742071" cy="1298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5075" y="2514600"/>
            <a:ext cx="20288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5075" y="1981200"/>
            <a:ext cx="2657475" cy="418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1529" y="3758926"/>
            <a:ext cx="3733800" cy="1117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24149" y="3965438"/>
            <a:ext cx="1809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7"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1802" y="3447492"/>
            <a:ext cx="2662237" cy="38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0"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11530" y="5410200"/>
            <a:ext cx="3573655" cy="1147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47949" y="5698331"/>
            <a:ext cx="19621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497305" y="118726"/>
            <a:ext cx="11069053" cy="70788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b="1" dirty="0">
                <a:solidFill>
                  <a:srgbClr val="FF0000"/>
                </a:solidFill>
                <a:latin typeface="Cambria" panose="02040503050406030204" pitchFamily="18" charset="0"/>
                <a:ea typeface="Cambria" panose="02040503050406030204" pitchFamily="18" charset="0"/>
              </a:rPr>
              <a:t>Nonlinear Dynamics </a:t>
            </a:r>
          </a:p>
          <a:p>
            <a:pPr algn="ctr"/>
            <a:r>
              <a:rPr lang="en-US" sz="2000" b="1" dirty="0">
                <a:solidFill>
                  <a:srgbClr val="FF0000"/>
                </a:solidFill>
                <a:latin typeface="Cambria" panose="02040503050406030204" pitchFamily="18" charset="0"/>
                <a:ea typeface="Cambria" panose="02040503050406030204" pitchFamily="18" charset="0"/>
              </a:rPr>
              <a:t>Bifurcation theory ,  Fixed points,   Limit Cycle and Chaos</a:t>
            </a:r>
            <a:endParaRPr lang="he-IL" sz="2000" b="1" dirty="0">
              <a:solidFill>
                <a:srgbClr val="FF0000"/>
              </a:solidFill>
              <a:latin typeface="Cambria" panose="02040503050406030204" pitchFamily="18" charset="0"/>
              <a:ea typeface="Cambria" panose="02040503050406030204" pitchFamily="18" charset="0"/>
            </a:endParaRPr>
          </a:p>
        </p:txBody>
      </p:sp>
      <p:pic>
        <p:nvPicPr>
          <p:cNvPr id="9233"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00300" y="5029200"/>
            <a:ext cx="2476501" cy="292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3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gtEl>
                                        <p:attrNameLst>
                                          <p:attrName>style.visibility</p:attrName>
                                        </p:attrNameLst>
                                      </p:cBhvr>
                                      <p:to>
                                        <p:strVal val="visible"/>
                                      </p:to>
                                    </p:set>
                                    <p:anim calcmode="lin" valueType="num">
                                      <p:cBhvr additive="base">
                                        <p:cTn id="11" dur="500" fill="hold"/>
                                        <p:tgtEl>
                                          <p:spTgt spid="9219"/>
                                        </p:tgtEl>
                                        <p:attrNameLst>
                                          <p:attrName>ppt_x</p:attrName>
                                        </p:attrNameLst>
                                      </p:cBhvr>
                                      <p:tavLst>
                                        <p:tav tm="0">
                                          <p:val>
                                            <p:strVal val="#ppt_x"/>
                                          </p:val>
                                        </p:tav>
                                        <p:tav tm="100000">
                                          <p:val>
                                            <p:strVal val="#ppt_x"/>
                                          </p:val>
                                        </p:tav>
                                      </p:tavLst>
                                    </p:anim>
                                    <p:anim calcmode="lin" valueType="num">
                                      <p:cBhvr additive="base">
                                        <p:cTn id="12" dur="500" fill="hold"/>
                                        <p:tgtEl>
                                          <p:spTgt spid="92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8"/>
                                        </p:tgtEl>
                                        <p:attrNameLst>
                                          <p:attrName>style.visibility</p:attrName>
                                        </p:attrNameLst>
                                      </p:cBhvr>
                                      <p:to>
                                        <p:strVal val="visible"/>
                                      </p:to>
                                    </p:set>
                                    <p:anim calcmode="lin" valueType="num">
                                      <p:cBhvr additive="base">
                                        <p:cTn id="15" dur="500" fill="hold"/>
                                        <p:tgtEl>
                                          <p:spTgt spid="9218"/>
                                        </p:tgtEl>
                                        <p:attrNameLst>
                                          <p:attrName>ppt_x</p:attrName>
                                        </p:attrNameLst>
                                      </p:cBhvr>
                                      <p:tavLst>
                                        <p:tav tm="0">
                                          <p:val>
                                            <p:strVal val="#ppt_x"/>
                                          </p:val>
                                        </p:tav>
                                        <p:tav tm="100000">
                                          <p:val>
                                            <p:strVal val="#ppt_x"/>
                                          </p:val>
                                        </p:tav>
                                      </p:tavLst>
                                    </p:anim>
                                    <p:anim calcmode="lin" valueType="num">
                                      <p:cBhvr additive="base">
                                        <p:cTn id="16"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227"/>
                                        </p:tgtEl>
                                        <p:attrNameLst>
                                          <p:attrName>style.visibility</p:attrName>
                                        </p:attrNameLst>
                                      </p:cBhvr>
                                      <p:to>
                                        <p:strVal val="visible"/>
                                      </p:to>
                                    </p:set>
                                    <p:animEffect transition="in" filter="circle(in)">
                                      <p:cBhvr>
                                        <p:cTn id="21" dur="2000"/>
                                        <p:tgtEl>
                                          <p:spTgt spid="9227"/>
                                        </p:tgtEl>
                                      </p:cBhvr>
                                    </p:animEffect>
                                  </p:childTnLst>
                                </p:cTn>
                              </p:par>
                              <p:par>
                                <p:cTn id="22" presetID="6" presetClass="entr" presetSubtype="16" fill="hold" nodeType="withEffect">
                                  <p:stCondLst>
                                    <p:cond delay="0"/>
                                  </p:stCondLst>
                                  <p:childTnLst>
                                    <p:set>
                                      <p:cBhvr>
                                        <p:cTn id="23" dur="1" fill="hold">
                                          <p:stCondLst>
                                            <p:cond delay="0"/>
                                          </p:stCondLst>
                                        </p:cTn>
                                        <p:tgtEl>
                                          <p:spTgt spid="9225"/>
                                        </p:tgtEl>
                                        <p:attrNameLst>
                                          <p:attrName>style.visibility</p:attrName>
                                        </p:attrNameLst>
                                      </p:cBhvr>
                                      <p:to>
                                        <p:strVal val="visible"/>
                                      </p:to>
                                    </p:set>
                                    <p:animEffect transition="in" filter="circle(in)">
                                      <p:cBhvr>
                                        <p:cTn id="24" dur="2000"/>
                                        <p:tgtEl>
                                          <p:spTgt spid="9225"/>
                                        </p:tgtEl>
                                      </p:cBhvr>
                                    </p:animEffect>
                                  </p:childTnLst>
                                </p:cTn>
                              </p:par>
                              <p:par>
                                <p:cTn id="25" presetID="6" presetClass="entr" presetSubtype="16" fill="hold" nodeType="with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ircle(in)">
                                      <p:cBhvr>
                                        <p:cTn id="27" dur="20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232"/>
                                        </p:tgtEl>
                                        <p:attrNameLst>
                                          <p:attrName>style.visibility</p:attrName>
                                        </p:attrNameLst>
                                      </p:cBhvr>
                                      <p:to>
                                        <p:strVal val="visible"/>
                                      </p:to>
                                    </p:set>
                                    <p:animEffect transition="in" filter="fade">
                                      <p:cBhvr>
                                        <p:cTn id="32" dur="1000"/>
                                        <p:tgtEl>
                                          <p:spTgt spid="9232"/>
                                        </p:tgtEl>
                                      </p:cBhvr>
                                    </p:animEffect>
                                    <p:anim calcmode="lin" valueType="num">
                                      <p:cBhvr>
                                        <p:cTn id="33" dur="1000" fill="hold"/>
                                        <p:tgtEl>
                                          <p:spTgt spid="9232"/>
                                        </p:tgtEl>
                                        <p:attrNameLst>
                                          <p:attrName>ppt_x</p:attrName>
                                        </p:attrNameLst>
                                      </p:cBhvr>
                                      <p:tavLst>
                                        <p:tav tm="0">
                                          <p:val>
                                            <p:strVal val="#ppt_x"/>
                                          </p:val>
                                        </p:tav>
                                        <p:tav tm="100000">
                                          <p:val>
                                            <p:strVal val="#ppt_x"/>
                                          </p:val>
                                        </p:tav>
                                      </p:tavLst>
                                    </p:anim>
                                    <p:anim calcmode="lin" valueType="num">
                                      <p:cBhvr>
                                        <p:cTn id="34" dur="1000" fill="hold"/>
                                        <p:tgtEl>
                                          <p:spTgt spid="92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230"/>
                                        </p:tgtEl>
                                        <p:attrNameLst>
                                          <p:attrName>style.visibility</p:attrName>
                                        </p:attrNameLst>
                                      </p:cBhvr>
                                      <p:to>
                                        <p:strVal val="visible"/>
                                      </p:to>
                                    </p:set>
                                    <p:animEffect transition="in" filter="fade">
                                      <p:cBhvr>
                                        <p:cTn id="37" dur="1000"/>
                                        <p:tgtEl>
                                          <p:spTgt spid="9230"/>
                                        </p:tgtEl>
                                      </p:cBhvr>
                                    </p:animEffect>
                                    <p:anim calcmode="lin" valueType="num">
                                      <p:cBhvr>
                                        <p:cTn id="38" dur="1000" fill="hold"/>
                                        <p:tgtEl>
                                          <p:spTgt spid="9230"/>
                                        </p:tgtEl>
                                        <p:attrNameLst>
                                          <p:attrName>ppt_x</p:attrName>
                                        </p:attrNameLst>
                                      </p:cBhvr>
                                      <p:tavLst>
                                        <p:tav tm="0">
                                          <p:val>
                                            <p:strVal val="#ppt_x"/>
                                          </p:val>
                                        </p:tav>
                                        <p:tav tm="100000">
                                          <p:val>
                                            <p:strVal val="#ppt_x"/>
                                          </p:val>
                                        </p:tav>
                                      </p:tavLst>
                                    </p:anim>
                                    <p:anim calcmode="lin" valueType="num">
                                      <p:cBhvr>
                                        <p:cTn id="39" dur="1000" fill="hold"/>
                                        <p:tgtEl>
                                          <p:spTgt spid="923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233"/>
                                        </p:tgtEl>
                                        <p:attrNameLst>
                                          <p:attrName>style.visibility</p:attrName>
                                        </p:attrNameLst>
                                      </p:cBhvr>
                                      <p:to>
                                        <p:strVal val="visible"/>
                                      </p:to>
                                    </p:set>
                                    <p:animEffect transition="in" filter="fade">
                                      <p:cBhvr>
                                        <p:cTn id="42" dur="1000"/>
                                        <p:tgtEl>
                                          <p:spTgt spid="9233"/>
                                        </p:tgtEl>
                                      </p:cBhvr>
                                    </p:animEffect>
                                    <p:anim calcmode="lin" valueType="num">
                                      <p:cBhvr>
                                        <p:cTn id="43" dur="1000" fill="hold"/>
                                        <p:tgtEl>
                                          <p:spTgt spid="9233"/>
                                        </p:tgtEl>
                                        <p:attrNameLst>
                                          <p:attrName>ppt_x</p:attrName>
                                        </p:attrNameLst>
                                      </p:cBhvr>
                                      <p:tavLst>
                                        <p:tav tm="0">
                                          <p:val>
                                            <p:strVal val="#ppt_x"/>
                                          </p:val>
                                        </p:tav>
                                        <p:tav tm="100000">
                                          <p:val>
                                            <p:strVal val="#ppt_x"/>
                                          </p:val>
                                        </p:tav>
                                      </p:tavLst>
                                    </p:anim>
                                    <p:anim calcmode="lin" valueType="num">
                                      <p:cBhvr>
                                        <p:cTn id="44" dur="1000" fill="hold"/>
                                        <p:tgtEl>
                                          <p:spTgt spid="92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8638"/>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1577308" y="949775"/>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A00D7A-7368-06A5-716F-ABA69349409D}"/>
                  </a:ext>
                </a:extLst>
              </p:cNvPr>
              <p:cNvSpPr txBox="1"/>
              <p:nvPr/>
            </p:nvSpPr>
            <p:spPr>
              <a:xfrm>
                <a:off x="4348906" y="947519"/>
                <a:ext cx="6065749" cy="954107"/>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a14:m>
                <a:endParaRPr lang="en-US" sz="2800" b="0" dirty="0"/>
              </a:p>
              <a:p>
                <a:pPr algn="ctr"/>
                <a:r>
                  <a:rPr lang="en-IN" sz="2800" b="1" dirty="0">
                    <a:solidFill>
                      <a:srgbClr val="FF0000"/>
                    </a:solidFill>
                    <a:latin typeface="Cambria" panose="02040503050406030204" pitchFamily="18" charset="0"/>
                    <a:ea typeface="Cambria" panose="02040503050406030204" pitchFamily="18" charset="0"/>
                  </a:rPr>
                  <a:t>Jacobian</a:t>
                </a:r>
              </a:p>
            </p:txBody>
          </p:sp>
        </mc:Choice>
        <mc:Fallback xmlns="">
          <p:sp>
            <p:nvSpPr>
              <p:cNvPr id="5" name="TextBox 4">
                <a:extLst>
                  <a:ext uri="{FF2B5EF4-FFF2-40B4-BE49-F238E27FC236}">
                    <a16:creationId xmlns:a16="http://schemas.microsoft.com/office/drawing/2014/main" id="{C1A00D7A-7368-06A5-716F-ABA69349409D}"/>
                  </a:ext>
                </a:extLst>
              </p:cNvPr>
              <p:cNvSpPr txBox="1">
                <a:spLocks noRot="1" noChangeAspect="1" noMove="1" noResize="1" noEditPoints="1" noAdjustHandles="1" noChangeArrowheads="1" noChangeShapeType="1" noTextEdit="1"/>
              </p:cNvSpPr>
              <p:nvPr/>
            </p:nvSpPr>
            <p:spPr>
              <a:xfrm>
                <a:off x="4348906" y="947519"/>
                <a:ext cx="6065749" cy="954107"/>
              </a:xfrm>
              <a:prstGeom prst="rect">
                <a:avLst/>
              </a:prstGeom>
              <a:blipFill>
                <a:blip r:embed="rId4"/>
                <a:stretch>
                  <a:fillRect l="-2010" t="-7643" b="-16561"/>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349FB35D-7CC2-B46E-C0BE-EBA7216E15B9}"/>
              </a:ext>
            </a:extLst>
          </p:cNvPr>
          <p:cNvPicPr>
            <a:picLocks noChangeAspect="1"/>
          </p:cNvPicPr>
          <p:nvPr/>
        </p:nvPicPr>
        <p:blipFill>
          <a:blip r:embed="rId5"/>
          <a:stretch>
            <a:fillRect/>
          </a:stretch>
        </p:blipFill>
        <p:spPr>
          <a:xfrm>
            <a:off x="6000880" y="2066037"/>
            <a:ext cx="4679911" cy="105551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ACEF61-D313-7406-AF5C-519657E33E56}"/>
                  </a:ext>
                </a:extLst>
              </p:cNvPr>
              <p:cNvSpPr txBox="1"/>
              <p:nvPr/>
            </p:nvSpPr>
            <p:spPr>
              <a:xfrm flipH="1">
                <a:off x="588020" y="3295036"/>
                <a:ext cx="9465045" cy="1631216"/>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IN" sz="2000" b="1" dirty="0">
                    <a:latin typeface="Cambria" panose="02040503050406030204" pitchFamily="18" charset="0"/>
                    <a:ea typeface="Cambria" panose="02040503050406030204" pitchFamily="18" charset="0"/>
                  </a:rPr>
                  <a:t>Case 1: </a:t>
                </a:r>
                <a14:m>
                  <m:oMath xmlns:m="http://schemas.openxmlformats.org/officeDocument/2006/math">
                    <m:r>
                      <a:rPr lang="en-US" sz="2000" b="1" i="1" smtClean="0">
                        <a:latin typeface="Cambria Math" panose="02040503050406030204" pitchFamily="18" charset="0"/>
                        <a:ea typeface="Cambria" panose="02040503050406030204" pitchFamily="18" charset="0"/>
                      </a:rPr>
                      <m:t> </m:t>
                    </m:r>
                    <m:d>
                      <m:dPr>
                        <m:ctrlPr>
                          <a:rPr lang="en-US" sz="2000" b="1" i="1" smtClean="0">
                            <a:latin typeface="Cambria Math" panose="02040503050406030204" pitchFamily="18" charset="0"/>
                            <a:ea typeface="Cambria" panose="02040503050406030204" pitchFamily="18" charset="0"/>
                          </a:rPr>
                        </m:ctrlPr>
                      </m:dPr>
                      <m:e>
                        <m:r>
                          <a:rPr lang="en-US" sz="2000" b="1" i="1" smtClean="0">
                            <a:latin typeface="Cambria Math" panose="02040503050406030204" pitchFamily="18" charset="0"/>
                            <a:ea typeface="Cambria" panose="02040503050406030204" pitchFamily="18" charset="0"/>
                          </a:rPr>
                          <m:t>𝟎</m:t>
                        </m:r>
                        <m:r>
                          <a:rPr lang="en-US" sz="2000" b="1" i="1" smtClean="0">
                            <a:latin typeface="Cambria Math" panose="02040503050406030204" pitchFamily="18" charset="0"/>
                            <a:ea typeface="Cambria" panose="02040503050406030204" pitchFamily="18" charset="0"/>
                          </a:rPr>
                          <m:t>,</m:t>
                        </m:r>
                        <m:r>
                          <a:rPr lang="en-US" sz="2000" b="1" i="1" smtClean="0">
                            <a:latin typeface="Cambria Math" panose="02040503050406030204" pitchFamily="18" charset="0"/>
                            <a:ea typeface="Cambria" panose="02040503050406030204" pitchFamily="18" charset="0"/>
                          </a:rPr>
                          <m:t>𝟎</m:t>
                        </m:r>
                      </m:e>
                    </m:d>
                    <m:r>
                      <a:rPr lang="en-US" sz="2000" b="1" i="1" smtClean="0">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𝟏</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𝟑</m:t>
                    </m:r>
                    <m:r>
                      <a:rPr lang="en-US" sz="2000" b="1" i="1" dirty="0" smtClean="0">
                        <a:solidFill>
                          <a:srgbClr val="FF0000"/>
                        </a:solidFill>
                        <a:latin typeface="Cambria Math" panose="02040503050406030204" pitchFamily="18" charset="0"/>
                        <a:ea typeface="Cambria" panose="02040503050406030204" pitchFamily="18" charset="0"/>
                      </a:rPr>
                      <m:t>, </m:t>
                    </m:r>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𝟐</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𝟐</m:t>
                    </m:r>
                  </m:oMath>
                </a14:m>
                <a:r>
                  <a:rPr lang="en-IN" sz="2000" b="1" dirty="0">
                    <a:solidFill>
                      <a:srgbClr val="FF0000"/>
                    </a:solidFill>
                    <a:latin typeface="Cambria" panose="02040503050406030204" pitchFamily="18" charset="0"/>
                    <a:ea typeface="Cambria" panose="02040503050406030204" pitchFamily="18" charset="0"/>
                  </a:rPr>
                  <a:t> : </a:t>
                </a:r>
                <a:r>
                  <a:rPr lang="en-IN" sz="2000" b="1" i="1" dirty="0">
                    <a:solidFill>
                      <a:srgbClr val="0000FF"/>
                    </a:solidFill>
                    <a:latin typeface="Cambria" panose="02040503050406030204" pitchFamily="18" charset="0"/>
                    <a:ea typeface="Cambria" panose="02040503050406030204" pitchFamily="18" charset="0"/>
                  </a:rPr>
                  <a:t>Unstable node</a:t>
                </a:r>
              </a:p>
              <a:p>
                <a:pPr marL="285750" indent="-285750">
                  <a:buFont typeface="Arial" panose="020B0604020202020204" pitchFamily="34" charset="0"/>
                  <a:buChar char="•"/>
                </a:pPr>
                <a:r>
                  <a:rPr lang="en-IN" sz="2000" b="1" dirty="0">
                    <a:solidFill>
                      <a:srgbClr val="FF0000"/>
                    </a:solidFill>
                    <a:latin typeface="Cambria" panose="02040503050406030204" pitchFamily="18" charset="0"/>
                    <a:ea typeface="Cambria" panose="02040503050406030204" pitchFamily="18" charset="0"/>
                  </a:rPr>
                  <a:t>                               The trajectory will move away from origin parallel to the eigen vector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𝒗</m:t>
                        </m:r>
                      </m:e>
                      <m:sub>
                        <m:r>
                          <a:rPr lang="en-US" sz="2000" b="1" i="1" smtClean="0">
                            <a:solidFill>
                              <a:srgbClr val="FF0000"/>
                            </a:solidFill>
                            <a:latin typeface="Cambria Math" panose="02040503050406030204" pitchFamily="18" charset="0"/>
                            <a:ea typeface="Cambria" panose="02040503050406030204" pitchFamily="18" charset="0"/>
                          </a:rPr>
                          <m:t>𝟏</m:t>
                        </m:r>
                      </m:sub>
                    </m:sSub>
                    <m:r>
                      <a:rPr lang="en-US" sz="2000" b="1" i="1" smtClean="0">
                        <a:solidFill>
                          <a:srgbClr val="FF0000"/>
                        </a:solidFill>
                        <a:latin typeface="Cambria Math" panose="02040503050406030204" pitchFamily="18" charset="0"/>
                        <a:ea typeface="Cambria" panose="02040503050406030204" pitchFamily="18" charset="0"/>
                      </a:rPr>
                      <m:t>=</m:t>
                    </m:r>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𝟎</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e>
                    </m:d>
                  </m:oMath>
                </a14:m>
                <a:r>
                  <a:rPr lang="en-IN" sz="2000" b="1" dirty="0">
                    <a:solidFill>
                      <a:srgbClr val="FF0000"/>
                    </a:solidFill>
                    <a:latin typeface="Cambria" panose="02040503050406030204" pitchFamily="18" charset="0"/>
                    <a:ea typeface="Cambria" panose="02040503050406030204" pitchFamily="18" charset="0"/>
                  </a:rPr>
                  <a:t> which is assigned for slow eigendirection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𝝀</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𝟐</m:t>
                    </m:r>
                  </m:oMath>
                </a14:m>
                <a:r>
                  <a:rPr lang="en-IN" sz="2000" b="1" dirty="0">
                    <a:solidFill>
                      <a:srgbClr val="FF0000"/>
                    </a:solidFill>
                    <a:latin typeface="Cambria" panose="02040503050406030204" pitchFamily="18" charset="0"/>
                    <a:ea typeface="Cambria" panose="02040503050406030204" pitchFamily="18" charset="0"/>
                  </a:rPr>
                  <a:t>), and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𝒗</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𝟏</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𝟎</m:t>
                        </m:r>
                      </m:e>
                    </m:d>
                    <m:r>
                      <a:rPr lang="en-US" sz="2000" b="1" i="1" smtClean="0">
                        <a:solidFill>
                          <a:srgbClr val="FF0000"/>
                        </a:solidFill>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for  faster eigendirection (</a:t>
                </a:r>
                <a14:m>
                  <m:oMath xmlns:m="http://schemas.openxmlformats.org/officeDocument/2006/math">
                    <m:sSub>
                      <m:sSubPr>
                        <m:ctrlPr>
                          <a:rPr lang="en-US" sz="2000" b="1" i="1" dirty="0">
                            <a:solidFill>
                              <a:srgbClr val="FF0000"/>
                            </a:solidFill>
                            <a:latin typeface="Cambria Math" panose="02040503050406030204" pitchFamily="18" charset="0"/>
                            <a:ea typeface="Cambria" panose="02040503050406030204" pitchFamily="18" charset="0"/>
                          </a:rPr>
                        </m:ctrlPr>
                      </m:sSubPr>
                      <m:e>
                        <m:r>
                          <a:rPr lang="en-US" sz="2000" b="1" i="1" dirty="0">
                            <a:solidFill>
                              <a:srgbClr val="FF0000"/>
                            </a:solidFill>
                            <a:latin typeface="Cambria Math" panose="02040503050406030204" pitchFamily="18" charset="0"/>
                            <a:ea typeface="Cambria" panose="02040503050406030204" pitchFamily="18" charset="0"/>
                          </a:rPr>
                          <m:t>𝝀</m:t>
                        </m:r>
                      </m:e>
                      <m:sub>
                        <m:r>
                          <a:rPr lang="en-US" sz="2000" b="1" i="1" dirty="0">
                            <a:solidFill>
                              <a:srgbClr val="FF0000"/>
                            </a:solidFill>
                            <a:latin typeface="Cambria Math" panose="02040503050406030204" pitchFamily="18" charset="0"/>
                            <a:ea typeface="Cambria" panose="02040503050406030204" pitchFamily="18" charset="0"/>
                          </a:rPr>
                          <m:t>𝟏</m:t>
                        </m:r>
                      </m:sub>
                    </m:sSub>
                    <m:r>
                      <a:rPr lang="en-US" sz="2000" b="1" i="1" dirty="0">
                        <a:solidFill>
                          <a:srgbClr val="FF0000"/>
                        </a:solidFill>
                        <a:latin typeface="Cambria Math" panose="02040503050406030204" pitchFamily="18" charset="0"/>
                        <a:ea typeface="Cambria" panose="02040503050406030204" pitchFamily="18" charset="0"/>
                      </a:rPr>
                      <m:t>=</m:t>
                    </m:r>
                    <m:r>
                      <a:rPr lang="en-US" sz="2000" b="1" i="1" dirty="0">
                        <a:solidFill>
                          <a:srgbClr val="FF0000"/>
                        </a:solidFill>
                        <a:latin typeface="Cambria Math" panose="02040503050406030204" pitchFamily="18" charset="0"/>
                        <a:ea typeface="Cambria" panose="02040503050406030204" pitchFamily="18" charset="0"/>
                      </a:rPr>
                      <m:t>𝟑</m:t>
                    </m:r>
                    <m:r>
                      <a:rPr lang="en-US" sz="2000" b="1" i="1" dirty="0">
                        <a:solidFill>
                          <a:srgbClr val="FF0000"/>
                        </a:solidFill>
                        <a:latin typeface="Cambria Math" panose="02040503050406030204" pitchFamily="18" charset="0"/>
                        <a:ea typeface="Cambria" panose="02040503050406030204" pitchFamily="18" charset="0"/>
                      </a:rPr>
                      <m:t>,</m:t>
                    </m:r>
                  </m:oMath>
                </a14:m>
                <a:r>
                  <a:rPr lang="en-IN" sz="2000" b="1" dirty="0">
                    <a:solidFill>
                      <a:srgbClr val="FF0000"/>
                    </a:solidFill>
                    <a:latin typeface="Cambria" panose="02040503050406030204" pitchFamily="18" charset="0"/>
                    <a:ea typeface="Cambria" panose="02040503050406030204" pitchFamily="18" charset="0"/>
                  </a:rPr>
                  <a:t>)</a:t>
                </a:r>
              </a:p>
              <a:p>
                <a:r>
                  <a:rPr lang="en-IN" sz="2000" b="1" dirty="0">
                    <a:solidFill>
                      <a:srgbClr val="FF0000"/>
                    </a:solidFill>
                    <a:latin typeface="Cambria" panose="02040503050406030204" pitchFamily="18" charset="0"/>
                    <a:ea typeface="Cambria" panose="02040503050406030204" pitchFamily="18" charset="0"/>
                  </a:rPr>
                  <a:t>  This vector spans the y axis. The phase portrait near </a:t>
                </a:r>
                <a14:m>
                  <m:oMath xmlns:m="http://schemas.openxmlformats.org/officeDocument/2006/math">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𝟎</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𝟎</m:t>
                        </m:r>
                      </m:e>
                    </m:d>
                  </m:oMath>
                </a14:m>
                <a:r>
                  <a:rPr lang="en-IN" sz="2000" b="1" dirty="0">
                    <a:solidFill>
                      <a:srgbClr val="FF0000"/>
                    </a:solidFill>
                    <a:latin typeface="Cambria" panose="02040503050406030204" pitchFamily="18" charset="0"/>
                    <a:ea typeface="Cambria" panose="02040503050406030204" pitchFamily="18" charset="0"/>
                  </a:rPr>
                  <a:t> looks like</a:t>
                </a:r>
              </a:p>
            </p:txBody>
          </p:sp>
        </mc:Choice>
        <mc:Fallback xmlns="">
          <p:sp>
            <p:nvSpPr>
              <p:cNvPr id="4" name="TextBox 3">
                <a:extLst>
                  <a:ext uri="{FF2B5EF4-FFF2-40B4-BE49-F238E27FC236}">
                    <a16:creationId xmlns:a16="http://schemas.microsoft.com/office/drawing/2014/main" id="{DCACEF61-D313-7406-AF5C-519657E33E56}"/>
                  </a:ext>
                </a:extLst>
              </p:cNvPr>
              <p:cNvSpPr txBox="1">
                <a:spLocks noRot="1" noChangeAspect="1" noMove="1" noResize="1" noEditPoints="1" noAdjustHandles="1" noChangeArrowheads="1" noChangeShapeType="1" noTextEdit="1"/>
              </p:cNvSpPr>
              <p:nvPr/>
            </p:nvSpPr>
            <p:spPr>
              <a:xfrm flipH="1">
                <a:off x="588020" y="3295036"/>
                <a:ext cx="9465045" cy="1631216"/>
              </a:xfrm>
              <a:prstGeom prst="rect">
                <a:avLst/>
              </a:prstGeom>
              <a:blipFill>
                <a:blip r:embed="rId6"/>
                <a:stretch>
                  <a:fillRect l="-580" t="-2247" r="-966" b="-59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77B46A-332C-54CB-5E8E-0387FF0E2F7F}"/>
                  </a:ext>
                </a:extLst>
              </p:cNvPr>
              <p:cNvSpPr txBox="1"/>
              <p:nvPr/>
            </p:nvSpPr>
            <p:spPr>
              <a:xfrm flipH="1">
                <a:off x="664220" y="4964687"/>
                <a:ext cx="9465045" cy="101566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IN" sz="2000" b="1" dirty="0">
                    <a:latin typeface="Cambria" panose="02040503050406030204" pitchFamily="18" charset="0"/>
                    <a:ea typeface="Cambria" panose="02040503050406030204" pitchFamily="18" charset="0"/>
                  </a:rPr>
                  <a:t>Case 2: </a:t>
                </a:r>
                <a14:m>
                  <m:oMath xmlns:m="http://schemas.openxmlformats.org/officeDocument/2006/math">
                    <m:r>
                      <a:rPr lang="en-US" sz="2000" b="1" i="1" smtClean="0">
                        <a:latin typeface="Cambria Math" panose="02040503050406030204" pitchFamily="18" charset="0"/>
                        <a:ea typeface="Cambria" panose="02040503050406030204" pitchFamily="18" charset="0"/>
                      </a:rPr>
                      <m:t> </m:t>
                    </m:r>
                    <m:d>
                      <m:dPr>
                        <m:ctrlPr>
                          <a:rPr lang="en-US" sz="2000" b="1" i="1" smtClean="0">
                            <a:latin typeface="Cambria Math" panose="02040503050406030204" pitchFamily="18" charset="0"/>
                            <a:ea typeface="Cambria" panose="02040503050406030204" pitchFamily="18" charset="0"/>
                          </a:rPr>
                        </m:ctrlPr>
                      </m:dPr>
                      <m:e>
                        <m:r>
                          <a:rPr lang="en-US" sz="2000" b="1" i="1" smtClean="0">
                            <a:latin typeface="Cambria Math" panose="02040503050406030204" pitchFamily="18" charset="0"/>
                            <a:ea typeface="Cambria" panose="02040503050406030204" pitchFamily="18" charset="0"/>
                          </a:rPr>
                          <m:t>𝟑</m:t>
                        </m:r>
                        <m:r>
                          <a:rPr lang="en-US" sz="2000" b="1" i="1" smtClean="0">
                            <a:latin typeface="Cambria Math" panose="02040503050406030204" pitchFamily="18" charset="0"/>
                            <a:ea typeface="Cambria" panose="02040503050406030204" pitchFamily="18" charset="0"/>
                          </a:rPr>
                          <m:t>,</m:t>
                        </m:r>
                        <m:r>
                          <a:rPr lang="en-US" sz="2000" b="1" i="1" smtClean="0">
                            <a:latin typeface="Cambria Math" panose="02040503050406030204" pitchFamily="18" charset="0"/>
                            <a:ea typeface="Cambria" panose="02040503050406030204" pitchFamily="18" charset="0"/>
                          </a:rPr>
                          <m:t>𝟎</m:t>
                        </m:r>
                      </m:e>
                    </m:d>
                    <m:r>
                      <a:rPr lang="en-US" sz="2000" b="1" i="1" smtClean="0">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𝟏</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𝟑</m:t>
                    </m:r>
                    <m:r>
                      <a:rPr lang="en-US" sz="2000" b="1" i="1" dirty="0" smtClean="0">
                        <a:solidFill>
                          <a:srgbClr val="FF0000"/>
                        </a:solidFill>
                        <a:latin typeface="Cambria Math" panose="02040503050406030204" pitchFamily="18" charset="0"/>
                        <a:ea typeface="Cambria" panose="02040503050406030204" pitchFamily="18" charset="0"/>
                      </a:rPr>
                      <m:t>, </m:t>
                    </m:r>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𝟐</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𝟏</m:t>
                    </m:r>
                  </m:oMath>
                </a14:m>
                <a:r>
                  <a:rPr lang="en-IN" sz="2000" b="1" dirty="0">
                    <a:solidFill>
                      <a:srgbClr val="FF0000"/>
                    </a:solidFill>
                    <a:latin typeface="Cambria" panose="02040503050406030204" pitchFamily="18" charset="0"/>
                    <a:ea typeface="Cambria" panose="02040503050406030204" pitchFamily="18" charset="0"/>
                  </a:rPr>
                  <a:t> : </a:t>
                </a:r>
                <a:r>
                  <a:rPr lang="en-IN" sz="2000" b="1" i="1" dirty="0">
                    <a:solidFill>
                      <a:srgbClr val="0000FF"/>
                    </a:solidFill>
                    <a:latin typeface="Cambria" panose="02040503050406030204" pitchFamily="18" charset="0"/>
                    <a:ea typeface="Cambria" panose="02040503050406030204" pitchFamily="18" charset="0"/>
                  </a:rPr>
                  <a:t>Stable node</a:t>
                </a:r>
              </a:p>
              <a:p>
                <a:pPr marL="285750" indent="-285750">
                  <a:buFont typeface="Arial" panose="020B0604020202020204" pitchFamily="34" charset="0"/>
                  <a:buChar char="•"/>
                </a:pPr>
                <a:r>
                  <a:rPr lang="en-IN" sz="2000" b="1" dirty="0">
                    <a:solidFill>
                      <a:srgbClr val="FF0000"/>
                    </a:solidFill>
                    <a:latin typeface="Cambria" panose="02040503050406030204" pitchFamily="18" charset="0"/>
                    <a:ea typeface="Cambria" panose="02040503050406030204" pitchFamily="18" charset="0"/>
                  </a:rPr>
                  <a:t>                               The trajectory will </a:t>
                </a:r>
                <a:r>
                  <a:rPr lang="en-US" sz="2000" b="1" dirty="0">
                    <a:solidFill>
                      <a:srgbClr val="FF0000"/>
                    </a:solidFill>
                    <a:latin typeface="Cambria" panose="02040503050406030204" pitchFamily="18" charset="0"/>
                    <a:ea typeface="Cambria" panose="02040503050406030204" pitchFamily="18" charset="0"/>
                  </a:rPr>
                  <a:t>approach along the </a:t>
                </a:r>
                <a:r>
                  <a:rPr lang="en-IN" sz="2000" b="1" dirty="0">
                    <a:solidFill>
                      <a:srgbClr val="FF0000"/>
                    </a:solidFill>
                    <a:latin typeface="Cambria" panose="02040503050406030204" pitchFamily="18" charset="0"/>
                    <a:ea typeface="Cambria" panose="02040503050406030204" pitchFamily="18" charset="0"/>
                  </a:rPr>
                  <a:t>slow eigendirection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𝝀</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oMath>
                </a14:m>
                <a:r>
                  <a:rPr lang="en-US" sz="2000" b="1" dirty="0">
                    <a:solidFill>
                      <a:srgbClr val="FF0000"/>
                    </a:solidFill>
                    <a:latin typeface="Cambria" panose="02040503050406030204" pitchFamily="18" charset="0"/>
                    <a:ea typeface="Cambria" panose="02040503050406030204" pitchFamily="18" charset="0"/>
                  </a:rPr>
                  <a:t>) spanned by </a:t>
                </a:r>
                <a14:m>
                  <m:oMath xmlns:m="http://schemas.openxmlformats.org/officeDocument/2006/math">
                    <m:r>
                      <a:rPr lang="en-US" sz="2000" b="1" i="1">
                        <a:solidFill>
                          <a:srgbClr val="FF0000"/>
                        </a:solidFill>
                        <a:latin typeface="Cambria Math" panose="02040503050406030204" pitchFamily="18" charset="0"/>
                        <a:ea typeface="Cambria" panose="02040503050406030204" pitchFamily="18" charset="0"/>
                      </a:rPr>
                      <m:t>𝒗</m:t>
                    </m:r>
                    <m:r>
                      <a:rPr lang="en-US" sz="2000" b="1" i="1">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𝟑</m:t>
                    </m:r>
                    <m:r>
                      <a:rPr lang="en-US" sz="2000" b="1" i="1" smtClean="0">
                        <a:solidFill>
                          <a:srgbClr val="FF0000"/>
                        </a:solidFill>
                        <a:latin typeface="Cambria Math" panose="02040503050406030204" pitchFamily="18" charset="0"/>
                        <a:ea typeface="Cambria" panose="02040503050406030204" pitchFamily="18" charset="0"/>
                      </a:rPr>
                      <m:t>, −</m:t>
                    </m:r>
                    <m:r>
                      <a:rPr lang="en-US" sz="2000" b="1" i="1" smtClean="0">
                        <a:solidFill>
                          <a:srgbClr val="FF0000"/>
                        </a:solidFill>
                        <a:latin typeface="Cambria Math" panose="02040503050406030204" pitchFamily="18" charset="0"/>
                        <a:ea typeface="Cambria" panose="02040503050406030204" pitchFamily="18" charset="0"/>
                      </a:rPr>
                      <m:t>𝟏</m:t>
                    </m:r>
                    <m:r>
                      <a:rPr lang="en-US" sz="2000" b="1" i="1" smtClean="0">
                        <a:solidFill>
                          <a:srgbClr val="FF0000"/>
                        </a:solidFill>
                        <a:latin typeface="Cambria Math" panose="02040503050406030204" pitchFamily="18" charset="0"/>
                        <a:ea typeface="Cambria" panose="02040503050406030204" pitchFamily="18" charset="0"/>
                      </a:rPr>
                      <m:t>)</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a:solidFill>
                              <a:srgbClr val="FF0000"/>
                            </a:solidFill>
                            <a:latin typeface="Cambria Math" panose="02040503050406030204" pitchFamily="18" charset="0"/>
                            <a:ea typeface="Cambria" panose="02040503050406030204" pitchFamily="18" charset="0"/>
                          </a:rPr>
                        </m:ctrlPr>
                      </m:sSubPr>
                      <m:e>
                        <m:r>
                          <a:rPr lang="en-US" sz="2000" b="1" i="1">
                            <a:solidFill>
                              <a:srgbClr val="FF0000"/>
                            </a:solidFill>
                            <a:latin typeface="Cambria Math" panose="02040503050406030204" pitchFamily="18" charset="0"/>
                            <a:ea typeface="Cambria" panose="02040503050406030204" pitchFamily="18" charset="0"/>
                          </a:rPr>
                          <m:t>𝝀</m:t>
                        </m:r>
                      </m:e>
                      <m:sub>
                        <m:r>
                          <a:rPr lang="en-US" sz="2000" b="1" i="1">
                            <a:solidFill>
                              <a:srgbClr val="FF0000"/>
                            </a:solidFill>
                            <a:latin typeface="Cambria Math" panose="02040503050406030204" pitchFamily="18" charset="0"/>
                            <a:ea typeface="Cambria" panose="02040503050406030204" pitchFamily="18" charset="0"/>
                          </a:rPr>
                          <m:t>𝟐</m:t>
                        </m:r>
                      </m:sub>
                    </m:sSub>
                    <m:r>
                      <a:rPr lang="en-US" sz="2000" b="1" i="1">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𝟑</m:t>
                    </m:r>
                    <m:r>
                      <a:rPr lang="en-US" sz="2000" b="1" i="1" smtClean="0">
                        <a:solidFill>
                          <a:srgbClr val="FF0000"/>
                        </a:solidFill>
                        <a:latin typeface="Cambria Math" panose="02040503050406030204" pitchFamily="18" charset="0"/>
                        <a:ea typeface="Cambria" panose="02040503050406030204" pitchFamily="18" charset="0"/>
                      </a:rPr>
                      <m:t> ∷(</m:t>
                    </m:r>
                    <m:r>
                      <a:rPr lang="en-US" sz="2000" b="1" i="1" smtClean="0">
                        <a:solidFill>
                          <a:srgbClr val="FF0000"/>
                        </a:solidFill>
                        <a:latin typeface="Cambria Math" panose="02040503050406030204" pitchFamily="18" charset="0"/>
                        <a:ea typeface="Cambria" panose="02040503050406030204" pitchFamily="18" charset="0"/>
                      </a:rPr>
                      <m:t>𝟏</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𝟎</m:t>
                    </m:r>
                    <m:r>
                      <a:rPr lang="en-US" sz="2000" b="1" i="1" smtClean="0">
                        <a:solidFill>
                          <a:srgbClr val="FF0000"/>
                        </a:solidFill>
                        <a:latin typeface="Cambria Math" panose="02040503050406030204" pitchFamily="18" charset="0"/>
                        <a:ea typeface="Cambria" panose="02040503050406030204" pitchFamily="18" charset="0"/>
                      </a:rPr>
                      <m:t>)</m:t>
                    </m:r>
                  </m:oMath>
                </a14:m>
                <a:endParaRPr lang="en-IN" sz="2000" b="1" dirty="0">
                  <a:solidFill>
                    <a:srgbClr val="FF0000"/>
                  </a:solidFill>
                  <a:latin typeface="Cambria" panose="02040503050406030204" pitchFamily="18" charset="0"/>
                  <a:ea typeface="Cambria" panose="02040503050406030204" pitchFamily="18" charset="0"/>
                </a:endParaRPr>
              </a:p>
            </p:txBody>
          </p:sp>
        </mc:Choice>
        <mc:Fallback xmlns="">
          <p:sp>
            <p:nvSpPr>
              <p:cNvPr id="7" name="TextBox 6">
                <a:extLst>
                  <a:ext uri="{FF2B5EF4-FFF2-40B4-BE49-F238E27FC236}">
                    <a16:creationId xmlns:a16="http://schemas.microsoft.com/office/drawing/2014/main" id="{3077B46A-332C-54CB-5E8E-0387FF0E2F7F}"/>
                  </a:ext>
                </a:extLst>
              </p:cNvPr>
              <p:cNvSpPr txBox="1">
                <a:spLocks noRot="1" noChangeAspect="1" noMove="1" noResize="1" noEditPoints="1" noAdjustHandles="1" noChangeArrowheads="1" noChangeShapeType="1" noTextEdit="1"/>
              </p:cNvSpPr>
              <p:nvPr/>
            </p:nvSpPr>
            <p:spPr>
              <a:xfrm flipH="1">
                <a:off x="664220" y="4964687"/>
                <a:ext cx="9465045" cy="1015663"/>
              </a:xfrm>
              <a:prstGeom prst="rect">
                <a:avLst/>
              </a:prstGeom>
              <a:blipFill>
                <a:blip r:embed="rId7"/>
                <a:stretch>
                  <a:fillRect l="-580" t="-2994" b="-9581"/>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3E425281-3521-DD7B-4A41-64AACBDECACB}"/>
              </a:ext>
            </a:extLst>
          </p:cNvPr>
          <p:cNvPicPr>
            <a:picLocks noChangeAspect="1"/>
          </p:cNvPicPr>
          <p:nvPr/>
        </p:nvPicPr>
        <p:blipFill>
          <a:blip r:embed="rId8"/>
          <a:stretch>
            <a:fillRect/>
          </a:stretch>
        </p:blipFill>
        <p:spPr>
          <a:xfrm>
            <a:off x="9932683" y="4964687"/>
            <a:ext cx="2073850" cy="1817511"/>
          </a:xfrm>
          <a:prstGeom prst="rect">
            <a:avLst/>
          </a:prstGeom>
        </p:spPr>
      </p:pic>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67BA235B-FF87-EE0C-5715-7E18FAC9C55B}"/>
                  </a:ext>
                </a:extLst>
              </p14:cNvPr>
              <p14:cNvContentPartPr/>
              <p14:nvPr/>
            </p14:nvContentPartPr>
            <p14:xfrm>
              <a:off x="4718330" y="4235631"/>
              <a:ext cx="360" cy="360"/>
            </p14:xfrm>
          </p:contentPart>
        </mc:Choice>
        <mc:Fallback xmlns="">
          <p:pic>
            <p:nvPicPr>
              <p:cNvPr id="28" name="Ink 27">
                <a:extLst>
                  <a:ext uri="{FF2B5EF4-FFF2-40B4-BE49-F238E27FC236}">
                    <a16:creationId xmlns:a16="http://schemas.microsoft.com/office/drawing/2014/main" id="{67BA235B-FF87-EE0C-5715-7E18FAC9C55B}"/>
                  </a:ext>
                </a:extLst>
              </p:cNvPr>
              <p:cNvPicPr/>
              <p:nvPr/>
            </p:nvPicPr>
            <p:blipFill>
              <a:blip r:embed="rId29"/>
              <a:stretch>
                <a:fillRect/>
              </a:stretch>
            </p:blipFill>
            <p:spPr>
              <a:xfrm>
                <a:off x="4709690" y="4226631"/>
                <a:ext cx="18000" cy="18000"/>
              </a:xfrm>
              <a:prstGeom prst="rect">
                <a:avLst/>
              </a:prstGeom>
            </p:spPr>
          </p:pic>
        </mc:Fallback>
      </mc:AlternateContent>
      <p:pic>
        <p:nvPicPr>
          <p:cNvPr id="30" name="Picture 29">
            <a:extLst>
              <a:ext uri="{FF2B5EF4-FFF2-40B4-BE49-F238E27FC236}">
                <a16:creationId xmlns:a16="http://schemas.microsoft.com/office/drawing/2014/main" id="{BA8377E1-79BF-F458-7E6F-E8CDFE704FDD}"/>
              </a:ext>
            </a:extLst>
          </p:cNvPr>
          <p:cNvPicPr>
            <a:picLocks noChangeAspect="1"/>
          </p:cNvPicPr>
          <p:nvPr/>
        </p:nvPicPr>
        <p:blipFill>
          <a:blip r:embed="rId5"/>
          <a:stretch>
            <a:fillRect/>
          </a:stretch>
        </p:blipFill>
        <p:spPr>
          <a:xfrm>
            <a:off x="588020" y="6010728"/>
            <a:ext cx="2946550" cy="664567"/>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C09298D-77A4-43E4-D298-80AEB4FA1C2E}"/>
                  </a:ext>
                </a:extLst>
              </p:cNvPr>
              <p:cNvSpPr txBox="1"/>
              <p:nvPr/>
            </p:nvSpPr>
            <p:spPr>
              <a:xfrm>
                <a:off x="-111943" y="5188911"/>
                <a:ext cx="1297471" cy="552459"/>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3</m:t>
                                </m:r>
                              </m:e>
                              <m:e>
                                <m:r>
                                  <a:rPr lang="en-US" b="0" i="1" smtClean="0">
                                    <a:latin typeface="Cambria Math" panose="02040503050406030204" pitchFamily="18" charset="0"/>
                                  </a:rPr>
                                  <m:t>−</m:t>
                                </m:r>
                                <m:r>
                                  <a:rPr lang="en-US" b="0" i="1" smtClean="0">
                                    <a:latin typeface="Cambria Math" panose="02040503050406030204" pitchFamily="18" charset="0"/>
                                  </a:rPr>
                                  <m:t>6</m:t>
                                </m:r>
                              </m:e>
                            </m:mr>
                            <m:mr>
                              <m:e>
                                <m:r>
                                  <a:rPr lang="en-US" b="0" i="1" smtClean="0">
                                    <a:latin typeface="Cambria Math" panose="02040503050406030204" pitchFamily="18" charset="0"/>
                                  </a:rPr>
                                  <m:t>0</m:t>
                                </m:r>
                              </m:e>
                              <m:e>
                                <m:r>
                                  <a:rPr lang="en-US" b="0" i="1" smtClean="0">
                                    <a:latin typeface="Cambria Math" panose="02040503050406030204" pitchFamily="18" charset="0"/>
                                  </a:rPr>
                                  <m:t>−</m:t>
                                </m:r>
                                <m:r>
                                  <a:rPr lang="en-US" b="0" i="1" smtClean="0">
                                    <a:latin typeface="Cambria Math" panose="02040503050406030204" pitchFamily="18" charset="0"/>
                                  </a:rPr>
                                  <m:t>1</m:t>
                                </m:r>
                              </m:e>
                            </m:mr>
                          </m:m>
                        </m:e>
                      </m:d>
                    </m:oMath>
                  </m:oMathPara>
                </a14:m>
                <a:endParaRPr lang="en-IN" dirty="0"/>
              </a:p>
            </p:txBody>
          </p:sp>
        </mc:Choice>
        <mc:Fallback xmlns="">
          <p:sp>
            <p:nvSpPr>
              <p:cNvPr id="31" name="TextBox 30">
                <a:extLst>
                  <a:ext uri="{FF2B5EF4-FFF2-40B4-BE49-F238E27FC236}">
                    <a16:creationId xmlns:a16="http://schemas.microsoft.com/office/drawing/2014/main" id="{0C09298D-77A4-43E4-D298-80AEB4FA1C2E}"/>
                  </a:ext>
                </a:extLst>
              </p:cNvPr>
              <p:cNvSpPr txBox="1">
                <a:spLocks noRot="1" noChangeAspect="1" noMove="1" noResize="1" noEditPoints="1" noAdjustHandles="1" noChangeArrowheads="1" noChangeShapeType="1" noTextEdit="1"/>
              </p:cNvSpPr>
              <p:nvPr/>
            </p:nvSpPr>
            <p:spPr>
              <a:xfrm>
                <a:off x="-111943" y="5188911"/>
                <a:ext cx="1297471" cy="552459"/>
              </a:xfrm>
              <a:prstGeom prst="rect">
                <a:avLst/>
              </a:prstGeom>
              <a:blipFill>
                <a:blip r:embed="rId30"/>
                <a:stretch>
                  <a:fillRect/>
                </a:stretch>
              </a:blipFill>
            </p:spPr>
            <p:txBody>
              <a:bodyPr/>
              <a:lstStyle/>
              <a:p>
                <a:r>
                  <a:rPr lang="en-IN">
                    <a:noFill/>
                  </a:rPr>
                  <a:t> </a:t>
                </a:r>
              </a:p>
            </p:txBody>
          </p:sp>
        </mc:Fallback>
      </mc:AlternateContent>
      <p:grpSp>
        <p:nvGrpSpPr>
          <p:cNvPr id="20" name="Group 19">
            <a:extLst>
              <a:ext uri="{FF2B5EF4-FFF2-40B4-BE49-F238E27FC236}">
                <a16:creationId xmlns:a16="http://schemas.microsoft.com/office/drawing/2014/main" id="{F97352A3-AA4C-F6CC-D7C5-7E83E363A726}"/>
              </a:ext>
            </a:extLst>
          </p:cNvPr>
          <p:cNvGrpSpPr/>
          <p:nvPr/>
        </p:nvGrpSpPr>
        <p:grpSpPr>
          <a:xfrm>
            <a:off x="10048902" y="3159983"/>
            <a:ext cx="1885595" cy="1851264"/>
            <a:chOff x="9854658" y="4584949"/>
            <a:chExt cx="1885595" cy="1851264"/>
          </a:xfrm>
        </p:grpSpPr>
        <p:grpSp>
          <p:nvGrpSpPr>
            <p:cNvPr id="22" name="Group 21">
              <a:extLst>
                <a:ext uri="{FF2B5EF4-FFF2-40B4-BE49-F238E27FC236}">
                  <a16:creationId xmlns:a16="http://schemas.microsoft.com/office/drawing/2014/main" id="{369DD814-5230-CDA9-754F-E5A1707C4CC2}"/>
                </a:ext>
              </a:extLst>
            </p:cNvPr>
            <p:cNvGrpSpPr/>
            <p:nvPr/>
          </p:nvGrpSpPr>
          <p:grpSpPr>
            <a:xfrm>
              <a:off x="9854658" y="4584949"/>
              <a:ext cx="1885595" cy="1851264"/>
              <a:chOff x="10053065" y="3134362"/>
              <a:chExt cx="1885595" cy="1851264"/>
            </a:xfrm>
          </p:grpSpPr>
          <p:pic>
            <p:nvPicPr>
              <p:cNvPr id="34" name="Picture 33">
                <a:extLst>
                  <a:ext uri="{FF2B5EF4-FFF2-40B4-BE49-F238E27FC236}">
                    <a16:creationId xmlns:a16="http://schemas.microsoft.com/office/drawing/2014/main" id="{B0E7E3CF-01FC-E62C-A48C-51B5FD459377}"/>
                  </a:ext>
                </a:extLst>
              </p:cNvPr>
              <p:cNvPicPr>
                <a:picLocks noChangeAspect="1"/>
              </p:cNvPicPr>
              <p:nvPr/>
            </p:nvPicPr>
            <p:blipFill>
              <a:blip r:embed="rId31"/>
              <a:stretch>
                <a:fillRect/>
              </a:stretch>
            </p:blipFill>
            <p:spPr>
              <a:xfrm>
                <a:off x="10053065" y="3134362"/>
                <a:ext cx="1885595" cy="1817511"/>
              </a:xfrm>
              <a:prstGeom prst="rect">
                <a:avLst/>
              </a:prstGeom>
            </p:spPr>
          </p:pic>
          <p:grpSp>
            <p:nvGrpSpPr>
              <p:cNvPr id="35" name="Group 34">
                <a:extLst>
                  <a:ext uri="{FF2B5EF4-FFF2-40B4-BE49-F238E27FC236}">
                    <a16:creationId xmlns:a16="http://schemas.microsoft.com/office/drawing/2014/main" id="{5D94C205-B01A-1D9C-38E8-DA68CFF63299}"/>
                  </a:ext>
                </a:extLst>
              </p:cNvPr>
              <p:cNvGrpSpPr/>
              <p:nvPr/>
            </p:nvGrpSpPr>
            <p:grpSpPr>
              <a:xfrm>
                <a:off x="10731050" y="4748746"/>
                <a:ext cx="259200" cy="236880"/>
                <a:chOff x="10731050" y="4748746"/>
                <a:chExt cx="259200" cy="236880"/>
              </a:xfrm>
            </p:grpSpPr>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716B1F8A-BE63-BA70-E523-FAE6C4A37663}"/>
                        </a:ext>
                      </a:extLst>
                    </p14:cNvPr>
                    <p14:cNvContentPartPr/>
                    <p14:nvPr/>
                  </p14:nvContentPartPr>
                  <p14:xfrm>
                    <a:off x="10731050" y="4748746"/>
                    <a:ext cx="185760" cy="204840"/>
                  </p14:xfrm>
                </p:contentPart>
              </mc:Choice>
              <mc:Fallback xmlns="">
                <p:pic>
                  <p:nvPicPr>
                    <p:cNvPr id="20" name="Ink 19">
                      <a:extLst>
                        <a:ext uri="{FF2B5EF4-FFF2-40B4-BE49-F238E27FC236}">
                          <a16:creationId xmlns:a16="http://schemas.microsoft.com/office/drawing/2014/main" id="{6BA5E7EF-C709-E1B1-CB2F-3CEAF1D07A8B}"/>
                        </a:ext>
                      </a:extLst>
                    </p:cNvPr>
                    <p:cNvPicPr/>
                    <p:nvPr/>
                  </p:nvPicPr>
                  <p:blipFill>
                    <a:blip r:embed="rId33"/>
                    <a:stretch>
                      <a:fillRect/>
                    </a:stretch>
                  </p:blipFill>
                  <p:spPr>
                    <a:xfrm>
                      <a:off x="10722050" y="4740106"/>
                      <a:ext cx="2034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8B3E4BA0-7D3C-AE85-7182-3EE4D2E51DE8}"/>
                        </a:ext>
                      </a:extLst>
                    </p14:cNvPr>
                    <p14:cNvContentPartPr/>
                    <p14:nvPr/>
                  </p14:nvContentPartPr>
                  <p14:xfrm>
                    <a:off x="10989890" y="4873666"/>
                    <a:ext cx="360" cy="111960"/>
                  </p14:xfrm>
                </p:contentPart>
              </mc:Choice>
              <mc:Fallback xmlns="">
                <p:pic>
                  <p:nvPicPr>
                    <p:cNvPr id="21" name="Ink 20">
                      <a:extLst>
                        <a:ext uri="{FF2B5EF4-FFF2-40B4-BE49-F238E27FC236}">
                          <a16:creationId xmlns:a16="http://schemas.microsoft.com/office/drawing/2014/main" id="{EB7AC0AF-F4CC-026B-8006-D0260E08FEF0}"/>
                        </a:ext>
                      </a:extLst>
                    </p:cNvPr>
                    <p:cNvPicPr/>
                    <p:nvPr/>
                  </p:nvPicPr>
                  <p:blipFill>
                    <a:blip r:embed="rId11"/>
                    <a:stretch>
                      <a:fillRect/>
                    </a:stretch>
                  </p:blipFill>
                  <p:spPr>
                    <a:xfrm>
                      <a:off x="10980890" y="4864666"/>
                      <a:ext cx="18000" cy="129600"/>
                    </a:xfrm>
                    <a:prstGeom prst="rect">
                      <a:avLst/>
                    </a:prstGeom>
                  </p:spPr>
                </p:pic>
              </mc:Fallback>
            </mc:AlternateContent>
          </p:grpSp>
          <p:grpSp>
            <p:nvGrpSpPr>
              <p:cNvPr id="36" name="Group 35">
                <a:extLst>
                  <a:ext uri="{FF2B5EF4-FFF2-40B4-BE49-F238E27FC236}">
                    <a16:creationId xmlns:a16="http://schemas.microsoft.com/office/drawing/2014/main" id="{12F4F5A3-B801-DED3-D424-FF6A761DF21D}"/>
                  </a:ext>
                </a:extLst>
              </p:cNvPr>
              <p:cNvGrpSpPr/>
              <p:nvPr/>
            </p:nvGrpSpPr>
            <p:grpSpPr>
              <a:xfrm>
                <a:off x="10135970" y="3971391"/>
                <a:ext cx="327960" cy="582480"/>
                <a:chOff x="10135970" y="3971391"/>
                <a:chExt cx="327960" cy="582480"/>
              </a:xfrm>
            </p:grpSpPr>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2A83347D-F7CF-CB53-F5D0-6F5CCF214E31}"/>
                        </a:ext>
                      </a:extLst>
                    </p14:cNvPr>
                    <p14:cNvContentPartPr/>
                    <p14:nvPr/>
                  </p14:nvContentPartPr>
                  <p14:xfrm>
                    <a:off x="10438010" y="3976791"/>
                    <a:ext cx="9360" cy="577080"/>
                  </p14:xfrm>
                </p:contentPart>
              </mc:Choice>
              <mc:Fallback xmlns="">
                <p:pic>
                  <p:nvPicPr>
                    <p:cNvPr id="17" name="Ink 16">
                      <a:extLst>
                        <a:ext uri="{FF2B5EF4-FFF2-40B4-BE49-F238E27FC236}">
                          <a16:creationId xmlns:a16="http://schemas.microsoft.com/office/drawing/2014/main" id="{D1B2B5EE-4C31-0A4F-D596-5E332D3A5B1B}"/>
                        </a:ext>
                      </a:extLst>
                    </p:cNvPr>
                    <p:cNvPicPr/>
                    <p:nvPr/>
                  </p:nvPicPr>
                  <p:blipFill>
                    <a:blip r:embed="rId13"/>
                    <a:stretch>
                      <a:fillRect/>
                    </a:stretch>
                  </p:blipFill>
                  <p:spPr>
                    <a:xfrm>
                      <a:off x="10429010" y="3967791"/>
                      <a:ext cx="2700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904399BC-714A-A850-BE31-091A6EAF924E}"/>
                        </a:ext>
                      </a:extLst>
                    </p14:cNvPr>
                    <p14:cNvContentPartPr/>
                    <p14:nvPr/>
                  </p14:nvContentPartPr>
                  <p14:xfrm>
                    <a:off x="10135970" y="4106031"/>
                    <a:ext cx="111600" cy="155520"/>
                  </p14:xfrm>
                </p:contentPart>
              </mc:Choice>
              <mc:Fallback xmlns="">
                <p:pic>
                  <p:nvPicPr>
                    <p:cNvPr id="18" name="Ink 17">
                      <a:extLst>
                        <a:ext uri="{FF2B5EF4-FFF2-40B4-BE49-F238E27FC236}">
                          <a16:creationId xmlns:a16="http://schemas.microsoft.com/office/drawing/2014/main" id="{B76C9AA4-18FA-BBE6-6A01-41F619CAE4E4}"/>
                        </a:ext>
                      </a:extLst>
                    </p:cNvPr>
                    <p:cNvPicPr/>
                    <p:nvPr/>
                  </p:nvPicPr>
                  <p:blipFill>
                    <a:blip r:embed="rId15"/>
                    <a:stretch>
                      <a:fillRect/>
                    </a:stretch>
                  </p:blipFill>
                  <p:spPr>
                    <a:xfrm>
                      <a:off x="10127330" y="4097031"/>
                      <a:ext cx="1292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0A635EFB-3C41-698C-1F29-5ED74741907F}"/>
                        </a:ext>
                      </a:extLst>
                    </p14:cNvPr>
                    <p14:cNvContentPartPr/>
                    <p14:nvPr/>
                  </p14:nvContentPartPr>
                  <p14:xfrm>
                    <a:off x="10377530" y="3971391"/>
                    <a:ext cx="86400" cy="74520"/>
                  </p14:xfrm>
                </p:contentPart>
              </mc:Choice>
              <mc:Fallback xmlns="">
                <p:pic>
                  <p:nvPicPr>
                    <p:cNvPr id="19" name="Ink 18">
                      <a:extLst>
                        <a:ext uri="{FF2B5EF4-FFF2-40B4-BE49-F238E27FC236}">
                          <a16:creationId xmlns:a16="http://schemas.microsoft.com/office/drawing/2014/main" id="{04E9FF57-399E-4A34-9862-4B760591D8A2}"/>
                        </a:ext>
                      </a:extLst>
                    </p:cNvPr>
                    <p:cNvPicPr/>
                    <p:nvPr/>
                  </p:nvPicPr>
                  <p:blipFill>
                    <a:blip r:embed="rId17"/>
                    <a:stretch>
                      <a:fillRect/>
                    </a:stretch>
                  </p:blipFill>
                  <p:spPr>
                    <a:xfrm>
                      <a:off x="10368890" y="3962751"/>
                      <a:ext cx="104040" cy="9216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618677F3-7EC1-3398-35CA-A8B5719910BA}"/>
                    </a:ext>
                  </a:extLst>
                </p14:cNvPr>
                <p14:cNvContentPartPr/>
                <p14:nvPr/>
              </p14:nvContentPartPr>
              <p14:xfrm>
                <a:off x="10048130" y="5779488"/>
                <a:ext cx="130320" cy="137880"/>
              </p14:xfrm>
            </p:contentPart>
          </mc:Choice>
          <mc:Fallback xmlns="">
            <p:pic>
              <p:nvPicPr>
                <p:cNvPr id="24" name="Ink 23">
                  <a:extLst>
                    <a:ext uri="{FF2B5EF4-FFF2-40B4-BE49-F238E27FC236}">
                      <a16:creationId xmlns:a16="http://schemas.microsoft.com/office/drawing/2014/main" id="{618677F3-7EC1-3398-35CA-A8B5719910BA}"/>
                    </a:ext>
                  </a:extLst>
                </p:cNvPr>
                <p:cNvPicPr/>
                <p:nvPr/>
              </p:nvPicPr>
              <p:blipFill>
                <a:blip r:embed="rId6"/>
                <a:stretch>
                  <a:fillRect/>
                </a:stretch>
              </p:blipFill>
              <p:spPr>
                <a:xfrm>
                  <a:off x="10039130" y="5770488"/>
                  <a:ext cx="1479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65A9B39-7330-5F16-7D83-3112D6FDA9A5}"/>
                    </a:ext>
                  </a:extLst>
                </p14:cNvPr>
                <p14:cNvContentPartPr/>
                <p14:nvPr/>
              </p14:nvContentPartPr>
              <p14:xfrm>
                <a:off x="10386170" y="6123111"/>
                <a:ext cx="423000" cy="36360"/>
              </p14:xfrm>
            </p:contentPart>
          </mc:Choice>
          <mc:Fallback xmlns="">
            <p:pic>
              <p:nvPicPr>
                <p:cNvPr id="32" name="Ink 31">
                  <a:extLst>
                    <a:ext uri="{FF2B5EF4-FFF2-40B4-BE49-F238E27FC236}">
                      <a16:creationId xmlns:a16="http://schemas.microsoft.com/office/drawing/2014/main" id="{765A9B39-7330-5F16-7D83-3112D6FDA9A5}"/>
                    </a:ext>
                  </a:extLst>
                </p:cNvPr>
                <p:cNvPicPr/>
                <p:nvPr/>
              </p:nvPicPr>
              <p:blipFill>
                <a:blip r:embed="rId7"/>
                <a:stretch>
                  <a:fillRect/>
                </a:stretch>
              </p:blipFill>
              <p:spPr>
                <a:xfrm>
                  <a:off x="10377530" y="6114471"/>
                  <a:ext cx="4406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370FC5C6-4AFC-0EFF-238B-64FFBAFBD0BB}"/>
                    </a:ext>
                  </a:extLst>
                </p14:cNvPr>
                <p14:cNvContentPartPr/>
                <p14:nvPr/>
              </p14:nvContentPartPr>
              <p14:xfrm>
                <a:off x="10748690" y="6038871"/>
                <a:ext cx="223560" cy="270720"/>
              </p14:xfrm>
            </p:contentPart>
          </mc:Choice>
          <mc:Fallback xmlns="">
            <p:pic>
              <p:nvPicPr>
                <p:cNvPr id="33" name="Ink 32">
                  <a:extLst>
                    <a:ext uri="{FF2B5EF4-FFF2-40B4-BE49-F238E27FC236}">
                      <a16:creationId xmlns:a16="http://schemas.microsoft.com/office/drawing/2014/main" id="{370FC5C6-4AFC-0EFF-238B-64FFBAFBD0BB}"/>
                    </a:ext>
                  </a:extLst>
                </p:cNvPr>
                <p:cNvPicPr/>
                <p:nvPr/>
              </p:nvPicPr>
              <p:blipFill>
                <a:blip r:embed="rId41"/>
                <a:stretch>
                  <a:fillRect/>
                </a:stretch>
              </p:blipFill>
              <p:spPr>
                <a:xfrm>
                  <a:off x="10739690" y="6030231"/>
                  <a:ext cx="241200" cy="28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42" name="Ink 41">
                <a:extLst>
                  <a:ext uri="{FF2B5EF4-FFF2-40B4-BE49-F238E27FC236}">
                    <a16:creationId xmlns:a16="http://schemas.microsoft.com/office/drawing/2014/main" id="{DC01E135-B945-A471-AFC2-5FC698A5C448}"/>
                  </a:ext>
                </a:extLst>
              </p14:cNvPr>
              <p14:cNvContentPartPr/>
              <p14:nvPr/>
            </p14:nvContentPartPr>
            <p14:xfrm>
              <a:off x="11369690" y="6081398"/>
              <a:ext cx="360" cy="360"/>
            </p14:xfrm>
          </p:contentPart>
        </mc:Choice>
        <mc:Fallback xmlns="">
          <p:pic>
            <p:nvPicPr>
              <p:cNvPr id="42" name="Ink 41">
                <a:extLst>
                  <a:ext uri="{FF2B5EF4-FFF2-40B4-BE49-F238E27FC236}">
                    <a16:creationId xmlns:a16="http://schemas.microsoft.com/office/drawing/2014/main" id="{DC01E135-B945-A471-AFC2-5FC698A5C448}"/>
                  </a:ext>
                </a:extLst>
              </p:cNvPr>
              <p:cNvPicPr/>
              <p:nvPr/>
            </p:nvPicPr>
            <p:blipFill>
              <a:blip r:embed="rId43"/>
              <a:stretch>
                <a:fillRect/>
              </a:stretch>
            </p:blipFill>
            <p:spPr>
              <a:xfrm>
                <a:off x="11351690" y="5973758"/>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2" name="Ink 51">
                <a:extLst>
                  <a:ext uri="{FF2B5EF4-FFF2-40B4-BE49-F238E27FC236}">
                    <a16:creationId xmlns:a16="http://schemas.microsoft.com/office/drawing/2014/main" id="{579E0502-15A9-47FC-765D-9856C8F8EE86}"/>
                  </a:ext>
                </a:extLst>
              </p14:cNvPr>
              <p14:cNvContentPartPr/>
              <p14:nvPr/>
            </p14:nvContentPartPr>
            <p14:xfrm>
              <a:off x="10299770" y="4399431"/>
              <a:ext cx="18000" cy="291600"/>
            </p14:xfrm>
          </p:contentPart>
        </mc:Choice>
        <mc:Fallback xmlns="">
          <p:pic>
            <p:nvPicPr>
              <p:cNvPr id="52" name="Ink 51">
                <a:extLst>
                  <a:ext uri="{FF2B5EF4-FFF2-40B4-BE49-F238E27FC236}">
                    <a16:creationId xmlns:a16="http://schemas.microsoft.com/office/drawing/2014/main" id="{579E0502-15A9-47FC-765D-9856C8F8EE86}"/>
                  </a:ext>
                </a:extLst>
              </p:cNvPr>
              <p:cNvPicPr/>
              <p:nvPr/>
            </p:nvPicPr>
            <p:blipFill>
              <a:blip r:embed="rId45"/>
              <a:stretch>
                <a:fillRect/>
              </a:stretch>
            </p:blipFill>
            <p:spPr>
              <a:xfrm>
                <a:off x="10291130" y="4390431"/>
                <a:ext cx="356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3" name="Ink 52">
                <a:extLst>
                  <a:ext uri="{FF2B5EF4-FFF2-40B4-BE49-F238E27FC236}">
                    <a16:creationId xmlns:a16="http://schemas.microsoft.com/office/drawing/2014/main" id="{920E3EC1-4E4A-C175-1529-C0037E2623E2}"/>
                  </a:ext>
                </a:extLst>
              </p14:cNvPr>
              <p14:cNvContentPartPr/>
              <p14:nvPr/>
            </p14:nvContentPartPr>
            <p14:xfrm>
              <a:off x="10954250" y="4846551"/>
              <a:ext cx="276120" cy="342360"/>
            </p14:xfrm>
          </p:contentPart>
        </mc:Choice>
        <mc:Fallback xmlns="">
          <p:pic>
            <p:nvPicPr>
              <p:cNvPr id="53" name="Ink 52">
                <a:extLst>
                  <a:ext uri="{FF2B5EF4-FFF2-40B4-BE49-F238E27FC236}">
                    <a16:creationId xmlns:a16="http://schemas.microsoft.com/office/drawing/2014/main" id="{920E3EC1-4E4A-C175-1529-C0037E2623E2}"/>
                  </a:ext>
                </a:extLst>
              </p:cNvPr>
              <p:cNvPicPr/>
              <p:nvPr/>
            </p:nvPicPr>
            <p:blipFill>
              <a:blip r:embed="rId47"/>
              <a:stretch>
                <a:fillRect/>
              </a:stretch>
            </p:blipFill>
            <p:spPr>
              <a:xfrm>
                <a:off x="10945610" y="4837911"/>
                <a:ext cx="2937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6672FD0A-D911-8E99-5058-F103EAECB1EF}"/>
                  </a:ext>
                </a:extLst>
              </p14:cNvPr>
              <p14:cNvContentPartPr/>
              <p14:nvPr/>
            </p14:nvContentPartPr>
            <p14:xfrm>
              <a:off x="10662290" y="4614711"/>
              <a:ext cx="749880" cy="167040"/>
            </p14:xfrm>
          </p:contentPart>
        </mc:Choice>
        <mc:Fallback xmlns="">
          <p:pic>
            <p:nvPicPr>
              <p:cNvPr id="54" name="Ink 53">
                <a:extLst>
                  <a:ext uri="{FF2B5EF4-FFF2-40B4-BE49-F238E27FC236}">
                    <a16:creationId xmlns:a16="http://schemas.microsoft.com/office/drawing/2014/main" id="{6672FD0A-D911-8E99-5058-F103EAECB1EF}"/>
                  </a:ext>
                </a:extLst>
              </p:cNvPr>
              <p:cNvPicPr/>
              <p:nvPr/>
            </p:nvPicPr>
            <p:blipFill>
              <a:blip r:embed="rId49"/>
              <a:stretch>
                <a:fillRect/>
              </a:stretch>
            </p:blipFill>
            <p:spPr>
              <a:xfrm>
                <a:off x="10653290" y="4605711"/>
                <a:ext cx="7675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9" name="Ink 58">
                <a:extLst>
                  <a:ext uri="{FF2B5EF4-FFF2-40B4-BE49-F238E27FC236}">
                    <a16:creationId xmlns:a16="http://schemas.microsoft.com/office/drawing/2014/main" id="{589FF197-C33C-1040-3483-5A4B1B5A63FD}"/>
                  </a:ext>
                </a:extLst>
              </p14:cNvPr>
              <p14:cNvContentPartPr/>
              <p14:nvPr/>
            </p14:nvContentPartPr>
            <p14:xfrm>
              <a:off x="11188250" y="6521271"/>
              <a:ext cx="360" cy="360"/>
            </p14:xfrm>
          </p:contentPart>
        </mc:Choice>
        <mc:Fallback xmlns="">
          <p:pic>
            <p:nvPicPr>
              <p:cNvPr id="59" name="Ink 58">
                <a:extLst>
                  <a:ext uri="{FF2B5EF4-FFF2-40B4-BE49-F238E27FC236}">
                    <a16:creationId xmlns:a16="http://schemas.microsoft.com/office/drawing/2014/main" id="{589FF197-C33C-1040-3483-5A4B1B5A63FD}"/>
                  </a:ext>
                </a:extLst>
              </p:cNvPr>
              <p:cNvPicPr/>
              <p:nvPr/>
            </p:nvPicPr>
            <p:blipFill>
              <a:blip r:embed="rId51"/>
              <a:stretch>
                <a:fillRect/>
              </a:stretch>
            </p:blipFill>
            <p:spPr>
              <a:xfrm>
                <a:off x="11179610" y="65126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0" name="Ink 59">
                <a:extLst>
                  <a:ext uri="{FF2B5EF4-FFF2-40B4-BE49-F238E27FC236}">
                    <a16:creationId xmlns:a16="http://schemas.microsoft.com/office/drawing/2014/main" id="{40C2A68E-A579-4FB5-88B4-64F3C6492274}"/>
                  </a:ext>
                </a:extLst>
              </p14:cNvPr>
              <p14:cNvContentPartPr/>
              <p14:nvPr/>
            </p14:nvContentPartPr>
            <p14:xfrm>
              <a:off x="11188250" y="6521271"/>
              <a:ext cx="360" cy="360"/>
            </p14:xfrm>
          </p:contentPart>
        </mc:Choice>
        <mc:Fallback xmlns="">
          <p:pic>
            <p:nvPicPr>
              <p:cNvPr id="60" name="Ink 59">
                <a:extLst>
                  <a:ext uri="{FF2B5EF4-FFF2-40B4-BE49-F238E27FC236}">
                    <a16:creationId xmlns:a16="http://schemas.microsoft.com/office/drawing/2014/main" id="{40C2A68E-A579-4FB5-88B4-64F3C6492274}"/>
                  </a:ext>
                </a:extLst>
              </p:cNvPr>
              <p:cNvPicPr/>
              <p:nvPr/>
            </p:nvPicPr>
            <p:blipFill>
              <a:blip r:embed="rId51"/>
              <a:stretch>
                <a:fillRect/>
              </a:stretch>
            </p:blipFill>
            <p:spPr>
              <a:xfrm>
                <a:off x="11179610" y="6512631"/>
                <a:ext cx="18000" cy="18000"/>
              </a:xfrm>
              <a:prstGeom prst="rect">
                <a:avLst/>
              </a:prstGeom>
            </p:spPr>
          </p:pic>
        </mc:Fallback>
      </mc:AlternateContent>
      <p:grpSp>
        <p:nvGrpSpPr>
          <p:cNvPr id="67" name="Group 66">
            <a:extLst>
              <a:ext uri="{FF2B5EF4-FFF2-40B4-BE49-F238E27FC236}">
                <a16:creationId xmlns:a16="http://schemas.microsoft.com/office/drawing/2014/main" id="{8F46A514-E75A-EA49-6BE4-098F5B37F5FB}"/>
              </a:ext>
            </a:extLst>
          </p:cNvPr>
          <p:cNvGrpSpPr/>
          <p:nvPr/>
        </p:nvGrpSpPr>
        <p:grpSpPr>
          <a:xfrm>
            <a:off x="10817450" y="6452511"/>
            <a:ext cx="360" cy="360"/>
            <a:chOff x="10817450" y="6452511"/>
            <a:chExt cx="360" cy="360"/>
          </a:xfrm>
        </p:grpSpPr>
        <mc:AlternateContent xmlns:mc="http://schemas.openxmlformats.org/markup-compatibility/2006" xmlns:p14="http://schemas.microsoft.com/office/powerpoint/2010/main">
          <mc:Choice Requires="p14">
            <p:contentPart p14:bwMode="auto" r:id="rId53">
              <p14:nvContentPartPr>
                <p14:cNvPr id="61" name="Ink 60">
                  <a:extLst>
                    <a:ext uri="{FF2B5EF4-FFF2-40B4-BE49-F238E27FC236}">
                      <a16:creationId xmlns:a16="http://schemas.microsoft.com/office/drawing/2014/main" id="{81B7FB72-D141-154A-084D-3DAFE0FF38DC}"/>
                    </a:ext>
                  </a:extLst>
                </p14:cNvPr>
                <p14:cNvContentPartPr/>
                <p14:nvPr/>
              </p14:nvContentPartPr>
              <p14:xfrm>
                <a:off x="10817450" y="6452511"/>
                <a:ext cx="360" cy="360"/>
              </p14:xfrm>
            </p:contentPart>
          </mc:Choice>
          <mc:Fallback xmlns="">
            <p:pic>
              <p:nvPicPr>
                <p:cNvPr id="61" name="Ink 60">
                  <a:extLst>
                    <a:ext uri="{FF2B5EF4-FFF2-40B4-BE49-F238E27FC236}">
                      <a16:creationId xmlns:a16="http://schemas.microsoft.com/office/drawing/2014/main" id="{81B7FB72-D141-154A-084D-3DAFE0FF38DC}"/>
                    </a:ext>
                  </a:extLst>
                </p:cNvPr>
                <p:cNvPicPr/>
                <p:nvPr/>
              </p:nvPicPr>
              <p:blipFill>
                <a:blip r:embed="rId51"/>
                <a:stretch>
                  <a:fillRect/>
                </a:stretch>
              </p:blipFill>
              <p:spPr>
                <a:xfrm>
                  <a:off x="10808450" y="64438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2" name="Ink 61">
                  <a:extLst>
                    <a:ext uri="{FF2B5EF4-FFF2-40B4-BE49-F238E27FC236}">
                      <a16:creationId xmlns:a16="http://schemas.microsoft.com/office/drawing/2014/main" id="{04B382D0-75A4-AD21-F9A2-A6F177064350}"/>
                    </a:ext>
                  </a:extLst>
                </p14:cNvPr>
                <p14:cNvContentPartPr/>
                <p14:nvPr/>
              </p14:nvContentPartPr>
              <p14:xfrm>
                <a:off x="10817450" y="6452511"/>
                <a:ext cx="360" cy="360"/>
              </p14:xfrm>
            </p:contentPart>
          </mc:Choice>
          <mc:Fallback xmlns="">
            <p:pic>
              <p:nvPicPr>
                <p:cNvPr id="62" name="Ink 61">
                  <a:extLst>
                    <a:ext uri="{FF2B5EF4-FFF2-40B4-BE49-F238E27FC236}">
                      <a16:creationId xmlns:a16="http://schemas.microsoft.com/office/drawing/2014/main" id="{04B382D0-75A4-AD21-F9A2-A6F177064350}"/>
                    </a:ext>
                  </a:extLst>
                </p:cNvPr>
                <p:cNvPicPr/>
                <p:nvPr/>
              </p:nvPicPr>
              <p:blipFill>
                <a:blip r:embed="rId51"/>
                <a:stretch>
                  <a:fillRect/>
                </a:stretch>
              </p:blipFill>
              <p:spPr>
                <a:xfrm>
                  <a:off x="10808450" y="64438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3" name="Ink 62">
                  <a:extLst>
                    <a:ext uri="{FF2B5EF4-FFF2-40B4-BE49-F238E27FC236}">
                      <a16:creationId xmlns:a16="http://schemas.microsoft.com/office/drawing/2014/main" id="{854886EB-EB9D-219A-1530-E2D595F9796C}"/>
                    </a:ext>
                  </a:extLst>
                </p14:cNvPr>
                <p14:cNvContentPartPr/>
                <p14:nvPr/>
              </p14:nvContentPartPr>
              <p14:xfrm>
                <a:off x="10817450" y="6452511"/>
                <a:ext cx="360" cy="360"/>
              </p14:xfrm>
            </p:contentPart>
          </mc:Choice>
          <mc:Fallback xmlns="">
            <p:pic>
              <p:nvPicPr>
                <p:cNvPr id="63" name="Ink 62">
                  <a:extLst>
                    <a:ext uri="{FF2B5EF4-FFF2-40B4-BE49-F238E27FC236}">
                      <a16:creationId xmlns:a16="http://schemas.microsoft.com/office/drawing/2014/main" id="{854886EB-EB9D-219A-1530-E2D595F9796C}"/>
                    </a:ext>
                  </a:extLst>
                </p:cNvPr>
                <p:cNvPicPr/>
                <p:nvPr/>
              </p:nvPicPr>
              <p:blipFill>
                <a:blip r:embed="rId51"/>
                <a:stretch>
                  <a:fillRect/>
                </a:stretch>
              </p:blipFill>
              <p:spPr>
                <a:xfrm>
                  <a:off x="10808450" y="64438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5" name="Ink 64">
                  <a:extLst>
                    <a:ext uri="{FF2B5EF4-FFF2-40B4-BE49-F238E27FC236}">
                      <a16:creationId xmlns:a16="http://schemas.microsoft.com/office/drawing/2014/main" id="{FB8485F0-503A-790A-82CB-8B717BF8C5A4}"/>
                    </a:ext>
                  </a:extLst>
                </p14:cNvPr>
                <p14:cNvContentPartPr/>
                <p14:nvPr/>
              </p14:nvContentPartPr>
              <p14:xfrm>
                <a:off x="10817450" y="6452511"/>
                <a:ext cx="360" cy="360"/>
              </p14:xfrm>
            </p:contentPart>
          </mc:Choice>
          <mc:Fallback xmlns="">
            <p:pic>
              <p:nvPicPr>
                <p:cNvPr id="65" name="Ink 64">
                  <a:extLst>
                    <a:ext uri="{FF2B5EF4-FFF2-40B4-BE49-F238E27FC236}">
                      <a16:creationId xmlns:a16="http://schemas.microsoft.com/office/drawing/2014/main" id="{FB8485F0-503A-790A-82CB-8B717BF8C5A4}"/>
                    </a:ext>
                  </a:extLst>
                </p:cNvPr>
                <p:cNvPicPr/>
                <p:nvPr/>
              </p:nvPicPr>
              <p:blipFill>
                <a:blip r:embed="rId51"/>
                <a:stretch>
                  <a:fillRect/>
                </a:stretch>
              </p:blipFill>
              <p:spPr>
                <a:xfrm>
                  <a:off x="10808450" y="64438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6" name="Ink 65">
                  <a:extLst>
                    <a:ext uri="{FF2B5EF4-FFF2-40B4-BE49-F238E27FC236}">
                      <a16:creationId xmlns:a16="http://schemas.microsoft.com/office/drawing/2014/main" id="{9C007637-EF16-4BC0-F4FE-D9FFA9E205B1}"/>
                    </a:ext>
                  </a:extLst>
                </p14:cNvPr>
                <p14:cNvContentPartPr/>
                <p14:nvPr/>
              </p14:nvContentPartPr>
              <p14:xfrm>
                <a:off x="10817450" y="6452511"/>
                <a:ext cx="360" cy="360"/>
              </p14:xfrm>
            </p:contentPart>
          </mc:Choice>
          <mc:Fallback xmlns="">
            <p:pic>
              <p:nvPicPr>
                <p:cNvPr id="66" name="Ink 65">
                  <a:extLst>
                    <a:ext uri="{FF2B5EF4-FFF2-40B4-BE49-F238E27FC236}">
                      <a16:creationId xmlns:a16="http://schemas.microsoft.com/office/drawing/2014/main" id="{9C007637-EF16-4BC0-F4FE-D9FFA9E205B1}"/>
                    </a:ext>
                  </a:extLst>
                </p:cNvPr>
                <p:cNvPicPr/>
                <p:nvPr/>
              </p:nvPicPr>
              <p:blipFill>
                <a:blip r:embed="rId51"/>
                <a:stretch>
                  <a:fillRect/>
                </a:stretch>
              </p:blipFill>
              <p:spPr>
                <a:xfrm>
                  <a:off x="10808450" y="6443871"/>
                  <a:ext cx="18000" cy="18000"/>
                </a:xfrm>
                <a:prstGeom prst="rect">
                  <a:avLst/>
                </a:prstGeom>
              </p:spPr>
            </p:pic>
          </mc:Fallback>
        </mc:AlternateContent>
      </p:grpSp>
    </p:spTree>
    <p:extLst>
      <p:ext uri="{BB962C8B-B14F-4D97-AF65-F5344CB8AC3E}">
        <p14:creationId xmlns:p14="http://schemas.microsoft.com/office/powerpoint/2010/main" val="407894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1577308" y="949775"/>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A00D7A-7368-06A5-716F-ABA69349409D}"/>
                  </a:ext>
                </a:extLst>
              </p:cNvPr>
              <p:cNvSpPr txBox="1"/>
              <p:nvPr/>
            </p:nvSpPr>
            <p:spPr>
              <a:xfrm>
                <a:off x="4348906" y="1110192"/>
                <a:ext cx="6065749" cy="523220"/>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a14:m>
                <a:endParaRPr lang="en-US" sz="2800" b="0" dirty="0"/>
              </a:p>
            </p:txBody>
          </p:sp>
        </mc:Choice>
        <mc:Fallback xmlns="">
          <p:sp>
            <p:nvSpPr>
              <p:cNvPr id="5" name="TextBox 4">
                <a:extLst>
                  <a:ext uri="{FF2B5EF4-FFF2-40B4-BE49-F238E27FC236}">
                    <a16:creationId xmlns:a16="http://schemas.microsoft.com/office/drawing/2014/main" id="{C1A00D7A-7368-06A5-716F-ABA69349409D}"/>
                  </a:ext>
                </a:extLst>
              </p:cNvPr>
              <p:cNvSpPr txBox="1">
                <a:spLocks noRot="1" noChangeAspect="1" noMove="1" noResize="1" noEditPoints="1" noAdjustHandles="1" noChangeArrowheads="1" noChangeShapeType="1" noTextEdit="1"/>
              </p:cNvSpPr>
              <p:nvPr/>
            </p:nvSpPr>
            <p:spPr>
              <a:xfrm>
                <a:off x="4348906" y="1110192"/>
                <a:ext cx="6065749" cy="523220"/>
              </a:xfrm>
              <a:prstGeom prst="rect">
                <a:avLst/>
              </a:prstGeom>
              <a:blipFill>
                <a:blip r:embed="rId4"/>
                <a:stretch>
                  <a:fillRect l="-2010" t="-13953" b="-325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ACEF61-D313-7406-AF5C-519657E33E56}"/>
                  </a:ext>
                </a:extLst>
              </p:cNvPr>
              <p:cNvSpPr txBox="1"/>
              <p:nvPr/>
            </p:nvSpPr>
            <p:spPr>
              <a:xfrm flipH="1">
                <a:off x="841360" y="1866049"/>
                <a:ext cx="9465045" cy="1323439"/>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IN" sz="2000" b="1" dirty="0">
                    <a:latin typeface="Cambria" panose="02040503050406030204" pitchFamily="18" charset="0"/>
                    <a:ea typeface="Cambria" panose="02040503050406030204" pitchFamily="18" charset="0"/>
                  </a:rPr>
                  <a:t>Case 1: </a:t>
                </a:r>
                <a14:m>
                  <m:oMath xmlns:m="http://schemas.openxmlformats.org/officeDocument/2006/math">
                    <m:r>
                      <a:rPr lang="en-US" sz="2000" b="1" i="1" smtClean="0">
                        <a:latin typeface="Cambria Math" panose="02040503050406030204" pitchFamily="18" charset="0"/>
                        <a:ea typeface="Cambria" panose="02040503050406030204" pitchFamily="18" charset="0"/>
                      </a:rPr>
                      <m:t> </m:t>
                    </m:r>
                    <m:d>
                      <m:dPr>
                        <m:ctrlPr>
                          <a:rPr lang="en-US" sz="2000" b="1" i="1" smtClean="0">
                            <a:latin typeface="Cambria Math" panose="02040503050406030204" pitchFamily="18" charset="0"/>
                            <a:ea typeface="Cambria" panose="02040503050406030204" pitchFamily="18" charset="0"/>
                          </a:rPr>
                        </m:ctrlPr>
                      </m:dPr>
                      <m:e>
                        <m:r>
                          <a:rPr lang="en-US" sz="2000" b="1" i="1" smtClean="0">
                            <a:latin typeface="Cambria Math" panose="02040503050406030204" pitchFamily="18" charset="0"/>
                            <a:ea typeface="Cambria" panose="02040503050406030204" pitchFamily="18" charset="0"/>
                          </a:rPr>
                          <m:t>𝟎</m:t>
                        </m:r>
                        <m:r>
                          <a:rPr lang="en-US" sz="2000" b="1" i="1" smtClean="0">
                            <a:latin typeface="Cambria Math" panose="02040503050406030204" pitchFamily="18" charset="0"/>
                            <a:ea typeface="Cambria" panose="02040503050406030204" pitchFamily="18" charset="0"/>
                          </a:rPr>
                          <m:t>,</m:t>
                        </m:r>
                        <m:r>
                          <a:rPr lang="en-US" sz="2000" b="1" i="1" smtClean="0">
                            <a:latin typeface="Cambria Math" panose="02040503050406030204" pitchFamily="18" charset="0"/>
                            <a:ea typeface="Cambria" panose="02040503050406030204" pitchFamily="18" charset="0"/>
                          </a:rPr>
                          <m:t>𝟎</m:t>
                        </m:r>
                      </m:e>
                    </m:d>
                    <m:r>
                      <a:rPr lang="en-US" sz="2000" b="1" i="1" smtClean="0">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𝟏</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𝟑</m:t>
                    </m:r>
                    <m:r>
                      <a:rPr lang="en-US" sz="2000" b="1" i="1" dirty="0" smtClean="0">
                        <a:solidFill>
                          <a:srgbClr val="FF0000"/>
                        </a:solidFill>
                        <a:latin typeface="Cambria Math" panose="02040503050406030204" pitchFamily="18" charset="0"/>
                        <a:ea typeface="Cambria" panose="02040503050406030204" pitchFamily="18" charset="0"/>
                      </a:rPr>
                      <m:t>, </m:t>
                    </m:r>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𝟐</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𝟐</m:t>
                    </m:r>
                  </m:oMath>
                </a14:m>
                <a:r>
                  <a:rPr lang="en-IN" sz="2000" b="1" dirty="0">
                    <a:solidFill>
                      <a:srgbClr val="FF0000"/>
                    </a:solidFill>
                    <a:latin typeface="Cambria" panose="02040503050406030204" pitchFamily="18" charset="0"/>
                    <a:ea typeface="Cambria" panose="02040503050406030204" pitchFamily="18" charset="0"/>
                  </a:rPr>
                  <a:t> : </a:t>
                </a:r>
                <a:r>
                  <a:rPr lang="en-IN" sz="2000" b="1" i="1" dirty="0">
                    <a:solidFill>
                      <a:srgbClr val="0000FF"/>
                    </a:solidFill>
                    <a:latin typeface="Cambria" panose="02040503050406030204" pitchFamily="18" charset="0"/>
                    <a:ea typeface="Cambria" panose="02040503050406030204" pitchFamily="18" charset="0"/>
                  </a:rPr>
                  <a:t>Unstable node</a:t>
                </a:r>
              </a:p>
              <a:p>
                <a:r>
                  <a:rPr lang="en-IN" sz="2000" b="1" dirty="0">
                    <a:solidFill>
                      <a:srgbClr val="FF0000"/>
                    </a:solidFill>
                    <a:latin typeface="Cambria" panose="02040503050406030204" pitchFamily="18" charset="0"/>
                    <a:ea typeface="Cambria" panose="02040503050406030204" pitchFamily="18" charset="0"/>
                  </a:rPr>
                  <a:t>                               The trajectory will move away from origin parallel to the eigen vector </a:t>
                </a:r>
                <a14:m>
                  <m:oMath xmlns:m="http://schemas.openxmlformats.org/officeDocument/2006/math">
                    <m:r>
                      <a:rPr lang="en-US" sz="2000" b="1" i="1" smtClean="0">
                        <a:solidFill>
                          <a:srgbClr val="FF0000"/>
                        </a:solidFill>
                        <a:latin typeface="Cambria Math" panose="02040503050406030204" pitchFamily="18" charset="0"/>
                        <a:ea typeface="Cambria" panose="02040503050406030204" pitchFamily="18" charset="0"/>
                      </a:rPr>
                      <m:t>𝒗</m:t>
                    </m:r>
                    <m:r>
                      <a:rPr lang="en-US" sz="2000" b="1" i="1" smtClean="0">
                        <a:solidFill>
                          <a:srgbClr val="FF0000"/>
                        </a:solidFill>
                        <a:latin typeface="Cambria Math" panose="02040503050406030204" pitchFamily="18" charset="0"/>
                        <a:ea typeface="Cambria" panose="02040503050406030204" pitchFamily="18" charset="0"/>
                      </a:rPr>
                      <m:t>=</m:t>
                    </m:r>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𝟎</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e>
                    </m:d>
                  </m:oMath>
                </a14:m>
                <a:r>
                  <a:rPr lang="en-IN" sz="2000" b="1" dirty="0">
                    <a:solidFill>
                      <a:srgbClr val="FF0000"/>
                    </a:solidFill>
                    <a:latin typeface="Cambria" panose="02040503050406030204" pitchFamily="18" charset="0"/>
                    <a:ea typeface="Cambria" panose="02040503050406030204" pitchFamily="18" charset="0"/>
                  </a:rPr>
                  <a:t> which is assigned for slow eigendirection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𝝀</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𝟎</m:t>
                    </m:r>
                  </m:oMath>
                </a14:m>
                <a:r>
                  <a:rPr lang="en-IN" sz="2000" b="1" dirty="0">
                    <a:solidFill>
                      <a:srgbClr val="FF0000"/>
                    </a:solidFill>
                    <a:latin typeface="Cambria" panose="02040503050406030204" pitchFamily="18" charset="0"/>
                    <a:ea typeface="Cambria" panose="02040503050406030204" pitchFamily="18" charset="0"/>
                  </a:rPr>
                  <a:t>). This vector spans the y axis. The phase portrait near </a:t>
                </a:r>
                <a14:m>
                  <m:oMath xmlns:m="http://schemas.openxmlformats.org/officeDocument/2006/math">
                    <m:d>
                      <m:dPr>
                        <m:ctrlPr>
                          <a:rPr lang="en-US" sz="2000" b="1" i="1" smtClean="0">
                            <a:solidFill>
                              <a:srgbClr val="FF0000"/>
                            </a:solidFill>
                            <a:latin typeface="Cambria Math" panose="02040503050406030204" pitchFamily="18" charset="0"/>
                            <a:ea typeface="Cambria" panose="02040503050406030204" pitchFamily="18" charset="0"/>
                          </a:rPr>
                        </m:ctrlPr>
                      </m:dPr>
                      <m:e>
                        <m:r>
                          <a:rPr lang="en-US" sz="2000" b="1" i="1" smtClean="0">
                            <a:solidFill>
                              <a:srgbClr val="FF0000"/>
                            </a:solidFill>
                            <a:latin typeface="Cambria Math" panose="02040503050406030204" pitchFamily="18" charset="0"/>
                            <a:ea typeface="Cambria" panose="02040503050406030204" pitchFamily="18" charset="0"/>
                          </a:rPr>
                          <m:t>𝟎</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𝟎</m:t>
                        </m:r>
                      </m:e>
                    </m:d>
                  </m:oMath>
                </a14:m>
                <a:r>
                  <a:rPr lang="en-IN" sz="2000" b="1" dirty="0">
                    <a:solidFill>
                      <a:srgbClr val="FF0000"/>
                    </a:solidFill>
                    <a:latin typeface="Cambria" panose="02040503050406030204" pitchFamily="18" charset="0"/>
                    <a:ea typeface="Cambria" panose="02040503050406030204" pitchFamily="18" charset="0"/>
                  </a:rPr>
                  <a:t> looks like</a:t>
                </a:r>
              </a:p>
            </p:txBody>
          </p:sp>
        </mc:Choice>
        <mc:Fallback xmlns="">
          <p:sp>
            <p:nvSpPr>
              <p:cNvPr id="4" name="TextBox 3">
                <a:extLst>
                  <a:ext uri="{FF2B5EF4-FFF2-40B4-BE49-F238E27FC236}">
                    <a16:creationId xmlns:a16="http://schemas.microsoft.com/office/drawing/2014/main" id="{DCACEF61-D313-7406-AF5C-519657E33E56}"/>
                  </a:ext>
                </a:extLst>
              </p:cNvPr>
              <p:cNvSpPr txBox="1">
                <a:spLocks noRot="1" noChangeAspect="1" noMove="1" noResize="1" noEditPoints="1" noAdjustHandles="1" noChangeArrowheads="1" noChangeShapeType="1" noTextEdit="1"/>
              </p:cNvSpPr>
              <p:nvPr/>
            </p:nvSpPr>
            <p:spPr>
              <a:xfrm flipH="1">
                <a:off x="841360" y="1866049"/>
                <a:ext cx="9465045" cy="1323439"/>
              </a:xfrm>
              <a:prstGeom prst="rect">
                <a:avLst/>
              </a:prstGeom>
              <a:blipFill>
                <a:blip r:embed="rId5"/>
                <a:stretch>
                  <a:fillRect l="-644" t="-2304" b="-7373"/>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AE57B25A-9C42-AAD4-740E-05F28F16DF3D}"/>
              </a:ext>
            </a:extLst>
          </p:cNvPr>
          <p:cNvPicPr>
            <a:picLocks noChangeAspect="1"/>
          </p:cNvPicPr>
          <p:nvPr/>
        </p:nvPicPr>
        <p:blipFill>
          <a:blip r:embed="rId6"/>
          <a:stretch>
            <a:fillRect/>
          </a:stretch>
        </p:blipFill>
        <p:spPr>
          <a:xfrm>
            <a:off x="10306405" y="1714001"/>
            <a:ext cx="1885595" cy="181751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77B46A-332C-54CB-5E8E-0387FF0E2F7F}"/>
                  </a:ext>
                </a:extLst>
              </p:cNvPr>
              <p:cNvSpPr txBox="1"/>
              <p:nvPr/>
            </p:nvSpPr>
            <p:spPr>
              <a:xfrm flipH="1">
                <a:off x="876299" y="3535700"/>
                <a:ext cx="9506305" cy="101566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IN" sz="2000" b="1" dirty="0">
                    <a:latin typeface="Cambria" panose="02040503050406030204" pitchFamily="18" charset="0"/>
                    <a:ea typeface="Cambria" panose="02040503050406030204" pitchFamily="18" charset="0"/>
                  </a:rPr>
                  <a:t>Case 2: </a:t>
                </a:r>
                <a14:m>
                  <m:oMath xmlns:m="http://schemas.openxmlformats.org/officeDocument/2006/math">
                    <m:r>
                      <a:rPr lang="en-US" sz="2000" b="1" i="1" smtClean="0">
                        <a:latin typeface="Cambria Math" panose="02040503050406030204" pitchFamily="18" charset="0"/>
                        <a:ea typeface="Cambria" panose="02040503050406030204" pitchFamily="18" charset="0"/>
                      </a:rPr>
                      <m:t> </m:t>
                    </m:r>
                    <m:d>
                      <m:dPr>
                        <m:ctrlPr>
                          <a:rPr lang="en-US" sz="2000" b="1" i="1" smtClean="0">
                            <a:latin typeface="Cambria Math" panose="02040503050406030204" pitchFamily="18" charset="0"/>
                            <a:ea typeface="Cambria" panose="02040503050406030204" pitchFamily="18" charset="0"/>
                          </a:rPr>
                        </m:ctrlPr>
                      </m:dPr>
                      <m:e>
                        <m:r>
                          <a:rPr lang="en-US" sz="2000" b="1" i="1" smtClean="0">
                            <a:latin typeface="Cambria Math" panose="02040503050406030204" pitchFamily="18" charset="0"/>
                            <a:ea typeface="Cambria" panose="02040503050406030204" pitchFamily="18" charset="0"/>
                          </a:rPr>
                          <m:t>𝟑</m:t>
                        </m:r>
                        <m:r>
                          <a:rPr lang="en-US" sz="2000" b="1" i="1" smtClean="0">
                            <a:latin typeface="Cambria Math" panose="02040503050406030204" pitchFamily="18" charset="0"/>
                            <a:ea typeface="Cambria" panose="02040503050406030204" pitchFamily="18" charset="0"/>
                          </a:rPr>
                          <m:t>,</m:t>
                        </m:r>
                        <m:r>
                          <a:rPr lang="en-US" sz="2000" b="1" i="1" smtClean="0">
                            <a:latin typeface="Cambria Math" panose="02040503050406030204" pitchFamily="18" charset="0"/>
                            <a:ea typeface="Cambria" panose="02040503050406030204" pitchFamily="18" charset="0"/>
                          </a:rPr>
                          <m:t>𝟎</m:t>
                        </m:r>
                      </m:e>
                    </m:d>
                    <m:r>
                      <a:rPr lang="en-US" sz="2000" b="1" i="1" smtClean="0">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𝟏</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𝟑</m:t>
                    </m:r>
                    <m:r>
                      <a:rPr lang="en-US" sz="2000" b="1" i="1" dirty="0" smtClean="0">
                        <a:solidFill>
                          <a:srgbClr val="FF0000"/>
                        </a:solidFill>
                        <a:latin typeface="Cambria Math" panose="02040503050406030204" pitchFamily="18" charset="0"/>
                        <a:ea typeface="Cambria" panose="02040503050406030204" pitchFamily="18" charset="0"/>
                      </a:rPr>
                      <m:t>, </m:t>
                    </m:r>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𝟐</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𝟏</m:t>
                    </m:r>
                  </m:oMath>
                </a14:m>
                <a:r>
                  <a:rPr lang="en-IN" sz="2000" b="1" dirty="0">
                    <a:solidFill>
                      <a:srgbClr val="FF0000"/>
                    </a:solidFill>
                    <a:latin typeface="Cambria" panose="02040503050406030204" pitchFamily="18" charset="0"/>
                    <a:ea typeface="Cambria" panose="02040503050406030204" pitchFamily="18" charset="0"/>
                  </a:rPr>
                  <a:t> : </a:t>
                </a:r>
                <a:r>
                  <a:rPr lang="en-IN" sz="2000" b="1" i="1" dirty="0">
                    <a:solidFill>
                      <a:srgbClr val="0000FF"/>
                    </a:solidFill>
                    <a:latin typeface="Cambria" panose="02040503050406030204" pitchFamily="18" charset="0"/>
                    <a:ea typeface="Cambria" panose="02040503050406030204" pitchFamily="18" charset="0"/>
                  </a:rPr>
                  <a:t>Stable node</a:t>
                </a:r>
              </a:p>
              <a:p>
                <a:r>
                  <a:rPr lang="en-IN" sz="2000" b="1" dirty="0">
                    <a:solidFill>
                      <a:srgbClr val="FF0000"/>
                    </a:solidFill>
                    <a:latin typeface="Cambria" panose="02040503050406030204" pitchFamily="18" charset="0"/>
                    <a:ea typeface="Cambria" panose="02040503050406030204" pitchFamily="18" charset="0"/>
                  </a:rPr>
                  <a:t>                               The trajectory will </a:t>
                </a:r>
                <a:r>
                  <a:rPr lang="en-US" sz="2000" b="1" dirty="0">
                    <a:solidFill>
                      <a:srgbClr val="FF0000"/>
                    </a:solidFill>
                    <a:latin typeface="Cambria" panose="02040503050406030204" pitchFamily="18" charset="0"/>
                    <a:ea typeface="Cambria" panose="02040503050406030204" pitchFamily="18" charset="0"/>
                  </a:rPr>
                  <a:t>approach along the </a:t>
                </a:r>
                <a:r>
                  <a:rPr lang="en-IN" sz="2000" b="1" dirty="0">
                    <a:solidFill>
                      <a:srgbClr val="FF0000"/>
                    </a:solidFill>
                    <a:latin typeface="Cambria" panose="02040503050406030204" pitchFamily="18" charset="0"/>
                    <a:ea typeface="Cambria" panose="02040503050406030204" pitchFamily="18" charset="0"/>
                  </a:rPr>
                  <a:t>slow eigendirection </a:t>
                </a:r>
              </a:p>
              <a:p>
                <a:r>
                  <a:rPr lang="en-IN" sz="2000" b="1" dirty="0">
                    <a:solidFill>
                      <a:srgbClr val="FF0000"/>
                    </a:solidFill>
                    <a:latin typeface="Cambria" panose="02040503050406030204" pitchFamily="18" charset="0"/>
                    <a:ea typeface="Cambria" panose="02040503050406030204" pitchFamily="18" charset="0"/>
                  </a:rPr>
                  <a:t>(</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𝝀</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oMath>
                </a14:m>
                <a:r>
                  <a:rPr lang="en-US" sz="2000" b="1" dirty="0">
                    <a:solidFill>
                      <a:srgbClr val="FF0000"/>
                    </a:solidFill>
                    <a:latin typeface="Cambria" panose="02040503050406030204" pitchFamily="18" charset="0"/>
                    <a:ea typeface="Cambria" panose="02040503050406030204" pitchFamily="18" charset="0"/>
                  </a:rPr>
                  <a:t>) spanned by </a:t>
                </a:r>
                <a14:m>
                  <m:oMath xmlns:m="http://schemas.openxmlformats.org/officeDocument/2006/math">
                    <m:r>
                      <a:rPr lang="en-US" sz="2000" b="1" i="1">
                        <a:solidFill>
                          <a:srgbClr val="FF0000"/>
                        </a:solidFill>
                        <a:latin typeface="Cambria Math" panose="02040503050406030204" pitchFamily="18" charset="0"/>
                        <a:ea typeface="Cambria" panose="02040503050406030204" pitchFamily="18" charset="0"/>
                      </a:rPr>
                      <m:t>𝒗</m:t>
                    </m:r>
                    <m:r>
                      <a:rPr lang="en-US" sz="2000" b="1" i="1">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𝟑</m:t>
                    </m:r>
                    <m:r>
                      <a:rPr lang="en-US" sz="2000" b="1" i="1" smtClean="0">
                        <a:solidFill>
                          <a:srgbClr val="FF0000"/>
                        </a:solidFill>
                        <a:latin typeface="Cambria Math" panose="02040503050406030204" pitchFamily="18" charset="0"/>
                        <a:ea typeface="Cambria" panose="02040503050406030204" pitchFamily="18" charset="0"/>
                      </a:rPr>
                      <m:t>, −</m:t>
                    </m:r>
                    <m:r>
                      <a:rPr lang="en-US" sz="2000" b="1" i="1" smtClean="0">
                        <a:solidFill>
                          <a:srgbClr val="FF0000"/>
                        </a:solidFill>
                        <a:latin typeface="Cambria Math" panose="02040503050406030204" pitchFamily="18" charset="0"/>
                        <a:ea typeface="Cambria" panose="02040503050406030204" pitchFamily="18" charset="0"/>
                      </a:rPr>
                      <m:t>𝟏</m:t>
                    </m:r>
                    <m:r>
                      <a:rPr lang="en-US" sz="2000" b="1" i="1" smtClean="0">
                        <a:solidFill>
                          <a:srgbClr val="FF0000"/>
                        </a:solidFill>
                        <a:latin typeface="Cambria Math" panose="02040503050406030204" pitchFamily="18" charset="0"/>
                        <a:ea typeface="Cambria" panose="02040503050406030204" pitchFamily="18" charset="0"/>
                      </a:rPr>
                      <m:t>)</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a:solidFill>
                              <a:srgbClr val="FF0000"/>
                            </a:solidFill>
                            <a:latin typeface="Cambria Math" panose="02040503050406030204" pitchFamily="18" charset="0"/>
                            <a:ea typeface="Cambria" panose="02040503050406030204" pitchFamily="18" charset="0"/>
                          </a:rPr>
                        </m:ctrlPr>
                      </m:sSubPr>
                      <m:e>
                        <m:r>
                          <a:rPr lang="en-US" sz="2000" b="1" i="1">
                            <a:solidFill>
                              <a:srgbClr val="FF0000"/>
                            </a:solidFill>
                            <a:latin typeface="Cambria Math" panose="02040503050406030204" pitchFamily="18" charset="0"/>
                            <a:ea typeface="Cambria" panose="02040503050406030204" pitchFamily="18" charset="0"/>
                          </a:rPr>
                          <m:t>𝝀</m:t>
                        </m:r>
                      </m:e>
                      <m:sub>
                        <m:r>
                          <a:rPr lang="en-US" sz="2000" b="1" i="1">
                            <a:solidFill>
                              <a:srgbClr val="FF0000"/>
                            </a:solidFill>
                            <a:latin typeface="Cambria Math" panose="02040503050406030204" pitchFamily="18" charset="0"/>
                            <a:ea typeface="Cambria" panose="02040503050406030204" pitchFamily="18" charset="0"/>
                          </a:rPr>
                          <m:t>𝟐</m:t>
                        </m:r>
                      </m:sub>
                    </m:sSub>
                    <m:r>
                      <a:rPr lang="en-US" sz="2000" b="1" i="1">
                        <a:solidFill>
                          <a:srgbClr val="FF0000"/>
                        </a:solidFill>
                        <a:latin typeface="Cambria Math" panose="02040503050406030204" pitchFamily="18" charset="0"/>
                        <a:ea typeface="Cambria" panose="02040503050406030204" pitchFamily="18" charset="0"/>
                      </a:rPr>
                      <m:t>=−</m:t>
                    </m:r>
                    <m:r>
                      <a:rPr lang="en-US" sz="2000" b="1" i="1">
                        <a:solidFill>
                          <a:srgbClr val="FF0000"/>
                        </a:solidFill>
                        <a:latin typeface="Cambria Math" panose="02040503050406030204" pitchFamily="18" charset="0"/>
                        <a:ea typeface="Cambria" panose="02040503050406030204" pitchFamily="18" charset="0"/>
                      </a:rPr>
                      <m:t>𝟑</m:t>
                    </m:r>
                    <m:r>
                      <a:rPr lang="en-US" sz="2000" b="1" i="1">
                        <a:solidFill>
                          <a:srgbClr val="FF0000"/>
                        </a:solidFill>
                        <a:latin typeface="Cambria Math" panose="02040503050406030204" pitchFamily="18" charset="0"/>
                        <a:ea typeface="Cambria" panose="02040503050406030204" pitchFamily="18" charset="0"/>
                      </a:rPr>
                      <m:t> ∷(</m:t>
                    </m:r>
                    <m:r>
                      <a:rPr lang="en-US" sz="2000" b="1" i="1">
                        <a:solidFill>
                          <a:srgbClr val="FF0000"/>
                        </a:solidFill>
                        <a:latin typeface="Cambria Math" panose="02040503050406030204" pitchFamily="18" charset="0"/>
                        <a:ea typeface="Cambria" panose="02040503050406030204" pitchFamily="18" charset="0"/>
                      </a:rPr>
                      <m:t>𝟏</m:t>
                    </m:r>
                    <m:r>
                      <a:rPr lang="en-US" sz="2000" b="1" i="1">
                        <a:solidFill>
                          <a:srgbClr val="FF0000"/>
                        </a:solidFill>
                        <a:latin typeface="Cambria Math" panose="02040503050406030204" pitchFamily="18" charset="0"/>
                        <a:ea typeface="Cambria" panose="02040503050406030204" pitchFamily="18" charset="0"/>
                      </a:rPr>
                      <m:t>,</m:t>
                    </m:r>
                    <m:r>
                      <a:rPr lang="en-US" sz="2000" b="1" i="1">
                        <a:solidFill>
                          <a:srgbClr val="FF0000"/>
                        </a:solidFill>
                        <a:latin typeface="Cambria Math" panose="02040503050406030204" pitchFamily="18" charset="0"/>
                        <a:ea typeface="Cambria" panose="02040503050406030204" pitchFamily="18" charset="0"/>
                      </a:rPr>
                      <m:t>𝟎</m:t>
                    </m:r>
                    <m:r>
                      <a:rPr lang="en-US" sz="2000" b="1" i="1">
                        <a:solidFill>
                          <a:srgbClr val="FF0000"/>
                        </a:solidFill>
                        <a:latin typeface="Cambria Math" panose="02040503050406030204" pitchFamily="18" charset="0"/>
                        <a:ea typeface="Cambria" panose="02040503050406030204" pitchFamily="18" charset="0"/>
                      </a:rPr>
                      <m:t>)</m:t>
                    </m:r>
                  </m:oMath>
                </a14:m>
                <a:endParaRPr lang="en-IN" sz="2000" b="1" dirty="0">
                  <a:solidFill>
                    <a:srgbClr val="FF0000"/>
                  </a:solidFill>
                  <a:latin typeface="Cambria" panose="02040503050406030204" pitchFamily="18" charset="0"/>
                  <a:ea typeface="Cambria" panose="02040503050406030204" pitchFamily="18" charset="0"/>
                </a:endParaRPr>
              </a:p>
            </p:txBody>
          </p:sp>
        </mc:Choice>
        <mc:Fallback xmlns="">
          <p:sp>
            <p:nvSpPr>
              <p:cNvPr id="7" name="TextBox 6">
                <a:extLst>
                  <a:ext uri="{FF2B5EF4-FFF2-40B4-BE49-F238E27FC236}">
                    <a16:creationId xmlns:a16="http://schemas.microsoft.com/office/drawing/2014/main" id="{3077B46A-332C-54CB-5E8E-0387FF0E2F7F}"/>
                  </a:ext>
                </a:extLst>
              </p:cNvPr>
              <p:cNvSpPr txBox="1">
                <a:spLocks noRot="1" noChangeAspect="1" noMove="1" noResize="1" noEditPoints="1" noAdjustHandles="1" noChangeArrowheads="1" noChangeShapeType="1" noTextEdit="1"/>
              </p:cNvSpPr>
              <p:nvPr/>
            </p:nvSpPr>
            <p:spPr>
              <a:xfrm flipH="1">
                <a:off x="876299" y="3535700"/>
                <a:ext cx="9506305" cy="1015663"/>
              </a:xfrm>
              <a:prstGeom prst="rect">
                <a:avLst/>
              </a:prstGeom>
              <a:blipFill>
                <a:blip r:embed="rId7"/>
                <a:stretch>
                  <a:fillRect l="-706" t="-2994" b="-9581"/>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3E425281-3521-DD7B-4A41-64AACBDECACB}"/>
              </a:ext>
            </a:extLst>
          </p:cNvPr>
          <p:cNvPicPr>
            <a:picLocks noChangeAspect="1"/>
          </p:cNvPicPr>
          <p:nvPr/>
        </p:nvPicPr>
        <p:blipFill>
          <a:blip r:embed="rId8"/>
          <a:stretch>
            <a:fillRect/>
          </a:stretch>
        </p:blipFill>
        <p:spPr>
          <a:xfrm>
            <a:off x="10186023" y="3535700"/>
            <a:ext cx="2073850" cy="181751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B89AE8E-BD27-2EBD-4CFA-2538111843E0}"/>
                  </a:ext>
                </a:extLst>
              </p:cNvPr>
              <p:cNvSpPr txBox="1"/>
              <p:nvPr/>
            </p:nvSpPr>
            <p:spPr>
              <a:xfrm flipH="1">
                <a:off x="917559" y="5454772"/>
                <a:ext cx="9268464" cy="101566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IN" sz="2000" b="1" dirty="0">
                    <a:latin typeface="Cambria" panose="02040503050406030204" pitchFamily="18" charset="0"/>
                    <a:ea typeface="Cambria" panose="02040503050406030204" pitchFamily="18" charset="0"/>
                  </a:rPr>
                  <a:t>Case 3: </a:t>
                </a:r>
                <a14:m>
                  <m:oMath xmlns:m="http://schemas.openxmlformats.org/officeDocument/2006/math">
                    <m:r>
                      <a:rPr lang="en-US" sz="2000" b="1" i="1" smtClean="0">
                        <a:latin typeface="Cambria Math" panose="02040503050406030204" pitchFamily="18" charset="0"/>
                        <a:ea typeface="Cambria" panose="02040503050406030204" pitchFamily="18" charset="0"/>
                      </a:rPr>
                      <m:t> </m:t>
                    </m:r>
                    <m:d>
                      <m:dPr>
                        <m:ctrlPr>
                          <a:rPr lang="en-US" sz="2000" b="1" i="1" smtClean="0">
                            <a:latin typeface="Cambria Math" panose="02040503050406030204" pitchFamily="18" charset="0"/>
                            <a:ea typeface="Cambria" panose="02040503050406030204" pitchFamily="18" charset="0"/>
                          </a:rPr>
                        </m:ctrlPr>
                      </m:dPr>
                      <m:e>
                        <m:r>
                          <a:rPr lang="en-US" sz="2000" b="1" i="1" smtClean="0">
                            <a:latin typeface="Cambria Math" panose="02040503050406030204" pitchFamily="18" charset="0"/>
                            <a:ea typeface="Cambria" panose="02040503050406030204" pitchFamily="18" charset="0"/>
                          </a:rPr>
                          <m:t>𝟎</m:t>
                        </m:r>
                        <m:r>
                          <a:rPr lang="en-US" sz="2000" b="1" i="1" smtClean="0">
                            <a:latin typeface="Cambria Math" panose="02040503050406030204" pitchFamily="18" charset="0"/>
                            <a:ea typeface="Cambria" panose="02040503050406030204" pitchFamily="18" charset="0"/>
                          </a:rPr>
                          <m:t>,</m:t>
                        </m:r>
                        <m:r>
                          <a:rPr lang="en-US" sz="2000" b="1" i="1" smtClean="0">
                            <a:latin typeface="Cambria Math" panose="02040503050406030204" pitchFamily="18" charset="0"/>
                            <a:ea typeface="Cambria" panose="02040503050406030204" pitchFamily="18" charset="0"/>
                          </a:rPr>
                          <m:t>𝟐</m:t>
                        </m:r>
                      </m:e>
                    </m:d>
                    <m:r>
                      <a:rPr lang="en-US" sz="2000" b="1" i="1" smtClean="0">
                        <a:latin typeface="Cambria Math" panose="02040503050406030204" pitchFamily="18" charset="0"/>
                        <a:ea typeface="Cambria" panose="02040503050406030204" pitchFamily="18" charset="0"/>
                      </a:rPr>
                      <m:t> </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𝟏</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𝟏</m:t>
                    </m:r>
                    <m:r>
                      <a:rPr lang="en-US" sz="2000" b="1" i="1" dirty="0" smtClean="0">
                        <a:solidFill>
                          <a:srgbClr val="FF0000"/>
                        </a:solidFill>
                        <a:latin typeface="Cambria Math" panose="02040503050406030204" pitchFamily="18" charset="0"/>
                        <a:ea typeface="Cambria" panose="02040503050406030204" pitchFamily="18" charset="0"/>
                      </a:rPr>
                      <m:t>, </m:t>
                    </m:r>
                    <m:sSub>
                      <m:sSubPr>
                        <m:ctrlPr>
                          <a:rPr lang="en-US" sz="2000" b="1" i="1" dirty="0" smtClean="0">
                            <a:solidFill>
                              <a:srgbClr val="FF0000"/>
                            </a:solidFill>
                            <a:latin typeface="Cambria Math" panose="02040503050406030204" pitchFamily="18" charset="0"/>
                            <a:ea typeface="Cambria" panose="02040503050406030204" pitchFamily="18" charset="0"/>
                          </a:rPr>
                        </m:ctrlPr>
                      </m:sSubPr>
                      <m:e>
                        <m:r>
                          <a:rPr lang="en-US" sz="2000" b="1" i="1" dirty="0" smtClean="0">
                            <a:solidFill>
                              <a:srgbClr val="FF0000"/>
                            </a:solidFill>
                            <a:latin typeface="Cambria Math" panose="02040503050406030204" pitchFamily="18" charset="0"/>
                            <a:ea typeface="Cambria" panose="02040503050406030204" pitchFamily="18" charset="0"/>
                          </a:rPr>
                          <m:t>𝝀</m:t>
                        </m:r>
                      </m:e>
                      <m:sub>
                        <m:r>
                          <a:rPr lang="en-US" sz="2000" b="1" i="1" dirty="0" smtClean="0">
                            <a:solidFill>
                              <a:srgbClr val="FF0000"/>
                            </a:solidFill>
                            <a:latin typeface="Cambria Math" panose="02040503050406030204" pitchFamily="18" charset="0"/>
                            <a:ea typeface="Cambria" panose="02040503050406030204" pitchFamily="18" charset="0"/>
                          </a:rPr>
                          <m:t>𝟐</m:t>
                        </m:r>
                      </m:sub>
                    </m:sSub>
                    <m:r>
                      <a:rPr lang="en-US" sz="2000" b="1" i="1" dirty="0" smtClean="0">
                        <a:solidFill>
                          <a:srgbClr val="FF0000"/>
                        </a:solidFill>
                        <a:latin typeface="Cambria Math" panose="02040503050406030204" pitchFamily="18" charset="0"/>
                        <a:ea typeface="Cambria" panose="02040503050406030204" pitchFamily="18" charset="0"/>
                      </a:rPr>
                      <m:t>=−</m:t>
                    </m:r>
                    <m:r>
                      <a:rPr lang="en-US" sz="2000" b="1" i="1" dirty="0" smtClean="0">
                        <a:solidFill>
                          <a:srgbClr val="FF0000"/>
                        </a:solidFill>
                        <a:latin typeface="Cambria Math" panose="02040503050406030204" pitchFamily="18" charset="0"/>
                        <a:ea typeface="Cambria" panose="02040503050406030204" pitchFamily="18" charset="0"/>
                      </a:rPr>
                      <m:t>𝟐</m:t>
                    </m:r>
                  </m:oMath>
                </a14:m>
                <a:r>
                  <a:rPr lang="en-IN" sz="2000" b="1" dirty="0">
                    <a:solidFill>
                      <a:srgbClr val="FF0000"/>
                    </a:solidFill>
                    <a:latin typeface="Cambria" panose="02040503050406030204" pitchFamily="18" charset="0"/>
                    <a:ea typeface="Cambria" panose="02040503050406030204" pitchFamily="18" charset="0"/>
                  </a:rPr>
                  <a:t>: </a:t>
                </a:r>
                <a:r>
                  <a:rPr lang="en-IN" sz="2000" b="1" i="1" dirty="0">
                    <a:solidFill>
                      <a:srgbClr val="0000FF"/>
                    </a:solidFill>
                    <a:latin typeface="Cambria" panose="02040503050406030204" pitchFamily="18" charset="0"/>
                    <a:ea typeface="Cambria" panose="02040503050406030204" pitchFamily="18" charset="0"/>
                  </a:rPr>
                  <a:t>Stable node</a:t>
                </a:r>
              </a:p>
              <a:p>
                <a:r>
                  <a:rPr lang="en-IN" sz="2000" b="1" dirty="0">
                    <a:solidFill>
                      <a:srgbClr val="FF0000"/>
                    </a:solidFill>
                    <a:latin typeface="Cambria" panose="02040503050406030204" pitchFamily="18" charset="0"/>
                    <a:ea typeface="Cambria" panose="02040503050406030204" pitchFamily="18" charset="0"/>
                  </a:rPr>
                  <a:t>                               The trajectory will </a:t>
                </a:r>
                <a:r>
                  <a:rPr lang="en-US" sz="2000" b="1" dirty="0">
                    <a:solidFill>
                      <a:srgbClr val="FF0000"/>
                    </a:solidFill>
                    <a:latin typeface="Cambria" panose="02040503050406030204" pitchFamily="18" charset="0"/>
                    <a:ea typeface="Cambria" panose="02040503050406030204" pitchFamily="18" charset="0"/>
                  </a:rPr>
                  <a:t>approach along the </a:t>
                </a:r>
                <a:r>
                  <a:rPr lang="en-IN" sz="2000" b="1" dirty="0">
                    <a:solidFill>
                      <a:srgbClr val="FF0000"/>
                    </a:solidFill>
                    <a:latin typeface="Cambria" panose="02040503050406030204" pitchFamily="18" charset="0"/>
                    <a:ea typeface="Cambria" panose="02040503050406030204" pitchFamily="18" charset="0"/>
                  </a:rPr>
                  <a:t>slow eigendirection (</a:t>
                </a:r>
                <a14:m>
                  <m:oMath xmlns:m="http://schemas.openxmlformats.org/officeDocument/2006/math">
                    <m:sSub>
                      <m:sSubPr>
                        <m:ctrlPr>
                          <a:rPr lang="en-US" sz="2000" b="1" i="1" smtClean="0">
                            <a:solidFill>
                              <a:srgbClr val="FF0000"/>
                            </a:solidFill>
                            <a:latin typeface="Cambria Math" panose="02040503050406030204" pitchFamily="18" charset="0"/>
                            <a:ea typeface="Cambria" panose="02040503050406030204" pitchFamily="18" charset="0"/>
                          </a:rPr>
                        </m:ctrlPr>
                      </m:sSubPr>
                      <m:e>
                        <m:r>
                          <a:rPr lang="en-US" sz="2000" b="1" i="1" smtClean="0">
                            <a:solidFill>
                              <a:srgbClr val="FF0000"/>
                            </a:solidFill>
                            <a:latin typeface="Cambria Math" panose="02040503050406030204" pitchFamily="18" charset="0"/>
                            <a:ea typeface="Cambria" panose="02040503050406030204" pitchFamily="18" charset="0"/>
                          </a:rPr>
                          <m:t>𝝀</m:t>
                        </m:r>
                      </m:e>
                      <m:sub>
                        <m:r>
                          <a:rPr lang="en-US" sz="2000" b="1" i="1" smtClean="0">
                            <a:solidFill>
                              <a:srgbClr val="FF0000"/>
                            </a:solidFill>
                            <a:latin typeface="Cambria Math" panose="02040503050406030204" pitchFamily="18" charset="0"/>
                            <a:ea typeface="Cambria" panose="02040503050406030204" pitchFamily="18" charset="0"/>
                          </a:rPr>
                          <m:t>𝟐</m:t>
                        </m:r>
                      </m:sub>
                    </m:sSub>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oMath>
                </a14:m>
                <a:r>
                  <a:rPr lang="en-US" sz="2000" b="1" dirty="0">
                    <a:solidFill>
                      <a:srgbClr val="FF0000"/>
                    </a:solidFill>
                    <a:latin typeface="Cambria" panose="02040503050406030204" pitchFamily="18" charset="0"/>
                    <a:ea typeface="Cambria" panose="02040503050406030204" pitchFamily="18" charset="0"/>
                  </a:rPr>
                  <a:t>) spanned by </a:t>
                </a:r>
                <a14:m>
                  <m:oMath xmlns:m="http://schemas.openxmlformats.org/officeDocument/2006/math">
                    <m:r>
                      <a:rPr lang="en-US" sz="2000" b="1" i="1">
                        <a:solidFill>
                          <a:srgbClr val="FF0000"/>
                        </a:solidFill>
                        <a:latin typeface="Cambria Math" panose="02040503050406030204" pitchFamily="18" charset="0"/>
                        <a:ea typeface="Cambria" panose="02040503050406030204" pitchFamily="18" charset="0"/>
                      </a:rPr>
                      <m:t>𝒗</m:t>
                    </m:r>
                    <m:r>
                      <a:rPr lang="en-US" sz="2000" b="1" i="1">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r>
                      <a:rPr lang="en-US" sz="2000" b="1" i="1" smtClean="0">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𝟐</m:t>
                    </m:r>
                    <m:r>
                      <a:rPr lang="en-US" sz="2000" b="1" i="1" smtClean="0">
                        <a:solidFill>
                          <a:srgbClr val="FF0000"/>
                        </a:solidFill>
                        <a:latin typeface="Cambria Math" panose="02040503050406030204" pitchFamily="18" charset="0"/>
                        <a:ea typeface="Cambria" panose="02040503050406030204" pitchFamily="18" charset="0"/>
                      </a:rPr>
                      <m:t>)</m:t>
                    </m:r>
                  </m:oMath>
                </a14:m>
                <a:r>
                  <a:rPr lang="en-IN" sz="2000" b="1" dirty="0">
                    <a:solidFill>
                      <a:srgbClr val="FF0000"/>
                    </a:solidFill>
                    <a:latin typeface="Cambria" panose="02040503050406030204" pitchFamily="18" charset="0"/>
                    <a:ea typeface="Cambria" panose="02040503050406030204" pitchFamily="18" charset="0"/>
                  </a:rPr>
                  <a:t>; </a:t>
                </a:r>
                <a14:m>
                  <m:oMath xmlns:m="http://schemas.openxmlformats.org/officeDocument/2006/math">
                    <m:sSub>
                      <m:sSubPr>
                        <m:ctrlPr>
                          <a:rPr lang="en-US" sz="2000" b="1" i="1">
                            <a:solidFill>
                              <a:srgbClr val="FF0000"/>
                            </a:solidFill>
                            <a:latin typeface="Cambria Math" panose="02040503050406030204" pitchFamily="18" charset="0"/>
                            <a:ea typeface="Cambria" panose="02040503050406030204" pitchFamily="18" charset="0"/>
                          </a:rPr>
                        </m:ctrlPr>
                      </m:sSubPr>
                      <m:e>
                        <m:r>
                          <a:rPr lang="en-US" sz="2000" b="1" i="1">
                            <a:solidFill>
                              <a:srgbClr val="FF0000"/>
                            </a:solidFill>
                            <a:latin typeface="Cambria Math" panose="02040503050406030204" pitchFamily="18" charset="0"/>
                            <a:ea typeface="Cambria" panose="02040503050406030204" pitchFamily="18" charset="0"/>
                          </a:rPr>
                          <m:t>𝝀</m:t>
                        </m:r>
                      </m:e>
                      <m:sub>
                        <m:r>
                          <a:rPr lang="en-US" sz="2000" b="1" i="1">
                            <a:solidFill>
                              <a:srgbClr val="FF0000"/>
                            </a:solidFill>
                            <a:latin typeface="Cambria Math" panose="02040503050406030204" pitchFamily="18" charset="0"/>
                            <a:ea typeface="Cambria" panose="02040503050406030204" pitchFamily="18" charset="0"/>
                          </a:rPr>
                          <m:t>𝟐</m:t>
                        </m:r>
                      </m:sub>
                    </m:sSub>
                    <m:r>
                      <a:rPr lang="en-US" sz="2000" b="1" i="1">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𝟐</m:t>
                    </m:r>
                    <m:r>
                      <a:rPr lang="en-US" sz="2000" b="1" i="1">
                        <a:solidFill>
                          <a:srgbClr val="FF0000"/>
                        </a:solidFill>
                        <a:latin typeface="Cambria Math" panose="02040503050406030204" pitchFamily="18" charset="0"/>
                        <a:ea typeface="Cambria" panose="02040503050406030204" pitchFamily="18" charset="0"/>
                      </a:rPr>
                      <m:t> ∷(</m:t>
                    </m:r>
                    <m:r>
                      <a:rPr lang="en-US" sz="2000" b="1" i="1" smtClean="0">
                        <a:solidFill>
                          <a:srgbClr val="FF0000"/>
                        </a:solidFill>
                        <a:latin typeface="Cambria Math" panose="02040503050406030204" pitchFamily="18" charset="0"/>
                        <a:ea typeface="Cambria" panose="02040503050406030204" pitchFamily="18" charset="0"/>
                      </a:rPr>
                      <m:t>𝟎</m:t>
                    </m:r>
                    <m:r>
                      <a:rPr lang="en-US" sz="2000" b="1" i="1">
                        <a:solidFill>
                          <a:srgbClr val="FF0000"/>
                        </a:solidFill>
                        <a:latin typeface="Cambria Math" panose="02040503050406030204" pitchFamily="18" charset="0"/>
                        <a:ea typeface="Cambria" panose="02040503050406030204" pitchFamily="18" charset="0"/>
                      </a:rPr>
                      <m:t>,</m:t>
                    </m:r>
                    <m:r>
                      <a:rPr lang="en-US" sz="2000" b="1" i="1" smtClean="0">
                        <a:solidFill>
                          <a:srgbClr val="FF0000"/>
                        </a:solidFill>
                        <a:latin typeface="Cambria Math" panose="02040503050406030204" pitchFamily="18" charset="0"/>
                        <a:ea typeface="Cambria" panose="02040503050406030204" pitchFamily="18" charset="0"/>
                      </a:rPr>
                      <m:t>𝟏</m:t>
                    </m:r>
                    <m:r>
                      <a:rPr lang="en-US" sz="2000" b="1" i="1">
                        <a:solidFill>
                          <a:srgbClr val="FF0000"/>
                        </a:solidFill>
                        <a:latin typeface="Cambria Math" panose="02040503050406030204" pitchFamily="18" charset="0"/>
                        <a:ea typeface="Cambria" panose="02040503050406030204" pitchFamily="18" charset="0"/>
                      </a:rPr>
                      <m:t>)</m:t>
                    </m:r>
                  </m:oMath>
                </a14:m>
                <a:endParaRPr lang="en-IN" sz="2000" b="1" dirty="0">
                  <a:solidFill>
                    <a:srgbClr val="FF0000"/>
                  </a:solidFill>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BB89AE8E-BD27-2EBD-4CFA-2538111843E0}"/>
                  </a:ext>
                </a:extLst>
              </p:cNvPr>
              <p:cNvSpPr txBox="1">
                <a:spLocks noRot="1" noChangeAspect="1" noMove="1" noResize="1" noEditPoints="1" noAdjustHandles="1" noChangeArrowheads="1" noChangeShapeType="1" noTextEdit="1"/>
              </p:cNvSpPr>
              <p:nvPr/>
            </p:nvSpPr>
            <p:spPr>
              <a:xfrm flipH="1">
                <a:off x="917559" y="5454772"/>
                <a:ext cx="9268464" cy="1015663"/>
              </a:xfrm>
              <a:prstGeom prst="rect">
                <a:avLst/>
              </a:prstGeom>
              <a:blipFill>
                <a:blip r:embed="rId9"/>
                <a:stretch>
                  <a:fillRect l="-724" t="-3614" b="-10241"/>
                </a:stretch>
              </a:blipFill>
            </p:spPr>
            <p:txBody>
              <a:bodyPr/>
              <a:lstStyle/>
              <a:p>
                <a:r>
                  <a:rPr lang="en-IN">
                    <a:noFill/>
                  </a:rPr>
                  <a:t> </a:t>
                </a:r>
              </a:p>
            </p:txBody>
          </p:sp>
        </mc:Fallback>
      </mc:AlternateContent>
      <p:pic>
        <p:nvPicPr>
          <p:cNvPr id="12" name="Picture 11">
            <a:extLst>
              <a:ext uri="{FF2B5EF4-FFF2-40B4-BE49-F238E27FC236}">
                <a16:creationId xmlns:a16="http://schemas.microsoft.com/office/drawing/2014/main" id="{60754F4F-31F8-D4B9-49C8-B6ED77A4BF45}"/>
              </a:ext>
            </a:extLst>
          </p:cNvPr>
          <p:cNvPicPr>
            <a:picLocks noChangeAspect="1"/>
          </p:cNvPicPr>
          <p:nvPr/>
        </p:nvPicPr>
        <p:blipFill>
          <a:blip r:embed="rId10"/>
          <a:stretch>
            <a:fillRect/>
          </a:stretch>
        </p:blipFill>
        <p:spPr>
          <a:xfrm>
            <a:off x="10209705" y="5328634"/>
            <a:ext cx="2078993" cy="1703989"/>
          </a:xfrm>
          <a:prstGeom prst="rect">
            <a:avLst/>
          </a:prstGeom>
        </p:spPr>
      </p:pic>
      <p:pic>
        <p:nvPicPr>
          <p:cNvPr id="14" name="Picture 13">
            <a:extLst>
              <a:ext uri="{FF2B5EF4-FFF2-40B4-BE49-F238E27FC236}">
                <a16:creationId xmlns:a16="http://schemas.microsoft.com/office/drawing/2014/main" id="{EA37891F-0A76-6347-1A71-99B6EFFC04E9}"/>
              </a:ext>
            </a:extLst>
          </p:cNvPr>
          <p:cNvPicPr>
            <a:picLocks noChangeAspect="1"/>
          </p:cNvPicPr>
          <p:nvPr/>
        </p:nvPicPr>
        <p:blipFill>
          <a:blip r:embed="rId11"/>
          <a:stretch>
            <a:fillRect/>
          </a:stretch>
        </p:blipFill>
        <p:spPr>
          <a:xfrm>
            <a:off x="96654" y="4670784"/>
            <a:ext cx="2946550" cy="66456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8DB4E52-3D2D-7193-123A-8DD24C765E1C}"/>
                  </a:ext>
                </a:extLst>
              </p:cNvPr>
              <p:cNvSpPr txBox="1"/>
              <p:nvPr/>
            </p:nvSpPr>
            <p:spPr>
              <a:xfrm>
                <a:off x="0" y="5686373"/>
                <a:ext cx="1297471" cy="552459"/>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2</m:t>
                                </m:r>
                              </m:e>
                              <m:e>
                                <m:r>
                                  <a:rPr lang="en-US" b="0" i="1" smtClean="0">
                                    <a:latin typeface="Cambria Math" panose="02040503050406030204" pitchFamily="18" charset="0"/>
                                  </a:rPr>
                                  <m:t>−</m:t>
                                </m:r>
                                <m:r>
                                  <a:rPr lang="en-US" b="0" i="1" smtClean="0">
                                    <a:latin typeface="Cambria Math" panose="02040503050406030204" pitchFamily="18" charset="0"/>
                                  </a:rPr>
                                  <m:t>2</m:t>
                                </m:r>
                              </m:e>
                            </m:mr>
                          </m:m>
                        </m:e>
                      </m:d>
                    </m:oMath>
                  </m:oMathPara>
                </a14:m>
                <a:endParaRPr lang="en-IN" dirty="0"/>
              </a:p>
            </p:txBody>
          </p:sp>
        </mc:Choice>
        <mc:Fallback xmlns="">
          <p:sp>
            <p:nvSpPr>
              <p:cNvPr id="9" name="TextBox 8">
                <a:extLst>
                  <a:ext uri="{FF2B5EF4-FFF2-40B4-BE49-F238E27FC236}">
                    <a16:creationId xmlns:a16="http://schemas.microsoft.com/office/drawing/2014/main" id="{A8DB4E52-3D2D-7193-123A-8DD24C765E1C}"/>
                  </a:ext>
                </a:extLst>
              </p:cNvPr>
              <p:cNvSpPr txBox="1">
                <a:spLocks noRot="1" noChangeAspect="1" noMove="1" noResize="1" noEditPoints="1" noAdjustHandles="1" noChangeArrowheads="1" noChangeShapeType="1" noTextEdit="1"/>
              </p:cNvSpPr>
              <p:nvPr/>
            </p:nvSpPr>
            <p:spPr>
              <a:xfrm>
                <a:off x="0" y="5686373"/>
                <a:ext cx="1297471" cy="552459"/>
              </a:xfrm>
              <a:prstGeom prst="rect">
                <a:avLst/>
              </a:prstGeom>
              <a:blipFill>
                <a:blip r:embed="rId12"/>
                <a:stretch>
                  <a:fillRect/>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AD387020-77EC-ECFE-D8F6-DC406407EFB7}"/>
              </a:ext>
            </a:extLst>
          </p:cNvPr>
          <p:cNvPicPr>
            <a:picLocks noChangeAspect="1"/>
          </p:cNvPicPr>
          <p:nvPr/>
        </p:nvPicPr>
        <p:blipFill>
          <a:blip r:embed="rId13"/>
          <a:stretch>
            <a:fillRect/>
          </a:stretch>
        </p:blipFill>
        <p:spPr>
          <a:xfrm>
            <a:off x="7381780" y="6134205"/>
            <a:ext cx="1885595" cy="747123"/>
          </a:xfrm>
          <a:prstGeom prst="rect">
            <a:avLst/>
          </a:prstGeom>
        </p:spPr>
      </p:pic>
    </p:spTree>
    <p:extLst>
      <p:ext uri="{BB962C8B-B14F-4D97-AF65-F5344CB8AC3E}">
        <p14:creationId xmlns:p14="http://schemas.microsoft.com/office/powerpoint/2010/main" val="283341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1577308" y="949775"/>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A00D7A-7368-06A5-716F-ABA69349409D}"/>
                  </a:ext>
                </a:extLst>
              </p:cNvPr>
              <p:cNvSpPr txBox="1"/>
              <p:nvPr/>
            </p:nvSpPr>
            <p:spPr>
              <a:xfrm>
                <a:off x="4348906" y="947519"/>
                <a:ext cx="6065749" cy="954107"/>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a14:m>
                <a:endParaRPr lang="en-US" sz="2800" b="0" dirty="0"/>
              </a:p>
              <a:p>
                <a:pPr algn="ctr"/>
                <a:r>
                  <a:rPr lang="en-IN" sz="2800" b="1" dirty="0">
                    <a:solidFill>
                      <a:srgbClr val="FF0000"/>
                    </a:solidFill>
                    <a:latin typeface="Cambria" panose="02040503050406030204" pitchFamily="18" charset="0"/>
                    <a:ea typeface="Cambria" panose="02040503050406030204" pitchFamily="18" charset="0"/>
                  </a:rPr>
                  <a:t>Jacobian</a:t>
                </a:r>
              </a:p>
            </p:txBody>
          </p:sp>
        </mc:Choice>
        <mc:Fallback xmlns="">
          <p:sp>
            <p:nvSpPr>
              <p:cNvPr id="5" name="TextBox 4">
                <a:extLst>
                  <a:ext uri="{FF2B5EF4-FFF2-40B4-BE49-F238E27FC236}">
                    <a16:creationId xmlns:a16="http://schemas.microsoft.com/office/drawing/2014/main" id="{C1A00D7A-7368-06A5-716F-ABA69349409D}"/>
                  </a:ext>
                </a:extLst>
              </p:cNvPr>
              <p:cNvSpPr txBox="1">
                <a:spLocks noRot="1" noChangeAspect="1" noMove="1" noResize="1" noEditPoints="1" noAdjustHandles="1" noChangeArrowheads="1" noChangeShapeType="1" noTextEdit="1"/>
              </p:cNvSpPr>
              <p:nvPr/>
            </p:nvSpPr>
            <p:spPr>
              <a:xfrm>
                <a:off x="4348906" y="947519"/>
                <a:ext cx="6065749" cy="954107"/>
              </a:xfrm>
              <a:prstGeom prst="rect">
                <a:avLst/>
              </a:prstGeom>
              <a:blipFill>
                <a:blip r:embed="rId4"/>
                <a:stretch>
                  <a:fillRect l="-2010" t="-7643" b="-16561"/>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059F9618-9647-4C93-6952-639A49C44D21}"/>
              </a:ext>
            </a:extLst>
          </p:cNvPr>
          <p:cNvPicPr>
            <a:picLocks noChangeAspect="1"/>
          </p:cNvPicPr>
          <p:nvPr/>
        </p:nvPicPr>
        <p:blipFill>
          <a:blip r:embed="rId5"/>
          <a:stretch>
            <a:fillRect/>
          </a:stretch>
        </p:blipFill>
        <p:spPr>
          <a:xfrm>
            <a:off x="96654" y="4632684"/>
            <a:ext cx="2946550" cy="664567"/>
          </a:xfrm>
          <a:prstGeom prst="rect">
            <a:avLst/>
          </a:prstGeom>
        </p:spPr>
      </p:pic>
      <p:pic>
        <p:nvPicPr>
          <p:cNvPr id="12" name="Picture 11">
            <a:extLst>
              <a:ext uri="{FF2B5EF4-FFF2-40B4-BE49-F238E27FC236}">
                <a16:creationId xmlns:a16="http://schemas.microsoft.com/office/drawing/2014/main" id="{8318F4F7-2FB4-E986-461D-A5FEFDF2CC07}"/>
              </a:ext>
            </a:extLst>
          </p:cNvPr>
          <p:cNvPicPr>
            <a:picLocks noChangeAspect="1"/>
          </p:cNvPicPr>
          <p:nvPr/>
        </p:nvPicPr>
        <p:blipFill>
          <a:blip r:embed="rId6"/>
          <a:stretch>
            <a:fillRect/>
          </a:stretch>
        </p:blipFill>
        <p:spPr>
          <a:xfrm>
            <a:off x="3373554" y="2792492"/>
            <a:ext cx="8201202" cy="3115733"/>
          </a:xfrm>
          <a:prstGeom prst="rect">
            <a:avLst/>
          </a:prstGeom>
        </p:spPr>
      </p:pic>
      <p:sp>
        <p:nvSpPr>
          <p:cNvPr id="15" name="TextBox 14">
            <a:extLst>
              <a:ext uri="{FF2B5EF4-FFF2-40B4-BE49-F238E27FC236}">
                <a16:creationId xmlns:a16="http://schemas.microsoft.com/office/drawing/2014/main" id="{C34DCBAA-FD0A-F27F-E8C8-05BFFB0A3913}"/>
              </a:ext>
            </a:extLst>
          </p:cNvPr>
          <p:cNvSpPr txBox="1"/>
          <p:nvPr/>
        </p:nvSpPr>
        <p:spPr>
          <a:xfrm>
            <a:off x="5060626" y="3480098"/>
            <a:ext cx="1693895" cy="369332"/>
          </a:xfrm>
          <a:prstGeom prst="rect">
            <a:avLst/>
          </a:prstGeom>
          <a:solidFill>
            <a:schemeClr val="bg1"/>
          </a:solidFill>
        </p:spPr>
        <p:txBody>
          <a:bodyPr wrap="square">
            <a:spAutoFit/>
          </a:bodyPr>
          <a:lstStyle/>
          <a:p>
            <a:r>
              <a:rPr lang="en-IN" sz="1800" b="1" i="1" dirty="0">
                <a:solidFill>
                  <a:srgbClr val="0000FF"/>
                </a:solidFill>
                <a:latin typeface="Cambria" panose="02040503050406030204" pitchFamily="18" charset="0"/>
                <a:ea typeface="Cambria" panose="02040503050406030204" pitchFamily="18" charset="0"/>
              </a:rPr>
              <a:t>Saddle point.</a:t>
            </a:r>
            <a:endParaRPr lang="en-IN" dirty="0"/>
          </a:p>
        </p:txBody>
      </p:sp>
    </p:spTree>
    <p:extLst>
      <p:ext uri="{BB962C8B-B14F-4D97-AF65-F5344CB8AC3E}">
        <p14:creationId xmlns:p14="http://schemas.microsoft.com/office/powerpoint/2010/main" val="1546363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1577308" y="949775"/>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A00D7A-7368-06A5-716F-ABA69349409D}"/>
                  </a:ext>
                </a:extLst>
              </p:cNvPr>
              <p:cNvSpPr txBox="1"/>
              <p:nvPr/>
            </p:nvSpPr>
            <p:spPr>
              <a:xfrm>
                <a:off x="4380958" y="1120079"/>
                <a:ext cx="6065749" cy="523220"/>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a14:m>
                <a:endParaRPr lang="en-US" sz="2800" b="0" dirty="0"/>
              </a:p>
            </p:txBody>
          </p:sp>
        </mc:Choice>
        <mc:Fallback xmlns="">
          <p:sp>
            <p:nvSpPr>
              <p:cNvPr id="5" name="TextBox 4">
                <a:extLst>
                  <a:ext uri="{FF2B5EF4-FFF2-40B4-BE49-F238E27FC236}">
                    <a16:creationId xmlns:a16="http://schemas.microsoft.com/office/drawing/2014/main" id="{C1A00D7A-7368-06A5-716F-ABA69349409D}"/>
                  </a:ext>
                </a:extLst>
              </p:cNvPr>
              <p:cNvSpPr txBox="1">
                <a:spLocks noRot="1" noChangeAspect="1" noMove="1" noResize="1" noEditPoints="1" noAdjustHandles="1" noChangeArrowheads="1" noChangeShapeType="1" noTextEdit="1"/>
              </p:cNvSpPr>
              <p:nvPr/>
            </p:nvSpPr>
            <p:spPr>
              <a:xfrm>
                <a:off x="4380958" y="1120079"/>
                <a:ext cx="6065749" cy="523220"/>
              </a:xfrm>
              <a:prstGeom prst="rect">
                <a:avLst/>
              </a:prstGeom>
              <a:blipFill>
                <a:blip r:embed="rId4"/>
                <a:stretch>
                  <a:fillRect l="-2111" t="-15116" b="-3255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059F9618-9647-4C93-6952-639A49C44D21}"/>
              </a:ext>
            </a:extLst>
          </p:cNvPr>
          <p:cNvPicPr>
            <a:picLocks noChangeAspect="1"/>
          </p:cNvPicPr>
          <p:nvPr/>
        </p:nvPicPr>
        <p:blipFill>
          <a:blip r:embed="rId5"/>
          <a:stretch>
            <a:fillRect/>
          </a:stretch>
        </p:blipFill>
        <p:spPr>
          <a:xfrm>
            <a:off x="16557" y="4670784"/>
            <a:ext cx="2946550" cy="664567"/>
          </a:xfrm>
          <a:prstGeom prst="rect">
            <a:avLst/>
          </a:prstGeom>
        </p:spPr>
      </p:pic>
      <p:pic>
        <p:nvPicPr>
          <p:cNvPr id="7" name="Picture 6">
            <a:extLst>
              <a:ext uri="{FF2B5EF4-FFF2-40B4-BE49-F238E27FC236}">
                <a16:creationId xmlns:a16="http://schemas.microsoft.com/office/drawing/2014/main" id="{00E5B908-95AB-8216-4477-1F95CC855B49}"/>
              </a:ext>
            </a:extLst>
          </p:cNvPr>
          <p:cNvPicPr>
            <a:picLocks noChangeAspect="1"/>
          </p:cNvPicPr>
          <p:nvPr/>
        </p:nvPicPr>
        <p:blipFill>
          <a:blip r:embed="rId6"/>
          <a:stretch>
            <a:fillRect/>
          </a:stretch>
        </p:blipFill>
        <p:spPr>
          <a:xfrm>
            <a:off x="3304144" y="2071931"/>
            <a:ext cx="5393471" cy="2727705"/>
          </a:xfrm>
          <a:prstGeom prst="rect">
            <a:avLst/>
          </a:prstGeom>
        </p:spPr>
      </p:pic>
      <p:pic>
        <p:nvPicPr>
          <p:cNvPr id="10" name="Picture 9">
            <a:extLst>
              <a:ext uri="{FF2B5EF4-FFF2-40B4-BE49-F238E27FC236}">
                <a16:creationId xmlns:a16="http://schemas.microsoft.com/office/drawing/2014/main" id="{FC1093CC-3A35-3CD5-B86B-B002127937D0}"/>
              </a:ext>
            </a:extLst>
          </p:cNvPr>
          <p:cNvPicPr>
            <a:picLocks noChangeAspect="1"/>
          </p:cNvPicPr>
          <p:nvPr/>
        </p:nvPicPr>
        <p:blipFill>
          <a:blip r:embed="rId7"/>
          <a:stretch>
            <a:fillRect/>
          </a:stretch>
        </p:blipFill>
        <p:spPr>
          <a:xfrm>
            <a:off x="6944732" y="3493178"/>
            <a:ext cx="4566320" cy="3019778"/>
          </a:xfrm>
          <a:prstGeom prst="rect">
            <a:avLst/>
          </a:prstGeom>
        </p:spPr>
      </p:pic>
      <p:sp>
        <p:nvSpPr>
          <p:cNvPr id="11" name="TextBox 10">
            <a:extLst>
              <a:ext uri="{FF2B5EF4-FFF2-40B4-BE49-F238E27FC236}">
                <a16:creationId xmlns:a16="http://schemas.microsoft.com/office/drawing/2014/main" id="{59F21277-F931-077F-CF11-CF3CF894C64E}"/>
              </a:ext>
            </a:extLst>
          </p:cNvPr>
          <p:cNvSpPr txBox="1"/>
          <p:nvPr/>
        </p:nvSpPr>
        <p:spPr>
          <a:xfrm>
            <a:off x="9816021" y="4118510"/>
            <a:ext cx="1837362" cy="369332"/>
          </a:xfrm>
          <a:prstGeom prst="rect">
            <a:avLst/>
          </a:prstGeom>
          <a:solidFill>
            <a:schemeClr val="bg1"/>
          </a:solidFill>
          <a:ln>
            <a:solidFill>
              <a:srgbClr val="FF0000"/>
            </a:solidFill>
          </a:ln>
        </p:spPr>
        <p:txBody>
          <a:bodyPr wrap="none" rtlCol="0">
            <a:spAutoFit/>
          </a:bodyPr>
          <a:lstStyle/>
          <a:p>
            <a:r>
              <a:rPr lang="en-US" b="1" dirty="0">
                <a:solidFill>
                  <a:srgbClr val="0000FF"/>
                </a:solidFill>
                <a:latin typeface="Cambria" panose="02040503050406030204" pitchFamily="18" charset="0"/>
                <a:ea typeface="Cambria" panose="02040503050406030204" pitchFamily="18" charset="0"/>
              </a:rPr>
              <a:t>Stable Manifold</a:t>
            </a:r>
            <a:endParaRPr lang="en-IN" b="1"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957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1628384" y="248526"/>
            <a:ext cx="8818323"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Rabbit Vs Sheep</a:t>
            </a:r>
          </a:p>
        </p:txBody>
      </p:sp>
      <p:pic>
        <p:nvPicPr>
          <p:cNvPr id="8" name="Picture 7">
            <a:extLst>
              <a:ext uri="{FF2B5EF4-FFF2-40B4-BE49-F238E27FC236}">
                <a16:creationId xmlns:a16="http://schemas.microsoft.com/office/drawing/2014/main" id="{52C1415F-3088-BDD4-C991-4CCF197D8CFD}"/>
              </a:ext>
            </a:extLst>
          </p:cNvPr>
          <p:cNvPicPr>
            <a:picLocks noChangeAspect="1"/>
          </p:cNvPicPr>
          <p:nvPr/>
        </p:nvPicPr>
        <p:blipFill>
          <a:blip r:embed="rId3"/>
          <a:stretch>
            <a:fillRect/>
          </a:stretch>
        </p:blipFill>
        <p:spPr>
          <a:xfrm>
            <a:off x="1577308" y="949775"/>
            <a:ext cx="2771598" cy="8353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A00D7A-7368-06A5-716F-ABA69349409D}"/>
                  </a:ext>
                </a:extLst>
              </p:cNvPr>
              <p:cNvSpPr txBox="1"/>
              <p:nvPr/>
            </p:nvSpPr>
            <p:spPr>
              <a:xfrm>
                <a:off x="4380958" y="1120079"/>
                <a:ext cx="6065749" cy="523220"/>
              </a:xfrm>
              <a:prstGeom prst="rect">
                <a:avLst/>
              </a:prstGeom>
              <a:solidFill>
                <a:schemeClr val="bg1"/>
              </a:solidFill>
            </p:spPr>
            <p:txBody>
              <a:bodyPr wrap="square" rtlCol="0">
                <a:spAutoFit/>
              </a:bodyPr>
              <a:lstStyle/>
              <a:p>
                <a:r>
                  <a:rPr lang="en-US" sz="2800" b="1" dirty="0">
                    <a:latin typeface="Cambria" panose="02040503050406030204" pitchFamily="18" charset="0"/>
                    <a:ea typeface="Cambria" panose="02040503050406030204" pitchFamily="18" charset="0"/>
                  </a:rPr>
                  <a:t>Fixed Points</a:t>
                </a:r>
                <a:r>
                  <a:rPr lang="en-US" sz="2800" dirty="0"/>
                  <a: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0</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a14:m>
                <a:endParaRPr lang="en-US" sz="2800" b="0" dirty="0"/>
              </a:p>
            </p:txBody>
          </p:sp>
        </mc:Choice>
        <mc:Fallback xmlns="">
          <p:sp>
            <p:nvSpPr>
              <p:cNvPr id="5" name="TextBox 4">
                <a:extLst>
                  <a:ext uri="{FF2B5EF4-FFF2-40B4-BE49-F238E27FC236}">
                    <a16:creationId xmlns:a16="http://schemas.microsoft.com/office/drawing/2014/main" id="{C1A00D7A-7368-06A5-716F-ABA69349409D}"/>
                  </a:ext>
                </a:extLst>
              </p:cNvPr>
              <p:cNvSpPr txBox="1">
                <a:spLocks noRot="1" noChangeAspect="1" noMove="1" noResize="1" noEditPoints="1" noAdjustHandles="1" noChangeArrowheads="1" noChangeShapeType="1" noTextEdit="1"/>
              </p:cNvSpPr>
              <p:nvPr/>
            </p:nvSpPr>
            <p:spPr>
              <a:xfrm>
                <a:off x="4380958" y="1120079"/>
                <a:ext cx="6065749" cy="523220"/>
              </a:xfrm>
              <a:prstGeom prst="rect">
                <a:avLst/>
              </a:prstGeom>
              <a:blipFill>
                <a:blip r:embed="rId4"/>
                <a:stretch>
                  <a:fillRect l="-2111" t="-15116" b="-32558"/>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FC1093CC-3A35-3CD5-B86B-B002127937D0}"/>
              </a:ext>
            </a:extLst>
          </p:cNvPr>
          <p:cNvPicPr>
            <a:picLocks noChangeAspect="1"/>
          </p:cNvPicPr>
          <p:nvPr/>
        </p:nvPicPr>
        <p:blipFill>
          <a:blip r:embed="rId5"/>
          <a:stretch>
            <a:fillRect/>
          </a:stretch>
        </p:blipFill>
        <p:spPr>
          <a:xfrm>
            <a:off x="5246066" y="1930077"/>
            <a:ext cx="3570868" cy="2361470"/>
          </a:xfrm>
          <a:prstGeom prst="rect">
            <a:avLst/>
          </a:prstGeom>
        </p:spPr>
      </p:pic>
      <p:sp>
        <p:nvSpPr>
          <p:cNvPr id="4" name="TextBox 3">
            <a:extLst>
              <a:ext uri="{FF2B5EF4-FFF2-40B4-BE49-F238E27FC236}">
                <a16:creationId xmlns:a16="http://schemas.microsoft.com/office/drawing/2014/main" id="{C26AB5B3-B3B3-AD27-3A0E-AD194E97F479}"/>
              </a:ext>
            </a:extLst>
          </p:cNvPr>
          <p:cNvSpPr txBox="1"/>
          <p:nvPr/>
        </p:nvSpPr>
        <p:spPr>
          <a:xfrm>
            <a:off x="814041" y="4514106"/>
            <a:ext cx="10563918" cy="1200329"/>
          </a:xfrm>
          <a:prstGeom prst="rect">
            <a:avLst/>
          </a:prstGeom>
          <a:solidFill>
            <a:schemeClr val="bg1"/>
          </a:solidFill>
        </p:spPr>
        <p:txBody>
          <a:bodyPr wrap="none" rtlCol="0">
            <a:spAutoFit/>
          </a:bodyPr>
          <a:lstStyle/>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One species generally  drives other species to extinction</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Below stable manifold, the trajectories lead to the </a:t>
            </a:r>
            <a:r>
              <a:rPr lang="en-US" sz="2400" dirty="0">
                <a:solidFill>
                  <a:srgbClr val="0000FF"/>
                </a:solidFill>
                <a:latin typeface="Cambria" panose="02040503050406030204" pitchFamily="18" charset="0"/>
                <a:ea typeface="Cambria" panose="02040503050406030204" pitchFamily="18" charset="0"/>
              </a:rPr>
              <a:t>sole existence </a:t>
            </a:r>
            <a:r>
              <a:rPr lang="en-US" sz="2400" dirty="0">
                <a:latin typeface="Cambria" panose="02040503050406030204" pitchFamily="18" charset="0"/>
                <a:ea typeface="Cambria" panose="02040503050406030204" pitchFamily="18" charset="0"/>
              </a:rPr>
              <a:t>of all rabbits</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Above the stable manifold, the trajectories lead to the </a:t>
            </a:r>
            <a:r>
              <a:rPr lang="en-US" sz="2400" dirty="0">
                <a:solidFill>
                  <a:srgbClr val="0000FF"/>
                </a:solidFill>
                <a:latin typeface="Cambria" panose="02040503050406030204" pitchFamily="18" charset="0"/>
                <a:ea typeface="Cambria" panose="02040503050406030204" pitchFamily="18" charset="0"/>
              </a:rPr>
              <a:t>extinction of rabbits</a:t>
            </a:r>
            <a:r>
              <a:rPr lang="en-US" sz="2400" dirty="0">
                <a:latin typeface="Cambria" panose="02040503050406030204" pitchFamily="18" charset="0"/>
                <a:ea typeface="Cambria" panose="02040503050406030204" pitchFamily="18" charset="0"/>
              </a:rPr>
              <a:t>.</a:t>
            </a:r>
          </a:p>
        </p:txBody>
      </p:sp>
      <p:sp>
        <p:nvSpPr>
          <p:cNvPr id="9" name="TextBox 8">
            <a:extLst>
              <a:ext uri="{FF2B5EF4-FFF2-40B4-BE49-F238E27FC236}">
                <a16:creationId xmlns:a16="http://schemas.microsoft.com/office/drawing/2014/main" id="{3F0803ED-B07D-3E93-FDF6-CFA366DA3789}"/>
              </a:ext>
            </a:extLst>
          </p:cNvPr>
          <p:cNvSpPr txBox="1"/>
          <p:nvPr/>
        </p:nvSpPr>
        <p:spPr>
          <a:xfrm>
            <a:off x="7697972" y="2378045"/>
            <a:ext cx="1837362" cy="369332"/>
          </a:xfrm>
          <a:prstGeom prst="rect">
            <a:avLst/>
          </a:prstGeom>
          <a:solidFill>
            <a:schemeClr val="bg1"/>
          </a:solidFill>
          <a:ln>
            <a:solidFill>
              <a:srgbClr val="FF0000"/>
            </a:solidFill>
          </a:ln>
        </p:spPr>
        <p:txBody>
          <a:bodyPr wrap="none" rtlCol="0">
            <a:spAutoFit/>
          </a:bodyPr>
          <a:lstStyle/>
          <a:p>
            <a:r>
              <a:rPr lang="en-US" b="1" dirty="0">
                <a:solidFill>
                  <a:srgbClr val="0000FF"/>
                </a:solidFill>
                <a:latin typeface="Cambria" panose="02040503050406030204" pitchFamily="18" charset="0"/>
                <a:ea typeface="Cambria" panose="02040503050406030204" pitchFamily="18" charset="0"/>
              </a:rPr>
              <a:t>Stable Manifold</a:t>
            </a:r>
            <a:endParaRPr lang="en-IN" b="1" dirty="0">
              <a:solidFill>
                <a:srgbClr val="0000FF"/>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7E979AEE-7CEE-2ED3-B9A0-21EE4E2F2DE8}"/>
              </a:ext>
            </a:extLst>
          </p:cNvPr>
          <p:cNvSpPr txBox="1"/>
          <p:nvPr/>
        </p:nvSpPr>
        <p:spPr>
          <a:xfrm>
            <a:off x="1628384" y="5868232"/>
            <a:ext cx="9022855" cy="830997"/>
          </a:xfrm>
          <a:prstGeom prst="rect">
            <a:avLst/>
          </a:prstGeom>
          <a:solidFill>
            <a:schemeClr val="bg1"/>
          </a:solidFill>
        </p:spPr>
        <p:txBody>
          <a:bodyPr wrap="none" rtlCol="0">
            <a:spAutoFit/>
          </a:bodyPr>
          <a:lstStyle/>
          <a:p>
            <a:r>
              <a:rPr lang="en-US" sz="2400" dirty="0">
                <a:solidFill>
                  <a:srgbClr val="FF0000"/>
                </a:solidFill>
                <a:latin typeface="Cambria" panose="02040503050406030204" pitchFamily="18" charset="0"/>
                <a:ea typeface="Cambria" panose="02040503050406030204" pitchFamily="18" charset="0"/>
              </a:rPr>
              <a:t>Principle of competitive exclusion: Two species competing for same</a:t>
            </a:r>
          </a:p>
          <a:p>
            <a:r>
              <a:rPr lang="en-US" sz="2400" dirty="0">
                <a:solidFill>
                  <a:srgbClr val="FF0000"/>
                </a:solidFill>
                <a:latin typeface="Cambria" panose="02040503050406030204" pitchFamily="18" charset="0"/>
                <a:ea typeface="Cambria" panose="02040503050406030204" pitchFamily="18" charset="0"/>
              </a:rPr>
              <a:t> limited resource cannot coexist!!!!</a:t>
            </a:r>
            <a:endParaRPr lang="en-IN" sz="24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8031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543698" y="248526"/>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pic>
        <p:nvPicPr>
          <p:cNvPr id="3" name="Picture 4" descr="http://www-rohan.sdsu.edu/~jmahaffy/courses/f00/math122/lectures/qual_de2/images/mr285.jpg">
            <a:extLst>
              <a:ext uri="{FF2B5EF4-FFF2-40B4-BE49-F238E27FC236}">
                <a16:creationId xmlns:a16="http://schemas.microsoft.com/office/drawing/2014/main" id="{CD4A0C76-15A0-C36E-99B3-B34BDDCF6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54" y="936115"/>
            <a:ext cx="7078662"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D4743D0-BF92-3218-75B6-1DAEBCFC8BF2}"/>
              </a:ext>
            </a:extLst>
          </p:cNvPr>
          <p:cNvSpPr txBox="1">
            <a:spLocks noChangeArrowheads="1"/>
          </p:cNvSpPr>
          <p:nvPr/>
        </p:nvSpPr>
        <p:spPr bwMode="auto">
          <a:xfrm>
            <a:off x="686011" y="4930737"/>
            <a:ext cx="906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dirty="0"/>
              <a:t>Classic example of predator-prey dynamics:  </a:t>
            </a:r>
          </a:p>
          <a:p>
            <a:r>
              <a:rPr lang="en-US" altLang="en-US" sz="2000" dirty="0"/>
              <a:t>Canadian lynx &amp; snowshoe hare </a:t>
            </a:r>
          </a:p>
        </p:txBody>
      </p:sp>
      <p:sp>
        <p:nvSpPr>
          <p:cNvPr id="5" name="TextBox 4">
            <a:extLst>
              <a:ext uri="{FF2B5EF4-FFF2-40B4-BE49-F238E27FC236}">
                <a16:creationId xmlns:a16="http://schemas.microsoft.com/office/drawing/2014/main" id="{7FB3198E-31DC-DBF0-619A-ADB9FA49A67C}"/>
              </a:ext>
            </a:extLst>
          </p:cNvPr>
          <p:cNvSpPr txBox="1">
            <a:spLocks noChangeArrowheads="1"/>
          </p:cNvSpPr>
          <p:nvPr/>
        </p:nvSpPr>
        <p:spPr bwMode="auto">
          <a:xfrm>
            <a:off x="745524" y="5721860"/>
            <a:ext cx="388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dirty="0"/>
              <a:t>Coupled oscillation </a:t>
            </a:r>
          </a:p>
        </p:txBody>
      </p:sp>
    </p:spTree>
    <p:extLst>
      <p:ext uri="{BB962C8B-B14F-4D97-AF65-F5344CB8AC3E}">
        <p14:creationId xmlns:p14="http://schemas.microsoft.com/office/powerpoint/2010/main" val="607740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122" name="TextBox 4">
            <a:extLst>
              <a:ext uri="{FF2B5EF4-FFF2-40B4-BE49-F238E27FC236}">
                <a16:creationId xmlns:a16="http://schemas.microsoft.com/office/drawing/2014/main" id="{8D317AE1-DF06-5347-CB6A-3C0AF77DE589}"/>
              </a:ext>
            </a:extLst>
          </p:cNvPr>
          <p:cNvSpPr txBox="1">
            <a:spLocks noChangeArrowheads="1"/>
          </p:cNvSpPr>
          <p:nvPr/>
        </p:nvSpPr>
        <p:spPr bwMode="auto">
          <a:xfrm>
            <a:off x="1524000" y="6019801"/>
            <a:ext cx="8686800" cy="708025"/>
          </a:xfrm>
          <a:prstGeom prst="rect">
            <a:avLst/>
          </a:prstGeom>
          <a:solidFill>
            <a:schemeClr val="bg2"/>
          </a:solid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000" dirty="0"/>
              <a:t> prey numbers increase, predator numbers increase…to a point where the predation causes population decline in the prey item.. </a:t>
            </a:r>
          </a:p>
        </p:txBody>
      </p:sp>
      <p:pic>
        <p:nvPicPr>
          <p:cNvPr id="5123" name="Picture 2" descr="C:\Documents and Settings\faculty\Desktop\IMG_0001.jpg">
            <a:extLst>
              <a:ext uri="{FF2B5EF4-FFF2-40B4-BE49-F238E27FC236}">
                <a16:creationId xmlns:a16="http://schemas.microsoft.com/office/drawing/2014/main" id="{12EA6230-BDD1-1896-29BF-21FD8AAB4EDC}"/>
              </a:ext>
            </a:extLst>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l="42537" t="26881" r="19016" b="26886"/>
          <a:stretch>
            <a:fillRect/>
          </a:stretch>
        </p:blipFill>
        <p:spPr bwMode="auto">
          <a:xfrm>
            <a:off x="2438400" y="363611"/>
            <a:ext cx="6562725" cy="56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E2CE11B-44AF-618B-AE05-C623D266C4B1}"/>
              </a:ext>
            </a:extLst>
          </p:cNvPr>
          <p:cNvSpPr txBox="1"/>
          <p:nvPr/>
        </p:nvSpPr>
        <p:spPr>
          <a:xfrm>
            <a:off x="572273" y="0"/>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4" name="Picture 3">
            <a:extLst>
              <a:ext uri="{FF2B5EF4-FFF2-40B4-BE49-F238E27FC236}">
                <a16:creationId xmlns:a16="http://schemas.microsoft.com/office/drawing/2014/main" id="{14AA4CFC-556E-212F-B9C0-C74EF1F853AE}"/>
              </a:ext>
            </a:extLst>
          </p:cNvPr>
          <p:cNvPicPr>
            <a:picLocks noChangeAspect="1"/>
          </p:cNvPicPr>
          <p:nvPr/>
        </p:nvPicPr>
        <p:blipFill>
          <a:blip r:embed="rId3"/>
          <a:stretch>
            <a:fillRect/>
          </a:stretch>
        </p:blipFill>
        <p:spPr>
          <a:xfrm>
            <a:off x="769190" y="1080441"/>
            <a:ext cx="10292108" cy="952853"/>
          </a:xfrm>
          <a:prstGeom prst="rect">
            <a:avLst/>
          </a:prstGeom>
        </p:spPr>
      </p:pic>
      <p:sp>
        <p:nvSpPr>
          <p:cNvPr id="5" name="TextBox 4">
            <a:extLst>
              <a:ext uri="{FF2B5EF4-FFF2-40B4-BE49-F238E27FC236}">
                <a16:creationId xmlns:a16="http://schemas.microsoft.com/office/drawing/2014/main" id="{38528B5F-CF25-F516-EDDF-E2767179124B}"/>
              </a:ext>
            </a:extLst>
          </p:cNvPr>
          <p:cNvSpPr txBox="1"/>
          <p:nvPr/>
        </p:nvSpPr>
        <p:spPr>
          <a:xfrm>
            <a:off x="543698" y="248526"/>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spTree>
    <p:extLst>
      <p:ext uri="{BB962C8B-B14F-4D97-AF65-F5344CB8AC3E}">
        <p14:creationId xmlns:p14="http://schemas.microsoft.com/office/powerpoint/2010/main" val="1309628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4" name="Picture 3">
            <a:extLst>
              <a:ext uri="{FF2B5EF4-FFF2-40B4-BE49-F238E27FC236}">
                <a16:creationId xmlns:a16="http://schemas.microsoft.com/office/drawing/2014/main" id="{14AA4CFC-556E-212F-B9C0-C74EF1F853AE}"/>
              </a:ext>
            </a:extLst>
          </p:cNvPr>
          <p:cNvPicPr>
            <a:picLocks noChangeAspect="1"/>
          </p:cNvPicPr>
          <p:nvPr/>
        </p:nvPicPr>
        <p:blipFill>
          <a:blip r:embed="rId3"/>
          <a:stretch>
            <a:fillRect/>
          </a:stretch>
        </p:blipFill>
        <p:spPr>
          <a:xfrm>
            <a:off x="769190" y="1080441"/>
            <a:ext cx="10292108" cy="952853"/>
          </a:xfrm>
          <a:prstGeom prst="rect">
            <a:avLst/>
          </a:prstGeom>
        </p:spPr>
      </p:pic>
      <p:sp>
        <p:nvSpPr>
          <p:cNvPr id="5" name="TextBox 4">
            <a:extLst>
              <a:ext uri="{FF2B5EF4-FFF2-40B4-BE49-F238E27FC236}">
                <a16:creationId xmlns:a16="http://schemas.microsoft.com/office/drawing/2014/main" id="{38528B5F-CF25-F516-EDDF-E2767179124B}"/>
              </a:ext>
            </a:extLst>
          </p:cNvPr>
          <p:cNvSpPr txBox="1"/>
          <p:nvPr/>
        </p:nvSpPr>
        <p:spPr>
          <a:xfrm>
            <a:off x="543698" y="248526"/>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pic>
        <p:nvPicPr>
          <p:cNvPr id="6" name="Picture 5">
            <a:extLst>
              <a:ext uri="{FF2B5EF4-FFF2-40B4-BE49-F238E27FC236}">
                <a16:creationId xmlns:a16="http://schemas.microsoft.com/office/drawing/2014/main" id="{38DCE489-DDE4-F607-070F-BDACDDAAE447}"/>
              </a:ext>
            </a:extLst>
          </p:cNvPr>
          <p:cNvPicPr>
            <a:picLocks noChangeAspect="1"/>
          </p:cNvPicPr>
          <p:nvPr/>
        </p:nvPicPr>
        <p:blipFill>
          <a:blip r:embed="rId4"/>
          <a:stretch>
            <a:fillRect/>
          </a:stretch>
        </p:blipFill>
        <p:spPr>
          <a:xfrm>
            <a:off x="769190" y="2227458"/>
            <a:ext cx="10222660" cy="1296792"/>
          </a:xfrm>
          <a:prstGeom prst="rect">
            <a:avLst/>
          </a:prstGeom>
        </p:spPr>
      </p:pic>
      <p:pic>
        <p:nvPicPr>
          <p:cNvPr id="8" name="Picture 7">
            <a:extLst>
              <a:ext uri="{FF2B5EF4-FFF2-40B4-BE49-F238E27FC236}">
                <a16:creationId xmlns:a16="http://schemas.microsoft.com/office/drawing/2014/main" id="{A35885E9-8CBD-4D3B-0A81-D9BDCE5FF4B6}"/>
              </a:ext>
            </a:extLst>
          </p:cNvPr>
          <p:cNvPicPr>
            <a:picLocks noChangeAspect="1"/>
          </p:cNvPicPr>
          <p:nvPr/>
        </p:nvPicPr>
        <p:blipFill>
          <a:blip r:embed="rId5"/>
          <a:stretch>
            <a:fillRect/>
          </a:stretch>
        </p:blipFill>
        <p:spPr>
          <a:xfrm>
            <a:off x="769190" y="3718414"/>
            <a:ext cx="10222660" cy="1085850"/>
          </a:xfrm>
          <a:prstGeom prst="rect">
            <a:avLst/>
          </a:prstGeom>
        </p:spPr>
      </p:pic>
    </p:spTree>
    <p:extLst>
      <p:ext uri="{BB962C8B-B14F-4D97-AF65-F5344CB8AC3E}">
        <p14:creationId xmlns:p14="http://schemas.microsoft.com/office/powerpoint/2010/main" val="3410200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4" name="Picture 3">
            <a:extLst>
              <a:ext uri="{FF2B5EF4-FFF2-40B4-BE49-F238E27FC236}">
                <a16:creationId xmlns:a16="http://schemas.microsoft.com/office/drawing/2014/main" id="{14AA4CFC-556E-212F-B9C0-C74EF1F853AE}"/>
              </a:ext>
            </a:extLst>
          </p:cNvPr>
          <p:cNvPicPr>
            <a:picLocks noChangeAspect="1"/>
          </p:cNvPicPr>
          <p:nvPr/>
        </p:nvPicPr>
        <p:blipFill>
          <a:blip r:embed="rId3"/>
          <a:stretch>
            <a:fillRect/>
          </a:stretch>
        </p:blipFill>
        <p:spPr>
          <a:xfrm>
            <a:off x="769190" y="1080441"/>
            <a:ext cx="10292108" cy="952853"/>
          </a:xfrm>
          <a:prstGeom prst="rect">
            <a:avLst/>
          </a:prstGeom>
        </p:spPr>
      </p:pic>
      <p:sp>
        <p:nvSpPr>
          <p:cNvPr id="5" name="TextBox 4">
            <a:extLst>
              <a:ext uri="{FF2B5EF4-FFF2-40B4-BE49-F238E27FC236}">
                <a16:creationId xmlns:a16="http://schemas.microsoft.com/office/drawing/2014/main" id="{38528B5F-CF25-F516-EDDF-E2767179124B}"/>
              </a:ext>
            </a:extLst>
          </p:cNvPr>
          <p:cNvSpPr txBox="1"/>
          <p:nvPr/>
        </p:nvSpPr>
        <p:spPr>
          <a:xfrm>
            <a:off x="543698" y="248526"/>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pic>
        <p:nvPicPr>
          <p:cNvPr id="6" name="Picture 5">
            <a:extLst>
              <a:ext uri="{FF2B5EF4-FFF2-40B4-BE49-F238E27FC236}">
                <a16:creationId xmlns:a16="http://schemas.microsoft.com/office/drawing/2014/main" id="{38DCE489-DDE4-F607-070F-BDACDDAAE447}"/>
              </a:ext>
            </a:extLst>
          </p:cNvPr>
          <p:cNvPicPr>
            <a:picLocks noChangeAspect="1"/>
          </p:cNvPicPr>
          <p:nvPr/>
        </p:nvPicPr>
        <p:blipFill>
          <a:blip r:embed="rId4"/>
          <a:stretch>
            <a:fillRect/>
          </a:stretch>
        </p:blipFill>
        <p:spPr>
          <a:xfrm>
            <a:off x="769190" y="2227458"/>
            <a:ext cx="10222660" cy="1296792"/>
          </a:xfrm>
          <a:prstGeom prst="rect">
            <a:avLst/>
          </a:prstGeom>
        </p:spPr>
      </p:pic>
      <p:pic>
        <p:nvPicPr>
          <p:cNvPr id="8" name="Picture 7">
            <a:extLst>
              <a:ext uri="{FF2B5EF4-FFF2-40B4-BE49-F238E27FC236}">
                <a16:creationId xmlns:a16="http://schemas.microsoft.com/office/drawing/2014/main" id="{A35885E9-8CBD-4D3B-0A81-D9BDCE5FF4B6}"/>
              </a:ext>
            </a:extLst>
          </p:cNvPr>
          <p:cNvPicPr>
            <a:picLocks noChangeAspect="1"/>
          </p:cNvPicPr>
          <p:nvPr/>
        </p:nvPicPr>
        <p:blipFill>
          <a:blip r:embed="rId5"/>
          <a:stretch>
            <a:fillRect/>
          </a:stretch>
        </p:blipFill>
        <p:spPr>
          <a:xfrm>
            <a:off x="769190" y="3718414"/>
            <a:ext cx="10222660" cy="1085850"/>
          </a:xfrm>
          <a:prstGeom prst="rect">
            <a:avLst/>
          </a:prstGeom>
        </p:spPr>
      </p:pic>
      <p:pic>
        <p:nvPicPr>
          <p:cNvPr id="7" name="Picture 6">
            <a:extLst>
              <a:ext uri="{FF2B5EF4-FFF2-40B4-BE49-F238E27FC236}">
                <a16:creationId xmlns:a16="http://schemas.microsoft.com/office/drawing/2014/main" id="{76B3A3A9-187A-30AC-DC4C-E6653751B47F}"/>
              </a:ext>
            </a:extLst>
          </p:cNvPr>
          <p:cNvPicPr>
            <a:picLocks noChangeAspect="1"/>
          </p:cNvPicPr>
          <p:nvPr/>
        </p:nvPicPr>
        <p:blipFill>
          <a:blip r:embed="rId6"/>
          <a:stretch>
            <a:fillRect/>
          </a:stretch>
        </p:blipFill>
        <p:spPr>
          <a:xfrm>
            <a:off x="3933825" y="4998428"/>
            <a:ext cx="3577106" cy="1826784"/>
          </a:xfrm>
          <a:prstGeom prst="rect">
            <a:avLst/>
          </a:prstGeom>
        </p:spPr>
      </p:pic>
    </p:spTree>
    <p:extLst>
      <p:ext uri="{BB962C8B-B14F-4D97-AF65-F5344CB8AC3E}">
        <p14:creationId xmlns:p14="http://schemas.microsoft.com/office/powerpoint/2010/main" val="273892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Classification of linear systems</a:t>
            </a:r>
          </a:p>
        </p:txBody>
      </p:sp>
      <p:pic>
        <p:nvPicPr>
          <p:cNvPr id="3" name="Picture 2">
            <a:extLst>
              <a:ext uri="{FF2B5EF4-FFF2-40B4-BE49-F238E27FC236}">
                <a16:creationId xmlns:a16="http://schemas.microsoft.com/office/drawing/2014/main" id="{45B1FFAA-ADC9-EACA-7201-B34410E7105D}"/>
              </a:ext>
            </a:extLst>
          </p:cNvPr>
          <p:cNvPicPr>
            <a:picLocks noChangeAspect="1"/>
          </p:cNvPicPr>
          <p:nvPr/>
        </p:nvPicPr>
        <p:blipFill>
          <a:blip r:embed="rId3"/>
          <a:stretch>
            <a:fillRect/>
          </a:stretch>
        </p:blipFill>
        <p:spPr>
          <a:xfrm>
            <a:off x="1884188" y="1065351"/>
            <a:ext cx="8201202" cy="3714044"/>
          </a:xfrm>
          <a:prstGeom prst="rect">
            <a:avLst/>
          </a:prstGeom>
        </p:spPr>
      </p:pic>
    </p:spTree>
    <p:extLst>
      <p:ext uri="{BB962C8B-B14F-4D97-AF65-F5344CB8AC3E}">
        <p14:creationId xmlns:p14="http://schemas.microsoft.com/office/powerpoint/2010/main" val="522518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 name="TextBox 4">
            <a:extLst>
              <a:ext uri="{FF2B5EF4-FFF2-40B4-BE49-F238E27FC236}">
                <a16:creationId xmlns:a16="http://schemas.microsoft.com/office/drawing/2014/main" id="{38528B5F-CF25-F516-EDDF-E2767179124B}"/>
              </a:ext>
            </a:extLst>
          </p:cNvPr>
          <p:cNvSpPr txBox="1"/>
          <p:nvPr/>
        </p:nvSpPr>
        <p:spPr>
          <a:xfrm>
            <a:off x="543698" y="248526"/>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pic>
        <p:nvPicPr>
          <p:cNvPr id="7" name="Picture 6">
            <a:extLst>
              <a:ext uri="{FF2B5EF4-FFF2-40B4-BE49-F238E27FC236}">
                <a16:creationId xmlns:a16="http://schemas.microsoft.com/office/drawing/2014/main" id="{76B3A3A9-187A-30AC-DC4C-E6653751B47F}"/>
              </a:ext>
            </a:extLst>
          </p:cNvPr>
          <p:cNvPicPr>
            <a:picLocks noChangeAspect="1"/>
          </p:cNvPicPr>
          <p:nvPr/>
        </p:nvPicPr>
        <p:blipFill>
          <a:blip r:embed="rId3"/>
          <a:stretch>
            <a:fillRect/>
          </a:stretch>
        </p:blipFill>
        <p:spPr>
          <a:xfrm>
            <a:off x="2238375" y="1602216"/>
            <a:ext cx="3577106" cy="1826784"/>
          </a:xfrm>
          <a:prstGeom prst="rect">
            <a:avLst/>
          </a:prstGeom>
        </p:spPr>
      </p:pic>
      <p:graphicFrame>
        <p:nvGraphicFramePr>
          <p:cNvPr id="10" name="Table 9">
            <a:extLst>
              <a:ext uri="{FF2B5EF4-FFF2-40B4-BE49-F238E27FC236}">
                <a16:creationId xmlns:a16="http://schemas.microsoft.com/office/drawing/2014/main" id="{CE06109F-C91E-E347-52AB-07B51C55F280}"/>
              </a:ext>
            </a:extLst>
          </p:cNvPr>
          <p:cNvGraphicFramePr>
            <a:graphicFrameLocks noGrp="1"/>
          </p:cNvGraphicFramePr>
          <p:nvPr>
            <p:extLst>
              <p:ext uri="{D42A27DB-BD31-4B8C-83A1-F6EECF244321}">
                <p14:modId xmlns:p14="http://schemas.microsoft.com/office/powerpoint/2010/main" val="2381555405"/>
              </p:ext>
            </p:extLst>
          </p:nvPr>
        </p:nvGraphicFramePr>
        <p:xfrm>
          <a:off x="2238374" y="3957479"/>
          <a:ext cx="7172325" cy="1649730"/>
        </p:xfrm>
        <a:graphic>
          <a:graphicData uri="http://schemas.openxmlformats.org/drawingml/2006/table">
            <a:tbl>
              <a:tblPr firstRow="1" firstCol="1" lastRow="1" lastCol="1" bandRow="1" bandCol="1">
                <a:tableStyleId>{5C22544A-7EE6-4342-B048-85BDC9FD1C3A}</a:tableStyleId>
              </a:tblPr>
              <a:tblGrid>
                <a:gridCol w="691993">
                  <a:extLst>
                    <a:ext uri="{9D8B030D-6E8A-4147-A177-3AD203B41FA5}">
                      <a16:colId xmlns:a16="http://schemas.microsoft.com/office/drawing/2014/main" val="1103543454"/>
                    </a:ext>
                  </a:extLst>
                </a:gridCol>
                <a:gridCol w="6480332">
                  <a:extLst>
                    <a:ext uri="{9D8B030D-6E8A-4147-A177-3AD203B41FA5}">
                      <a16:colId xmlns:a16="http://schemas.microsoft.com/office/drawing/2014/main" val="3654465662"/>
                    </a:ext>
                  </a:extLst>
                </a:gridCol>
              </a:tblGrid>
              <a:tr h="268605">
                <a:tc>
                  <a:txBody>
                    <a:bodyPr/>
                    <a:lstStyle/>
                    <a:p>
                      <a:pPr algn="ctr"/>
                      <a:r>
                        <a:rPr lang="en-US" sz="1600" kern="100" dirty="0">
                          <a:effectLst/>
                          <a:latin typeface="Cambria" panose="02040503050406030204" pitchFamily="18" charset="0"/>
                          <a:ea typeface="Cambria" panose="02040503050406030204" pitchFamily="18" charset="0"/>
                        </a:rPr>
                        <a:t>N</a:t>
                      </a:r>
                      <a:endParaRPr lang="en-IN" sz="1600" kern="100" dirty="0">
                        <a:effectLst/>
                        <a:latin typeface="Cambria" panose="02040503050406030204" pitchFamily="18" charset="0"/>
                        <a:ea typeface="Cambria" panose="02040503050406030204" pitchFamily="18" charset="0"/>
                      </a:endParaRPr>
                    </a:p>
                  </a:txBody>
                  <a:tcPr marL="68580" marR="68580" marT="0" marB="0" anchor="ctr"/>
                </a:tc>
                <a:tc>
                  <a:txBody>
                    <a:bodyPr/>
                    <a:lstStyle/>
                    <a:p>
                      <a:pPr algn="just"/>
                      <a:r>
                        <a:rPr lang="en-US" sz="1600" kern="100">
                          <a:effectLst/>
                          <a:latin typeface="Cambria" panose="02040503050406030204" pitchFamily="18" charset="0"/>
                          <a:ea typeface="Cambria" panose="02040503050406030204" pitchFamily="18" charset="0"/>
                        </a:rPr>
                        <a:t>The population of prey at time t</a:t>
                      </a:r>
                      <a:endParaRPr lang="en-IN" sz="1600" kern="10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2501912061"/>
                  </a:ext>
                </a:extLst>
              </a:tr>
              <a:tr h="281305">
                <a:tc>
                  <a:txBody>
                    <a:bodyPr/>
                    <a:lstStyle/>
                    <a:p>
                      <a:pPr algn="ctr"/>
                      <a:r>
                        <a:rPr lang="en-US" sz="1600" kern="100" dirty="0">
                          <a:effectLst/>
                          <a:latin typeface="Cambria" panose="02040503050406030204" pitchFamily="18" charset="0"/>
                          <a:ea typeface="Cambria" panose="02040503050406030204" pitchFamily="18" charset="0"/>
                        </a:rPr>
                        <a:t>P</a:t>
                      </a:r>
                      <a:endParaRPr lang="en-IN" sz="1600" kern="100" dirty="0">
                        <a:effectLst/>
                        <a:latin typeface="Cambria" panose="02040503050406030204" pitchFamily="18" charset="0"/>
                        <a:ea typeface="Cambria" panose="02040503050406030204" pitchFamily="18" charset="0"/>
                      </a:endParaRPr>
                    </a:p>
                  </a:txBody>
                  <a:tcPr marL="68580" marR="68580" marT="0" marB="0" anchor="ctr"/>
                </a:tc>
                <a:tc>
                  <a:txBody>
                    <a:bodyPr/>
                    <a:lstStyle/>
                    <a:p>
                      <a:pPr algn="just"/>
                      <a:r>
                        <a:rPr lang="en-US" sz="1600" kern="100">
                          <a:effectLst/>
                          <a:latin typeface="Cambria" panose="02040503050406030204" pitchFamily="18" charset="0"/>
                          <a:ea typeface="Cambria" panose="02040503050406030204" pitchFamily="18" charset="0"/>
                        </a:rPr>
                        <a:t>The population of predator at time t</a:t>
                      </a:r>
                      <a:endParaRPr lang="en-IN" sz="1600" kern="10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542861678"/>
                  </a:ext>
                </a:extLst>
              </a:tr>
              <a:tr h="268605">
                <a:tc>
                  <a:txBody>
                    <a:bodyPr/>
                    <a:lstStyle/>
                    <a:p>
                      <a:pPr algn="ctr"/>
                      <a:r>
                        <a:rPr lang="en-US" sz="1600" kern="100">
                          <a:effectLst/>
                          <a:latin typeface="Cambria" panose="02040503050406030204" pitchFamily="18" charset="0"/>
                          <a:ea typeface="Cambria" panose="02040503050406030204" pitchFamily="18" charset="0"/>
                        </a:rPr>
                        <a:t>a</a:t>
                      </a:r>
                      <a:endParaRPr lang="en-IN" sz="1600" kern="100">
                        <a:effectLst/>
                        <a:latin typeface="Cambria" panose="02040503050406030204" pitchFamily="18" charset="0"/>
                        <a:ea typeface="Cambria" panose="02040503050406030204" pitchFamily="18" charset="0"/>
                      </a:endParaRPr>
                    </a:p>
                  </a:txBody>
                  <a:tcPr marL="68580" marR="68580" marT="0" marB="0" anchor="ctr"/>
                </a:tc>
                <a:tc>
                  <a:txBody>
                    <a:bodyPr/>
                    <a:lstStyle/>
                    <a:p>
                      <a:pPr algn="just"/>
                      <a:r>
                        <a:rPr lang="en-US" sz="1600" kern="100">
                          <a:effectLst/>
                          <a:latin typeface="Cambria" panose="02040503050406030204" pitchFamily="18" charset="0"/>
                          <a:ea typeface="Cambria" panose="02040503050406030204" pitchFamily="18" charset="0"/>
                        </a:rPr>
                        <a:t>Rate constant on how fast prey reproduce themselves</a:t>
                      </a:r>
                      <a:endParaRPr lang="en-IN" sz="1600" kern="10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32209779"/>
                  </a:ext>
                </a:extLst>
              </a:tr>
              <a:tr h="268605">
                <a:tc>
                  <a:txBody>
                    <a:bodyPr/>
                    <a:lstStyle/>
                    <a:p>
                      <a:pPr algn="ctr"/>
                      <a:r>
                        <a:rPr lang="en-US" sz="1600" kern="100">
                          <a:effectLst/>
                          <a:latin typeface="Cambria" panose="02040503050406030204" pitchFamily="18" charset="0"/>
                          <a:ea typeface="Cambria" panose="02040503050406030204" pitchFamily="18" charset="0"/>
                        </a:rPr>
                        <a:t>b</a:t>
                      </a:r>
                      <a:endParaRPr lang="en-IN" sz="1600" kern="100">
                        <a:effectLst/>
                        <a:latin typeface="Cambria" panose="02040503050406030204" pitchFamily="18" charset="0"/>
                        <a:ea typeface="Cambria" panose="02040503050406030204" pitchFamily="18" charset="0"/>
                      </a:endParaRPr>
                    </a:p>
                  </a:txBody>
                  <a:tcPr marL="68580" marR="68580" marT="0" marB="0" anchor="ctr"/>
                </a:tc>
                <a:tc>
                  <a:txBody>
                    <a:bodyPr/>
                    <a:lstStyle/>
                    <a:p>
                      <a:pPr algn="just"/>
                      <a:r>
                        <a:rPr lang="en-US" sz="1600" kern="100">
                          <a:effectLst/>
                          <a:latin typeface="Cambria" panose="02040503050406030204" pitchFamily="18" charset="0"/>
                          <a:ea typeface="Cambria" panose="02040503050406030204" pitchFamily="18" charset="0"/>
                        </a:rPr>
                        <a:t>Rate constant on how fast prey killed by predator</a:t>
                      </a:r>
                      <a:endParaRPr lang="en-IN" sz="1600" kern="10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2433386875"/>
                  </a:ext>
                </a:extLst>
              </a:tr>
              <a:tr h="281305">
                <a:tc>
                  <a:txBody>
                    <a:bodyPr/>
                    <a:lstStyle/>
                    <a:p>
                      <a:pPr algn="ctr"/>
                      <a:r>
                        <a:rPr lang="en-US" sz="1600" kern="100">
                          <a:effectLst/>
                          <a:latin typeface="Cambria" panose="02040503050406030204" pitchFamily="18" charset="0"/>
                          <a:ea typeface="Cambria" panose="02040503050406030204" pitchFamily="18" charset="0"/>
                        </a:rPr>
                        <a:t>c</a:t>
                      </a:r>
                      <a:endParaRPr lang="en-IN" sz="1600" kern="100">
                        <a:effectLst/>
                        <a:latin typeface="Cambria" panose="02040503050406030204" pitchFamily="18" charset="0"/>
                        <a:ea typeface="Cambria" panose="02040503050406030204" pitchFamily="18" charset="0"/>
                      </a:endParaRPr>
                    </a:p>
                  </a:txBody>
                  <a:tcPr marL="68580" marR="68580" marT="0" marB="0" anchor="ctr"/>
                </a:tc>
                <a:tc>
                  <a:txBody>
                    <a:bodyPr/>
                    <a:lstStyle/>
                    <a:p>
                      <a:pPr algn="just"/>
                      <a:r>
                        <a:rPr lang="en-US" sz="1600" kern="100">
                          <a:effectLst/>
                          <a:latin typeface="Cambria" panose="02040503050406030204" pitchFamily="18" charset="0"/>
                          <a:ea typeface="Cambria" panose="02040503050406030204" pitchFamily="18" charset="0"/>
                        </a:rPr>
                        <a:t>Rate constant on how fast predator reproduce when fed from prey</a:t>
                      </a:r>
                      <a:endParaRPr lang="en-IN" sz="1600" kern="10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2352015071"/>
                  </a:ext>
                </a:extLst>
              </a:tr>
              <a:tr h="281305">
                <a:tc>
                  <a:txBody>
                    <a:bodyPr/>
                    <a:lstStyle/>
                    <a:p>
                      <a:pPr algn="ctr"/>
                      <a:r>
                        <a:rPr lang="en-US" sz="1600" kern="100">
                          <a:effectLst/>
                          <a:latin typeface="Cambria" panose="02040503050406030204" pitchFamily="18" charset="0"/>
                          <a:ea typeface="Cambria" panose="02040503050406030204" pitchFamily="18" charset="0"/>
                        </a:rPr>
                        <a:t>d</a:t>
                      </a:r>
                      <a:endParaRPr lang="en-IN" sz="1600" kern="100">
                        <a:effectLst/>
                        <a:latin typeface="Cambria" panose="02040503050406030204" pitchFamily="18" charset="0"/>
                        <a:ea typeface="Cambria" panose="02040503050406030204" pitchFamily="18" charset="0"/>
                      </a:endParaRPr>
                    </a:p>
                  </a:txBody>
                  <a:tcPr marL="68580" marR="68580" marT="0" marB="0" anchor="ctr"/>
                </a:tc>
                <a:tc>
                  <a:txBody>
                    <a:bodyPr/>
                    <a:lstStyle/>
                    <a:p>
                      <a:pPr algn="just"/>
                      <a:r>
                        <a:rPr lang="en-US" sz="1600" kern="100" dirty="0">
                          <a:effectLst/>
                          <a:latin typeface="Cambria" panose="02040503050406030204" pitchFamily="18" charset="0"/>
                          <a:ea typeface="Cambria" panose="02040503050406030204" pitchFamily="18" charset="0"/>
                        </a:rPr>
                        <a:t>Rate constant on how fast predator die</a:t>
                      </a:r>
                      <a:endParaRPr lang="en-IN" sz="1600" kern="100" dirty="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2317570355"/>
                  </a:ext>
                </a:extLst>
              </a:tr>
            </a:tbl>
          </a:graphicData>
        </a:graphic>
      </p:graphicFrame>
    </p:spTree>
    <p:extLst>
      <p:ext uri="{BB962C8B-B14F-4D97-AF65-F5344CB8AC3E}">
        <p14:creationId xmlns:p14="http://schemas.microsoft.com/office/powerpoint/2010/main" val="2468206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 name="TextBox 4">
            <a:extLst>
              <a:ext uri="{FF2B5EF4-FFF2-40B4-BE49-F238E27FC236}">
                <a16:creationId xmlns:a16="http://schemas.microsoft.com/office/drawing/2014/main" id="{38528B5F-CF25-F516-EDDF-E2767179124B}"/>
              </a:ext>
            </a:extLst>
          </p:cNvPr>
          <p:cNvSpPr txBox="1"/>
          <p:nvPr/>
        </p:nvSpPr>
        <p:spPr>
          <a:xfrm>
            <a:off x="543698" y="248526"/>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pic>
        <p:nvPicPr>
          <p:cNvPr id="7" name="Picture 6">
            <a:extLst>
              <a:ext uri="{FF2B5EF4-FFF2-40B4-BE49-F238E27FC236}">
                <a16:creationId xmlns:a16="http://schemas.microsoft.com/office/drawing/2014/main" id="{76B3A3A9-187A-30AC-DC4C-E6653751B47F}"/>
              </a:ext>
            </a:extLst>
          </p:cNvPr>
          <p:cNvPicPr>
            <a:picLocks noChangeAspect="1"/>
          </p:cNvPicPr>
          <p:nvPr/>
        </p:nvPicPr>
        <p:blipFill>
          <a:blip r:embed="rId3"/>
          <a:stretch>
            <a:fillRect/>
          </a:stretch>
        </p:blipFill>
        <p:spPr>
          <a:xfrm>
            <a:off x="866775" y="1080441"/>
            <a:ext cx="3577106" cy="1826784"/>
          </a:xfrm>
          <a:prstGeom prst="rect">
            <a:avLst/>
          </a:prstGeom>
        </p:spPr>
      </p:pic>
      <p:sp>
        <p:nvSpPr>
          <p:cNvPr id="11" name="TextBox 10">
            <a:extLst>
              <a:ext uri="{FF2B5EF4-FFF2-40B4-BE49-F238E27FC236}">
                <a16:creationId xmlns:a16="http://schemas.microsoft.com/office/drawing/2014/main" id="{FE60FB1D-80D8-4B87-19ED-A48A1DCDC72A}"/>
              </a:ext>
            </a:extLst>
          </p:cNvPr>
          <p:cNvSpPr txBox="1"/>
          <p:nvPr/>
        </p:nvSpPr>
        <p:spPr>
          <a:xfrm>
            <a:off x="4806393" y="1080441"/>
            <a:ext cx="4205801" cy="369332"/>
          </a:xfrm>
          <a:prstGeom prst="rect">
            <a:avLst/>
          </a:prstGeom>
          <a:solidFill>
            <a:schemeClr val="bg1"/>
          </a:solid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Jacobian analysis</a:t>
            </a:r>
            <a:endParaRPr lang="en-IN" dirty="0"/>
          </a:p>
        </p:txBody>
      </p:sp>
      <p:sp>
        <p:nvSpPr>
          <p:cNvPr id="12" name="TextBox 11">
            <a:extLst>
              <a:ext uri="{FF2B5EF4-FFF2-40B4-BE49-F238E27FC236}">
                <a16:creationId xmlns:a16="http://schemas.microsoft.com/office/drawing/2014/main" id="{66EDB920-BB71-239B-D333-FC90659D9828}"/>
              </a:ext>
            </a:extLst>
          </p:cNvPr>
          <p:cNvSpPr txBox="1"/>
          <p:nvPr/>
        </p:nvSpPr>
        <p:spPr>
          <a:xfrm>
            <a:off x="4806393" y="1736921"/>
            <a:ext cx="5429120" cy="1200329"/>
          </a:xfrm>
          <a:prstGeom prst="rect">
            <a:avLst/>
          </a:prstGeom>
          <a:solidFill>
            <a:schemeClr val="bg1"/>
          </a:solidFill>
        </p:spPr>
        <p:txBody>
          <a:bodyPr wrap="square">
            <a:spAutoFit/>
          </a:bodyPr>
          <a:lstStyle/>
          <a:p>
            <a:r>
              <a:rPr lang="en-US" sz="1800" kern="100" dirty="0">
                <a:effectLst/>
                <a:latin typeface="Times New Roman" panose="02020603050405020304" pitchFamily="18" charset="0"/>
                <a:ea typeface="SimSun" panose="02010600030101010101" pitchFamily="2" charset="-122"/>
              </a:rPr>
              <a:t>Jacobian matrix is formed by the partial derivatives of the ODE functions. In this way, we could approximately decouple the interfering parameters; such linearization allows us to study each parameter independently</a:t>
            </a:r>
            <a:endParaRPr lang="en-IN" dirty="0"/>
          </a:p>
        </p:txBody>
      </p:sp>
      <p:pic>
        <p:nvPicPr>
          <p:cNvPr id="2054" name="Picture 6">
            <a:extLst>
              <a:ext uri="{FF2B5EF4-FFF2-40B4-BE49-F238E27FC236}">
                <a16:creationId xmlns:a16="http://schemas.microsoft.com/office/drawing/2014/main" id="{ECD3E23C-9AC7-5402-F0E9-128396B8D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028" y="3392419"/>
            <a:ext cx="27813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17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 name="TextBox 4">
            <a:extLst>
              <a:ext uri="{FF2B5EF4-FFF2-40B4-BE49-F238E27FC236}">
                <a16:creationId xmlns:a16="http://schemas.microsoft.com/office/drawing/2014/main" id="{38528B5F-CF25-F516-EDDF-E2767179124B}"/>
              </a:ext>
            </a:extLst>
          </p:cNvPr>
          <p:cNvSpPr txBox="1"/>
          <p:nvPr/>
        </p:nvSpPr>
        <p:spPr>
          <a:xfrm>
            <a:off x="543698" y="248526"/>
            <a:ext cx="9903010"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rPr>
              <a:t>Predator-Prey model: Oscillatory dynamics</a:t>
            </a:r>
          </a:p>
        </p:txBody>
      </p:sp>
      <p:pic>
        <p:nvPicPr>
          <p:cNvPr id="7" name="Picture 6">
            <a:extLst>
              <a:ext uri="{FF2B5EF4-FFF2-40B4-BE49-F238E27FC236}">
                <a16:creationId xmlns:a16="http://schemas.microsoft.com/office/drawing/2014/main" id="{76B3A3A9-187A-30AC-DC4C-E6653751B47F}"/>
              </a:ext>
            </a:extLst>
          </p:cNvPr>
          <p:cNvPicPr>
            <a:picLocks noChangeAspect="1"/>
          </p:cNvPicPr>
          <p:nvPr/>
        </p:nvPicPr>
        <p:blipFill>
          <a:blip r:embed="rId3"/>
          <a:stretch>
            <a:fillRect/>
          </a:stretch>
        </p:blipFill>
        <p:spPr>
          <a:xfrm>
            <a:off x="866775" y="1080441"/>
            <a:ext cx="3577106" cy="1826784"/>
          </a:xfrm>
          <a:prstGeom prst="rect">
            <a:avLst/>
          </a:prstGeom>
        </p:spPr>
      </p:pic>
      <p:sp>
        <p:nvSpPr>
          <p:cNvPr id="11" name="TextBox 10">
            <a:extLst>
              <a:ext uri="{FF2B5EF4-FFF2-40B4-BE49-F238E27FC236}">
                <a16:creationId xmlns:a16="http://schemas.microsoft.com/office/drawing/2014/main" id="{FE60FB1D-80D8-4B87-19ED-A48A1DCDC72A}"/>
              </a:ext>
            </a:extLst>
          </p:cNvPr>
          <p:cNvSpPr txBox="1"/>
          <p:nvPr/>
        </p:nvSpPr>
        <p:spPr>
          <a:xfrm>
            <a:off x="4806393" y="1080441"/>
            <a:ext cx="4205801" cy="369332"/>
          </a:xfrm>
          <a:prstGeom prst="rect">
            <a:avLst/>
          </a:prstGeom>
          <a:solidFill>
            <a:schemeClr val="bg1"/>
          </a:solid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Jacobian analysis</a:t>
            </a:r>
            <a:endParaRPr lang="en-IN" dirty="0"/>
          </a:p>
        </p:txBody>
      </p:sp>
      <p:sp>
        <p:nvSpPr>
          <p:cNvPr id="12" name="TextBox 11">
            <a:extLst>
              <a:ext uri="{FF2B5EF4-FFF2-40B4-BE49-F238E27FC236}">
                <a16:creationId xmlns:a16="http://schemas.microsoft.com/office/drawing/2014/main" id="{66EDB920-BB71-239B-D333-FC90659D9828}"/>
              </a:ext>
            </a:extLst>
          </p:cNvPr>
          <p:cNvSpPr txBox="1"/>
          <p:nvPr/>
        </p:nvSpPr>
        <p:spPr>
          <a:xfrm>
            <a:off x="4806393" y="1736921"/>
            <a:ext cx="5429120" cy="1200329"/>
          </a:xfrm>
          <a:prstGeom prst="rect">
            <a:avLst/>
          </a:prstGeom>
          <a:solidFill>
            <a:schemeClr val="bg1"/>
          </a:solidFill>
        </p:spPr>
        <p:txBody>
          <a:bodyPr wrap="square">
            <a:spAutoFit/>
          </a:bodyPr>
          <a:lstStyle/>
          <a:p>
            <a:r>
              <a:rPr lang="en-US" sz="1800" kern="100" dirty="0">
                <a:effectLst/>
                <a:latin typeface="Times New Roman" panose="02020603050405020304" pitchFamily="18" charset="0"/>
                <a:ea typeface="SimSun" panose="02010600030101010101" pitchFamily="2" charset="-122"/>
              </a:rPr>
              <a:t>Jacobian matrix is formed by the partial derivatives of the ODE functions. In this way, we could approximately decouple the interfering parameters; such linearization allows us to study each parameter independently</a:t>
            </a:r>
            <a:endParaRPr lang="en-IN" dirty="0"/>
          </a:p>
        </p:txBody>
      </p:sp>
      <p:pic>
        <p:nvPicPr>
          <p:cNvPr id="2054" name="Picture 6">
            <a:extLst>
              <a:ext uri="{FF2B5EF4-FFF2-40B4-BE49-F238E27FC236}">
                <a16:creationId xmlns:a16="http://schemas.microsoft.com/office/drawing/2014/main" id="{ECD3E23C-9AC7-5402-F0E9-128396B8D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2308" y="3224398"/>
            <a:ext cx="36829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a:extLst>
              <a:ext uri="{FF2B5EF4-FFF2-40B4-BE49-F238E27FC236}">
                <a16:creationId xmlns:a16="http://schemas.microsoft.com/office/drawing/2014/main" id="{4EEF4A12-A7CB-A451-1333-7627ADEB4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6BFE9191-DB0D-4DA7-6788-10F3F8B9B3D8}"/>
              </a:ext>
            </a:extLst>
          </p:cNvPr>
          <p:cNvSpPr>
            <a:spLocks noChangeArrowheads="1"/>
          </p:cNvSpPr>
          <p:nvPr/>
        </p:nvSpPr>
        <p:spPr bwMode="auto">
          <a:xfrm>
            <a:off x="2667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US" altLang="zh-CN" sz="1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9AE1B69-0840-F154-4A21-62B1E027D306}"/>
                  </a:ext>
                </a:extLst>
              </p:cNvPr>
              <p:cNvSpPr txBox="1"/>
              <p:nvPr/>
            </p:nvSpPr>
            <p:spPr>
              <a:xfrm flipH="1">
                <a:off x="6000880" y="4671867"/>
                <a:ext cx="1997265" cy="64633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r>
                        <a:rPr lang="en-US" b="0" i="1" smtClean="0">
                          <a:latin typeface="Cambria Math" panose="02040503050406030204" pitchFamily="18" charset="0"/>
                        </a:rPr>
                        <m:t>     −</m:t>
                      </m:r>
                      <m:r>
                        <a:rPr lang="en-US" b="0" i="1" smtClean="0">
                          <a:latin typeface="Cambria Math" panose="02040503050406030204" pitchFamily="18" charset="0"/>
                        </a:rPr>
                        <m:t>𝑏𝑁</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𝑐𝑃</m:t>
                      </m:r>
                      <m:r>
                        <a:rPr lang="en-US" b="0" i="1" smtClean="0">
                          <a:latin typeface="Cambria Math" panose="02040503050406030204" pitchFamily="18" charset="0"/>
                        </a:rPr>
                        <m:t>          </m:t>
                      </m:r>
                      <m:r>
                        <a:rPr lang="en-US" b="0" i="1" smtClean="0">
                          <a:latin typeface="Cambria Math" panose="02040503050406030204" pitchFamily="18" charset="0"/>
                        </a:rPr>
                        <m:t>𝑐𝑁</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IN" dirty="0"/>
              </a:p>
            </p:txBody>
          </p:sp>
        </mc:Choice>
        <mc:Fallback xmlns="">
          <p:sp>
            <p:nvSpPr>
              <p:cNvPr id="19" name="TextBox 18">
                <a:extLst>
                  <a:ext uri="{FF2B5EF4-FFF2-40B4-BE49-F238E27FC236}">
                    <a16:creationId xmlns:a16="http://schemas.microsoft.com/office/drawing/2014/main" id="{79AE1B69-0840-F154-4A21-62B1E027D306}"/>
                  </a:ext>
                </a:extLst>
              </p:cNvPr>
              <p:cNvSpPr txBox="1">
                <a:spLocks noRot="1" noChangeAspect="1" noMove="1" noResize="1" noEditPoints="1" noAdjustHandles="1" noChangeArrowheads="1" noChangeShapeType="1" noTextEdit="1"/>
              </p:cNvSpPr>
              <p:nvPr/>
            </p:nvSpPr>
            <p:spPr>
              <a:xfrm flipH="1">
                <a:off x="6000880" y="4671867"/>
                <a:ext cx="1997265" cy="646331"/>
              </a:xfrm>
              <a:prstGeom prst="rect">
                <a:avLst/>
              </a:prstGeom>
              <a:blipFill>
                <a:blip r:embed="rId5"/>
                <a:stretch>
                  <a:fillRect/>
                </a:stretch>
              </a:blipFill>
            </p:spPr>
            <p:txBody>
              <a:bodyPr/>
              <a:lstStyle/>
              <a:p>
                <a:r>
                  <a:rPr lang="en-IN">
                    <a:noFill/>
                  </a:rPr>
                  <a:t> </a:t>
                </a:r>
              </a:p>
            </p:txBody>
          </p:sp>
        </mc:Fallback>
      </mc:AlternateContent>
      <p:sp>
        <p:nvSpPr>
          <p:cNvPr id="21" name="Double Bracket 20">
            <a:extLst>
              <a:ext uri="{FF2B5EF4-FFF2-40B4-BE49-F238E27FC236}">
                <a16:creationId xmlns:a16="http://schemas.microsoft.com/office/drawing/2014/main" id="{B74B64BB-2EDC-7879-B49F-A7B04C6E1269}"/>
              </a:ext>
            </a:extLst>
          </p:cNvPr>
          <p:cNvSpPr/>
          <p:nvPr/>
        </p:nvSpPr>
        <p:spPr>
          <a:xfrm>
            <a:off x="6142777" y="4671866"/>
            <a:ext cx="1713470" cy="646331"/>
          </a:xfrm>
          <a:prstGeom prst="bracket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607925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extBox 10">
            <a:extLst>
              <a:ext uri="{FF2B5EF4-FFF2-40B4-BE49-F238E27FC236}">
                <a16:creationId xmlns:a16="http://schemas.microsoft.com/office/drawing/2014/main" id="{FE60FB1D-80D8-4B87-19ED-A48A1DCDC72A}"/>
              </a:ext>
            </a:extLst>
          </p:cNvPr>
          <p:cNvSpPr txBox="1"/>
          <p:nvPr/>
        </p:nvSpPr>
        <p:spPr>
          <a:xfrm>
            <a:off x="6362700" y="272534"/>
            <a:ext cx="4205801" cy="369332"/>
          </a:xfrm>
          <a:prstGeom prst="rect">
            <a:avLst/>
          </a:prstGeom>
          <a:solidFill>
            <a:schemeClr val="bg1"/>
          </a:solid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Jacobian analysis</a:t>
            </a:r>
            <a:endParaRPr lang="en-IN" dirty="0"/>
          </a:p>
        </p:txBody>
      </p:sp>
      <p:sp>
        <p:nvSpPr>
          <p:cNvPr id="16" name="Rectangle 11">
            <a:extLst>
              <a:ext uri="{FF2B5EF4-FFF2-40B4-BE49-F238E27FC236}">
                <a16:creationId xmlns:a16="http://schemas.microsoft.com/office/drawing/2014/main" id="{4EEF4A12-A7CB-A451-1333-7627ADEB4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6BFE9191-DB0D-4DA7-6788-10F3F8B9B3D8}"/>
              </a:ext>
            </a:extLst>
          </p:cNvPr>
          <p:cNvSpPr>
            <a:spLocks noChangeArrowheads="1"/>
          </p:cNvSpPr>
          <p:nvPr/>
        </p:nvSpPr>
        <p:spPr bwMode="auto">
          <a:xfrm>
            <a:off x="2667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US" altLang="zh-CN" sz="1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396FFB4-7DA9-2939-E4BB-8C1CAA31FA33}"/>
              </a:ext>
            </a:extLst>
          </p:cNvPr>
          <p:cNvSpPr txBox="1"/>
          <p:nvPr/>
        </p:nvSpPr>
        <p:spPr>
          <a:xfrm>
            <a:off x="1005504" y="885022"/>
            <a:ext cx="9990752" cy="2554545"/>
          </a:xfrm>
          <a:prstGeom prst="rect">
            <a:avLst/>
          </a:prstGeom>
          <a:solidFill>
            <a:schemeClr val="bg1"/>
          </a:solidFill>
        </p:spPr>
        <p:txBody>
          <a:bodyPr wrap="square">
            <a:spAutoFit/>
          </a:bodyPr>
          <a:lstStyle/>
          <a:p>
            <a:pPr marL="342900" lvl="0" indent="-342900" algn="just">
              <a:buFont typeface="Wingdings" panose="05000000000000000000" pitchFamily="2" charset="2"/>
              <a:buChar char=""/>
              <a:tabLst>
                <a:tab pos="266700" algn="l"/>
              </a:tabLst>
            </a:pPr>
            <a:r>
              <a:rPr lang="en-US" sz="2000" kern="100" dirty="0">
                <a:effectLst/>
                <a:latin typeface="Times New Roman" panose="02020603050405020304" pitchFamily="18" charset="0"/>
                <a:ea typeface="SimSun" panose="02010600030101010101" pitchFamily="2" charset="-122"/>
              </a:rPr>
              <a:t>The sign of the real parts of eigenvalues will determine the </a:t>
            </a:r>
            <a:r>
              <a:rPr lang="en-US" sz="2000" kern="100" dirty="0" err="1">
                <a:effectLst/>
                <a:latin typeface="Times New Roman" panose="02020603050405020304" pitchFamily="18" charset="0"/>
                <a:ea typeface="SimSun" panose="02010600030101010101" pitchFamily="2" charset="-122"/>
              </a:rPr>
              <a:t>behaviours</a:t>
            </a:r>
            <a:r>
              <a:rPr lang="en-US" sz="2000" kern="100" dirty="0">
                <a:effectLst/>
                <a:latin typeface="Times New Roman" panose="02020603050405020304" pitchFamily="18" charset="0"/>
                <a:ea typeface="SimSun" panose="02010600030101010101" pitchFamily="2" charset="-122"/>
              </a:rPr>
              <a:t> of surrounding points. </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A negative value means they will be attracted towards the stationary point, because the change of x or y has an exponential decay.</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A positive value means they will be repelled from the stationary point, since the change of x or y has an exponential increase.</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A zero value, or eigenvalues appear as conjugate pairs, then they will oscillate around the stationary point, since there is not increase of decrease of x or y.</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The magnitude of the eigenvalues will determine the strength of the change.</a:t>
            </a:r>
            <a:endParaRPr lang="en-IN" sz="2000" kern="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6519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extBox 10">
            <a:extLst>
              <a:ext uri="{FF2B5EF4-FFF2-40B4-BE49-F238E27FC236}">
                <a16:creationId xmlns:a16="http://schemas.microsoft.com/office/drawing/2014/main" id="{FE60FB1D-80D8-4B87-19ED-A48A1DCDC72A}"/>
              </a:ext>
            </a:extLst>
          </p:cNvPr>
          <p:cNvSpPr txBox="1"/>
          <p:nvPr/>
        </p:nvSpPr>
        <p:spPr>
          <a:xfrm>
            <a:off x="6362700" y="272534"/>
            <a:ext cx="4205801" cy="369332"/>
          </a:xfrm>
          <a:prstGeom prst="rect">
            <a:avLst/>
          </a:prstGeom>
          <a:solidFill>
            <a:schemeClr val="bg1"/>
          </a:solid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Jacobian analysis</a:t>
            </a:r>
            <a:endParaRPr lang="en-IN" dirty="0"/>
          </a:p>
        </p:txBody>
      </p:sp>
      <p:sp>
        <p:nvSpPr>
          <p:cNvPr id="16" name="Rectangle 11">
            <a:extLst>
              <a:ext uri="{FF2B5EF4-FFF2-40B4-BE49-F238E27FC236}">
                <a16:creationId xmlns:a16="http://schemas.microsoft.com/office/drawing/2014/main" id="{4EEF4A12-A7CB-A451-1333-7627ADEB4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6BFE9191-DB0D-4DA7-6788-10F3F8B9B3D8}"/>
              </a:ext>
            </a:extLst>
          </p:cNvPr>
          <p:cNvSpPr>
            <a:spLocks noChangeArrowheads="1"/>
          </p:cNvSpPr>
          <p:nvPr/>
        </p:nvSpPr>
        <p:spPr bwMode="auto">
          <a:xfrm>
            <a:off x="2667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US" altLang="zh-CN" sz="1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396FFB4-7DA9-2939-E4BB-8C1CAA31FA33}"/>
              </a:ext>
            </a:extLst>
          </p:cNvPr>
          <p:cNvSpPr txBox="1"/>
          <p:nvPr/>
        </p:nvSpPr>
        <p:spPr>
          <a:xfrm>
            <a:off x="1005504" y="885022"/>
            <a:ext cx="9990752" cy="3785652"/>
          </a:xfrm>
          <a:prstGeom prst="rect">
            <a:avLst/>
          </a:prstGeom>
          <a:solidFill>
            <a:schemeClr val="bg1"/>
          </a:solidFill>
        </p:spPr>
        <p:txBody>
          <a:bodyPr wrap="square">
            <a:spAutoFit/>
          </a:bodyPr>
          <a:lstStyle/>
          <a:p>
            <a:pPr marL="342900" lvl="0" indent="-342900" algn="just">
              <a:buFont typeface="Wingdings" panose="05000000000000000000" pitchFamily="2" charset="2"/>
              <a:buChar char=""/>
              <a:tabLst>
                <a:tab pos="266700" algn="l"/>
              </a:tabLst>
            </a:pPr>
            <a:r>
              <a:rPr lang="en-US" sz="2000" kern="100" dirty="0">
                <a:effectLst/>
                <a:latin typeface="Times New Roman" panose="02020603050405020304" pitchFamily="18" charset="0"/>
                <a:ea typeface="SimSun" panose="02010600030101010101" pitchFamily="2" charset="-122"/>
              </a:rPr>
              <a:t>The sign of the real parts of eigenvalues will determine the </a:t>
            </a:r>
            <a:r>
              <a:rPr lang="en-US" sz="2000" kern="100" dirty="0" err="1">
                <a:effectLst/>
                <a:latin typeface="Times New Roman" panose="02020603050405020304" pitchFamily="18" charset="0"/>
                <a:ea typeface="SimSun" panose="02010600030101010101" pitchFamily="2" charset="-122"/>
              </a:rPr>
              <a:t>behaviours</a:t>
            </a:r>
            <a:r>
              <a:rPr lang="en-US" sz="2000" kern="100" dirty="0">
                <a:effectLst/>
                <a:latin typeface="Times New Roman" panose="02020603050405020304" pitchFamily="18" charset="0"/>
                <a:ea typeface="SimSun" panose="02010600030101010101" pitchFamily="2" charset="-122"/>
              </a:rPr>
              <a:t> of surrounding points. </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A negative value means they will be attracted towards the stationary point, because the change of x or y has an exponential decay.</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A positive value means they will be repelled from the stationary point, since the change of x or y has an exponential increase.</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A zero value, or eigenvalues appear as conjugate pairs, then they will oscillate around the stationary point, since there is not increase of decrease of x or y.</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The magnitude of the eigenvalues will determine the strength of the change.</a:t>
            </a:r>
            <a:endParaRPr lang="en-IN" sz="2000" kern="100" dirty="0">
              <a:effectLst/>
              <a:latin typeface="Times New Roman" panose="02020603050405020304" pitchFamily="18" charset="0"/>
              <a:ea typeface="SimSun" panose="02010600030101010101" pitchFamily="2" charset="-122"/>
            </a:endParaRPr>
          </a:p>
          <a:p>
            <a:pPr marL="342900" lvl="0" indent="-342900" algn="just">
              <a:buFont typeface="Wingdings" panose="05000000000000000000" pitchFamily="2" charset="2"/>
              <a:buChar char=""/>
              <a:tabLst>
                <a:tab pos="266700" algn="l"/>
              </a:tabLst>
            </a:pPr>
            <a:r>
              <a:rPr lang="en-US" sz="2000" kern="100" dirty="0">
                <a:effectLst/>
                <a:latin typeface="Times New Roman" panose="02020603050405020304" pitchFamily="18" charset="0"/>
                <a:ea typeface="SimSun" panose="02010600030101010101" pitchFamily="2" charset="-122"/>
              </a:rPr>
              <a:t>Hence, the stationary points can be characterized as follow:</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If both the real parts of eigenvalues are negative, it is stable.</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If one of the real parts of eigenvalues is positive, it is unstable.</a:t>
            </a:r>
            <a:endParaRPr lang="en-IN" sz="2000" kern="100" dirty="0">
              <a:effectLst/>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
              <a:tabLst>
                <a:tab pos="533400" algn="l"/>
              </a:tabLst>
            </a:pPr>
            <a:r>
              <a:rPr lang="en-US" sz="2000" kern="100" dirty="0">
                <a:effectLst/>
                <a:latin typeface="Times New Roman" panose="02020603050405020304" pitchFamily="18" charset="0"/>
                <a:ea typeface="SimSun" panose="02010600030101010101" pitchFamily="2" charset="-122"/>
              </a:rPr>
              <a:t>If both the real parts of eigenvalues are zero, it is a center.</a:t>
            </a:r>
            <a:endParaRPr lang="en-IN" sz="2000" kern="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6548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animEffect transition="in" filter="fade">
                                      <p:cBhvr>
                                        <p:cTn id="11" dur="500"/>
                                        <p:tgtEl>
                                          <p:spTgt spid="4">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extBox 10">
            <a:extLst>
              <a:ext uri="{FF2B5EF4-FFF2-40B4-BE49-F238E27FC236}">
                <a16:creationId xmlns:a16="http://schemas.microsoft.com/office/drawing/2014/main" id="{FE60FB1D-80D8-4B87-19ED-A48A1DCDC72A}"/>
              </a:ext>
            </a:extLst>
          </p:cNvPr>
          <p:cNvSpPr txBox="1"/>
          <p:nvPr/>
        </p:nvSpPr>
        <p:spPr>
          <a:xfrm>
            <a:off x="6362700" y="272534"/>
            <a:ext cx="4205801" cy="369332"/>
          </a:xfrm>
          <a:prstGeom prst="rect">
            <a:avLst/>
          </a:prstGeom>
          <a:solidFill>
            <a:schemeClr val="bg1"/>
          </a:solid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Jacobian analysis and phase </a:t>
            </a:r>
            <a:r>
              <a:rPr lang="en-US" sz="1800" b="1" dirty="0" err="1">
                <a:solidFill>
                  <a:srgbClr val="FF0000"/>
                </a:solidFill>
                <a:latin typeface="Cambria" panose="02040503050406030204" pitchFamily="18" charset="0"/>
                <a:ea typeface="Cambria" panose="02040503050406030204" pitchFamily="18" charset="0"/>
              </a:rPr>
              <a:t>potrait</a:t>
            </a:r>
            <a:endParaRPr lang="en-IN" dirty="0"/>
          </a:p>
        </p:txBody>
      </p:sp>
      <p:sp>
        <p:nvSpPr>
          <p:cNvPr id="16" name="Rectangle 11">
            <a:extLst>
              <a:ext uri="{FF2B5EF4-FFF2-40B4-BE49-F238E27FC236}">
                <a16:creationId xmlns:a16="http://schemas.microsoft.com/office/drawing/2014/main" id="{4EEF4A12-A7CB-A451-1333-7627ADEB4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6BFE9191-DB0D-4DA7-6788-10F3F8B9B3D8}"/>
              </a:ext>
            </a:extLst>
          </p:cNvPr>
          <p:cNvSpPr>
            <a:spLocks noChangeArrowheads="1"/>
          </p:cNvSpPr>
          <p:nvPr/>
        </p:nvSpPr>
        <p:spPr bwMode="auto">
          <a:xfrm>
            <a:off x="2667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US" altLang="zh-CN" sz="1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38696A-8AE1-56A2-86FB-F361A5ED18ED}"/>
              </a:ext>
            </a:extLst>
          </p:cNvPr>
          <p:cNvPicPr>
            <a:picLocks noChangeAspect="1"/>
          </p:cNvPicPr>
          <p:nvPr/>
        </p:nvPicPr>
        <p:blipFill>
          <a:blip r:embed="rId3"/>
          <a:stretch>
            <a:fillRect/>
          </a:stretch>
        </p:blipFill>
        <p:spPr>
          <a:xfrm>
            <a:off x="4610404" y="1371601"/>
            <a:ext cx="6815404" cy="874889"/>
          </a:xfrm>
          <a:prstGeom prst="rect">
            <a:avLst/>
          </a:prstGeom>
        </p:spPr>
      </p:pic>
      <p:pic>
        <p:nvPicPr>
          <p:cNvPr id="6" name="Picture 5">
            <a:extLst>
              <a:ext uri="{FF2B5EF4-FFF2-40B4-BE49-F238E27FC236}">
                <a16:creationId xmlns:a16="http://schemas.microsoft.com/office/drawing/2014/main" id="{551B131A-C038-CE2C-F0C4-51C248D50B52}"/>
              </a:ext>
            </a:extLst>
          </p:cNvPr>
          <p:cNvPicPr>
            <a:picLocks noChangeAspect="1"/>
          </p:cNvPicPr>
          <p:nvPr/>
        </p:nvPicPr>
        <p:blipFill>
          <a:blip r:embed="rId4"/>
          <a:stretch>
            <a:fillRect/>
          </a:stretch>
        </p:blipFill>
        <p:spPr>
          <a:xfrm>
            <a:off x="266700" y="228600"/>
            <a:ext cx="3577106" cy="1826784"/>
          </a:xfrm>
          <a:prstGeom prst="rect">
            <a:avLst/>
          </a:prstGeom>
        </p:spPr>
      </p:pic>
      <p:pic>
        <p:nvPicPr>
          <p:cNvPr id="7" name="Picture 6">
            <a:extLst>
              <a:ext uri="{FF2B5EF4-FFF2-40B4-BE49-F238E27FC236}">
                <a16:creationId xmlns:a16="http://schemas.microsoft.com/office/drawing/2014/main" id="{D2D213B8-ACBC-C440-9F4B-9DBA4BEF3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2055384"/>
            <a:ext cx="35771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69D50CD-8F62-1C2D-6FFC-F59DAFA35D48}"/>
                  </a:ext>
                </a:extLst>
              </p:cNvPr>
              <p:cNvSpPr txBox="1"/>
              <p:nvPr/>
            </p:nvSpPr>
            <p:spPr>
              <a:xfrm flipH="1">
                <a:off x="1056620" y="3311446"/>
                <a:ext cx="1997265" cy="64633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r>
                        <a:rPr lang="en-US" b="0" i="1" smtClean="0">
                          <a:latin typeface="Cambria Math" panose="02040503050406030204" pitchFamily="18" charset="0"/>
                        </a:rPr>
                        <m:t>     −</m:t>
                      </m:r>
                      <m:r>
                        <a:rPr lang="en-US" b="0" i="1" smtClean="0">
                          <a:latin typeface="Cambria Math" panose="02040503050406030204" pitchFamily="18" charset="0"/>
                        </a:rPr>
                        <m:t>𝑏𝑁</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𝑐𝑃</m:t>
                      </m:r>
                      <m:r>
                        <a:rPr lang="en-US" b="0" i="1" smtClean="0">
                          <a:latin typeface="Cambria Math" panose="02040503050406030204" pitchFamily="18" charset="0"/>
                        </a:rPr>
                        <m:t>          </m:t>
                      </m:r>
                      <m:r>
                        <a:rPr lang="en-US" b="0" i="1" smtClean="0">
                          <a:latin typeface="Cambria Math" panose="02040503050406030204" pitchFamily="18" charset="0"/>
                        </a:rPr>
                        <m:t>𝑐𝑁</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IN" dirty="0"/>
              </a:p>
            </p:txBody>
          </p:sp>
        </mc:Choice>
        <mc:Fallback xmlns="">
          <p:sp>
            <p:nvSpPr>
              <p:cNvPr id="8" name="TextBox 7">
                <a:extLst>
                  <a:ext uri="{FF2B5EF4-FFF2-40B4-BE49-F238E27FC236}">
                    <a16:creationId xmlns:a16="http://schemas.microsoft.com/office/drawing/2014/main" id="{C69D50CD-8F62-1C2D-6FFC-F59DAFA35D48}"/>
                  </a:ext>
                </a:extLst>
              </p:cNvPr>
              <p:cNvSpPr txBox="1">
                <a:spLocks noRot="1" noChangeAspect="1" noMove="1" noResize="1" noEditPoints="1" noAdjustHandles="1" noChangeArrowheads="1" noChangeShapeType="1" noTextEdit="1"/>
              </p:cNvSpPr>
              <p:nvPr/>
            </p:nvSpPr>
            <p:spPr>
              <a:xfrm flipH="1">
                <a:off x="1056620" y="3311446"/>
                <a:ext cx="1997265" cy="646331"/>
              </a:xfrm>
              <a:prstGeom prst="rect">
                <a:avLst/>
              </a:prstGeom>
              <a:blipFill>
                <a:blip r:embed="rId6"/>
                <a:stretch>
                  <a:fillRect/>
                </a:stretch>
              </a:blipFill>
            </p:spPr>
            <p:txBody>
              <a:bodyPr/>
              <a:lstStyle/>
              <a:p>
                <a:r>
                  <a:rPr lang="en-IN">
                    <a:noFill/>
                  </a:rPr>
                  <a:t> </a:t>
                </a:r>
              </a:p>
            </p:txBody>
          </p:sp>
        </mc:Fallback>
      </mc:AlternateContent>
      <p:sp>
        <p:nvSpPr>
          <p:cNvPr id="9" name="Double Bracket 8">
            <a:extLst>
              <a:ext uri="{FF2B5EF4-FFF2-40B4-BE49-F238E27FC236}">
                <a16:creationId xmlns:a16="http://schemas.microsoft.com/office/drawing/2014/main" id="{12C8523F-6EFC-F65B-3BF5-A2D66D5B7138}"/>
              </a:ext>
            </a:extLst>
          </p:cNvPr>
          <p:cNvSpPr/>
          <p:nvPr/>
        </p:nvSpPr>
        <p:spPr>
          <a:xfrm>
            <a:off x="1272198" y="3311446"/>
            <a:ext cx="1713470" cy="646331"/>
          </a:xfrm>
          <a:prstGeom prst="bracket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2" name="Picture 11">
            <a:extLst>
              <a:ext uri="{FF2B5EF4-FFF2-40B4-BE49-F238E27FC236}">
                <a16:creationId xmlns:a16="http://schemas.microsoft.com/office/drawing/2014/main" id="{DC3E7362-1DC8-1BC8-782F-722F5A6DE0A5}"/>
              </a:ext>
            </a:extLst>
          </p:cNvPr>
          <p:cNvPicPr>
            <a:picLocks noChangeAspect="1"/>
          </p:cNvPicPr>
          <p:nvPr/>
        </p:nvPicPr>
        <p:blipFill>
          <a:blip r:embed="rId7"/>
          <a:stretch>
            <a:fillRect/>
          </a:stretch>
        </p:blipFill>
        <p:spPr>
          <a:xfrm>
            <a:off x="4593039" y="3429000"/>
            <a:ext cx="6429198" cy="1349022"/>
          </a:xfrm>
          <a:prstGeom prst="rect">
            <a:avLst/>
          </a:prstGeom>
        </p:spPr>
      </p:pic>
    </p:spTree>
    <p:extLst>
      <p:ext uri="{BB962C8B-B14F-4D97-AF65-F5344CB8AC3E}">
        <p14:creationId xmlns:p14="http://schemas.microsoft.com/office/powerpoint/2010/main" val="4883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extBox 10">
            <a:extLst>
              <a:ext uri="{FF2B5EF4-FFF2-40B4-BE49-F238E27FC236}">
                <a16:creationId xmlns:a16="http://schemas.microsoft.com/office/drawing/2014/main" id="{FE60FB1D-80D8-4B87-19ED-A48A1DCDC72A}"/>
              </a:ext>
            </a:extLst>
          </p:cNvPr>
          <p:cNvSpPr txBox="1"/>
          <p:nvPr/>
        </p:nvSpPr>
        <p:spPr>
          <a:xfrm>
            <a:off x="6362700" y="272534"/>
            <a:ext cx="4205801" cy="369332"/>
          </a:xfrm>
          <a:prstGeom prst="rect">
            <a:avLst/>
          </a:prstGeom>
          <a:solidFill>
            <a:schemeClr val="bg1"/>
          </a:solid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Jacobian analysis and phase </a:t>
            </a:r>
            <a:r>
              <a:rPr lang="en-US" sz="1800" b="1" dirty="0" err="1">
                <a:solidFill>
                  <a:srgbClr val="FF0000"/>
                </a:solidFill>
                <a:latin typeface="Cambria" panose="02040503050406030204" pitchFamily="18" charset="0"/>
                <a:ea typeface="Cambria" panose="02040503050406030204" pitchFamily="18" charset="0"/>
              </a:rPr>
              <a:t>potrait</a:t>
            </a:r>
            <a:endParaRPr lang="en-IN" dirty="0"/>
          </a:p>
        </p:txBody>
      </p:sp>
      <p:sp>
        <p:nvSpPr>
          <p:cNvPr id="16" name="Rectangle 11">
            <a:extLst>
              <a:ext uri="{FF2B5EF4-FFF2-40B4-BE49-F238E27FC236}">
                <a16:creationId xmlns:a16="http://schemas.microsoft.com/office/drawing/2014/main" id="{4EEF4A12-A7CB-A451-1333-7627ADEB4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6BFE9191-DB0D-4DA7-6788-10F3F8B9B3D8}"/>
              </a:ext>
            </a:extLst>
          </p:cNvPr>
          <p:cNvSpPr>
            <a:spLocks noChangeArrowheads="1"/>
          </p:cNvSpPr>
          <p:nvPr/>
        </p:nvSpPr>
        <p:spPr bwMode="auto">
          <a:xfrm>
            <a:off x="2667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US" altLang="zh-CN" sz="1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38696A-8AE1-56A2-86FB-F361A5ED18ED}"/>
              </a:ext>
            </a:extLst>
          </p:cNvPr>
          <p:cNvPicPr>
            <a:picLocks noChangeAspect="1"/>
          </p:cNvPicPr>
          <p:nvPr/>
        </p:nvPicPr>
        <p:blipFill>
          <a:blip r:embed="rId3"/>
          <a:stretch>
            <a:fillRect/>
          </a:stretch>
        </p:blipFill>
        <p:spPr>
          <a:xfrm>
            <a:off x="4610404" y="1371601"/>
            <a:ext cx="6815404" cy="874889"/>
          </a:xfrm>
          <a:prstGeom prst="rect">
            <a:avLst/>
          </a:prstGeom>
        </p:spPr>
      </p:pic>
      <p:pic>
        <p:nvPicPr>
          <p:cNvPr id="6" name="Picture 5">
            <a:extLst>
              <a:ext uri="{FF2B5EF4-FFF2-40B4-BE49-F238E27FC236}">
                <a16:creationId xmlns:a16="http://schemas.microsoft.com/office/drawing/2014/main" id="{551B131A-C038-CE2C-F0C4-51C248D50B52}"/>
              </a:ext>
            </a:extLst>
          </p:cNvPr>
          <p:cNvPicPr>
            <a:picLocks noChangeAspect="1"/>
          </p:cNvPicPr>
          <p:nvPr/>
        </p:nvPicPr>
        <p:blipFill>
          <a:blip r:embed="rId4"/>
          <a:stretch>
            <a:fillRect/>
          </a:stretch>
        </p:blipFill>
        <p:spPr>
          <a:xfrm>
            <a:off x="266700" y="228600"/>
            <a:ext cx="3577106" cy="1826784"/>
          </a:xfrm>
          <a:prstGeom prst="rect">
            <a:avLst/>
          </a:prstGeom>
        </p:spPr>
      </p:pic>
      <p:pic>
        <p:nvPicPr>
          <p:cNvPr id="7" name="Picture 6">
            <a:extLst>
              <a:ext uri="{FF2B5EF4-FFF2-40B4-BE49-F238E27FC236}">
                <a16:creationId xmlns:a16="http://schemas.microsoft.com/office/drawing/2014/main" id="{D2D213B8-ACBC-C440-9F4B-9DBA4BEF3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2055384"/>
            <a:ext cx="35771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69D50CD-8F62-1C2D-6FFC-F59DAFA35D48}"/>
                  </a:ext>
                </a:extLst>
              </p:cNvPr>
              <p:cNvSpPr txBox="1"/>
              <p:nvPr/>
            </p:nvSpPr>
            <p:spPr>
              <a:xfrm flipH="1">
                <a:off x="1056620" y="3311446"/>
                <a:ext cx="1997265" cy="64633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r>
                        <a:rPr lang="en-US" b="0" i="1" smtClean="0">
                          <a:latin typeface="Cambria Math" panose="02040503050406030204" pitchFamily="18" charset="0"/>
                        </a:rPr>
                        <m:t>     −</m:t>
                      </m:r>
                      <m:r>
                        <a:rPr lang="en-US" b="0" i="1" smtClean="0">
                          <a:latin typeface="Cambria Math" panose="02040503050406030204" pitchFamily="18" charset="0"/>
                        </a:rPr>
                        <m:t>𝑏𝑁</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𝑐𝑃</m:t>
                      </m:r>
                      <m:r>
                        <a:rPr lang="en-US" b="0" i="1" smtClean="0">
                          <a:latin typeface="Cambria Math" panose="02040503050406030204" pitchFamily="18" charset="0"/>
                        </a:rPr>
                        <m:t>          </m:t>
                      </m:r>
                      <m:r>
                        <a:rPr lang="en-US" b="0" i="1" smtClean="0">
                          <a:latin typeface="Cambria Math" panose="02040503050406030204" pitchFamily="18" charset="0"/>
                        </a:rPr>
                        <m:t>𝑐𝑁</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IN" dirty="0"/>
              </a:p>
            </p:txBody>
          </p:sp>
        </mc:Choice>
        <mc:Fallback xmlns="">
          <p:sp>
            <p:nvSpPr>
              <p:cNvPr id="8" name="TextBox 7">
                <a:extLst>
                  <a:ext uri="{FF2B5EF4-FFF2-40B4-BE49-F238E27FC236}">
                    <a16:creationId xmlns:a16="http://schemas.microsoft.com/office/drawing/2014/main" id="{C69D50CD-8F62-1C2D-6FFC-F59DAFA35D48}"/>
                  </a:ext>
                </a:extLst>
              </p:cNvPr>
              <p:cNvSpPr txBox="1">
                <a:spLocks noRot="1" noChangeAspect="1" noMove="1" noResize="1" noEditPoints="1" noAdjustHandles="1" noChangeArrowheads="1" noChangeShapeType="1" noTextEdit="1"/>
              </p:cNvSpPr>
              <p:nvPr/>
            </p:nvSpPr>
            <p:spPr>
              <a:xfrm flipH="1">
                <a:off x="1056620" y="3311446"/>
                <a:ext cx="1997265" cy="646331"/>
              </a:xfrm>
              <a:prstGeom prst="rect">
                <a:avLst/>
              </a:prstGeom>
              <a:blipFill>
                <a:blip r:embed="rId6"/>
                <a:stretch>
                  <a:fillRect/>
                </a:stretch>
              </a:blipFill>
            </p:spPr>
            <p:txBody>
              <a:bodyPr/>
              <a:lstStyle/>
              <a:p>
                <a:r>
                  <a:rPr lang="en-IN">
                    <a:noFill/>
                  </a:rPr>
                  <a:t> </a:t>
                </a:r>
              </a:p>
            </p:txBody>
          </p:sp>
        </mc:Fallback>
      </mc:AlternateContent>
      <p:sp>
        <p:nvSpPr>
          <p:cNvPr id="9" name="Double Bracket 8">
            <a:extLst>
              <a:ext uri="{FF2B5EF4-FFF2-40B4-BE49-F238E27FC236}">
                <a16:creationId xmlns:a16="http://schemas.microsoft.com/office/drawing/2014/main" id="{12C8523F-6EFC-F65B-3BF5-A2D66D5B7138}"/>
              </a:ext>
            </a:extLst>
          </p:cNvPr>
          <p:cNvSpPr/>
          <p:nvPr/>
        </p:nvSpPr>
        <p:spPr>
          <a:xfrm>
            <a:off x="1272198" y="3311446"/>
            <a:ext cx="1713470" cy="646331"/>
          </a:xfrm>
          <a:prstGeom prst="bracket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2" name="Picture 11">
            <a:extLst>
              <a:ext uri="{FF2B5EF4-FFF2-40B4-BE49-F238E27FC236}">
                <a16:creationId xmlns:a16="http://schemas.microsoft.com/office/drawing/2014/main" id="{DC3E7362-1DC8-1BC8-782F-722F5A6DE0A5}"/>
              </a:ext>
            </a:extLst>
          </p:cNvPr>
          <p:cNvPicPr>
            <a:picLocks noChangeAspect="1"/>
          </p:cNvPicPr>
          <p:nvPr/>
        </p:nvPicPr>
        <p:blipFill>
          <a:blip r:embed="rId7"/>
          <a:stretch>
            <a:fillRect/>
          </a:stretch>
        </p:blipFill>
        <p:spPr>
          <a:xfrm>
            <a:off x="4610404" y="2285589"/>
            <a:ext cx="6815404" cy="1349022"/>
          </a:xfrm>
          <a:prstGeom prst="rect">
            <a:avLst/>
          </a:prstGeom>
        </p:spPr>
      </p:pic>
      <p:sp>
        <p:nvSpPr>
          <p:cNvPr id="4" name="TextBox 3">
            <a:extLst>
              <a:ext uri="{FF2B5EF4-FFF2-40B4-BE49-F238E27FC236}">
                <a16:creationId xmlns:a16="http://schemas.microsoft.com/office/drawing/2014/main" id="{D1D47A3B-7617-834E-7653-194D40380686}"/>
              </a:ext>
            </a:extLst>
          </p:cNvPr>
          <p:cNvSpPr txBox="1"/>
          <p:nvPr/>
        </p:nvSpPr>
        <p:spPr>
          <a:xfrm>
            <a:off x="3585289" y="3020748"/>
            <a:ext cx="6797350" cy="3693319"/>
          </a:xfrm>
          <a:prstGeom prst="rect">
            <a:avLst/>
          </a:prstGeom>
          <a:solidFill>
            <a:schemeClr val="bg1"/>
          </a:solidFill>
        </p:spPr>
        <p:txBody>
          <a:bodyPr wrap="square">
            <a:spAutoFit/>
          </a:bodyPr>
          <a:lstStyle/>
          <a:p>
            <a:br>
              <a:rPr lang="en-IN" sz="1800" b="0" i="0" dirty="0">
                <a:effectLst/>
                <a:latin typeface="Menlo"/>
              </a:rPr>
            </a:br>
            <a:endParaRPr lang="en-IN" sz="1800" b="0" i="0" dirty="0">
              <a:effectLst/>
              <a:latin typeface="Menlo"/>
            </a:endParaRPr>
          </a:p>
          <a:p>
            <a:br>
              <a:rPr lang="en-IN" sz="1800" b="0" i="0" dirty="0">
                <a:effectLst/>
                <a:latin typeface="Menlo"/>
              </a:rPr>
            </a:br>
            <a:endParaRPr lang="en-IN" sz="1800" b="0" i="0" dirty="0">
              <a:effectLst/>
              <a:latin typeface="Menlo"/>
            </a:endParaRPr>
          </a:p>
          <a:p>
            <a:r>
              <a:rPr lang="en-IN" sz="1800" b="0" i="0" dirty="0">
                <a:solidFill>
                  <a:srgbClr val="0E00FF"/>
                </a:solidFill>
                <a:effectLst/>
                <a:latin typeface="Menlo"/>
              </a:rPr>
              <a:t>function </a:t>
            </a:r>
            <a:r>
              <a:rPr lang="en-IN" sz="1800" b="0" i="0" dirty="0" err="1">
                <a:effectLst/>
                <a:latin typeface="Menlo"/>
              </a:rPr>
              <a:t>dydt</a:t>
            </a:r>
            <a:r>
              <a:rPr lang="en-IN" sz="1800" b="0" i="0" dirty="0">
                <a:effectLst/>
                <a:latin typeface="Menlo"/>
              </a:rPr>
              <a:t> = model(</a:t>
            </a:r>
            <a:r>
              <a:rPr lang="en-IN" sz="1800" b="0" i="0" dirty="0" err="1">
                <a:effectLst/>
                <a:latin typeface="Menlo"/>
              </a:rPr>
              <a:t>t,M,a,b,c,d</a:t>
            </a:r>
            <a:r>
              <a:rPr lang="en-IN" sz="1800" b="0" i="0" dirty="0">
                <a:effectLst/>
                <a:latin typeface="Menlo"/>
              </a:rPr>
              <a:t>)</a:t>
            </a:r>
          </a:p>
          <a:p>
            <a:r>
              <a:rPr lang="en-IN" sz="1800" b="0" i="0" dirty="0">
                <a:effectLst/>
                <a:latin typeface="Menlo"/>
              </a:rPr>
              <a:t>n= M(1);</a:t>
            </a:r>
          </a:p>
          <a:p>
            <a:r>
              <a:rPr lang="en-IN" sz="1800" b="0" i="0" dirty="0">
                <a:effectLst/>
                <a:latin typeface="Menlo"/>
              </a:rPr>
              <a:t>p = M(2);</a:t>
            </a:r>
          </a:p>
          <a:p>
            <a:r>
              <a:rPr lang="en-IN" sz="1800" b="0" i="0" dirty="0" err="1">
                <a:effectLst/>
                <a:latin typeface="Menlo"/>
              </a:rPr>
              <a:t>dn_dt</a:t>
            </a:r>
            <a:r>
              <a:rPr lang="en-IN" sz="1800" b="0" i="0" dirty="0">
                <a:effectLst/>
                <a:latin typeface="Menlo"/>
              </a:rPr>
              <a:t> = n*(a-b*p); </a:t>
            </a:r>
            <a:r>
              <a:rPr lang="en-IN" sz="1800" b="0" i="0" dirty="0">
                <a:solidFill>
                  <a:srgbClr val="008013"/>
                </a:solidFill>
                <a:effectLst/>
                <a:latin typeface="Menlo"/>
              </a:rPr>
              <a:t>%%% prey</a:t>
            </a:r>
            <a:endParaRPr lang="en-IN" sz="1800" b="0" i="0" dirty="0">
              <a:effectLst/>
              <a:latin typeface="Menlo"/>
            </a:endParaRPr>
          </a:p>
          <a:p>
            <a:r>
              <a:rPr lang="en-IN" sz="1800" b="0" i="0" dirty="0" err="1">
                <a:effectLst/>
                <a:latin typeface="Menlo"/>
              </a:rPr>
              <a:t>dp_dt</a:t>
            </a:r>
            <a:r>
              <a:rPr lang="en-IN" sz="1800" b="0" i="0" dirty="0">
                <a:effectLst/>
                <a:latin typeface="Menlo"/>
              </a:rPr>
              <a:t> = p*(c*n-d); </a:t>
            </a:r>
            <a:r>
              <a:rPr lang="en-IN" sz="1800" b="0" i="0" dirty="0">
                <a:solidFill>
                  <a:srgbClr val="008013"/>
                </a:solidFill>
                <a:effectLst/>
                <a:latin typeface="Menlo"/>
              </a:rPr>
              <a:t>%% predator</a:t>
            </a:r>
            <a:endParaRPr lang="en-IN" sz="1800" b="0" i="0" dirty="0">
              <a:effectLst/>
              <a:latin typeface="Menlo"/>
            </a:endParaRPr>
          </a:p>
          <a:p>
            <a:br>
              <a:rPr lang="en-IN" sz="1800" b="0" i="0" dirty="0">
                <a:effectLst/>
                <a:latin typeface="Menlo"/>
              </a:rPr>
            </a:br>
            <a:endParaRPr lang="en-IN" sz="1800" b="0" i="0" dirty="0">
              <a:effectLst/>
              <a:latin typeface="Menlo"/>
            </a:endParaRPr>
          </a:p>
          <a:p>
            <a:r>
              <a:rPr lang="en-IN" sz="1800" b="0" i="0" dirty="0" err="1">
                <a:effectLst/>
                <a:latin typeface="Menlo"/>
              </a:rPr>
              <a:t>dydt</a:t>
            </a:r>
            <a:r>
              <a:rPr lang="en-IN" sz="1800" b="0" i="0" dirty="0">
                <a:effectLst/>
                <a:latin typeface="Menlo"/>
              </a:rPr>
              <a:t> = [</a:t>
            </a:r>
            <a:r>
              <a:rPr lang="en-IN" sz="1800" b="0" i="0" dirty="0" err="1">
                <a:effectLst/>
                <a:latin typeface="Menlo"/>
              </a:rPr>
              <a:t>dn_dt,dp_dt</a:t>
            </a:r>
            <a:r>
              <a:rPr lang="en-IN" sz="1800" b="0" i="0" dirty="0">
                <a:effectLst/>
                <a:latin typeface="Menlo"/>
              </a:rPr>
              <a:t>];</a:t>
            </a:r>
          </a:p>
          <a:p>
            <a:r>
              <a:rPr lang="en-IN" sz="1800" b="0" i="0" dirty="0">
                <a:solidFill>
                  <a:srgbClr val="0E00FF"/>
                </a:solidFill>
                <a:effectLst/>
                <a:latin typeface="Menlo"/>
              </a:rPr>
              <a:t>end</a:t>
            </a:r>
            <a:endParaRPr lang="en-IN" sz="1800" b="0" i="0" dirty="0">
              <a:effectLst/>
              <a:latin typeface="Menlo"/>
            </a:endParaRPr>
          </a:p>
        </p:txBody>
      </p:sp>
    </p:spTree>
    <p:extLst>
      <p:ext uri="{BB962C8B-B14F-4D97-AF65-F5344CB8AC3E}">
        <p14:creationId xmlns:p14="http://schemas.microsoft.com/office/powerpoint/2010/main" val="282302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3A9A29E8-4EEE-1BCA-AC60-76196AD64D3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extBox 10">
            <a:extLst>
              <a:ext uri="{FF2B5EF4-FFF2-40B4-BE49-F238E27FC236}">
                <a16:creationId xmlns:a16="http://schemas.microsoft.com/office/drawing/2014/main" id="{FE60FB1D-80D8-4B87-19ED-A48A1DCDC72A}"/>
              </a:ext>
            </a:extLst>
          </p:cNvPr>
          <p:cNvSpPr txBox="1"/>
          <p:nvPr/>
        </p:nvSpPr>
        <p:spPr>
          <a:xfrm>
            <a:off x="6362700" y="272534"/>
            <a:ext cx="4205801" cy="369332"/>
          </a:xfrm>
          <a:prstGeom prst="rect">
            <a:avLst/>
          </a:prstGeom>
          <a:solidFill>
            <a:schemeClr val="bg1"/>
          </a:solid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Jacobian analysis and phase </a:t>
            </a:r>
            <a:r>
              <a:rPr lang="en-US" sz="1800" b="1" dirty="0" err="1">
                <a:solidFill>
                  <a:srgbClr val="FF0000"/>
                </a:solidFill>
                <a:latin typeface="Cambria" panose="02040503050406030204" pitchFamily="18" charset="0"/>
                <a:ea typeface="Cambria" panose="02040503050406030204" pitchFamily="18" charset="0"/>
              </a:rPr>
              <a:t>potrait</a:t>
            </a:r>
            <a:endParaRPr lang="en-IN" dirty="0"/>
          </a:p>
        </p:txBody>
      </p:sp>
      <p:sp>
        <p:nvSpPr>
          <p:cNvPr id="16" name="Rectangle 11">
            <a:extLst>
              <a:ext uri="{FF2B5EF4-FFF2-40B4-BE49-F238E27FC236}">
                <a16:creationId xmlns:a16="http://schemas.microsoft.com/office/drawing/2014/main" id="{4EEF4A12-A7CB-A451-1333-7627ADEB4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6BFE9191-DB0D-4DA7-6788-10F3F8B9B3D8}"/>
              </a:ext>
            </a:extLst>
          </p:cNvPr>
          <p:cNvSpPr>
            <a:spLocks noChangeArrowheads="1"/>
          </p:cNvSpPr>
          <p:nvPr/>
        </p:nvSpPr>
        <p:spPr bwMode="auto">
          <a:xfrm>
            <a:off x="2667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US" altLang="zh-CN" sz="1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38696A-8AE1-56A2-86FB-F361A5ED18ED}"/>
              </a:ext>
            </a:extLst>
          </p:cNvPr>
          <p:cNvPicPr>
            <a:picLocks noChangeAspect="1"/>
          </p:cNvPicPr>
          <p:nvPr/>
        </p:nvPicPr>
        <p:blipFill>
          <a:blip r:embed="rId3"/>
          <a:stretch>
            <a:fillRect/>
          </a:stretch>
        </p:blipFill>
        <p:spPr>
          <a:xfrm>
            <a:off x="4610404" y="1371601"/>
            <a:ext cx="6815404" cy="874889"/>
          </a:xfrm>
          <a:prstGeom prst="rect">
            <a:avLst/>
          </a:prstGeom>
        </p:spPr>
      </p:pic>
      <p:pic>
        <p:nvPicPr>
          <p:cNvPr id="6" name="Picture 5">
            <a:extLst>
              <a:ext uri="{FF2B5EF4-FFF2-40B4-BE49-F238E27FC236}">
                <a16:creationId xmlns:a16="http://schemas.microsoft.com/office/drawing/2014/main" id="{551B131A-C038-CE2C-F0C4-51C248D50B52}"/>
              </a:ext>
            </a:extLst>
          </p:cNvPr>
          <p:cNvPicPr>
            <a:picLocks noChangeAspect="1"/>
          </p:cNvPicPr>
          <p:nvPr/>
        </p:nvPicPr>
        <p:blipFill>
          <a:blip r:embed="rId4"/>
          <a:stretch>
            <a:fillRect/>
          </a:stretch>
        </p:blipFill>
        <p:spPr>
          <a:xfrm>
            <a:off x="266700" y="228600"/>
            <a:ext cx="3577106" cy="1826784"/>
          </a:xfrm>
          <a:prstGeom prst="rect">
            <a:avLst/>
          </a:prstGeom>
        </p:spPr>
      </p:pic>
      <p:pic>
        <p:nvPicPr>
          <p:cNvPr id="7" name="Picture 6">
            <a:extLst>
              <a:ext uri="{FF2B5EF4-FFF2-40B4-BE49-F238E27FC236}">
                <a16:creationId xmlns:a16="http://schemas.microsoft.com/office/drawing/2014/main" id="{D2D213B8-ACBC-C440-9F4B-9DBA4BEF3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2055384"/>
            <a:ext cx="35771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69D50CD-8F62-1C2D-6FFC-F59DAFA35D48}"/>
                  </a:ext>
                </a:extLst>
              </p:cNvPr>
              <p:cNvSpPr txBox="1"/>
              <p:nvPr/>
            </p:nvSpPr>
            <p:spPr>
              <a:xfrm flipH="1">
                <a:off x="1056620" y="3311446"/>
                <a:ext cx="1997265" cy="64633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r>
                        <a:rPr lang="en-US" b="0" i="1" smtClean="0">
                          <a:latin typeface="Cambria Math" panose="02040503050406030204" pitchFamily="18" charset="0"/>
                        </a:rPr>
                        <m:t>     −</m:t>
                      </m:r>
                      <m:r>
                        <a:rPr lang="en-US" b="0" i="1" smtClean="0">
                          <a:latin typeface="Cambria Math" panose="02040503050406030204" pitchFamily="18" charset="0"/>
                        </a:rPr>
                        <m:t>𝑏𝑁</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𝑐𝑃</m:t>
                      </m:r>
                      <m:r>
                        <a:rPr lang="en-US" b="0" i="1" smtClean="0">
                          <a:latin typeface="Cambria Math" panose="02040503050406030204" pitchFamily="18" charset="0"/>
                        </a:rPr>
                        <m:t>          </m:t>
                      </m:r>
                      <m:r>
                        <a:rPr lang="en-US" b="0" i="1" smtClean="0">
                          <a:latin typeface="Cambria Math" panose="02040503050406030204" pitchFamily="18" charset="0"/>
                        </a:rPr>
                        <m:t>𝑐𝑁</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IN" dirty="0"/>
              </a:p>
            </p:txBody>
          </p:sp>
        </mc:Choice>
        <mc:Fallback xmlns="">
          <p:sp>
            <p:nvSpPr>
              <p:cNvPr id="8" name="TextBox 7">
                <a:extLst>
                  <a:ext uri="{FF2B5EF4-FFF2-40B4-BE49-F238E27FC236}">
                    <a16:creationId xmlns:a16="http://schemas.microsoft.com/office/drawing/2014/main" id="{C69D50CD-8F62-1C2D-6FFC-F59DAFA35D48}"/>
                  </a:ext>
                </a:extLst>
              </p:cNvPr>
              <p:cNvSpPr txBox="1">
                <a:spLocks noRot="1" noChangeAspect="1" noMove="1" noResize="1" noEditPoints="1" noAdjustHandles="1" noChangeArrowheads="1" noChangeShapeType="1" noTextEdit="1"/>
              </p:cNvSpPr>
              <p:nvPr/>
            </p:nvSpPr>
            <p:spPr>
              <a:xfrm flipH="1">
                <a:off x="1056620" y="3311446"/>
                <a:ext cx="1997265" cy="646331"/>
              </a:xfrm>
              <a:prstGeom prst="rect">
                <a:avLst/>
              </a:prstGeom>
              <a:blipFill>
                <a:blip r:embed="rId6"/>
                <a:stretch>
                  <a:fillRect/>
                </a:stretch>
              </a:blipFill>
            </p:spPr>
            <p:txBody>
              <a:bodyPr/>
              <a:lstStyle/>
              <a:p>
                <a:r>
                  <a:rPr lang="en-IN">
                    <a:noFill/>
                  </a:rPr>
                  <a:t> </a:t>
                </a:r>
              </a:p>
            </p:txBody>
          </p:sp>
        </mc:Fallback>
      </mc:AlternateContent>
      <p:sp>
        <p:nvSpPr>
          <p:cNvPr id="9" name="Double Bracket 8">
            <a:extLst>
              <a:ext uri="{FF2B5EF4-FFF2-40B4-BE49-F238E27FC236}">
                <a16:creationId xmlns:a16="http://schemas.microsoft.com/office/drawing/2014/main" id="{12C8523F-6EFC-F65B-3BF5-A2D66D5B7138}"/>
              </a:ext>
            </a:extLst>
          </p:cNvPr>
          <p:cNvSpPr/>
          <p:nvPr/>
        </p:nvSpPr>
        <p:spPr>
          <a:xfrm>
            <a:off x="1272198" y="3311446"/>
            <a:ext cx="1713470" cy="646331"/>
          </a:xfrm>
          <a:prstGeom prst="bracket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2" name="Picture 11">
            <a:extLst>
              <a:ext uri="{FF2B5EF4-FFF2-40B4-BE49-F238E27FC236}">
                <a16:creationId xmlns:a16="http://schemas.microsoft.com/office/drawing/2014/main" id="{DC3E7362-1DC8-1BC8-782F-722F5A6DE0A5}"/>
              </a:ext>
            </a:extLst>
          </p:cNvPr>
          <p:cNvPicPr>
            <a:picLocks noChangeAspect="1"/>
          </p:cNvPicPr>
          <p:nvPr/>
        </p:nvPicPr>
        <p:blipFill>
          <a:blip r:embed="rId7"/>
          <a:stretch>
            <a:fillRect/>
          </a:stretch>
        </p:blipFill>
        <p:spPr>
          <a:xfrm>
            <a:off x="4610404" y="2285589"/>
            <a:ext cx="6815404" cy="1349022"/>
          </a:xfrm>
          <a:prstGeom prst="rect">
            <a:avLst/>
          </a:prstGeom>
        </p:spPr>
      </p:pic>
      <p:sp>
        <p:nvSpPr>
          <p:cNvPr id="4" name="TextBox 3">
            <a:extLst>
              <a:ext uri="{FF2B5EF4-FFF2-40B4-BE49-F238E27FC236}">
                <a16:creationId xmlns:a16="http://schemas.microsoft.com/office/drawing/2014/main" id="{D1D47A3B-7617-834E-7653-194D40380686}"/>
              </a:ext>
            </a:extLst>
          </p:cNvPr>
          <p:cNvSpPr txBox="1"/>
          <p:nvPr/>
        </p:nvSpPr>
        <p:spPr>
          <a:xfrm>
            <a:off x="863628" y="4013510"/>
            <a:ext cx="3474876" cy="2585323"/>
          </a:xfrm>
          <a:prstGeom prst="rect">
            <a:avLst/>
          </a:prstGeom>
          <a:solidFill>
            <a:schemeClr val="bg1"/>
          </a:solidFill>
        </p:spPr>
        <p:txBody>
          <a:bodyPr wrap="square">
            <a:spAutoFit/>
          </a:bodyPr>
          <a:lstStyle/>
          <a:p>
            <a:r>
              <a:rPr lang="en-IN" sz="1800" b="0" i="0" dirty="0">
                <a:solidFill>
                  <a:srgbClr val="0E00FF"/>
                </a:solidFill>
                <a:effectLst/>
                <a:latin typeface="Menlo"/>
              </a:rPr>
              <a:t>function </a:t>
            </a:r>
            <a:r>
              <a:rPr lang="en-IN" sz="1800" b="0" i="0" dirty="0" err="1">
                <a:effectLst/>
                <a:latin typeface="Menlo"/>
              </a:rPr>
              <a:t>dydt</a:t>
            </a:r>
            <a:r>
              <a:rPr lang="en-IN" sz="1800" b="0" i="0" dirty="0">
                <a:effectLst/>
                <a:latin typeface="Menlo"/>
              </a:rPr>
              <a:t> = model(</a:t>
            </a:r>
            <a:r>
              <a:rPr lang="en-IN" sz="1800" b="0" i="0" dirty="0" err="1">
                <a:effectLst/>
                <a:latin typeface="Menlo"/>
              </a:rPr>
              <a:t>t,M,a,b,c,d</a:t>
            </a:r>
            <a:r>
              <a:rPr lang="en-IN" sz="1800" b="0" i="0" dirty="0">
                <a:effectLst/>
                <a:latin typeface="Menlo"/>
              </a:rPr>
              <a:t>)</a:t>
            </a:r>
          </a:p>
          <a:p>
            <a:r>
              <a:rPr lang="en-IN" sz="1800" b="0" i="0" dirty="0">
                <a:effectLst/>
                <a:latin typeface="Menlo"/>
              </a:rPr>
              <a:t>n= M(1);</a:t>
            </a:r>
          </a:p>
          <a:p>
            <a:r>
              <a:rPr lang="en-IN" sz="1800" b="0" i="0" dirty="0">
                <a:effectLst/>
                <a:latin typeface="Menlo"/>
              </a:rPr>
              <a:t>p = M(2);</a:t>
            </a:r>
          </a:p>
          <a:p>
            <a:r>
              <a:rPr lang="en-IN" sz="1800" b="0" i="0" dirty="0" err="1">
                <a:effectLst/>
                <a:latin typeface="Menlo"/>
              </a:rPr>
              <a:t>dn_dt</a:t>
            </a:r>
            <a:r>
              <a:rPr lang="en-IN" sz="1800" b="0" i="0" dirty="0">
                <a:effectLst/>
                <a:latin typeface="Menlo"/>
              </a:rPr>
              <a:t> = n*(a-b*p); </a:t>
            </a:r>
            <a:r>
              <a:rPr lang="en-IN" sz="1800" b="0" i="0" dirty="0">
                <a:solidFill>
                  <a:srgbClr val="008013"/>
                </a:solidFill>
                <a:effectLst/>
                <a:latin typeface="Menlo"/>
              </a:rPr>
              <a:t>%%% prey</a:t>
            </a:r>
            <a:endParaRPr lang="en-IN" sz="1800" b="0" i="0" dirty="0">
              <a:effectLst/>
              <a:latin typeface="Menlo"/>
            </a:endParaRPr>
          </a:p>
          <a:p>
            <a:r>
              <a:rPr lang="en-IN" sz="1800" b="0" i="0" dirty="0" err="1">
                <a:effectLst/>
                <a:latin typeface="Menlo"/>
              </a:rPr>
              <a:t>dp_dt</a:t>
            </a:r>
            <a:r>
              <a:rPr lang="en-IN" sz="1800" b="0" i="0" dirty="0">
                <a:effectLst/>
                <a:latin typeface="Menlo"/>
              </a:rPr>
              <a:t> = p*(c*n-d); </a:t>
            </a:r>
            <a:r>
              <a:rPr lang="en-IN" sz="1800" b="0" i="0" dirty="0">
                <a:solidFill>
                  <a:srgbClr val="008013"/>
                </a:solidFill>
                <a:effectLst/>
                <a:latin typeface="Menlo"/>
              </a:rPr>
              <a:t>%% predator</a:t>
            </a:r>
            <a:endParaRPr lang="en-IN" sz="1800" b="0" i="0" dirty="0">
              <a:effectLst/>
              <a:latin typeface="Menlo"/>
            </a:endParaRPr>
          </a:p>
          <a:p>
            <a:br>
              <a:rPr lang="en-IN" sz="1800" b="0" i="0" dirty="0">
                <a:effectLst/>
                <a:latin typeface="Menlo"/>
              </a:rPr>
            </a:br>
            <a:endParaRPr lang="en-IN" sz="1800" b="0" i="0" dirty="0">
              <a:effectLst/>
              <a:latin typeface="Menlo"/>
            </a:endParaRPr>
          </a:p>
          <a:p>
            <a:r>
              <a:rPr lang="en-IN" sz="1800" b="0" i="0" dirty="0" err="1">
                <a:effectLst/>
                <a:latin typeface="Menlo"/>
              </a:rPr>
              <a:t>dydt</a:t>
            </a:r>
            <a:r>
              <a:rPr lang="en-IN" sz="1800" b="0" i="0" dirty="0">
                <a:effectLst/>
                <a:latin typeface="Menlo"/>
              </a:rPr>
              <a:t> = [</a:t>
            </a:r>
            <a:r>
              <a:rPr lang="en-IN" sz="1800" b="0" i="0" dirty="0" err="1">
                <a:effectLst/>
                <a:latin typeface="Menlo"/>
              </a:rPr>
              <a:t>dn_dt,dp_dt</a:t>
            </a:r>
            <a:r>
              <a:rPr lang="en-IN" sz="1800" b="0" i="0" dirty="0">
                <a:effectLst/>
                <a:latin typeface="Menlo"/>
              </a:rPr>
              <a:t>];</a:t>
            </a:r>
          </a:p>
          <a:p>
            <a:r>
              <a:rPr lang="en-IN" sz="1800" b="0" i="0" dirty="0">
                <a:solidFill>
                  <a:srgbClr val="0E00FF"/>
                </a:solidFill>
                <a:effectLst/>
                <a:latin typeface="Menlo"/>
              </a:rPr>
              <a:t>end</a:t>
            </a:r>
            <a:endParaRPr lang="en-IN" sz="1800" b="0" i="0" dirty="0">
              <a:effectLst/>
              <a:latin typeface="Menlo"/>
            </a:endParaRPr>
          </a:p>
        </p:txBody>
      </p:sp>
      <p:sp>
        <p:nvSpPr>
          <p:cNvPr id="10" name="TextBox 9">
            <a:extLst>
              <a:ext uri="{FF2B5EF4-FFF2-40B4-BE49-F238E27FC236}">
                <a16:creationId xmlns:a16="http://schemas.microsoft.com/office/drawing/2014/main" id="{29DE8981-18B4-3535-E7BC-434EE4526FC7}"/>
              </a:ext>
            </a:extLst>
          </p:cNvPr>
          <p:cNvSpPr txBox="1"/>
          <p:nvPr/>
        </p:nvSpPr>
        <p:spPr>
          <a:xfrm>
            <a:off x="4375854" y="2103394"/>
            <a:ext cx="4923149" cy="4524315"/>
          </a:xfrm>
          <a:prstGeom prst="rect">
            <a:avLst/>
          </a:prstGeom>
          <a:solidFill>
            <a:schemeClr val="bg1"/>
          </a:solidFill>
        </p:spPr>
        <p:txBody>
          <a:bodyPr wrap="square">
            <a:spAutoFit/>
          </a:bodyPr>
          <a:lstStyle/>
          <a:p>
            <a:r>
              <a:rPr lang="en-IN" sz="1800" b="0" i="0" dirty="0">
                <a:effectLst/>
                <a:latin typeface="Menlo"/>
              </a:rPr>
              <a:t>a = 2/3;</a:t>
            </a:r>
          </a:p>
          <a:p>
            <a:r>
              <a:rPr lang="en-IN" sz="1800" b="0" i="0" dirty="0">
                <a:effectLst/>
                <a:latin typeface="Menlo"/>
              </a:rPr>
              <a:t>b = 4/3;</a:t>
            </a:r>
            <a:r>
              <a:rPr lang="en-IN" sz="1800" b="0" i="0" dirty="0">
                <a:solidFill>
                  <a:srgbClr val="008013"/>
                </a:solidFill>
                <a:effectLst/>
                <a:latin typeface="Menlo"/>
              </a:rPr>
              <a:t>%0.1;</a:t>
            </a:r>
            <a:endParaRPr lang="en-IN" sz="1800" b="0" i="0" dirty="0">
              <a:effectLst/>
              <a:latin typeface="Menlo"/>
            </a:endParaRPr>
          </a:p>
          <a:p>
            <a:r>
              <a:rPr lang="en-IN" sz="1800" b="0" i="0" dirty="0">
                <a:effectLst/>
                <a:latin typeface="Menlo"/>
              </a:rPr>
              <a:t>c =1;</a:t>
            </a:r>
            <a:r>
              <a:rPr lang="en-IN" sz="1800" b="0" i="0" dirty="0">
                <a:solidFill>
                  <a:srgbClr val="008013"/>
                </a:solidFill>
                <a:effectLst/>
                <a:latin typeface="Menlo"/>
              </a:rPr>
              <a:t>% 0.02;</a:t>
            </a:r>
            <a:endParaRPr lang="en-IN" sz="1800" b="0" i="0" dirty="0">
              <a:effectLst/>
              <a:latin typeface="Menlo"/>
            </a:endParaRPr>
          </a:p>
          <a:p>
            <a:r>
              <a:rPr lang="en-IN" sz="1800" b="0" i="0" dirty="0">
                <a:effectLst/>
                <a:latin typeface="Menlo"/>
              </a:rPr>
              <a:t>d = 1;</a:t>
            </a:r>
          </a:p>
          <a:p>
            <a:r>
              <a:rPr lang="en-IN" sz="1800" b="0" i="0" dirty="0">
                <a:effectLst/>
                <a:latin typeface="Menlo"/>
              </a:rPr>
              <a:t>hold </a:t>
            </a:r>
            <a:r>
              <a:rPr lang="en-IN" sz="1800" b="0" i="0" dirty="0">
                <a:solidFill>
                  <a:srgbClr val="A709F5"/>
                </a:solidFill>
                <a:effectLst/>
                <a:latin typeface="Menlo"/>
              </a:rPr>
              <a:t>on</a:t>
            </a:r>
            <a:r>
              <a:rPr lang="en-IN" sz="1800" b="0" i="0" dirty="0">
                <a:effectLst/>
                <a:latin typeface="Menlo"/>
              </a:rPr>
              <a:t>;</a:t>
            </a:r>
          </a:p>
          <a:p>
            <a:r>
              <a:rPr lang="en-IN" sz="1800" b="0" i="0" dirty="0">
                <a:effectLst/>
                <a:latin typeface="Menlo"/>
              </a:rPr>
              <a:t>x0=1;y0=0.6;</a:t>
            </a:r>
          </a:p>
          <a:p>
            <a:r>
              <a:rPr lang="en-IN" sz="1800" b="0" i="0" dirty="0" err="1">
                <a:effectLst/>
                <a:latin typeface="Menlo"/>
              </a:rPr>
              <a:t>init</a:t>
            </a:r>
            <a:r>
              <a:rPr lang="en-IN" sz="1800" b="0" i="0" dirty="0">
                <a:effectLst/>
                <a:latin typeface="Menlo"/>
              </a:rPr>
              <a:t> = [x0 y0]; </a:t>
            </a:r>
            <a:r>
              <a:rPr lang="en-IN" sz="1800" b="0" i="0" dirty="0">
                <a:solidFill>
                  <a:srgbClr val="008013"/>
                </a:solidFill>
                <a:effectLst/>
                <a:latin typeface="Menlo"/>
              </a:rPr>
              <a:t>%% 2/2 1.01/1.01, </a:t>
            </a:r>
            <a:endParaRPr lang="en-IN" sz="1800" b="0" i="0" dirty="0">
              <a:effectLst/>
              <a:latin typeface="Menlo"/>
            </a:endParaRPr>
          </a:p>
          <a:p>
            <a:r>
              <a:rPr lang="en-IN" sz="1800" b="0" i="0" dirty="0">
                <a:effectLst/>
                <a:latin typeface="Menlo"/>
              </a:rPr>
              <a:t>t = </a:t>
            </a:r>
            <a:r>
              <a:rPr lang="en-IN" sz="1800" b="0" i="0" dirty="0" err="1">
                <a:effectLst/>
                <a:latin typeface="Menlo"/>
              </a:rPr>
              <a:t>linspace</a:t>
            </a:r>
            <a:r>
              <a:rPr lang="en-IN" sz="1800" b="0" i="0" dirty="0">
                <a:effectLst/>
                <a:latin typeface="Menlo"/>
              </a:rPr>
              <a:t>(0,100,30000)';</a:t>
            </a:r>
          </a:p>
          <a:p>
            <a:r>
              <a:rPr lang="en-IN" sz="1800" b="0" i="0" dirty="0">
                <a:solidFill>
                  <a:srgbClr val="008013"/>
                </a:solidFill>
                <a:effectLst/>
                <a:latin typeface="Menlo"/>
              </a:rPr>
              <a:t>% Runge-</a:t>
            </a:r>
            <a:r>
              <a:rPr lang="en-IN" sz="1800" b="0" i="0" dirty="0" err="1">
                <a:solidFill>
                  <a:srgbClr val="008013"/>
                </a:solidFill>
                <a:effectLst/>
                <a:latin typeface="Menlo"/>
              </a:rPr>
              <a:t>Kutta</a:t>
            </a:r>
            <a:r>
              <a:rPr lang="en-IN" sz="1800" b="0" i="0" dirty="0">
                <a:solidFill>
                  <a:srgbClr val="008013"/>
                </a:solidFill>
                <a:effectLst/>
                <a:latin typeface="Menlo"/>
              </a:rPr>
              <a:t> 4th-Order Algorithm</a:t>
            </a:r>
            <a:endParaRPr lang="en-IN" sz="1800" b="0" i="0" dirty="0">
              <a:effectLst/>
              <a:latin typeface="Menlo"/>
            </a:endParaRPr>
          </a:p>
          <a:p>
            <a:r>
              <a:rPr lang="en-IN" sz="1800" b="0" i="0" dirty="0" err="1">
                <a:effectLst/>
                <a:latin typeface="Menlo"/>
              </a:rPr>
              <a:t>y_euler</a:t>
            </a:r>
            <a:r>
              <a:rPr lang="en-IN" sz="1800" b="0" i="0" dirty="0">
                <a:effectLst/>
                <a:latin typeface="Menlo"/>
              </a:rPr>
              <a:t> = zeros(length(t), 2);</a:t>
            </a:r>
          </a:p>
          <a:p>
            <a:r>
              <a:rPr lang="en-IN" sz="1800" b="0" i="0" dirty="0" err="1">
                <a:effectLst/>
                <a:latin typeface="Menlo"/>
              </a:rPr>
              <a:t>y_euler</a:t>
            </a:r>
            <a:r>
              <a:rPr lang="en-IN" sz="1800" b="0" i="0" dirty="0">
                <a:effectLst/>
                <a:latin typeface="Menlo"/>
              </a:rPr>
              <a:t>(1, :) = </a:t>
            </a:r>
            <a:r>
              <a:rPr lang="en-IN" sz="1800" b="0" i="0" dirty="0" err="1">
                <a:effectLst/>
                <a:latin typeface="Menlo"/>
              </a:rPr>
              <a:t>init</a:t>
            </a:r>
            <a:r>
              <a:rPr lang="en-IN" sz="1800" b="0" i="0" dirty="0">
                <a:effectLst/>
                <a:latin typeface="Menlo"/>
              </a:rPr>
              <a:t>;</a:t>
            </a:r>
          </a:p>
          <a:p>
            <a:r>
              <a:rPr lang="en-IN" sz="1800" b="0" i="0" dirty="0">
                <a:effectLst/>
                <a:latin typeface="Menlo"/>
              </a:rPr>
              <a:t>h = t(2)-t(1); </a:t>
            </a:r>
            <a:r>
              <a:rPr lang="en-IN" sz="1800" b="0" i="0" dirty="0">
                <a:solidFill>
                  <a:srgbClr val="008013"/>
                </a:solidFill>
                <a:effectLst/>
                <a:latin typeface="Menlo"/>
              </a:rPr>
              <a:t>% Constant time step</a:t>
            </a:r>
            <a:endParaRPr lang="en-IN" sz="1800" b="0" i="0" dirty="0">
              <a:effectLst/>
              <a:latin typeface="Menlo"/>
            </a:endParaRPr>
          </a:p>
          <a:p>
            <a:r>
              <a:rPr lang="en-IN" sz="1800" b="0" i="0" dirty="0">
                <a:solidFill>
                  <a:srgbClr val="0E00FF"/>
                </a:solidFill>
                <a:effectLst/>
                <a:latin typeface="Menlo"/>
              </a:rPr>
              <a:t>for </a:t>
            </a:r>
            <a:r>
              <a:rPr lang="en-IN" sz="1800" b="0" i="0" dirty="0" err="1">
                <a:effectLst/>
                <a:latin typeface="Menlo"/>
              </a:rPr>
              <a:t>i</a:t>
            </a:r>
            <a:r>
              <a:rPr lang="en-IN" sz="1800" b="0" i="0" dirty="0">
                <a:effectLst/>
                <a:latin typeface="Menlo"/>
              </a:rPr>
              <a:t> = 2:length(t)</a:t>
            </a:r>
          </a:p>
          <a:p>
            <a:r>
              <a:rPr lang="en-IN" sz="1800" b="0" i="0" dirty="0">
                <a:effectLst/>
                <a:latin typeface="Menlo"/>
              </a:rPr>
              <a:t>k1 =model(t(i-1), </a:t>
            </a:r>
            <a:r>
              <a:rPr lang="en-IN" sz="1800" b="0" i="0" dirty="0" err="1">
                <a:effectLst/>
                <a:latin typeface="Menlo"/>
              </a:rPr>
              <a:t>y_euler</a:t>
            </a:r>
            <a:r>
              <a:rPr lang="en-IN" sz="1800" b="0" i="0" dirty="0">
                <a:effectLst/>
                <a:latin typeface="Menlo"/>
              </a:rPr>
              <a:t>(i-1, :),</a:t>
            </a:r>
            <a:r>
              <a:rPr lang="en-IN" sz="1800" b="0" i="0" dirty="0" err="1">
                <a:effectLst/>
                <a:latin typeface="Menlo"/>
              </a:rPr>
              <a:t>a,b,c,d</a:t>
            </a:r>
            <a:r>
              <a:rPr lang="en-IN" sz="1800" b="0" i="0" dirty="0">
                <a:effectLst/>
                <a:latin typeface="Menlo"/>
              </a:rPr>
              <a:t>);</a:t>
            </a:r>
          </a:p>
          <a:p>
            <a:r>
              <a:rPr lang="en-IN" sz="1800" b="0" i="0" dirty="0" err="1">
                <a:effectLst/>
                <a:latin typeface="Menlo"/>
              </a:rPr>
              <a:t>y_euler</a:t>
            </a:r>
            <a:r>
              <a:rPr lang="en-IN" sz="1800" b="0" i="0" dirty="0">
                <a:effectLst/>
                <a:latin typeface="Menlo"/>
              </a:rPr>
              <a:t>(</a:t>
            </a:r>
            <a:r>
              <a:rPr lang="en-IN" sz="1800" b="0" i="0" dirty="0" err="1">
                <a:effectLst/>
                <a:latin typeface="Menlo"/>
              </a:rPr>
              <a:t>i</a:t>
            </a:r>
            <a:r>
              <a:rPr lang="en-IN" sz="1800" b="0" i="0" dirty="0">
                <a:effectLst/>
                <a:latin typeface="Menlo"/>
              </a:rPr>
              <a:t>, :) = </a:t>
            </a:r>
            <a:r>
              <a:rPr lang="en-IN" sz="1800" b="0" i="0" dirty="0" err="1">
                <a:effectLst/>
                <a:latin typeface="Menlo"/>
              </a:rPr>
              <a:t>y_euler</a:t>
            </a:r>
            <a:r>
              <a:rPr lang="en-IN" sz="1800" b="0" i="0" dirty="0">
                <a:effectLst/>
                <a:latin typeface="Menlo"/>
              </a:rPr>
              <a:t>(i-1, :)+h*k1;</a:t>
            </a:r>
          </a:p>
          <a:p>
            <a:r>
              <a:rPr lang="en-IN" sz="1800" b="0" i="0" dirty="0">
                <a:solidFill>
                  <a:srgbClr val="0E00FF"/>
                </a:solidFill>
                <a:effectLst/>
                <a:latin typeface="Menlo"/>
              </a:rPr>
              <a:t>end</a:t>
            </a:r>
            <a:endParaRPr lang="en-IN" sz="1800" b="0" i="0" dirty="0">
              <a:effectLst/>
              <a:latin typeface="Menlo"/>
            </a:endParaRPr>
          </a:p>
        </p:txBody>
      </p:sp>
    </p:spTree>
    <p:extLst>
      <p:ext uri="{BB962C8B-B14F-4D97-AF65-F5344CB8AC3E}">
        <p14:creationId xmlns:p14="http://schemas.microsoft.com/office/powerpoint/2010/main" val="31960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B15DF65D-49E6-70FA-179B-DD969215246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3156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0BA51C7F-2534-D581-3136-E78218A4EAD9}"/>
              </a:ext>
            </a:extLst>
          </p:cNvPr>
          <p:cNvSpPr txBox="1"/>
          <p:nvPr/>
        </p:nvSpPr>
        <p:spPr>
          <a:xfrm>
            <a:off x="2700087" y="2721114"/>
            <a:ext cx="7342522" cy="70788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Nonlinear Dynamics </a:t>
            </a:r>
          </a:p>
          <a:p>
            <a:pPr algn="ctr"/>
            <a:r>
              <a:rPr lang="en-US" sz="2000" dirty="0">
                <a:solidFill>
                  <a:srgbClr val="FF0000"/>
                </a:solidFill>
                <a:latin typeface="Cambria" panose="02040503050406030204" pitchFamily="18" charset="0"/>
                <a:ea typeface="Cambria" panose="02040503050406030204" pitchFamily="18" charset="0"/>
              </a:rPr>
              <a:t>Bifurcation theory,  Fixed points,   Limit Cycle and Chaos</a:t>
            </a:r>
            <a:endParaRPr lang="he-IL" sz="20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2445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FD596-AB87-63AA-44C5-C99DC558FAD3}"/>
            </a:ext>
          </a:extLst>
        </p:cNvPr>
        <p:cNvGrpSpPr/>
        <p:nvPr/>
      </p:nvGrpSpPr>
      <p:grpSpPr>
        <a:xfrm>
          <a:off x="0" y="0"/>
          <a:ext cx="0" cy="0"/>
          <a:chOff x="0" y="0"/>
          <a:chExt cx="0" cy="0"/>
        </a:xfrm>
      </p:grpSpPr>
      <p:pic>
        <p:nvPicPr>
          <p:cNvPr id="12" name="Picture 11" descr="Network Technology Background">
            <a:extLst>
              <a:ext uri="{FF2B5EF4-FFF2-40B4-BE49-F238E27FC236}">
                <a16:creationId xmlns:a16="http://schemas.microsoft.com/office/drawing/2014/main" id="{92236213-E43C-7CD8-13BE-D8934675B289}"/>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0242" name="Picture 2">
            <a:extLst>
              <a:ext uri="{FF2B5EF4-FFF2-40B4-BE49-F238E27FC236}">
                <a16:creationId xmlns:a16="http://schemas.microsoft.com/office/drawing/2014/main" id="{180B4C73-1B1B-3442-CCE0-757DC6E5EE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0811" y="1623598"/>
            <a:ext cx="8630378" cy="209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439CC8A4-EE16-576B-A7D2-A4AA85C9849F}"/>
              </a:ext>
            </a:extLst>
          </p:cNvPr>
          <p:cNvSpPr txBox="1"/>
          <p:nvPr/>
        </p:nvSpPr>
        <p:spPr>
          <a:xfrm>
            <a:off x="2724150" y="118726"/>
            <a:ext cx="7342522" cy="70788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Nonlinear Dynamics </a:t>
            </a:r>
          </a:p>
          <a:p>
            <a:pPr algn="ctr"/>
            <a:r>
              <a:rPr lang="en-US" sz="2000" dirty="0">
                <a:solidFill>
                  <a:srgbClr val="FF0000"/>
                </a:solidFill>
                <a:latin typeface="Cambria" panose="02040503050406030204" pitchFamily="18" charset="0"/>
                <a:ea typeface="Cambria" panose="02040503050406030204" pitchFamily="18" charset="0"/>
              </a:rPr>
              <a:t>Bifurcation theory,  Fixed points,   Limit Cycle and Chaos</a:t>
            </a:r>
            <a:endParaRPr lang="he-IL" sz="2000" dirty="0">
              <a:solidFill>
                <a:srgbClr val="FF0000"/>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B75685AF-2E07-3EEC-B8DD-6799E6C49348}"/>
              </a:ext>
            </a:extLst>
          </p:cNvPr>
          <p:cNvSpPr txBox="1"/>
          <p:nvPr/>
        </p:nvSpPr>
        <p:spPr>
          <a:xfrm>
            <a:off x="5811037" y="1151793"/>
            <a:ext cx="4221797" cy="369332"/>
          </a:xfrm>
          <a:prstGeom prst="rect">
            <a:avLst/>
          </a:prstGeom>
          <a:solidFill>
            <a:schemeClr val="bg1"/>
          </a:solidFill>
        </p:spPr>
        <p:txBody>
          <a:bodyPr wrap="none" rtlCol="1">
            <a:spAutoFit/>
          </a:bodyPr>
          <a:lstStyle/>
          <a:p>
            <a:pPr algn="l"/>
            <a:r>
              <a:rPr lang="en-US" b="1" dirty="0">
                <a:solidFill>
                  <a:srgbClr val="7030A0"/>
                </a:solidFill>
                <a:latin typeface="Cambria" panose="02040503050406030204" pitchFamily="18" charset="0"/>
                <a:ea typeface="Cambria" panose="02040503050406030204" pitchFamily="18" charset="0"/>
              </a:rPr>
              <a:t>Limit Cycle: </a:t>
            </a:r>
            <a:r>
              <a:rPr lang="en-US" b="1" dirty="0">
                <a:solidFill>
                  <a:srgbClr val="0000FF"/>
                </a:solidFill>
                <a:latin typeface="Cambria" panose="02040503050406030204" pitchFamily="18" charset="0"/>
                <a:ea typeface="Cambria" panose="02040503050406030204" pitchFamily="18" charset="0"/>
              </a:rPr>
              <a:t>Isolated Closed </a:t>
            </a:r>
            <a:r>
              <a:rPr lang="en-US" b="1" dirty="0">
                <a:solidFill>
                  <a:srgbClr val="7030A0"/>
                </a:solidFill>
                <a:latin typeface="Cambria" panose="02040503050406030204" pitchFamily="18" charset="0"/>
                <a:ea typeface="Cambria" panose="02040503050406030204" pitchFamily="18" charset="0"/>
              </a:rPr>
              <a:t>Trajectory</a:t>
            </a:r>
            <a:endParaRPr lang="he-IL" b="1" dirty="0">
              <a:solidFill>
                <a:srgbClr val="7030A0"/>
              </a:solidFill>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1FF4FC18-57EA-E15E-AD70-6F49BCB6FC1C}"/>
              </a:ext>
            </a:extLst>
          </p:cNvPr>
          <p:cNvSpPr/>
          <p:nvPr/>
        </p:nvSpPr>
        <p:spPr>
          <a:xfrm>
            <a:off x="2097493" y="1151793"/>
            <a:ext cx="3255635" cy="369332"/>
          </a:xfrm>
          <a:prstGeom prst="rect">
            <a:avLst/>
          </a:prstGeom>
          <a:solidFill>
            <a:schemeClr val="bg1"/>
          </a:solidFill>
        </p:spPr>
        <p:txBody>
          <a:bodyPr wrap="none">
            <a:spAutoFit/>
          </a:bodyPr>
          <a:lstStyle/>
          <a:p>
            <a:r>
              <a:rPr lang="en-US" b="1" dirty="0">
                <a:solidFill>
                  <a:srgbClr val="7030A0"/>
                </a:solidFill>
                <a:latin typeface="Cambria" panose="02040503050406030204" pitchFamily="18" charset="0"/>
                <a:ea typeface="Cambria" panose="02040503050406030204" pitchFamily="18" charset="0"/>
              </a:rPr>
              <a:t>2-D Flow: Birth of Limit Cycle</a:t>
            </a:r>
            <a:endParaRPr lang="he-IL" b="1" dirty="0">
              <a:solidFill>
                <a:srgbClr val="7030A0"/>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58D7A99F-FD42-2041-7A63-369F85CEA777}"/>
              </a:ext>
            </a:extLst>
          </p:cNvPr>
          <p:cNvSpPr txBox="1"/>
          <p:nvPr/>
        </p:nvSpPr>
        <p:spPr>
          <a:xfrm>
            <a:off x="1410326" y="4598210"/>
            <a:ext cx="9970169" cy="1477328"/>
          </a:xfrm>
          <a:prstGeom prst="rect">
            <a:avLst/>
          </a:prstGeom>
          <a:solidFill>
            <a:schemeClr val="bg1"/>
          </a:solidFill>
        </p:spPr>
        <p:txBody>
          <a:bodyPr wrap="square">
            <a:spAutoFit/>
          </a:bodyPr>
          <a:lstStyle/>
          <a:p>
            <a:r>
              <a:rPr lang="en-US" b="0" i="0" dirty="0">
                <a:effectLst/>
                <a:latin typeface="Cambria" panose="02040503050406030204" pitchFamily="18" charset="0"/>
                <a:ea typeface="Cambria" panose="02040503050406030204" pitchFamily="18" charset="0"/>
              </a:rPr>
              <a:t>Stable limit cycles play a crucial role in understanding and modeling various natural phenomena. These </a:t>
            </a:r>
            <a:r>
              <a:rPr lang="en-US" b="0" i="0" dirty="0">
                <a:solidFill>
                  <a:srgbClr val="0000FF"/>
                </a:solidFill>
                <a:effectLst/>
                <a:latin typeface="Cambria" panose="02040503050406030204" pitchFamily="18" charset="0"/>
                <a:ea typeface="Cambria" panose="02040503050406030204" pitchFamily="18" charset="0"/>
              </a:rPr>
              <a:t>self-sustained oscillations </a:t>
            </a:r>
            <a:r>
              <a:rPr lang="en-US" b="0" i="0" dirty="0">
                <a:effectLst/>
                <a:latin typeface="Cambria" panose="02040503050406030204" pitchFamily="18" charset="0"/>
                <a:ea typeface="Cambria" panose="02040503050406030204" pitchFamily="18" charset="0"/>
              </a:rPr>
              <a:t>are prevalent in many biological, chemical, and physical systems. </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SSO: systems oscillate even in the absence of any external force (</a:t>
            </a:r>
            <a:r>
              <a:rPr lang="en-US" dirty="0" err="1">
                <a:latin typeface="Cambria" panose="02040503050406030204" pitchFamily="18" charset="0"/>
                <a:ea typeface="Cambria" panose="02040503050406030204" pitchFamily="18" charset="0"/>
              </a:rPr>
              <a:t>i.e</a:t>
            </a:r>
            <a:r>
              <a:rPr lang="en-US" dirty="0">
                <a:latin typeface="Cambria" panose="02040503050406030204" pitchFamily="18" charset="0"/>
                <a:ea typeface="Cambria" panose="02040503050406030204" pitchFamily="18" charset="0"/>
              </a:rPr>
              <a:t> rhythm in body temp., beating of heart, hormone secretion, chemical </a:t>
            </a:r>
            <a:r>
              <a:rPr lang="en-US" dirty="0" err="1">
                <a:latin typeface="Cambria" panose="02040503050406030204" pitchFamily="18" charset="0"/>
                <a:ea typeface="Cambria" panose="02040503050406030204" pitchFamily="18" charset="0"/>
              </a:rPr>
              <a:t>rxns</a:t>
            </a:r>
            <a:r>
              <a:rPr lang="en-US" dirty="0">
                <a:latin typeface="Cambria" panose="02040503050406030204" pitchFamily="18" charset="0"/>
                <a:ea typeface="Cambria" panose="02040503050406030204" pitchFamily="18" charset="0"/>
              </a:rPr>
              <a:t>., neuronal oscillation)</a:t>
            </a:r>
            <a:endParaRPr lang="en-IN"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4E65F574-2651-EFAC-9753-3926B69D8B3D}"/>
              </a:ext>
            </a:extLst>
          </p:cNvPr>
          <p:cNvSpPr txBox="1"/>
          <p:nvPr/>
        </p:nvSpPr>
        <p:spPr>
          <a:xfrm>
            <a:off x="2097493" y="3942175"/>
            <a:ext cx="8919410" cy="369332"/>
          </a:xfrm>
          <a:prstGeom prst="rect">
            <a:avLst/>
          </a:prstGeom>
          <a:solidFill>
            <a:schemeClr val="bg1"/>
          </a:solid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”isolated” </a:t>
            </a:r>
            <a:r>
              <a:rPr lang="en-US" sz="1800" b="0" i="0" u="none" strike="noStrike" baseline="0" dirty="0">
                <a:latin typeface="Cambria" panose="02040503050406030204" pitchFamily="18" charset="0"/>
                <a:ea typeface="Cambria" panose="02040503050406030204" pitchFamily="18" charset="0"/>
              </a:rPr>
              <a:t>means that </a:t>
            </a:r>
            <a:r>
              <a:rPr lang="en-US" sz="1800" b="0" i="0" u="none" strike="noStrike" baseline="0" dirty="0" err="1">
                <a:latin typeface="Cambria" panose="02040503050406030204" pitchFamily="18" charset="0"/>
                <a:ea typeface="Cambria" panose="02040503050406030204" pitchFamily="18" charset="0"/>
              </a:rPr>
              <a:t>neighbouring</a:t>
            </a:r>
            <a:r>
              <a:rPr lang="en-US" sz="1800" b="0" i="0" u="none" strike="noStrike" baseline="0" dirty="0">
                <a:latin typeface="Cambria" panose="02040503050406030204" pitchFamily="18" charset="0"/>
                <a:ea typeface="Cambria" panose="02040503050406030204" pitchFamily="18" charset="0"/>
              </a:rPr>
              <a:t> trajectories </a:t>
            </a:r>
            <a:r>
              <a:rPr lang="en-IN" sz="1800" b="0" i="0" u="none" strike="noStrike" baseline="0" dirty="0">
                <a:latin typeface="Cambria" panose="02040503050406030204" pitchFamily="18" charset="0"/>
                <a:ea typeface="Cambria" panose="02040503050406030204" pitchFamily="18" charset="0"/>
              </a:rPr>
              <a:t>are not closed.</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3968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Classification of linear systems</a:t>
            </a:r>
          </a:p>
        </p:txBody>
      </p:sp>
      <p:pic>
        <p:nvPicPr>
          <p:cNvPr id="3" name="Picture 2">
            <a:extLst>
              <a:ext uri="{FF2B5EF4-FFF2-40B4-BE49-F238E27FC236}">
                <a16:creationId xmlns:a16="http://schemas.microsoft.com/office/drawing/2014/main" id="{45B1FFAA-ADC9-EACA-7201-B34410E7105D}"/>
              </a:ext>
            </a:extLst>
          </p:cNvPr>
          <p:cNvPicPr>
            <a:picLocks noChangeAspect="1"/>
          </p:cNvPicPr>
          <p:nvPr/>
        </p:nvPicPr>
        <p:blipFill>
          <a:blip r:embed="rId3"/>
          <a:stretch>
            <a:fillRect/>
          </a:stretch>
        </p:blipFill>
        <p:spPr>
          <a:xfrm>
            <a:off x="1884188" y="1065351"/>
            <a:ext cx="8201202" cy="3714044"/>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8C238F-F486-762E-2568-265E8C9707F6}"/>
                  </a:ext>
                </a:extLst>
              </p:cNvPr>
              <p:cNvSpPr txBox="1"/>
              <p:nvPr/>
            </p:nvSpPr>
            <p:spPr>
              <a:xfrm>
                <a:off x="4510215" y="5609968"/>
                <a:ext cx="2458995" cy="54341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𝒕</m:t>
                          </m:r>
                        </m:e>
                      </m:d>
                      <m:r>
                        <a:rPr lang="en-US" sz="2800" b="1"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𝜆</m:t>
                          </m:r>
                          <m:r>
                            <a:rPr lang="en-US" sz="2800" b="0" i="1" smtClean="0">
                              <a:latin typeface="Cambria Math" panose="02040503050406030204" pitchFamily="18" charset="0"/>
                            </a:rPr>
                            <m:t>𝑡</m:t>
                          </m:r>
                        </m:sup>
                      </m:sSup>
                      <m:r>
                        <a:rPr lang="en-US" sz="2800" b="1" i="1" smtClean="0">
                          <a:latin typeface="Cambria Math" panose="02040503050406030204" pitchFamily="18" charset="0"/>
                        </a:rPr>
                        <m:t>𝒗</m:t>
                      </m:r>
                    </m:oMath>
                  </m:oMathPara>
                </a14:m>
                <a:endParaRPr lang="en-IN" sz="2800" b="1" dirty="0"/>
              </a:p>
            </p:txBody>
          </p:sp>
        </mc:Choice>
        <mc:Fallback xmlns="">
          <p:sp>
            <p:nvSpPr>
              <p:cNvPr id="2" name="TextBox 1">
                <a:extLst>
                  <a:ext uri="{FF2B5EF4-FFF2-40B4-BE49-F238E27FC236}">
                    <a16:creationId xmlns:a16="http://schemas.microsoft.com/office/drawing/2014/main" id="{4A8C238F-F486-762E-2568-265E8C9707F6}"/>
                  </a:ext>
                </a:extLst>
              </p:cNvPr>
              <p:cNvSpPr txBox="1">
                <a:spLocks noRot="1" noChangeAspect="1" noMove="1" noResize="1" noEditPoints="1" noAdjustHandles="1" noChangeArrowheads="1" noChangeShapeType="1" noTextEdit="1"/>
              </p:cNvSpPr>
              <p:nvPr/>
            </p:nvSpPr>
            <p:spPr>
              <a:xfrm>
                <a:off x="4510215" y="5609968"/>
                <a:ext cx="2458995" cy="543418"/>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74469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567A3-CC61-1D76-8BFA-6E613AEB0F97}"/>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F060BDA8-B940-A7B5-F15A-52D546BECD3B}"/>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0245" name="Picture 5">
            <a:extLst>
              <a:ext uri="{FF2B5EF4-FFF2-40B4-BE49-F238E27FC236}">
                <a16:creationId xmlns:a16="http://schemas.microsoft.com/office/drawing/2014/main" id="{DE789348-EE0D-BEDF-E276-D2C1CCE4E9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7062" y="3886200"/>
            <a:ext cx="3170552" cy="175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F64FFFDB-A2C4-935B-765E-D1579DA78C3D}"/>
              </a:ext>
            </a:extLst>
          </p:cNvPr>
          <p:cNvSpPr txBox="1"/>
          <p:nvPr/>
        </p:nvSpPr>
        <p:spPr>
          <a:xfrm>
            <a:off x="5887388" y="4313889"/>
            <a:ext cx="1016047" cy="369332"/>
          </a:xfrm>
          <a:prstGeom prst="rect">
            <a:avLst/>
          </a:prstGeom>
          <a:solidFill>
            <a:schemeClr val="bg1"/>
          </a:solidFill>
        </p:spPr>
        <p:txBody>
          <a:bodyPr wrap="none" rtlCol="1">
            <a:spAutoFit/>
          </a:bodyPr>
          <a:lstStyle/>
          <a:p>
            <a:r>
              <a:rPr lang="en-US" dirty="0"/>
              <a:t>Unstable</a:t>
            </a:r>
            <a:endParaRPr lang="he-IL" dirty="0"/>
          </a:p>
        </p:txBody>
      </p:sp>
      <p:sp>
        <p:nvSpPr>
          <p:cNvPr id="14" name="TextBox 13">
            <a:extLst>
              <a:ext uri="{FF2B5EF4-FFF2-40B4-BE49-F238E27FC236}">
                <a16:creationId xmlns:a16="http://schemas.microsoft.com/office/drawing/2014/main" id="{17E755DD-5853-07CB-D94D-F0C723598EBB}"/>
              </a:ext>
            </a:extLst>
          </p:cNvPr>
          <p:cNvSpPr txBox="1"/>
          <p:nvPr/>
        </p:nvSpPr>
        <p:spPr>
          <a:xfrm>
            <a:off x="9978862" y="4018614"/>
            <a:ext cx="765338" cy="369332"/>
          </a:xfrm>
          <a:prstGeom prst="rect">
            <a:avLst/>
          </a:prstGeom>
          <a:solidFill>
            <a:schemeClr val="bg1"/>
          </a:solidFill>
        </p:spPr>
        <p:txBody>
          <a:bodyPr wrap="none" rtlCol="1">
            <a:spAutoFit/>
          </a:bodyPr>
          <a:lstStyle/>
          <a:p>
            <a:r>
              <a:rPr lang="en-US" dirty="0"/>
              <a:t>Stable</a:t>
            </a:r>
            <a:endParaRPr lang="he-IL" dirty="0"/>
          </a:p>
        </p:txBody>
      </p:sp>
      <p:cxnSp>
        <p:nvCxnSpPr>
          <p:cNvPr id="15" name="Straight Arrow Connector 14">
            <a:extLst>
              <a:ext uri="{FF2B5EF4-FFF2-40B4-BE49-F238E27FC236}">
                <a16:creationId xmlns:a16="http://schemas.microsoft.com/office/drawing/2014/main" id="{0359448E-B595-042B-4D8B-B2B9EC211E3F}"/>
              </a:ext>
            </a:extLst>
          </p:cNvPr>
          <p:cNvCxnSpPr/>
          <p:nvPr/>
        </p:nvCxnSpPr>
        <p:spPr>
          <a:xfrm flipH="1">
            <a:off x="8962435" y="4387946"/>
            <a:ext cx="876679" cy="590550"/>
          </a:xfrm>
          <a:prstGeom prst="straightConnector1">
            <a:avLst/>
          </a:prstGeom>
          <a:ln w="57150">
            <a:solidFill>
              <a:schemeClr val="accent2"/>
            </a:solidFill>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9D617C06-7397-BE77-412F-1A5B76382362}"/>
              </a:ext>
            </a:extLst>
          </p:cNvPr>
          <p:cNvCxnSpPr/>
          <p:nvPr/>
        </p:nvCxnSpPr>
        <p:spPr>
          <a:xfrm flipH="1" flipV="1">
            <a:off x="6477000" y="4683222"/>
            <a:ext cx="753274" cy="360169"/>
          </a:xfrm>
          <a:prstGeom prst="straightConnector1">
            <a:avLst/>
          </a:prstGeom>
          <a:ln w="57150">
            <a:solidFill>
              <a:schemeClr val="accent2"/>
            </a:solidFill>
            <a:tailEnd type="arrow"/>
          </a:ln>
        </p:spPr>
        <p:style>
          <a:lnRef idx="3">
            <a:schemeClr val="accent1"/>
          </a:lnRef>
          <a:fillRef idx="0">
            <a:schemeClr val="accent1"/>
          </a:fillRef>
          <a:effectRef idx="2">
            <a:schemeClr val="accent1"/>
          </a:effectRef>
          <a:fontRef idx="minor">
            <a:schemeClr val="tx1"/>
          </a:fontRef>
        </p:style>
      </p:cxnSp>
      <p:pic>
        <p:nvPicPr>
          <p:cNvPr id="10246" name="Picture 6">
            <a:extLst>
              <a:ext uri="{FF2B5EF4-FFF2-40B4-BE49-F238E27FC236}">
                <a16:creationId xmlns:a16="http://schemas.microsoft.com/office/drawing/2014/main" id="{84C32494-7A51-52F9-63EE-54820D5B94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215" y="5286111"/>
            <a:ext cx="203475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a:extLst>
              <a:ext uri="{FF2B5EF4-FFF2-40B4-BE49-F238E27FC236}">
                <a16:creationId xmlns:a16="http://schemas.microsoft.com/office/drawing/2014/main" id="{1B1FDB2E-E42A-D4E5-7EED-1BBA1D7ECC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5304" y="5257801"/>
            <a:ext cx="2718130" cy="152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5D9B0F93-12E8-E870-D017-2676947A7017}"/>
              </a:ext>
            </a:extLst>
          </p:cNvPr>
          <p:cNvSpPr txBox="1"/>
          <p:nvPr/>
        </p:nvSpPr>
        <p:spPr>
          <a:xfrm>
            <a:off x="2724150" y="118726"/>
            <a:ext cx="7342522" cy="70788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Nonlinear Dynamics </a:t>
            </a:r>
          </a:p>
          <a:p>
            <a:pPr algn="ctr"/>
            <a:r>
              <a:rPr lang="en-US" sz="2000" dirty="0">
                <a:solidFill>
                  <a:srgbClr val="FF0000"/>
                </a:solidFill>
                <a:latin typeface="Cambria" panose="02040503050406030204" pitchFamily="18" charset="0"/>
                <a:ea typeface="Cambria" panose="02040503050406030204" pitchFamily="18" charset="0"/>
              </a:rPr>
              <a:t>Bifurcation theory,  Fixed points,   Limit Cycle and Chaos</a:t>
            </a:r>
            <a:endParaRPr lang="he-IL" sz="2000" dirty="0">
              <a:solidFill>
                <a:srgbClr val="FF0000"/>
              </a:solidFill>
              <a:latin typeface="Cambria" panose="02040503050406030204" pitchFamily="18" charset="0"/>
              <a:ea typeface="Cambria" panose="02040503050406030204" pitchFamily="18" charset="0"/>
            </a:endParaRPr>
          </a:p>
        </p:txBody>
      </p:sp>
      <p:pic>
        <p:nvPicPr>
          <p:cNvPr id="6" name="Picture 2">
            <a:extLst>
              <a:ext uri="{FF2B5EF4-FFF2-40B4-BE49-F238E27FC236}">
                <a16:creationId xmlns:a16="http://schemas.microsoft.com/office/drawing/2014/main" id="{B0A8109E-1317-39A5-69DA-8C29F27F104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0811" y="1623598"/>
            <a:ext cx="8630378" cy="209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2B2283DA-78FF-181F-EDF6-77E5FE357897}"/>
              </a:ext>
            </a:extLst>
          </p:cNvPr>
          <p:cNvSpPr txBox="1"/>
          <p:nvPr/>
        </p:nvSpPr>
        <p:spPr>
          <a:xfrm>
            <a:off x="5811037" y="1151793"/>
            <a:ext cx="4221797" cy="369332"/>
          </a:xfrm>
          <a:prstGeom prst="rect">
            <a:avLst/>
          </a:prstGeom>
          <a:solidFill>
            <a:schemeClr val="bg1"/>
          </a:solidFill>
        </p:spPr>
        <p:txBody>
          <a:bodyPr wrap="none" rtlCol="1">
            <a:spAutoFit/>
          </a:bodyPr>
          <a:lstStyle/>
          <a:p>
            <a:pPr algn="l"/>
            <a:r>
              <a:rPr lang="en-US" b="1" dirty="0">
                <a:solidFill>
                  <a:srgbClr val="7030A0"/>
                </a:solidFill>
                <a:latin typeface="Cambria" panose="02040503050406030204" pitchFamily="18" charset="0"/>
                <a:ea typeface="Cambria" panose="02040503050406030204" pitchFamily="18" charset="0"/>
              </a:rPr>
              <a:t>Limit Cycle: </a:t>
            </a:r>
            <a:r>
              <a:rPr lang="en-US" b="1" dirty="0">
                <a:solidFill>
                  <a:srgbClr val="0000FF"/>
                </a:solidFill>
                <a:latin typeface="Cambria" panose="02040503050406030204" pitchFamily="18" charset="0"/>
                <a:ea typeface="Cambria" panose="02040503050406030204" pitchFamily="18" charset="0"/>
              </a:rPr>
              <a:t>Isolated Closed </a:t>
            </a:r>
            <a:r>
              <a:rPr lang="en-US" b="1" dirty="0">
                <a:solidFill>
                  <a:srgbClr val="7030A0"/>
                </a:solidFill>
                <a:latin typeface="Cambria" panose="02040503050406030204" pitchFamily="18" charset="0"/>
                <a:ea typeface="Cambria" panose="02040503050406030204" pitchFamily="18" charset="0"/>
              </a:rPr>
              <a:t>Trajectory</a:t>
            </a:r>
            <a:endParaRPr lang="he-IL" b="1" dirty="0">
              <a:solidFill>
                <a:srgbClr val="7030A0"/>
              </a:solidFill>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0237103E-5972-B73A-3256-B8E91C976C79}"/>
              </a:ext>
            </a:extLst>
          </p:cNvPr>
          <p:cNvSpPr/>
          <p:nvPr/>
        </p:nvSpPr>
        <p:spPr>
          <a:xfrm>
            <a:off x="2097493" y="1151793"/>
            <a:ext cx="3255635" cy="369332"/>
          </a:xfrm>
          <a:prstGeom prst="rect">
            <a:avLst/>
          </a:prstGeom>
          <a:solidFill>
            <a:schemeClr val="bg1"/>
          </a:solidFill>
        </p:spPr>
        <p:txBody>
          <a:bodyPr wrap="none">
            <a:spAutoFit/>
          </a:bodyPr>
          <a:lstStyle/>
          <a:p>
            <a:r>
              <a:rPr lang="en-US" b="1" dirty="0">
                <a:solidFill>
                  <a:srgbClr val="7030A0"/>
                </a:solidFill>
                <a:latin typeface="Cambria" panose="02040503050406030204" pitchFamily="18" charset="0"/>
                <a:ea typeface="Cambria" panose="02040503050406030204" pitchFamily="18" charset="0"/>
              </a:rPr>
              <a:t>2-D Flow: Birth of Limit Cycle</a:t>
            </a:r>
            <a:endParaRPr lang="he-IL" b="1" dirty="0">
              <a:solidFill>
                <a:srgbClr val="7030A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12E50EE-0794-4975-03FE-98BA5D4FFA4F}"/>
                  </a:ext>
                </a:extLst>
              </p:cNvPr>
              <p:cNvSpPr txBox="1"/>
              <p:nvPr/>
            </p:nvSpPr>
            <p:spPr>
              <a:xfrm>
                <a:off x="2494906" y="4243646"/>
                <a:ext cx="2946128"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712E50EE-0794-4975-03FE-98BA5D4FFA4F}"/>
                  </a:ext>
                </a:extLst>
              </p:cNvPr>
              <p:cNvSpPr txBox="1">
                <a:spLocks noRot="1" noChangeAspect="1" noMove="1" noResize="1" noEditPoints="1" noAdjustHandles="1" noChangeArrowheads="1" noChangeShapeType="1" noTextEdit="1"/>
              </p:cNvSpPr>
              <p:nvPr/>
            </p:nvSpPr>
            <p:spPr>
              <a:xfrm>
                <a:off x="2494906" y="4243646"/>
                <a:ext cx="2946128" cy="461665"/>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256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nodeType="afterEffect">
                                  <p:stCondLst>
                                    <p:cond delay="500"/>
                                  </p:stCondLst>
                                  <p:childTnLst>
                                    <p:set>
                                      <p:cBhvr>
                                        <p:cTn id="23" dur="1" fill="hold">
                                          <p:stCondLst>
                                            <p:cond delay="0"/>
                                          </p:stCondLst>
                                        </p:cTn>
                                        <p:tgtEl>
                                          <p:spTgt spid="10247"/>
                                        </p:tgtEl>
                                        <p:attrNameLst>
                                          <p:attrName>style.visibility</p:attrName>
                                        </p:attrNameLst>
                                      </p:cBhvr>
                                      <p:to>
                                        <p:strVal val="visible"/>
                                      </p:to>
                                    </p:set>
                                    <p:animEffect transition="in" filter="wheel(1)">
                                      <p:cBhvr>
                                        <p:cTn id="24" dur="2000"/>
                                        <p:tgtEl>
                                          <p:spTgt spid="10247"/>
                                        </p:tgtEl>
                                      </p:cBhvr>
                                    </p:animEffect>
                                  </p:childTnLst>
                                </p:cTn>
                              </p:par>
                            </p:childTnLst>
                          </p:cTn>
                        </p:par>
                        <p:par>
                          <p:cTn id="25" fill="hold">
                            <p:stCondLst>
                              <p:cond delay="3000"/>
                            </p:stCondLst>
                            <p:childTnLst>
                              <p:par>
                                <p:cTn id="26" presetID="21" presetClass="entr" presetSubtype="1" fill="hold" nodeType="afterEffect">
                                  <p:stCondLst>
                                    <p:cond delay="500"/>
                                  </p:stCondLst>
                                  <p:childTnLst>
                                    <p:set>
                                      <p:cBhvr>
                                        <p:cTn id="27" dur="1" fill="hold">
                                          <p:stCondLst>
                                            <p:cond delay="0"/>
                                          </p:stCondLst>
                                        </p:cTn>
                                        <p:tgtEl>
                                          <p:spTgt spid="10246"/>
                                        </p:tgtEl>
                                        <p:attrNameLst>
                                          <p:attrName>style.visibility</p:attrName>
                                        </p:attrNameLst>
                                      </p:cBhvr>
                                      <p:to>
                                        <p:strVal val="visible"/>
                                      </p:to>
                                    </p:set>
                                    <p:animEffect transition="in" filter="wheel(1)">
                                      <p:cBhvr>
                                        <p:cTn id="28" dur="2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0C37A-7074-253C-7525-44F2F7FF0CE7}"/>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F805F698-B7E0-FBAE-6BFF-07074668AFDE}"/>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0245" name="Picture 5">
            <a:extLst>
              <a:ext uri="{FF2B5EF4-FFF2-40B4-BE49-F238E27FC236}">
                <a16:creationId xmlns:a16="http://schemas.microsoft.com/office/drawing/2014/main" id="{FB7BE708-D207-A7EB-35A5-9E08D2DC79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7062" y="3886200"/>
            <a:ext cx="3170552" cy="175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5048CE75-E7AD-68A3-C620-E10321527911}"/>
              </a:ext>
            </a:extLst>
          </p:cNvPr>
          <p:cNvSpPr txBox="1"/>
          <p:nvPr/>
        </p:nvSpPr>
        <p:spPr>
          <a:xfrm>
            <a:off x="5887388" y="4313889"/>
            <a:ext cx="1016047" cy="369332"/>
          </a:xfrm>
          <a:prstGeom prst="rect">
            <a:avLst/>
          </a:prstGeom>
          <a:solidFill>
            <a:schemeClr val="bg1"/>
          </a:solidFill>
        </p:spPr>
        <p:txBody>
          <a:bodyPr wrap="none" rtlCol="1">
            <a:spAutoFit/>
          </a:bodyPr>
          <a:lstStyle/>
          <a:p>
            <a:r>
              <a:rPr lang="en-US" dirty="0"/>
              <a:t>Unstable</a:t>
            </a:r>
            <a:endParaRPr lang="he-IL" dirty="0"/>
          </a:p>
        </p:txBody>
      </p:sp>
      <p:sp>
        <p:nvSpPr>
          <p:cNvPr id="14" name="TextBox 13">
            <a:extLst>
              <a:ext uri="{FF2B5EF4-FFF2-40B4-BE49-F238E27FC236}">
                <a16:creationId xmlns:a16="http://schemas.microsoft.com/office/drawing/2014/main" id="{C4C125D0-742A-A461-3063-06D35BF2EBCF}"/>
              </a:ext>
            </a:extLst>
          </p:cNvPr>
          <p:cNvSpPr txBox="1"/>
          <p:nvPr/>
        </p:nvSpPr>
        <p:spPr>
          <a:xfrm>
            <a:off x="9978862" y="4018614"/>
            <a:ext cx="765338" cy="369332"/>
          </a:xfrm>
          <a:prstGeom prst="rect">
            <a:avLst/>
          </a:prstGeom>
          <a:solidFill>
            <a:schemeClr val="bg1"/>
          </a:solidFill>
        </p:spPr>
        <p:txBody>
          <a:bodyPr wrap="none" rtlCol="1">
            <a:spAutoFit/>
          </a:bodyPr>
          <a:lstStyle/>
          <a:p>
            <a:r>
              <a:rPr lang="en-US" dirty="0"/>
              <a:t>Stable</a:t>
            </a:r>
            <a:endParaRPr lang="he-IL" dirty="0"/>
          </a:p>
        </p:txBody>
      </p:sp>
      <p:cxnSp>
        <p:nvCxnSpPr>
          <p:cNvPr id="15" name="Straight Arrow Connector 14">
            <a:extLst>
              <a:ext uri="{FF2B5EF4-FFF2-40B4-BE49-F238E27FC236}">
                <a16:creationId xmlns:a16="http://schemas.microsoft.com/office/drawing/2014/main" id="{C8D44A31-0F1F-26EC-0790-D523ADA7A5F6}"/>
              </a:ext>
            </a:extLst>
          </p:cNvPr>
          <p:cNvCxnSpPr/>
          <p:nvPr/>
        </p:nvCxnSpPr>
        <p:spPr>
          <a:xfrm flipH="1">
            <a:off x="8962435" y="4387946"/>
            <a:ext cx="876679" cy="590550"/>
          </a:xfrm>
          <a:prstGeom prst="straightConnector1">
            <a:avLst/>
          </a:prstGeom>
          <a:ln w="57150">
            <a:solidFill>
              <a:schemeClr val="accent2"/>
            </a:solidFill>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15CD0E2E-095B-EF18-DC63-A5E19B0A04CB}"/>
              </a:ext>
            </a:extLst>
          </p:cNvPr>
          <p:cNvCxnSpPr/>
          <p:nvPr/>
        </p:nvCxnSpPr>
        <p:spPr>
          <a:xfrm flipH="1" flipV="1">
            <a:off x="6477000" y="4683222"/>
            <a:ext cx="753274" cy="360169"/>
          </a:xfrm>
          <a:prstGeom prst="straightConnector1">
            <a:avLst/>
          </a:prstGeom>
          <a:ln w="57150">
            <a:solidFill>
              <a:schemeClr val="accent2"/>
            </a:solidFill>
            <a:tailEnd type="arrow"/>
          </a:ln>
        </p:spPr>
        <p:style>
          <a:lnRef idx="3">
            <a:schemeClr val="accent1"/>
          </a:lnRef>
          <a:fillRef idx="0">
            <a:schemeClr val="accent1"/>
          </a:fillRef>
          <a:effectRef idx="2">
            <a:schemeClr val="accent1"/>
          </a:effectRef>
          <a:fontRef idx="minor">
            <a:schemeClr val="tx1"/>
          </a:fontRef>
        </p:style>
      </p:cxnSp>
      <p:pic>
        <p:nvPicPr>
          <p:cNvPr id="10246" name="Picture 6">
            <a:extLst>
              <a:ext uri="{FF2B5EF4-FFF2-40B4-BE49-F238E27FC236}">
                <a16:creationId xmlns:a16="http://schemas.microsoft.com/office/drawing/2014/main" id="{7AA5E1AF-5797-4961-AFBE-5E224E5369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215" y="5286111"/>
            <a:ext cx="203475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a:extLst>
              <a:ext uri="{FF2B5EF4-FFF2-40B4-BE49-F238E27FC236}">
                <a16:creationId xmlns:a16="http://schemas.microsoft.com/office/drawing/2014/main" id="{80E0C171-301B-1272-D5AA-5A506867E22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5304" y="5257801"/>
            <a:ext cx="2718130" cy="152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FC201489-EC90-5217-C9C0-D0B30632A6C0}"/>
              </a:ext>
            </a:extLst>
          </p:cNvPr>
          <p:cNvSpPr txBox="1"/>
          <p:nvPr/>
        </p:nvSpPr>
        <p:spPr>
          <a:xfrm>
            <a:off x="2724150" y="118726"/>
            <a:ext cx="7342522" cy="70788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Nonlinear Dynamics </a:t>
            </a:r>
          </a:p>
          <a:p>
            <a:pPr algn="ctr"/>
            <a:r>
              <a:rPr lang="en-US" sz="2000" dirty="0">
                <a:solidFill>
                  <a:srgbClr val="FF0000"/>
                </a:solidFill>
                <a:latin typeface="Cambria" panose="02040503050406030204" pitchFamily="18" charset="0"/>
                <a:ea typeface="Cambria" panose="02040503050406030204" pitchFamily="18" charset="0"/>
              </a:rPr>
              <a:t>Bifurcation theory,  Fixed points,   Limit Cycle and Chaos</a:t>
            </a:r>
            <a:endParaRPr lang="he-IL" sz="2000" dirty="0">
              <a:solidFill>
                <a:srgbClr val="FF0000"/>
              </a:solidFill>
              <a:latin typeface="Cambria" panose="02040503050406030204" pitchFamily="18" charset="0"/>
              <a:ea typeface="Cambria" panose="02040503050406030204" pitchFamily="18" charset="0"/>
            </a:endParaRPr>
          </a:p>
        </p:txBody>
      </p:sp>
      <p:pic>
        <p:nvPicPr>
          <p:cNvPr id="6" name="Picture 2">
            <a:extLst>
              <a:ext uri="{FF2B5EF4-FFF2-40B4-BE49-F238E27FC236}">
                <a16:creationId xmlns:a16="http://schemas.microsoft.com/office/drawing/2014/main" id="{166C654F-8070-47A0-4205-6CBFA265D26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0811" y="1623598"/>
            <a:ext cx="8630378" cy="209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7AA47A62-7AA9-D858-BB46-BF18229BCC25}"/>
              </a:ext>
            </a:extLst>
          </p:cNvPr>
          <p:cNvSpPr txBox="1"/>
          <p:nvPr/>
        </p:nvSpPr>
        <p:spPr>
          <a:xfrm>
            <a:off x="5811037" y="1151793"/>
            <a:ext cx="4221797" cy="369332"/>
          </a:xfrm>
          <a:prstGeom prst="rect">
            <a:avLst/>
          </a:prstGeom>
          <a:solidFill>
            <a:schemeClr val="bg1"/>
          </a:solidFill>
        </p:spPr>
        <p:txBody>
          <a:bodyPr wrap="none" rtlCol="1">
            <a:spAutoFit/>
          </a:bodyPr>
          <a:lstStyle/>
          <a:p>
            <a:pPr algn="l"/>
            <a:r>
              <a:rPr lang="en-US" b="1" dirty="0">
                <a:solidFill>
                  <a:srgbClr val="7030A0"/>
                </a:solidFill>
                <a:latin typeface="Cambria" panose="02040503050406030204" pitchFamily="18" charset="0"/>
                <a:ea typeface="Cambria" panose="02040503050406030204" pitchFamily="18" charset="0"/>
              </a:rPr>
              <a:t>Limit Cycle: </a:t>
            </a:r>
            <a:r>
              <a:rPr lang="en-US" b="1" dirty="0">
                <a:solidFill>
                  <a:srgbClr val="0000FF"/>
                </a:solidFill>
                <a:latin typeface="Cambria" panose="02040503050406030204" pitchFamily="18" charset="0"/>
                <a:ea typeface="Cambria" panose="02040503050406030204" pitchFamily="18" charset="0"/>
              </a:rPr>
              <a:t>Isolated Closed </a:t>
            </a:r>
            <a:r>
              <a:rPr lang="en-US" b="1" dirty="0">
                <a:solidFill>
                  <a:srgbClr val="7030A0"/>
                </a:solidFill>
                <a:latin typeface="Cambria" panose="02040503050406030204" pitchFamily="18" charset="0"/>
                <a:ea typeface="Cambria" panose="02040503050406030204" pitchFamily="18" charset="0"/>
              </a:rPr>
              <a:t>Trajectory</a:t>
            </a:r>
            <a:endParaRPr lang="he-IL" b="1" dirty="0">
              <a:solidFill>
                <a:srgbClr val="7030A0"/>
              </a:solidFill>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5F4952EB-BC9E-83AC-297B-72EC598D6C56}"/>
              </a:ext>
            </a:extLst>
          </p:cNvPr>
          <p:cNvSpPr/>
          <p:nvPr/>
        </p:nvSpPr>
        <p:spPr>
          <a:xfrm>
            <a:off x="2097493" y="1151793"/>
            <a:ext cx="3255635" cy="369332"/>
          </a:xfrm>
          <a:prstGeom prst="rect">
            <a:avLst/>
          </a:prstGeom>
          <a:solidFill>
            <a:schemeClr val="bg1"/>
          </a:solidFill>
        </p:spPr>
        <p:txBody>
          <a:bodyPr wrap="none">
            <a:spAutoFit/>
          </a:bodyPr>
          <a:lstStyle/>
          <a:p>
            <a:r>
              <a:rPr lang="en-US" b="1" dirty="0">
                <a:solidFill>
                  <a:srgbClr val="7030A0"/>
                </a:solidFill>
                <a:latin typeface="Cambria" panose="02040503050406030204" pitchFamily="18" charset="0"/>
                <a:ea typeface="Cambria" panose="02040503050406030204" pitchFamily="18" charset="0"/>
              </a:rPr>
              <a:t>2-D Flow: Birth of Limit Cycle</a:t>
            </a:r>
            <a:endParaRPr lang="he-IL" b="1" dirty="0">
              <a:solidFill>
                <a:srgbClr val="7030A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5BC7F03-C752-FAF5-CB59-7AAD31E427E9}"/>
                  </a:ext>
                </a:extLst>
              </p:cNvPr>
              <p:cNvSpPr txBox="1"/>
              <p:nvPr/>
            </p:nvSpPr>
            <p:spPr>
              <a:xfrm>
                <a:off x="510610" y="3972447"/>
                <a:ext cx="2946128"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65BC7F03-C752-FAF5-CB59-7AAD31E427E9}"/>
                  </a:ext>
                </a:extLst>
              </p:cNvPr>
              <p:cNvSpPr txBox="1">
                <a:spLocks noRot="1" noChangeAspect="1" noMove="1" noResize="1" noEditPoints="1" noAdjustHandles="1" noChangeArrowheads="1" noChangeShapeType="1" noTextEdit="1"/>
              </p:cNvSpPr>
              <p:nvPr/>
            </p:nvSpPr>
            <p:spPr>
              <a:xfrm>
                <a:off x="510610" y="3972447"/>
                <a:ext cx="2946128" cy="46166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5724B3-691E-8524-D6FE-B4FE2AB306CA}"/>
                  </a:ext>
                </a:extLst>
              </p:cNvPr>
              <p:cNvSpPr txBox="1"/>
              <p:nvPr/>
            </p:nvSpPr>
            <p:spPr>
              <a:xfrm>
                <a:off x="2587190" y="4623913"/>
                <a:ext cx="3005951" cy="47878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𝑟</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𝑟</m:t>
                              </m:r>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𝑟</m:t>
                      </m:r>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𝜃</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m:t>
                      </m:r>
                    </m:oMath>
                  </m:oMathPara>
                </a14:m>
                <a:endParaRPr lang="en-IN" sz="2400" dirty="0">
                  <a:solidFill>
                    <a:srgbClr val="0000FF"/>
                  </a:solidFill>
                </a:endParaRPr>
              </a:p>
            </p:txBody>
          </p:sp>
        </mc:Choice>
        <mc:Fallback xmlns="">
          <p:sp>
            <p:nvSpPr>
              <p:cNvPr id="5" name="TextBox 4">
                <a:extLst>
                  <a:ext uri="{FF2B5EF4-FFF2-40B4-BE49-F238E27FC236}">
                    <a16:creationId xmlns:a16="http://schemas.microsoft.com/office/drawing/2014/main" id="{145724B3-691E-8524-D6FE-B4FE2AB306CA}"/>
                  </a:ext>
                </a:extLst>
              </p:cNvPr>
              <p:cNvSpPr txBox="1">
                <a:spLocks noRot="1" noChangeAspect="1" noMove="1" noResize="1" noEditPoints="1" noAdjustHandles="1" noChangeArrowheads="1" noChangeShapeType="1" noTextEdit="1"/>
              </p:cNvSpPr>
              <p:nvPr/>
            </p:nvSpPr>
            <p:spPr>
              <a:xfrm>
                <a:off x="2587190" y="4623913"/>
                <a:ext cx="3005951" cy="478785"/>
              </a:xfrm>
              <a:prstGeom prst="rect">
                <a:avLst/>
              </a:prstGeom>
              <a:blipFill>
                <a:blip r:embed="rId8"/>
                <a:stretch>
                  <a:fillRect t="-25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70BE910-538B-97B4-3EB5-F983E01AE8ED}"/>
                  </a:ext>
                </a:extLst>
              </p:cNvPr>
              <p:cNvSpPr txBox="1"/>
              <p:nvPr/>
            </p:nvSpPr>
            <p:spPr>
              <a:xfrm>
                <a:off x="21427" y="4663413"/>
                <a:ext cx="2450750"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FF"/>
                          </a:solidFill>
                          <a:latin typeface="Cambria Math" panose="02040503050406030204" pitchFamily="18" charset="0"/>
                        </a:rPr>
                        <m:t>𝑧</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𝑟</m:t>
                      </m:r>
                      <m:func>
                        <m:funcPr>
                          <m:ctrlPr>
                            <a:rPr lang="en-US" sz="2400" b="0" i="1" smtClean="0">
                              <a:solidFill>
                                <a:srgbClr val="0000FF"/>
                              </a:solidFill>
                              <a:latin typeface="Cambria Math" panose="02040503050406030204" pitchFamily="18" charset="0"/>
                            </a:rPr>
                          </m:ctrlPr>
                        </m:funcPr>
                        <m:fName>
                          <m:r>
                            <m:rPr>
                              <m:sty m:val="p"/>
                            </m:rPr>
                            <a:rPr lang="en-US" sz="2400" b="0" i="0" smtClean="0">
                              <a:solidFill>
                                <a:srgbClr val="0000FF"/>
                              </a:solidFill>
                              <a:latin typeface="Cambria Math" panose="02040503050406030204" pitchFamily="18" charset="0"/>
                            </a:rPr>
                            <m:t>exp</m:t>
                          </m:r>
                        </m:fName>
                        <m:e>
                          <m:r>
                            <a:rPr lang="en-US" sz="2400" b="0" i="1" smtClean="0">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𝜃</m:t>
                          </m:r>
                        </m:e>
                      </m:func>
                    </m:oMath>
                  </m:oMathPara>
                </a14:m>
                <a:endParaRPr lang="en-IN" sz="2400" dirty="0">
                  <a:solidFill>
                    <a:srgbClr val="0000FF"/>
                  </a:solidFill>
                </a:endParaRPr>
              </a:p>
            </p:txBody>
          </p:sp>
        </mc:Choice>
        <mc:Fallback xmlns="">
          <p:sp>
            <p:nvSpPr>
              <p:cNvPr id="10" name="TextBox 9">
                <a:extLst>
                  <a:ext uri="{FF2B5EF4-FFF2-40B4-BE49-F238E27FC236}">
                    <a16:creationId xmlns:a16="http://schemas.microsoft.com/office/drawing/2014/main" id="{D70BE910-538B-97B4-3EB5-F983E01AE8ED}"/>
                  </a:ext>
                </a:extLst>
              </p:cNvPr>
              <p:cNvSpPr txBox="1">
                <a:spLocks noRot="1" noChangeAspect="1" noMove="1" noResize="1" noEditPoints="1" noAdjustHandles="1" noChangeArrowheads="1" noChangeShapeType="1" noTextEdit="1"/>
              </p:cNvSpPr>
              <p:nvPr/>
            </p:nvSpPr>
            <p:spPr>
              <a:xfrm>
                <a:off x="21427" y="4663413"/>
                <a:ext cx="2450750" cy="461665"/>
              </a:xfrm>
              <a:prstGeom prst="rect">
                <a:avLst/>
              </a:prstGeom>
              <a:blipFill>
                <a:blip r:embed="rId9"/>
                <a:stretch>
                  <a:fillRect b="-9211"/>
                </a:stretch>
              </a:blipFill>
            </p:spPr>
            <p:txBody>
              <a:bodyPr/>
              <a:lstStyle/>
              <a:p>
                <a:r>
                  <a:rPr lang="en-IN">
                    <a:noFill/>
                  </a:rPr>
                  <a:t> </a:t>
                </a:r>
              </a:p>
            </p:txBody>
          </p:sp>
        </mc:Fallback>
      </mc:AlternateContent>
    </p:spTree>
    <p:extLst>
      <p:ext uri="{BB962C8B-B14F-4D97-AF65-F5344CB8AC3E}">
        <p14:creationId xmlns:p14="http://schemas.microsoft.com/office/powerpoint/2010/main" val="51991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4D7BC-88AB-3FDB-33CD-00CA9A3B180A}"/>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38745EDC-4031-FD0D-77C0-BB1FC8DA1072}"/>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2D463AAA-A901-7295-2B49-33DAFCDE5396}"/>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a:t>
            </a:r>
            <a:endParaRPr lang="he-IL" sz="2000" dirty="0">
              <a:solidFill>
                <a:srgbClr val="FF000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B225BB-89C2-2E6C-A414-EA2FAD31AB7D}"/>
                  </a:ext>
                </a:extLst>
              </p:cNvPr>
              <p:cNvSpPr txBox="1"/>
              <p:nvPr/>
            </p:nvSpPr>
            <p:spPr>
              <a:xfrm>
                <a:off x="477795" y="2613661"/>
                <a:ext cx="10569145" cy="369332"/>
              </a:xfrm>
              <a:prstGeom prst="rect">
                <a:avLst/>
              </a:prstGeom>
              <a:solidFill>
                <a:schemeClr val="bg1"/>
              </a:solidFill>
            </p:spPr>
            <p:txBody>
              <a:bodyPr wrap="square">
                <a:spAutoFit/>
              </a:bodyPr>
              <a:lstStyle/>
              <a:p>
                <a:r>
                  <a:rPr lang="en-US" dirty="0">
                    <a:latin typeface="Cambria" panose="02040503050406030204" pitchFamily="18" charset="0"/>
                    <a:ea typeface="Cambria" panose="02040503050406030204" pitchFamily="18" charset="0"/>
                  </a:rPr>
                  <a:t>H</a:t>
                </a:r>
                <a:r>
                  <a:rPr lang="en-US" sz="1800" b="0" i="0" u="none" strike="noStrike" baseline="0" dirty="0">
                    <a:latin typeface="Cambria" panose="02040503050406030204" pitchFamily="18" charset="0"/>
                    <a:ea typeface="Cambria" panose="02040503050406030204" pitchFamily="18" charset="0"/>
                  </a:rPr>
                  <a:t>ence all trajectories in the phase plane (except </a:t>
                </a:r>
                <a14:m>
                  <m:oMath xmlns:m="http://schemas.openxmlformats.org/officeDocument/2006/math">
                    <m:sSup>
                      <m:sSupPr>
                        <m:ctrlPr>
                          <a:rPr lang="en-US" sz="1800" b="0" i="1" u="none" strike="noStrike" baseline="0" dirty="0" smtClean="0">
                            <a:latin typeface="Cambria Math" panose="02040503050406030204" pitchFamily="18" charset="0"/>
                          </a:rPr>
                        </m:ctrlPr>
                      </m:sSupPr>
                      <m:e>
                        <m:r>
                          <a:rPr lang="en-US" sz="1800" b="0" i="1" u="none" strike="noStrike" baseline="0" dirty="0" smtClean="0">
                            <a:latin typeface="Cambria Math" panose="02040503050406030204" pitchFamily="18" charset="0"/>
                          </a:rPr>
                          <m:t>𝑟</m:t>
                        </m:r>
                      </m:e>
                      <m:sup>
                        <m:r>
                          <a:rPr lang="en-US" sz="1800" b="0" i="1" u="none" strike="noStrike" baseline="0" dirty="0" smtClean="0">
                            <a:latin typeface="Cambria Math" panose="02040503050406030204" pitchFamily="18" charset="0"/>
                          </a:rPr>
                          <m:t>∗</m:t>
                        </m:r>
                      </m:sup>
                    </m:sSup>
                    <m:r>
                      <a:rPr lang="en-US" sz="1400" b="0" i="1" u="none" strike="noStrike" baseline="0" dirty="0" smtClean="0">
                        <a:latin typeface="Cambria Math" panose="02040503050406030204" pitchFamily="18" charset="0"/>
                      </a:rPr>
                      <m:t> </m:t>
                    </m:r>
                    <m:r>
                      <a:rPr lang="en-US" sz="1800" b="0" i="1" u="none" strike="noStrike" baseline="0" dirty="0">
                        <a:latin typeface="Cambria Math" panose="02040503050406030204" pitchFamily="18" charset="0"/>
                      </a:rPr>
                      <m:t>= </m:t>
                    </m:r>
                    <m:r>
                      <a:rPr lang="en-US" sz="1800" b="0" i="1" u="none" strike="noStrike" baseline="0" dirty="0">
                        <a:latin typeface="Cambria Math" panose="02040503050406030204" pitchFamily="18" charset="0"/>
                      </a:rPr>
                      <m:t>0</m:t>
                    </m:r>
                  </m:oMath>
                </a14:m>
                <a:r>
                  <a:rPr lang="en-US" sz="1800" b="0" i="0" u="none" strike="noStrike" baseline="0" dirty="0">
                    <a:latin typeface="Cambria" panose="02040503050406030204" pitchFamily="18" charset="0"/>
                    <a:ea typeface="Cambria" panose="02040503050406030204" pitchFamily="18" charset="0"/>
                  </a:rPr>
                  <a:t>) approach the unit circle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m:t>
                        </m:r>
                      </m:sup>
                    </m:sSup>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 </m:t>
                    </m:r>
                  </m:oMath>
                </a14:m>
                <a:r>
                  <a:rPr lang="en-IN" sz="1800" b="0" i="0" u="none" strike="noStrike" baseline="0" dirty="0">
                    <a:latin typeface="Cambria" panose="02040503050406030204" pitchFamily="18" charset="0"/>
                    <a:ea typeface="Cambria" panose="02040503050406030204" pitchFamily="18" charset="0"/>
                  </a:rPr>
                  <a:t>monotonically.</a:t>
                </a:r>
                <a:endParaRPr lang="en-IN"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C3B225BB-89C2-2E6C-A414-EA2FAD31AB7D}"/>
                  </a:ext>
                </a:extLst>
              </p:cNvPr>
              <p:cNvSpPr txBox="1">
                <a:spLocks noRot="1" noChangeAspect="1" noMove="1" noResize="1" noEditPoints="1" noAdjustHandles="1" noChangeArrowheads="1" noChangeShapeType="1" noTextEdit="1"/>
              </p:cNvSpPr>
              <p:nvPr/>
            </p:nvSpPr>
            <p:spPr>
              <a:xfrm>
                <a:off x="477795" y="2613661"/>
                <a:ext cx="10569145" cy="369332"/>
              </a:xfrm>
              <a:prstGeom prst="rect">
                <a:avLst/>
              </a:prstGeom>
              <a:blipFill>
                <a:blip r:embed="rId3"/>
                <a:stretch>
                  <a:fillRect l="-461" t="-11667" b="-25000"/>
                </a:stretch>
              </a:blipFill>
            </p:spPr>
            <p:txBody>
              <a:bodyPr/>
              <a:lstStyle/>
              <a:p>
                <a:r>
                  <a:rPr lang="en-IN">
                    <a:noFill/>
                  </a:rPr>
                  <a:t> </a:t>
                </a:r>
              </a:p>
            </p:txBody>
          </p:sp>
        </mc:Fallback>
      </mc:AlternateContent>
      <p:pic>
        <p:nvPicPr>
          <p:cNvPr id="8" name="Picture 6">
            <a:extLst>
              <a:ext uri="{FF2B5EF4-FFF2-40B4-BE49-F238E27FC236}">
                <a16:creationId xmlns:a16="http://schemas.microsoft.com/office/drawing/2014/main" id="{87B68270-0DD3-6E7C-22E0-7F7885A7BB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3723" y="685681"/>
            <a:ext cx="203475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a:extLst>
              <a:ext uri="{FF2B5EF4-FFF2-40B4-BE49-F238E27FC236}">
                <a16:creationId xmlns:a16="http://schemas.microsoft.com/office/drawing/2014/main" id="{EAFB3740-B788-F83D-D680-00B3CEF8F53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147" y="657985"/>
            <a:ext cx="2718130" cy="152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1E0887-57F4-BEDD-C519-416BD58DC4C4}"/>
                  </a:ext>
                </a:extLst>
              </p:cNvPr>
              <p:cNvSpPr txBox="1"/>
              <p:nvPr/>
            </p:nvSpPr>
            <p:spPr>
              <a:xfrm>
                <a:off x="1999362" y="1414343"/>
                <a:ext cx="3005951" cy="47878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𝑟</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𝑟</m:t>
                              </m:r>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𝑟</m:t>
                      </m:r>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𝜃</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0B1E0887-57F4-BEDD-C519-416BD58DC4C4}"/>
                  </a:ext>
                </a:extLst>
              </p:cNvPr>
              <p:cNvSpPr txBox="1">
                <a:spLocks noRot="1" noChangeAspect="1" noMove="1" noResize="1" noEditPoints="1" noAdjustHandles="1" noChangeArrowheads="1" noChangeShapeType="1" noTextEdit="1"/>
              </p:cNvSpPr>
              <p:nvPr/>
            </p:nvSpPr>
            <p:spPr>
              <a:xfrm>
                <a:off x="1999362" y="1414343"/>
                <a:ext cx="3005951" cy="478785"/>
              </a:xfrm>
              <a:prstGeom prst="rect">
                <a:avLst/>
              </a:prstGeom>
              <a:blipFill>
                <a:blip r:embed="rId6"/>
                <a:stretch>
                  <a:fillRect t="-25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EE3F3A-F079-25DD-E6EF-E3D39F084E85}"/>
                  </a:ext>
                </a:extLst>
              </p:cNvPr>
              <p:cNvSpPr txBox="1"/>
              <p:nvPr/>
            </p:nvSpPr>
            <p:spPr>
              <a:xfrm>
                <a:off x="4111516" y="4376914"/>
                <a:ext cx="3778727" cy="83099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𝑥</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𝑤𝑦</m:t>
                      </m:r>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𝑦</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p:txBody>
          </p:sp>
        </mc:Choice>
        <mc:Fallback xmlns="">
          <p:sp>
            <p:nvSpPr>
              <p:cNvPr id="5" name="TextBox 4">
                <a:extLst>
                  <a:ext uri="{FF2B5EF4-FFF2-40B4-BE49-F238E27FC236}">
                    <a16:creationId xmlns:a16="http://schemas.microsoft.com/office/drawing/2014/main" id="{FFEE3F3A-F079-25DD-E6EF-E3D39F084E85}"/>
                  </a:ext>
                </a:extLst>
              </p:cNvPr>
              <p:cNvSpPr txBox="1">
                <a:spLocks noRot="1" noChangeAspect="1" noMove="1" noResize="1" noEditPoints="1" noAdjustHandles="1" noChangeArrowheads="1" noChangeShapeType="1" noTextEdit="1"/>
              </p:cNvSpPr>
              <p:nvPr/>
            </p:nvSpPr>
            <p:spPr>
              <a:xfrm>
                <a:off x="4111516" y="4376914"/>
                <a:ext cx="3778727" cy="830997"/>
              </a:xfrm>
              <a:prstGeom prst="rect">
                <a:avLst/>
              </a:prstGeom>
              <a:blipFill>
                <a:blip r:embed="rId7"/>
                <a:stretch>
                  <a:fillRect b="-95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892F95-19B0-8F7E-FBA0-0B9F13A66B07}"/>
                  </a:ext>
                </a:extLst>
              </p:cNvPr>
              <p:cNvSpPr txBox="1"/>
              <p:nvPr/>
            </p:nvSpPr>
            <p:spPr>
              <a:xfrm>
                <a:off x="1999362" y="785739"/>
                <a:ext cx="2946128"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11" name="TextBox 10">
                <a:extLst>
                  <a:ext uri="{FF2B5EF4-FFF2-40B4-BE49-F238E27FC236}">
                    <a16:creationId xmlns:a16="http://schemas.microsoft.com/office/drawing/2014/main" id="{32892F95-19B0-8F7E-FBA0-0B9F13A66B07}"/>
                  </a:ext>
                </a:extLst>
              </p:cNvPr>
              <p:cNvSpPr txBox="1">
                <a:spLocks noRot="1" noChangeAspect="1" noMove="1" noResize="1" noEditPoints="1" noAdjustHandles="1" noChangeArrowheads="1" noChangeShapeType="1" noTextEdit="1"/>
              </p:cNvSpPr>
              <p:nvPr/>
            </p:nvSpPr>
            <p:spPr>
              <a:xfrm>
                <a:off x="1999362" y="785739"/>
                <a:ext cx="2946128" cy="461665"/>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9113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500"/>
                            </p:stCondLst>
                            <p:childTnLst>
                              <p:par>
                                <p:cTn id="9" presetID="21" presetClass="entr" presetSubtype="1"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55C93-83C8-E1B1-65C6-1E19247262F6}"/>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CF59A1D7-BBB9-618C-13F3-CFD18D6178FE}"/>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CBEEC6FC-FE89-22BD-7537-95089389A24E}"/>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a:t>
            </a:r>
            <a:endParaRPr lang="he-IL" sz="2000" dirty="0">
              <a:solidFill>
                <a:srgbClr val="FF000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AB4540-36BD-3A0D-E83A-B839309CE988}"/>
                  </a:ext>
                </a:extLst>
              </p:cNvPr>
              <p:cNvSpPr txBox="1"/>
              <p:nvPr/>
            </p:nvSpPr>
            <p:spPr>
              <a:xfrm>
                <a:off x="477795" y="2613661"/>
                <a:ext cx="10569145" cy="369332"/>
              </a:xfrm>
              <a:prstGeom prst="rect">
                <a:avLst/>
              </a:prstGeom>
              <a:solidFill>
                <a:schemeClr val="bg1"/>
              </a:solidFill>
            </p:spPr>
            <p:txBody>
              <a:bodyPr wrap="square">
                <a:spAutoFit/>
              </a:bodyPr>
              <a:lstStyle/>
              <a:p>
                <a:r>
                  <a:rPr lang="en-US" dirty="0">
                    <a:latin typeface="Cambria" panose="02040503050406030204" pitchFamily="18" charset="0"/>
                    <a:ea typeface="Cambria" panose="02040503050406030204" pitchFamily="18" charset="0"/>
                  </a:rPr>
                  <a:t>H</a:t>
                </a:r>
                <a:r>
                  <a:rPr lang="en-US" sz="1800" b="0" i="0" u="none" strike="noStrike" baseline="0" dirty="0">
                    <a:latin typeface="Cambria" panose="02040503050406030204" pitchFamily="18" charset="0"/>
                    <a:ea typeface="Cambria" panose="02040503050406030204" pitchFamily="18" charset="0"/>
                  </a:rPr>
                  <a:t>ence all trajectories in the phase </a:t>
                </a:r>
                <a:r>
                  <a:rPr lang="en-US" dirty="0">
                    <a:latin typeface="Cambria" panose="02040503050406030204" pitchFamily="18" charset="0"/>
                    <a:ea typeface="Cambria" panose="02040503050406030204" pitchFamily="18" charset="0"/>
                  </a:rPr>
                  <a:t>plane</a:t>
                </a:r>
                <a:r>
                  <a:rPr lang="en-US" sz="1800" b="0" i="0" u="none" strike="noStrike" baseline="0" dirty="0">
                    <a:latin typeface="Cambria" panose="02040503050406030204" pitchFamily="18" charset="0"/>
                    <a:ea typeface="Cambria" panose="02040503050406030204" pitchFamily="18" charset="0"/>
                  </a:rPr>
                  <a:t> (except </a:t>
                </a:r>
                <a14:m>
                  <m:oMath xmlns:m="http://schemas.openxmlformats.org/officeDocument/2006/math">
                    <m:sSup>
                      <m:sSupPr>
                        <m:ctrlPr>
                          <a:rPr lang="en-US" sz="1800" b="0" i="1" u="none" strike="noStrike" baseline="0" dirty="0" smtClean="0">
                            <a:latin typeface="Cambria Math" panose="02040503050406030204" pitchFamily="18" charset="0"/>
                          </a:rPr>
                        </m:ctrlPr>
                      </m:sSupPr>
                      <m:e>
                        <m:r>
                          <a:rPr lang="en-US" sz="1800" b="0" i="1" u="none" strike="noStrike" baseline="0" dirty="0" smtClean="0">
                            <a:latin typeface="Cambria Math" panose="02040503050406030204" pitchFamily="18" charset="0"/>
                          </a:rPr>
                          <m:t>𝑟</m:t>
                        </m:r>
                      </m:e>
                      <m:sup>
                        <m:r>
                          <a:rPr lang="en-US" sz="1800" b="0" i="1" u="none" strike="noStrike" baseline="0" dirty="0" smtClean="0">
                            <a:latin typeface="Cambria Math" panose="02040503050406030204" pitchFamily="18" charset="0"/>
                          </a:rPr>
                          <m:t>∗</m:t>
                        </m:r>
                      </m:sup>
                    </m:sSup>
                    <m:r>
                      <a:rPr lang="en-US" sz="1400" b="0" i="1" u="none" strike="noStrike" baseline="0" dirty="0" smtClean="0">
                        <a:latin typeface="Cambria Math" panose="02040503050406030204" pitchFamily="18" charset="0"/>
                      </a:rPr>
                      <m:t> </m:t>
                    </m:r>
                    <m:r>
                      <a:rPr lang="en-US" sz="1800" b="0" i="1" u="none" strike="noStrike" baseline="0" dirty="0">
                        <a:latin typeface="Cambria Math" panose="02040503050406030204" pitchFamily="18" charset="0"/>
                      </a:rPr>
                      <m:t>= </m:t>
                    </m:r>
                    <m:r>
                      <a:rPr lang="en-US" sz="1800" b="0" i="1" u="none" strike="noStrike" baseline="0" dirty="0">
                        <a:latin typeface="Cambria Math" panose="02040503050406030204" pitchFamily="18" charset="0"/>
                      </a:rPr>
                      <m:t>0</m:t>
                    </m:r>
                  </m:oMath>
                </a14:m>
                <a:r>
                  <a:rPr lang="en-US" sz="1800" b="0" i="0" u="none" strike="noStrike" baseline="0" dirty="0">
                    <a:latin typeface="Cambria" panose="02040503050406030204" pitchFamily="18" charset="0"/>
                    <a:ea typeface="Cambria" panose="02040503050406030204" pitchFamily="18" charset="0"/>
                  </a:rPr>
                  <a:t>) approach the unit circle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m:t>
                        </m:r>
                      </m:sup>
                    </m:sSup>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 </m:t>
                    </m:r>
                  </m:oMath>
                </a14:m>
                <a:r>
                  <a:rPr lang="en-IN" sz="1800" b="0" i="0" u="none" strike="noStrike" baseline="0" dirty="0">
                    <a:latin typeface="Cambria" panose="02040503050406030204" pitchFamily="18" charset="0"/>
                    <a:ea typeface="Cambria" panose="02040503050406030204" pitchFamily="18" charset="0"/>
                  </a:rPr>
                  <a:t>monotonically.</a:t>
                </a:r>
                <a:endParaRPr lang="en-IN"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30AB4540-36BD-3A0D-E83A-B839309CE988}"/>
                  </a:ext>
                </a:extLst>
              </p:cNvPr>
              <p:cNvSpPr txBox="1">
                <a:spLocks noRot="1" noChangeAspect="1" noMove="1" noResize="1" noEditPoints="1" noAdjustHandles="1" noChangeArrowheads="1" noChangeShapeType="1" noTextEdit="1"/>
              </p:cNvSpPr>
              <p:nvPr/>
            </p:nvSpPr>
            <p:spPr>
              <a:xfrm>
                <a:off x="477795" y="2613661"/>
                <a:ext cx="10569145" cy="369332"/>
              </a:xfrm>
              <a:prstGeom prst="rect">
                <a:avLst/>
              </a:prstGeom>
              <a:blipFill>
                <a:blip r:embed="rId3"/>
                <a:stretch>
                  <a:fillRect l="-461" t="-11667" b="-25000"/>
                </a:stretch>
              </a:blipFill>
            </p:spPr>
            <p:txBody>
              <a:bodyPr/>
              <a:lstStyle/>
              <a:p>
                <a:r>
                  <a:rPr lang="en-IN">
                    <a:noFill/>
                  </a:rPr>
                  <a:t> </a:t>
                </a:r>
              </a:p>
            </p:txBody>
          </p:sp>
        </mc:Fallback>
      </mc:AlternateContent>
      <p:pic>
        <p:nvPicPr>
          <p:cNvPr id="8" name="Picture 6">
            <a:extLst>
              <a:ext uri="{FF2B5EF4-FFF2-40B4-BE49-F238E27FC236}">
                <a16:creationId xmlns:a16="http://schemas.microsoft.com/office/drawing/2014/main" id="{13F9DCA0-5620-898E-798B-506C4E379B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3723" y="685681"/>
            <a:ext cx="203475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a:extLst>
              <a:ext uri="{FF2B5EF4-FFF2-40B4-BE49-F238E27FC236}">
                <a16:creationId xmlns:a16="http://schemas.microsoft.com/office/drawing/2014/main" id="{B007ACD3-139D-CF85-03E0-CEEFA9944E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147" y="657985"/>
            <a:ext cx="2718130" cy="152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289A01-D396-AD3C-A26D-8C578C71E02B}"/>
                  </a:ext>
                </a:extLst>
              </p:cNvPr>
              <p:cNvSpPr txBox="1"/>
              <p:nvPr/>
            </p:nvSpPr>
            <p:spPr>
              <a:xfrm>
                <a:off x="1999362" y="1414343"/>
                <a:ext cx="3005951" cy="47878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𝑟</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𝑟</m:t>
                              </m:r>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𝑟</m:t>
                      </m:r>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𝜃</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2C289A01-D396-AD3C-A26D-8C578C71E02B}"/>
                  </a:ext>
                </a:extLst>
              </p:cNvPr>
              <p:cNvSpPr txBox="1">
                <a:spLocks noRot="1" noChangeAspect="1" noMove="1" noResize="1" noEditPoints="1" noAdjustHandles="1" noChangeArrowheads="1" noChangeShapeType="1" noTextEdit="1"/>
              </p:cNvSpPr>
              <p:nvPr/>
            </p:nvSpPr>
            <p:spPr>
              <a:xfrm>
                <a:off x="1999362" y="1414343"/>
                <a:ext cx="3005951" cy="478785"/>
              </a:xfrm>
              <a:prstGeom prst="rect">
                <a:avLst/>
              </a:prstGeom>
              <a:blipFill>
                <a:blip r:embed="rId6"/>
                <a:stretch>
                  <a:fillRect t="-25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3FDABF-0F76-452B-608D-3D53B822D567}"/>
                  </a:ext>
                </a:extLst>
              </p:cNvPr>
              <p:cNvSpPr txBox="1"/>
              <p:nvPr/>
            </p:nvSpPr>
            <p:spPr>
              <a:xfrm>
                <a:off x="397933" y="3779755"/>
                <a:ext cx="3778727" cy="83099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𝑥</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𝑤𝑦</m:t>
                      </m:r>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𝑦</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p:txBody>
          </p:sp>
        </mc:Choice>
        <mc:Fallback xmlns="">
          <p:sp>
            <p:nvSpPr>
              <p:cNvPr id="5" name="TextBox 4">
                <a:extLst>
                  <a:ext uri="{FF2B5EF4-FFF2-40B4-BE49-F238E27FC236}">
                    <a16:creationId xmlns:a16="http://schemas.microsoft.com/office/drawing/2014/main" id="{A43FDABF-0F76-452B-608D-3D53B822D567}"/>
                  </a:ext>
                </a:extLst>
              </p:cNvPr>
              <p:cNvSpPr txBox="1">
                <a:spLocks noRot="1" noChangeAspect="1" noMove="1" noResize="1" noEditPoints="1" noAdjustHandles="1" noChangeArrowheads="1" noChangeShapeType="1" noTextEdit="1"/>
              </p:cNvSpPr>
              <p:nvPr/>
            </p:nvSpPr>
            <p:spPr>
              <a:xfrm>
                <a:off x="397933" y="3779755"/>
                <a:ext cx="3778727" cy="830997"/>
              </a:xfrm>
              <a:prstGeom prst="rect">
                <a:avLst/>
              </a:prstGeom>
              <a:blipFill>
                <a:blip r:embed="rId7"/>
                <a:stretch>
                  <a:fillRect b="-95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980F1B-DAAA-E068-757B-D0570803DAC9}"/>
                  </a:ext>
                </a:extLst>
              </p:cNvPr>
              <p:cNvSpPr txBox="1"/>
              <p:nvPr/>
            </p:nvSpPr>
            <p:spPr>
              <a:xfrm>
                <a:off x="1999362" y="785739"/>
                <a:ext cx="2946128"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11" name="TextBox 10">
                <a:extLst>
                  <a:ext uri="{FF2B5EF4-FFF2-40B4-BE49-F238E27FC236}">
                    <a16:creationId xmlns:a16="http://schemas.microsoft.com/office/drawing/2014/main" id="{8F980F1B-DAAA-E068-757B-D0570803DAC9}"/>
                  </a:ext>
                </a:extLst>
              </p:cNvPr>
              <p:cNvSpPr txBox="1">
                <a:spLocks noRot="1" noChangeAspect="1" noMove="1" noResize="1" noEditPoints="1" noAdjustHandles="1" noChangeArrowheads="1" noChangeShapeType="1" noTextEdit="1"/>
              </p:cNvSpPr>
              <p:nvPr/>
            </p:nvSpPr>
            <p:spPr>
              <a:xfrm>
                <a:off x="1999362" y="785739"/>
                <a:ext cx="2946128" cy="461665"/>
              </a:xfrm>
              <a:prstGeom prst="rect">
                <a:avLst/>
              </a:prstGeom>
              <a:blipFill>
                <a:blip r:embed="rId8"/>
                <a:stretch>
                  <a:fillRect/>
                </a:stretch>
              </a:blipFill>
            </p:spPr>
            <p:txBody>
              <a:bodyPr/>
              <a:lstStyle/>
              <a:p>
                <a:r>
                  <a:rPr lang="en-IN">
                    <a:noFill/>
                  </a:rPr>
                  <a:t> </a:t>
                </a:r>
              </a:p>
            </p:txBody>
          </p:sp>
        </mc:Fallback>
      </mc:AlternateContent>
      <p:sp>
        <p:nvSpPr>
          <p:cNvPr id="12" name="Double Bracket 11">
            <a:extLst>
              <a:ext uri="{FF2B5EF4-FFF2-40B4-BE49-F238E27FC236}">
                <a16:creationId xmlns:a16="http://schemas.microsoft.com/office/drawing/2014/main" id="{DE34C430-889D-C863-2113-E893CD58F378}"/>
              </a:ext>
            </a:extLst>
          </p:cNvPr>
          <p:cNvSpPr/>
          <p:nvPr/>
        </p:nvSpPr>
        <p:spPr>
          <a:xfrm>
            <a:off x="5157263" y="3600191"/>
            <a:ext cx="3202965" cy="1387817"/>
          </a:xfrm>
          <a:prstGeom prst="bracketPair">
            <a:avLst/>
          </a:prstGeom>
          <a:solidFill>
            <a:schemeClr val="bg1"/>
          </a:solid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1C4D7-0019-32E2-D5F1-1626496B3D2B}"/>
                  </a:ext>
                </a:extLst>
              </p:cNvPr>
              <p:cNvSpPr txBox="1"/>
              <p:nvPr/>
            </p:nvSpPr>
            <p:spPr>
              <a:xfrm>
                <a:off x="5005313" y="3713630"/>
                <a:ext cx="1758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oMath>
                  </m:oMathPara>
                </a14:m>
                <a:endParaRPr lang="en-IN" dirty="0"/>
              </a:p>
            </p:txBody>
          </p:sp>
        </mc:Choice>
        <mc:Fallback xmlns="">
          <p:sp>
            <p:nvSpPr>
              <p:cNvPr id="13" name="TextBox 12">
                <a:extLst>
                  <a:ext uri="{FF2B5EF4-FFF2-40B4-BE49-F238E27FC236}">
                    <a16:creationId xmlns:a16="http://schemas.microsoft.com/office/drawing/2014/main" id="{D011C4D7-0019-32E2-D5F1-1626496B3D2B}"/>
                  </a:ext>
                </a:extLst>
              </p:cNvPr>
              <p:cNvSpPr txBox="1">
                <a:spLocks noRot="1" noChangeAspect="1" noMove="1" noResize="1" noEditPoints="1" noAdjustHandles="1" noChangeArrowheads="1" noChangeShapeType="1" noTextEdit="1"/>
              </p:cNvSpPr>
              <p:nvPr/>
            </p:nvSpPr>
            <p:spPr>
              <a:xfrm>
                <a:off x="5005313" y="3713630"/>
                <a:ext cx="1758820" cy="369332"/>
              </a:xfrm>
              <a:prstGeom prst="rect">
                <a:avLst/>
              </a:prstGeom>
              <a:blipFill>
                <a:blip r:embed="rId9"/>
                <a:stretch>
                  <a:fillRect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E113722-82E9-9390-6989-2459A13174DB}"/>
                  </a:ext>
                </a:extLst>
              </p:cNvPr>
              <p:cNvSpPr txBox="1"/>
              <p:nvPr/>
            </p:nvSpPr>
            <p:spPr>
              <a:xfrm>
                <a:off x="5005313" y="4426086"/>
                <a:ext cx="175882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𝑦𝑥</m:t>
                      </m:r>
                    </m:oMath>
                  </m:oMathPara>
                </a14:m>
                <a:endParaRPr lang="en-IN" dirty="0"/>
              </a:p>
              <a:p>
                <a:endParaRPr lang="en-IN" dirty="0"/>
              </a:p>
            </p:txBody>
          </p:sp>
        </mc:Choice>
        <mc:Fallback xmlns="">
          <p:sp>
            <p:nvSpPr>
              <p:cNvPr id="14" name="TextBox 13">
                <a:extLst>
                  <a:ext uri="{FF2B5EF4-FFF2-40B4-BE49-F238E27FC236}">
                    <a16:creationId xmlns:a16="http://schemas.microsoft.com/office/drawing/2014/main" id="{CE113722-82E9-9390-6989-2459A13174DB}"/>
                  </a:ext>
                </a:extLst>
              </p:cNvPr>
              <p:cNvSpPr txBox="1">
                <a:spLocks noRot="1" noChangeAspect="1" noMove="1" noResize="1" noEditPoints="1" noAdjustHandles="1" noChangeArrowheads="1" noChangeShapeType="1" noTextEdit="1"/>
              </p:cNvSpPr>
              <p:nvPr/>
            </p:nvSpPr>
            <p:spPr>
              <a:xfrm>
                <a:off x="5005313" y="4426086"/>
                <a:ext cx="1758820" cy="646331"/>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70AD799-4FDE-5623-66BC-E5C5E3D14EFE}"/>
                  </a:ext>
                </a:extLst>
              </p:cNvPr>
              <p:cNvSpPr txBox="1"/>
              <p:nvPr/>
            </p:nvSpPr>
            <p:spPr>
              <a:xfrm>
                <a:off x="6601408" y="3733323"/>
                <a:ext cx="1758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𝑦𝑥</m:t>
                      </m:r>
                    </m:oMath>
                  </m:oMathPara>
                </a14:m>
                <a:endParaRPr lang="en-IN" dirty="0"/>
              </a:p>
            </p:txBody>
          </p:sp>
        </mc:Choice>
        <mc:Fallback xmlns="">
          <p:sp>
            <p:nvSpPr>
              <p:cNvPr id="15" name="TextBox 14">
                <a:extLst>
                  <a:ext uri="{FF2B5EF4-FFF2-40B4-BE49-F238E27FC236}">
                    <a16:creationId xmlns:a16="http://schemas.microsoft.com/office/drawing/2014/main" id="{A70AD799-4FDE-5623-66BC-E5C5E3D14EFE}"/>
                  </a:ext>
                </a:extLst>
              </p:cNvPr>
              <p:cNvSpPr txBox="1">
                <a:spLocks noRot="1" noChangeAspect="1" noMove="1" noResize="1" noEditPoints="1" noAdjustHandles="1" noChangeArrowheads="1" noChangeShapeType="1" noTextEdit="1"/>
              </p:cNvSpPr>
              <p:nvPr/>
            </p:nvSpPr>
            <p:spPr>
              <a:xfrm>
                <a:off x="6601408" y="3733323"/>
                <a:ext cx="1758820" cy="369332"/>
              </a:xfrm>
              <a:prstGeom prst="rect">
                <a:avLst/>
              </a:prstGeom>
              <a:blipFill>
                <a:blip r:embed="rId11"/>
                <a:stretch>
                  <a:fillRect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4DD364-64C2-A59B-113C-9B672FD4EE3B}"/>
                  </a:ext>
                </a:extLst>
              </p:cNvPr>
              <p:cNvSpPr txBox="1"/>
              <p:nvPr/>
            </p:nvSpPr>
            <p:spPr>
              <a:xfrm>
                <a:off x="6713376" y="4462617"/>
                <a:ext cx="1758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IN" dirty="0"/>
              </a:p>
            </p:txBody>
          </p:sp>
        </mc:Choice>
        <mc:Fallback xmlns="">
          <p:sp>
            <p:nvSpPr>
              <p:cNvPr id="16" name="TextBox 15">
                <a:extLst>
                  <a:ext uri="{FF2B5EF4-FFF2-40B4-BE49-F238E27FC236}">
                    <a16:creationId xmlns:a16="http://schemas.microsoft.com/office/drawing/2014/main" id="{5D4DD364-64C2-A59B-113C-9B672FD4EE3B}"/>
                  </a:ext>
                </a:extLst>
              </p:cNvPr>
              <p:cNvSpPr txBox="1">
                <a:spLocks noRot="1" noChangeAspect="1" noMove="1" noResize="1" noEditPoints="1" noAdjustHandles="1" noChangeArrowheads="1" noChangeShapeType="1" noTextEdit="1"/>
              </p:cNvSpPr>
              <p:nvPr/>
            </p:nvSpPr>
            <p:spPr>
              <a:xfrm>
                <a:off x="6713376" y="4462617"/>
                <a:ext cx="1758820" cy="369332"/>
              </a:xfrm>
              <a:prstGeom prst="rect">
                <a:avLst/>
              </a:prstGeom>
              <a:blipFill>
                <a:blip r:embed="rId12"/>
                <a:stretch>
                  <a:fillRect b="-6557"/>
                </a:stretch>
              </a:blipFill>
            </p:spPr>
            <p:txBody>
              <a:bodyPr/>
              <a:lstStyle/>
              <a:p>
                <a:r>
                  <a:rPr lang="en-IN">
                    <a:noFill/>
                  </a:rPr>
                  <a:t> </a:t>
                </a:r>
              </a:p>
            </p:txBody>
          </p:sp>
        </mc:Fallback>
      </mc:AlternateContent>
      <p:cxnSp>
        <p:nvCxnSpPr>
          <p:cNvPr id="18" name="Straight Connector 17">
            <a:extLst>
              <a:ext uri="{FF2B5EF4-FFF2-40B4-BE49-F238E27FC236}">
                <a16:creationId xmlns:a16="http://schemas.microsoft.com/office/drawing/2014/main" id="{8FCC90DC-A69E-223F-0954-826977E45608}"/>
              </a:ext>
            </a:extLst>
          </p:cNvPr>
          <p:cNvCxnSpPr/>
          <p:nvPr/>
        </p:nvCxnSpPr>
        <p:spPr>
          <a:xfrm>
            <a:off x="8360228" y="3638152"/>
            <a:ext cx="0" cy="1680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1A8302-3F1B-118A-3413-4F03A48AD403}"/>
                  </a:ext>
                </a:extLst>
              </p:cNvPr>
              <p:cNvSpPr txBox="1"/>
              <p:nvPr/>
            </p:nvSpPr>
            <p:spPr>
              <a:xfrm>
                <a:off x="8472196" y="4945071"/>
                <a:ext cx="64381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951A8302-3F1B-118A-3413-4F03A48AD403}"/>
                  </a:ext>
                </a:extLst>
              </p:cNvPr>
              <p:cNvSpPr txBox="1">
                <a:spLocks noRot="1" noChangeAspect="1" noMove="1" noResize="1" noEditPoints="1" noAdjustHandles="1" noChangeArrowheads="1" noChangeShapeType="1" noTextEdit="1"/>
              </p:cNvSpPr>
              <p:nvPr/>
            </p:nvSpPr>
            <p:spPr>
              <a:xfrm>
                <a:off x="8472196" y="4945071"/>
                <a:ext cx="643810" cy="369332"/>
              </a:xfrm>
              <a:prstGeom prst="rect">
                <a:avLst/>
              </a:prstGeom>
              <a:blipFill>
                <a:blip r:embed="rId13"/>
                <a:stretch>
                  <a:fillRect l="-2857" r="-9524" b="-13115"/>
                </a:stretch>
              </a:blipFill>
            </p:spPr>
            <p:txBody>
              <a:bodyPr/>
              <a:lstStyle/>
              <a:p>
                <a:r>
                  <a:rPr lang="en-IN">
                    <a:noFill/>
                  </a:rPr>
                  <a:t> </a:t>
                </a:r>
              </a:p>
            </p:txBody>
          </p:sp>
        </mc:Fallback>
      </mc:AlternateContent>
      <p:sp>
        <p:nvSpPr>
          <p:cNvPr id="21" name="TextBox 20">
            <a:extLst>
              <a:ext uri="{FF2B5EF4-FFF2-40B4-BE49-F238E27FC236}">
                <a16:creationId xmlns:a16="http://schemas.microsoft.com/office/drawing/2014/main" id="{84ACEEAC-5EAE-FE02-E1EB-FC706A989909}"/>
              </a:ext>
            </a:extLst>
          </p:cNvPr>
          <p:cNvSpPr txBox="1"/>
          <p:nvPr/>
        </p:nvSpPr>
        <p:spPr>
          <a:xfrm>
            <a:off x="5005313" y="3273914"/>
            <a:ext cx="1080017" cy="369332"/>
          </a:xfrm>
          <a:prstGeom prst="rect">
            <a:avLst/>
          </a:prstGeom>
          <a:solidFill>
            <a:schemeClr val="bg1"/>
          </a:solidFill>
        </p:spPr>
        <p:txBody>
          <a:bodyPr wrap="square">
            <a:spAutoFit/>
          </a:bodyPr>
          <a:lstStyle/>
          <a:p>
            <a:r>
              <a:rPr lang="en-US" sz="1800" b="0" i="0" u="none" strike="noStrike" baseline="0" dirty="0">
                <a:solidFill>
                  <a:srgbClr val="FF0000"/>
                </a:solidFill>
                <a:latin typeface="Cambria" panose="02040503050406030204" pitchFamily="18" charset="0"/>
                <a:ea typeface="Cambria" panose="02040503050406030204" pitchFamily="18" charset="0"/>
              </a:rPr>
              <a:t>Jacobian</a:t>
            </a:r>
            <a:endParaRPr lang="en-IN" dirty="0">
              <a:solidFill>
                <a:srgbClr val="FF0000"/>
              </a:solidFill>
            </a:endParaRPr>
          </a:p>
        </p:txBody>
      </p:sp>
    </p:spTree>
    <p:extLst>
      <p:ext uri="{BB962C8B-B14F-4D97-AF65-F5344CB8AC3E}">
        <p14:creationId xmlns:p14="http://schemas.microsoft.com/office/powerpoint/2010/main" val="18104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500"/>
                            </p:stCondLst>
                            <p:childTnLst>
                              <p:par>
                                <p:cTn id="9" presetID="21" presetClass="entr" presetSubtype="1"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1A7EE-809E-806D-79F6-6360F62908B0}"/>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FD855FD4-6E74-AA9E-742B-370E8502F1A2}"/>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24C80750-DB75-CA2C-246D-F874DF1102DF}"/>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a:t>
            </a:r>
            <a:endParaRPr lang="he-IL" sz="2000" dirty="0">
              <a:solidFill>
                <a:srgbClr val="FF000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E4E5DC-313D-5A1F-A73B-13E8B1170024}"/>
                  </a:ext>
                </a:extLst>
              </p:cNvPr>
              <p:cNvSpPr txBox="1"/>
              <p:nvPr/>
            </p:nvSpPr>
            <p:spPr>
              <a:xfrm>
                <a:off x="477795" y="2613661"/>
                <a:ext cx="10569145" cy="369332"/>
              </a:xfrm>
              <a:prstGeom prst="rect">
                <a:avLst/>
              </a:prstGeom>
              <a:solidFill>
                <a:schemeClr val="bg1"/>
              </a:solidFill>
            </p:spPr>
            <p:txBody>
              <a:bodyPr wrap="square">
                <a:spAutoFit/>
              </a:bodyPr>
              <a:lstStyle/>
              <a:p>
                <a:r>
                  <a:rPr lang="en-US" dirty="0">
                    <a:latin typeface="Cambria" panose="02040503050406030204" pitchFamily="18" charset="0"/>
                    <a:ea typeface="Cambria" panose="02040503050406030204" pitchFamily="18" charset="0"/>
                  </a:rPr>
                  <a:t>H</a:t>
                </a:r>
                <a:r>
                  <a:rPr lang="en-US" sz="1800" b="0" i="0" u="none" strike="noStrike" baseline="0" dirty="0">
                    <a:latin typeface="Cambria" panose="02040503050406030204" pitchFamily="18" charset="0"/>
                    <a:ea typeface="Cambria" panose="02040503050406030204" pitchFamily="18" charset="0"/>
                  </a:rPr>
                  <a:t>ence all trajectories in the phase </a:t>
                </a:r>
                <a:r>
                  <a:rPr lang="en-US" dirty="0">
                    <a:latin typeface="Cambria" panose="02040503050406030204" pitchFamily="18" charset="0"/>
                    <a:ea typeface="Cambria" panose="02040503050406030204" pitchFamily="18" charset="0"/>
                  </a:rPr>
                  <a:t>plane</a:t>
                </a:r>
                <a:r>
                  <a:rPr lang="en-US" sz="1800" b="0" i="0" u="none" strike="noStrike" baseline="0" dirty="0">
                    <a:latin typeface="Cambria" panose="02040503050406030204" pitchFamily="18" charset="0"/>
                    <a:ea typeface="Cambria" panose="02040503050406030204" pitchFamily="18" charset="0"/>
                  </a:rPr>
                  <a:t> (except </a:t>
                </a:r>
                <a14:m>
                  <m:oMath xmlns:m="http://schemas.openxmlformats.org/officeDocument/2006/math">
                    <m:sSup>
                      <m:sSupPr>
                        <m:ctrlPr>
                          <a:rPr lang="en-US" sz="1800" b="0" i="1" u="none" strike="noStrike" baseline="0" dirty="0" smtClean="0">
                            <a:latin typeface="Cambria Math" panose="02040503050406030204" pitchFamily="18" charset="0"/>
                          </a:rPr>
                        </m:ctrlPr>
                      </m:sSupPr>
                      <m:e>
                        <m:r>
                          <a:rPr lang="en-US" sz="1800" b="0" i="1" u="none" strike="noStrike" baseline="0" dirty="0" smtClean="0">
                            <a:latin typeface="Cambria Math" panose="02040503050406030204" pitchFamily="18" charset="0"/>
                          </a:rPr>
                          <m:t>𝑟</m:t>
                        </m:r>
                      </m:e>
                      <m:sup>
                        <m:r>
                          <a:rPr lang="en-US" sz="1800" b="0" i="1" u="none" strike="noStrike" baseline="0" dirty="0" smtClean="0">
                            <a:latin typeface="Cambria Math" panose="02040503050406030204" pitchFamily="18" charset="0"/>
                          </a:rPr>
                          <m:t>∗</m:t>
                        </m:r>
                      </m:sup>
                    </m:sSup>
                    <m:r>
                      <a:rPr lang="en-US" sz="1400" b="0" i="1" u="none" strike="noStrike" baseline="0" dirty="0" smtClean="0">
                        <a:latin typeface="Cambria Math" panose="02040503050406030204" pitchFamily="18" charset="0"/>
                      </a:rPr>
                      <m:t> </m:t>
                    </m:r>
                    <m:r>
                      <a:rPr lang="en-US" sz="1800" b="0" i="1" u="none" strike="noStrike" baseline="0" dirty="0">
                        <a:latin typeface="Cambria Math" panose="02040503050406030204" pitchFamily="18" charset="0"/>
                      </a:rPr>
                      <m:t>= </m:t>
                    </m:r>
                    <m:r>
                      <a:rPr lang="en-US" sz="1800" b="0" i="1" u="none" strike="noStrike" baseline="0" dirty="0">
                        <a:latin typeface="Cambria Math" panose="02040503050406030204" pitchFamily="18" charset="0"/>
                      </a:rPr>
                      <m:t>0</m:t>
                    </m:r>
                  </m:oMath>
                </a14:m>
                <a:r>
                  <a:rPr lang="en-US" sz="1800" b="0" i="0" u="none" strike="noStrike" baseline="0" dirty="0">
                    <a:latin typeface="Cambria" panose="02040503050406030204" pitchFamily="18" charset="0"/>
                    <a:ea typeface="Cambria" panose="02040503050406030204" pitchFamily="18" charset="0"/>
                  </a:rPr>
                  <a:t>) approach the unit circle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m:t>
                        </m:r>
                      </m:sup>
                    </m:sSup>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 </m:t>
                    </m:r>
                  </m:oMath>
                </a14:m>
                <a:r>
                  <a:rPr lang="en-IN" sz="1800" b="0" i="0" u="none" strike="noStrike" baseline="0" dirty="0">
                    <a:latin typeface="Cambria" panose="02040503050406030204" pitchFamily="18" charset="0"/>
                    <a:ea typeface="Cambria" panose="02040503050406030204" pitchFamily="18" charset="0"/>
                  </a:rPr>
                  <a:t>monotonically.</a:t>
                </a:r>
                <a:endParaRPr lang="en-IN"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82E4E5DC-313D-5A1F-A73B-13E8B1170024}"/>
                  </a:ext>
                </a:extLst>
              </p:cNvPr>
              <p:cNvSpPr txBox="1">
                <a:spLocks noRot="1" noChangeAspect="1" noMove="1" noResize="1" noEditPoints="1" noAdjustHandles="1" noChangeArrowheads="1" noChangeShapeType="1" noTextEdit="1"/>
              </p:cNvSpPr>
              <p:nvPr/>
            </p:nvSpPr>
            <p:spPr>
              <a:xfrm>
                <a:off x="477795" y="2613661"/>
                <a:ext cx="10569145" cy="369332"/>
              </a:xfrm>
              <a:prstGeom prst="rect">
                <a:avLst/>
              </a:prstGeom>
              <a:blipFill>
                <a:blip r:embed="rId3"/>
                <a:stretch>
                  <a:fillRect l="-461" t="-11667" b="-25000"/>
                </a:stretch>
              </a:blipFill>
            </p:spPr>
            <p:txBody>
              <a:bodyPr/>
              <a:lstStyle/>
              <a:p>
                <a:r>
                  <a:rPr lang="en-IN">
                    <a:noFill/>
                  </a:rPr>
                  <a:t> </a:t>
                </a:r>
              </a:p>
            </p:txBody>
          </p:sp>
        </mc:Fallback>
      </mc:AlternateContent>
      <p:pic>
        <p:nvPicPr>
          <p:cNvPr id="8" name="Picture 6">
            <a:extLst>
              <a:ext uri="{FF2B5EF4-FFF2-40B4-BE49-F238E27FC236}">
                <a16:creationId xmlns:a16="http://schemas.microsoft.com/office/drawing/2014/main" id="{17FD36A6-FCF1-16BA-93D1-A113010B45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3723" y="685681"/>
            <a:ext cx="203475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a:extLst>
              <a:ext uri="{FF2B5EF4-FFF2-40B4-BE49-F238E27FC236}">
                <a16:creationId xmlns:a16="http://schemas.microsoft.com/office/drawing/2014/main" id="{8FEAAA6A-A998-B5A8-5111-D56CC83884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147" y="657985"/>
            <a:ext cx="2718130" cy="152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4E25CE4-5848-E064-1B33-533AF3ED7C9B}"/>
                  </a:ext>
                </a:extLst>
              </p:cNvPr>
              <p:cNvSpPr txBox="1"/>
              <p:nvPr/>
            </p:nvSpPr>
            <p:spPr>
              <a:xfrm>
                <a:off x="1999362" y="1414343"/>
                <a:ext cx="3005951" cy="47878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𝑟</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𝑟</m:t>
                              </m:r>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𝑟</m:t>
                      </m:r>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𝜃</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F4E25CE4-5848-E064-1B33-533AF3ED7C9B}"/>
                  </a:ext>
                </a:extLst>
              </p:cNvPr>
              <p:cNvSpPr txBox="1">
                <a:spLocks noRot="1" noChangeAspect="1" noMove="1" noResize="1" noEditPoints="1" noAdjustHandles="1" noChangeArrowheads="1" noChangeShapeType="1" noTextEdit="1"/>
              </p:cNvSpPr>
              <p:nvPr/>
            </p:nvSpPr>
            <p:spPr>
              <a:xfrm>
                <a:off x="1999362" y="1414343"/>
                <a:ext cx="3005951" cy="478785"/>
              </a:xfrm>
              <a:prstGeom prst="rect">
                <a:avLst/>
              </a:prstGeom>
              <a:blipFill>
                <a:blip r:embed="rId6"/>
                <a:stretch>
                  <a:fillRect t="-25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112166-8A8C-EC1C-D464-FB59F69D419B}"/>
                  </a:ext>
                </a:extLst>
              </p:cNvPr>
              <p:cNvSpPr txBox="1"/>
              <p:nvPr/>
            </p:nvSpPr>
            <p:spPr>
              <a:xfrm>
                <a:off x="397933" y="3779755"/>
                <a:ext cx="3778727" cy="83099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𝑥</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𝑤𝑦</m:t>
                      </m:r>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𝑦</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p:txBody>
          </p:sp>
        </mc:Choice>
        <mc:Fallback xmlns="">
          <p:sp>
            <p:nvSpPr>
              <p:cNvPr id="5" name="TextBox 4">
                <a:extLst>
                  <a:ext uri="{FF2B5EF4-FFF2-40B4-BE49-F238E27FC236}">
                    <a16:creationId xmlns:a16="http://schemas.microsoft.com/office/drawing/2014/main" id="{6C112166-8A8C-EC1C-D464-FB59F69D419B}"/>
                  </a:ext>
                </a:extLst>
              </p:cNvPr>
              <p:cNvSpPr txBox="1">
                <a:spLocks noRot="1" noChangeAspect="1" noMove="1" noResize="1" noEditPoints="1" noAdjustHandles="1" noChangeArrowheads="1" noChangeShapeType="1" noTextEdit="1"/>
              </p:cNvSpPr>
              <p:nvPr/>
            </p:nvSpPr>
            <p:spPr>
              <a:xfrm>
                <a:off x="397933" y="3779755"/>
                <a:ext cx="3778727" cy="830997"/>
              </a:xfrm>
              <a:prstGeom prst="rect">
                <a:avLst/>
              </a:prstGeom>
              <a:blipFill>
                <a:blip r:embed="rId7"/>
                <a:stretch>
                  <a:fillRect b="-95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CA155C-E9FC-886A-5D79-8EC62B1572D3}"/>
                  </a:ext>
                </a:extLst>
              </p:cNvPr>
              <p:cNvSpPr txBox="1"/>
              <p:nvPr/>
            </p:nvSpPr>
            <p:spPr>
              <a:xfrm>
                <a:off x="1999362" y="785739"/>
                <a:ext cx="2946128"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11" name="TextBox 10">
                <a:extLst>
                  <a:ext uri="{FF2B5EF4-FFF2-40B4-BE49-F238E27FC236}">
                    <a16:creationId xmlns:a16="http://schemas.microsoft.com/office/drawing/2014/main" id="{3CCA155C-E9FC-886A-5D79-8EC62B1572D3}"/>
                  </a:ext>
                </a:extLst>
              </p:cNvPr>
              <p:cNvSpPr txBox="1">
                <a:spLocks noRot="1" noChangeAspect="1" noMove="1" noResize="1" noEditPoints="1" noAdjustHandles="1" noChangeArrowheads="1" noChangeShapeType="1" noTextEdit="1"/>
              </p:cNvSpPr>
              <p:nvPr/>
            </p:nvSpPr>
            <p:spPr>
              <a:xfrm>
                <a:off x="1999362" y="785739"/>
                <a:ext cx="2946128" cy="461665"/>
              </a:xfrm>
              <a:prstGeom prst="rect">
                <a:avLst/>
              </a:prstGeom>
              <a:blipFill>
                <a:blip r:embed="rId8"/>
                <a:stretch>
                  <a:fillRect/>
                </a:stretch>
              </a:blipFill>
            </p:spPr>
            <p:txBody>
              <a:bodyPr/>
              <a:lstStyle/>
              <a:p>
                <a:r>
                  <a:rPr lang="en-IN">
                    <a:noFill/>
                  </a:rPr>
                  <a:t> </a:t>
                </a:r>
              </a:p>
            </p:txBody>
          </p:sp>
        </mc:Fallback>
      </mc:AlternateContent>
      <p:sp>
        <p:nvSpPr>
          <p:cNvPr id="12" name="Double Bracket 11">
            <a:extLst>
              <a:ext uri="{FF2B5EF4-FFF2-40B4-BE49-F238E27FC236}">
                <a16:creationId xmlns:a16="http://schemas.microsoft.com/office/drawing/2014/main" id="{9B374DD0-608F-62E2-E106-CD85114B68BC}"/>
              </a:ext>
            </a:extLst>
          </p:cNvPr>
          <p:cNvSpPr/>
          <p:nvPr/>
        </p:nvSpPr>
        <p:spPr>
          <a:xfrm>
            <a:off x="5157263" y="3600191"/>
            <a:ext cx="3202965" cy="1387817"/>
          </a:xfrm>
          <a:prstGeom prst="bracketPair">
            <a:avLst/>
          </a:prstGeom>
          <a:solidFill>
            <a:schemeClr val="bg1"/>
          </a:solid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D8F59E-E471-4142-D376-CE0520C1A4AF}"/>
                  </a:ext>
                </a:extLst>
              </p:cNvPr>
              <p:cNvSpPr txBox="1"/>
              <p:nvPr/>
            </p:nvSpPr>
            <p:spPr>
              <a:xfrm>
                <a:off x="5005313" y="3713630"/>
                <a:ext cx="1758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oMath>
                  </m:oMathPara>
                </a14:m>
                <a:endParaRPr lang="en-IN" dirty="0"/>
              </a:p>
            </p:txBody>
          </p:sp>
        </mc:Choice>
        <mc:Fallback xmlns="">
          <p:sp>
            <p:nvSpPr>
              <p:cNvPr id="13" name="TextBox 12">
                <a:extLst>
                  <a:ext uri="{FF2B5EF4-FFF2-40B4-BE49-F238E27FC236}">
                    <a16:creationId xmlns:a16="http://schemas.microsoft.com/office/drawing/2014/main" id="{E5D8F59E-E471-4142-D376-CE0520C1A4AF}"/>
                  </a:ext>
                </a:extLst>
              </p:cNvPr>
              <p:cNvSpPr txBox="1">
                <a:spLocks noRot="1" noChangeAspect="1" noMove="1" noResize="1" noEditPoints="1" noAdjustHandles="1" noChangeArrowheads="1" noChangeShapeType="1" noTextEdit="1"/>
              </p:cNvSpPr>
              <p:nvPr/>
            </p:nvSpPr>
            <p:spPr>
              <a:xfrm>
                <a:off x="5005313" y="3713630"/>
                <a:ext cx="1758820" cy="369332"/>
              </a:xfrm>
              <a:prstGeom prst="rect">
                <a:avLst/>
              </a:prstGeom>
              <a:blipFill>
                <a:blip r:embed="rId9"/>
                <a:stretch>
                  <a:fillRect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EBEC0F0-88D4-F251-A101-573F97DBFDF9}"/>
                  </a:ext>
                </a:extLst>
              </p:cNvPr>
              <p:cNvSpPr txBox="1"/>
              <p:nvPr/>
            </p:nvSpPr>
            <p:spPr>
              <a:xfrm>
                <a:off x="5005313" y="4426086"/>
                <a:ext cx="175882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𝑦𝑥</m:t>
                      </m:r>
                    </m:oMath>
                  </m:oMathPara>
                </a14:m>
                <a:endParaRPr lang="en-IN" dirty="0"/>
              </a:p>
              <a:p>
                <a:endParaRPr lang="en-IN" dirty="0"/>
              </a:p>
            </p:txBody>
          </p:sp>
        </mc:Choice>
        <mc:Fallback xmlns="">
          <p:sp>
            <p:nvSpPr>
              <p:cNvPr id="14" name="TextBox 13">
                <a:extLst>
                  <a:ext uri="{FF2B5EF4-FFF2-40B4-BE49-F238E27FC236}">
                    <a16:creationId xmlns:a16="http://schemas.microsoft.com/office/drawing/2014/main" id="{AEBEC0F0-88D4-F251-A101-573F97DBFDF9}"/>
                  </a:ext>
                </a:extLst>
              </p:cNvPr>
              <p:cNvSpPr txBox="1">
                <a:spLocks noRot="1" noChangeAspect="1" noMove="1" noResize="1" noEditPoints="1" noAdjustHandles="1" noChangeArrowheads="1" noChangeShapeType="1" noTextEdit="1"/>
              </p:cNvSpPr>
              <p:nvPr/>
            </p:nvSpPr>
            <p:spPr>
              <a:xfrm>
                <a:off x="5005313" y="4426086"/>
                <a:ext cx="1758820" cy="646331"/>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CB57AD-D1C7-96DD-A3AF-14E121DE8CC3}"/>
                  </a:ext>
                </a:extLst>
              </p:cNvPr>
              <p:cNvSpPr txBox="1"/>
              <p:nvPr/>
            </p:nvSpPr>
            <p:spPr>
              <a:xfrm>
                <a:off x="6601408" y="3733323"/>
                <a:ext cx="1758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𝑦𝑥</m:t>
                      </m:r>
                    </m:oMath>
                  </m:oMathPara>
                </a14:m>
                <a:endParaRPr lang="en-IN" dirty="0"/>
              </a:p>
            </p:txBody>
          </p:sp>
        </mc:Choice>
        <mc:Fallback xmlns="">
          <p:sp>
            <p:nvSpPr>
              <p:cNvPr id="15" name="TextBox 14">
                <a:extLst>
                  <a:ext uri="{FF2B5EF4-FFF2-40B4-BE49-F238E27FC236}">
                    <a16:creationId xmlns:a16="http://schemas.microsoft.com/office/drawing/2014/main" id="{0DCB57AD-D1C7-96DD-A3AF-14E121DE8CC3}"/>
                  </a:ext>
                </a:extLst>
              </p:cNvPr>
              <p:cNvSpPr txBox="1">
                <a:spLocks noRot="1" noChangeAspect="1" noMove="1" noResize="1" noEditPoints="1" noAdjustHandles="1" noChangeArrowheads="1" noChangeShapeType="1" noTextEdit="1"/>
              </p:cNvSpPr>
              <p:nvPr/>
            </p:nvSpPr>
            <p:spPr>
              <a:xfrm>
                <a:off x="6601408" y="3733323"/>
                <a:ext cx="1758820" cy="369332"/>
              </a:xfrm>
              <a:prstGeom prst="rect">
                <a:avLst/>
              </a:prstGeom>
              <a:blipFill>
                <a:blip r:embed="rId11"/>
                <a:stretch>
                  <a:fillRect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097D788-5D07-6B76-8D9F-E5AD800AD256}"/>
                  </a:ext>
                </a:extLst>
              </p:cNvPr>
              <p:cNvSpPr txBox="1"/>
              <p:nvPr/>
            </p:nvSpPr>
            <p:spPr>
              <a:xfrm>
                <a:off x="6713376" y="4462617"/>
                <a:ext cx="1758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IN" dirty="0"/>
              </a:p>
            </p:txBody>
          </p:sp>
        </mc:Choice>
        <mc:Fallback xmlns="">
          <p:sp>
            <p:nvSpPr>
              <p:cNvPr id="16" name="TextBox 15">
                <a:extLst>
                  <a:ext uri="{FF2B5EF4-FFF2-40B4-BE49-F238E27FC236}">
                    <a16:creationId xmlns:a16="http://schemas.microsoft.com/office/drawing/2014/main" id="{B097D788-5D07-6B76-8D9F-E5AD800AD256}"/>
                  </a:ext>
                </a:extLst>
              </p:cNvPr>
              <p:cNvSpPr txBox="1">
                <a:spLocks noRot="1" noChangeAspect="1" noMove="1" noResize="1" noEditPoints="1" noAdjustHandles="1" noChangeArrowheads="1" noChangeShapeType="1" noTextEdit="1"/>
              </p:cNvSpPr>
              <p:nvPr/>
            </p:nvSpPr>
            <p:spPr>
              <a:xfrm>
                <a:off x="6713376" y="4462617"/>
                <a:ext cx="1758820" cy="369332"/>
              </a:xfrm>
              <a:prstGeom prst="rect">
                <a:avLst/>
              </a:prstGeom>
              <a:blipFill>
                <a:blip r:embed="rId12"/>
                <a:stretch>
                  <a:fillRect b="-6557"/>
                </a:stretch>
              </a:blipFill>
            </p:spPr>
            <p:txBody>
              <a:bodyPr/>
              <a:lstStyle/>
              <a:p>
                <a:r>
                  <a:rPr lang="en-IN">
                    <a:noFill/>
                  </a:rPr>
                  <a:t> </a:t>
                </a:r>
              </a:p>
            </p:txBody>
          </p:sp>
        </mc:Fallback>
      </mc:AlternateContent>
      <p:cxnSp>
        <p:nvCxnSpPr>
          <p:cNvPr id="18" name="Straight Connector 17">
            <a:extLst>
              <a:ext uri="{FF2B5EF4-FFF2-40B4-BE49-F238E27FC236}">
                <a16:creationId xmlns:a16="http://schemas.microsoft.com/office/drawing/2014/main" id="{AE1B6AB0-2BC4-54B2-1694-A2E27CF844FC}"/>
              </a:ext>
            </a:extLst>
          </p:cNvPr>
          <p:cNvCxnSpPr/>
          <p:nvPr/>
        </p:nvCxnSpPr>
        <p:spPr>
          <a:xfrm>
            <a:off x="8360228" y="3638152"/>
            <a:ext cx="0" cy="1680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E6DF227-CE14-3A5F-F4CE-BBE2BDC4A1DE}"/>
                  </a:ext>
                </a:extLst>
              </p:cNvPr>
              <p:cNvSpPr txBox="1"/>
              <p:nvPr/>
            </p:nvSpPr>
            <p:spPr>
              <a:xfrm>
                <a:off x="8472196" y="4945071"/>
                <a:ext cx="64381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3E6DF227-CE14-3A5F-F4CE-BBE2BDC4A1DE}"/>
                  </a:ext>
                </a:extLst>
              </p:cNvPr>
              <p:cNvSpPr txBox="1">
                <a:spLocks noRot="1" noChangeAspect="1" noMove="1" noResize="1" noEditPoints="1" noAdjustHandles="1" noChangeArrowheads="1" noChangeShapeType="1" noTextEdit="1"/>
              </p:cNvSpPr>
              <p:nvPr/>
            </p:nvSpPr>
            <p:spPr>
              <a:xfrm>
                <a:off x="8472196" y="4945071"/>
                <a:ext cx="643810" cy="369332"/>
              </a:xfrm>
              <a:prstGeom prst="rect">
                <a:avLst/>
              </a:prstGeom>
              <a:blipFill>
                <a:blip r:embed="rId13"/>
                <a:stretch>
                  <a:fillRect l="-2857" r="-9524" b="-13115"/>
                </a:stretch>
              </a:blipFill>
            </p:spPr>
            <p:txBody>
              <a:bodyPr/>
              <a:lstStyle/>
              <a:p>
                <a:r>
                  <a:rPr lang="en-IN">
                    <a:noFill/>
                  </a:rPr>
                  <a:t> </a:t>
                </a:r>
              </a:p>
            </p:txBody>
          </p:sp>
        </mc:Fallback>
      </mc:AlternateContent>
      <p:sp>
        <p:nvSpPr>
          <p:cNvPr id="21" name="TextBox 20">
            <a:extLst>
              <a:ext uri="{FF2B5EF4-FFF2-40B4-BE49-F238E27FC236}">
                <a16:creationId xmlns:a16="http://schemas.microsoft.com/office/drawing/2014/main" id="{08A5E9AA-3D7F-E4E1-9916-CE87B259691E}"/>
              </a:ext>
            </a:extLst>
          </p:cNvPr>
          <p:cNvSpPr txBox="1"/>
          <p:nvPr/>
        </p:nvSpPr>
        <p:spPr>
          <a:xfrm>
            <a:off x="5005313" y="3273914"/>
            <a:ext cx="1080017" cy="369332"/>
          </a:xfrm>
          <a:prstGeom prst="rect">
            <a:avLst/>
          </a:prstGeom>
          <a:solidFill>
            <a:schemeClr val="bg1"/>
          </a:solidFill>
        </p:spPr>
        <p:txBody>
          <a:bodyPr wrap="square">
            <a:spAutoFit/>
          </a:bodyPr>
          <a:lstStyle/>
          <a:p>
            <a:r>
              <a:rPr lang="en-US" sz="1800" b="0" i="0" u="none" strike="noStrike" baseline="0" dirty="0">
                <a:solidFill>
                  <a:srgbClr val="FF0000"/>
                </a:solidFill>
                <a:latin typeface="Cambria" panose="02040503050406030204" pitchFamily="18" charset="0"/>
                <a:ea typeface="Cambria" panose="02040503050406030204" pitchFamily="18" charset="0"/>
              </a:rPr>
              <a:t>Jacobian</a:t>
            </a:r>
            <a:endParaRPr lang="en-IN" dirty="0">
              <a:solidFill>
                <a:srgbClr val="FF0000"/>
              </a:solidFill>
            </a:endParaRPr>
          </a:p>
        </p:txBody>
      </p:sp>
      <p:sp>
        <p:nvSpPr>
          <p:cNvPr id="7" name="Rectangle 3">
            <a:extLst>
              <a:ext uri="{FF2B5EF4-FFF2-40B4-BE49-F238E27FC236}">
                <a16:creationId xmlns:a16="http://schemas.microsoft.com/office/drawing/2014/main" id="{A38C019A-CD19-B9C3-9BCD-0EA3AEF8AC17}"/>
              </a:ext>
            </a:extLst>
          </p:cNvPr>
          <p:cNvSpPr txBox="1">
            <a:spLocks noRot="1" noChangeArrowheads="1"/>
          </p:cNvSpPr>
          <p:nvPr/>
        </p:nvSpPr>
        <p:spPr>
          <a:xfrm>
            <a:off x="586274" y="5389472"/>
            <a:ext cx="9388144" cy="830997"/>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00"/>
              </a:buClr>
            </a:pPr>
            <a:r>
              <a:rPr lang="en-US" altLang="en-US" sz="1600" dirty="0">
                <a:latin typeface="Cambria" panose="02040503050406030204" pitchFamily="18" charset="0"/>
                <a:ea typeface="Cambria" panose="02040503050406030204" pitchFamily="18" charset="0"/>
              </a:rPr>
              <a:t>Origin is an unstable spiral point for both the linear system and the nonlinear system.</a:t>
            </a:r>
          </a:p>
          <a:p>
            <a:pPr>
              <a:buClr>
                <a:srgbClr val="000000"/>
              </a:buClr>
            </a:pPr>
            <a:r>
              <a:rPr lang="en-US" altLang="en-US" sz="1600" dirty="0">
                <a:latin typeface="Cambria" panose="02040503050406030204" pitchFamily="18" charset="0"/>
                <a:ea typeface="Cambria" panose="02040503050406030204" pitchFamily="18" charset="0"/>
              </a:rPr>
              <a:t>Therefore, any solution that starts near the origin in the phase plane will spiral away from the origin.</a:t>
            </a:r>
            <a:endParaRPr lang="en-US" altLang="en-US" sz="1600" b="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45FDE2-F8B9-7F1C-3741-8B74D8447B6F}"/>
                  </a:ext>
                </a:extLst>
              </p:cNvPr>
              <p:cNvSpPr txBox="1"/>
              <p:nvPr/>
            </p:nvSpPr>
            <p:spPr>
              <a:xfrm>
                <a:off x="9116006" y="4082962"/>
                <a:ext cx="1548565" cy="38151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𝑖𝑤</m:t>
                      </m:r>
                    </m:oMath>
                  </m:oMathPara>
                </a14:m>
                <a:endParaRPr lang="en-IN" dirty="0"/>
              </a:p>
            </p:txBody>
          </p:sp>
        </mc:Choice>
        <mc:Fallback xmlns="">
          <p:sp>
            <p:nvSpPr>
              <p:cNvPr id="10" name="TextBox 9">
                <a:extLst>
                  <a:ext uri="{FF2B5EF4-FFF2-40B4-BE49-F238E27FC236}">
                    <a16:creationId xmlns:a16="http://schemas.microsoft.com/office/drawing/2014/main" id="{1545FDE2-F8B9-7F1C-3741-8B74D8447B6F}"/>
                  </a:ext>
                </a:extLst>
              </p:cNvPr>
              <p:cNvSpPr txBox="1">
                <a:spLocks noRot="1" noChangeAspect="1" noMove="1" noResize="1" noEditPoints="1" noAdjustHandles="1" noChangeArrowheads="1" noChangeShapeType="1" noTextEdit="1"/>
              </p:cNvSpPr>
              <p:nvPr/>
            </p:nvSpPr>
            <p:spPr>
              <a:xfrm>
                <a:off x="9116006" y="4082962"/>
                <a:ext cx="1548565" cy="381515"/>
              </a:xfrm>
              <a:prstGeom prst="rect">
                <a:avLst/>
              </a:prstGeom>
              <a:blipFill>
                <a:blip r:embed="rId1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820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500"/>
                            </p:stCondLst>
                            <p:childTnLst>
                              <p:par>
                                <p:cTn id="9" presetID="21" presetClass="entr" presetSubtype="1"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BBF03-C801-BE1C-6E88-525540B72515}"/>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E533C738-45A5-0969-1E69-767FBD53FAC8}"/>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5B2170F0-960D-2E5A-018F-F5C6ED844BFA}"/>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a:t>
            </a:r>
            <a:endParaRPr lang="he-IL" sz="2000" dirty="0">
              <a:solidFill>
                <a:srgbClr val="FF0000"/>
              </a:solidFill>
              <a:latin typeface="Cambria" panose="02040503050406030204" pitchFamily="18" charset="0"/>
              <a:ea typeface="Cambria" panose="02040503050406030204" pitchFamily="18" charset="0"/>
            </a:endParaRPr>
          </a:p>
        </p:txBody>
      </p:sp>
      <p:pic>
        <p:nvPicPr>
          <p:cNvPr id="8" name="Picture 6">
            <a:extLst>
              <a:ext uri="{FF2B5EF4-FFF2-40B4-BE49-F238E27FC236}">
                <a16:creationId xmlns:a16="http://schemas.microsoft.com/office/drawing/2014/main" id="{FEAD168D-16D3-38EB-D17B-1F6E1FE755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3723" y="685681"/>
            <a:ext cx="203475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a:extLst>
              <a:ext uri="{FF2B5EF4-FFF2-40B4-BE49-F238E27FC236}">
                <a16:creationId xmlns:a16="http://schemas.microsoft.com/office/drawing/2014/main" id="{1A73456B-FDCF-C136-B851-F0D8B15A33D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8147" y="657985"/>
            <a:ext cx="2718130" cy="152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409813A-CAD7-0DB1-44E4-5B0F8B447FD0}"/>
                  </a:ext>
                </a:extLst>
              </p:cNvPr>
              <p:cNvSpPr txBox="1"/>
              <p:nvPr/>
            </p:nvSpPr>
            <p:spPr>
              <a:xfrm>
                <a:off x="1999362" y="1414343"/>
                <a:ext cx="3012620" cy="47878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𝑟</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𝑟</m:t>
                              </m:r>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𝑟</m:t>
                      </m:r>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𝜃</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E409813A-CAD7-0DB1-44E4-5B0F8B447FD0}"/>
                  </a:ext>
                </a:extLst>
              </p:cNvPr>
              <p:cNvSpPr txBox="1">
                <a:spLocks noRot="1" noChangeAspect="1" noMove="1" noResize="1" noEditPoints="1" noAdjustHandles="1" noChangeArrowheads="1" noChangeShapeType="1" noTextEdit="1"/>
              </p:cNvSpPr>
              <p:nvPr/>
            </p:nvSpPr>
            <p:spPr>
              <a:xfrm>
                <a:off x="1999362" y="1414343"/>
                <a:ext cx="3012620" cy="478785"/>
              </a:xfrm>
              <a:prstGeom prst="rect">
                <a:avLst/>
              </a:prstGeom>
              <a:blipFill>
                <a:blip r:embed="rId5"/>
                <a:stretch>
                  <a:fillRect t="-2532" b="-75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F0816F-6B15-8886-57AD-AC86E4C7D686}"/>
                  </a:ext>
                </a:extLst>
              </p:cNvPr>
              <p:cNvSpPr txBox="1"/>
              <p:nvPr/>
            </p:nvSpPr>
            <p:spPr>
              <a:xfrm>
                <a:off x="4206636" y="3013501"/>
                <a:ext cx="3818930" cy="83099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𝑥</m:t>
                          </m:r>
                        </m:e>
                      </m:acc>
                      <m:r>
                        <a:rPr lang="en-US" sz="2400" b="0" i="1" smtClean="0">
                          <a:solidFill>
                            <a:srgbClr val="0000FF"/>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𝑤𝑦</m:t>
                      </m:r>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𝑦</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𝑤𝑥</m:t>
                      </m:r>
                      <m:r>
                        <a:rPr lang="en-US" sz="2400" b="0" i="1" smtClean="0">
                          <a:solidFill>
                            <a:srgbClr val="0000FF"/>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p:txBody>
          </p:sp>
        </mc:Choice>
        <mc:Fallback xmlns="">
          <p:sp>
            <p:nvSpPr>
              <p:cNvPr id="5" name="TextBox 4">
                <a:extLst>
                  <a:ext uri="{FF2B5EF4-FFF2-40B4-BE49-F238E27FC236}">
                    <a16:creationId xmlns:a16="http://schemas.microsoft.com/office/drawing/2014/main" id="{24F0816F-6B15-8886-57AD-AC86E4C7D686}"/>
                  </a:ext>
                </a:extLst>
              </p:cNvPr>
              <p:cNvSpPr txBox="1">
                <a:spLocks noRot="1" noChangeAspect="1" noMove="1" noResize="1" noEditPoints="1" noAdjustHandles="1" noChangeArrowheads="1" noChangeShapeType="1" noTextEdit="1"/>
              </p:cNvSpPr>
              <p:nvPr/>
            </p:nvSpPr>
            <p:spPr>
              <a:xfrm>
                <a:off x="4206636" y="3013501"/>
                <a:ext cx="3818930" cy="830997"/>
              </a:xfrm>
              <a:prstGeom prst="rect">
                <a:avLst/>
              </a:prstGeom>
              <a:blipFill>
                <a:blip r:embed="rId6"/>
                <a:stretch>
                  <a:fillRect b="-87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3819C3-F3C5-E6D3-7C16-F1A6D8E3608B}"/>
                  </a:ext>
                </a:extLst>
              </p:cNvPr>
              <p:cNvSpPr txBox="1"/>
              <p:nvPr/>
            </p:nvSpPr>
            <p:spPr>
              <a:xfrm>
                <a:off x="1999362" y="785739"/>
                <a:ext cx="2952796"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11" name="TextBox 10">
                <a:extLst>
                  <a:ext uri="{FF2B5EF4-FFF2-40B4-BE49-F238E27FC236}">
                    <a16:creationId xmlns:a16="http://schemas.microsoft.com/office/drawing/2014/main" id="{EA3819C3-F3C5-E6D3-7C16-F1A6D8E3608B}"/>
                  </a:ext>
                </a:extLst>
              </p:cNvPr>
              <p:cNvSpPr txBox="1">
                <a:spLocks noRot="1" noChangeAspect="1" noMove="1" noResize="1" noEditPoints="1" noAdjustHandles="1" noChangeArrowheads="1" noChangeShapeType="1" noTextEdit="1"/>
              </p:cNvSpPr>
              <p:nvPr/>
            </p:nvSpPr>
            <p:spPr>
              <a:xfrm>
                <a:off x="1999362" y="785739"/>
                <a:ext cx="2952796" cy="461665"/>
              </a:xfrm>
              <a:prstGeom prst="rect">
                <a:avLst/>
              </a:prstGeom>
              <a:blipFill>
                <a:blip r:embed="rId7"/>
                <a:stretch>
                  <a:fillRect b="-7895"/>
                </a:stretch>
              </a:blipFill>
            </p:spPr>
            <p:txBody>
              <a:bodyPr/>
              <a:lstStyle/>
              <a:p>
                <a:r>
                  <a:rPr lang="en-IN">
                    <a:noFill/>
                  </a:rPr>
                  <a:t> </a:t>
                </a:r>
              </a:p>
            </p:txBody>
          </p:sp>
        </mc:Fallback>
      </mc:AlternateContent>
      <p:cxnSp>
        <p:nvCxnSpPr>
          <p:cNvPr id="18" name="Straight Connector 17">
            <a:extLst>
              <a:ext uri="{FF2B5EF4-FFF2-40B4-BE49-F238E27FC236}">
                <a16:creationId xmlns:a16="http://schemas.microsoft.com/office/drawing/2014/main" id="{4EAAEC8B-6160-1F9D-3E05-14AA75802C67}"/>
              </a:ext>
            </a:extLst>
          </p:cNvPr>
          <p:cNvCxnSpPr/>
          <p:nvPr/>
        </p:nvCxnSpPr>
        <p:spPr>
          <a:xfrm>
            <a:off x="8360228" y="3638152"/>
            <a:ext cx="0" cy="1680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4">
            <a:extLst>
              <a:ext uri="{FF2B5EF4-FFF2-40B4-BE49-F238E27FC236}">
                <a16:creationId xmlns:a16="http://schemas.microsoft.com/office/drawing/2014/main" id="{AA61B93C-0841-94E3-368B-1319F46A7E7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11530" y="5410200"/>
            <a:ext cx="3573655" cy="1147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6">
            <a:extLst>
              <a:ext uri="{FF2B5EF4-FFF2-40B4-BE49-F238E27FC236}">
                <a16:creationId xmlns:a16="http://schemas.microsoft.com/office/drawing/2014/main" id="{747CDDB2-E328-9585-DB74-B98F9165BAB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47949" y="5698331"/>
            <a:ext cx="19621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17">
            <a:extLst>
              <a:ext uri="{FF2B5EF4-FFF2-40B4-BE49-F238E27FC236}">
                <a16:creationId xmlns:a16="http://schemas.microsoft.com/office/drawing/2014/main" id="{3D6C89C3-181B-4F3D-4630-6777A448875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00300" y="5029200"/>
            <a:ext cx="2476501" cy="292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a:extLst>
              <a:ext uri="{FF2B5EF4-FFF2-40B4-BE49-F238E27FC236}">
                <a16:creationId xmlns:a16="http://schemas.microsoft.com/office/drawing/2014/main" id="{2A56A77A-F306-EEAE-31B3-079DE679A199}"/>
              </a:ext>
            </a:extLst>
          </p:cNvPr>
          <p:cNvCxnSpPr>
            <a:cxnSpLocks/>
          </p:cNvCxnSpPr>
          <p:nvPr/>
        </p:nvCxnSpPr>
        <p:spPr>
          <a:xfrm>
            <a:off x="3181739" y="1893128"/>
            <a:ext cx="0" cy="3136072"/>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233793-24D6-CA55-40D8-A2DB61C871A5}"/>
                  </a:ext>
                </a:extLst>
              </p:cNvPr>
              <p:cNvSpPr txBox="1"/>
              <p:nvPr/>
            </p:nvSpPr>
            <p:spPr>
              <a:xfrm>
                <a:off x="3370157" y="5887595"/>
                <a:ext cx="334096" cy="307777"/>
              </a:xfrm>
              <a:prstGeom prst="rect">
                <a:avLst/>
              </a:prstGeom>
              <a:solidFill>
                <a:schemeClr val="accent2"/>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𝜇</m:t>
                      </m:r>
                    </m:oMath>
                  </m:oMathPara>
                </a14:m>
                <a:endParaRPr lang="en-IN" sz="1400" dirty="0"/>
              </a:p>
            </p:txBody>
          </p:sp>
        </mc:Choice>
        <mc:Fallback xmlns="">
          <p:sp>
            <p:nvSpPr>
              <p:cNvPr id="12" name="TextBox 11">
                <a:extLst>
                  <a:ext uri="{FF2B5EF4-FFF2-40B4-BE49-F238E27FC236}">
                    <a16:creationId xmlns:a16="http://schemas.microsoft.com/office/drawing/2014/main" id="{71233793-24D6-CA55-40D8-A2DB61C871A5}"/>
                  </a:ext>
                </a:extLst>
              </p:cNvPr>
              <p:cNvSpPr txBox="1">
                <a:spLocks noRot="1" noChangeAspect="1" noMove="1" noResize="1" noEditPoints="1" noAdjustHandles="1" noChangeArrowheads="1" noChangeShapeType="1" noTextEdit="1"/>
              </p:cNvSpPr>
              <p:nvPr/>
            </p:nvSpPr>
            <p:spPr>
              <a:xfrm>
                <a:off x="3370157" y="5887595"/>
                <a:ext cx="334096" cy="307777"/>
              </a:xfrm>
              <a:prstGeom prst="rect">
                <a:avLst/>
              </a:prstGeom>
              <a:blipFill>
                <a:blip r:embed="rId11"/>
                <a:stretch>
                  <a:fillRect b="-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B3C920-D770-D522-6626-0EDB92222971}"/>
                  </a:ext>
                </a:extLst>
              </p:cNvPr>
              <p:cNvSpPr txBox="1"/>
              <p:nvPr/>
            </p:nvSpPr>
            <p:spPr>
              <a:xfrm>
                <a:off x="6395411" y="6388685"/>
                <a:ext cx="359952" cy="169277"/>
              </a:xfrm>
              <a:prstGeom prst="rect">
                <a:avLst/>
              </a:prstGeom>
              <a:solidFill>
                <a:schemeClr val="accent2"/>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b="0" i="1" dirty="0" smtClean="0">
                          <a:latin typeface="Cambria Math" panose="02040503050406030204" pitchFamily="18" charset="0"/>
                        </a:rPr>
                        <m:t>𝜇</m:t>
                      </m:r>
                      <m:r>
                        <a:rPr lang="en-US" sz="500" b="0" i="1" dirty="0" smtClean="0">
                          <a:latin typeface="Cambria Math" panose="02040503050406030204" pitchFamily="18" charset="0"/>
                        </a:rPr>
                        <m:t>&lt;</m:t>
                      </m:r>
                      <m:r>
                        <a:rPr lang="en-US" sz="500" b="0" i="1" dirty="0" smtClean="0">
                          <a:latin typeface="Cambria Math" panose="02040503050406030204" pitchFamily="18" charset="0"/>
                        </a:rPr>
                        <m:t>0</m:t>
                      </m:r>
                    </m:oMath>
                  </m:oMathPara>
                </a14:m>
                <a:endParaRPr lang="en-IN" sz="500" dirty="0"/>
              </a:p>
            </p:txBody>
          </p:sp>
        </mc:Choice>
        <mc:Fallback xmlns="">
          <p:sp>
            <p:nvSpPr>
              <p:cNvPr id="13" name="TextBox 12">
                <a:extLst>
                  <a:ext uri="{FF2B5EF4-FFF2-40B4-BE49-F238E27FC236}">
                    <a16:creationId xmlns:a16="http://schemas.microsoft.com/office/drawing/2014/main" id="{88B3C920-D770-D522-6626-0EDB92222971}"/>
                  </a:ext>
                </a:extLst>
              </p:cNvPr>
              <p:cNvSpPr txBox="1">
                <a:spLocks noRot="1" noChangeAspect="1" noMove="1" noResize="1" noEditPoints="1" noAdjustHandles="1" noChangeArrowheads="1" noChangeShapeType="1" noTextEdit="1"/>
              </p:cNvSpPr>
              <p:nvPr/>
            </p:nvSpPr>
            <p:spPr>
              <a:xfrm>
                <a:off x="6395411" y="6388685"/>
                <a:ext cx="359952" cy="16927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19D5201-8C97-AAE9-2B0A-1F47DBD058E7}"/>
                  </a:ext>
                </a:extLst>
              </p:cNvPr>
              <p:cNvSpPr txBox="1"/>
              <p:nvPr/>
            </p:nvSpPr>
            <p:spPr>
              <a:xfrm>
                <a:off x="7678147" y="6394061"/>
                <a:ext cx="359952" cy="169277"/>
              </a:xfrm>
              <a:prstGeom prst="rect">
                <a:avLst/>
              </a:prstGeom>
              <a:solidFill>
                <a:schemeClr val="accent2"/>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b="0" i="1" dirty="0" smtClean="0">
                          <a:latin typeface="Cambria Math" panose="02040503050406030204" pitchFamily="18" charset="0"/>
                        </a:rPr>
                        <m:t>𝜇</m:t>
                      </m:r>
                      <m:r>
                        <a:rPr lang="en-US" sz="500" b="0" i="1" dirty="0" smtClean="0">
                          <a:latin typeface="Cambria Math" panose="02040503050406030204" pitchFamily="18" charset="0"/>
                        </a:rPr>
                        <m:t>=</m:t>
                      </m:r>
                      <m:r>
                        <a:rPr lang="en-US" sz="500" b="0" i="1" dirty="0" smtClean="0">
                          <a:latin typeface="Cambria Math" panose="02040503050406030204" pitchFamily="18" charset="0"/>
                        </a:rPr>
                        <m:t>0</m:t>
                      </m:r>
                    </m:oMath>
                  </m:oMathPara>
                </a14:m>
                <a:endParaRPr lang="en-IN" sz="500" dirty="0"/>
              </a:p>
            </p:txBody>
          </p:sp>
        </mc:Choice>
        <mc:Fallback xmlns="">
          <p:sp>
            <p:nvSpPr>
              <p:cNvPr id="14" name="TextBox 13">
                <a:extLst>
                  <a:ext uri="{FF2B5EF4-FFF2-40B4-BE49-F238E27FC236}">
                    <a16:creationId xmlns:a16="http://schemas.microsoft.com/office/drawing/2014/main" id="{119D5201-8C97-AAE9-2B0A-1F47DBD058E7}"/>
                  </a:ext>
                </a:extLst>
              </p:cNvPr>
              <p:cNvSpPr txBox="1">
                <a:spLocks noRot="1" noChangeAspect="1" noMove="1" noResize="1" noEditPoints="1" noAdjustHandles="1" noChangeArrowheads="1" noChangeShapeType="1" noTextEdit="1"/>
              </p:cNvSpPr>
              <p:nvPr/>
            </p:nvSpPr>
            <p:spPr>
              <a:xfrm>
                <a:off x="7678147" y="6394061"/>
                <a:ext cx="359952" cy="169277"/>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2A3CC88-E494-7093-32DE-557830B55910}"/>
                  </a:ext>
                </a:extLst>
              </p:cNvPr>
              <p:cNvSpPr txBox="1"/>
              <p:nvPr/>
            </p:nvSpPr>
            <p:spPr>
              <a:xfrm>
                <a:off x="8933227" y="6388685"/>
                <a:ext cx="359952" cy="169277"/>
              </a:xfrm>
              <a:prstGeom prst="rect">
                <a:avLst/>
              </a:prstGeom>
              <a:solidFill>
                <a:schemeClr val="accent2"/>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b="0" i="1" dirty="0" smtClean="0">
                          <a:latin typeface="Cambria Math" panose="02040503050406030204" pitchFamily="18" charset="0"/>
                        </a:rPr>
                        <m:t>𝜇</m:t>
                      </m:r>
                      <m:r>
                        <a:rPr lang="en-US" sz="500" b="0" i="1" dirty="0" smtClean="0">
                          <a:latin typeface="Cambria Math" panose="02040503050406030204" pitchFamily="18" charset="0"/>
                        </a:rPr>
                        <m:t>&gt;</m:t>
                      </m:r>
                      <m:r>
                        <a:rPr lang="en-US" sz="500" b="0" i="1" dirty="0" smtClean="0">
                          <a:latin typeface="Cambria Math" panose="02040503050406030204" pitchFamily="18" charset="0"/>
                        </a:rPr>
                        <m:t>0</m:t>
                      </m:r>
                    </m:oMath>
                  </m:oMathPara>
                </a14:m>
                <a:endParaRPr lang="en-IN" sz="500" dirty="0"/>
              </a:p>
            </p:txBody>
          </p:sp>
        </mc:Choice>
        <mc:Fallback xmlns="">
          <p:sp>
            <p:nvSpPr>
              <p:cNvPr id="15" name="TextBox 14">
                <a:extLst>
                  <a:ext uri="{FF2B5EF4-FFF2-40B4-BE49-F238E27FC236}">
                    <a16:creationId xmlns:a16="http://schemas.microsoft.com/office/drawing/2014/main" id="{A2A3CC88-E494-7093-32DE-557830B55910}"/>
                  </a:ext>
                </a:extLst>
              </p:cNvPr>
              <p:cNvSpPr txBox="1">
                <a:spLocks noRot="1" noChangeAspect="1" noMove="1" noResize="1" noEditPoints="1" noAdjustHandles="1" noChangeArrowheads="1" noChangeShapeType="1" noTextEdit="1"/>
              </p:cNvSpPr>
              <p:nvPr/>
            </p:nvSpPr>
            <p:spPr>
              <a:xfrm>
                <a:off x="8933227" y="6388685"/>
                <a:ext cx="359952" cy="169277"/>
              </a:xfrm>
              <a:prstGeom prst="rect">
                <a:avLst/>
              </a:prstGeom>
              <a:blipFill>
                <a:blip r:embed="rId1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7788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500"/>
                            </p:stCondLst>
                            <p:childTnLst>
                              <p:par>
                                <p:cTn id="9" presetID="21" presetClass="entr" presetSubtype="1"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6141D-3850-2B90-85F5-73052A1D8845}"/>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8DE9D01B-ED06-C923-8A66-CBED4986E780}"/>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D0A9994F-6A73-40A7-5867-88F0334E3F81}"/>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 </a:t>
            </a:r>
            <a:r>
              <a:rPr lang="en-US" sz="2000" dirty="0" err="1">
                <a:solidFill>
                  <a:srgbClr val="FF0000"/>
                </a:solidFill>
                <a:latin typeface="Cambria" panose="02040503050406030204" pitchFamily="18" charset="0"/>
                <a:ea typeface="Cambria" panose="02040503050406030204" pitchFamily="18" charset="0"/>
              </a:rPr>
              <a:t>VanderPol</a:t>
            </a:r>
            <a:r>
              <a:rPr lang="en-US" sz="2000" dirty="0">
                <a:solidFill>
                  <a:srgbClr val="FF0000"/>
                </a:solidFill>
                <a:latin typeface="Cambria" panose="02040503050406030204" pitchFamily="18" charset="0"/>
                <a:ea typeface="Cambria" panose="02040503050406030204" pitchFamily="18" charset="0"/>
              </a:rPr>
              <a:t> Oscillator</a:t>
            </a:r>
            <a:endParaRPr lang="he-IL" sz="2000" dirty="0">
              <a:solidFill>
                <a:srgbClr val="FF0000"/>
              </a:solidFill>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74F5F586-F312-4E8D-8CA8-C50AE8D77E95}"/>
              </a:ext>
            </a:extLst>
          </p:cNvPr>
          <p:cNvPicPr>
            <a:picLocks noChangeAspect="1"/>
          </p:cNvPicPr>
          <p:nvPr/>
        </p:nvPicPr>
        <p:blipFill>
          <a:blip r:embed="rId3"/>
          <a:stretch>
            <a:fillRect/>
          </a:stretch>
        </p:blipFill>
        <p:spPr>
          <a:xfrm>
            <a:off x="2365266" y="1334046"/>
            <a:ext cx="7701406" cy="27432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E7E476-899F-3F50-4ED4-657256405D76}"/>
                  </a:ext>
                </a:extLst>
              </p:cNvPr>
              <p:cNvSpPr txBox="1"/>
              <p:nvPr/>
            </p:nvSpPr>
            <p:spPr>
              <a:xfrm>
                <a:off x="2817294" y="741775"/>
                <a:ext cx="679735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u="none" strike="noStrike" baseline="0" dirty="0" smtClean="0">
                              <a:latin typeface="Cambria Math" panose="02040503050406030204" pitchFamily="18" charset="0"/>
                            </a:rPr>
                          </m:ctrlPr>
                        </m:sSubPr>
                        <m:e>
                          <m:acc>
                            <m:accPr>
                              <m:chr m:val="̈"/>
                              <m:ctrlPr>
                                <a:rPr lang="en-US" sz="1800" b="0" i="1" u="none" strike="noStrike" baseline="0" dirty="0" smtClean="0">
                                  <a:latin typeface="Cambria Math" panose="02040503050406030204" pitchFamily="18" charset="0"/>
                                </a:rPr>
                              </m:ctrlPr>
                            </m:accPr>
                            <m:e>
                              <m:r>
                                <a:rPr lang="en-US" sz="1800" b="0" i="1" u="none" strike="noStrike" baseline="0" dirty="0" smtClean="0">
                                  <a:latin typeface="Cambria Math" panose="02040503050406030204" pitchFamily="18" charset="0"/>
                                </a:rPr>
                                <m:t>𝑥</m:t>
                              </m:r>
                            </m:e>
                          </m:acc>
                        </m:e>
                        <m:sub/>
                      </m:sSub>
                      <m:r>
                        <a:rPr lang="el-GR" sz="1800" b="0" i="1" u="none" strike="noStrike" baseline="0" dirty="0" smtClean="0">
                          <a:latin typeface="Cambria Math" panose="02040503050406030204" pitchFamily="18" charset="0"/>
                        </a:rPr>
                        <m:t>+</m:t>
                      </m:r>
                      <m:r>
                        <a:rPr lang="el-GR" sz="1800" b="0" i="1" u="none" strike="noStrike" baseline="0" dirty="0" smtClean="0">
                          <a:latin typeface="Cambria Math" panose="02040503050406030204" pitchFamily="18" charset="0"/>
                        </a:rPr>
                        <m:t>𝜇</m:t>
                      </m:r>
                      <m:r>
                        <a:rPr lang="en-US" sz="1800" b="0" i="1" u="none" strike="noStrike" baseline="0" dirty="0" smtClean="0">
                          <a:latin typeface="Cambria Math" panose="02040503050406030204" pitchFamily="18" charset="0"/>
                        </a:rPr>
                        <m:t>(</m:t>
                      </m:r>
                      <m:sSup>
                        <m:sSupPr>
                          <m:ctrlPr>
                            <a:rPr lang="en-US" sz="1800" b="0" i="1" u="none" strike="noStrike" baseline="0" dirty="0" smtClean="0">
                              <a:latin typeface="Cambria Math" panose="02040503050406030204" pitchFamily="18" charset="0"/>
                            </a:rPr>
                          </m:ctrlPr>
                        </m:sSupPr>
                        <m:e>
                          <m:r>
                            <a:rPr lang="en-US" sz="1800" b="0" i="1" u="none" strike="noStrike" baseline="0" dirty="0" smtClean="0">
                              <a:latin typeface="Cambria Math" panose="02040503050406030204" pitchFamily="18" charset="0"/>
                            </a:rPr>
                            <m:t>𝑥</m:t>
                          </m:r>
                        </m:e>
                        <m:sup>
                          <m:r>
                            <a:rPr lang="en-US" sz="1800" b="0" i="1" u="none" strike="noStrike" baseline="0" dirty="0" smtClean="0">
                              <a:latin typeface="Cambria Math" panose="02040503050406030204" pitchFamily="18" charset="0"/>
                            </a:rPr>
                            <m:t>2</m:t>
                          </m:r>
                        </m:sup>
                      </m:sSup>
                      <m:r>
                        <a:rPr lang="en-US" sz="1800" b="0" i="1" u="none" strike="noStrike" baseline="0" dirty="0" smtClean="0">
                          <a:latin typeface="Cambria Math" panose="02040503050406030204" pitchFamily="18" charset="0"/>
                        </a:rPr>
                        <m:t>−</m:t>
                      </m:r>
                      <m:r>
                        <a:rPr lang="en-US" sz="1800" b="0" i="1" u="none" strike="noStrike" baseline="0" dirty="0" smtClean="0">
                          <a:latin typeface="Cambria Math" panose="02040503050406030204" pitchFamily="18" charset="0"/>
                        </a:rPr>
                        <m:t>1</m:t>
                      </m:r>
                      <m:r>
                        <a:rPr lang="en-US" sz="1800" b="0" i="1" u="none" strike="noStrike" baseline="0" dirty="0" smtClean="0">
                          <a:latin typeface="Cambria Math" panose="02040503050406030204" pitchFamily="18" charset="0"/>
                        </a:rPr>
                        <m:t>) </m:t>
                      </m:r>
                      <m:acc>
                        <m:accPr>
                          <m:chr m:val="̇"/>
                          <m:ctrlPr>
                            <a:rPr lang="en-US" sz="1800" b="0" i="1" u="none" strike="noStrike" baseline="0" dirty="0" smtClean="0">
                              <a:latin typeface="Cambria Math" panose="02040503050406030204" pitchFamily="18" charset="0"/>
                            </a:rPr>
                          </m:ctrlPr>
                        </m:accPr>
                        <m:e>
                          <m:r>
                            <a:rPr lang="en-US" sz="1800" b="0" i="1" u="none" strike="noStrike" baseline="0" dirty="0" smtClean="0">
                              <a:latin typeface="Cambria Math" panose="02040503050406030204" pitchFamily="18" charset="0"/>
                            </a:rPr>
                            <m:t>𝑥</m:t>
                          </m:r>
                        </m:e>
                      </m:acc>
                      <m:r>
                        <a:rPr lang="el-GR" sz="1800" b="0" i="1" u="none" strike="noStrike" baseline="0" dirty="0" smtClean="0">
                          <a:latin typeface="Cambria Math" panose="02040503050406030204" pitchFamily="18" charset="0"/>
                        </a:rPr>
                        <m:t> +</m:t>
                      </m:r>
                      <m:r>
                        <a:rPr lang="el-GR" sz="1800" b="0" i="1" u="none" strike="noStrike" baseline="0" dirty="0" smtClean="0">
                          <a:latin typeface="Cambria Math" panose="02040503050406030204" pitchFamily="18" charset="0"/>
                        </a:rPr>
                        <m:t>𝑥</m:t>
                      </m:r>
                      <m:r>
                        <a:rPr lang="el-GR" sz="1800" b="0" i="1" u="none" strike="noStrike" baseline="0" dirty="0" smtClean="0">
                          <a:latin typeface="Cambria Math" panose="02040503050406030204" pitchFamily="18" charset="0"/>
                        </a:rPr>
                        <m:t> = </m:t>
                      </m:r>
                      <m:r>
                        <a:rPr lang="el-GR" sz="1800" b="0" i="1" u="none" strike="noStrike" baseline="0" dirty="0" smtClean="0">
                          <a:latin typeface="Cambria Math" panose="02040503050406030204" pitchFamily="18" charset="0"/>
                        </a:rPr>
                        <m:t>0</m:t>
                      </m:r>
                    </m:oMath>
                  </m:oMathPara>
                </a14:m>
                <a:endParaRPr lang="en-IN" dirty="0"/>
              </a:p>
            </p:txBody>
          </p:sp>
        </mc:Choice>
        <mc:Fallback xmlns="">
          <p:sp>
            <p:nvSpPr>
              <p:cNvPr id="5" name="TextBox 4">
                <a:extLst>
                  <a:ext uri="{FF2B5EF4-FFF2-40B4-BE49-F238E27FC236}">
                    <a16:creationId xmlns:a16="http://schemas.microsoft.com/office/drawing/2014/main" id="{86E7E476-899F-3F50-4ED4-657256405D76}"/>
                  </a:ext>
                </a:extLst>
              </p:cNvPr>
              <p:cNvSpPr txBox="1">
                <a:spLocks noRot="1" noChangeAspect="1" noMove="1" noResize="1" noEditPoints="1" noAdjustHandles="1" noChangeArrowheads="1" noChangeShapeType="1" noTextEdit="1"/>
              </p:cNvSpPr>
              <p:nvPr/>
            </p:nvSpPr>
            <p:spPr>
              <a:xfrm>
                <a:off x="2817294" y="741775"/>
                <a:ext cx="6797350" cy="369332"/>
              </a:xfrm>
              <a:prstGeom prst="rect">
                <a:avLst/>
              </a:prstGeom>
              <a:blipFill>
                <a:blip r:embed="rId4"/>
                <a:stretch>
                  <a:fillRect b="-13333"/>
                </a:stretch>
              </a:blipFill>
            </p:spPr>
            <p:txBody>
              <a:bodyPr/>
              <a:lstStyle/>
              <a:p>
                <a:r>
                  <a:rPr lang="en-IN">
                    <a:noFill/>
                  </a:rPr>
                  <a:t> </a:t>
                </a:r>
              </a:p>
            </p:txBody>
          </p:sp>
        </mc:Fallback>
      </mc:AlternateContent>
    </p:spTree>
    <p:extLst>
      <p:ext uri="{BB962C8B-B14F-4D97-AF65-F5344CB8AC3E}">
        <p14:creationId xmlns:p14="http://schemas.microsoft.com/office/powerpoint/2010/main" val="919890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626A1-91BD-2204-04A7-32D90FD22541}"/>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25CCEBD8-32F1-5936-2525-6F668477752C}"/>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B95DF175-15E3-F98A-D811-D0538A2511F9}"/>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a:t>
            </a:r>
            <a:endParaRPr lang="he-IL" sz="2000" dirty="0">
              <a:solidFill>
                <a:srgbClr val="FF0000"/>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41EE63EC-8BAD-107C-825E-331D0FC145AC}"/>
              </a:ext>
            </a:extLst>
          </p:cNvPr>
          <p:cNvSpPr txBox="1"/>
          <p:nvPr/>
        </p:nvSpPr>
        <p:spPr>
          <a:xfrm>
            <a:off x="790832" y="1274968"/>
            <a:ext cx="11013990" cy="1754326"/>
          </a:xfrm>
          <a:prstGeom prst="rect">
            <a:avLst/>
          </a:prstGeom>
          <a:solidFill>
            <a:schemeClr val="bg1"/>
          </a:solidFill>
        </p:spPr>
        <p:txBody>
          <a:bodyPr wrap="square">
            <a:spAutoFit/>
          </a:bodyPr>
          <a:lstStyle/>
          <a:p>
            <a:pPr algn="l"/>
            <a:r>
              <a:rPr lang="en-US" b="0" i="0" dirty="0">
                <a:effectLst/>
                <a:latin typeface="Cambria" panose="02040503050406030204" pitchFamily="18" charset="0"/>
                <a:ea typeface="Cambria" panose="02040503050406030204" pitchFamily="18" charset="0"/>
              </a:rPr>
              <a:t>A limit cycle refers to a repeating pattern of behavior in a dynamic system. While it is true that limit cycles are not necessarily circular, they may exhibit complex and irregular shapes. The statement that limit cycles are not generally circles and often need to be found numerically is accurate.</a:t>
            </a:r>
          </a:p>
          <a:p>
            <a:pPr algn="l"/>
            <a:r>
              <a:rPr lang="en-US" b="0" i="0" dirty="0">
                <a:effectLst/>
                <a:latin typeface="Cambria" panose="02040503050406030204" pitchFamily="18" charset="0"/>
                <a:ea typeface="Cambria" panose="02040503050406030204" pitchFamily="18" charset="0"/>
              </a:rPr>
              <a:t>In many real-world systems, especially nonlinear systems, the behavior might not be described by simple sinusoidal functions. The trajectories of the system might follow more intricate paths, and determining the shape of the limit cycle may require numerical methods and simulations rather than analytical solutions.</a:t>
            </a:r>
          </a:p>
        </p:txBody>
      </p:sp>
      <p:sp>
        <p:nvSpPr>
          <p:cNvPr id="11" name="TextBox 10">
            <a:extLst>
              <a:ext uri="{FF2B5EF4-FFF2-40B4-BE49-F238E27FC236}">
                <a16:creationId xmlns:a16="http://schemas.microsoft.com/office/drawing/2014/main" id="{F232EE85-B052-7F4C-4D72-513A23323FE7}"/>
              </a:ext>
            </a:extLst>
          </p:cNvPr>
          <p:cNvSpPr txBox="1"/>
          <p:nvPr/>
        </p:nvSpPr>
        <p:spPr>
          <a:xfrm>
            <a:off x="953529" y="3596234"/>
            <a:ext cx="10688595" cy="646331"/>
          </a:xfrm>
          <a:prstGeom prst="rect">
            <a:avLst/>
          </a:prstGeom>
          <a:solidFill>
            <a:schemeClr val="bg1"/>
          </a:solid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If a trajectory is confined to a closed, bounded region that contains no fixed points, then the trajectory eventually must approach a closed orbit.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158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17B1F-2069-AFA2-5F0D-0FF36CDBB60B}"/>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E9ABBC38-FE66-E4D4-53A3-55191131E824}"/>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15E0C78E-9F4C-CED7-A44D-B3F241A5D6AC}"/>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a:t>
            </a:r>
            <a:endParaRPr lang="he-IL" sz="2000" dirty="0">
              <a:solidFill>
                <a:srgbClr val="FF0000"/>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2CD77A05-23A3-C462-04D4-D2DB41F2A9F6}"/>
              </a:ext>
            </a:extLst>
          </p:cNvPr>
          <p:cNvSpPr txBox="1"/>
          <p:nvPr/>
        </p:nvSpPr>
        <p:spPr>
          <a:xfrm>
            <a:off x="3601994" y="811845"/>
            <a:ext cx="7403757" cy="646331"/>
          </a:xfrm>
          <a:prstGeom prst="rect">
            <a:avLst/>
          </a:prstGeom>
          <a:solidFill>
            <a:schemeClr val="bg1"/>
          </a:solid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If a trajectory is confined to a closed, bounded region that contains no fixed points, then the trajectory eventually must approach a closed orbit.</a:t>
            </a: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49C7A305-385C-2FBB-BE91-AED6457A0A24}"/>
              </a:ext>
            </a:extLst>
          </p:cNvPr>
          <p:cNvSpPr txBox="1"/>
          <p:nvPr/>
        </p:nvSpPr>
        <p:spPr>
          <a:xfrm>
            <a:off x="185351" y="811845"/>
            <a:ext cx="2664941" cy="646331"/>
          </a:xfrm>
          <a:prstGeom prst="rect">
            <a:avLst/>
          </a:prstGeom>
          <a:solidFill>
            <a:schemeClr val="bg1"/>
          </a:solidFill>
        </p:spPr>
        <p:txBody>
          <a:bodyPr wrap="square">
            <a:spAutoFit/>
          </a:bodyPr>
          <a:lstStyle/>
          <a:p>
            <a:r>
              <a:rPr lang="en-IN" sz="1800" b="0" i="0" u="none" strike="noStrike" baseline="0" dirty="0">
                <a:solidFill>
                  <a:srgbClr val="FF0000"/>
                </a:solidFill>
                <a:latin typeface="LCMSS8"/>
              </a:rPr>
              <a:t>The </a:t>
            </a:r>
            <a:r>
              <a:rPr lang="en-IN" sz="1800" b="0" i="0" u="none" strike="noStrike" baseline="0" dirty="0" err="1">
                <a:solidFill>
                  <a:srgbClr val="FF0000"/>
                </a:solidFill>
                <a:latin typeface="LCMSS8"/>
              </a:rPr>
              <a:t>Poincar´e-Bendixson</a:t>
            </a:r>
            <a:r>
              <a:rPr lang="en-IN" sz="1800" b="0" i="0" u="none" strike="noStrike" baseline="0" dirty="0">
                <a:solidFill>
                  <a:srgbClr val="FF0000"/>
                </a:solidFill>
                <a:latin typeface="LCMSS8"/>
              </a:rPr>
              <a:t> Theorem</a:t>
            </a:r>
            <a:endParaRPr lang="en-IN" dirty="0">
              <a:solidFill>
                <a:srgbClr val="FF0000"/>
              </a:solidFill>
            </a:endParaRPr>
          </a:p>
        </p:txBody>
      </p:sp>
      <p:sp>
        <p:nvSpPr>
          <p:cNvPr id="10" name="TextBox 9">
            <a:extLst>
              <a:ext uri="{FF2B5EF4-FFF2-40B4-BE49-F238E27FC236}">
                <a16:creationId xmlns:a16="http://schemas.microsoft.com/office/drawing/2014/main" id="{F010CA71-52D9-32AA-AD86-9FC2FF1E3536}"/>
              </a:ext>
            </a:extLst>
          </p:cNvPr>
          <p:cNvSpPr txBox="1"/>
          <p:nvPr/>
        </p:nvSpPr>
        <p:spPr>
          <a:xfrm>
            <a:off x="959708" y="1986004"/>
            <a:ext cx="6796216" cy="369332"/>
          </a:xfrm>
          <a:prstGeom prst="rect">
            <a:avLst/>
          </a:prstGeom>
          <a:solidFill>
            <a:schemeClr val="bg1"/>
          </a:solidFill>
        </p:spPr>
        <p:txBody>
          <a:bodyPr wrap="square">
            <a:spAutoFit/>
          </a:bodyPr>
          <a:lstStyle/>
          <a:p>
            <a:r>
              <a:rPr lang="en-US" dirty="0">
                <a:latin typeface="Cambria" panose="02040503050406030204" pitchFamily="18" charset="0"/>
                <a:ea typeface="Cambria" panose="02040503050406030204" pitchFamily="18" charset="0"/>
              </a:rPr>
              <a:t>To determine if a trajectory is confined to a closed, bounded region</a:t>
            </a:r>
            <a:endParaRPr lang="en-IN"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783A97-9614-2E38-6772-A1861C70E2D6}"/>
                  </a:ext>
                </a:extLst>
              </p:cNvPr>
              <p:cNvSpPr txBox="1"/>
              <p:nvPr/>
            </p:nvSpPr>
            <p:spPr>
              <a:xfrm>
                <a:off x="2739080" y="2881865"/>
                <a:ext cx="8637373" cy="2031325"/>
              </a:xfrm>
              <a:prstGeom prst="rect">
                <a:avLst/>
              </a:prstGeom>
              <a:solidFill>
                <a:schemeClr val="bg1"/>
              </a:solidFill>
            </p:spPr>
            <p:txBody>
              <a:bodyPr wrap="square">
                <a:spAutoFit/>
              </a:bodyPr>
              <a:lstStyle/>
              <a:p>
                <a:pPr marL="285750" indent="-285750" algn="l">
                  <a:buFont typeface="Arial" panose="020B0604020202020204" pitchFamily="34" charset="0"/>
                  <a:buChar char="•"/>
                </a:pPr>
                <a:r>
                  <a:rPr lang="en-IN" sz="1800" b="0" i="0" u="none" strike="noStrike" baseline="0" dirty="0">
                    <a:latin typeface="Cambria" panose="02040503050406030204" pitchFamily="18" charset="0"/>
                    <a:ea typeface="Cambria" panose="02040503050406030204" pitchFamily="18" charset="0"/>
                  </a:rPr>
                  <a:t>We </a:t>
                </a:r>
                <a:r>
                  <a:rPr lang="en-US" sz="1800" b="0" i="0" u="none" strike="noStrike" baseline="0" dirty="0">
                    <a:latin typeface="Cambria" panose="02040503050406030204" pitchFamily="18" charset="0"/>
                    <a:ea typeface="Cambria" panose="02040503050406030204" pitchFamily="18" charset="0"/>
                  </a:rPr>
                  <a:t>need to show that there exists a region </a:t>
                </a:r>
                <a14:m>
                  <m:oMath xmlns:m="http://schemas.openxmlformats.org/officeDocument/2006/math">
                    <m:r>
                      <a:rPr lang="en-US" sz="1800" b="0" i="1" u="none" strike="noStrike" baseline="0" dirty="0" smtClean="0">
                        <a:latin typeface="Cambria Math" panose="02040503050406030204" pitchFamily="18" charset="0"/>
                      </a:rPr>
                      <m:t>𝑅</m:t>
                    </m:r>
                  </m:oMath>
                </a14:m>
                <a:r>
                  <a:rPr lang="en-US" sz="1800" b="0" i="0" u="none" strike="noStrike" baseline="0" dirty="0">
                    <a:latin typeface="Cambria" panose="02040503050406030204" pitchFamily="18" charset="0"/>
                    <a:ea typeface="Cambria" panose="02040503050406030204" pitchFamily="18" charset="0"/>
                  </a:rPr>
                  <a:t> within which the trajectory will remain for all </a:t>
                </a:r>
                <a14:m>
                  <m:oMath xmlns:m="http://schemas.openxmlformats.org/officeDocument/2006/math">
                    <m:r>
                      <a:rPr lang="en-US" sz="1800" b="0" i="1" u="none" strike="noStrike" baseline="0" smtClean="0">
                        <a:latin typeface="Cambria Math" panose="02040503050406030204" pitchFamily="18" charset="0"/>
                      </a:rPr>
                      <m:t>𝑡</m:t>
                    </m:r>
                    <m:r>
                      <a:rPr lang="en-US" sz="1800" b="0" i="1" u="none" strike="noStrike" baseline="0" smtClean="0">
                        <a:latin typeface="Cambria Math" panose="02040503050406030204" pitchFamily="18" charset="0"/>
                      </a:rPr>
                      <m:t>→</m:t>
                    </m:r>
                    <m:r>
                      <a:rPr lang="en-US" sz="1800" b="0" i="1" u="none" strike="noStrike" baseline="0" smtClean="0">
                        <a:latin typeface="Cambria Math" panose="02040503050406030204" pitchFamily="18" charset="0"/>
                      </a:rPr>
                      <m:t>∞</m:t>
                    </m:r>
                  </m:oMath>
                </a14:m>
                <a:r>
                  <a:rPr lang="en-US" sz="1800" b="0" i="0" u="none" strike="noStrike" baseline="0" dirty="0">
                    <a:latin typeface="Cambria" panose="02040503050406030204" pitchFamily="18" charset="0"/>
                    <a:ea typeface="Cambria" panose="02040503050406030204" pitchFamily="18" charset="0"/>
                  </a:rPr>
                  <a:t>, and which excludes a nearby fixed </a:t>
                </a:r>
                <a:r>
                  <a:rPr lang="en-IN" sz="1800" b="0" i="0" u="none" strike="noStrike" baseline="0" dirty="0">
                    <a:latin typeface="Cambria" panose="02040503050406030204" pitchFamily="18" charset="0"/>
                    <a:ea typeface="Cambria" panose="02040503050406030204" pitchFamily="18" charset="0"/>
                  </a:rPr>
                  <a:t>point.</a:t>
                </a:r>
              </a:p>
              <a:p>
                <a:pPr marL="285750" indent="-285750" algn="l">
                  <a:buFont typeface="Arial" panose="020B0604020202020204" pitchFamily="34" charset="0"/>
                  <a:buChar char="•"/>
                </a:pPr>
                <a:r>
                  <a:rPr lang="en-US" sz="1800" b="0" i="0" u="none" strike="noStrike" baseline="0" dirty="0">
                    <a:solidFill>
                      <a:srgbClr val="000000"/>
                    </a:solidFill>
                    <a:latin typeface="Cambria" panose="02040503050406030204" pitchFamily="18" charset="0"/>
                    <a:ea typeface="Cambria" panose="02040503050406030204" pitchFamily="18" charset="0"/>
                  </a:rPr>
                  <a:t>The trick is to construct a </a:t>
                </a:r>
                <a:r>
                  <a:rPr lang="en-US" sz="1800" b="0" i="0" u="none" strike="noStrike" baseline="0" dirty="0">
                    <a:solidFill>
                      <a:srgbClr val="FF0000"/>
                    </a:solidFill>
                    <a:latin typeface="Cambria" panose="02040503050406030204" pitchFamily="18" charset="0"/>
                    <a:ea typeface="Cambria" panose="02040503050406030204" pitchFamily="18" charset="0"/>
                  </a:rPr>
                  <a:t>trapping region </a:t>
                </a:r>
                <a14:m>
                  <m:oMath xmlns:m="http://schemas.openxmlformats.org/officeDocument/2006/math">
                    <m:r>
                      <a:rPr lang="en-US" sz="1800" b="0" i="1" u="none" strike="noStrike" baseline="0" dirty="0" smtClean="0">
                        <a:solidFill>
                          <a:srgbClr val="FF0000"/>
                        </a:solidFill>
                        <a:latin typeface="Cambria Math" panose="02040503050406030204" pitchFamily="18" charset="0"/>
                      </a:rPr>
                      <m:t>𝑅</m:t>
                    </m:r>
                  </m:oMath>
                </a14:m>
                <a:r>
                  <a:rPr lang="en-US" sz="1800" b="0" i="0" u="none" strike="noStrike" baseline="0" dirty="0">
                    <a:solidFill>
                      <a:srgbClr val="000000"/>
                    </a:solidFill>
                    <a:latin typeface="Cambria" panose="02040503050406030204" pitchFamily="18" charset="0"/>
                    <a:ea typeface="Cambria" panose="02040503050406030204" pitchFamily="18" charset="0"/>
                  </a:rPr>
                  <a:t>, which is a closed, connected set such that the vector field points “inwards” everywhere on the boundary of R. Then </a:t>
                </a:r>
                <a:r>
                  <a:rPr lang="en-US" sz="1800" b="0" i="0" u="none" strike="noStrike" baseline="0" dirty="0">
                    <a:solidFill>
                      <a:srgbClr val="FF0000"/>
                    </a:solidFill>
                    <a:latin typeface="Cambria" panose="02040503050406030204" pitchFamily="18" charset="0"/>
                    <a:ea typeface="Cambria" panose="02040503050406030204" pitchFamily="18" charset="0"/>
                  </a:rPr>
                  <a:t>all </a:t>
                </a:r>
                <a:r>
                  <a:rPr lang="en-US" sz="1800" b="0" i="0" u="none" strike="noStrike" baseline="0" dirty="0">
                    <a:solidFill>
                      <a:srgbClr val="000000"/>
                    </a:solidFill>
                    <a:latin typeface="Cambria" panose="02040503050406030204" pitchFamily="18" charset="0"/>
                    <a:ea typeface="Cambria" panose="02040503050406030204" pitchFamily="18" charset="0"/>
                  </a:rPr>
                  <a:t>trajectories in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𝑅</m:t>
                    </m:r>
                  </m:oMath>
                </a14:m>
                <a:r>
                  <a:rPr lang="en-US" sz="1800" b="0" i="0" u="none" strike="noStrike" baseline="0" dirty="0">
                    <a:solidFill>
                      <a:srgbClr val="000000"/>
                    </a:solidFill>
                    <a:latin typeface="Cambria" panose="02040503050406030204" pitchFamily="18" charset="0"/>
                    <a:ea typeface="Cambria" panose="02040503050406030204" pitchFamily="18" charset="0"/>
                  </a:rPr>
                  <a:t> must be confined.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If we can also arrange that there are no fixed points contained inside R, then the </a:t>
                </a:r>
                <a:r>
                  <a:rPr lang="en-US" dirty="0" err="1">
                    <a:latin typeface="Cambria" panose="02040503050406030204" pitchFamily="18" charset="0"/>
                    <a:ea typeface="Cambria" panose="02040503050406030204" pitchFamily="18" charset="0"/>
                  </a:rPr>
                  <a:t>Poincar´e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Bendixson</a:t>
                </a:r>
                <a:r>
                  <a:rPr lang="en-US" dirty="0">
                    <a:latin typeface="Cambria" panose="02040503050406030204" pitchFamily="18" charset="0"/>
                    <a:ea typeface="Cambria" panose="02040503050406030204" pitchFamily="18" charset="0"/>
                  </a:rPr>
                  <a:t> theorem ensures that </a:t>
                </a:r>
                <a14:m>
                  <m:oMath xmlns:m="http://schemas.openxmlformats.org/officeDocument/2006/math">
                    <m:r>
                      <a:rPr lang="en-US" i="1" dirty="0" smtClean="0">
                        <a:latin typeface="Cambria Math" panose="02040503050406030204" pitchFamily="18" charset="0"/>
                      </a:rPr>
                      <m:t>𝑅</m:t>
                    </m:r>
                  </m:oMath>
                </a14:m>
                <a:r>
                  <a:rPr lang="en-US" dirty="0">
                    <a:latin typeface="Cambria" panose="02040503050406030204" pitchFamily="18" charset="0"/>
                    <a:ea typeface="Cambria" panose="02040503050406030204" pitchFamily="18" charset="0"/>
                  </a:rPr>
                  <a:t> must contain </a:t>
                </a:r>
                <a:r>
                  <a:rPr lang="en-IN" dirty="0">
                    <a:latin typeface="Cambria" panose="02040503050406030204" pitchFamily="18" charset="0"/>
                    <a:ea typeface="Cambria" panose="02040503050406030204" pitchFamily="18" charset="0"/>
                  </a:rPr>
                  <a:t>a closed orbit.</a:t>
                </a:r>
              </a:p>
            </p:txBody>
          </p:sp>
        </mc:Choice>
        <mc:Fallback xmlns="">
          <p:sp>
            <p:nvSpPr>
              <p:cNvPr id="13" name="TextBox 12">
                <a:extLst>
                  <a:ext uri="{FF2B5EF4-FFF2-40B4-BE49-F238E27FC236}">
                    <a16:creationId xmlns:a16="http://schemas.microsoft.com/office/drawing/2014/main" id="{A5783A97-9614-2E38-6772-A1861C70E2D6}"/>
                  </a:ext>
                </a:extLst>
              </p:cNvPr>
              <p:cNvSpPr txBox="1">
                <a:spLocks noRot="1" noChangeAspect="1" noMove="1" noResize="1" noEditPoints="1" noAdjustHandles="1" noChangeArrowheads="1" noChangeShapeType="1" noTextEdit="1"/>
              </p:cNvSpPr>
              <p:nvPr/>
            </p:nvSpPr>
            <p:spPr>
              <a:xfrm>
                <a:off x="2739080" y="2881865"/>
                <a:ext cx="8637373" cy="2031325"/>
              </a:xfrm>
              <a:prstGeom prst="rect">
                <a:avLst/>
              </a:prstGeom>
              <a:blipFill>
                <a:blip r:embed="rId3"/>
                <a:stretch>
                  <a:fillRect l="-423" t="-2102" b="-3604"/>
                </a:stretch>
              </a:blipFill>
            </p:spPr>
            <p:txBody>
              <a:bodyPr/>
              <a:lstStyle/>
              <a:p>
                <a:r>
                  <a:rPr lang="en-IN">
                    <a:noFill/>
                  </a:rPr>
                  <a:t> </a:t>
                </a:r>
              </a:p>
            </p:txBody>
          </p:sp>
        </mc:Fallback>
      </mc:AlternateContent>
    </p:spTree>
    <p:extLst>
      <p:ext uri="{BB962C8B-B14F-4D97-AF65-F5344CB8AC3E}">
        <p14:creationId xmlns:p14="http://schemas.microsoft.com/office/powerpoint/2010/main" val="380032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fade">
                                      <p:cBhvr>
                                        <p:cTn id="25" dur="1000"/>
                                        <p:tgtEl>
                                          <p:spTgt spid="13">
                                            <p:txEl>
                                              <p:pRg st="1" end="1"/>
                                            </p:txEl>
                                          </p:spTgt>
                                        </p:tgtEl>
                                      </p:cBhvr>
                                    </p:animEffect>
                                    <p:anim calcmode="lin" valueType="num">
                                      <p:cBhvr>
                                        <p:cTn id="26"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1000"/>
                                        <p:tgtEl>
                                          <p:spTgt spid="13">
                                            <p:txEl>
                                              <p:pRg st="2" end="2"/>
                                            </p:txEl>
                                          </p:spTgt>
                                        </p:tgtEl>
                                      </p:cBhvr>
                                    </p:animEffect>
                                    <p:anim calcmode="lin" valueType="num">
                                      <p:cBhvr>
                                        <p:cTn id="3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A1E67-8371-2A17-A473-A3DEEC8D556A}"/>
            </a:ext>
          </a:extLst>
        </p:cNvPr>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40F3A3DD-9462-4C83-4B03-AAA8BF73790E}"/>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chemeClr val="accent3">
              <a:lumMod val="40000"/>
              <a:lumOff val="60000"/>
            </a:scheme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ADBEEF05-8395-4A5B-8916-5632427A4D63}"/>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Limit Cycle</a:t>
            </a:r>
            <a:endParaRPr lang="he-IL" sz="2000" dirty="0">
              <a:solidFill>
                <a:srgbClr val="FF0000"/>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9AC54F43-E736-0EEF-046A-692201733F6C}"/>
              </a:ext>
            </a:extLst>
          </p:cNvPr>
          <p:cNvSpPr txBox="1"/>
          <p:nvPr/>
        </p:nvSpPr>
        <p:spPr>
          <a:xfrm>
            <a:off x="3601994" y="811845"/>
            <a:ext cx="7403757" cy="646331"/>
          </a:xfrm>
          <a:prstGeom prst="rect">
            <a:avLst/>
          </a:prstGeom>
          <a:solidFill>
            <a:schemeClr val="bg1"/>
          </a:solid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If a trajectory is confined to a closed, bounded region that contains no fixed points, then the trajectory eventually must approach a closed orbit.</a:t>
            </a: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223BEF80-75AE-C936-2CA8-0F01F19B0BFA}"/>
              </a:ext>
            </a:extLst>
          </p:cNvPr>
          <p:cNvSpPr txBox="1"/>
          <p:nvPr/>
        </p:nvSpPr>
        <p:spPr>
          <a:xfrm>
            <a:off x="185351" y="811845"/>
            <a:ext cx="2664941" cy="646331"/>
          </a:xfrm>
          <a:prstGeom prst="rect">
            <a:avLst/>
          </a:prstGeom>
          <a:solidFill>
            <a:schemeClr val="bg1"/>
          </a:solidFill>
        </p:spPr>
        <p:txBody>
          <a:bodyPr wrap="square">
            <a:spAutoFit/>
          </a:bodyPr>
          <a:lstStyle/>
          <a:p>
            <a:r>
              <a:rPr lang="en-IN" sz="1800" b="0" i="0" u="none" strike="noStrike" baseline="0" dirty="0">
                <a:solidFill>
                  <a:srgbClr val="FF0000"/>
                </a:solidFill>
                <a:latin typeface="LCMSS8"/>
              </a:rPr>
              <a:t>The </a:t>
            </a:r>
            <a:r>
              <a:rPr lang="en-IN" sz="1800" b="0" i="0" u="none" strike="noStrike" baseline="0" dirty="0" err="1">
                <a:solidFill>
                  <a:srgbClr val="FF0000"/>
                </a:solidFill>
                <a:latin typeface="LCMSS8"/>
              </a:rPr>
              <a:t>Poincar´e-Bendixson</a:t>
            </a:r>
            <a:r>
              <a:rPr lang="en-IN" sz="1800" b="0" i="0" u="none" strike="noStrike" baseline="0" dirty="0">
                <a:solidFill>
                  <a:srgbClr val="FF0000"/>
                </a:solidFill>
                <a:latin typeface="LCMSS8"/>
              </a:rPr>
              <a:t> Theorem</a:t>
            </a:r>
            <a:endParaRPr lang="en-IN" dirty="0">
              <a:solidFill>
                <a:srgbClr val="FF0000"/>
              </a:solidFill>
            </a:endParaRPr>
          </a:p>
        </p:txBody>
      </p:sp>
      <p:sp>
        <p:nvSpPr>
          <p:cNvPr id="10" name="TextBox 9">
            <a:extLst>
              <a:ext uri="{FF2B5EF4-FFF2-40B4-BE49-F238E27FC236}">
                <a16:creationId xmlns:a16="http://schemas.microsoft.com/office/drawing/2014/main" id="{7A58C252-2207-5678-D574-7EFC4BD43949}"/>
              </a:ext>
            </a:extLst>
          </p:cNvPr>
          <p:cNvSpPr txBox="1"/>
          <p:nvPr/>
        </p:nvSpPr>
        <p:spPr>
          <a:xfrm>
            <a:off x="959708" y="1986004"/>
            <a:ext cx="6796216" cy="369332"/>
          </a:xfrm>
          <a:prstGeom prst="rect">
            <a:avLst/>
          </a:prstGeom>
          <a:solidFill>
            <a:schemeClr val="bg1"/>
          </a:solidFill>
        </p:spPr>
        <p:txBody>
          <a:bodyPr wrap="square">
            <a:spAutoFit/>
          </a:bodyPr>
          <a:lstStyle/>
          <a:p>
            <a:r>
              <a:rPr lang="en-US" dirty="0">
                <a:latin typeface="Cambria" panose="02040503050406030204" pitchFamily="18" charset="0"/>
                <a:ea typeface="Cambria" panose="02040503050406030204" pitchFamily="18" charset="0"/>
              </a:rPr>
              <a:t>To determine if a trajectory is confined to a closed, bounded region</a:t>
            </a:r>
            <a:endParaRPr lang="en-IN"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16F854D-80CF-EBC1-38C2-13FA413B9FFE}"/>
                  </a:ext>
                </a:extLst>
              </p:cNvPr>
              <p:cNvSpPr txBox="1"/>
              <p:nvPr/>
            </p:nvSpPr>
            <p:spPr>
              <a:xfrm>
                <a:off x="2739080" y="2881865"/>
                <a:ext cx="8637373" cy="2031325"/>
              </a:xfrm>
              <a:prstGeom prst="rect">
                <a:avLst/>
              </a:prstGeom>
              <a:solidFill>
                <a:schemeClr val="bg1"/>
              </a:solidFill>
            </p:spPr>
            <p:txBody>
              <a:bodyPr wrap="square">
                <a:spAutoFit/>
              </a:bodyPr>
              <a:lstStyle/>
              <a:p>
                <a:pPr marL="285750" indent="-285750" algn="l">
                  <a:buFont typeface="Arial" panose="020B0604020202020204" pitchFamily="34" charset="0"/>
                  <a:buChar char="•"/>
                </a:pPr>
                <a:r>
                  <a:rPr lang="en-IN" sz="1800" b="0" i="0" u="none" strike="noStrike" baseline="0" dirty="0">
                    <a:latin typeface="Cambria" panose="02040503050406030204" pitchFamily="18" charset="0"/>
                    <a:ea typeface="Cambria" panose="02040503050406030204" pitchFamily="18" charset="0"/>
                  </a:rPr>
                  <a:t>We </a:t>
                </a:r>
                <a:r>
                  <a:rPr lang="en-US" sz="1800" b="0" i="0" u="none" strike="noStrike" baseline="0" dirty="0">
                    <a:latin typeface="Cambria" panose="02040503050406030204" pitchFamily="18" charset="0"/>
                    <a:ea typeface="Cambria" panose="02040503050406030204" pitchFamily="18" charset="0"/>
                  </a:rPr>
                  <a:t>need to show that there exists a region </a:t>
                </a:r>
                <a14:m>
                  <m:oMath xmlns:m="http://schemas.openxmlformats.org/officeDocument/2006/math">
                    <m:r>
                      <a:rPr lang="en-US" sz="1800" b="0" i="1" u="none" strike="noStrike" baseline="0" dirty="0" smtClean="0">
                        <a:latin typeface="Cambria Math" panose="02040503050406030204" pitchFamily="18" charset="0"/>
                      </a:rPr>
                      <m:t>𝑅</m:t>
                    </m:r>
                  </m:oMath>
                </a14:m>
                <a:r>
                  <a:rPr lang="en-US" sz="1800" b="0" i="0" u="none" strike="noStrike" baseline="0" dirty="0">
                    <a:latin typeface="Cambria" panose="02040503050406030204" pitchFamily="18" charset="0"/>
                    <a:ea typeface="Cambria" panose="02040503050406030204" pitchFamily="18" charset="0"/>
                  </a:rPr>
                  <a:t> within which the trajectory will remain for all </a:t>
                </a:r>
                <a14:m>
                  <m:oMath xmlns:m="http://schemas.openxmlformats.org/officeDocument/2006/math">
                    <m:r>
                      <a:rPr lang="en-US" sz="1800" b="0" i="1" u="none" strike="noStrike" baseline="0" smtClean="0">
                        <a:latin typeface="Cambria Math" panose="02040503050406030204" pitchFamily="18" charset="0"/>
                      </a:rPr>
                      <m:t>𝑡</m:t>
                    </m:r>
                    <m:r>
                      <a:rPr lang="en-US" sz="1800" b="0" i="1" u="none" strike="noStrike" baseline="0" smtClean="0">
                        <a:latin typeface="Cambria Math" panose="02040503050406030204" pitchFamily="18" charset="0"/>
                      </a:rPr>
                      <m:t>→</m:t>
                    </m:r>
                    <m:r>
                      <a:rPr lang="en-US" sz="1800" b="0" i="1" u="none" strike="noStrike" baseline="0" smtClean="0">
                        <a:latin typeface="Cambria Math" panose="02040503050406030204" pitchFamily="18" charset="0"/>
                      </a:rPr>
                      <m:t>∞</m:t>
                    </m:r>
                  </m:oMath>
                </a14:m>
                <a:r>
                  <a:rPr lang="en-US" sz="1800" b="0" i="0" u="none" strike="noStrike" baseline="0" dirty="0">
                    <a:latin typeface="Cambria" panose="02040503050406030204" pitchFamily="18" charset="0"/>
                    <a:ea typeface="Cambria" panose="02040503050406030204" pitchFamily="18" charset="0"/>
                  </a:rPr>
                  <a:t>, and which excludes a nearby fixed </a:t>
                </a:r>
                <a:r>
                  <a:rPr lang="en-IN" sz="1800" b="0" i="0" u="none" strike="noStrike" baseline="0" dirty="0">
                    <a:latin typeface="Cambria" panose="02040503050406030204" pitchFamily="18" charset="0"/>
                    <a:ea typeface="Cambria" panose="02040503050406030204" pitchFamily="18" charset="0"/>
                  </a:rPr>
                  <a:t>point.</a:t>
                </a:r>
              </a:p>
              <a:p>
                <a:pPr marL="285750" indent="-285750" algn="l">
                  <a:buFont typeface="Arial" panose="020B0604020202020204" pitchFamily="34" charset="0"/>
                  <a:buChar char="•"/>
                </a:pPr>
                <a:r>
                  <a:rPr lang="en-US" sz="1800" b="0" i="0" u="none" strike="noStrike" baseline="0" dirty="0">
                    <a:solidFill>
                      <a:srgbClr val="000000"/>
                    </a:solidFill>
                    <a:latin typeface="Cambria" panose="02040503050406030204" pitchFamily="18" charset="0"/>
                    <a:ea typeface="Cambria" panose="02040503050406030204" pitchFamily="18" charset="0"/>
                  </a:rPr>
                  <a:t>The trick is to construct a </a:t>
                </a:r>
                <a:r>
                  <a:rPr lang="en-US" sz="1800" b="0" i="0" u="none" strike="noStrike" baseline="0" dirty="0">
                    <a:solidFill>
                      <a:srgbClr val="FF0000"/>
                    </a:solidFill>
                    <a:latin typeface="Cambria" panose="02040503050406030204" pitchFamily="18" charset="0"/>
                    <a:ea typeface="Cambria" panose="02040503050406030204" pitchFamily="18" charset="0"/>
                  </a:rPr>
                  <a:t>trapping region </a:t>
                </a:r>
                <a14:m>
                  <m:oMath xmlns:m="http://schemas.openxmlformats.org/officeDocument/2006/math">
                    <m:r>
                      <a:rPr lang="en-US" sz="1800" b="0" i="1" u="none" strike="noStrike" baseline="0" dirty="0" smtClean="0">
                        <a:solidFill>
                          <a:srgbClr val="FF0000"/>
                        </a:solidFill>
                        <a:latin typeface="Cambria Math" panose="02040503050406030204" pitchFamily="18" charset="0"/>
                      </a:rPr>
                      <m:t>𝑅</m:t>
                    </m:r>
                  </m:oMath>
                </a14:m>
                <a:r>
                  <a:rPr lang="en-US" sz="1800" b="0" i="0" u="none" strike="noStrike" baseline="0" dirty="0">
                    <a:solidFill>
                      <a:srgbClr val="000000"/>
                    </a:solidFill>
                    <a:latin typeface="Cambria" panose="02040503050406030204" pitchFamily="18" charset="0"/>
                    <a:ea typeface="Cambria" panose="02040503050406030204" pitchFamily="18" charset="0"/>
                  </a:rPr>
                  <a:t>, which is a closed, connected set such that the vector field points “inwards” everywhere on the boundary of R. Then </a:t>
                </a:r>
                <a:r>
                  <a:rPr lang="en-US" sz="1800" b="0" i="0" u="none" strike="noStrike" baseline="0" dirty="0">
                    <a:solidFill>
                      <a:srgbClr val="FF0000"/>
                    </a:solidFill>
                    <a:latin typeface="Cambria" panose="02040503050406030204" pitchFamily="18" charset="0"/>
                    <a:ea typeface="Cambria" panose="02040503050406030204" pitchFamily="18" charset="0"/>
                  </a:rPr>
                  <a:t>all </a:t>
                </a:r>
                <a:r>
                  <a:rPr lang="en-US" sz="1800" b="0" i="0" u="none" strike="noStrike" baseline="0" dirty="0">
                    <a:solidFill>
                      <a:srgbClr val="000000"/>
                    </a:solidFill>
                    <a:latin typeface="Cambria" panose="02040503050406030204" pitchFamily="18" charset="0"/>
                    <a:ea typeface="Cambria" panose="02040503050406030204" pitchFamily="18" charset="0"/>
                  </a:rPr>
                  <a:t>trajectories in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𝑅</m:t>
                    </m:r>
                  </m:oMath>
                </a14:m>
                <a:r>
                  <a:rPr lang="en-US" sz="1800" b="0" i="0" u="none" strike="noStrike" baseline="0" dirty="0">
                    <a:solidFill>
                      <a:srgbClr val="000000"/>
                    </a:solidFill>
                    <a:latin typeface="Cambria" panose="02040503050406030204" pitchFamily="18" charset="0"/>
                    <a:ea typeface="Cambria" panose="02040503050406030204" pitchFamily="18" charset="0"/>
                  </a:rPr>
                  <a:t> must be confined.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If we can also arrange that there are no fixed points contained inside R, then the </a:t>
                </a:r>
                <a:r>
                  <a:rPr lang="en-US" dirty="0" err="1">
                    <a:latin typeface="Cambria" panose="02040503050406030204" pitchFamily="18" charset="0"/>
                    <a:ea typeface="Cambria" panose="02040503050406030204" pitchFamily="18" charset="0"/>
                  </a:rPr>
                  <a:t>Poincar´e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Bendixson</a:t>
                </a:r>
                <a:r>
                  <a:rPr lang="en-US" dirty="0">
                    <a:latin typeface="Cambria" panose="02040503050406030204" pitchFamily="18" charset="0"/>
                    <a:ea typeface="Cambria" panose="02040503050406030204" pitchFamily="18" charset="0"/>
                  </a:rPr>
                  <a:t> theorem ensures that </a:t>
                </a:r>
                <a14:m>
                  <m:oMath xmlns:m="http://schemas.openxmlformats.org/officeDocument/2006/math">
                    <m:r>
                      <a:rPr lang="en-US" i="1" dirty="0" smtClean="0">
                        <a:latin typeface="Cambria Math" panose="02040503050406030204" pitchFamily="18" charset="0"/>
                      </a:rPr>
                      <m:t>𝑅</m:t>
                    </m:r>
                  </m:oMath>
                </a14:m>
                <a:r>
                  <a:rPr lang="en-US" dirty="0">
                    <a:latin typeface="Cambria" panose="02040503050406030204" pitchFamily="18" charset="0"/>
                    <a:ea typeface="Cambria" panose="02040503050406030204" pitchFamily="18" charset="0"/>
                  </a:rPr>
                  <a:t> must contain </a:t>
                </a:r>
                <a:r>
                  <a:rPr lang="en-IN" dirty="0">
                    <a:latin typeface="Cambria" panose="02040503050406030204" pitchFamily="18" charset="0"/>
                    <a:ea typeface="Cambria" panose="02040503050406030204" pitchFamily="18" charset="0"/>
                  </a:rPr>
                  <a:t>a closed orbit.</a:t>
                </a:r>
              </a:p>
            </p:txBody>
          </p:sp>
        </mc:Choice>
        <mc:Fallback xmlns="">
          <p:sp>
            <p:nvSpPr>
              <p:cNvPr id="13" name="TextBox 12">
                <a:extLst>
                  <a:ext uri="{FF2B5EF4-FFF2-40B4-BE49-F238E27FC236}">
                    <a16:creationId xmlns:a16="http://schemas.microsoft.com/office/drawing/2014/main" id="{716F854D-80CF-EBC1-38C2-13FA413B9FFE}"/>
                  </a:ext>
                </a:extLst>
              </p:cNvPr>
              <p:cNvSpPr txBox="1">
                <a:spLocks noRot="1" noChangeAspect="1" noMove="1" noResize="1" noEditPoints="1" noAdjustHandles="1" noChangeArrowheads="1" noChangeShapeType="1" noTextEdit="1"/>
              </p:cNvSpPr>
              <p:nvPr/>
            </p:nvSpPr>
            <p:spPr>
              <a:xfrm>
                <a:off x="2739080" y="2881865"/>
                <a:ext cx="8637373" cy="2031325"/>
              </a:xfrm>
              <a:prstGeom prst="rect">
                <a:avLst/>
              </a:prstGeom>
              <a:blipFill>
                <a:blip r:embed="rId3"/>
                <a:stretch>
                  <a:fillRect l="-423" t="-2102" b="-360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F2083194-E17E-7A63-47A4-BC90A45125EF}"/>
              </a:ext>
            </a:extLst>
          </p:cNvPr>
          <p:cNvPicPr>
            <a:picLocks noChangeAspect="1"/>
          </p:cNvPicPr>
          <p:nvPr/>
        </p:nvPicPr>
        <p:blipFill>
          <a:blip r:embed="rId4"/>
          <a:stretch>
            <a:fillRect/>
          </a:stretch>
        </p:blipFill>
        <p:spPr>
          <a:xfrm>
            <a:off x="4964254" y="5406731"/>
            <a:ext cx="2339618" cy="1278847"/>
          </a:xfrm>
          <a:prstGeom prst="rect">
            <a:avLst/>
          </a:prstGeom>
        </p:spPr>
      </p:pic>
    </p:spTree>
    <p:extLst>
      <p:ext uri="{BB962C8B-B14F-4D97-AF65-F5344CB8AC3E}">
        <p14:creationId xmlns:p14="http://schemas.microsoft.com/office/powerpoint/2010/main" val="145793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fade">
                                      <p:cBhvr>
                                        <p:cTn id="25" dur="1000"/>
                                        <p:tgtEl>
                                          <p:spTgt spid="13">
                                            <p:txEl>
                                              <p:pRg st="1" end="1"/>
                                            </p:txEl>
                                          </p:spTgt>
                                        </p:tgtEl>
                                      </p:cBhvr>
                                    </p:animEffect>
                                    <p:anim calcmode="lin" valueType="num">
                                      <p:cBhvr>
                                        <p:cTn id="26"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1000"/>
                                        <p:tgtEl>
                                          <p:spTgt spid="13">
                                            <p:txEl>
                                              <p:pRg st="2" end="2"/>
                                            </p:txEl>
                                          </p:spTgt>
                                        </p:tgtEl>
                                      </p:cBhvr>
                                    </p:animEffect>
                                    <p:anim calcmode="lin" valueType="num">
                                      <p:cBhvr>
                                        <p:cTn id="3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Classification of linear systems</a:t>
            </a:r>
          </a:p>
        </p:txBody>
      </p:sp>
      <p:pic>
        <p:nvPicPr>
          <p:cNvPr id="3" name="Picture 2">
            <a:extLst>
              <a:ext uri="{FF2B5EF4-FFF2-40B4-BE49-F238E27FC236}">
                <a16:creationId xmlns:a16="http://schemas.microsoft.com/office/drawing/2014/main" id="{45B1FFAA-ADC9-EACA-7201-B34410E7105D}"/>
              </a:ext>
            </a:extLst>
          </p:cNvPr>
          <p:cNvPicPr>
            <a:picLocks noChangeAspect="1"/>
          </p:cNvPicPr>
          <p:nvPr/>
        </p:nvPicPr>
        <p:blipFill>
          <a:blip r:embed="rId3"/>
          <a:stretch>
            <a:fillRect/>
          </a:stretch>
        </p:blipFill>
        <p:spPr>
          <a:xfrm>
            <a:off x="1884188" y="1065351"/>
            <a:ext cx="8201202" cy="3714044"/>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8C238F-F486-762E-2568-265E8C9707F6}"/>
                  </a:ext>
                </a:extLst>
              </p:cNvPr>
              <p:cNvSpPr txBox="1"/>
              <p:nvPr/>
            </p:nvSpPr>
            <p:spPr>
              <a:xfrm>
                <a:off x="481913" y="5546988"/>
                <a:ext cx="2458995" cy="54341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𝒕</m:t>
                          </m:r>
                        </m:e>
                      </m:d>
                      <m:r>
                        <a:rPr lang="en-US" sz="2800" b="1"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𝜆</m:t>
                          </m:r>
                          <m:r>
                            <a:rPr lang="en-US" sz="2800" b="0" i="1" smtClean="0">
                              <a:latin typeface="Cambria Math" panose="02040503050406030204" pitchFamily="18" charset="0"/>
                            </a:rPr>
                            <m:t>𝑡</m:t>
                          </m:r>
                        </m:sup>
                      </m:sSup>
                      <m:r>
                        <a:rPr lang="en-US" sz="2800" b="1" i="1" smtClean="0">
                          <a:latin typeface="Cambria Math" panose="02040503050406030204" pitchFamily="18" charset="0"/>
                        </a:rPr>
                        <m:t>𝒗</m:t>
                      </m:r>
                    </m:oMath>
                  </m:oMathPara>
                </a14:m>
                <a:endParaRPr lang="en-IN" sz="2800" b="1" dirty="0"/>
              </a:p>
            </p:txBody>
          </p:sp>
        </mc:Choice>
        <mc:Fallback xmlns="">
          <p:sp>
            <p:nvSpPr>
              <p:cNvPr id="2" name="TextBox 1">
                <a:extLst>
                  <a:ext uri="{FF2B5EF4-FFF2-40B4-BE49-F238E27FC236}">
                    <a16:creationId xmlns:a16="http://schemas.microsoft.com/office/drawing/2014/main" id="{4A8C238F-F486-762E-2568-265E8C9707F6}"/>
                  </a:ext>
                </a:extLst>
              </p:cNvPr>
              <p:cNvSpPr txBox="1">
                <a:spLocks noRot="1" noChangeAspect="1" noMove="1" noResize="1" noEditPoints="1" noAdjustHandles="1" noChangeArrowheads="1" noChangeShapeType="1" noTextEdit="1"/>
              </p:cNvSpPr>
              <p:nvPr/>
            </p:nvSpPr>
            <p:spPr>
              <a:xfrm>
                <a:off x="481913" y="5546988"/>
                <a:ext cx="2458995" cy="543418"/>
              </a:xfrm>
              <a:prstGeom prst="rect">
                <a:avLst/>
              </a:prstGeom>
              <a:blipFill>
                <a:blip r:embed="rId4"/>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4788BAC-B2DB-A39A-3918-BAB43553C146}"/>
              </a:ext>
            </a:extLst>
          </p:cNvPr>
          <p:cNvPicPr>
            <a:picLocks noChangeAspect="1"/>
          </p:cNvPicPr>
          <p:nvPr/>
        </p:nvPicPr>
        <p:blipFill>
          <a:blip r:embed="rId5"/>
          <a:stretch>
            <a:fillRect/>
          </a:stretch>
        </p:blipFill>
        <p:spPr>
          <a:xfrm>
            <a:off x="3428885" y="5194986"/>
            <a:ext cx="8178484" cy="1247422"/>
          </a:xfrm>
          <a:prstGeom prst="rect">
            <a:avLst/>
          </a:prstGeom>
        </p:spPr>
      </p:pic>
      <p:sp>
        <p:nvSpPr>
          <p:cNvPr id="7" name="Rectangle 6">
            <a:extLst>
              <a:ext uri="{FF2B5EF4-FFF2-40B4-BE49-F238E27FC236}">
                <a16:creationId xmlns:a16="http://schemas.microsoft.com/office/drawing/2014/main" id="{4E5C440D-45C3-E844-90C3-7262BE19A2E7}"/>
              </a:ext>
            </a:extLst>
          </p:cNvPr>
          <p:cNvSpPr/>
          <p:nvPr/>
        </p:nvSpPr>
        <p:spPr>
          <a:xfrm>
            <a:off x="10085390" y="5947565"/>
            <a:ext cx="518984" cy="2856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62823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3B43B88E-D3E8-AFDA-9AB9-B7C73577C9C0}"/>
              </a:ext>
            </a:extLst>
          </p:cNvPr>
          <p:cNvPicPr>
            <a:picLocks noChangeAspect="1"/>
          </p:cNvPicPr>
          <p:nvPr/>
        </p:nvPicPr>
        <p:blipFill rotWithShape="1">
          <a:blip r:embed="rId2">
            <a:alphaModFix amt="70000"/>
            <a:lum bright="70000" contrast="-70000"/>
          </a:blip>
          <a:srcRect r="-1" b="3428"/>
          <a:stretch/>
        </p:blipFill>
        <p:spPr>
          <a:xfrm>
            <a:off x="-93586" y="1386"/>
            <a:ext cx="12188932" cy="68566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Content Placeholder 2">
            <a:extLst>
              <a:ext uri="{FF2B5EF4-FFF2-40B4-BE49-F238E27FC236}">
                <a16:creationId xmlns:a16="http://schemas.microsoft.com/office/drawing/2014/main" id="{EC7F3591-4190-0318-4D3E-5BE91058DF7D}"/>
              </a:ext>
            </a:extLst>
          </p:cNvPr>
          <p:cNvSpPr>
            <a:spLocks noGrp="1"/>
          </p:cNvSpPr>
          <p:nvPr>
            <p:ph idx="1"/>
          </p:nvPr>
        </p:nvSpPr>
        <p:spPr>
          <a:xfrm>
            <a:off x="2368215" y="1825625"/>
            <a:ext cx="7455569" cy="1603375"/>
          </a:xfrm>
          <a:solidFill>
            <a:schemeClr val="bg1"/>
          </a:solidFill>
        </p:spPr>
        <p:txBody>
          <a:bodyPr/>
          <a:lstStyle/>
          <a:p>
            <a:pPr marL="0" indent="0" algn="ctr">
              <a:buNone/>
            </a:pPr>
            <a:r>
              <a:rPr lang="en-US" b="1" i="1" dirty="0">
                <a:solidFill>
                  <a:srgbClr val="FF0000"/>
                </a:solidFill>
              </a:rPr>
              <a:t>Networks and Dynamics</a:t>
            </a:r>
          </a:p>
          <a:p>
            <a:r>
              <a:rPr lang="en-US" dirty="0"/>
              <a:t>Synchrony in limit cycles: </a:t>
            </a:r>
            <a:r>
              <a:rPr lang="en-US" dirty="0" err="1"/>
              <a:t>Kuramoto</a:t>
            </a:r>
            <a:r>
              <a:rPr lang="en-US" dirty="0"/>
              <a:t> oscillators</a:t>
            </a:r>
          </a:p>
          <a:p>
            <a:r>
              <a:rPr lang="en-US" dirty="0"/>
              <a:t>Stability of  large predator-prey systems</a:t>
            </a:r>
          </a:p>
          <a:p>
            <a:endParaRPr lang="en-IN" dirty="0"/>
          </a:p>
        </p:txBody>
      </p:sp>
    </p:spTree>
    <p:extLst>
      <p:ext uri="{BB962C8B-B14F-4D97-AF65-F5344CB8AC3E}">
        <p14:creationId xmlns:p14="http://schemas.microsoft.com/office/powerpoint/2010/main" val="733522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7D787-B449-2A3D-9DC5-C7676C9017A4}"/>
            </a:ext>
          </a:extLst>
        </p:cNvPr>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2F0EA9F1-19BA-8F22-B8FB-0B7E821092AD}"/>
              </a:ext>
            </a:extLst>
          </p:cNvPr>
          <p:cNvPicPr>
            <a:picLocks noChangeAspect="1"/>
          </p:cNvPicPr>
          <p:nvPr/>
        </p:nvPicPr>
        <p:blipFill rotWithShape="1">
          <a:blip r:embed="rId2">
            <a:alphaModFix amt="70000"/>
            <a:lum bright="70000" contrast="-70000"/>
          </a:blip>
          <a:srcRect r="-1" b="3428"/>
          <a:stretch/>
        </p:blipFill>
        <p:spPr>
          <a:xfrm>
            <a:off x="-93586" y="1386"/>
            <a:ext cx="12188932" cy="6856614"/>
          </a:xfrm>
          <a:prstGeom prst="rect">
            <a:avLst/>
          </a:prstGeom>
          <a:ln w="2286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7E9E8A5D-CAD2-EE13-C835-F9C66B954F13}"/>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Network of  Limit Cycle: active and inactive oscillators</a:t>
            </a:r>
            <a:endParaRPr lang="he-IL" sz="2000" dirty="0">
              <a:solidFill>
                <a:srgbClr val="FF000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E7B5F2-0482-1A03-D4B4-8E7C434D7F7A}"/>
                  </a:ext>
                </a:extLst>
              </p:cNvPr>
              <p:cNvSpPr txBox="1"/>
              <p:nvPr/>
            </p:nvSpPr>
            <p:spPr>
              <a:xfrm>
                <a:off x="1999362" y="1414343"/>
                <a:ext cx="3012620" cy="47878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𝑟</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𝑟</m:t>
                              </m:r>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𝑟</m:t>
                      </m:r>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𝜃</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B7E7B5F2-0482-1A03-D4B4-8E7C434D7F7A}"/>
                  </a:ext>
                </a:extLst>
              </p:cNvPr>
              <p:cNvSpPr txBox="1">
                <a:spLocks noRot="1" noChangeAspect="1" noMove="1" noResize="1" noEditPoints="1" noAdjustHandles="1" noChangeArrowheads="1" noChangeShapeType="1" noTextEdit="1"/>
              </p:cNvSpPr>
              <p:nvPr/>
            </p:nvSpPr>
            <p:spPr>
              <a:xfrm>
                <a:off x="1999362" y="1414343"/>
                <a:ext cx="3012620" cy="478785"/>
              </a:xfrm>
              <a:prstGeom prst="rect">
                <a:avLst/>
              </a:prstGeom>
              <a:blipFill>
                <a:blip r:embed="rId3"/>
                <a:stretch>
                  <a:fillRect t="-2532" b="-75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D1B641-1152-4D4F-0614-6C81B2A4993B}"/>
                  </a:ext>
                </a:extLst>
              </p:cNvPr>
              <p:cNvSpPr txBox="1"/>
              <p:nvPr/>
            </p:nvSpPr>
            <p:spPr>
              <a:xfrm>
                <a:off x="5783509" y="882409"/>
                <a:ext cx="3818930" cy="83099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𝑥</m:t>
                          </m:r>
                        </m:e>
                      </m:acc>
                      <m:r>
                        <a:rPr lang="en-US" sz="2400" b="0" i="1" smtClean="0">
                          <a:solidFill>
                            <a:srgbClr val="0000FF"/>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𝑤𝑦</m:t>
                      </m:r>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𝑦</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𝑤𝑥</m:t>
                      </m:r>
                      <m:r>
                        <a:rPr lang="en-US" sz="2400" b="0" i="1" smtClean="0">
                          <a:solidFill>
                            <a:srgbClr val="0000FF"/>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p:txBody>
          </p:sp>
        </mc:Choice>
        <mc:Fallback xmlns="">
          <p:sp>
            <p:nvSpPr>
              <p:cNvPr id="5" name="TextBox 4">
                <a:extLst>
                  <a:ext uri="{FF2B5EF4-FFF2-40B4-BE49-F238E27FC236}">
                    <a16:creationId xmlns:a16="http://schemas.microsoft.com/office/drawing/2014/main" id="{B9D1B641-1152-4D4F-0614-6C81B2A4993B}"/>
                  </a:ext>
                </a:extLst>
              </p:cNvPr>
              <p:cNvSpPr txBox="1">
                <a:spLocks noRot="1" noChangeAspect="1" noMove="1" noResize="1" noEditPoints="1" noAdjustHandles="1" noChangeArrowheads="1" noChangeShapeType="1" noTextEdit="1"/>
              </p:cNvSpPr>
              <p:nvPr/>
            </p:nvSpPr>
            <p:spPr>
              <a:xfrm>
                <a:off x="5783509" y="882409"/>
                <a:ext cx="3818930" cy="830997"/>
              </a:xfrm>
              <a:prstGeom prst="rect">
                <a:avLst/>
              </a:prstGeom>
              <a:blipFill>
                <a:blip r:embed="rId4"/>
                <a:stretch>
                  <a:fillRect b="-95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D2DB73-43AC-E21C-A5E3-A07A7C060F95}"/>
                  </a:ext>
                </a:extLst>
              </p:cNvPr>
              <p:cNvSpPr txBox="1"/>
              <p:nvPr/>
            </p:nvSpPr>
            <p:spPr>
              <a:xfrm>
                <a:off x="1999362" y="785739"/>
                <a:ext cx="2952796"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11" name="TextBox 10">
                <a:extLst>
                  <a:ext uri="{FF2B5EF4-FFF2-40B4-BE49-F238E27FC236}">
                    <a16:creationId xmlns:a16="http://schemas.microsoft.com/office/drawing/2014/main" id="{F6D2DB73-43AC-E21C-A5E3-A07A7C060F95}"/>
                  </a:ext>
                </a:extLst>
              </p:cNvPr>
              <p:cNvSpPr txBox="1">
                <a:spLocks noRot="1" noChangeAspect="1" noMove="1" noResize="1" noEditPoints="1" noAdjustHandles="1" noChangeArrowheads="1" noChangeShapeType="1" noTextEdit="1"/>
              </p:cNvSpPr>
              <p:nvPr/>
            </p:nvSpPr>
            <p:spPr>
              <a:xfrm>
                <a:off x="1999362" y="785739"/>
                <a:ext cx="2952796" cy="461665"/>
              </a:xfrm>
              <a:prstGeom prst="rect">
                <a:avLst/>
              </a:prstGeom>
              <a:blipFill>
                <a:blip r:embed="rId5"/>
                <a:stretch>
                  <a:fillRect b="-7895"/>
                </a:stretch>
              </a:blipFill>
            </p:spPr>
            <p:txBody>
              <a:bodyPr/>
              <a:lstStyle/>
              <a:p>
                <a:r>
                  <a:rPr lang="en-IN">
                    <a:noFill/>
                  </a:rPr>
                  <a:t> </a:t>
                </a:r>
              </a:p>
            </p:txBody>
          </p:sp>
        </mc:Fallback>
      </mc:AlternateContent>
      <p:cxnSp>
        <p:nvCxnSpPr>
          <p:cNvPr id="18" name="Straight Connector 17">
            <a:extLst>
              <a:ext uri="{FF2B5EF4-FFF2-40B4-BE49-F238E27FC236}">
                <a16:creationId xmlns:a16="http://schemas.microsoft.com/office/drawing/2014/main" id="{E1674465-E8AD-9ADC-3060-E9E2462C8514}"/>
              </a:ext>
            </a:extLst>
          </p:cNvPr>
          <p:cNvCxnSpPr/>
          <p:nvPr/>
        </p:nvCxnSpPr>
        <p:spPr>
          <a:xfrm>
            <a:off x="8360228" y="3638152"/>
            <a:ext cx="0" cy="1680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54E2934-36C9-35C6-6072-46B5E0DBD130}"/>
              </a:ext>
            </a:extLst>
          </p:cNvPr>
          <p:cNvPicPr>
            <a:picLocks noChangeAspect="1"/>
          </p:cNvPicPr>
          <p:nvPr/>
        </p:nvPicPr>
        <p:blipFill>
          <a:blip r:embed="rId6"/>
          <a:stretch>
            <a:fillRect/>
          </a:stretch>
        </p:blipFill>
        <p:spPr>
          <a:xfrm>
            <a:off x="3171867" y="2757596"/>
            <a:ext cx="5997555" cy="2003778"/>
          </a:xfrm>
          <a:prstGeom prst="rect">
            <a:avLst/>
          </a:prstGeom>
        </p:spPr>
      </p:pic>
    </p:spTree>
    <p:extLst>
      <p:ext uri="{BB962C8B-B14F-4D97-AF65-F5344CB8AC3E}">
        <p14:creationId xmlns:p14="http://schemas.microsoft.com/office/powerpoint/2010/main" val="2115680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0ED28-D3B1-8B4F-DEB0-62C76DD9DD61}"/>
            </a:ext>
          </a:extLst>
        </p:cNvPr>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D1B8130B-C473-DB37-A3E4-F26CA7AF0692}"/>
              </a:ext>
            </a:extLst>
          </p:cNvPr>
          <p:cNvPicPr>
            <a:picLocks noChangeAspect="1"/>
          </p:cNvPicPr>
          <p:nvPr/>
        </p:nvPicPr>
        <p:blipFill rotWithShape="1">
          <a:blip r:embed="rId2">
            <a:alphaModFix amt="70000"/>
            <a:lum bright="70000" contrast="-70000"/>
          </a:blip>
          <a:srcRect r="-1" b="3428"/>
          <a:stretch/>
        </p:blipFill>
        <p:spPr>
          <a:xfrm>
            <a:off x="-93586" y="1386"/>
            <a:ext cx="12188932" cy="6856614"/>
          </a:xfrm>
          <a:prstGeom prst="rect">
            <a:avLst/>
          </a:prstGeom>
          <a:ln w="2286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B1478C4-F6B2-AF5B-4D58-0193BA63E70C}"/>
                  </a:ext>
                </a:extLst>
              </p:cNvPr>
              <p:cNvSpPr txBox="1"/>
              <p:nvPr/>
            </p:nvSpPr>
            <p:spPr>
              <a:xfrm>
                <a:off x="1999362" y="1414343"/>
                <a:ext cx="3012620" cy="47878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𝑟</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𝑟</m:t>
                              </m:r>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𝑟</m:t>
                      </m:r>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𝜃</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m:t>
                      </m:r>
                    </m:oMath>
                  </m:oMathPara>
                </a14:m>
                <a:endParaRPr lang="en-IN" sz="2400" dirty="0">
                  <a:solidFill>
                    <a:srgbClr val="0000FF"/>
                  </a:solidFill>
                </a:endParaRPr>
              </a:p>
            </p:txBody>
          </p:sp>
        </mc:Choice>
        <mc:Fallback xmlns="">
          <p:sp>
            <p:nvSpPr>
              <p:cNvPr id="4" name="TextBox 3">
                <a:extLst>
                  <a:ext uri="{FF2B5EF4-FFF2-40B4-BE49-F238E27FC236}">
                    <a16:creationId xmlns:a16="http://schemas.microsoft.com/office/drawing/2014/main" id="{FB1478C4-F6B2-AF5B-4D58-0193BA63E70C}"/>
                  </a:ext>
                </a:extLst>
              </p:cNvPr>
              <p:cNvSpPr txBox="1">
                <a:spLocks noRot="1" noChangeAspect="1" noMove="1" noResize="1" noEditPoints="1" noAdjustHandles="1" noChangeArrowheads="1" noChangeShapeType="1" noTextEdit="1"/>
              </p:cNvSpPr>
              <p:nvPr/>
            </p:nvSpPr>
            <p:spPr>
              <a:xfrm>
                <a:off x="1999362" y="1414343"/>
                <a:ext cx="3012620" cy="478785"/>
              </a:xfrm>
              <a:prstGeom prst="rect">
                <a:avLst/>
              </a:prstGeom>
              <a:blipFill>
                <a:blip r:embed="rId3"/>
                <a:stretch>
                  <a:fillRect t="-2532" b="-75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8BFAF4A-CC50-3D01-FEF3-FB5BEB7C6361}"/>
                  </a:ext>
                </a:extLst>
              </p:cNvPr>
              <p:cNvSpPr txBox="1"/>
              <p:nvPr/>
            </p:nvSpPr>
            <p:spPr>
              <a:xfrm>
                <a:off x="5783509" y="882409"/>
                <a:ext cx="3818930" cy="83099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𝑥</m:t>
                          </m:r>
                        </m:e>
                      </m:acc>
                      <m:r>
                        <a:rPr lang="en-US" sz="2400" b="0" i="1" smtClean="0">
                          <a:solidFill>
                            <a:srgbClr val="0000FF"/>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𝑤𝑦</m:t>
                      </m:r>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𝑥</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𝑦</m:t>
                          </m:r>
                        </m:e>
                      </m:acc>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𝑤𝑥</m:t>
                      </m:r>
                      <m:r>
                        <a:rPr lang="en-US" sz="2400" b="0" i="1" smtClean="0">
                          <a:solidFill>
                            <a:srgbClr val="0000FF"/>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𝑦</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𝑥</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r>
                            <a:rPr lang="en-US" sz="2400" b="0" i="1" smtClean="0">
                              <a:solidFill>
                                <a:srgbClr val="0000FF"/>
                              </a:solidFill>
                              <a:latin typeface="Cambria Math" panose="02040503050406030204" pitchFamily="18" charset="0"/>
                            </a:rPr>
                            <m:t>𝑦</m:t>
                          </m:r>
                        </m:e>
                        <m:sup>
                          <m:r>
                            <a:rPr lang="en-US" sz="2400" b="0" i="1" smtClean="0">
                              <a:solidFill>
                                <a:srgbClr val="0000FF"/>
                              </a:solidFill>
                              <a:latin typeface="Cambria Math" panose="02040503050406030204" pitchFamily="18" charset="0"/>
                            </a:rPr>
                            <m:t>2</m:t>
                          </m:r>
                        </m:sup>
                      </m:sSup>
                      <m:r>
                        <a:rPr lang="en-US" sz="2400" b="0" i="1" smtClean="0">
                          <a:solidFill>
                            <a:srgbClr val="0000FF"/>
                          </a:solidFill>
                          <a:latin typeface="Cambria Math" panose="02040503050406030204" pitchFamily="18" charset="0"/>
                        </a:rPr>
                        <m:t>)</m:t>
                      </m:r>
                    </m:oMath>
                  </m:oMathPara>
                </a14:m>
                <a:endParaRPr lang="en-IN" sz="2400" dirty="0">
                  <a:solidFill>
                    <a:srgbClr val="0000FF"/>
                  </a:solidFill>
                </a:endParaRPr>
              </a:p>
            </p:txBody>
          </p:sp>
        </mc:Choice>
        <mc:Fallback xmlns="">
          <p:sp>
            <p:nvSpPr>
              <p:cNvPr id="5" name="TextBox 4">
                <a:extLst>
                  <a:ext uri="{FF2B5EF4-FFF2-40B4-BE49-F238E27FC236}">
                    <a16:creationId xmlns:a16="http://schemas.microsoft.com/office/drawing/2014/main" id="{F8BFAF4A-CC50-3D01-FEF3-FB5BEB7C6361}"/>
                  </a:ext>
                </a:extLst>
              </p:cNvPr>
              <p:cNvSpPr txBox="1">
                <a:spLocks noRot="1" noChangeAspect="1" noMove="1" noResize="1" noEditPoints="1" noAdjustHandles="1" noChangeArrowheads="1" noChangeShapeType="1" noTextEdit="1"/>
              </p:cNvSpPr>
              <p:nvPr/>
            </p:nvSpPr>
            <p:spPr>
              <a:xfrm>
                <a:off x="5783509" y="882409"/>
                <a:ext cx="3818930" cy="830997"/>
              </a:xfrm>
              <a:prstGeom prst="rect">
                <a:avLst/>
              </a:prstGeom>
              <a:blipFill>
                <a:blip r:embed="rId4"/>
                <a:stretch>
                  <a:fillRect b="-95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5EB95D-B0D6-5394-AC3A-F7E8FA17E8FE}"/>
                  </a:ext>
                </a:extLst>
              </p:cNvPr>
              <p:cNvSpPr txBox="1"/>
              <p:nvPr/>
            </p:nvSpPr>
            <p:spPr>
              <a:xfrm>
                <a:off x="1999362" y="785739"/>
                <a:ext cx="2952796"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𝑧</m:t>
                          </m:r>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r>
                            <a:rPr lang="en-US" sz="2400" b="0" i="1" smtClean="0">
                              <a:solidFill>
                                <a:srgbClr val="FF0000"/>
                              </a:solidFill>
                              <a:latin typeface="Cambria Math" panose="02040503050406030204" pitchFamily="18" charset="0"/>
                            </a:rPr>
                            <m:t>𝜇</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𝑧</m:t>
                                  </m:r>
                                </m:e>
                              </m:d>
                            </m:e>
                            <m:sup>
                              <m:r>
                                <a:rPr lang="en-US" sz="2400" b="0" i="1" smtClean="0">
                                  <a:solidFill>
                                    <a:srgbClr val="0000FF"/>
                                  </a:solidFill>
                                  <a:latin typeface="Cambria Math" panose="02040503050406030204" pitchFamily="18" charset="0"/>
                                </a:rPr>
                                <m:t>2</m:t>
                              </m:r>
                            </m:sup>
                          </m:sSup>
                        </m:e>
                      </m:d>
                      <m:r>
                        <a:rPr lang="en-US" sz="2400" b="0" i="1" smtClean="0">
                          <a:solidFill>
                            <a:srgbClr val="0000FF"/>
                          </a:solidFill>
                          <a:latin typeface="Cambria Math" panose="02040503050406030204" pitchFamily="18" charset="0"/>
                        </a:rPr>
                        <m:t>𝑧</m:t>
                      </m:r>
                    </m:oMath>
                  </m:oMathPara>
                </a14:m>
                <a:endParaRPr lang="en-IN" sz="2400" dirty="0">
                  <a:solidFill>
                    <a:srgbClr val="0000FF"/>
                  </a:solidFill>
                </a:endParaRPr>
              </a:p>
            </p:txBody>
          </p:sp>
        </mc:Choice>
        <mc:Fallback xmlns="">
          <p:sp>
            <p:nvSpPr>
              <p:cNvPr id="11" name="TextBox 10">
                <a:extLst>
                  <a:ext uri="{FF2B5EF4-FFF2-40B4-BE49-F238E27FC236}">
                    <a16:creationId xmlns:a16="http://schemas.microsoft.com/office/drawing/2014/main" id="{C45EB95D-B0D6-5394-AC3A-F7E8FA17E8FE}"/>
                  </a:ext>
                </a:extLst>
              </p:cNvPr>
              <p:cNvSpPr txBox="1">
                <a:spLocks noRot="1" noChangeAspect="1" noMove="1" noResize="1" noEditPoints="1" noAdjustHandles="1" noChangeArrowheads="1" noChangeShapeType="1" noTextEdit="1"/>
              </p:cNvSpPr>
              <p:nvPr/>
            </p:nvSpPr>
            <p:spPr>
              <a:xfrm>
                <a:off x="1999362" y="785739"/>
                <a:ext cx="2952796" cy="461665"/>
              </a:xfrm>
              <a:prstGeom prst="rect">
                <a:avLst/>
              </a:prstGeom>
              <a:blipFill>
                <a:blip r:embed="rId5"/>
                <a:stretch>
                  <a:fillRect b="-7895"/>
                </a:stretch>
              </a:blipFill>
            </p:spPr>
            <p:txBody>
              <a:bodyPr/>
              <a:lstStyle/>
              <a:p>
                <a:r>
                  <a:rPr lang="en-IN">
                    <a:noFill/>
                  </a:rPr>
                  <a:t> </a:t>
                </a:r>
              </a:p>
            </p:txBody>
          </p:sp>
        </mc:Fallback>
      </mc:AlternateContent>
      <p:cxnSp>
        <p:nvCxnSpPr>
          <p:cNvPr id="18" name="Straight Connector 17">
            <a:extLst>
              <a:ext uri="{FF2B5EF4-FFF2-40B4-BE49-F238E27FC236}">
                <a16:creationId xmlns:a16="http://schemas.microsoft.com/office/drawing/2014/main" id="{AF42E22D-6C03-66F5-4519-B68606B78BDD}"/>
              </a:ext>
            </a:extLst>
          </p:cNvPr>
          <p:cNvCxnSpPr/>
          <p:nvPr/>
        </p:nvCxnSpPr>
        <p:spPr>
          <a:xfrm>
            <a:off x="8360228" y="3638152"/>
            <a:ext cx="0" cy="1680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EE0EAD4-E5C8-C91B-FDD6-66EF33C2E729}"/>
              </a:ext>
            </a:extLst>
          </p:cNvPr>
          <p:cNvPicPr>
            <a:picLocks noChangeAspect="1"/>
          </p:cNvPicPr>
          <p:nvPr/>
        </p:nvPicPr>
        <p:blipFill>
          <a:blip r:embed="rId6"/>
          <a:stretch>
            <a:fillRect/>
          </a:stretch>
        </p:blipFill>
        <p:spPr>
          <a:xfrm>
            <a:off x="832995" y="2192064"/>
            <a:ext cx="5997555" cy="200377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036573-B22D-0951-3E76-804B9493B5ED}"/>
                  </a:ext>
                </a:extLst>
              </p:cNvPr>
              <p:cNvSpPr txBox="1"/>
              <p:nvPr/>
            </p:nvSpPr>
            <p:spPr>
              <a:xfrm>
                <a:off x="3831772" y="4683233"/>
                <a:ext cx="5656548" cy="113082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𝜇</m:t>
                              </m:r>
                            </m:e>
                            <m:sub>
                              <m:r>
                                <a:rPr lang="en-US" sz="2400" b="0" i="1" smtClean="0">
                                  <a:solidFill>
                                    <a:srgbClr val="FF0000"/>
                                  </a:solidFill>
                                  <a:latin typeface="Cambria Math" panose="02040503050406030204" pitchFamily="18" charset="0"/>
                                </a:rPr>
                                <m:t>𝑖</m:t>
                              </m:r>
                            </m:sub>
                          </m:sSub>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e>
                              </m:d>
                            </m:e>
                            <m:sup>
                              <m:r>
                                <a:rPr lang="en-US" sz="2400" b="0" i="1" smtClean="0">
                                  <a:solidFill>
                                    <a:srgbClr val="0000FF"/>
                                  </a:solidFill>
                                  <a:latin typeface="Cambria Math" panose="02040503050406030204" pitchFamily="18" charset="0"/>
                                </a:rPr>
                                <m:t>2</m:t>
                              </m:r>
                            </m:sup>
                          </m:sSup>
                        </m:e>
                      </m:d>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𝐾</m:t>
                          </m:r>
                        </m:num>
                        <m:den>
                          <m:r>
                            <a:rPr lang="en-US" sz="2400" b="0" i="1" smtClean="0">
                              <a:solidFill>
                                <a:srgbClr val="0000FF"/>
                              </a:solidFill>
                              <a:latin typeface="Cambria Math" panose="02040503050406030204" pitchFamily="18" charset="0"/>
                            </a:rPr>
                            <m:t>𝑁</m:t>
                          </m:r>
                        </m:den>
                      </m:f>
                      <m:nary>
                        <m:naryPr>
                          <m:chr m:val="∑"/>
                          <m:ctrlPr>
                            <a:rPr lang="en-US" sz="2400" b="0" i="1" smtClean="0">
                              <a:solidFill>
                                <a:srgbClr val="0000FF"/>
                              </a:solidFill>
                              <a:latin typeface="Cambria Math" panose="02040503050406030204" pitchFamily="18" charset="0"/>
                            </a:rPr>
                          </m:ctrlPr>
                        </m:naryPr>
                        <m:sub>
                          <m:r>
                            <m:rPr>
                              <m:brk m:alnAt="23"/>
                            </m:rPr>
                            <a:rPr lang="en-US" sz="2400" b="0" i="1" smtClean="0">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m:t>
                          </m:r>
                          <m:r>
                            <m:rPr>
                              <m:brk m:alnAt="23"/>
                            </m:rPr>
                            <a:rPr lang="en-US" sz="2400" b="0" i="1" smtClean="0">
                              <a:solidFill>
                                <a:srgbClr val="0000FF"/>
                              </a:solidFill>
                              <a:latin typeface="Cambria Math" panose="02040503050406030204" pitchFamily="18" charset="0"/>
                            </a:rPr>
                            <m:t>1</m:t>
                          </m:r>
                        </m:sub>
                        <m:sup>
                          <m:r>
                            <a:rPr lang="en-US" sz="2400" b="0" i="1" smtClean="0">
                              <a:solidFill>
                                <a:srgbClr val="0000FF"/>
                              </a:solidFill>
                              <a:latin typeface="Cambria Math" panose="02040503050406030204" pitchFamily="18" charset="0"/>
                            </a:rPr>
                            <m:t>𝑁</m:t>
                          </m:r>
                        </m:sup>
                        <m:e>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𝑘</m:t>
                              </m:r>
                            </m:sub>
                          </m:sSub>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r>
                            <a:rPr lang="en-US" sz="2400" b="0" i="1" smtClean="0">
                              <a:solidFill>
                                <a:srgbClr val="0000FF"/>
                              </a:solidFill>
                              <a:latin typeface="Cambria Math" panose="02040503050406030204" pitchFamily="18" charset="0"/>
                            </a:rPr>
                            <m:t>)</m:t>
                          </m:r>
                        </m:e>
                      </m:nary>
                    </m:oMath>
                  </m:oMathPara>
                </a14:m>
                <a:endParaRPr lang="en-IN" sz="2400" dirty="0">
                  <a:solidFill>
                    <a:srgbClr val="0000FF"/>
                  </a:solidFill>
                </a:endParaRPr>
              </a:p>
            </p:txBody>
          </p:sp>
        </mc:Choice>
        <mc:Fallback xmlns="">
          <p:sp>
            <p:nvSpPr>
              <p:cNvPr id="8" name="TextBox 7">
                <a:extLst>
                  <a:ext uri="{FF2B5EF4-FFF2-40B4-BE49-F238E27FC236}">
                    <a16:creationId xmlns:a16="http://schemas.microsoft.com/office/drawing/2014/main" id="{2C036573-B22D-0951-3E76-804B9493B5ED}"/>
                  </a:ext>
                </a:extLst>
              </p:cNvPr>
              <p:cNvSpPr txBox="1">
                <a:spLocks noRot="1" noChangeAspect="1" noMove="1" noResize="1" noEditPoints="1" noAdjustHandles="1" noChangeArrowheads="1" noChangeShapeType="1" noTextEdit="1"/>
              </p:cNvSpPr>
              <p:nvPr/>
            </p:nvSpPr>
            <p:spPr>
              <a:xfrm>
                <a:off x="3831772" y="4683233"/>
                <a:ext cx="5656548" cy="113082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B342DC-AA40-B085-F4ED-40223A4F84A2}"/>
                  </a:ext>
                </a:extLst>
              </p:cNvPr>
              <p:cNvSpPr txBox="1"/>
              <p:nvPr/>
            </p:nvSpPr>
            <p:spPr>
              <a:xfrm>
                <a:off x="4594145" y="5932114"/>
                <a:ext cx="2378728"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&lt;</m:t>
                      </m:r>
                      <m:r>
                        <a:rPr lang="en-US" b="0" i="1" smtClean="0">
                          <a:latin typeface="Cambria Math" panose="02040503050406030204" pitchFamily="18" charset="0"/>
                        </a:rPr>
                        <m:t>0</m:t>
                      </m:r>
                    </m:oMath>
                  </m:oMathPara>
                </a14:m>
                <a:endParaRPr lang="en-IN" dirty="0"/>
              </a:p>
            </p:txBody>
          </p:sp>
        </mc:Choice>
        <mc:Fallback xmlns="">
          <p:sp>
            <p:nvSpPr>
              <p:cNvPr id="9" name="TextBox 8">
                <a:extLst>
                  <a:ext uri="{FF2B5EF4-FFF2-40B4-BE49-F238E27FC236}">
                    <a16:creationId xmlns:a16="http://schemas.microsoft.com/office/drawing/2014/main" id="{D9B342DC-AA40-B085-F4ED-40223A4F84A2}"/>
                  </a:ext>
                </a:extLst>
              </p:cNvPr>
              <p:cNvSpPr txBox="1">
                <a:spLocks noRot="1" noChangeAspect="1" noMove="1" noResize="1" noEditPoints="1" noAdjustHandles="1" noChangeArrowheads="1" noChangeShapeType="1" noTextEdit="1"/>
              </p:cNvSpPr>
              <p:nvPr/>
            </p:nvSpPr>
            <p:spPr>
              <a:xfrm>
                <a:off x="4594145" y="5932114"/>
                <a:ext cx="2378728" cy="369332"/>
              </a:xfrm>
              <a:prstGeom prst="rect">
                <a:avLst/>
              </a:prstGeom>
              <a:blipFill>
                <a:blip r:embed="rId8"/>
                <a:stretch>
                  <a:fillRect b="-6557"/>
                </a:stretch>
              </a:blipFill>
            </p:spPr>
            <p:txBody>
              <a:bodyPr/>
              <a:lstStyle/>
              <a:p>
                <a:r>
                  <a:rPr lang="en-IN">
                    <a:noFill/>
                  </a:rPr>
                  <a:t> </a:t>
                </a:r>
              </a:p>
            </p:txBody>
          </p:sp>
        </mc:Fallback>
      </mc:AlternateContent>
      <p:grpSp>
        <p:nvGrpSpPr>
          <p:cNvPr id="15" name="Group 14">
            <a:extLst>
              <a:ext uri="{FF2B5EF4-FFF2-40B4-BE49-F238E27FC236}">
                <a16:creationId xmlns:a16="http://schemas.microsoft.com/office/drawing/2014/main" id="{7CBD2403-1F5F-5076-1A05-8E5CF5A5C948}"/>
              </a:ext>
            </a:extLst>
          </p:cNvPr>
          <p:cNvGrpSpPr/>
          <p:nvPr/>
        </p:nvGrpSpPr>
        <p:grpSpPr>
          <a:xfrm>
            <a:off x="8752114" y="2200797"/>
            <a:ext cx="1978087" cy="2242169"/>
            <a:chOff x="8752114" y="2200797"/>
            <a:chExt cx="1978087" cy="2242169"/>
          </a:xfrm>
        </p:grpSpPr>
        <p:pic>
          <p:nvPicPr>
            <p:cNvPr id="13" name="Picture 12" descr="A diagram of a computer&#10;&#10;Description automatically generated">
              <a:extLst>
                <a:ext uri="{FF2B5EF4-FFF2-40B4-BE49-F238E27FC236}">
                  <a16:creationId xmlns:a16="http://schemas.microsoft.com/office/drawing/2014/main" id="{83DDAF0A-7645-BB67-8BBE-22CB2A9CADA0}"/>
                </a:ext>
              </a:extLst>
            </p:cNvPr>
            <p:cNvPicPr>
              <a:picLocks noChangeAspect="1"/>
            </p:cNvPicPr>
            <p:nvPr/>
          </p:nvPicPr>
          <p:blipFill rotWithShape="1">
            <a:blip r:embed="rId9">
              <a:extLst>
                <a:ext uri="{28A0092B-C50C-407E-A947-70E740481C1C}">
                  <a14:useLocalDpi xmlns:a14="http://schemas.microsoft.com/office/drawing/2010/main" val="0"/>
                </a:ext>
              </a:extLst>
            </a:blip>
            <a:srcRect t="36158" r="82392" b="20110"/>
            <a:stretch/>
          </p:blipFill>
          <p:spPr>
            <a:xfrm>
              <a:off x="8752114" y="2350428"/>
              <a:ext cx="1978087" cy="2092538"/>
            </a:xfrm>
            <a:prstGeom prst="rect">
              <a:avLst/>
            </a:prstGeom>
          </p:spPr>
        </p:pic>
        <p:sp>
          <p:nvSpPr>
            <p:cNvPr id="14" name="Rectangle 13">
              <a:extLst>
                <a:ext uri="{FF2B5EF4-FFF2-40B4-BE49-F238E27FC236}">
                  <a16:creationId xmlns:a16="http://schemas.microsoft.com/office/drawing/2014/main" id="{A6D866D8-9CED-33C0-5A4B-953E1538A927}"/>
                </a:ext>
              </a:extLst>
            </p:cNvPr>
            <p:cNvSpPr/>
            <p:nvPr/>
          </p:nvSpPr>
          <p:spPr>
            <a:xfrm>
              <a:off x="8752114" y="2200797"/>
              <a:ext cx="601106" cy="3146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5459C33-83D0-F053-E2ED-F2F881113743}"/>
                  </a:ext>
                </a:extLst>
              </p:cNvPr>
              <p:cNvSpPr txBox="1"/>
              <p:nvPr/>
            </p:nvSpPr>
            <p:spPr>
              <a:xfrm>
                <a:off x="7562750" y="5932114"/>
                <a:ext cx="2872518"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m:t>
                      </m:r>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&gt;</m:t>
                      </m:r>
                      <m:r>
                        <a:rPr lang="en-US" b="0" i="1" smtClean="0">
                          <a:latin typeface="Cambria Math" panose="02040503050406030204" pitchFamily="18" charset="0"/>
                        </a:rPr>
                        <m:t>0</m:t>
                      </m:r>
                    </m:oMath>
                  </m:oMathPara>
                </a14:m>
                <a:endParaRPr lang="en-IN" dirty="0"/>
              </a:p>
            </p:txBody>
          </p:sp>
        </mc:Choice>
        <mc:Fallback xmlns="">
          <p:sp>
            <p:nvSpPr>
              <p:cNvPr id="16" name="TextBox 15">
                <a:extLst>
                  <a:ext uri="{FF2B5EF4-FFF2-40B4-BE49-F238E27FC236}">
                    <a16:creationId xmlns:a16="http://schemas.microsoft.com/office/drawing/2014/main" id="{55459C33-83D0-F053-E2ED-F2F881113743}"/>
                  </a:ext>
                </a:extLst>
              </p:cNvPr>
              <p:cNvSpPr txBox="1">
                <a:spLocks noRot="1" noChangeAspect="1" noMove="1" noResize="1" noEditPoints="1" noAdjustHandles="1" noChangeArrowheads="1" noChangeShapeType="1" noTextEdit="1"/>
              </p:cNvSpPr>
              <p:nvPr/>
            </p:nvSpPr>
            <p:spPr>
              <a:xfrm>
                <a:off x="7562750" y="5932114"/>
                <a:ext cx="2872518" cy="369332"/>
              </a:xfrm>
              <a:prstGeom prst="rect">
                <a:avLst/>
              </a:prstGeom>
              <a:blipFill>
                <a:blip r:embed="rId10"/>
                <a:stretch>
                  <a:fillRect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BA85E33-093E-6B2F-5C14-520325E24D3B}"/>
                  </a:ext>
                </a:extLst>
              </p:cNvPr>
              <p:cNvSpPr txBox="1"/>
              <p:nvPr/>
            </p:nvSpPr>
            <p:spPr>
              <a:xfrm>
                <a:off x="1595535" y="5319088"/>
                <a:ext cx="1227837"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&lt;</m:t>
                      </m:r>
                      <m:r>
                        <a:rPr lang="en-US" i="1" dirty="0" smtClean="0">
                          <a:latin typeface="Cambria Math" panose="02040503050406030204" pitchFamily="18" charset="0"/>
                        </a:rPr>
                        <m:t>𝑝</m:t>
                      </m:r>
                      <m:r>
                        <a:rPr lang="en-US" i="1" dirty="0" smtClean="0">
                          <a:latin typeface="Cambria Math" panose="02040503050406030204" pitchFamily="18" charset="0"/>
                        </a:rPr>
                        <m:t>&lt;</m:t>
                      </m:r>
                      <m:r>
                        <a:rPr lang="en-US" i="1" dirty="0">
                          <a:latin typeface="Cambria Math" panose="02040503050406030204" pitchFamily="18" charset="0"/>
                        </a:rPr>
                        <m:t>1</m:t>
                      </m:r>
                    </m:oMath>
                  </m:oMathPara>
                </a14:m>
                <a:endParaRPr lang="en-IN" dirty="0"/>
              </a:p>
            </p:txBody>
          </p:sp>
        </mc:Choice>
        <mc:Fallback xmlns="">
          <p:sp>
            <p:nvSpPr>
              <p:cNvPr id="17" name="TextBox 16">
                <a:extLst>
                  <a:ext uri="{FF2B5EF4-FFF2-40B4-BE49-F238E27FC236}">
                    <a16:creationId xmlns:a16="http://schemas.microsoft.com/office/drawing/2014/main" id="{1BA85E33-093E-6B2F-5C14-520325E24D3B}"/>
                  </a:ext>
                </a:extLst>
              </p:cNvPr>
              <p:cNvSpPr txBox="1">
                <a:spLocks noRot="1" noChangeAspect="1" noMove="1" noResize="1" noEditPoints="1" noAdjustHandles="1" noChangeArrowheads="1" noChangeShapeType="1" noTextEdit="1"/>
              </p:cNvSpPr>
              <p:nvPr/>
            </p:nvSpPr>
            <p:spPr>
              <a:xfrm>
                <a:off x="1595535" y="5319088"/>
                <a:ext cx="1227837" cy="369332"/>
              </a:xfrm>
              <a:prstGeom prst="rect">
                <a:avLst/>
              </a:prstGeom>
              <a:blipFill>
                <a:blip r:embed="rId11"/>
                <a:stretch>
                  <a:fillRect b="-6667"/>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D2851F58-4236-D926-4CB8-3AC863506B01}"/>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Network of  Limit Cycle: active and inactive oscillators</a:t>
            </a:r>
            <a:endParaRPr lang="he-IL" sz="20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118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4CFBF-1506-0927-9F46-ACE0053652F5}"/>
            </a:ext>
          </a:extLst>
        </p:cNvPr>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CE66E92E-44F0-C98D-7F3D-AB6633EAC1BD}"/>
              </a:ext>
            </a:extLst>
          </p:cNvPr>
          <p:cNvPicPr>
            <a:picLocks noChangeAspect="1"/>
          </p:cNvPicPr>
          <p:nvPr/>
        </p:nvPicPr>
        <p:blipFill rotWithShape="1">
          <a:blip r:embed="rId2">
            <a:alphaModFix amt="70000"/>
            <a:lum bright="70000" contrast="-70000"/>
          </a:blip>
          <a:srcRect r="-1" b="3428"/>
          <a:stretch/>
        </p:blipFill>
        <p:spPr>
          <a:xfrm>
            <a:off x="-93586" y="1386"/>
            <a:ext cx="12188932" cy="6856614"/>
          </a:xfrm>
          <a:prstGeom prst="rect">
            <a:avLst/>
          </a:prstGeom>
          <a:ln w="2286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553AD0D-74E5-D8E0-3154-A58B0E419949}"/>
                  </a:ext>
                </a:extLst>
              </p:cNvPr>
              <p:cNvSpPr txBox="1"/>
              <p:nvPr/>
            </p:nvSpPr>
            <p:spPr>
              <a:xfrm>
                <a:off x="678025" y="773706"/>
                <a:ext cx="5521448" cy="98668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rPr>
                          </m:ctrlPr>
                        </m:accPr>
                        <m:e>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e>
                      </m:acc>
                      <m:r>
                        <a:rPr lang="en-US" sz="2400" b="0" i="1" smtClean="0">
                          <a:solidFill>
                            <a:srgbClr val="0000FF"/>
                          </a:solidFill>
                          <a:latin typeface="Cambria Math" panose="02040503050406030204" pitchFamily="18" charset="0"/>
                        </a:rPr>
                        <m:t>=</m:t>
                      </m:r>
                      <m:d>
                        <m:dPr>
                          <m:ctrlPr>
                            <a:rPr lang="en-US" sz="2400" b="0" i="1" smtClean="0">
                              <a:solidFill>
                                <a:srgbClr val="0000FF"/>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𝜇</m:t>
                              </m:r>
                            </m:e>
                            <m:sub>
                              <m:r>
                                <a:rPr lang="en-US" sz="2400" b="0" i="1" smtClean="0">
                                  <a:solidFill>
                                    <a:srgbClr val="FF0000"/>
                                  </a:solidFill>
                                  <a:latin typeface="Cambria Math" panose="02040503050406030204" pitchFamily="18" charset="0"/>
                                </a:rPr>
                                <m:t>𝑖</m:t>
                              </m:r>
                            </m:sub>
                          </m:sSub>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𝑖𝑤</m:t>
                          </m:r>
                          <m:r>
                            <a:rPr lang="en-US" sz="2400" b="0" i="1" smtClean="0">
                              <a:solidFill>
                                <a:srgbClr val="0000FF"/>
                              </a:solidFill>
                              <a:latin typeface="Cambria Math" panose="02040503050406030204" pitchFamily="18" charset="0"/>
                            </a:rPr>
                            <m:t>−</m:t>
                          </m:r>
                          <m:sSup>
                            <m:sSupPr>
                              <m:ctrlPr>
                                <a:rPr lang="en-US" sz="2400" b="0" i="1" smtClean="0">
                                  <a:solidFill>
                                    <a:srgbClr val="0000FF"/>
                                  </a:solidFill>
                                  <a:latin typeface="Cambria Math" panose="02040503050406030204" pitchFamily="18" charset="0"/>
                                </a:rPr>
                              </m:ctrlPr>
                            </m:sSupPr>
                            <m:e>
                              <m:d>
                                <m:dPr>
                                  <m:begChr m:val="|"/>
                                  <m:endChr m:val="|"/>
                                  <m:ctrlPr>
                                    <a:rPr lang="en-US" sz="2400" b="0" i="1" smtClean="0">
                                      <a:solidFill>
                                        <a:srgbClr val="0000FF"/>
                                      </a:solidFill>
                                      <a:latin typeface="Cambria Math" panose="02040503050406030204" pitchFamily="18" charset="0"/>
                                    </a:rPr>
                                  </m:ctrlPr>
                                </m:dPr>
                                <m:e>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e>
                              </m:d>
                            </m:e>
                            <m:sup>
                              <m:r>
                                <a:rPr lang="en-US" sz="2400" b="0" i="1" smtClean="0">
                                  <a:solidFill>
                                    <a:srgbClr val="0000FF"/>
                                  </a:solidFill>
                                  <a:latin typeface="Cambria Math" panose="02040503050406030204" pitchFamily="18" charset="0"/>
                                </a:rPr>
                                <m:t>2</m:t>
                              </m:r>
                            </m:sup>
                          </m:sSup>
                        </m:e>
                      </m:d>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𝐾</m:t>
                          </m:r>
                        </m:num>
                        <m:den>
                          <m:r>
                            <a:rPr lang="en-US" sz="2400" b="0" i="1" smtClean="0">
                              <a:solidFill>
                                <a:srgbClr val="0000FF"/>
                              </a:solidFill>
                              <a:latin typeface="Cambria Math" panose="02040503050406030204" pitchFamily="18" charset="0"/>
                            </a:rPr>
                            <m:t>𝑁</m:t>
                          </m:r>
                        </m:den>
                      </m:f>
                      <m:nary>
                        <m:naryPr>
                          <m:chr m:val="∑"/>
                          <m:subHide m:val="on"/>
                          <m:supHide m:val="on"/>
                          <m:ctrlPr>
                            <a:rPr lang="en-US" sz="2400" b="0" i="1" smtClean="0">
                              <a:solidFill>
                                <a:srgbClr val="0000FF"/>
                              </a:solidFill>
                              <a:latin typeface="Cambria Math" panose="02040503050406030204" pitchFamily="18" charset="0"/>
                            </a:rPr>
                          </m:ctrlPr>
                        </m:naryPr>
                        <m:sub/>
                        <m:sup/>
                        <m:e>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𝑘</m:t>
                              </m:r>
                            </m:sub>
                          </m:sSub>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𝑧</m:t>
                              </m:r>
                            </m:e>
                            <m:sub>
                              <m:r>
                                <a:rPr lang="en-US" sz="2400" b="0" i="1" smtClean="0">
                                  <a:solidFill>
                                    <a:srgbClr val="0000FF"/>
                                  </a:solidFill>
                                  <a:latin typeface="Cambria Math" panose="02040503050406030204" pitchFamily="18" charset="0"/>
                                </a:rPr>
                                <m:t>𝑖</m:t>
                              </m:r>
                            </m:sub>
                          </m:sSub>
                          <m:r>
                            <a:rPr lang="en-US" sz="2400" b="0" i="1" smtClean="0">
                              <a:solidFill>
                                <a:srgbClr val="0000FF"/>
                              </a:solidFill>
                              <a:latin typeface="Cambria Math" panose="02040503050406030204" pitchFamily="18" charset="0"/>
                            </a:rPr>
                            <m:t>)</m:t>
                          </m:r>
                        </m:e>
                      </m:nary>
                    </m:oMath>
                  </m:oMathPara>
                </a14:m>
                <a:endParaRPr lang="en-IN" sz="2400" dirty="0">
                  <a:solidFill>
                    <a:srgbClr val="0000FF"/>
                  </a:solidFill>
                </a:endParaRPr>
              </a:p>
            </p:txBody>
          </p:sp>
        </mc:Choice>
        <mc:Fallback xmlns="">
          <p:sp>
            <p:nvSpPr>
              <p:cNvPr id="8" name="TextBox 7">
                <a:extLst>
                  <a:ext uri="{FF2B5EF4-FFF2-40B4-BE49-F238E27FC236}">
                    <a16:creationId xmlns:a16="http://schemas.microsoft.com/office/drawing/2014/main" id="{0553AD0D-74E5-D8E0-3154-A58B0E419949}"/>
                  </a:ext>
                </a:extLst>
              </p:cNvPr>
              <p:cNvSpPr txBox="1">
                <a:spLocks noRot="1" noChangeAspect="1" noMove="1" noResize="1" noEditPoints="1" noAdjustHandles="1" noChangeArrowheads="1" noChangeShapeType="1" noTextEdit="1"/>
              </p:cNvSpPr>
              <p:nvPr/>
            </p:nvSpPr>
            <p:spPr>
              <a:xfrm>
                <a:off x="678025" y="773706"/>
                <a:ext cx="5521448" cy="98668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552617-3C0F-F605-5FA6-96B07679C89F}"/>
                  </a:ext>
                </a:extLst>
              </p:cNvPr>
              <p:cNvSpPr txBox="1"/>
              <p:nvPr/>
            </p:nvSpPr>
            <p:spPr>
              <a:xfrm>
                <a:off x="4305962" y="1575720"/>
                <a:ext cx="1220334"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m:t>
                      </m:r>
                    </m:oMath>
                  </m:oMathPara>
                </a14:m>
                <a:endParaRPr lang="en-IN" dirty="0"/>
              </a:p>
            </p:txBody>
          </p:sp>
        </mc:Choice>
        <mc:Fallback xmlns="">
          <p:sp>
            <p:nvSpPr>
              <p:cNvPr id="9" name="TextBox 8">
                <a:extLst>
                  <a:ext uri="{FF2B5EF4-FFF2-40B4-BE49-F238E27FC236}">
                    <a16:creationId xmlns:a16="http://schemas.microsoft.com/office/drawing/2014/main" id="{04552617-3C0F-F605-5FA6-96B07679C89F}"/>
                  </a:ext>
                </a:extLst>
              </p:cNvPr>
              <p:cNvSpPr txBox="1">
                <a:spLocks noRot="1" noChangeAspect="1" noMove="1" noResize="1" noEditPoints="1" noAdjustHandles="1" noChangeArrowheads="1" noChangeShapeType="1" noTextEdit="1"/>
              </p:cNvSpPr>
              <p:nvPr/>
            </p:nvSpPr>
            <p:spPr>
              <a:xfrm>
                <a:off x="4305962" y="1575720"/>
                <a:ext cx="1220334" cy="369332"/>
              </a:xfrm>
              <a:prstGeom prst="rect">
                <a:avLst/>
              </a:prstGeom>
              <a:blipFill>
                <a:blip r:embed="rId4"/>
                <a:stretch>
                  <a:fillRect/>
                </a:stretch>
              </a:blipFill>
            </p:spPr>
            <p:txBody>
              <a:bodyPr/>
              <a:lstStyle/>
              <a:p>
                <a:r>
                  <a:rPr lang="en-IN">
                    <a:noFill/>
                  </a:rPr>
                  <a:t> </a:t>
                </a:r>
              </a:p>
            </p:txBody>
          </p:sp>
        </mc:Fallback>
      </mc:AlternateContent>
      <p:grpSp>
        <p:nvGrpSpPr>
          <p:cNvPr id="15" name="Group 14">
            <a:extLst>
              <a:ext uri="{FF2B5EF4-FFF2-40B4-BE49-F238E27FC236}">
                <a16:creationId xmlns:a16="http://schemas.microsoft.com/office/drawing/2014/main" id="{499D4FF5-85EE-2733-A08D-90DBA566720A}"/>
              </a:ext>
            </a:extLst>
          </p:cNvPr>
          <p:cNvGrpSpPr/>
          <p:nvPr/>
        </p:nvGrpSpPr>
        <p:grpSpPr>
          <a:xfrm>
            <a:off x="9077628" y="1186831"/>
            <a:ext cx="1978087" cy="2242169"/>
            <a:chOff x="8752114" y="2200797"/>
            <a:chExt cx="1978087" cy="2242169"/>
          </a:xfrm>
        </p:grpSpPr>
        <p:pic>
          <p:nvPicPr>
            <p:cNvPr id="13" name="Picture 12" descr="A diagram of a computer&#10;&#10;Description automatically generated">
              <a:extLst>
                <a:ext uri="{FF2B5EF4-FFF2-40B4-BE49-F238E27FC236}">
                  <a16:creationId xmlns:a16="http://schemas.microsoft.com/office/drawing/2014/main" id="{06C7E067-9D11-F8DC-37FA-EFB2CF40EC8F}"/>
                </a:ext>
              </a:extLst>
            </p:cNvPr>
            <p:cNvPicPr>
              <a:picLocks noChangeAspect="1"/>
            </p:cNvPicPr>
            <p:nvPr/>
          </p:nvPicPr>
          <p:blipFill rotWithShape="1">
            <a:blip r:embed="rId5">
              <a:extLst>
                <a:ext uri="{28A0092B-C50C-407E-A947-70E740481C1C}">
                  <a14:useLocalDpi xmlns:a14="http://schemas.microsoft.com/office/drawing/2010/main" val="0"/>
                </a:ext>
              </a:extLst>
            </a:blip>
            <a:srcRect t="36158" r="82392" b="20110"/>
            <a:stretch/>
          </p:blipFill>
          <p:spPr>
            <a:xfrm>
              <a:off x="8752114" y="2350428"/>
              <a:ext cx="1978087" cy="2092538"/>
            </a:xfrm>
            <a:prstGeom prst="rect">
              <a:avLst/>
            </a:prstGeom>
          </p:spPr>
        </p:pic>
        <p:sp>
          <p:nvSpPr>
            <p:cNvPr id="14" name="Rectangle 13">
              <a:extLst>
                <a:ext uri="{FF2B5EF4-FFF2-40B4-BE49-F238E27FC236}">
                  <a16:creationId xmlns:a16="http://schemas.microsoft.com/office/drawing/2014/main" id="{BB89719C-E911-693F-DD15-D049D7F32D82}"/>
                </a:ext>
              </a:extLst>
            </p:cNvPr>
            <p:cNvSpPr/>
            <p:nvPr/>
          </p:nvSpPr>
          <p:spPr>
            <a:xfrm>
              <a:off x="8752114" y="2200797"/>
              <a:ext cx="601106" cy="3146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extBox 5">
            <a:extLst>
              <a:ext uri="{FF2B5EF4-FFF2-40B4-BE49-F238E27FC236}">
                <a16:creationId xmlns:a16="http://schemas.microsoft.com/office/drawing/2014/main" id="{B4BB3634-C416-A126-C470-60796A2E5075}"/>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Network of  Limit Cycle: active and inactive oscillators</a:t>
            </a:r>
            <a:endParaRPr lang="he-IL" sz="2000" dirty="0">
              <a:solidFill>
                <a:srgbClr val="FF000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B1982B-7784-FA5A-C0B9-BA2044985DD6}"/>
                  </a:ext>
                </a:extLst>
              </p:cNvPr>
              <p:cNvSpPr txBox="1"/>
              <p:nvPr/>
            </p:nvSpPr>
            <p:spPr>
              <a:xfrm>
                <a:off x="1959522" y="2050139"/>
                <a:ext cx="2378728"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&lt;</m:t>
                      </m:r>
                      <m:r>
                        <a:rPr lang="en-US" b="0" i="1" smtClean="0">
                          <a:latin typeface="Cambria Math" panose="02040503050406030204" pitchFamily="18" charset="0"/>
                        </a:rPr>
                        <m:t>0</m:t>
                      </m:r>
                    </m:oMath>
                  </m:oMathPara>
                </a14:m>
                <a:endParaRPr lang="en-IN" dirty="0"/>
              </a:p>
            </p:txBody>
          </p:sp>
        </mc:Choice>
        <mc:Fallback xmlns="">
          <p:sp>
            <p:nvSpPr>
              <p:cNvPr id="4" name="TextBox 3">
                <a:extLst>
                  <a:ext uri="{FF2B5EF4-FFF2-40B4-BE49-F238E27FC236}">
                    <a16:creationId xmlns:a16="http://schemas.microsoft.com/office/drawing/2014/main" id="{28B1982B-7784-FA5A-C0B9-BA2044985DD6}"/>
                  </a:ext>
                </a:extLst>
              </p:cNvPr>
              <p:cNvSpPr txBox="1">
                <a:spLocks noRot="1" noChangeAspect="1" noMove="1" noResize="1" noEditPoints="1" noAdjustHandles="1" noChangeArrowheads="1" noChangeShapeType="1" noTextEdit="1"/>
              </p:cNvSpPr>
              <p:nvPr/>
            </p:nvSpPr>
            <p:spPr>
              <a:xfrm>
                <a:off x="1959522" y="2050139"/>
                <a:ext cx="2378728" cy="369332"/>
              </a:xfrm>
              <a:prstGeom prst="rect">
                <a:avLst/>
              </a:prstGeom>
              <a:blipFill>
                <a:blip r:embed="rId6"/>
                <a:stretch>
                  <a:fillRect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AE6A18-1212-FB74-5CEC-E6BCE0F19598}"/>
                  </a:ext>
                </a:extLst>
              </p:cNvPr>
              <p:cNvSpPr txBox="1"/>
              <p:nvPr/>
            </p:nvSpPr>
            <p:spPr>
              <a:xfrm>
                <a:off x="4429444" y="2050139"/>
                <a:ext cx="2872518"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m:t>
                      </m:r>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&gt;</m:t>
                      </m:r>
                      <m:r>
                        <a:rPr lang="en-US" b="0" i="1" smtClean="0">
                          <a:latin typeface="Cambria Math" panose="02040503050406030204" pitchFamily="18" charset="0"/>
                        </a:rPr>
                        <m:t>0</m:t>
                      </m:r>
                    </m:oMath>
                  </m:oMathPara>
                </a14:m>
                <a:endParaRPr lang="en-IN" dirty="0"/>
              </a:p>
            </p:txBody>
          </p:sp>
        </mc:Choice>
        <mc:Fallback xmlns="">
          <p:sp>
            <p:nvSpPr>
              <p:cNvPr id="5" name="TextBox 4">
                <a:extLst>
                  <a:ext uri="{FF2B5EF4-FFF2-40B4-BE49-F238E27FC236}">
                    <a16:creationId xmlns:a16="http://schemas.microsoft.com/office/drawing/2014/main" id="{83AE6A18-1212-FB74-5CEC-E6BCE0F19598}"/>
                  </a:ext>
                </a:extLst>
              </p:cNvPr>
              <p:cNvSpPr txBox="1">
                <a:spLocks noRot="1" noChangeAspect="1" noMove="1" noResize="1" noEditPoints="1" noAdjustHandles="1" noChangeArrowheads="1" noChangeShapeType="1" noTextEdit="1"/>
              </p:cNvSpPr>
              <p:nvPr/>
            </p:nvSpPr>
            <p:spPr>
              <a:xfrm>
                <a:off x="4429444" y="2050139"/>
                <a:ext cx="2872518" cy="369332"/>
              </a:xfrm>
              <a:prstGeom prst="rect">
                <a:avLst/>
              </a:prstGeom>
              <a:blipFill>
                <a:blip r:embed="rId7"/>
                <a:stretch>
                  <a:fillRect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9601FD-A13C-3AE4-36F3-D47254FE9E97}"/>
                  </a:ext>
                </a:extLst>
              </p:cNvPr>
              <p:cNvSpPr txBox="1"/>
              <p:nvPr/>
            </p:nvSpPr>
            <p:spPr>
              <a:xfrm>
                <a:off x="678025" y="2038838"/>
                <a:ext cx="1227837"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&lt;</m:t>
                      </m:r>
                      <m:r>
                        <a:rPr lang="en-US" i="1" dirty="0" smtClean="0">
                          <a:latin typeface="Cambria Math" panose="02040503050406030204" pitchFamily="18" charset="0"/>
                        </a:rPr>
                        <m:t>𝑝</m:t>
                      </m:r>
                      <m:r>
                        <a:rPr lang="en-US" i="1" dirty="0" smtClean="0">
                          <a:latin typeface="Cambria Math" panose="02040503050406030204" pitchFamily="18" charset="0"/>
                        </a:rPr>
                        <m:t>&lt;</m:t>
                      </m:r>
                      <m:r>
                        <a:rPr lang="en-US" i="1" dirty="0">
                          <a:latin typeface="Cambria Math" panose="02040503050406030204" pitchFamily="18" charset="0"/>
                        </a:rPr>
                        <m:t>1</m:t>
                      </m:r>
                    </m:oMath>
                  </m:oMathPara>
                </a14:m>
                <a:endParaRPr lang="en-IN" dirty="0"/>
              </a:p>
            </p:txBody>
          </p:sp>
        </mc:Choice>
        <mc:Fallback xmlns="">
          <p:sp>
            <p:nvSpPr>
              <p:cNvPr id="7" name="TextBox 6">
                <a:extLst>
                  <a:ext uri="{FF2B5EF4-FFF2-40B4-BE49-F238E27FC236}">
                    <a16:creationId xmlns:a16="http://schemas.microsoft.com/office/drawing/2014/main" id="{239601FD-A13C-3AE4-36F3-D47254FE9E97}"/>
                  </a:ext>
                </a:extLst>
              </p:cNvPr>
              <p:cNvSpPr txBox="1">
                <a:spLocks noRot="1" noChangeAspect="1" noMove="1" noResize="1" noEditPoints="1" noAdjustHandles="1" noChangeArrowheads="1" noChangeShapeType="1" noTextEdit="1"/>
              </p:cNvSpPr>
              <p:nvPr/>
            </p:nvSpPr>
            <p:spPr>
              <a:xfrm>
                <a:off x="678025" y="2038838"/>
                <a:ext cx="1227837" cy="369332"/>
              </a:xfrm>
              <a:prstGeom prst="rect">
                <a:avLst/>
              </a:prstGeom>
              <a:blipFill>
                <a:blip r:embed="rId8"/>
                <a:stretch>
                  <a:fillRect b="-6557"/>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134444AF-BB8A-7772-98E5-59173E33101C}"/>
              </a:ext>
            </a:extLst>
          </p:cNvPr>
          <p:cNvPicPr>
            <a:picLocks noChangeAspect="1"/>
          </p:cNvPicPr>
          <p:nvPr/>
        </p:nvPicPr>
        <p:blipFill>
          <a:blip r:embed="rId9"/>
          <a:stretch>
            <a:fillRect/>
          </a:stretch>
        </p:blipFill>
        <p:spPr>
          <a:xfrm>
            <a:off x="1732149" y="2972952"/>
            <a:ext cx="2190781" cy="456048"/>
          </a:xfrm>
          <a:prstGeom prst="rect">
            <a:avLst/>
          </a:prstGeom>
        </p:spPr>
      </p:pic>
      <p:pic>
        <p:nvPicPr>
          <p:cNvPr id="16" name="Picture 15" descr="A graph of a function&#10;&#10;Description automatically generated">
            <a:extLst>
              <a:ext uri="{FF2B5EF4-FFF2-40B4-BE49-F238E27FC236}">
                <a16:creationId xmlns:a16="http://schemas.microsoft.com/office/drawing/2014/main" id="{C716FC72-DE65-B35A-E572-E5FE11F706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02565" y="2520111"/>
            <a:ext cx="4899343" cy="4219163"/>
          </a:xfrm>
          <a:prstGeom prst="rect">
            <a:avLst/>
          </a:prstGeom>
        </p:spPr>
      </p:pic>
      <p:pic>
        <p:nvPicPr>
          <p:cNvPr id="19" name="Picture 18">
            <a:extLst>
              <a:ext uri="{FF2B5EF4-FFF2-40B4-BE49-F238E27FC236}">
                <a16:creationId xmlns:a16="http://schemas.microsoft.com/office/drawing/2014/main" id="{B0D4BDC0-8FAA-D98F-C3F0-18A2D64370A4}"/>
              </a:ext>
            </a:extLst>
          </p:cNvPr>
          <p:cNvPicPr>
            <a:picLocks noChangeAspect="1"/>
          </p:cNvPicPr>
          <p:nvPr/>
        </p:nvPicPr>
        <p:blipFill>
          <a:blip r:embed="rId11"/>
          <a:stretch>
            <a:fillRect/>
          </a:stretch>
        </p:blipFill>
        <p:spPr>
          <a:xfrm>
            <a:off x="1403079" y="3859877"/>
            <a:ext cx="3026365" cy="514474"/>
          </a:xfrm>
          <a:prstGeom prst="rect">
            <a:avLst/>
          </a:prstGeom>
        </p:spPr>
      </p:pic>
    </p:spTree>
    <p:extLst>
      <p:ext uri="{BB962C8B-B14F-4D97-AF65-F5344CB8AC3E}">
        <p14:creationId xmlns:p14="http://schemas.microsoft.com/office/powerpoint/2010/main" val="327667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2AF0F-A4B8-8729-423B-679B15AE4F68}"/>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Network Technology Background">
            <a:extLst>
              <a:ext uri="{FF2B5EF4-FFF2-40B4-BE49-F238E27FC236}">
                <a16:creationId xmlns:a16="http://schemas.microsoft.com/office/drawing/2014/main" id="{620F05D0-1CD3-4BAE-2E80-03210CA37EBF}"/>
              </a:ext>
            </a:extLst>
          </p:cNvPr>
          <p:cNvPicPr>
            <a:picLocks noChangeAspect="1"/>
          </p:cNvPicPr>
          <p:nvPr/>
        </p:nvPicPr>
        <p:blipFill rotWithShape="1">
          <a:blip r:embed="rId2"/>
          <a:srcRect l="13107" r="1" b="1"/>
          <a:stretch/>
        </p:blipFill>
        <p:spPr>
          <a:xfrm>
            <a:off x="190917" y="1743239"/>
            <a:ext cx="5803323" cy="3890357"/>
          </a:xfrm>
          <a:prstGeom prst="rect">
            <a:avLst/>
          </a:prstGeom>
        </p:spPr>
      </p:pic>
      <p:pic>
        <p:nvPicPr>
          <p:cNvPr id="10" name="Picture 9">
            <a:extLst>
              <a:ext uri="{FF2B5EF4-FFF2-40B4-BE49-F238E27FC236}">
                <a16:creationId xmlns:a16="http://schemas.microsoft.com/office/drawing/2014/main" id="{29673676-2C44-4FE6-965B-2C956E757B77}"/>
              </a:ext>
            </a:extLst>
          </p:cNvPr>
          <p:cNvPicPr>
            <a:picLocks noChangeAspect="1"/>
          </p:cNvPicPr>
          <p:nvPr/>
        </p:nvPicPr>
        <p:blipFill rotWithShape="1">
          <a:blip r:embed="rId3"/>
          <a:srcRect l="13928" r="5769" b="3"/>
          <a:stretch/>
        </p:blipFill>
        <p:spPr>
          <a:xfrm>
            <a:off x="6185158" y="1634666"/>
            <a:ext cx="5803323" cy="3890357"/>
          </a:xfrm>
          <a:prstGeom prst="rect">
            <a:avLst/>
          </a:prstGeom>
        </p:spPr>
      </p:pic>
      <p:sp>
        <p:nvSpPr>
          <p:cNvPr id="20" name="TextBox 19">
            <a:extLst>
              <a:ext uri="{FF2B5EF4-FFF2-40B4-BE49-F238E27FC236}">
                <a16:creationId xmlns:a16="http://schemas.microsoft.com/office/drawing/2014/main" id="{161282C8-0F12-1CFA-B73C-5E9A9F8F9BC5}"/>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Network of  Limit Cycle: active and inactive oscillators</a:t>
            </a:r>
            <a:endParaRPr lang="he-IL" sz="20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5519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B3058D-5529-6FE0-755C-964549031D71}"/>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C0B0906-8C9E-6958-2F9E-C707778CF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Network Technology Background">
            <a:extLst>
              <a:ext uri="{FF2B5EF4-FFF2-40B4-BE49-F238E27FC236}">
                <a16:creationId xmlns:a16="http://schemas.microsoft.com/office/drawing/2014/main" id="{BF33ABC5-23E7-BA02-512F-36EA34B6FB80}"/>
              </a:ext>
            </a:extLst>
          </p:cNvPr>
          <p:cNvPicPr>
            <a:picLocks noChangeAspect="1"/>
          </p:cNvPicPr>
          <p:nvPr/>
        </p:nvPicPr>
        <p:blipFill rotWithShape="1">
          <a:blip r:embed="rId2"/>
          <a:srcRect l="13107" r="1" b="1"/>
          <a:stretch/>
        </p:blipFill>
        <p:spPr>
          <a:xfrm>
            <a:off x="190917" y="1743239"/>
            <a:ext cx="5803323" cy="3890357"/>
          </a:xfrm>
          <a:prstGeom prst="rect">
            <a:avLst/>
          </a:prstGeom>
        </p:spPr>
      </p:pic>
      <p:sp>
        <p:nvSpPr>
          <p:cNvPr id="20" name="TextBox 19">
            <a:extLst>
              <a:ext uri="{FF2B5EF4-FFF2-40B4-BE49-F238E27FC236}">
                <a16:creationId xmlns:a16="http://schemas.microsoft.com/office/drawing/2014/main" id="{66B32A80-4E0A-A0B2-DEA8-A8D219D5EAB7}"/>
              </a:ext>
            </a:extLst>
          </p:cNvPr>
          <p:cNvSpPr txBox="1"/>
          <p:nvPr/>
        </p:nvSpPr>
        <p:spPr>
          <a:xfrm>
            <a:off x="2724150" y="118726"/>
            <a:ext cx="7342522" cy="40011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000" dirty="0">
                <a:solidFill>
                  <a:srgbClr val="FF0000"/>
                </a:solidFill>
                <a:latin typeface="Cambria" panose="02040503050406030204" pitchFamily="18" charset="0"/>
                <a:ea typeface="Cambria" panose="02040503050406030204" pitchFamily="18" charset="0"/>
              </a:rPr>
              <a:t>Network of  Limit Cycle: active and inactive oscillators</a:t>
            </a:r>
            <a:endParaRPr lang="he-IL" sz="2000" dirty="0">
              <a:solidFill>
                <a:srgbClr val="FF0000"/>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B1562A2-AACE-556A-9397-0F5DA55CB11D}"/>
              </a:ext>
            </a:extLst>
          </p:cNvPr>
          <p:cNvPicPr>
            <a:picLocks noChangeAspect="1"/>
          </p:cNvPicPr>
          <p:nvPr/>
        </p:nvPicPr>
        <p:blipFill>
          <a:blip r:embed="rId3"/>
          <a:stretch>
            <a:fillRect/>
          </a:stretch>
        </p:blipFill>
        <p:spPr>
          <a:xfrm>
            <a:off x="4096672" y="1361486"/>
            <a:ext cx="7904411" cy="4395502"/>
          </a:xfrm>
          <a:prstGeom prst="rect">
            <a:avLst/>
          </a:prstGeom>
        </p:spPr>
      </p:pic>
    </p:spTree>
    <p:extLst>
      <p:ext uri="{BB962C8B-B14F-4D97-AF65-F5344CB8AC3E}">
        <p14:creationId xmlns:p14="http://schemas.microsoft.com/office/powerpoint/2010/main" val="322090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Classification of linear systems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8C238F-F486-762E-2568-265E8C9707F6}"/>
                  </a:ext>
                </a:extLst>
              </p:cNvPr>
              <p:cNvSpPr txBox="1"/>
              <p:nvPr/>
            </p:nvSpPr>
            <p:spPr>
              <a:xfrm>
                <a:off x="741405" y="1209766"/>
                <a:ext cx="2458995" cy="54341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𝒕</m:t>
                          </m:r>
                        </m:e>
                      </m:d>
                      <m:r>
                        <a:rPr lang="en-US" sz="2800" b="1"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𝜆</m:t>
                          </m:r>
                          <m:r>
                            <a:rPr lang="en-US" sz="2800" b="0" i="1" smtClean="0">
                              <a:latin typeface="Cambria Math" panose="02040503050406030204" pitchFamily="18" charset="0"/>
                            </a:rPr>
                            <m:t>𝑡</m:t>
                          </m:r>
                        </m:sup>
                      </m:sSup>
                      <m:r>
                        <a:rPr lang="en-US" sz="2800" b="1" i="1" smtClean="0">
                          <a:latin typeface="Cambria Math" panose="02040503050406030204" pitchFamily="18" charset="0"/>
                        </a:rPr>
                        <m:t>𝒗</m:t>
                      </m:r>
                    </m:oMath>
                  </m:oMathPara>
                </a14:m>
                <a:endParaRPr lang="en-IN" sz="2800" b="1" dirty="0"/>
              </a:p>
            </p:txBody>
          </p:sp>
        </mc:Choice>
        <mc:Fallback xmlns="">
          <p:sp>
            <p:nvSpPr>
              <p:cNvPr id="2" name="TextBox 1">
                <a:extLst>
                  <a:ext uri="{FF2B5EF4-FFF2-40B4-BE49-F238E27FC236}">
                    <a16:creationId xmlns:a16="http://schemas.microsoft.com/office/drawing/2014/main" id="{4A8C238F-F486-762E-2568-265E8C9707F6}"/>
                  </a:ext>
                </a:extLst>
              </p:cNvPr>
              <p:cNvSpPr txBox="1">
                <a:spLocks noRot="1" noChangeAspect="1" noMove="1" noResize="1" noEditPoints="1" noAdjustHandles="1" noChangeArrowheads="1" noChangeShapeType="1" noTextEdit="1"/>
              </p:cNvSpPr>
              <p:nvPr/>
            </p:nvSpPr>
            <p:spPr>
              <a:xfrm>
                <a:off x="741405" y="1209766"/>
                <a:ext cx="2458995" cy="543418"/>
              </a:xfrm>
              <a:prstGeom prst="rect">
                <a:avLst/>
              </a:prstGeom>
              <a:blipFill>
                <a:blip r:embed="rId3"/>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4788BAC-B2DB-A39A-3918-BAB43553C146}"/>
              </a:ext>
            </a:extLst>
          </p:cNvPr>
          <p:cNvPicPr>
            <a:picLocks noChangeAspect="1"/>
          </p:cNvPicPr>
          <p:nvPr/>
        </p:nvPicPr>
        <p:blipFill>
          <a:blip r:embed="rId4"/>
          <a:stretch>
            <a:fillRect/>
          </a:stretch>
        </p:blipFill>
        <p:spPr>
          <a:xfrm>
            <a:off x="3272111" y="942531"/>
            <a:ext cx="8178484" cy="1247422"/>
          </a:xfrm>
          <a:prstGeom prst="rect">
            <a:avLst/>
          </a:prstGeom>
        </p:spPr>
      </p:pic>
      <p:sp>
        <p:nvSpPr>
          <p:cNvPr id="4" name="Rectangle 3">
            <a:extLst>
              <a:ext uri="{FF2B5EF4-FFF2-40B4-BE49-F238E27FC236}">
                <a16:creationId xmlns:a16="http://schemas.microsoft.com/office/drawing/2014/main" id="{5494E700-073B-4B8C-8BB2-4290B6A8EED3}"/>
              </a:ext>
            </a:extLst>
          </p:cNvPr>
          <p:cNvSpPr/>
          <p:nvPr/>
        </p:nvSpPr>
        <p:spPr>
          <a:xfrm>
            <a:off x="9934832" y="1753184"/>
            <a:ext cx="518984" cy="2856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FAE82696-DB50-556D-BB02-2923F47EC932}"/>
              </a:ext>
            </a:extLst>
          </p:cNvPr>
          <p:cNvPicPr>
            <a:picLocks noChangeAspect="1"/>
          </p:cNvPicPr>
          <p:nvPr/>
        </p:nvPicPr>
        <p:blipFill>
          <a:blip r:embed="rId5"/>
          <a:stretch>
            <a:fillRect/>
          </a:stretch>
        </p:blipFill>
        <p:spPr>
          <a:xfrm>
            <a:off x="3272111" y="2317681"/>
            <a:ext cx="8281457" cy="931333"/>
          </a:xfrm>
          <a:prstGeom prst="rect">
            <a:avLst/>
          </a:prstGeom>
        </p:spPr>
      </p:pic>
    </p:spTree>
    <p:extLst>
      <p:ext uri="{BB962C8B-B14F-4D97-AF65-F5344CB8AC3E}">
        <p14:creationId xmlns:p14="http://schemas.microsoft.com/office/powerpoint/2010/main" val="286358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Classification of linear systems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8C238F-F486-762E-2568-265E8C9707F6}"/>
                  </a:ext>
                </a:extLst>
              </p:cNvPr>
              <p:cNvSpPr txBox="1"/>
              <p:nvPr/>
            </p:nvSpPr>
            <p:spPr>
              <a:xfrm>
                <a:off x="741405" y="1209766"/>
                <a:ext cx="2458995" cy="54341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𝒕</m:t>
                          </m:r>
                        </m:e>
                      </m:d>
                      <m:r>
                        <a:rPr lang="en-US" sz="2800" b="1"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𝜆</m:t>
                          </m:r>
                          <m:r>
                            <a:rPr lang="en-US" sz="2800" b="0" i="1" smtClean="0">
                              <a:latin typeface="Cambria Math" panose="02040503050406030204" pitchFamily="18" charset="0"/>
                            </a:rPr>
                            <m:t>𝑡</m:t>
                          </m:r>
                        </m:sup>
                      </m:sSup>
                      <m:r>
                        <a:rPr lang="en-US" sz="2800" b="1" i="1" smtClean="0">
                          <a:latin typeface="Cambria Math" panose="02040503050406030204" pitchFamily="18" charset="0"/>
                        </a:rPr>
                        <m:t>𝒗</m:t>
                      </m:r>
                    </m:oMath>
                  </m:oMathPara>
                </a14:m>
                <a:endParaRPr lang="en-IN" sz="2800" b="1" dirty="0"/>
              </a:p>
            </p:txBody>
          </p:sp>
        </mc:Choice>
        <mc:Fallback xmlns="">
          <p:sp>
            <p:nvSpPr>
              <p:cNvPr id="2" name="TextBox 1">
                <a:extLst>
                  <a:ext uri="{FF2B5EF4-FFF2-40B4-BE49-F238E27FC236}">
                    <a16:creationId xmlns:a16="http://schemas.microsoft.com/office/drawing/2014/main" id="{4A8C238F-F486-762E-2568-265E8C9707F6}"/>
                  </a:ext>
                </a:extLst>
              </p:cNvPr>
              <p:cNvSpPr txBox="1">
                <a:spLocks noRot="1" noChangeAspect="1" noMove="1" noResize="1" noEditPoints="1" noAdjustHandles="1" noChangeArrowheads="1" noChangeShapeType="1" noTextEdit="1"/>
              </p:cNvSpPr>
              <p:nvPr/>
            </p:nvSpPr>
            <p:spPr>
              <a:xfrm>
                <a:off x="741405" y="1209766"/>
                <a:ext cx="2458995" cy="543418"/>
              </a:xfrm>
              <a:prstGeom prst="rect">
                <a:avLst/>
              </a:prstGeom>
              <a:blipFill>
                <a:blip r:embed="rId3"/>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4788BAC-B2DB-A39A-3918-BAB43553C146}"/>
              </a:ext>
            </a:extLst>
          </p:cNvPr>
          <p:cNvPicPr>
            <a:picLocks noChangeAspect="1"/>
          </p:cNvPicPr>
          <p:nvPr/>
        </p:nvPicPr>
        <p:blipFill>
          <a:blip r:embed="rId4"/>
          <a:stretch>
            <a:fillRect/>
          </a:stretch>
        </p:blipFill>
        <p:spPr>
          <a:xfrm>
            <a:off x="3272111" y="942531"/>
            <a:ext cx="8178484" cy="1247422"/>
          </a:xfrm>
          <a:prstGeom prst="rect">
            <a:avLst/>
          </a:prstGeom>
        </p:spPr>
      </p:pic>
      <p:sp>
        <p:nvSpPr>
          <p:cNvPr id="4" name="Rectangle 3">
            <a:extLst>
              <a:ext uri="{FF2B5EF4-FFF2-40B4-BE49-F238E27FC236}">
                <a16:creationId xmlns:a16="http://schemas.microsoft.com/office/drawing/2014/main" id="{5494E700-073B-4B8C-8BB2-4290B6A8EED3}"/>
              </a:ext>
            </a:extLst>
          </p:cNvPr>
          <p:cNvSpPr/>
          <p:nvPr/>
        </p:nvSpPr>
        <p:spPr>
          <a:xfrm>
            <a:off x="9934832" y="1753184"/>
            <a:ext cx="518984" cy="2856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FAE82696-DB50-556D-BB02-2923F47EC932}"/>
              </a:ext>
            </a:extLst>
          </p:cNvPr>
          <p:cNvPicPr>
            <a:picLocks noChangeAspect="1"/>
          </p:cNvPicPr>
          <p:nvPr/>
        </p:nvPicPr>
        <p:blipFill>
          <a:blip r:embed="rId5"/>
          <a:stretch>
            <a:fillRect/>
          </a:stretch>
        </p:blipFill>
        <p:spPr>
          <a:xfrm>
            <a:off x="3272111" y="2317681"/>
            <a:ext cx="8281457" cy="931333"/>
          </a:xfrm>
          <a:prstGeom prst="rect">
            <a:avLst/>
          </a:prstGeom>
        </p:spPr>
      </p:pic>
      <p:pic>
        <p:nvPicPr>
          <p:cNvPr id="11" name="Picture 10">
            <a:extLst>
              <a:ext uri="{FF2B5EF4-FFF2-40B4-BE49-F238E27FC236}">
                <a16:creationId xmlns:a16="http://schemas.microsoft.com/office/drawing/2014/main" id="{B94C5AC7-776A-7B66-884A-38AC21CD437B}"/>
              </a:ext>
            </a:extLst>
          </p:cNvPr>
          <p:cNvPicPr>
            <a:picLocks noChangeAspect="1"/>
          </p:cNvPicPr>
          <p:nvPr/>
        </p:nvPicPr>
        <p:blipFill>
          <a:blip r:embed="rId6"/>
          <a:stretch>
            <a:fillRect/>
          </a:stretch>
        </p:blipFill>
        <p:spPr>
          <a:xfrm>
            <a:off x="326011" y="800129"/>
            <a:ext cx="8178483" cy="5960533"/>
          </a:xfrm>
          <a:prstGeom prst="rect">
            <a:avLst/>
          </a:prstGeom>
        </p:spPr>
      </p:pic>
      <p:pic>
        <p:nvPicPr>
          <p:cNvPr id="7" name="Picture 6">
            <a:extLst>
              <a:ext uri="{FF2B5EF4-FFF2-40B4-BE49-F238E27FC236}">
                <a16:creationId xmlns:a16="http://schemas.microsoft.com/office/drawing/2014/main" id="{B7AB9C27-931F-B5DE-F80A-2789FE088994}"/>
              </a:ext>
            </a:extLst>
          </p:cNvPr>
          <p:cNvPicPr>
            <a:picLocks noChangeAspect="1"/>
          </p:cNvPicPr>
          <p:nvPr/>
        </p:nvPicPr>
        <p:blipFill>
          <a:blip r:embed="rId7"/>
          <a:stretch>
            <a:fillRect/>
          </a:stretch>
        </p:blipFill>
        <p:spPr>
          <a:xfrm>
            <a:off x="6626397" y="3804843"/>
            <a:ext cx="4842917" cy="1120981"/>
          </a:xfrm>
          <a:prstGeom prst="rect">
            <a:avLst/>
          </a:prstGeom>
          <a:ln>
            <a:noFill/>
          </a:ln>
          <a:effectLst>
            <a:softEdge rad="112500"/>
          </a:effectLst>
        </p:spPr>
      </p:pic>
    </p:spTree>
    <p:extLst>
      <p:ext uri="{BB962C8B-B14F-4D97-AF65-F5344CB8AC3E}">
        <p14:creationId xmlns:p14="http://schemas.microsoft.com/office/powerpoint/2010/main" val="199537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41126"/>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Solving Initial Value Problem (Model 7)</a:t>
            </a:r>
          </a:p>
        </p:txBody>
      </p:sp>
      <p:pic>
        <p:nvPicPr>
          <p:cNvPr id="13" name="Picture 12">
            <a:extLst>
              <a:ext uri="{FF2B5EF4-FFF2-40B4-BE49-F238E27FC236}">
                <a16:creationId xmlns:a16="http://schemas.microsoft.com/office/drawing/2014/main" id="{CD8E1FF1-C768-B5F7-A9BA-82D0F4AA75B8}"/>
              </a:ext>
            </a:extLst>
          </p:cNvPr>
          <p:cNvPicPr>
            <a:picLocks noChangeAspect="1"/>
          </p:cNvPicPr>
          <p:nvPr/>
        </p:nvPicPr>
        <p:blipFill>
          <a:blip r:embed="rId3"/>
          <a:stretch>
            <a:fillRect/>
          </a:stretch>
        </p:blipFill>
        <p:spPr>
          <a:xfrm>
            <a:off x="1972680" y="1253143"/>
            <a:ext cx="8246639" cy="1806222"/>
          </a:xfrm>
          <a:prstGeom prst="rect">
            <a:avLst/>
          </a:prstGeom>
        </p:spPr>
      </p:pic>
    </p:spTree>
    <p:extLst>
      <p:ext uri="{BB962C8B-B14F-4D97-AF65-F5344CB8AC3E}">
        <p14:creationId xmlns:p14="http://schemas.microsoft.com/office/powerpoint/2010/main" val="1331632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3052</Words>
  <Application>Microsoft Office PowerPoint</Application>
  <PresentationFormat>Widescreen</PresentationFormat>
  <Paragraphs>340</Paragraphs>
  <Slides>65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Calibri</vt:lpstr>
      <vt:lpstr>Calibri Light</vt:lpstr>
      <vt:lpstr>Cambria</vt:lpstr>
      <vt:lpstr>Cambria Math</vt:lpstr>
      <vt:lpstr>LCMSS8</vt:lpstr>
      <vt:lpstr>Menlo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Improved Euler Method</vt:lpstr>
      <vt:lpstr>Improved Euler method graphically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Chittaranjan Hens</dc:creator>
  <cp:lastModifiedBy>Chittaranjan Hens</cp:lastModifiedBy>
  <cp:revision>19</cp:revision>
  <dcterms:created xsi:type="dcterms:W3CDTF">2023-01-03T06:28:25Z</dcterms:created>
  <dcterms:modified xsi:type="dcterms:W3CDTF">2024-02-08T07:53:00Z</dcterms:modified>
</cp:coreProperties>
</file>