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4" r:id="rId2"/>
    <p:sldId id="953" r:id="rId3"/>
    <p:sldId id="282" r:id="rId4"/>
    <p:sldId id="730" r:id="rId5"/>
    <p:sldId id="731" r:id="rId6"/>
    <p:sldId id="732" r:id="rId7"/>
    <p:sldId id="733" r:id="rId8"/>
    <p:sldId id="734" r:id="rId9"/>
    <p:sldId id="735" r:id="rId10"/>
    <p:sldId id="736" r:id="rId11"/>
    <p:sldId id="737" r:id="rId12"/>
    <p:sldId id="738" r:id="rId13"/>
    <p:sldId id="502" r:id="rId14"/>
    <p:sldId id="741" r:id="rId15"/>
    <p:sldId id="740" r:id="rId16"/>
    <p:sldId id="345" r:id="rId17"/>
    <p:sldId id="346" r:id="rId18"/>
    <p:sldId id="747" r:id="rId19"/>
    <p:sldId id="793" r:id="rId20"/>
    <p:sldId id="794" r:id="rId21"/>
    <p:sldId id="795" r:id="rId22"/>
    <p:sldId id="796" r:id="rId23"/>
    <p:sldId id="750" r:id="rId24"/>
    <p:sldId id="751" r:id="rId25"/>
    <p:sldId id="752" r:id="rId26"/>
    <p:sldId id="753" r:id="rId27"/>
    <p:sldId id="754" r:id="rId28"/>
    <p:sldId id="755" r:id="rId29"/>
    <p:sldId id="945" r:id="rId30"/>
    <p:sldId id="946" r:id="rId31"/>
    <p:sldId id="947" r:id="rId32"/>
    <p:sldId id="948" r:id="rId33"/>
    <p:sldId id="949" r:id="rId34"/>
    <p:sldId id="95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026BE3-B353-4144-4AD1-B1482F387DF5}" name="Chittaranjan Hens" initials="CH" userId="6fc03958433e8a4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E3A76-75DD-4FD0-A022-FD58A41A07EA}" v="3" dt="2024-02-01T11:59:08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taranjan Hens" userId="6fc03958433e8a43" providerId="LiveId" clId="{BAF5217A-4785-44C5-914D-C0DCF71AE3A9}"/>
    <pc:docChg chg="undo custSel addSld delSld modSld">
      <pc:chgData name="Chittaranjan Hens" userId="6fc03958433e8a43" providerId="LiveId" clId="{BAF5217A-4785-44C5-914D-C0DCF71AE3A9}" dt="2023-01-30T04:19:15.847" v="373"/>
      <pc:docMkLst>
        <pc:docMk/>
      </pc:docMkLst>
      <pc:sldChg chg="addSp modSp mod">
        <pc:chgData name="Chittaranjan Hens" userId="6fc03958433e8a43" providerId="LiveId" clId="{BAF5217A-4785-44C5-914D-C0DCF71AE3A9}" dt="2023-01-30T03:33:40.049" v="105" actId="207"/>
        <pc:sldMkLst>
          <pc:docMk/>
          <pc:sldMk cId="0" sldId="387"/>
        </pc:sldMkLst>
        <pc:spChg chg="add mod">
          <ac:chgData name="Chittaranjan Hens" userId="6fc03958433e8a43" providerId="LiveId" clId="{BAF5217A-4785-44C5-914D-C0DCF71AE3A9}" dt="2023-01-30T03:33:40.049" v="105" actId="207"/>
          <ac:spMkLst>
            <pc:docMk/>
            <pc:sldMk cId="0" sldId="387"/>
            <ac:spMk id="2" creationId="{621A1555-7226-F014-0069-39A86A51C250}"/>
          </ac:spMkLst>
        </pc:spChg>
        <pc:spChg chg="mod">
          <ac:chgData name="Chittaranjan Hens" userId="6fc03958433e8a43" providerId="LiveId" clId="{BAF5217A-4785-44C5-914D-C0DCF71AE3A9}" dt="2023-01-30T03:32:29.019" v="77" actId="20577"/>
          <ac:spMkLst>
            <pc:docMk/>
            <pc:sldMk cId="0" sldId="387"/>
            <ac:spMk id="5130" creationId="{2059CBC7-5FD0-363E-A717-16CCAF84FCF2}"/>
          </ac:spMkLst>
        </pc:spChg>
      </pc:sldChg>
      <pc:sldChg chg="addSp delSp modSp mod">
        <pc:chgData name="Chittaranjan Hens" userId="6fc03958433e8a43" providerId="LiveId" clId="{BAF5217A-4785-44C5-914D-C0DCF71AE3A9}" dt="2023-01-30T03:34:13.883" v="109" actId="478"/>
        <pc:sldMkLst>
          <pc:docMk/>
          <pc:sldMk cId="0" sldId="389"/>
        </pc:sldMkLst>
        <pc:spChg chg="add mod">
          <ac:chgData name="Chittaranjan Hens" userId="6fc03958433e8a43" providerId="LiveId" clId="{BAF5217A-4785-44C5-914D-C0DCF71AE3A9}" dt="2023-01-30T03:34:11.459" v="108" actId="1076"/>
          <ac:spMkLst>
            <pc:docMk/>
            <pc:sldMk cId="0" sldId="389"/>
            <ac:spMk id="2" creationId="{532DE975-FC85-EDD9-0F5A-BE871B3A8F86}"/>
          </ac:spMkLst>
        </pc:spChg>
        <pc:spChg chg="del">
          <ac:chgData name="Chittaranjan Hens" userId="6fc03958433e8a43" providerId="LiveId" clId="{BAF5217A-4785-44C5-914D-C0DCF71AE3A9}" dt="2023-01-30T03:34:13.883" v="109" actId="478"/>
          <ac:spMkLst>
            <pc:docMk/>
            <pc:sldMk cId="0" sldId="389"/>
            <ac:spMk id="8" creationId="{F124FB4F-48FB-E3A5-39E0-A052B79C31CC}"/>
          </ac:spMkLst>
        </pc:spChg>
      </pc:sldChg>
      <pc:sldChg chg="addSp modSp mod">
        <pc:chgData name="Chittaranjan Hens" userId="6fc03958433e8a43" providerId="LiveId" clId="{BAF5217A-4785-44C5-914D-C0DCF71AE3A9}" dt="2023-01-30T03:33:47.925" v="106" actId="207"/>
        <pc:sldMkLst>
          <pc:docMk/>
          <pc:sldMk cId="3066498584" sldId="412"/>
        </pc:sldMkLst>
        <pc:spChg chg="add mod">
          <ac:chgData name="Chittaranjan Hens" userId="6fc03958433e8a43" providerId="LiveId" clId="{BAF5217A-4785-44C5-914D-C0DCF71AE3A9}" dt="2023-01-30T03:33:47.925" v="106" actId="207"/>
          <ac:spMkLst>
            <pc:docMk/>
            <pc:sldMk cId="3066498584" sldId="412"/>
            <ac:spMk id="3" creationId="{87325C60-0A16-B31F-2906-C2B1DDEF4A6C}"/>
          </ac:spMkLst>
        </pc:spChg>
      </pc:sldChg>
      <pc:sldChg chg="addSp modSp">
        <pc:chgData name="Chittaranjan Hens" userId="6fc03958433e8a43" providerId="LiveId" clId="{BAF5217A-4785-44C5-914D-C0DCF71AE3A9}" dt="2023-01-30T03:34:34.109" v="110"/>
        <pc:sldMkLst>
          <pc:docMk/>
          <pc:sldMk cId="2718063657" sldId="418"/>
        </pc:sldMkLst>
        <pc:spChg chg="add mod">
          <ac:chgData name="Chittaranjan Hens" userId="6fc03958433e8a43" providerId="LiveId" clId="{BAF5217A-4785-44C5-914D-C0DCF71AE3A9}" dt="2023-01-30T03:34:34.109" v="110"/>
          <ac:spMkLst>
            <pc:docMk/>
            <pc:sldMk cId="2718063657" sldId="418"/>
            <ac:spMk id="2" creationId="{F644BA7E-9658-B466-C0B4-FCE79654518A}"/>
          </ac:spMkLst>
        </pc:spChg>
      </pc:sldChg>
      <pc:sldChg chg="delSp mod delAnim">
        <pc:chgData name="Chittaranjan Hens" userId="6fc03958433e8a43" providerId="LiveId" clId="{BAF5217A-4785-44C5-914D-C0DCF71AE3A9}" dt="2023-01-30T03:47:40.410" v="112" actId="478"/>
        <pc:sldMkLst>
          <pc:docMk/>
          <pc:sldMk cId="1626102158" sldId="470"/>
        </pc:sldMkLst>
        <pc:picChg chg="del">
          <ac:chgData name="Chittaranjan Hens" userId="6fc03958433e8a43" providerId="LiveId" clId="{BAF5217A-4785-44C5-914D-C0DCF71AE3A9}" dt="2023-01-30T03:47:40.410" v="112" actId="478"/>
          <ac:picMkLst>
            <pc:docMk/>
            <pc:sldMk cId="1626102158" sldId="470"/>
            <ac:picMk id="5" creationId="{63F953E1-C1E0-E71C-D6AC-A83AD09062FF}"/>
          </ac:picMkLst>
        </pc:picChg>
      </pc:sldChg>
      <pc:sldChg chg="modSp mod">
        <pc:chgData name="Chittaranjan Hens" userId="6fc03958433e8a43" providerId="LiveId" clId="{BAF5217A-4785-44C5-914D-C0DCF71AE3A9}" dt="2023-01-30T03:51:13.222" v="114" actId="1076"/>
        <pc:sldMkLst>
          <pc:docMk/>
          <pc:sldMk cId="1387844827" sldId="474"/>
        </pc:sldMkLst>
        <pc:picChg chg="mod">
          <ac:chgData name="Chittaranjan Hens" userId="6fc03958433e8a43" providerId="LiveId" clId="{BAF5217A-4785-44C5-914D-C0DCF71AE3A9}" dt="2023-01-30T03:51:13.222" v="114" actId="1076"/>
          <ac:picMkLst>
            <pc:docMk/>
            <pc:sldMk cId="1387844827" sldId="474"/>
            <ac:picMk id="6" creationId="{57942462-6F5C-7B9E-F6D3-59F5F3C7B2E5}"/>
          </ac:picMkLst>
        </pc:picChg>
      </pc:sldChg>
      <pc:sldChg chg="del">
        <pc:chgData name="Chittaranjan Hens" userId="6fc03958433e8a43" providerId="LiveId" clId="{BAF5217A-4785-44C5-914D-C0DCF71AE3A9}" dt="2023-01-29T17:57:37.088" v="6" actId="47"/>
        <pc:sldMkLst>
          <pc:docMk/>
          <pc:sldMk cId="3455243882" sldId="475"/>
        </pc:sldMkLst>
      </pc:sldChg>
      <pc:sldChg chg="del">
        <pc:chgData name="Chittaranjan Hens" userId="6fc03958433e8a43" providerId="LiveId" clId="{BAF5217A-4785-44C5-914D-C0DCF71AE3A9}" dt="2023-01-29T17:57:25.906" v="5" actId="47"/>
        <pc:sldMkLst>
          <pc:docMk/>
          <pc:sldMk cId="969092816" sldId="476"/>
        </pc:sldMkLst>
      </pc:sldChg>
      <pc:sldChg chg="del">
        <pc:chgData name="Chittaranjan Hens" userId="6fc03958433e8a43" providerId="LiveId" clId="{BAF5217A-4785-44C5-914D-C0DCF71AE3A9}" dt="2023-01-29T17:58:56.528" v="7" actId="47"/>
        <pc:sldMkLst>
          <pc:docMk/>
          <pc:sldMk cId="2060000503" sldId="477"/>
        </pc:sldMkLst>
      </pc:sldChg>
      <pc:sldChg chg="modSp mod">
        <pc:chgData name="Chittaranjan Hens" userId="6fc03958433e8a43" providerId="LiveId" clId="{BAF5217A-4785-44C5-914D-C0DCF71AE3A9}" dt="2023-01-30T03:52:39.970" v="118" actId="1076"/>
        <pc:sldMkLst>
          <pc:docMk/>
          <pc:sldMk cId="3726892099" sldId="478"/>
        </pc:sldMkLst>
        <pc:spChg chg="mod">
          <ac:chgData name="Chittaranjan Hens" userId="6fc03958433e8a43" providerId="LiveId" clId="{BAF5217A-4785-44C5-914D-C0DCF71AE3A9}" dt="2023-01-30T03:52:39.970" v="118" actId="1076"/>
          <ac:spMkLst>
            <pc:docMk/>
            <pc:sldMk cId="3726892099" sldId="478"/>
            <ac:spMk id="7" creationId="{00000000-0000-0000-0000-000000000000}"/>
          </ac:spMkLst>
        </pc:spChg>
        <pc:picChg chg="mod">
          <ac:chgData name="Chittaranjan Hens" userId="6fc03958433e8a43" providerId="LiveId" clId="{BAF5217A-4785-44C5-914D-C0DCF71AE3A9}" dt="2023-01-30T03:52:33.888" v="117" actId="1076"/>
          <ac:picMkLst>
            <pc:docMk/>
            <pc:sldMk cId="3726892099" sldId="478"/>
            <ac:picMk id="2" creationId="{D46632B5-BEDB-5424-58D9-B31AA1BB1767}"/>
          </ac:picMkLst>
        </pc:picChg>
      </pc:sldChg>
      <pc:sldChg chg="addSp modSp mod modAnim">
        <pc:chgData name="Chittaranjan Hens" userId="6fc03958433e8a43" providerId="LiveId" clId="{BAF5217A-4785-44C5-914D-C0DCF71AE3A9}" dt="2023-01-30T03:57:11.719" v="259" actId="20577"/>
        <pc:sldMkLst>
          <pc:docMk/>
          <pc:sldMk cId="903028763" sldId="480"/>
        </pc:sldMkLst>
        <pc:spChg chg="add mod">
          <ac:chgData name="Chittaranjan Hens" userId="6fc03958433e8a43" providerId="LiveId" clId="{BAF5217A-4785-44C5-914D-C0DCF71AE3A9}" dt="2023-01-30T03:57:11.719" v="259" actId="20577"/>
          <ac:spMkLst>
            <pc:docMk/>
            <pc:sldMk cId="903028763" sldId="480"/>
            <ac:spMk id="3" creationId="{6DDE27EF-4FF1-99D7-9D4B-8767B389D4F7}"/>
          </ac:spMkLst>
        </pc:spChg>
        <pc:picChg chg="mod">
          <ac:chgData name="Chittaranjan Hens" userId="6fc03958433e8a43" providerId="LiveId" clId="{BAF5217A-4785-44C5-914D-C0DCF71AE3A9}" dt="2023-01-30T03:54:59.348" v="123" actId="1076"/>
          <ac:picMkLst>
            <pc:docMk/>
            <pc:sldMk cId="903028763" sldId="480"/>
            <ac:picMk id="2" creationId="{D46632B5-BEDB-5424-58D9-B31AA1BB1767}"/>
          </ac:picMkLst>
        </pc:picChg>
      </pc:sldChg>
      <pc:sldChg chg="modAnim">
        <pc:chgData name="Chittaranjan Hens" userId="6fc03958433e8a43" providerId="LiveId" clId="{BAF5217A-4785-44C5-914D-C0DCF71AE3A9}" dt="2023-01-30T03:51:52.580" v="116"/>
        <pc:sldMkLst>
          <pc:docMk/>
          <pc:sldMk cId="275163279" sldId="482"/>
        </pc:sldMkLst>
      </pc:sldChg>
      <pc:sldChg chg="add">
        <pc:chgData name="Chittaranjan Hens" userId="6fc03958433e8a43" providerId="LiveId" clId="{BAF5217A-4785-44C5-914D-C0DCF71AE3A9}" dt="2023-01-30T03:47:34.886" v="111"/>
        <pc:sldMkLst>
          <pc:docMk/>
          <pc:sldMk cId="1282371320" sldId="483"/>
        </pc:sldMkLst>
      </pc:sldChg>
      <pc:sldChg chg="addSp delSp modSp add mod">
        <pc:chgData name="Chittaranjan Hens" userId="6fc03958433e8a43" providerId="LiveId" clId="{BAF5217A-4785-44C5-914D-C0DCF71AE3A9}" dt="2023-01-30T04:07:00.905" v="338" actId="732"/>
        <pc:sldMkLst>
          <pc:docMk/>
          <pc:sldMk cId="3293640932" sldId="484"/>
        </pc:sldMkLst>
        <pc:spChg chg="mod">
          <ac:chgData name="Chittaranjan Hens" userId="6fc03958433e8a43" providerId="LiveId" clId="{BAF5217A-4785-44C5-914D-C0DCF71AE3A9}" dt="2023-01-30T03:59:59.470" v="315" actId="14100"/>
          <ac:spMkLst>
            <pc:docMk/>
            <pc:sldMk cId="3293640932" sldId="484"/>
            <ac:spMk id="2" creationId="{8EFBF971-A446-CBB4-16FA-5E2E2C5903F0}"/>
          </ac:spMkLst>
        </pc:spChg>
        <pc:spChg chg="add mod">
          <ac:chgData name="Chittaranjan Hens" userId="6fc03958433e8a43" providerId="LiveId" clId="{BAF5217A-4785-44C5-914D-C0DCF71AE3A9}" dt="2023-01-30T04:06:43.992" v="336" actId="207"/>
          <ac:spMkLst>
            <pc:docMk/>
            <pc:sldMk cId="3293640932" sldId="484"/>
            <ac:spMk id="7" creationId="{82DC60F8-9A85-D2E9-75E2-431F97C4BC9D}"/>
          </ac:spMkLst>
        </pc:spChg>
        <pc:picChg chg="add mod modCrop">
          <ac:chgData name="Chittaranjan Hens" userId="6fc03958433e8a43" providerId="LiveId" clId="{BAF5217A-4785-44C5-914D-C0DCF71AE3A9}" dt="2023-01-30T04:07:00.905" v="338" actId="732"/>
          <ac:picMkLst>
            <pc:docMk/>
            <pc:sldMk cId="3293640932" sldId="484"/>
            <ac:picMk id="5" creationId="{2ACFB47D-973D-62BD-3FB0-89FA88AC5BB0}"/>
          </ac:picMkLst>
        </pc:picChg>
        <pc:picChg chg="del">
          <ac:chgData name="Chittaranjan Hens" userId="6fc03958433e8a43" providerId="LiveId" clId="{BAF5217A-4785-44C5-914D-C0DCF71AE3A9}" dt="2023-01-30T03:59:33.313" v="261" actId="478"/>
          <ac:picMkLst>
            <pc:docMk/>
            <pc:sldMk cId="3293640932" sldId="484"/>
            <ac:picMk id="6" creationId="{57942462-6F5C-7B9E-F6D3-59F5F3C7B2E5}"/>
          </ac:picMkLst>
        </pc:picChg>
      </pc:sldChg>
      <pc:sldChg chg="addSp delSp modSp add mod">
        <pc:chgData name="Chittaranjan Hens" userId="6fc03958433e8a43" providerId="LiveId" clId="{BAF5217A-4785-44C5-914D-C0DCF71AE3A9}" dt="2023-01-30T04:13:58.484" v="343" actId="478"/>
        <pc:sldMkLst>
          <pc:docMk/>
          <pc:sldMk cId="2258000590" sldId="485"/>
        </pc:sldMkLst>
        <pc:spChg chg="add mod">
          <ac:chgData name="Chittaranjan Hens" userId="6fc03958433e8a43" providerId="LiveId" clId="{BAF5217A-4785-44C5-914D-C0DCF71AE3A9}" dt="2023-01-30T04:07:17.581" v="340" actId="1076"/>
          <ac:spMkLst>
            <pc:docMk/>
            <pc:sldMk cId="2258000590" sldId="485"/>
            <ac:spMk id="3" creationId="{59586E11-0704-DCAB-F583-4B451DBFAD0B}"/>
          </ac:spMkLst>
        </pc:spChg>
        <pc:picChg chg="add del mod">
          <ac:chgData name="Chittaranjan Hens" userId="6fc03958433e8a43" providerId="LiveId" clId="{BAF5217A-4785-44C5-914D-C0DCF71AE3A9}" dt="2023-01-30T04:13:58.484" v="343" actId="478"/>
          <ac:picMkLst>
            <pc:docMk/>
            <pc:sldMk cId="2258000590" sldId="485"/>
            <ac:picMk id="7" creationId="{7075C4AF-6ECD-B69C-0E8A-BCA69B2587BD}"/>
          </ac:picMkLst>
        </pc:picChg>
      </pc:sldChg>
      <pc:sldChg chg="addSp delSp modSp add mod modAnim">
        <pc:chgData name="Chittaranjan Hens" userId="6fc03958433e8a43" providerId="LiveId" clId="{BAF5217A-4785-44C5-914D-C0DCF71AE3A9}" dt="2023-01-30T04:18:59.824" v="371"/>
        <pc:sldMkLst>
          <pc:docMk/>
          <pc:sldMk cId="3628849433" sldId="486"/>
        </pc:sldMkLst>
        <pc:picChg chg="mod">
          <ac:chgData name="Chittaranjan Hens" userId="6fc03958433e8a43" providerId="LiveId" clId="{BAF5217A-4785-44C5-914D-C0DCF71AE3A9}" dt="2023-01-30T04:14:57.997" v="352" actId="1076"/>
          <ac:picMkLst>
            <pc:docMk/>
            <pc:sldMk cId="3628849433" sldId="486"/>
            <ac:picMk id="4" creationId="{BAC19C6E-1362-8D93-CD6A-1AD50E72579F}"/>
          </ac:picMkLst>
        </pc:picChg>
        <pc:picChg chg="mod">
          <ac:chgData name="Chittaranjan Hens" userId="6fc03958433e8a43" providerId="LiveId" clId="{BAF5217A-4785-44C5-914D-C0DCF71AE3A9}" dt="2023-01-30T04:15:12.075" v="354" actId="14100"/>
          <ac:picMkLst>
            <pc:docMk/>
            <pc:sldMk cId="3628849433" sldId="486"/>
            <ac:picMk id="7" creationId="{7075C4AF-6ECD-B69C-0E8A-BCA69B2587BD}"/>
          </ac:picMkLst>
        </pc:picChg>
        <pc:picChg chg="add mod">
          <ac:chgData name="Chittaranjan Hens" userId="6fc03958433e8a43" providerId="LiveId" clId="{BAF5217A-4785-44C5-914D-C0DCF71AE3A9}" dt="2023-01-30T04:15:15.528" v="355" actId="1076"/>
          <ac:picMkLst>
            <pc:docMk/>
            <pc:sldMk cId="3628849433" sldId="486"/>
            <ac:picMk id="8" creationId="{F2C37136-634A-9EDD-CCE4-202AA0BEADE5}"/>
          </ac:picMkLst>
        </pc:picChg>
        <pc:picChg chg="add del mod">
          <ac:chgData name="Chittaranjan Hens" userId="6fc03958433e8a43" providerId="LiveId" clId="{BAF5217A-4785-44C5-914D-C0DCF71AE3A9}" dt="2023-01-30T04:16:13.999" v="357" actId="478"/>
          <ac:picMkLst>
            <pc:docMk/>
            <pc:sldMk cId="3628849433" sldId="486"/>
            <ac:picMk id="10" creationId="{2F385243-C6B7-96A7-44C7-7EA9AF76BB80}"/>
          </ac:picMkLst>
        </pc:picChg>
        <pc:cxnChg chg="add mod">
          <ac:chgData name="Chittaranjan Hens" userId="6fc03958433e8a43" providerId="LiveId" clId="{BAF5217A-4785-44C5-914D-C0DCF71AE3A9}" dt="2023-01-30T04:18:48.397" v="370" actId="208"/>
          <ac:cxnSpMkLst>
            <pc:docMk/>
            <pc:sldMk cId="3628849433" sldId="486"/>
            <ac:cxnSpMk id="12" creationId="{FDD3F487-99C3-5047-5CA3-7F61F2F87118}"/>
          </ac:cxnSpMkLst>
        </pc:cxnChg>
      </pc:sldChg>
      <pc:sldChg chg="addSp modSp add mod modAnim">
        <pc:chgData name="Chittaranjan Hens" userId="6fc03958433e8a43" providerId="LiveId" clId="{BAF5217A-4785-44C5-914D-C0DCF71AE3A9}" dt="2023-01-30T04:19:15.847" v="373"/>
        <pc:sldMkLst>
          <pc:docMk/>
          <pc:sldMk cId="2673504197" sldId="487"/>
        </pc:sldMkLst>
        <pc:picChg chg="add mod">
          <ac:chgData name="Chittaranjan Hens" userId="6fc03958433e8a43" providerId="LiveId" clId="{BAF5217A-4785-44C5-914D-C0DCF71AE3A9}" dt="2023-01-30T04:17:53.743" v="365" actId="962"/>
          <ac:picMkLst>
            <pc:docMk/>
            <pc:sldMk cId="2673504197" sldId="487"/>
            <ac:picMk id="9" creationId="{61FE7019-AAC0-A863-6C9D-691E8F09B30E}"/>
          </ac:picMkLst>
        </pc:picChg>
        <pc:cxnChg chg="add mod">
          <ac:chgData name="Chittaranjan Hens" userId="6fc03958433e8a43" providerId="LiveId" clId="{BAF5217A-4785-44C5-914D-C0DCF71AE3A9}" dt="2023-01-30T04:19:10.496" v="372"/>
          <ac:cxnSpMkLst>
            <pc:docMk/>
            <pc:sldMk cId="2673504197" sldId="487"/>
            <ac:cxnSpMk id="10" creationId="{DAC75C66-62A9-F0BF-834D-9677E7BD5E4B}"/>
          </ac:cxnSpMkLst>
        </pc:cxnChg>
      </pc:sldChg>
      <pc:sldChg chg="add del">
        <pc:chgData name="Chittaranjan Hens" userId="6fc03958433e8a43" providerId="LiveId" clId="{BAF5217A-4785-44C5-914D-C0DCF71AE3A9}" dt="2023-01-30T04:17:00.980" v="359"/>
        <pc:sldMkLst>
          <pc:docMk/>
          <pc:sldMk cId="3143287860" sldId="487"/>
        </pc:sldMkLst>
      </pc:sldChg>
      <pc:sldChg chg="add del">
        <pc:chgData name="Chittaranjan Hens" userId="6fc03958433e8a43" providerId="LiveId" clId="{BAF5217A-4785-44C5-914D-C0DCF71AE3A9}" dt="2023-01-30T04:17:38.537" v="362" actId="47"/>
        <pc:sldMkLst>
          <pc:docMk/>
          <pc:sldMk cId="2441009819" sldId="488"/>
        </pc:sldMkLst>
      </pc:sldChg>
    </pc:docChg>
  </pc:docChgLst>
  <pc:docChgLst>
    <pc:chgData name="Chittaranjan Hens" userId="6fc03958433e8a43" providerId="LiveId" clId="{F2514569-2D08-4DE6-89E5-3C341807E1A1}"/>
    <pc:docChg chg="undo custSel addSld delSld modSld">
      <pc:chgData name="Chittaranjan Hens" userId="6fc03958433e8a43" providerId="LiveId" clId="{F2514569-2D08-4DE6-89E5-3C341807E1A1}" dt="2024-01-30T06:34:14.182" v="57" actId="20577"/>
      <pc:docMkLst>
        <pc:docMk/>
      </pc:docMkLst>
      <pc:sldChg chg="add del">
        <pc:chgData name="Chittaranjan Hens" userId="6fc03958433e8a43" providerId="LiveId" clId="{F2514569-2D08-4DE6-89E5-3C341807E1A1}" dt="2024-01-30T06:27:21.292" v="10"/>
        <pc:sldMkLst>
          <pc:docMk/>
          <pc:sldMk cId="188632298" sldId="262"/>
        </pc:sldMkLst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3900047214" sldId="263"/>
        </pc:sldMkLst>
      </pc:sldChg>
      <pc:sldChg chg="del">
        <pc:chgData name="Chittaranjan Hens" userId="6fc03958433e8a43" providerId="LiveId" clId="{F2514569-2D08-4DE6-89E5-3C341807E1A1}" dt="2024-01-30T06:27:13.656" v="5" actId="47"/>
        <pc:sldMkLst>
          <pc:docMk/>
          <pc:sldMk cId="0" sldId="373"/>
        </pc:sldMkLst>
      </pc:sldChg>
      <pc:sldChg chg="del">
        <pc:chgData name="Chittaranjan Hens" userId="6fc03958433e8a43" providerId="LiveId" clId="{F2514569-2D08-4DE6-89E5-3C341807E1A1}" dt="2024-01-30T06:27:06.157" v="0" actId="47"/>
        <pc:sldMkLst>
          <pc:docMk/>
          <pc:sldMk cId="3955102070" sldId="763"/>
        </pc:sldMkLst>
      </pc:sldChg>
      <pc:sldChg chg="del">
        <pc:chgData name="Chittaranjan Hens" userId="6fc03958433e8a43" providerId="LiveId" clId="{F2514569-2D08-4DE6-89E5-3C341807E1A1}" dt="2024-01-30T06:27:07.714" v="2" actId="47"/>
        <pc:sldMkLst>
          <pc:docMk/>
          <pc:sldMk cId="1300111645" sldId="776"/>
        </pc:sldMkLst>
      </pc:sldChg>
      <pc:sldChg chg="del">
        <pc:chgData name="Chittaranjan Hens" userId="6fc03958433e8a43" providerId="LiveId" clId="{F2514569-2D08-4DE6-89E5-3C341807E1A1}" dt="2024-01-30T06:27:10.877" v="4" actId="47"/>
        <pc:sldMkLst>
          <pc:docMk/>
          <pc:sldMk cId="1755473842" sldId="777"/>
        </pc:sldMkLst>
      </pc:sldChg>
      <pc:sldChg chg="del">
        <pc:chgData name="Chittaranjan Hens" userId="6fc03958433e8a43" providerId="LiveId" clId="{F2514569-2D08-4DE6-89E5-3C341807E1A1}" dt="2024-01-30T06:27:08.805" v="3" actId="47"/>
        <pc:sldMkLst>
          <pc:docMk/>
          <pc:sldMk cId="1208977773" sldId="780"/>
        </pc:sldMkLst>
      </pc:sldChg>
      <pc:sldChg chg="del">
        <pc:chgData name="Chittaranjan Hens" userId="6fc03958433e8a43" providerId="LiveId" clId="{F2514569-2D08-4DE6-89E5-3C341807E1A1}" dt="2024-01-30T06:27:07.063" v="1" actId="47"/>
        <pc:sldMkLst>
          <pc:docMk/>
          <pc:sldMk cId="1592827055" sldId="781"/>
        </pc:sldMkLst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3503973019" sldId="924"/>
        </pc:sldMkLst>
      </pc:sldChg>
      <pc:sldChg chg="add del">
        <pc:chgData name="Chittaranjan Hens" userId="6fc03958433e8a43" providerId="LiveId" clId="{F2514569-2D08-4DE6-89E5-3C341807E1A1}" dt="2024-01-30T06:28:19.708" v="17" actId="47"/>
        <pc:sldMkLst>
          <pc:docMk/>
          <pc:sldMk cId="3924628264" sldId="925"/>
        </pc:sldMkLst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14200724" sldId="926"/>
        </pc:sldMkLst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561825007" sldId="927"/>
        </pc:sldMkLst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1979151566" sldId="928"/>
        </pc:sldMkLst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2176787630" sldId="929"/>
        </pc:sldMkLst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2884543815" sldId="930"/>
        </pc:sldMkLst>
      </pc:sldChg>
      <pc:sldChg chg="modSp add del mod">
        <pc:chgData name="Chittaranjan Hens" userId="6fc03958433e8a43" providerId="LiveId" clId="{F2514569-2D08-4DE6-89E5-3C341807E1A1}" dt="2024-01-30T06:27:37.944" v="12" actId="1076"/>
        <pc:sldMkLst>
          <pc:docMk/>
          <pc:sldMk cId="687920565" sldId="931"/>
        </pc:sldMkLst>
        <pc:spChg chg="mod">
          <ac:chgData name="Chittaranjan Hens" userId="6fc03958433e8a43" providerId="LiveId" clId="{F2514569-2D08-4DE6-89E5-3C341807E1A1}" dt="2024-01-30T06:27:37.944" v="12" actId="1076"/>
          <ac:spMkLst>
            <pc:docMk/>
            <pc:sldMk cId="687920565" sldId="931"/>
            <ac:spMk id="2" creationId="{0C5E8C33-CFB0-2531-A3CD-0D9B5705910E}"/>
          </ac:spMkLst>
        </pc:spChg>
      </pc:sldChg>
      <pc:sldChg chg="modSp add del mod">
        <pc:chgData name="Chittaranjan Hens" userId="6fc03958433e8a43" providerId="LiveId" clId="{F2514569-2D08-4DE6-89E5-3C341807E1A1}" dt="2024-01-30T06:27:42.037" v="13" actId="20577"/>
        <pc:sldMkLst>
          <pc:docMk/>
          <pc:sldMk cId="3927400347" sldId="932"/>
        </pc:sldMkLst>
        <pc:spChg chg="mod">
          <ac:chgData name="Chittaranjan Hens" userId="6fc03958433e8a43" providerId="LiveId" clId="{F2514569-2D08-4DE6-89E5-3C341807E1A1}" dt="2024-01-30T06:27:42.037" v="13" actId="20577"/>
          <ac:spMkLst>
            <pc:docMk/>
            <pc:sldMk cId="3927400347" sldId="932"/>
            <ac:spMk id="2" creationId="{0C5E8C33-CFB0-2531-A3CD-0D9B5705910E}"/>
          </ac:spMkLst>
        </pc:spChg>
      </pc:sldChg>
      <pc:sldChg chg="modSp add del mod">
        <pc:chgData name="Chittaranjan Hens" userId="6fc03958433e8a43" providerId="LiveId" clId="{F2514569-2D08-4DE6-89E5-3C341807E1A1}" dt="2024-01-30T06:27:33.005" v="11" actId="20577"/>
        <pc:sldMkLst>
          <pc:docMk/>
          <pc:sldMk cId="1159193238" sldId="933"/>
        </pc:sldMkLst>
        <pc:spChg chg="mod">
          <ac:chgData name="Chittaranjan Hens" userId="6fc03958433e8a43" providerId="LiveId" clId="{F2514569-2D08-4DE6-89E5-3C341807E1A1}" dt="2024-01-30T06:27:33.005" v="11" actId="20577"/>
          <ac:spMkLst>
            <pc:docMk/>
            <pc:sldMk cId="1159193238" sldId="933"/>
            <ac:spMk id="2" creationId="{0C5E8C33-CFB0-2531-A3CD-0D9B5705910E}"/>
          </ac:spMkLst>
        </pc:spChg>
      </pc:sldChg>
      <pc:sldChg chg="modSp add del mod">
        <pc:chgData name="Chittaranjan Hens" userId="6fc03958433e8a43" providerId="LiveId" clId="{F2514569-2D08-4DE6-89E5-3C341807E1A1}" dt="2024-01-30T06:27:45.172" v="14" actId="20577"/>
        <pc:sldMkLst>
          <pc:docMk/>
          <pc:sldMk cId="977936505" sldId="934"/>
        </pc:sldMkLst>
        <pc:spChg chg="mod">
          <ac:chgData name="Chittaranjan Hens" userId="6fc03958433e8a43" providerId="LiveId" clId="{F2514569-2D08-4DE6-89E5-3C341807E1A1}" dt="2024-01-30T06:27:45.172" v="14" actId="20577"/>
          <ac:spMkLst>
            <pc:docMk/>
            <pc:sldMk cId="977936505" sldId="934"/>
            <ac:spMk id="2" creationId="{0C5E8C33-CFB0-2531-A3CD-0D9B5705910E}"/>
          </ac:spMkLst>
        </pc:spChg>
      </pc:sldChg>
      <pc:sldChg chg="modSp add del mod">
        <pc:chgData name="Chittaranjan Hens" userId="6fc03958433e8a43" providerId="LiveId" clId="{F2514569-2D08-4DE6-89E5-3C341807E1A1}" dt="2024-01-30T06:28:53.559" v="18" actId="1076"/>
        <pc:sldMkLst>
          <pc:docMk/>
          <pc:sldMk cId="806092568" sldId="935"/>
        </pc:sldMkLst>
        <pc:spChg chg="mod">
          <ac:chgData name="Chittaranjan Hens" userId="6fc03958433e8a43" providerId="LiveId" clId="{F2514569-2D08-4DE6-89E5-3C341807E1A1}" dt="2024-01-30T06:28:53.559" v="18" actId="1076"/>
          <ac:spMkLst>
            <pc:docMk/>
            <pc:sldMk cId="806092568" sldId="935"/>
            <ac:spMk id="2" creationId="{0C5E8C33-CFB0-2531-A3CD-0D9B5705910E}"/>
          </ac:spMkLst>
        </pc:spChg>
      </pc:sldChg>
      <pc:sldChg chg="modSp add del mod">
        <pc:chgData name="Chittaranjan Hens" userId="6fc03958433e8a43" providerId="LiveId" clId="{F2514569-2D08-4DE6-89E5-3C341807E1A1}" dt="2024-01-30T06:29:50.526" v="20" actId="1076"/>
        <pc:sldMkLst>
          <pc:docMk/>
          <pc:sldMk cId="2106924643" sldId="936"/>
        </pc:sldMkLst>
        <pc:spChg chg="mod">
          <ac:chgData name="Chittaranjan Hens" userId="6fc03958433e8a43" providerId="LiveId" clId="{F2514569-2D08-4DE6-89E5-3C341807E1A1}" dt="2024-01-30T06:29:50.526" v="20" actId="1076"/>
          <ac:spMkLst>
            <pc:docMk/>
            <pc:sldMk cId="2106924643" sldId="936"/>
            <ac:spMk id="2" creationId="{0C5E8C33-CFB0-2531-A3CD-0D9B5705910E}"/>
          </ac:spMkLst>
        </pc:spChg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2959824377" sldId="937"/>
        </pc:sldMkLst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1378491889" sldId="938"/>
        </pc:sldMkLst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3382058176" sldId="939"/>
        </pc:sldMkLst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489764128" sldId="940"/>
        </pc:sldMkLst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3310402815" sldId="941"/>
        </pc:sldMkLst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1659936759" sldId="942"/>
        </pc:sldMkLst>
      </pc:sldChg>
      <pc:sldChg chg="add del">
        <pc:chgData name="Chittaranjan Hens" userId="6fc03958433e8a43" providerId="LiveId" clId="{F2514569-2D08-4DE6-89E5-3C341807E1A1}" dt="2024-01-30T06:27:21.292" v="10"/>
        <pc:sldMkLst>
          <pc:docMk/>
          <pc:sldMk cId="1336937933" sldId="943"/>
        </pc:sldMkLst>
      </pc:sldChg>
      <pc:sldChg chg="delSp modSp new mod">
        <pc:chgData name="Chittaranjan Hens" userId="6fc03958433e8a43" providerId="LiveId" clId="{F2514569-2D08-4DE6-89E5-3C341807E1A1}" dt="2024-01-30T06:34:14.182" v="57" actId="20577"/>
        <pc:sldMkLst>
          <pc:docMk/>
          <pc:sldMk cId="1077824670" sldId="944"/>
        </pc:sldMkLst>
        <pc:spChg chg="del">
          <ac:chgData name="Chittaranjan Hens" userId="6fc03958433e8a43" providerId="LiveId" clId="{F2514569-2D08-4DE6-89E5-3C341807E1A1}" dt="2024-01-30T06:32:08.496" v="22" actId="478"/>
          <ac:spMkLst>
            <pc:docMk/>
            <pc:sldMk cId="1077824670" sldId="944"/>
            <ac:spMk id="2" creationId="{ABFCDB47-E990-90C4-F775-B23316F4477E}"/>
          </ac:spMkLst>
        </pc:spChg>
        <pc:spChg chg="mod">
          <ac:chgData name="Chittaranjan Hens" userId="6fc03958433e8a43" providerId="LiveId" clId="{F2514569-2D08-4DE6-89E5-3C341807E1A1}" dt="2024-01-30T06:34:14.182" v="57" actId="20577"/>
          <ac:spMkLst>
            <pc:docMk/>
            <pc:sldMk cId="1077824670" sldId="944"/>
            <ac:spMk id="3" creationId="{65D5F86C-2360-DD64-8B0A-3E95EEDA739A}"/>
          </ac:spMkLst>
        </pc:spChg>
      </pc:sldChg>
    </pc:docChg>
  </pc:docChgLst>
  <pc:docChgLst>
    <pc:chgData name="Chittaranjan Hens" userId="6fc03958433e8a43" providerId="LiveId" clId="{3941B8DD-44C0-4984-B2B1-5E7086316BFB}"/>
    <pc:docChg chg="undo redo custSel addSld delSld modSld sldOrd">
      <pc:chgData name="Chittaranjan Hens" userId="6fc03958433e8a43" providerId="LiveId" clId="{3941B8DD-44C0-4984-B2B1-5E7086316BFB}" dt="2023-02-05T05:08:33.090" v="4178" actId="113"/>
      <pc:docMkLst>
        <pc:docMk/>
      </pc:docMkLst>
      <pc:sldChg chg="modSp del mod">
        <pc:chgData name="Chittaranjan Hens" userId="6fc03958433e8a43" providerId="LiveId" clId="{3941B8DD-44C0-4984-B2B1-5E7086316BFB}" dt="2023-02-04T10:46:59.327" v="65" actId="47"/>
        <pc:sldMkLst>
          <pc:docMk/>
          <pc:sldMk cId="2551970589" sldId="271"/>
        </pc:sldMkLst>
        <pc:spChg chg="mod">
          <ac:chgData name="Chittaranjan Hens" userId="6fc03958433e8a43" providerId="LiveId" clId="{3941B8DD-44C0-4984-B2B1-5E7086316BFB}" dt="2023-02-04T10:38:47.060" v="1" actId="20577"/>
          <ac:spMkLst>
            <pc:docMk/>
            <pc:sldMk cId="2551970589" sldId="271"/>
            <ac:spMk id="27" creationId="{672DC67C-7211-3BCA-2C29-FFE14165ABFE}"/>
          </ac:spMkLst>
        </pc:spChg>
      </pc:sldChg>
      <pc:sldChg chg="addSp modSp add mod modAnim">
        <pc:chgData name="Chittaranjan Hens" userId="6fc03958433e8a43" providerId="LiveId" clId="{3941B8DD-44C0-4984-B2B1-5E7086316BFB}" dt="2023-02-05T04:41:41.056" v="3926"/>
        <pc:sldMkLst>
          <pc:docMk/>
          <pc:sldMk cId="0" sldId="275"/>
        </pc:sldMkLst>
        <pc:spChg chg="mod">
          <ac:chgData name="Chittaranjan Hens" userId="6fc03958433e8a43" providerId="LiveId" clId="{3941B8DD-44C0-4984-B2B1-5E7086316BFB}" dt="2023-02-05T04:36:47.179" v="3848" actId="1076"/>
          <ac:spMkLst>
            <pc:docMk/>
            <pc:sldMk cId="0" sldId="275"/>
            <ac:spMk id="11" creationId="{AD2E3B5A-C40E-4FCB-B30D-76945AD1A606}"/>
          </ac:spMkLst>
        </pc:spChg>
        <pc:spChg chg="mod">
          <ac:chgData name="Chittaranjan Hens" userId="6fc03958433e8a43" providerId="LiveId" clId="{3941B8DD-44C0-4984-B2B1-5E7086316BFB}" dt="2023-02-05T04:40:52.270" v="3918" actId="403"/>
          <ac:spMkLst>
            <pc:docMk/>
            <pc:sldMk cId="0" sldId="275"/>
            <ac:spMk id="39941" creationId="{DC48E3EE-2506-4EEA-905A-02DB2E058CFE}"/>
          </ac:spMkLst>
        </pc:spChg>
        <pc:spChg chg="mod">
          <ac:chgData name="Chittaranjan Hens" userId="6fc03958433e8a43" providerId="LiveId" clId="{3941B8DD-44C0-4984-B2B1-5E7086316BFB}" dt="2023-02-05T04:41:07.616" v="3922" actId="1076"/>
          <ac:spMkLst>
            <pc:docMk/>
            <pc:sldMk cId="0" sldId="275"/>
            <ac:spMk id="39945" creationId="{F7FDCDC9-7D8E-4661-B720-2A3690F69C60}"/>
          </ac:spMkLst>
        </pc:spChg>
        <pc:picChg chg="add mod ord">
          <ac:chgData name="Chittaranjan Hens" userId="6fc03958433e8a43" providerId="LiveId" clId="{3941B8DD-44C0-4984-B2B1-5E7086316BFB}" dt="2023-02-05T04:41:31.045" v="3924" actId="1076"/>
          <ac:picMkLst>
            <pc:docMk/>
            <pc:sldMk cId="0" sldId="275"/>
            <ac:picMk id="2" creationId="{0002B9B7-FED8-4DE7-DD1E-0EFC60884940}"/>
          </ac:picMkLst>
        </pc:picChg>
      </pc:sldChg>
      <pc:sldChg chg="addSp modSp add mod">
        <pc:chgData name="Chittaranjan Hens" userId="6fc03958433e8a43" providerId="LiveId" clId="{3941B8DD-44C0-4984-B2B1-5E7086316BFB}" dt="2023-02-05T04:35:49.901" v="3839" actId="167"/>
        <pc:sldMkLst>
          <pc:docMk/>
          <pc:sldMk cId="0" sldId="276"/>
        </pc:sldMkLst>
        <pc:picChg chg="add mod ord">
          <ac:chgData name="Chittaranjan Hens" userId="6fc03958433e8a43" providerId="LiveId" clId="{3941B8DD-44C0-4984-B2B1-5E7086316BFB}" dt="2023-02-05T04:35:49.901" v="3839" actId="167"/>
          <ac:picMkLst>
            <pc:docMk/>
            <pc:sldMk cId="0" sldId="276"/>
            <ac:picMk id="2" creationId="{D4B1EBB3-F39A-F3D2-79ED-4714D3D3387A}"/>
          </ac:picMkLst>
        </pc:picChg>
      </pc:sldChg>
      <pc:sldChg chg="modSp add mod">
        <pc:chgData name="Chittaranjan Hens" userId="6fc03958433e8a43" providerId="LiveId" clId="{3941B8DD-44C0-4984-B2B1-5E7086316BFB}" dt="2023-02-04T10:50:52.111" v="102" actId="20577"/>
        <pc:sldMkLst>
          <pc:docMk/>
          <pc:sldMk cId="106760763" sldId="277"/>
        </pc:sldMkLst>
        <pc:spChg chg="mod">
          <ac:chgData name="Chittaranjan Hens" userId="6fc03958433e8a43" providerId="LiveId" clId="{3941B8DD-44C0-4984-B2B1-5E7086316BFB}" dt="2023-02-04T10:50:40.108" v="95" actId="1076"/>
          <ac:spMkLst>
            <pc:docMk/>
            <pc:sldMk cId="106760763" sldId="277"/>
            <ac:spMk id="2" creationId="{DC222BA3-A2CE-2597-05A4-700543D69720}"/>
          </ac:spMkLst>
        </pc:spChg>
        <pc:spChg chg="mod">
          <ac:chgData name="Chittaranjan Hens" userId="6fc03958433e8a43" providerId="LiveId" clId="{3941B8DD-44C0-4984-B2B1-5E7086316BFB}" dt="2023-02-04T10:50:52.111" v="102" actId="20577"/>
          <ac:spMkLst>
            <pc:docMk/>
            <pc:sldMk cId="106760763" sldId="277"/>
            <ac:spMk id="27" creationId="{672DC67C-7211-3BCA-2C29-FFE14165ABFE}"/>
          </ac:spMkLst>
        </pc:spChg>
      </pc:sldChg>
      <pc:sldChg chg="addSp delSp modSp add mod ord setBg modAnim delDesignElem">
        <pc:chgData name="Chittaranjan Hens" userId="6fc03958433e8a43" providerId="LiveId" clId="{3941B8DD-44C0-4984-B2B1-5E7086316BFB}" dt="2023-02-04T10:49:44.045" v="86"/>
        <pc:sldMkLst>
          <pc:docMk/>
          <pc:sldMk cId="322152922" sldId="278"/>
        </pc:sldMkLst>
        <pc:spChg chg="mod">
          <ac:chgData name="Chittaranjan Hens" userId="6fc03958433e8a43" providerId="LiveId" clId="{3941B8DD-44C0-4984-B2B1-5E7086316BFB}" dt="2023-02-04T10:49:03.570" v="82" actId="26606"/>
          <ac:spMkLst>
            <pc:docMk/>
            <pc:sldMk cId="322152922" sldId="278"/>
            <ac:spMk id="9" creationId="{392C5059-EB68-AD60-8B1D-D540BD55A8FF}"/>
          </ac:spMkLst>
        </pc:spChg>
        <pc:spChg chg="add del">
          <ac:chgData name="Chittaranjan Hens" userId="6fc03958433e8a43" providerId="LiveId" clId="{3941B8DD-44C0-4984-B2B1-5E7086316BFB}" dt="2023-02-04T10:49:03.570" v="82" actId="26606"/>
          <ac:spMkLst>
            <pc:docMk/>
            <pc:sldMk cId="322152922" sldId="278"/>
            <ac:spMk id="14" creationId="{AC8EEB0F-BA72-49AC-956F-331B60FDE79E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15" creationId="{247A131F-D5DE-41A5-B4CF-4F345319B40B}"/>
          </ac:spMkLst>
        </pc:spChg>
        <pc:spChg chg="add del">
          <ac:chgData name="Chittaranjan Hens" userId="6fc03958433e8a43" providerId="LiveId" clId="{3941B8DD-44C0-4984-B2B1-5E7086316BFB}" dt="2023-02-04T10:49:03.570" v="82" actId="26606"/>
          <ac:spMkLst>
            <pc:docMk/>
            <pc:sldMk cId="322152922" sldId="278"/>
            <ac:spMk id="16" creationId="{8CC700D5-9809-43F4-89D5-7DBBCB0DCC10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17" creationId="{3AF4666D-BD98-40A5-A75F-478B982010B2}"/>
          </ac:spMkLst>
        </pc:spChg>
        <pc:spChg chg="add del">
          <ac:chgData name="Chittaranjan Hens" userId="6fc03958433e8a43" providerId="LiveId" clId="{3941B8DD-44C0-4984-B2B1-5E7086316BFB}" dt="2023-02-04T10:49:03.570" v="82" actId="26606"/>
          <ac:spMkLst>
            <pc:docMk/>
            <pc:sldMk cId="322152922" sldId="278"/>
            <ac:spMk id="18" creationId="{C7163242-6303-46DC-BAC1-2A204F061321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19" creationId="{68680585-71F9-4721-A998-4974171D2EB4}"/>
          </ac:spMkLst>
        </pc:spChg>
        <pc:spChg chg="add del">
          <ac:chgData name="Chittaranjan Hens" userId="6fc03958433e8a43" providerId="LiveId" clId="{3941B8DD-44C0-4984-B2B1-5E7086316BFB}" dt="2023-02-04T10:49:03.570" v="82" actId="26606"/>
          <ac:spMkLst>
            <pc:docMk/>
            <pc:sldMk cId="322152922" sldId="278"/>
            <ac:spMk id="20" creationId="{805C4C40-D70E-4C4F-B228-98A0A6132603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21" creationId="{12BC95C2-2EEC-4F59-ABA8-660B0D059CCF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41" creationId="{81BC67A1-175E-439E-85E2-88911C119814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43" creationId="{94A7B82C-30F1-42B4-BE36-3DB42DD517D1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45" creationId="{43CA1578-CEEB-41BB-8068-C0DA02C36C52}"/>
          </ac:spMkLst>
        </pc:spChg>
        <pc:grpChg chg="add del">
          <ac:chgData name="Chittaranjan Hens" userId="6fc03958433e8a43" providerId="LiveId" clId="{3941B8DD-44C0-4984-B2B1-5E7086316BFB}" dt="2023-02-04T10:49:03.570" v="82" actId="26606"/>
          <ac:grpSpMkLst>
            <pc:docMk/>
            <pc:sldMk cId="322152922" sldId="278"/>
            <ac:grpSpMk id="22" creationId="{06536C0D-2219-44F1-94EC-B9A56501DB36}"/>
          </ac:grpSpMkLst>
        </pc:grpChg>
        <pc:grpChg chg="del">
          <ac:chgData name="Chittaranjan Hens" userId="6fc03958433e8a43" providerId="LiveId" clId="{3941B8DD-44C0-4984-B2B1-5E7086316BFB}" dt="2023-02-04T10:46:57.287" v="64"/>
          <ac:grpSpMkLst>
            <pc:docMk/>
            <pc:sldMk cId="322152922" sldId="278"/>
            <ac:grpSpMk id="23" creationId="{03E9870D-4BBA-43AF-8D44-BBADF020CFF6}"/>
          </ac:grpSpMkLst>
        </pc:grpChg>
        <pc:grpChg chg="del">
          <ac:chgData name="Chittaranjan Hens" userId="6fc03958433e8a43" providerId="LiveId" clId="{3941B8DD-44C0-4984-B2B1-5E7086316BFB}" dt="2023-02-04T10:46:57.287" v="64"/>
          <ac:grpSpMkLst>
            <pc:docMk/>
            <pc:sldMk cId="322152922" sldId="278"/>
            <ac:grpSpMk id="32" creationId="{C3279E8D-2BAA-4CB1-834B-09FADD54DE56}"/>
          </ac:grpSpMkLst>
        </pc:grpChg>
        <pc:grpChg chg="del">
          <ac:chgData name="Chittaranjan Hens" userId="6fc03958433e8a43" providerId="LiveId" clId="{3941B8DD-44C0-4984-B2B1-5E7086316BFB}" dt="2023-02-04T10:46:57.287" v="64"/>
          <ac:grpSpMkLst>
            <pc:docMk/>
            <pc:sldMk cId="322152922" sldId="278"/>
            <ac:grpSpMk id="47" creationId="{7DF11618-754F-4C58-94AD-F7AA3530D6AF}"/>
          </ac:grpSpMkLst>
        </pc:grpChg>
        <pc:grpChg chg="del">
          <ac:chgData name="Chittaranjan Hens" userId="6fc03958433e8a43" providerId="LiveId" clId="{3941B8DD-44C0-4984-B2B1-5E7086316BFB}" dt="2023-02-04T10:46:57.287" v="64"/>
          <ac:grpSpMkLst>
            <pc:docMk/>
            <pc:sldMk cId="322152922" sldId="278"/>
            <ac:grpSpMk id="73" creationId="{A5761FD8-9CFD-4F5A-AB69-F179306BCD09}"/>
          </ac:grpSpMkLst>
        </pc:grpChg>
        <pc:grpChg chg="del">
          <ac:chgData name="Chittaranjan Hens" userId="6fc03958433e8a43" providerId="LiveId" clId="{3941B8DD-44C0-4984-B2B1-5E7086316BFB}" dt="2023-02-04T10:46:57.287" v="64"/>
          <ac:grpSpMkLst>
            <pc:docMk/>
            <pc:sldMk cId="322152922" sldId="278"/>
            <ac:grpSpMk id="84" creationId="{361195DA-BFB4-4917-BAFD-7D3D669EFA86}"/>
          </ac:grpSpMkLst>
        </pc:grpChg>
        <pc:picChg chg="add mod ord">
          <ac:chgData name="Chittaranjan Hens" userId="6fc03958433e8a43" providerId="LiveId" clId="{3941B8DD-44C0-4984-B2B1-5E7086316BFB}" dt="2023-02-04T10:49:03.570" v="82" actId="26606"/>
          <ac:picMkLst>
            <pc:docMk/>
            <pc:sldMk cId="322152922" sldId="278"/>
            <ac:picMk id="2" creationId="{79F04B89-7863-B0C2-C2C1-5DDEC61CFC3E}"/>
          </ac:picMkLst>
        </pc:picChg>
        <pc:picChg chg="add mod">
          <ac:chgData name="Chittaranjan Hens" userId="6fc03958433e8a43" providerId="LiveId" clId="{3941B8DD-44C0-4984-B2B1-5E7086316BFB}" dt="2023-02-04T10:49:03.570" v="82" actId="26606"/>
          <ac:picMkLst>
            <pc:docMk/>
            <pc:sldMk cId="322152922" sldId="278"/>
            <ac:picMk id="3" creationId="{BE92AD32-12AE-EBC9-6D2F-370E432DF69B}"/>
          </ac:picMkLst>
        </pc:picChg>
        <pc:picChg chg="add del mod">
          <ac:chgData name="Chittaranjan Hens" userId="6fc03958433e8a43" providerId="LiveId" clId="{3941B8DD-44C0-4984-B2B1-5E7086316BFB}" dt="2023-02-04T10:49:38.182" v="84"/>
          <ac:picMkLst>
            <pc:docMk/>
            <pc:sldMk cId="322152922" sldId="278"/>
            <ac:picMk id="4" creationId="{18C46ED6-AFDF-E6FD-58F2-6BABAFC140A3}"/>
          </ac:picMkLst>
        </pc:picChg>
        <pc:picChg chg="add del mod">
          <ac:chgData name="Chittaranjan Hens" userId="6fc03958433e8a43" providerId="LiveId" clId="{3941B8DD-44C0-4984-B2B1-5E7086316BFB}" dt="2023-02-04T10:49:44.045" v="86"/>
          <ac:picMkLst>
            <pc:docMk/>
            <pc:sldMk cId="322152922" sldId="278"/>
            <ac:picMk id="5" creationId="{B0207855-85C5-FEA6-E3F9-272C60543198}"/>
          </ac:picMkLst>
        </pc:picChg>
        <pc:picChg chg="del mod">
          <ac:chgData name="Chittaranjan Hens" userId="6fc03958433e8a43" providerId="LiveId" clId="{3941B8DD-44C0-4984-B2B1-5E7086316BFB}" dt="2023-02-04T10:48:12.897" v="76" actId="478"/>
          <ac:picMkLst>
            <pc:docMk/>
            <pc:sldMk cId="322152922" sldId="278"/>
            <ac:picMk id="11" creationId="{11FA15EA-65CD-907F-E475-8CD200ECCFF0}"/>
          </ac:picMkLst>
        </pc:picChg>
      </pc:sldChg>
      <pc:sldChg chg="del">
        <pc:chgData name="Chittaranjan Hens" userId="6fc03958433e8a43" providerId="LiveId" clId="{3941B8DD-44C0-4984-B2B1-5E7086316BFB}" dt="2023-02-04T10:38:49.903" v="3" actId="47"/>
        <pc:sldMkLst>
          <pc:docMk/>
          <pc:sldMk cId="912596222" sldId="278"/>
        </pc:sldMkLst>
      </pc:sldChg>
      <pc:sldChg chg="del">
        <pc:chgData name="Chittaranjan Hens" userId="6fc03958433e8a43" providerId="LiveId" clId="{3941B8DD-44C0-4984-B2B1-5E7086316BFB}" dt="2023-02-04T10:38:49.718" v="2" actId="47"/>
        <pc:sldMkLst>
          <pc:docMk/>
          <pc:sldMk cId="2492080926" sldId="280"/>
        </pc:sldMkLst>
      </pc:sldChg>
      <pc:sldChg chg="del">
        <pc:chgData name="Chittaranjan Hens" userId="6fc03958433e8a43" providerId="LiveId" clId="{3941B8DD-44C0-4984-B2B1-5E7086316BFB}" dt="2023-02-04T10:38:51.551" v="12" actId="47"/>
        <pc:sldMkLst>
          <pc:docMk/>
          <pc:sldMk cId="1568558789" sldId="282"/>
        </pc:sldMkLst>
      </pc:sldChg>
      <pc:sldChg chg="addSp delSp modSp add mod">
        <pc:chgData name="Chittaranjan Hens" userId="6fc03958433e8a43" providerId="LiveId" clId="{3941B8DD-44C0-4984-B2B1-5E7086316BFB}" dt="2023-02-05T05:02:01.971" v="4095" actId="2711"/>
        <pc:sldMkLst>
          <pc:docMk/>
          <pc:sldMk cId="0" sldId="324"/>
        </pc:sldMkLst>
        <pc:spChg chg="add del mod">
          <ac:chgData name="Chittaranjan Hens" userId="6fc03958433e8a43" providerId="LiveId" clId="{3941B8DD-44C0-4984-B2B1-5E7086316BFB}" dt="2023-02-05T04:38:35.163" v="3902" actId="478"/>
          <ac:spMkLst>
            <pc:docMk/>
            <pc:sldMk cId="0" sldId="324"/>
            <ac:spMk id="4" creationId="{4D30030E-6CE4-4B80-7803-F9E0DAFA31A2}"/>
          </ac:spMkLst>
        </pc:spChg>
        <pc:spChg chg="add mod">
          <ac:chgData name="Chittaranjan Hens" userId="6fc03958433e8a43" providerId="LiveId" clId="{3941B8DD-44C0-4984-B2B1-5E7086316BFB}" dt="2023-02-05T05:02:01.971" v="4095" actId="2711"/>
          <ac:spMkLst>
            <pc:docMk/>
            <pc:sldMk cId="0" sldId="324"/>
            <ac:spMk id="5" creationId="{E414C3A5-FCAF-5973-3DBC-5FE821BA4C44}"/>
          </ac:spMkLst>
        </pc:spChg>
        <pc:spChg chg="del mod">
          <ac:chgData name="Chittaranjan Hens" userId="6fc03958433e8a43" providerId="LiveId" clId="{3941B8DD-44C0-4984-B2B1-5E7086316BFB}" dt="2023-02-05T04:36:12.428" v="3844" actId="478"/>
          <ac:spMkLst>
            <pc:docMk/>
            <pc:sldMk cId="0" sldId="324"/>
            <ac:spMk id="53250" creationId="{B30C2AD8-81FF-4A77-94BC-F1BC81BDCCBE}"/>
          </ac:spMkLst>
        </pc:spChg>
        <pc:spChg chg="mod">
          <ac:chgData name="Chittaranjan Hens" userId="6fc03958433e8a43" providerId="LiveId" clId="{3941B8DD-44C0-4984-B2B1-5E7086316BFB}" dt="2023-02-05T05:01:56.113" v="4094" actId="2711"/>
          <ac:spMkLst>
            <pc:docMk/>
            <pc:sldMk cId="0" sldId="324"/>
            <ac:spMk id="53251" creationId="{6F1E4EBF-FB48-4D27-BFAC-A3166D6FB001}"/>
          </ac:spMkLst>
        </pc:spChg>
        <pc:picChg chg="add mod ord">
          <ac:chgData name="Chittaranjan Hens" userId="6fc03958433e8a43" providerId="LiveId" clId="{3941B8DD-44C0-4984-B2B1-5E7086316BFB}" dt="2023-02-05T03:57:28.051" v="3733" actId="167"/>
          <ac:picMkLst>
            <pc:docMk/>
            <pc:sldMk cId="0" sldId="324"/>
            <ac:picMk id="2" creationId="{2C59BAA2-1666-46CC-48CB-1960FFDE7DFD}"/>
          </ac:picMkLst>
        </pc:picChg>
        <pc:picChg chg="mod">
          <ac:chgData name="Chittaranjan Hens" userId="6fc03958433e8a43" providerId="LiveId" clId="{3941B8DD-44C0-4984-B2B1-5E7086316BFB}" dt="2023-02-05T04:31:02.716" v="3803" actId="1076"/>
          <ac:picMkLst>
            <pc:docMk/>
            <pc:sldMk cId="0" sldId="324"/>
            <ac:picMk id="53254" creationId="{ED2F458C-AB84-4BE0-803A-EAC44E590EF3}"/>
          </ac:picMkLst>
        </pc:picChg>
      </pc:sldChg>
      <pc:sldChg chg="addSp modSp add mod">
        <pc:chgData name="Chittaranjan Hens" userId="6fc03958433e8a43" providerId="LiveId" clId="{3941B8DD-44C0-4984-B2B1-5E7086316BFB}" dt="2023-02-05T05:00:43.602" v="4089" actId="6549"/>
        <pc:sldMkLst>
          <pc:docMk/>
          <pc:sldMk cId="0" sldId="325"/>
        </pc:sldMkLst>
        <pc:spChg chg="mod">
          <ac:chgData name="Chittaranjan Hens" userId="6fc03958433e8a43" providerId="LiveId" clId="{3941B8DD-44C0-4984-B2B1-5E7086316BFB}" dt="2023-02-05T05:00:43.602" v="4089" actId="6549"/>
          <ac:spMkLst>
            <pc:docMk/>
            <pc:sldMk cId="0" sldId="325"/>
            <ac:spMk id="55298" creationId="{137384C5-6923-406A-8FD8-3D74C54FF3EF}"/>
          </ac:spMkLst>
        </pc:spChg>
        <pc:spChg chg="mod">
          <ac:chgData name="Chittaranjan Hens" userId="6fc03958433e8a43" providerId="LiveId" clId="{3941B8DD-44C0-4984-B2B1-5E7086316BFB}" dt="2023-02-05T05:00:40.962" v="4088" actId="1076"/>
          <ac:spMkLst>
            <pc:docMk/>
            <pc:sldMk cId="0" sldId="325"/>
            <ac:spMk id="55301" creationId="{4465FCF6-D5EF-45CD-9FD8-A4892F6CC87B}"/>
          </ac:spMkLst>
        </pc:spChg>
        <pc:spChg chg="mod">
          <ac:chgData name="Chittaranjan Hens" userId="6fc03958433e8a43" providerId="LiveId" clId="{3941B8DD-44C0-4984-B2B1-5E7086316BFB}" dt="2023-02-05T05:00:32.095" v="4086" actId="2711"/>
          <ac:spMkLst>
            <pc:docMk/>
            <pc:sldMk cId="0" sldId="325"/>
            <ac:spMk id="55302" creationId="{6384F58B-23BE-495E-9144-0E2FD07D5CF3}"/>
          </ac:spMkLst>
        </pc:spChg>
        <pc:picChg chg="add mod ord">
          <ac:chgData name="Chittaranjan Hens" userId="6fc03958433e8a43" providerId="LiveId" clId="{3941B8DD-44C0-4984-B2B1-5E7086316BFB}" dt="2023-02-05T03:57:56.387" v="3738" actId="167"/>
          <ac:picMkLst>
            <pc:docMk/>
            <pc:sldMk cId="0" sldId="325"/>
            <ac:picMk id="2" creationId="{51B164C9-C9AC-FC1C-E60F-5761EB437D03}"/>
          </ac:picMkLst>
        </pc:picChg>
      </pc:sldChg>
      <pc:sldChg chg="addSp delSp modSp add mod">
        <pc:chgData name="Chittaranjan Hens" userId="6fc03958433e8a43" providerId="LiveId" clId="{3941B8DD-44C0-4984-B2B1-5E7086316BFB}" dt="2023-02-05T05:03:56.968" v="4109" actId="1076"/>
        <pc:sldMkLst>
          <pc:docMk/>
          <pc:sldMk cId="0" sldId="345"/>
        </pc:sldMkLst>
        <pc:spChg chg="mod">
          <ac:chgData name="Chittaranjan Hens" userId="6fc03958433e8a43" providerId="LiveId" clId="{3941B8DD-44C0-4984-B2B1-5E7086316BFB}" dt="2023-02-05T05:03:46.798" v="4107" actId="2711"/>
          <ac:spMkLst>
            <pc:docMk/>
            <pc:sldMk cId="0" sldId="345"/>
            <ac:spMk id="714754" creationId="{14E9F399-C42D-4E3A-3CAF-795F972775BA}"/>
          </ac:spMkLst>
        </pc:spChg>
        <pc:spChg chg="mod">
          <ac:chgData name="Chittaranjan Hens" userId="6fc03958433e8a43" providerId="LiveId" clId="{3941B8DD-44C0-4984-B2B1-5E7086316BFB}" dt="2023-02-05T05:03:53.040" v="4108" actId="2711"/>
          <ac:spMkLst>
            <pc:docMk/>
            <pc:sldMk cId="0" sldId="345"/>
            <ac:spMk id="714755" creationId="{5241D862-8AD9-D5B2-3F91-84AA65EF6C3E}"/>
          </ac:spMkLst>
        </pc:spChg>
        <pc:spChg chg="add mod">
          <ac:chgData name="Chittaranjan Hens" userId="6fc03958433e8a43" providerId="LiveId" clId="{3941B8DD-44C0-4984-B2B1-5E7086316BFB}" dt="2023-02-05T05:03:56.968" v="4109" actId="1076"/>
          <ac:spMkLst>
            <pc:docMk/>
            <pc:sldMk cId="0" sldId="345"/>
            <ac:spMk id="714760" creationId="{303DDE4A-33DC-A533-C762-2AB9EF9CE79F}"/>
          </ac:spMkLst>
        </pc:sp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45"/>
            <ac:graphicFrameMk id="2" creationId="{303DDE4A-33DC-A533-C762-2AB9EF9CE79F}"/>
          </ac:graphicFrameMkLst>
        </pc:graphicFrameChg>
        <pc:picChg chg="add mod ord">
          <ac:chgData name="Chittaranjan Hens" userId="6fc03958433e8a43" providerId="LiveId" clId="{3941B8DD-44C0-4984-B2B1-5E7086316BFB}" dt="2023-02-05T04:57:37.817" v="4067"/>
          <ac:picMkLst>
            <pc:docMk/>
            <pc:sldMk cId="0" sldId="345"/>
            <ac:picMk id="4" creationId="{8131EE0B-4A69-D5DF-A94F-FC4F5826A24C}"/>
          </ac:picMkLst>
        </pc:picChg>
      </pc:sldChg>
      <pc:sldChg chg="addSp delSp modSp add mod">
        <pc:chgData name="Chittaranjan Hens" userId="6fc03958433e8a43" providerId="LiveId" clId="{3941B8DD-44C0-4984-B2B1-5E7086316BFB}" dt="2023-02-05T05:04:45.495" v="4120" actId="27636"/>
        <pc:sldMkLst>
          <pc:docMk/>
          <pc:sldMk cId="0" sldId="346"/>
        </pc:sldMkLst>
        <pc:spChg chg="mod">
          <ac:chgData name="Chittaranjan Hens" userId="6fc03958433e8a43" providerId="LiveId" clId="{3941B8DD-44C0-4984-B2B1-5E7086316BFB}" dt="2023-02-05T05:04:12.062" v="4112" actId="207"/>
          <ac:spMkLst>
            <pc:docMk/>
            <pc:sldMk cId="0" sldId="346"/>
            <ac:spMk id="715778" creationId="{9EF8B3B8-A8D8-F59B-206D-17A47DC592E3}"/>
          </ac:spMkLst>
        </pc:spChg>
        <pc:spChg chg="add mod">
          <ac:chgData name="Chittaranjan Hens" userId="6fc03958433e8a43" providerId="LiveId" clId="{3941B8DD-44C0-4984-B2B1-5E7086316BFB}" dt="2023-02-05T04:50:07.276" v="3992" actId="27636"/>
          <ac:spMkLst>
            <pc:docMk/>
            <pc:sldMk cId="0" sldId="346"/>
            <ac:spMk id="715800" creationId="{FFDB03E4-2C25-40BE-6696-E4136C4472A6}"/>
          </ac:spMkLst>
        </pc:spChg>
        <pc:spChg chg="add mod">
          <ac:chgData name="Chittaranjan Hens" userId="6fc03958433e8a43" providerId="LiveId" clId="{3941B8DD-44C0-4984-B2B1-5E7086316BFB}" dt="2023-02-05T05:04:19.701" v="4116" actId="27636"/>
          <ac:spMkLst>
            <pc:docMk/>
            <pc:sldMk cId="0" sldId="346"/>
            <ac:spMk id="715806" creationId="{320957FB-A90D-0E2C-C6EB-27B3C767CB31}"/>
          </ac:spMkLst>
        </pc:spChg>
        <pc:spChg chg="add mod">
          <ac:chgData name="Chittaranjan Hens" userId="6fc03958433e8a43" providerId="LiveId" clId="{3941B8DD-44C0-4984-B2B1-5E7086316BFB}" dt="2023-02-05T05:04:27.534" v="4118" actId="113"/>
          <ac:spMkLst>
            <pc:docMk/>
            <pc:sldMk cId="0" sldId="346"/>
            <ac:spMk id="715808" creationId="{FBB23A08-E205-CD9D-6261-A511C4D66E37}"/>
          </ac:spMkLst>
        </pc:spChg>
        <pc:spChg chg="add mod">
          <ac:chgData name="Chittaranjan Hens" userId="6fc03958433e8a43" providerId="LiveId" clId="{3941B8DD-44C0-4984-B2B1-5E7086316BFB}" dt="2023-02-05T05:04:45.495" v="4120" actId="27636"/>
          <ac:spMkLst>
            <pc:docMk/>
            <pc:sldMk cId="0" sldId="346"/>
            <ac:spMk id="715814" creationId="{C03650D2-6C99-2FD4-E685-694F46962DE4}"/>
          </ac:spMkLst>
        </pc:spChg>
        <pc:spChg chg="add">
          <ac:chgData name="Chittaranjan Hens" userId="6fc03958433e8a43" providerId="LiveId" clId="{3941B8DD-44C0-4984-B2B1-5E7086316BFB}" dt="2023-02-05T04:50:05.258" v="3982"/>
          <ac:spMkLst>
            <pc:docMk/>
            <pc:sldMk cId="0" sldId="346"/>
            <ac:spMk id="715817" creationId="{BA3D7CDE-A08F-C453-88B9-7B8D4038750B}"/>
          </ac:spMkLst>
        </pc:sp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46"/>
            <ac:graphicFrameMk id="2" creationId="{FFDB03E4-2C25-40BE-6696-E4136C4472A6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46"/>
            <ac:graphicFrameMk id="4" creationId="{320957FB-A90D-0E2C-C6EB-27B3C767CB31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46"/>
            <ac:graphicFrameMk id="6" creationId="{FBB23A08-E205-CD9D-6261-A511C4D66E37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46"/>
            <ac:graphicFrameMk id="8" creationId="{C03650D2-6C99-2FD4-E685-694F46962DE4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46"/>
            <ac:graphicFrameMk id="10" creationId="{BA3D7CDE-A08F-C453-88B9-7B8D4038750B}"/>
          </ac:graphicFrameMkLst>
        </pc:graphicFrameChg>
        <pc:picChg chg="add mod ord">
          <ac:chgData name="Chittaranjan Hens" userId="6fc03958433e8a43" providerId="LiveId" clId="{3941B8DD-44C0-4984-B2B1-5E7086316BFB}" dt="2023-02-05T04:57:46.276" v="4070" actId="167"/>
          <ac:picMkLst>
            <pc:docMk/>
            <pc:sldMk cId="0" sldId="346"/>
            <ac:picMk id="12" creationId="{E743753B-7D04-8EE1-CE7A-FD907DAA7F00}"/>
          </ac:picMkLst>
        </pc:picChg>
      </pc:sldChg>
      <pc:sldChg chg="addSp delSp modSp add mod setBg">
        <pc:chgData name="Chittaranjan Hens" userId="6fc03958433e8a43" providerId="LiveId" clId="{3941B8DD-44C0-4984-B2B1-5E7086316BFB}" dt="2023-02-05T04:56:00.495" v="4053" actId="2711"/>
        <pc:sldMkLst>
          <pc:docMk/>
          <pc:sldMk cId="0" sldId="368"/>
        </pc:sldMkLst>
        <pc:spChg chg="mod">
          <ac:chgData name="Chittaranjan Hens" userId="6fc03958433e8a43" providerId="LiveId" clId="{3941B8DD-44C0-4984-B2B1-5E7086316BFB}" dt="2023-02-05T04:56:00.495" v="4053" actId="2711"/>
          <ac:spMkLst>
            <pc:docMk/>
            <pc:sldMk cId="0" sldId="368"/>
            <ac:spMk id="765954" creationId="{6DBF10D8-E29B-0474-ABE3-23493065C9EB}"/>
          </ac:spMkLst>
        </pc:spChg>
        <pc:spChg chg="mod">
          <ac:chgData name="Chittaranjan Hens" userId="6fc03958433e8a43" providerId="LiveId" clId="{3941B8DD-44C0-4984-B2B1-5E7086316BFB}" dt="2023-02-05T04:55:55" v="4052" actId="2711"/>
          <ac:spMkLst>
            <pc:docMk/>
            <pc:sldMk cId="0" sldId="368"/>
            <ac:spMk id="765955" creationId="{CF9FB50D-0B65-BE07-449D-E501CBB26309}"/>
          </ac:spMkLst>
        </pc:spChg>
        <pc:spChg chg="add">
          <ac:chgData name="Chittaranjan Hens" userId="6fc03958433e8a43" providerId="LiveId" clId="{3941B8DD-44C0-4984-B2B1-5E7086316BFB}" dt="2023-02-05T04:52:05.483" v="4020" actId="26606"/>
          <ac:spMkLst>
            <pc:docMk/>
            <pc:sldMk cId="0" sldId="368"/>
            <ac:spMk id="765957" creationId="{86C7B4A1-154A-4DF0-AC46-F88D75A2E0FD}"/>
          </ac:spMkLst>
        </pc:spChg>
        <pc:spChg chg="add del">
          <ac:chgData name="Chittaranjan Hens" userId="6fc03958433e8a43" providerId="LiveId" clId="{3941B8DD-44C0-4984-B2B1-5E7086316BFB}" dt="2023-02-05T04:52:03.265" v="4019" actId="26606"/>
          <ac:spMkLst>
            <pc:docMk/>
            <pc:sldMk cId="0" sldId="368"/>
            <ac:spMk id="765960" creationId="{3CD9DF72-87A3-404E-A828-84CBF11A8303}"/>
          </ac:spMkLst>
        </pc:spChg>
        <pc:picChg chg="add mod ord">
          <ac:chgData name="Chittaranjan Hens" userId="6fc03958433e8a43" providerId="LiveId" clId="{3941B8DD-44C0-4984-B2B1-5E7086316BFB}" dt="2023-02-05T04:52:05.483" v="4020" actId="26606"/>
          <ac:picMkLst>
            <pc:docMk/>
            <pc:sldMk cId="0" sldId="368"/>
            <ac:picMk id="2" creationId="{123047F8-0D19-24AA-CB3B-EFBA5350F5E9}"/>
          </ac:picMkLst>
        </pc:picChg>
        <pc:cxnChg chg="add del">
          <ac:chgData name="Chittaranjan Hens" userId="6fc03958433e8a43" providerId="LiveId" clId="{3941B8DD-44C0-4984-B2B1-5E7086316BFB}" dt="2023-02-05T04:52:03.265" v="4019" actId="26606"/>
          <ac:cxnSpMkLst>
            <pc:docMk/>
            <pc:sldMk cId="0" sldId="368"/>
            <ac:cxnSpMk id="765962" creationId="{20E3A342-4D61-4E3F-AF90-1AB42AEB96CC}"/>
          </ac:cxnSpMkLst>
        </pc:cxnChg>
      </pc:sldChg>
      <pc:sldChg chg="addSp modSp add mod">
        <pc:chgData name="Chittaranjan Hens" userId="6fc03958433e8a43" providerId="LiveId" clId="{3941B8DD-44C0-4984-B2B1-5E7086316BFB}" dt="2023-02-05T05:00:22.989" v="4085" actId="2711"/>
        <pc:sldMkLst>
          <pc:docMk/>
          <pc:sldMk cId="0" sldId="369"/>
        </pc:sldMkLst>
        <pc:spChg chg="mod">
          <ac:chgData name="Chittaranjan Hens" userId="6fc03958433e8a43" providerId="LiveId" clId="{3941B8DD-44C0-4984-B2B1-5E7086316BFB}" dt="2023-02-05T05:00:22.989" v="4085" actId="2711"/>
          <ac:spMkLst>
            <pc:docMk/>
            <pc:sldMk cId="0" sldId="369"/>
            <ac:spMk id="766978" creationId="{B263AADE-01CB-69A4-42F6-D481F0373067}"/>
          </ac:spMkLst>
        </pc:spChg>
        <pc:spChg chg="mod">
          <ac:chgData name="Chittaranjan Hens" userId="6fc03958433e8a43" providerId="LiveId" clId="{3941B8DD-44C0-4984-B2B1-5E7086316BFB}" dt="2023-02-05T05:00:17.593" v="4084" actId="2711"/>
          <ac:spMkLst>
            <pc:docMk/>
            <pc:sldMk cId="0" sldId="369"/>
            <ac:spMk id="766979" creationId="{9534F5ED-EA2D-84B4-A301-020B4BBBF54B}"/>
          </ac:spMkLst>
        </pc:spChg>
        <pc:picChg chg="add mod ord">
          <ac:chgData name="Chittaranjan Hens" userId="6fc03958433e8a43" providerId="LiveId" clId="{3941B8DD-44C0-4984-B2B1-5E7086316BFB}" dt="2023-02-05T04:49:24.557" v="3942" actId="167"/>
          <ac:picMkLst>
            <pc:docMk/>
            <pc:sldMk cId="0" sldId="369"/>
            <ac:picMk id="2" creationId="{F6B024DE-C9CC-6633-45A3-195E72F1037E}"/>
          </ac:picMkLst>
        </pc:picChg>
      </pc:sldChg>
      <pc:sldChg chg="addSp modSp add mod setBg">
        <pc:chgData name="Chittaranjan Hens" userId="6fc03958433e8a43" providerId="LiveId" clId="{3941B8DD-44C0-4984-B2B1-5E7086316BFB}" dt="2023-02-05T04:54:16.469" v="4040" actId="403"/>
        <pc:sldMkLst>
          <pc:docMk/>
          <pc:sldMk cId="0" sldId="370"/>
        </pc:sldMkLst>
        <pc:spChg chg="mod">
          <ac:chgData name="Chittaranjan Hens" userId="6fc03958433e8a43" providerId="LiveId" clId="{3941B8DD-44C0-4984-B2B1-5E7086316BFB}" dt="2023-02-05T04:53:53.369" v="4036" actId="207"/>
          <ac:spMkLst>
            <pc:docMk/>
            <pc:sldMk cId="0" sldId="370"/>
            <ac:spMk id="768002" creationId="{84CD0B95-F924-4469-1300-99B425175DEB}"/>
          </ac:spMkLst>
        </pc:spChg>
        <pc:spChg chg="mod">
          <ac:chgData name="Chittaranjan Hens" userId="6fc03958433e8a43" providerId="LiveId" clId="{3941B8DD-44C0-4984-B2B1-5E7086316BFB}" dt="2023-02-05T04:54:16.469" v="4040" actId="403"/>
          <ac:spMkLst>
            <pc:docMk/>
            <pc:sldMk cId="0" sldId="370"/>
            <ac:spMk id="768003" creationId="{9FD34AF7-BCBA-F723-6E2D-3B9613877F98}"/>
          </ac:spMkLst>
        </pc:spChg>
        <pc:spChg chg="add">
          <ac:chgData name="Chittaranjan Hens" userId="6fc03958433e8a43" providerId="LiveId" clId="{3941B8DD-44C0-4984-B2B1-5E7086316BFB}" dt="2023-02-05T04:53:49.582" v="4035" actId="26606"/>
          <ac:spMkLst>
            <pc:docMk/>
            <pc:sldMk cId="0" sldId="370"/>
            <ac:spMk id="768008" creationId="{2B566528-1B12-4246-9431-5C2D7D081168}"/>
          </ac:spMkLst>
        </pc:spChg>
        <pc:spChg chg="add">
          <ac:chgData name="Chittaranjan Hens" userId="6fc03958433e8a43" providerId="LiveId" clId="{3941B8DD-44C0-4984-B2B1-5E7086316BFB}" dt="2023-02-05T04:53:49.582" v="4035" actId="26606"/>
          <ac:spMkLst>
            <pc:docMk/>
            <pc:sldMk cId="0" sldId="370"/>
            <ac:spMk id="768014" creationId="{D3F51FEB-38FB-4F6C-9F7B-2F2AFAB65463}"/>
          </ac:spMkLst>
        </pc:spChg>
        <pc:spChg chg="add">
          <ac:chgData name="Chittaranjan Hens" userId="6fc03958433e8a43" providerId="LiveId" clId="{3941B8DD-44C0-4984-B2B1-5E7086316BFB}" dt="2023-02-05T04:53:49.582" v="4035" actId="26606"/>
          <ac:spMkLst>
            <pc:docMk/>
            <pc:sldMk cId="0" sldId="370"/>
            <ac:spMk id="768016" creationId="{1E547BA6-BAE0-43BB-A7CA-60F69CE252F0}"/>
          </ac:spMkLst>
        </pc:spChg>
        <pc:grpChg chg="add">
          <ac:chgData name="Chittaranjan Hens" userId="6fc03958433e8a43" providerId="LiveId" clId="{3941B8DD-44C0-4984-B2B1-5E7086316BFB}" dt="2023-02-05T04:53:49.582" v="4035" actId="26606"/>
          <ac:grpSpMkLst>
            <pc:docMk/>
            <pc:sldMk cId="0" sldId="370"/>
            <ac:grpSpMk id="768010" creationId="{07EAA094-9CF6-4695-958A-33D9BCAA9474}"/>
          </ac:grpSpMkLst>
        </pc:grpChg>
        <pc:picChg chg="add mod ord">
          <ac:chgData name="Chittaranjan Hens" userId="6fc03958433e8a43" providerId="LiveId" clId="{3941B8DD-44C0-4984-B2B1-5E7086316BFB}" dt="2023-02-05T04:54:09.396" v="4037"/>
          <ac:picMkLst>
            <pc:docMk/>
            <pc:sldMk cId="0" sldId="370"/>
            <ac:picMk id="2" creationId="{178C7548-CC1C-68D1-4918-3DA7E639E906}"/>
          </ac:picMkLst>
        </pc:picChg>
      </pc:sldChg>
      <pc:sldChg chg="addSp delSp modSp add mod">
        <pc:chgData name="Chittaranjan Hens" userId="6fc03958433e8a43" providerId="LiveId" clId="{3941B8DD-44C0-4984-B2B1-5E7086316BFB}" dt="2023-02-05T05:02:48.321" v="4098" actId="2711"/>
        <pc:sldMkLst>
          <pc:docMk/>
          <pc:sldMk cId="0" sldId="371"/>
        </pc:sldMkLst>
        <pc:spChg chg="mod">
          <ac:chgData name="Chittaranjan Hens" userId="6fc03958433e8a43" providerId="LiveId" clId="{3941B8DD-44C0-4984-B2B1-5E7086316BFB}" dt="2023-02-05T05:02:48.321" v="4098" actId="2711"/>
          <ac:spMkLst>
            <pc:docMk/>
            <pc:sldMk cId="0" sldId="371"/>
            <ac:spMk id="769026" creationId="{C307884B-53F6-B8BC-6180-5DBB9CC8F30D}"/>
          </ac:spMkLst>
        </pc:spChg>
        <pc:spChg chg="mod">
          <ac:chgData name="Chittaranjan Hens" userId="6fc03958433e8a43" providerId="LiveId" clId="{3941B8DD-44C0-4984-B2B1-5E7086316BFB}" dt="2023-02-05T04:59:35.744" v="4078" actId="2711"/>
          <ac:spMkLst>
            <pc:docMk/>
            <pc:sldMk cId="0" sldId="371"/>
            <ac:spMk id="769027" creationId="{1F9AF560-3661-E8E2-5044-9A3E94DB567D}"/>
          </ac:spMkLst>
        </pc:spChg>
        <pc:spChg chg="add mod">
          <ac:chgData name="Chittaranjan Hens" userId="6fc03958433e8a43" providerId="LiveId" clId="{3941B8DD-44C0-4984-B2B1-5E7086316BFB}" dt="2023-02-05T05:00:04.927" v="4082" actId="207"/>
          <ac:spMkLst>
            <pc:docMk/>
            <pc:sldMk cId="0" sldId="371"/>
            <ac:spMk id="769028" creationId="{854BEB92-C2F7-3044-A297-04480AC60326}"/>
          </ac:spMkLst>
        </pc:spChg>
        <pc:spChg chg="add mod">
          <ac:chgData name="Chittaranjan Hens" userId="6fc03958433e8a43" providerId="LiveId" clId="{3941B8DD-44C0-4984-B2B1-5E7086316BFB}" dt="2023-02-05T05:00:02.464" v="4081" actId="207"/>
          <ac:spMkLst>
            <pc:docMk/>
            <pc:sldMk cId="0" sldId="371"/>
            <ac:spMk id="769029" creationId="{369AF879-A2E2-3D9A-5603-51F24502BB64}"/>
          </ac:spMkLst>
        </pc:spChg>
        <pc:spChg chg="add mod">
          <ac:chgData name="Chittaranjan Hens" userId="6fc03958433e8a43" providerId="LiveId" clId="{3941B8DD-44C0-4984-B2B1-5E7086316BFB}" dt="2023-02-05T04:59:58.642" v="4080" actId="403"/>
          <ac:spMkLst>
            <pc:docMk/>
            <pc:sldMk cId="0" sldId="371"/>
            <ac:spMk id="769030" creationId="{6B119383-AA4E-40E4-163D-88BA7A50BB44}"/>
          </ac:spMkLst>
        </pc:sp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1"/>
            <ac:graphicFrameMk id="3" creationId="{854BEB92-C2F7-3044-A297-04480AC60326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1"/>
            <ac:graphicFrameMk id="5" creationId="{369AF879-A2E2-3D9A-5603-51F24502BB64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1"/>
            <ac:graphicFrameMk id="7" creationId="{6B119383-AA4E-40E4-163D-88BA7A50BB44}"/>
          </ac:graphicFrameMkLst>
        </pc:graphicFrameChg>
        <pc:picChg chg="add mod ord">
          <ac:chgData name="Chittaranjan Hens" userId="6fc03958433e8a43" providerId="LiveId" clId="{3941B8DD-44C0-4984-B2B1-5E7086316BFB}" dt="2023-02-05T04:49:55.234" v="3948" actId="207"/>
          <ac:picMkLst>
            <pc:docMk/>
            <pc:sldMk cId="0" sldId="371"/>
            <ac:picMk id="2" creationId="{18C80CCC-9009-4602-266A-7B4F0DC7F297}"/>
          </ac:picMkLst>
        </pc:picChg>
      </pc:sldChg>
      <pc:sldChg chg="addSp delSp modSp add mod modAnim">
        <pc:chgData name="Chittaranjan Hens" userId="6fc03958433e8a43" providerId="LiveId" clId="{3941B8DD-44C0-4984-B2B1-5E7086316BFB}" dt="2023-02-05T05:03:29.827" v="4101" actId="113"/>
        <pc:sldMkLst>
          <pc:docMk/>
          <pc:sldMk cId="0" sldId="372"/>
        </pc:sldMkLst>
        <pc:spChg chg="mod">
          <ac:chgData name="Chittaranjan Hens" userId="6fc03958433e8a43" providerId="LiveId" clId="{3941B8DD-44C0-4984-B2B1-5E7086316BFB}" dt="2023-02-05T05:03:29.827" v="4101" actId="113"/>
          <ac:spMkLst>
            <pc:docMk/>
            <pc:sldMk cId="0" sldId="372"/>
            <ac:spMk id="770050" creationId="{7104B65F-F69A-5BBC-B447-916DF98DDBF1}"/>
          </ac:spMkLst>
        </pc:spChg>
        <pc:spChg chg="mod">
          <ac:chgData name="Chittaranjan Hens" userId="6fc03958433e8a43" providerId="LiveId" clId="{3941B8DD-44C0-4984-B2B1-5E7086316BFB}" dt="2023-02-05T05:01:17.493" v="4093" actId="404"/>
          <ac:spMkLst>
            <pc:docMk/>
            <pc:sldMk cId="0" sldId="372"/>
            <ac:spMk id="770051" creationId="{00FC97AB-C099-3BB0-F785-10D491B64FBD}"/>
          </ac:spMkLst>
        </pc:spChg>
        <pc:spChg chg="add mod">
          <ac:chgData name="Chittaranjan Hens" userId="6fc03958433e8a43" providerId="LiveId" clId="{3941B8DD-44C0-4984-B2B1-5E7086316BFB}" dt="2023-02-05T04:50:06.070" v="3986" actId="27636"/>
          <ac:spMkLst>
            <pc:docMk/>
            <pc:sldMk cId="0" sldId="372"/>
            <ac:spMk id="770052" creationId="{AE290FB7-1DB7-33FB-E03E-76D0029F16EC}"/>
          </ac:spMkLst>
        </pc:sp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2"/>
            <ac:graphicFrameMk id="2" creationId="{AE290FB7-1DB7-33FB-E03E-76D0029F16EC}"/>
          </ac:graphicFrameMkLst>
        </pc:graphicFrameChg>
        <pc:picChg chg="add mod ord">
          <ac:chgData name="Chittaranjan Hens" userId="6fc03958433e8a43" providerId="LiveId" clId="{3941B8DD-44C0-4984-B2B1-5E7086316BFB}" dt="2023-02-05T04:54:32.472" v="4045" actId="207"/>
          <ac:picMkLst>
            <pc:docMk/>
            <pc:sldMk cId="0" sldId="372"/>
            <ac:picMk id="4" creationId="{9EB3C399-1062-633A-F6C7-4E8B29E10F56}"/>
          </ac:picMkLst>
        </pc:picChg>
      </pc:sldChg>
      <pc:sldChg chg="addSp delSp modSp add mod">
        <pc:chgData name="Chittaranjan Hens" userId="6fc03958433e8a43" providerId="LiveId" clId="{3941B8DD-44C0-4984-B2B1-5E7086316BFB}" dt="2023-02-05T05:02:57.379" v="4099" actId="113"/>
        <pc:sldMkLst>
          <pc:docMk/>
          <pc:sldMk cId="0" sldId="373"/>
        </pc:sldMkLst>
        <pc:spChg chg="mod">
          <ac:chgData name="Chittaranjan Hens" userId="6fc03958433e8a43" providerId="LiveId" clId="{3941B8DD-44C0-4984-B2B1-5E7086316BFB}" dt="2023-02-05T05:02:57.379" v="4099" actId="113"/>
          <ac:spMkLst>
            <pc:docMk/>
            <pc:sldMk cId="0" sldId="373"/>
            <ac:spMk id="771074" creationId="{E9662C65-7B9B-1D9A-7253-ABA5166588E7}"/>
          </ac:spMkLst>
        </pc:spChg>
        <pc:spChg chg="mod">
          <ac:chgData name="Chittaranjan Hens" userId="6fc03958433e8a43" providerId="LiveId" clId="{3941B8DD-44C0-4984-B2B1-5E7086316BFB}" dt="2023-02-05T04:59:24.386" v="4077" actId="2711"/>
          <ac:spMkLst>
            <pc:docMk/>
            <pc:sldMk cId="0" sldId="373"/>
            <ac:spMk id="771077" creationId="{3BB75CF9-BA76-3199-E1B2-83C1064B53DF}"/>
          </ac:spMkLst>
        </pc:spChg>
        <pc:spChg chg="add mod">
          <ac:chgData name="Chittaranjan Hens" userId="6fc03958433e8a43" providerId="LiveId" clId="{3941B8DD-44C0-4984-B2B1-5E7086316BFB}" dt="2023-02-05T04:52:41.366" v="4027" actId="207"/>
          <ac:spMkLst>
            <pc:docMk/>
            <pc:sldMk cId="0" sldId="373"/>
            <ac:spMk id="771079" creationId="{5612BF20-6325-A248-9962-A514369A35B3}"/>
          </ac:spMkLst>
        </pc:spChg>
        <pc:spChg chg="add mod">
          <ac:chgData name="Chittaranjan Hens" userId="6fc03958433e8a43" providerId="LiveId" clId="{3941B8DD-44C0-4984-B2B1-5E7086316BFB}" dt="2023-02-05T04:52:41.366" v="4027" actId="207"/>
          <ac:spMkLst>
            <pc:docMk/>
            <pc:sldMk cId="0" sldId="373"/>
            <ac:spMk id="771081" creationId="{083E03B8-58EC-15A9-7476-CADCF7ACF7C1}"/>
          </ac:spMkLst>
        </pc:spChg>
        <pc:spChg chg="mod">
          <ac:chgData name="Chittaranjan Hens" userId="6fc03958433e8a43" providerId="LiveId" clId="{3941B8DD-44C0-4984-B2B1-5E7086316BFB}" dt="2023-02-05T05:01:00.014" v="4090" actId="2711"/>
          <ac:spMkLst>
            <pc:docMk/>
            <pc:sldMk cId="0" sldId="373"/>
            <ac:spMk id="771082" creationId="{FDCA458E-DAD5-ECE6-E183-40D51B91B299}"/>
          </ac:spMkLst>
        </pc:spChg>
        <pc:spChg chg="add mod">
          <ac:chgData name="Chittaranjan Hens" userId="6fc03958433e8a43" providerId="LiveId" clId="{3941B8DD-44C0-4984-B2B1-5E7086316BFB}" dt="2023-02-05T04:53:02.188" v="4032" actId="1076"/>
          <ac:spMkLst>
            <pc:docMk/>
            <pc:sldMk cId="0" sldId="373"/>
            <ac:spMk id="771084" creationId="{6F4EAFD4-127C-1501-4554-D0952730DC91}"/>
          </ac:spMkLst>
        </pc:spChg>
        <pc:spChg chg="mod">
          <ac:chgData name="Chittaranjan Hens" userId="6fc03958433e8a43" providerId="LiveId" clId="{3941B8DD-44C0-4984-B2B1-5E7086316BFB}" dt="2023-02-05T05:01:03.623" v="4091" actId="2711"/>
          <ac:spMkLst>
            <pc:docMk/>
            <pc:sldMk cId="0" sldId="373"/>
            <ac:spMk id="771085" creationId="{C2B314FE-26DD-CF84-EC71-09391AB5E386}"/>
          </ac:spMkLst>
        </pc:spChg>
        <pc:spChg chg="add mod">
          <ac:chgData name="Chittaranjan Hens" userId="6fc03958433e8a43" providerId="LiveId" clId="{3941B8DD-44C0-4984-B2B1-5E7086316BFB}" dt="2023-02-05T04:52:41.366" v="4027" actId="207"/>
          <ac:spMkLst>
            <pc:docMk/>
            <pc:sldMk cId="0" sldId="373"/>
            <ac:spMk id="771087" creationId="{753436FE-BCA4-4128-2417-0B5A9921C119}"/>
          </ac:spMkLst>
        </pc:spChg>
        <pc:spChg chg="add mod">
          <ac:chgData name="Chittaranjan Hens" userId="6fc03958433e8a43" providerId="LiveId" clId="{3941B8DD-44C0-4984-B2B1-5E7086316BFB}" dt="2023-02-05T04:52:41.366" v="4027" actId="207"/>
          <ac:spMkLst>
            <pc:docMk/>
            <pc:sldMk cId="0" sldId="373"/>
            <ac:spMk id="771088" creationId="{BDE19B6E-BBCF-B539-FC10-D6BA930067C4}"/>
          </ac:spMkLst>
        </pc:spChg>
        <pc:spChg chg="mod">
          <ac:chgData name="Chittaranjan Hens" userId="6fc03958433e8a43" providerId="LiveId" clId="{3941B8DD-44C0-4984-B2B1-5E7086316BFB}" dt="2023-02-05T04:52:51.389" v="4029" actId="1582"/>
          <ac:spMkLst>
            <pc:docMk/>
            <pc:sldMk cId="0" sldId="373"/>
            <ac:spMk id="771090" creationId="{1F2BC179-ABDD-3E8F-7D7B-99702AFE6EDD}"/>
          </ac:spMkLst>
        </pc:sp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3"/>
            <ac:graphicFrameMk id="2" creationId="{5612BF20-6325-A248-9962-A514369A35B3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3"/>
            <ac:graphicFrameMk id="4" creationId="{083E03B8-58EC-15A9-7476-CADCF7ACF7C1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3"/>
            <ac:graphicFrameMk id="6" creationId="{6F4EAFD4-127C-1501-4554-D0952730DC91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3"/>
            <ac:graphicFrameMk id="8" creationId="{753436FE-BCA4-4128-2417-0B5A9921C119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3"/>
            <ac:graphicFrameMk id="10" creationId="{BDE19B6E-BBCF-B539-FC10-D6BA930067C4}"/>
          </ac:graphicFrameMkLst>
        </pc:graphicFrameChg>
        <pc:picChg chg="add mod ord">
          <ac:chgData name="Chittaranjan Hens" userId="6fc03958433e8a43" providerId="LiveId" clId="{3941B8DD-44C0-4984-B2B1-5E7086316BFB}" dt="2023-02-05T04:52:56.604" v="4031" actId="1076"/>
          <ac:picMkLst>
            <pc:docMk/>
            <pc:sldMk cId="0" sldId="373"/>
            <ac:picMk id="12" creationId="{8FF21430-7777-AC67-88BE-F5A9EB49FF2D}"/>
          </ac:picMkLst>
        </pc:picChg>
      </pc:sldChg>
      <pc:sldChg chg="addSp delSp modSp add mod modAnim">
        <pc:chgData name="Chittaranjan Hens" userId="6fc03958433e8a43" providerId="LiveId" clId="{3941B8DD-44C0-4984-B2B1-5E7086316BFB}" dt="2023-02-05T05:08:33.090" v="4178" actId="113"/>
        <pc:sldMkLst>
          <pc:docMk/>
          <pc:sldMk cId="0" sldId="374"/>
        </pc:sldMkLst>
        <pc:spChg chg="add mod">
          <ac:chgData name="Chittaranjan Hens" userId="6fc03958433e8a43" providerId="LiveId" clId="{3941B8DD-44C0-4984-B2B1-5E7086316BFB}" dt="2023-02-05T05:08:33.090" v="4178" actId="113"/>
          <ac:spMkLst>
            <pc:docMk/>
            <pc:sldMk cId="0" sldId="374"/>
            <ac:spMk id="12" creationId="{4E2EE9D0-7654-636B-FA3E-F862C83E22F9}"/>
          </ac:spMkLst>
        </pc:spChg>
        <pc:spChg chg="mod">
          <ac:chgData name="Chittaranjan Hens" userId="6fc03958433e8a43" providerId="LiveId" clId="{3941B8DD-44C0-4984-B2B1-5E7086316BFB}" dt="2023-02-05T05:03:38.334" v="4103" actId="113"/>
          <ac:spMkLst>
            <pc:docMk/>
            <pc:sldMk cId="0" sldId="374"/>
            <ac:spMk id="773122" creationId="{BFEEFAC8-9B57-DC66-E751-7A0642C99446}"/>
          </ac:spMkLst>
        </pc:spChg>
        <pc:spChg chg="mod">
          <ac:chgData name="Chittaranjan Hens" userId="6fc03958433e8a43" providerId="LiveId" clId="{3941B8DD-44C0-4984-B2B1-5E7086316BFB}" dt="2023-02-05T05:07:12.169" v="4129" actId="1076"/>
          <ac:spMkLst>
            <pc:docMk/>
            <pc:sldMk cId="0" sldId="374"/>
            <ac:spMk id="773125" creationId="{F1B1FB3A-F74D-8554-4C70-879A0E7D5176}"/>
          </ac:spMkLst>
        </pc:spChg>
        <pc:spChg chg="add mod">
          <ac:chgData name="Chittaranjan Hens" userId="6fc03958433e8a43" providerId="LiveId" clId="{3941B8DD-44C0-4984-B2B1-5E7086316BFB}" dt="2023-02-05T04:50:06.111" v="3987" actId="27636"/>
          <ac:spMkLst>
            <pc:docMk/>
            <pc:sldMk cId="0" sldId="374"/>
            <ac:spMk id="773143" creationId="{F01794A4-A9D0-CBDB-433E-07F29A77B8C9}"/>
          </ac:spMkLst>
        </pc:spChg>
        <pc:spChg chg="mod">
          <ac:chgData name="Chittaranjan Hens" userId="6fc03958433e8a43" providerId="LiveId" clId="{3941B8DD-44C0-4984-B2B1-5E7086316BFB}" dt="2023-02-05T04:56:20.935" v="4059" actId="207"/>
          <ac:spMkLst>
            <pc:docMk/>
            <pc:sldMk cId="0" sldId="374"/>
            <ac:spMk id="773150" creationId="{620D6B8C-BBA4-DF4B-AB65-0D6758E6BF4E}"/>
          </ac:spMkLst>
        </pc:spChg>
        <pc:spChg chg="add mod">
          <ac:chgData name="Chittaranjan Hens" userId="6fc03958433e8a43" providerId="LiveId" clId="{3941B8DD-44C0-4984-B2B1-5E7086316BFB}" dt="2023-02-05T04:50:06.137" v="3988" actId="27636"/>
          <ac:spMkLst>
            <pc:docMk/>
            <pc:sldMk cId="0" sldId="374"/>
            <ac:spMk id="773154" creationId="{FC8AB9B2-B73E-8560-C376-54B81C8C61B0}"/>
          </ac:spMkLst>
        </pc:spChg>
        <pc:spChg chg="add mod">
          <ac:chgData name="Chittaranjan Hens" userId="6fc03958433e8a43" providerId="LiveId" clId="{3941B8DD-44C0-4984-B2B1-5E7086316BFB}" dt="2023-02-05T05:05:28.635" v="4123" actId="207"/>
          <ac:spMkLst>
            <pc:docMk/>
            <pc:sldMk cId="0" sldId="374"/>
            <ac:spMk id="773156" creationId="{4C8F8C2B-EE08-528C-3B79-02C595244C56}"/>
          </ac:spMkLst>
        </pc:spChg>
        <pc:spChg chg="mod">
          <ac:chgData name="Chittaranjan Hens" userId="6fc03958433e8a43" providerId="LiveId" clId="{3941B8DD-44C0-4984-B2B1-5E7086316BFB}" dt="2023-02-05T05:07:18.247" v="4130" actId="1076"/>
          <ac:spMkLst>
            <pc:docMk/>
            <pc:sldMk cId="0" sldId="374"/>
            <ac:spMk id="773158" creationId="{C7D96A8E-5472-E4FD-A71A-243AED759C96}"/>
          </ac:spMkLst>
        </pc:spChg>
        <pc:spChg chg="add mod">
          <ac:chgData name="Chittaranjan Hens" userId="6fc03958433e8a43" providerId="LiveId" clId="{3941B8DD-44C0-4984-B2B1-5E7086316BFB}" dt="2023-02-05T05:07:20.812" v="4131" actId="1076"/>
          <ac:spMkLst>
            <pc:docMk/>
            <pc:sldMk cId="0" sldId="374"/>
            <ac:spMk id="773159" creationId="{6495EC62-C8F0-A5A0-6206-17090A35E099}"/>
          </ac:spMkLst>
        </pc:sp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4"/>
            <ac:graphicFrameMk id="2" creationId="{F01794A4-A9D0-CBDB-433E-07F29A77B8C9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4"/>
            <ac:graphicFrameMk id="4" creationId="{FC8AB9B2-B73E-8560-C376-54B81C8C61B0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4"/>
            <ac:graphicFrameMk id="6" creationId="{4C8F8C2B-EE08-528C-3B79-02C595244C56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4"/>
            <ac:graphicFrameMk id="8" creationId="{6495EC62-C8F0-A5A0-6206-17090A35E099}"/>
          </ac:graphicFrameMkLst>
        </pc:graphicFrameChg>
        <pc:picChg chg="add mod ord">
          <ac:chgData name="Chittaranjan Hens" userId="6fc03958433e8a43" providerId="LiveId" clId="{3941B8DD-44C0-4984-B2B1-5E7086316BFB}" dt="2023-02-05T05:07:03.704" v="4127" actId="1076"/>
          <ac:picMkLst>
            <pc:docMk/>
            <pc:sldMk cId="0" sldId="374"/>
            <ac:picMk id="10" creationId="{101003AF-3B9C-0CC4-26A8-12ABCF17A6EB}"/>
          </ac:picMkLst>
        </pc:picChg>
      </pc:sldChg>
      <pc:sldChg chg="add">
        <pc:chgData name="Chittaranjan Hens" userId="6fc03958433e8a43" providerId="LiveId" clId="{3941B8DD-44C0-4984-B2B1-5E7086316BFB}" dt="2023-02-05T04:49:16.094" v="3939"/>
        <pc:sldMkLst>
          <pc:docMk/>
          <pc:sldMk cId="0" sldId="375"/>
        </pc:sldMkLst>
      </pc:sldChg>
      <pc:sldChg chg="del">
        <pc:chgData name="Chittaranjan Hens" userId="6fc03958433e8a43" providerId="LiveId" clId="{3941B8DD-44C0-4984-B2B1-5E7086316BFB}" dt="2023-02-04T10:39:56.357" v="36" actId="47"/>
        <pc:sldMkLst>
          <pc:docMk/>
          <pc:sldMk cId="0" sldId="385"/>
        </pc:sldMkLst>
      </pc:sldChg>
      <pc:sldChg chg="del">
        <pc:chgData name="Chittaranjan Hens" userId="6fc03958433e8a43" providerId="LiveId" clId="{3941B8DD-44C0-4984-B2B1-5E7086316BFB}" dt="2023-02-04T10:40:03.938" v="38" actId="47"/>
        <pc:sldMkLst>
          <pc:docMk/>
          <pc:sldMk cId="0" sldId="386"/>
        </pc:sldMkLst>
      </pc:sldChg>
      <pc:sldChg chg="del">
        <pc:chgData name="Chittaranjan Hens" userId="6fc03958433e8a43" providerId="LiveId" clId="{3941B8DD-44C0-4984-B2B1-5E7086316BFB}" dt="2023-02-04T10:39:49.721" v="33" actId="47"/>
        <pc:sldMkLst>
          <pc:docMk/>
          <pc:sldMk cId="0" sldId="407"/>
        </pc:sldMkLst>
      </pc:sldChg>
      <pc:sldChg chg="del">
        <pc:chgData name="Chittaranjan Hens" userId="6fc03958433e8a43" providerId="LiveId" clId="{3941B8DD-44C0-4984-B2B1-5E7086316BFB}" dt="2023-02-04T10:39:51.119" v="34" actId="47"/>
        <pc:sldMkLst>
          <pc:docMk/>
          <pc:sldMk cId="703473011" sldId="408"/>
        </pc:sldMkLst>
      </pc:sldChg>
      <pc:sldChg chg="del">
        <pc:chgData name="Chittaranjan Hens" userId="6fc03958433e8a43" providerId="LiveId" clId="{3941B8DD-44C0-4984-B2B1-5E7086316BFB}" dt="2023-02-04T10:39:54.181" v="35" actId="47"/>
        <pc:sldMkLst>
          <pc:docMk/>
          <pc:sldMk cId="2694055609" sldId="409"/>
        </pc:sldMkLst>
      </pc:sldChg>
      <pc:sldChg chg="del">
        <pc:chgData name="Chittaranjan Hens" userId="6fc03958433e8a43" providerId="LiveId" clId="{3941B8DD-44C0-4984-B2B1-5E7086316BFB}" dt="2023-02-04T10:39:57.883" v="37" actId="47"/>
        <pc:sldMkLst>
          <pc:docMk/>
          <pc:sldMk cId="2737422709" sldId="410"/>
        </pc:sldMkLst>
      </pc:sldChg>
      <pc:sldChg chg="del">
        <pc:chgData name="Chittaranjan Hens" userId="6fc03958433e8a43" providerId="LiveId" clId="{3941B8DD-44C0-4984-B2B1-5E7086316BFB}" dt="2023-02-04T10:40:05.390" v="39" actId="47"/>
        <pc:sldMkLst>
          <pc:docMk/>
          <pc:sldMk cId="3066498584" sldId="412"/>
        </pc:sldMkLst>
      </pc:sldChg>
      <pc:sldChg chg="del">
        <pc:chgData name="Chittaranjan Hens" userId="6fc03958433e8a43" providerId="LiveId" clId="{3941B8DD-44C0-4984-B2B1-5E7086316BFB}" dt="2023-02-04T10:38:49.999" v="4" actId="47"/>
        <pc:sldMkLst>
          <pc:docMk/>
          <pc:sldMk cId="2071020980" sldId="420"/>
        </pc:sldMkLst>
      </pc:sldChg>
      <pc:sldChg chg="del">
        <pc:chgData name="Chittaranjan Hens" userId="6fc03958433e8a43" providerId="LiveId" clId="{3941B8DD-44C0-4984-B2B1-5E7086316BFB}" dt="2023-02-04T10:38:50.219" v="5" actId="47"/>
        <pc:sldMkLst>
          <pc:docMk/>
          <pc:sldMk cId="315410369" sldId="421"/>
        </pc:sldMkLst>
      </pc:sldChg>
      <pc:sldChg chg="del">
        <pc:chgData name="Chittaranjan Hens" userId="6fc03958433e8a43" providerId="LiveId" clId="{3941B8DD-44C0-4984-B2B1-5E7086316BFB}" dt="2023-02-04T10:38:50.405" v="6" actId="47"/>
        <pc:sldMkLst>
          <pc:docMk/>
          <pc:sldMk cId="3603090006" sldId="422"/>
        </pc:sldMkLst>
      </pc:sldChg>
      <pc:sldChg chg="del">
        <pc:chgData name="Chittaranjan Hens" userId="6fc03958433e8a43" providerId="LiveId" clId="{3941B8DD-44C0-4984-B2B1-5E7086316BFB}" dt="2023-02-04T10:38:50.584" v="7" actId="47"/>
        <pc:sldMkLst>
          <pc:docMk/>
          <pc:sldMk cId="2811330060" sldId="423"/>
        </pc:sldMkLst>
      </pc:sldChg>
      <pc:sldChg chg="del">
        <pc:chgData name="Chittaranjan Hens" userId="6fc03958433e8a43" providerId="LiveId" clId="{3941B8DD-44C0-4984-B2B1-5E7086316BFB}" dt="2023-02-04T10:38:50.793" v="8" actId="47"/>
        <pc:sldMkLst>
          <pc:docMk/>
          <pc:sldMk cId="4075232126" sldId="424"/>
        </pc:sldMkLst>
      </pc:sldChg>
      <pc:sldChg chg="del">
        <pc:chgData name="Chittaranjan Hens" userId="6fc03958433e8a43" providerId="LiveId" clId="{3941B8DD-44C0-4984-B2B1-5E7086316BFB}" dt="2023-02-04T10:38:50.922" v="9" actId="47"/>
        <pc:sldMkLst>
          <pc:docMk/>
          <pc:sldMk cId="2123596472" sldId="425"/>
        </pc:sldMkLst>
      </pc:sldChg>
      <pc:sldChg chg="del">
        <pc:chgData name="Chittaranjan Hens" userId="6fc03958433e8a43" providerId="LiveId" clId="{3941B8DD-44C0-4984-B2B1-5E7086316BFB}" dt="2023-02-04T10:38:51.116" v="10" actId="47"/>
        <pc:sldMkLst>
          <pc:docMk/>
          <pc:sldMk cId="3407723665" sldId="426"/>
        </pc:sldMkLst>
      </pc:sldChg>
      <pc:sldChg chg="del">
        <pc:chgData name="Chittaranjan Hens" userId="6fc03958433e8a43" providerId="LiveId" clId="{3941B8DD-44C0-4984-B2B1-5E7086316BFB}" dt="2023-02-04T10:38:51.365" v="11" actId="47"/>
        <pc:sldMkLst>
          <pc:docMk/>
          <pc:sldMk cId="3131739272" sldId="427"/>
        </pc:sldMkLst>
      </pc:sldChg>
      <pc:sldChg chg="del">
        <pc:chgData name="Chittaranjan Hens" userId="6fc03958433e8a43" providerId="LiveId" clId="{3941B8DD-44C0-4984-B2B1-5E7086316BFB}" dt="2023-02-04T10:38:55.315" v="22" actId="47"/>
        <pc:sldMkLst>
          <pc:docMk/>
          <pc:sldMk cId="2025037418" sldId="428"/>
        </pc:sldMkLst>
      </pc:sldChg>
      <pc:sldChg chg="del">
        <pc:chgData name="Chittaranjan Hens" userId="6fc03958433e8a43" providerId="LiveId" clId="{3941B8DD-44C0-4984-B2B1-5E7086316BFB}" dt="2023-02-04T10:38:55.500" v="23" actId="47"/>
        <pc:sldMkLst>
          <pc:docMk/>
          <pc:sldMk cId="355332200" sldId="429"/>
        </pc:sldMkLst>
      </pc:sldChg>
      <pc:sldChg chg="del">
        <pc:chgData name="Chittaranjan Hens" userId="6fc03958433e8a43" providerId="LiveId" clId="{3941B8DD-44C0-4984-B2B1-5E7086316BFB}" dt="2023-02-04T10:38:55.057" v="21" actId="47"/>
        <pc:sldMkLst>
          <pc:docMk/>
          <pc:sldMk cId="454236153" sldId="430"/>
        </pc:sldMkLst>
      </pc:sldChg>
      <pc:sldChg chg="del">
        <pc:chgData name="Chittaranjan Hens" userId="6fc03958433e8a43" providerId="LiveId" clId="{3941B8DD-44C0-4984-B2B1-5E7086316BFB}" dt="2023-02-04T10:38:55.644" v="24" actId="47"/>
        <pc:sldMkLst>
          <pc:docMk/>
          <pc:sldMk cId="2865835326" sldId="432"/>
        </pc:sldMkLst>
      </pc:sldChg>
      <pc:sldChg chg="del">
        <pc:chgData name="Chittaranjan Hens" userId="6fc03958433e8a43" providerId="LiveId" clId="{3941B8DD-44C0-4984-B2B1-5E7086316BFB}" dt="2023-02-04T10:38:58.667" v="32" actId="47"/>
        <pc:sldMkLst>
          <pc:docMk/>
          <pc:sldMk cId="3951377450" sldId="433"/>
        </pc:sldMkLst>
      </pc:sldChg>
      <pc:sldChg chg="del">
        <pc:chgData name="Chittaranjan Hens" userId="6fc03958433e8a43" providerId="LiveId" clId="{3941B8DD-44C0-4984-B2B1-5E7086316BFB}" dt="2023-02-04T10:38:57.680" v="31" actId="47"/>
        <pc:sldMkLst>
          <pc:docMk/>
          <pc:sldMk cId="3768725755" sldId="434"/>
        </pc:sldMkLst>
      </pc:sldChg>
      <pc:sldChg chg="del">
        <pc:chgData name="Chittaranjan Hens" userId="6fc03958433e8a43" providerId="LiveId" clId="{3941B8DD-44C0-4984-B2B1-5E7086316BFB}" dt="2023-02-04T10:38:55.828" v="25" actId="47"/>
        <pc:sldMkLst>
          <pc:docMk/>
          <pc:sldMk cId="1014503442" sldId="435"/>
        </pc:sldMkLst>
      </pc:sldChg>
      <pc:sldChg chg="del">
        <pc:chgData name="Chittaranjan Hens" userId="6fc03958433e8a43" providerId="LiveId" clId="{3941B8DD-44C0-4984-B2B1-5E7086316BFB}" dt="2023-02-04T10:38:56.238" v="27" actId="47"/>
        <pc:sldMkLst>
          <pc:docMk/>
          <pc:sldMk cId="2702629498" sldId="436"/>
        </pc:sldMkLst>
      </pc:sldChg>
      <pc:sldChg chg="del">
        <pc:chgData name="Chittaranjan Hens" userId="6fc03958433e8a43" providerId="LiveId" clId="{3941B8DD-44C0-4984-B2B1-5E7086316BFB}" dt="2023-02-04T10:38:56.608" v="29" actId="47"/>
        <pc:sldMkLst>
          <pc:docMk/>
          <pc:sldMk cId="4011416936" sldId="437"/>
        </pc:sldMkLst>
      </pc:sldChg>
      <pc:sldChg chg="del">
        <pc:chgData name="Chittaranjan Hens" userId="6fc03958433e8a43" providerId="LiveId" clId="{3941B8DD-44C0-4984-B2B1-5E7086316BFB}" dt="2023-02-04T10:38:56.037" v="26" actId="47"/>
        <pc:sldMkLst>
          <pc:docMk/>
          <pc:sldMk cId="3843567462" sldId="438"/>
        </pc:sldMkLst>
      </pc:sldChg>
      <pc:sldChg chg="del">
        <pc:chgData name="Chittaranjan Hens" userId="6fc03958433e8a43" providerId="LiveId" clId="{3941B8DD-44C0-4984-B2B1-5E7086316BFB}" dt="2023-02-04T10:38:56.434" v="28" actId="47"/>
        <pc:sldMkLst>
          <pc:docMk/>
          <pc:sldMk cId="962572978" sldId="441"/>
        </pc:sldMkLst>
      </pc:sldChg>
      <pc:sldChg chg="del">
        <pc:chgData name="Chittaranjan Hens" userId="6fc03958433e8a43" providerId="LiveId" clId="{3941B8DD-44C0-4984-B2B1-5E7086316BFB}" dt="2023-02-04T10:38:57.166" v="30" actId="47"/>
        <pc:sldMkLst>
          <pc:docMk/>
          <pc:sldMk cId="1048911858" sldId="442"/>
        </pc:sldMkLst>
      </pc:sldChg>
      <pc:sldChg chg="del">
        <pc:chgData name="Chittaranjan Hens" userId="6fc03958433e8a43" providerId="LiveId" clId="{3941B8DD-44C0-4984-B2B1-5E7086316BFB}" dt="2023-02-04T10:38:51.753" v="13" actId="47"/>
        <pc:sldMkLst>
          <pc:docMk/>
          <pc:sldMk cId="3706076406" sldId="446"/>
        </pc:sldMkLst>
      </pc:sldChg>
      <pc:sldChg chg="del">
        <pc:chgData name="Chittaranjan Hens" userId="6fc03958433e8a43" providerId="LiveId" clId="{3941B8DD-44C0-4984-B2B1-5E7086316BFB}" dt="2023-02-04T10:38:52.539" v="15" actId="47"/>
        <pc:sldMkLst>
          <pc:docMk/>
          <pc:sldMk cId="281728120" sldId="447"/>
        </pc:sldMkLst>
      </pc:sldChg>
      <pc:sldChg chg="del">
        <pc:chgData name="Chittaranjan Hens" userId="6fc03958433e8a43" providerId="LiveId" clId="{3941B8DD-44C0-4984-B2B1-5E7086316BFB}" dt="2023-02-04T10:38:52.999" v="16" actId="47"/>
        <pc:sldMkLst>
          <pc:docMk/>
          <pc:sldMk cId="1301453285" sldId="448"/>
        </pc:sldMkLst>
      </pc:sldChg>
      <pc:sldChg chg="del">
        <pc:chgData name="Chittaranjan Hens" userId="6fc03958433e8a43" providerId="LiveId" clId="{3941B8DD-44C0-4984-B2B1-5E7086316BFB}" dt="2023-02-04T10:38:53.477" v="17" actId="47"/>
        <pc:sldMkLst>
          <pc:docMk/>
          <pc:sldMk cId="1466892033" sldId="449"/>
        </pc:sldMkLst>
      </pc:sldChg>
      <pc:sldChg chg="del">
        <pc:chgData name="Chittaranjan Hens" userId="6fc03958433e8a43" providerId="LiveId" clId="{3941B8DD-44C0-4984-B2B1-5E7086316BFB}" dt="2023-02-04T10:38:53.551" v="18" actId="47"/>
        <pc:sldMkLst>
          <pc:docMk/>
          <pc:sldMk cId="662479611" sldId="450"/>
        </pc:sldMkLst>
      </pc:sldChg>
      <pc:sldChg chg="del">
        <pc:chgData name="Chittaranjan Hens" userId="6fc03958433e8a43" providerId="LiveId" clId="{3941B8DD-44C0-4984-B2B1-5E7086316BFB}" dt="2023-02-04T10:38:53.735" v="19" actId="47"/>
        <pc:sldMkLst>
          <pc:docMk/>
          <pc:sldMk cId="3631773866" sldId="451"/>
        </pc:sldMkLst>
      </pc:sldChg>
      <pc:sldChg chg="del">
        <pc:chgData name="Chittaranjan Hens" userId="6fc03958433e8a43" providerId="LiveId" clId="{3941B8DD-44C0-4984-B2B1-5E7086316BFB}" dt="2023-02-04T10:38:53.896" v="20" actId="47"/>
        <pc:sldMkLst>
          <pc:docMk/>
          <pc:sldMk cId="1198420360" sldId="452"/>
        </pc:sldMkLst>
      </pc:sldChg>
      <pc:sldChg chg="del">
        <pc:chgData name="Chittaranjan Hens" userId="6fc03958433e8a43" providerId="LiveId" clId="{3941B8DD-44C0-4984-B2B1-5E7086316BFB}" dt="2023-02-04T10:40:23.402" v="42" actId="47"/>
        <pc:sldMkLst>
          <pc:docMk/>
          <pc:sldMk cId="3928615934" sldId="453"/>
        </pc:sldMkLst>
      </pc:sldChg>
      <pc:sldChg chg="del">
        <pc:chgData name="Chittaranjan Hens" userId="6fc03958433e8a43" providerId="LiveId" clId="{3941B8DD-44C0-4984-B2B1-5E7086316BFB}" dt="2023-02-04T10:40:23.937" v="43" actId="47"/>
        <pc:sldMkLst>
          <pc:docMk/>
          <pc:sldMk cId="3898846860" sldId="454"/>
        </pc:sldMkLst>
      </pc:sldChg>
      <pc:sldChg chg="del">
        <pc:chgData name="Chittaranjan Hens" userId="6fc03958433e8a43" providerId="LiveId" clId="{3941B8DD-44C0-4984-B2B1-5E7086316BFB}" dt="2023-02-04T10:38:52.174" v="14" actId="47"/>
        <pc:sldMkLst>
          <pc:docMk/>
          <pc:sldMk cId="1993423980" sldId="455"/>
        </pc:sldMkLst>
      </pc:sldChg>
      <pc:sldChg chg="del">
        <pc:chgData name="Chittaranjan Hens" userId="6fc03958433e8a43" providerId="LiveId" clId="{3941B8DD-44C0-4984-B2B1-5E7086316BFB}" dt="2023-02-04T10:40:20.834" v="40" actId="47"/>
        <pc:sldMkLst>
          <pc:docMk/>
          <pc:sldMk cId="2606878452" sldId="461"/>
        </pc:sldMkLst>
      </pc:sldChg>
      <pc:sldChg chg="del">
        <pc:chgData name="Chittaranjan Hens" userId="6fc03958433e8a43" providerId="LiveId" clId="{3941B8DD-44C0-4984-B2B1-5E7086316BFB}" dt="2023-02-04T10:40:24.551" v="44" actId="47"/>
        <pc:sldMkLst>
          <pc:docMk/>
          <pc:sldMk cId="1063074342" sldId="462"/>
        </pc:sldMkLst>
      </pc:sldChg>
      <pc:sldChg chg="del">
        <pc:chgData name="Chittaranjan Hens" userId="6fc03958433e8a43" providerId="LiveId" clId="{3941B8DD-44C0-4984-B2B1-5E7086316BFB}" dt="2023-02-04T10:40:26.206" v="46" actId="47"/>
        <pc:sldMkLst>
          <pc:docMk/>
          <pc:sldMk cId="4024557567" sldId="464"/>
        </pc:sldMkLst>
      </pc:sldChg>
      <pc:sldChg chg="del">
        <pc:chgData name="Chittaranjan Hens" userId="6fc03958433e8a43" providerId="LiveId" clId="{3941B8DD-44C0-4984-B2B1-5E7086316BFB}" dt="2023-02-04T10:40:25.088" v="45" actId="47"/>
        <pc:sldMkLst>
          <pc:docMk/>
          <pc:sldMk cId="2325569822" sldId="465"/>
        </pc:sldMkLst>
      </pc:sldChg>
      <pc:sldChg chg="del">
        <pc:chgData name="Chittaranjan Hens" userId="6fc03958433e8a43" providerId="LiveId" clId="{3941B8DD-44C0-4984-B2B1-5E7086316BFB}" dt="2023-02-04T10:40:26.713" v="47" actId="47"/>
        <pc:sldMkLst>
          <pc:docMk/>
          <pc:sldMk cId="452374109" sldId="466"/>
        </pc:sldMkLst>
      </pc:sldChg>
      <pc:sldChg chg="del">
        <pc:chgData name="Chittaranjan Hens" userId="6fc03958433e8a43" providerId="LiveId" clId="{3941B8DD-44C0-4984-B2B1-5E7086316BFB}" dt="2023-02-04T10:40:27.245" v="48" actId="47"/>
        <pc:sldMkLst>
          <pc:docMk/>
          <pc:sldMk cId="1160093022" sldId="467"/>
        </pc:sldMkLst>
      </pc:sldChg>
      <pc:sldChg chg="del">
        <pc:chgData name="Chittaranjan Hens" userId="6fc03958433e8a43" providerId="LiveId" clId="{3941B8DD-44C0-4984-B2B1-5E7086316BFB}" dt="2023-02-04T10:40:27.770" v="49" actId="47"/>
        <pc:sldMkLst>
          <pc:docMk/>
          <pc:sldMk cId="1498014708" sldId="468"/>
        </pc:sldMkLst>
      </pc:sldChg>
      <pc:sldChg chg="del">
        <pc:chgData name="Chittaranjan Hens" userId="6fc03958433e8a43" providerId="LiveId" clId="{3941B8DD-44C0-4984-B2B1-5E7086316BFB}" dt="2023-02-04T10:40:28.270" v="50" actId="47"/>
        <pc:sldMkLst>
          <pc:docMk/>
          <pc:sldMk cId="2423768226" sldId="469"/>
        </pc:sldMkLst>
      </pc:sldChg>
      <pc:sldChg chg="del">
        <pc:chgData name="Chittaranjan Hens" userId="6fc03958433e8a43" providerId="LiveId" clId="{3941B8DD-44C0-4984-B2B1-5E7086316BFB}" dt="2023-02-04T10:40:28.745" v="51" actId="47"/>
        <pc:sldMkLst>
          <pc:docMk/>
          <pc:sldMk cId="1626102158" sldId="470"/>
        </pc:sldMkLst>
      </pc:sldChg>
      <pc:sldChg chg="del">
        <pc:chgData name="Chittaranjan Hens" userId="6fc03958433e8a43" providerId="LiveId" clId="{3941B8DD-44C0-4984-B2B1-5E7086316BFB}" dt="2023-02-04T10:40:30.276" v="53" actId="47"/>
        <pc:sldMkLst>
          <pc:docMk/>
          <pc:sldMk cId="2207851321" sldId="471"/>
        </pc:sldMkLst>
      </pc:sldChg>
      <pc:sldChg chg="del">
        <pc:chgData name="Chittaranjan Hens" userId="6fc03958433e8a43" providerId="LiveId" clId="{3941B8DD-44C0-4984-B2B1-5E7086316BFB}" dt="2023-02-04T10:40:30.737" v="54" actId="47"/>
        <pc:sldMkLst>
          <pc:docMk/>
          <pc:sldMk cId="111647214" sldId="472"/>
        </pc:sldMkLst>
      </pc:sldChg>
      <pc:sldChg chg="del">
        <pc:chgData name="Chittaranjan Hens" userId="6fc03958433e8a43" providerId="LiveId" clId="{3941B8DD-44C0-4984-B2B1-5E7086316BFB}" dt="2023-02-04T10:40:31.243" v="55" actId="47"/>
        <pc:sldMkLst>
          <pc:docMk/>
          <pc:sldMk cId="828867410" sldId="473"/>
        </pc:sldMkLst>
      </pc:sldChg>
      <pc:sldChg chg="add del">
        <pc:chgData name="Chittaranjan Hens" userId="6fc03958433e8a43" providerId="LiveId" clId="{3941B8DD-44C0-4984-B2B1-5E7086316BFB}" dt="2023-02-04T10:41:18.876" v="62" actId="47"/>
        <pc:sldMkLst>
          <pc:docMk/>
          <pc:sldMk cId="1387844827" sldId="474"/>
        </pc:sldMkLst>
      </pc:sldChg>
      <pc:sldChg chg="delSp mod delAnim">
        <pc:chgData name="Chittaranjan Hens" userId="6fc03958433e8a43" providerId="LiveId" clId="{3941B8DD-44C0-4984-B2B1-5E7086316BFB}" dt="2023-02-05T04:43:19.479" v="3927" actId="478"/>
        <pc:sldMkLst>
          <pc:docMk/>
          <pc:sldMk cId="3726892099" sldId="478"/>
        </pc:sldMkLst>
        <pc:spChg chg="del">
          <ac:chgData name="Chittaranjan Hens" userId="6fc03958433e8a43" providerId="LiveId" clId="{3941B8DD-44C0-4984-B2B1-5E7086316BFB}" dt="2023-02-05T04:43:19.479" v="3927" actId="478"/>
          <ac:spMkLst>
            <pc:docMk/>
            <pc:sldMk cId="3726892099" sldId="478"/>
            <ac:spMk id="7" creationId="{00000000-0000-0000-0000-000000000000}"/>
          </ac:spMkLst>
        </pc:spChg>
      </pc:sldChg>
      <pc:sldChg chg="del">
        <pc:chgData name="Chittaranjan Hens" userId="6fc03958433e8a43" providerId="LiveId" clId="{3941B8DD-44C0-4984-B2B1-5E7086316BFB}" dt="2023-02-04T10:40:22.579" v="41" actId="47"/>
        <pc:sldMkLst>
          <pc:docMk/>
          <pc:sldMk cId="1252726851" sldId="479"/>
        </pc:sldMkLst>
      </pc:sldChg>
      <pc:sldChg chg="modSp add del modAnim">
        <pc:chgData name="Chittaranjan Hens" userId="6fc03958433e8a43" providerId="LiveId" clId="{3941B8DD-44C0-4984-B2B1-5E7086316BFB}" dt="2023-02-05T04:43:37.202" v="3930"/>
        <pc:sldMkLst>
          <pc:docMk/>
          <pc:sldMk cId="903028763" sldId="480"/>
        </pc:sldMkLst>
        <pc:spChg chg="mod">
          <ac:chgData name="Chittaranjan Hens" userId="6fc03958433e8a43" providerId="LiveId" clId="{3941B8DD-44C0-4984-B2B1-5E7086316BFB}" dt="2023-02-05T04:28:32.187" v="3793" actId="20577"/>
          <ac:spMkLst>
            <pc:docMk/>
            <pc:sldMk cId="903028763" sldId="480"/>
            <ac:spMk id="3" creationId="{6DDE27EF-4FF1-99D7-9D4B-8767B389D4F7}"/>
          </ac:spMkLst>
        </pc:spChg>
      </pc:sldChg>
      <pc:sldChg chg="add del">
        <pc:chgData name="Chittaranjan Hens" userId="6fc03958433e8a43" providerId="LiveId" clId="{3941B8DD-44C0-4984-B2B1-5E7086316BFB}" dt="2023-02-05T04:28:45.005" v="3795" actId="47"/>
        <pc:sldMkLst>
          <pc:docMk/>
          <pc:sldMk cId="1804185450" sldId="481"/>
        </pc:sldMkLst>
      </pc:sldChg>
      <pc:sldChg chg="add del">
        <pc:chgData name="Chittaranjan Hens" userId="6fc03958433e8a43" providerId="LiveId" clId="{3941B8DD-44C0-4984-B2B1-5E7086316BFB}" dt="2023-02-05T04:27:56.514" v="3752" actId="47"/>
        <pc:sldMkLst>
          <pc:docMk/>
          <pc:sldMk cId="275163279" sldId="482"/>
        </pc:sldMkLst>
      </pc:sldChg>
      <pc:sldChg chg="del">
        <pc:chgData name="Chittaranjan Hens" userId="6fc03958433e8a43" providerId="LiveId" clId="{3941B8DD-44C0-4984-B2B1-5E7086316BFB}" dt="2023-02-04T10:40:29.705" v="52" actId="47"/>
        <pc:sldMkLst>
          <pc:docMk/>
          <pc:sldMk cId="1282371320" sldId="483"/>
        </pc:sldMkLst>
      </pc:sldChg>
      <pc:sldChg chg="addSp delSp modSp mod setBg">
        <pc:chgData name="Chittaranjan Hens" userId="6fc03958433e8a43" providerId="LiveId" clId="{3941B8DD-44C0-4984-B2B1-5E7086316BFB}" dt="2023-02-04T10:50:35.165" v="94" actId="1076"/>
        <pc:sldMkLst>
          <pc:docMk/>
          <pc:sldMk cId="531838443" sldId="488"/>
        </pc:sldMkLst>
        <pc:spChg chg="mod">
          <ac:chgData name="Chittaranjan Hens" userId="6fc03958433e8a43" providerId="LiveId" clId="{3941B8DD-44C0-4984-B2B1-5E7086316BFB}" dt="2023-02-04T10:50:35.165" v="94" actId="1076"/>
          <ac:spMkLst>
            <pc:docMk/>
            <pc:sldMk cId="531838443" sldId="488"/>
            <ac:spMk id="2" creationId="{CC9D182B-D969-B31C-B54B-DD1117D14321}"/>
          </ac:spMkLst>
        </pc:spChg>
        <pc:spChg chg="add del mod">
          <ac:chgData name="Chittaranjan Hens" userId="6fc03958433e8a43" providerId="LiveId" clId="{3941B8DD-44C0-4984-B2B1-5E7086316BFB}" dt="2023-02-04T10:50:32.103" v="93" actId="207"/>
          <ac:spMkLst>
            <pc:docMk/>
            <pc:sldMk cId="531838443" sldId="488"/>
            <ac:spMk id="5" creationId="{8CA60EBD-8FEF-48C4-10A2-6D9A1287CDAB}"/>
          </ac:spMkLst>
        </pc:spChg>
        <pc:spChg chg="add del">
          <ac:chgData name="Chittaranjan Hens" userId="6fc03958433e8a43" providerId="LiveId" clId="{3941B8DD-44C0-4984-B2B1-5E7086316BFB}" dt="2023-02-04T10:50:17.731" v="89" actId="26606"/>
          <ac:spMkLst>
            <pc:docMk/>
            <pc:sldMk cId="531838443" sldId="488"/>
            <ac:spMk id="11" creationId="{5C8908E2-EE49-44D2-9428-A28D2312A8D5}"/>
          </ac:spMkLst>
        </pc:spChg>
        <pc:spChg chg="add del">
          <ac:chgData name="Chittaranjan Hens" userId="6fc03958433e8a43" providerId="LiveId" clId="{3941B8DD-44C0-4984-B2B1-5E7086316BFB}" dt="2023-02-04T10:50:17.731" v="89" actId="26606"/>
          <ac:spMkLst>
            <pc:docMk/>
            <pc:sldMk cId="531838443" sldId="488"/>
            <ac:spMk id="17" creationId="{7449A6C7-D15F-4AA5-BFA5-71A404B47016}"/>
          </ac:spMkLst>
        </pc:spChg>
        <pc:spChg chg="add del">
          <ac:chgData name="Chittaranjan Hens" userId="6fc03958433e8a43" providerId="LiveId" clId="{3941B8DD-44C0-4984-B2B1-5E7086316BFB}" dt="2023-02-04T10:50:17.731" v="89" actId="26606"/>
          <ac:spMkLst>
            <pc:docMk/>
            <pc:sldMk cId="531838443" sldId="488"/>
            <ac:spMk id="19" creationId="{ED888B23-07FA-482A-96DF-47E31AF1A603}"/>
          </ac:spMkLst>
        </pc:spChg>
        <pc:grpChg chg="add del">
          <ac:chgData name="Chittaranjan Hens" userId="6fc03958433e8a43" providerId="LiveId" clId="{3941B8DD-44C0-4984-B2B1-5E7086316BFB}" dt="2023-02-04T10:50:17.731" v="89" actId="26606"/>
          <ac:grpSpMkLst>
            <pc:docMk/>
            <pc:sldMk cId="531838443" sldId="488"/>
            <ac:grpSpMk id="13" creationId="{05314994-6337-4875-8CF5-652CAFE8342C}"/>
          </ac:grpSpMkLst>
        </pc:grpChg>
        <pc:graphicFrameChg chg="add del">
          <ac:chgData name="Chittaranjan Hens" userId="6fc03958433e8a43" providerId="LiveId" clId="{3941B8DD-44C0-4984-B2B1-5E7086316BFB}" dt="2023-02-04T10:50:17.731" v="89" actId="26606"/>
          <ac:graphicFrameMkLst>
            <pc:docMk/>
            <pc:sldMk cId="531838443" sldId="488"/>
            <ac:graphicFrameMk id="7" creationId="{524B6D29-FCE0-AAAE-9F85-6E31F3479DF3}"/>
          </ac:graphicFrameMkLst>
        </pc:graphicFrameChg>
        <pc:picChg chg="add mod ord">
          <ac:chgData name="Chittaranjan Hens" userId="6fc03958433e8a43" providerId="LiveId" clId="{3941B8DD-44C0-4984-B2B1-5E7086316BFB}" dt="2023-02-04T10:50:26.812" v="91" actId="167"/>
          <ac:picMkLst>
            <pc:docMk/>
            <pc:sldMk cId="531838443" sldId="488"/>
            <ac:picMk id="3" creationId="{79C64732-2D75-B827-5A92-47E60C6A7677}"/>
          </ac:picMkLst>
        </pc:picChg>
      </pc:sldChg>
      <pc:sldChg chg="add">
        <pc:chgData name="Chittaranjan Hens" userId="6fc03958433e8a43" providerId="LiveId" clId="{3941B8DD-44C0-4984-B2B1-5E7086316BFB}" dt="2023-02-04T10:57:49.083" v="103"/>
        <pc:sldMkLst>
          <pc:docMk/>
          <pc:sldMk cId="1815916369" sldId="493"/>
        </pc:sldMkLst>
      </pc:sldChg>
      <pc:sldChg chg="addSp delSp modSp add mod delAnim modAnim">
        <pc:chgData name="Chittaranjan Hens" userId="6fc03958433e8a43" providerId="LiveId" clId="{3941B8DD-44C0-4984-B2B1-5E7086316BFB}" dt="2023-02-04T11:58:05.300" v="2002" actId="20577"/>
        <pc:sldMkLst>
          <pc:docMk/>
          <pc:sldMk cId="3155934259" sldId="494"/>
        </pc:sldMkLst>
        <pc:spChg chg="add del mod">
          <ac:chgData name="Chittaranjan Hens" userId="6fc03958433e8a43" providerId="LiveId" clId="{3941B8DD-44C0-4984-B2B1-5E7086316BFB}" dt="2023-02-04T11:39:21.880" v="1499" actId="1076"/>
          <ac:spMkLst>
            <pc:docMk/>
            <pc:sldMk cId="3155934259" sldId="494"/>
            <ac:spMk id="4" creationId="{E376CAE2-2CE4-7A54-6578-CF3CDEF9E367}"/>
          </ac:spMkLst>
        </pc:spChg>
        <pc:spChg chg="add del mod">
          <ac:chgData name="Chittaranjan Hens" userId="6fc03958433e8a43" providerId="LiveId" clId="{3941B8DD-44C0-4984-B2B1-5E7086316BFB}" dt="2023-02-04T10:59:20.979" v="117" actId="478"/>
          <ac:spMkLst>
            <pc:docMk/>
            <pc:sldMk cId="3155934259" sldId="494"/>
            <ac:spMk id="5" creationId="{00000000-0000-0000-0000-000000000000}"/>
          </ac:spMkLst>
        </pc:spChg>
        <pc:spChg chg="add del mod">
          <ac:chgData name="Chittaranjan Hens" userId="6fc03958433e8a43" providerId="LiveId" clId="{3941B8DD-44C0-4984-B2B1-5E7086316BFB}" dt="2023-02-04T11:13:47.895" v="1165" actId="478"/>
          <ac:spMkLst>
            <pc:docMk/>
            <pc:sldMk cId="3155934259" sldId="494"/>
            <ac:spMk id="6" creationId="{91BBC12C-E4B4-3AD4-851B-A7926F11B598}"/>
          </ac:spMkLst>
        </pc:spChg>
        <pc:spChg chg="add del mod">
          <ac:chgData name="Chittaranjan Hens" userId="6fc03958433e8a43" providerId="LiveId" clId="{3941B8DD-44C0-4984-B2B1-5E7086316BFB}" dt="2023-02-04T11:02:15.862" v="302" actId="478"/>
          <ac:spMkLst>
            <pc:docMk/>
            <pc:sldMk cId="3155934259" sldId="494"/>
            <ac:spMk id="7" creationId="{6914705F-5DAA-074E-F1F8-BBCCA9869E73}"/>
          </ac:spMkLst>
        </pc:spChg>
        <pc:spChg chg="add del mod">
          <ac:chgData name="Chittaranjan Hens" userId="6fc03958433e8a43" providerId="LiveId" clId="{3941B8DD-44C0-4984-B2B1-5E7086316BFB}" dt="2023-02-04T10:58:48.412" v="106" actId="478"/>
          <ac:spMkLst>
            <pc:docMk/>
            <pc:sldMk cId="3155934259" sldId="494"/>
            <ac:spMk id="8" creationId="{735CE141-FE23-1B2E-4D2A-4CAAD5D111B5}"/>
          </ac:spMkLst>
        </pc:spChg>
        <pc:spChg chg="add del mod">
          <ac:chgData name="Chittaranjan Hens" userId="6fc03958433e8a43" providerId="LiveId" clId="{3941B8DD-44C0-4984-B2B1-5E7086316BFB}" dt="2023-02-04T11:02:18.259" v="303" actId="478"/>
          <ac:spMkLst>
            <pc:docMk/>
            <pc:sldMk cId="3155934259" sldId="494"/>
            <ac:spMk id="11" creationId="{7870177E-F47A-3FF3-0C63-DA5B3CC9209B}"/>
          </ac:spMkLst>
        </pc:spChg>
        <pc:spChg chg="add mod">
          <ac:chgData name="Chittaranjan Hens" userId="6fc03958433e8a43" providerId="LiveId" clId="{3941B8DD-44C0-4984-B2B1-5E7086316BFB}" dt="2023-02-04T11:58:05.300" v="2002" actId="20577"/>
          <ac:spMkLst>
            <pc:docMk/>
            <pc:sldMk cId="3155934259" sldId="494"/>
            <ac:spMk id="13" creationId="{DCFD545E-0985-7F8C-7F33-6D500C22BB49}"/>
          </ac:spMkLst>
        </pc:spChg>
        <pc:spChg chg="add del mod">
          <ac:chgData name="Chittaranjan Hens" userId="6fc03958433e8a43" providerId="LiveId" clId="{3941B8DD-44C0-4984-B2B1-5E7086316BFB}" dt="2023-02-04T10:59:12.717" v="112" actId="478"/>
          <ac:spMkLst>
            <pc:docMk/>
            <pc:sldMk cId="3155934259" sldId="494"/>
            <ac:spMk id="16" creationId="{00000000-0000-0000-0000-000000000000}"/>
          </ac:spMkLst>
        </pc:spChg>
        <pc:picChg chg="add del mod">
          <ac:chgData name="Chittaranjan Hens" userId="6fc03958433e8a43" providerId="LiveId" clId="{3941B8DD-44C0-4984-B2B1-5E7086316BFB}" dt="2023-02-04T10:58:58.150" v="108" actId="14100"/>
          <ac:picMkLst>
            <pc:docMk/>
            <pc:sldMk cId="3155934259" sldId="494"/>
            <ac:picMk id="2" creationId="{1F52086F-5926-4073-55EB-04D733E0C16C}"/>
          </ac:picMkLst>
        </pc:picChg>
        <pc:picChg chg="add del mod">
          <ac:chgData name="Chittaranjan Hens" userId="6fc03958433e8a43" providerId="LiveId" clId="{3941B8DD-44C0-4984-B2B1-5E7086316BFB}" dt="2023-02-04T10:59:16.584" v="114" actId="478"/>
          <ac:picMkLst>
            <pc:docMk/>
            <pc:sldMk cId="3155934259" sldId="494"/>
            <ac:picMk id="8195" creationId="{00000000-0000-0000-0000-000000000000}"/>
          </ac:picMkLst>
        </pc:picChg>
        <pc:picChg chg="add del mod">
          <ac:chgData name="Chittaranjan Hens" userId="6fc03958433e8a43" providerId="LiveId" clId="{3941B8DD-44C0-4984-B2B1-5E7086316BFB}" dt="2023-02-04T10:59:18.097" v="115" actId="478"/>
          <ac:picMkLst>
            <pc:docMk/>
            <pc:sldMk cId="3155934259" sldId="494"/>
            <ac:picMk id="8197" creationId="{00000000-0000-0000-0000-000000000000}"/>
          </ac:picMkLst>
        </pc:picChg>
        <pc:picChg chg="add del mod">
          <ac:chgData name="Chittaranjan Hens" userId="6fc03958433e8a43" providerId="LiveId" clId="{3941B8DD-44C0-4984-B2B1-5E7086316BFB}" dt="2023-02-04T10:59:09.827" v="111" actId="478"/>
          <ac:picMkLst>
            <pc:docMk/>
            <pc:sldMk cId="3155934259" sldId="494"/>
            <ac:picMk id="8198" creationId="{00000000-0000-0000-0000-000000000000}"/>
          </ac:picMkLst>
        </pc:picChg>
        <pc:picChg chg="add del mod">
          <ac:chgData name="Chittaranjan Hens" userId="6fc03958433e8a43" providerId="LiveId" clId="{3941B8DD-44C0-4984-B2B1-5E7086316BFB}" dt="2023-02-04T10:59:05.936" v="109" actId="478"/>
          <ac:picMkLst>
            <pc:docMk/>
            <pc:sldMk cId="3155934259" sldId="494"/>
            <ac:picMk id="8200" creationId="{00000000-0000-0000-0000-000000000000}"/>
          </ac:picMkLst>
        </pc:picChg>
        <pc:picChg chg="add del mod">
          <ac:chgData name="Chittaranjan Hens" userId="6fc03958433e8a43" providerId="LiveId" clId="{3941B8DD-44C0-4984-B2B1-5E7086316BFB}" dt="2023-02-04T10:59:08.137" v="110" actId="478"/>
          <ac:picMkLst>
            <pc:docMk/>
            <pc:sldMk cId="3155934259" sldId="494"/>
            <ac:picMk id="8202" creationId="{00000000-0000-0000-0000-000000000000}"/>
          </ac:picMkLst>
        </pc:picChg>
        <pc:picChg chg="add del mod">
          <ac:chgData name="Chittaranjan Hens" userId="6fc03958433e8a43" providerId="LiveId" clId="{3941B8DD-44C0-4984-B2B1-5E7086316BFB}" dt="2023-02-04T10:59:14.490" v="113" actId="478"/>
          <ac:picMkLst>
            <pc:docMk/>
            <pc:sldMk cId="3155934259" sldId="494"/>
            <ac:picMk id="15362" creationId="{00000000-0000-0000-0000-000000000000}"/>
          </ac:picMkLst>
        </pc:picChg>
        <pc:cxnChg chg="add del mod">
          <ac:chgData name="Chittaranjan Hens" userId="6fc03958433e8a43" providerId="LiveId" clId="{3941B8DD-44C0-4984-B2B1-5E7086316BFB}" dt="2023-02-04T10:59:22.954" v="118" actId="478"/>
          <ac:cxnSpMkLst>
            <pc:docMk/>
            <pc:sldMk cId="3155934259" sldId="494"/>
            <ac:cxnSpMk id="3" creationId="{00000000-0000-0000-0000-000000000000}"/>
          </ac:cxnSpMkLst>
        </pc:cxnChg>
      </pc:sldChg>
      <pc:sldChg chg="addSp delSp modSp add mod modAnim">
        <pc:chgData name="Chittaranjan Hens" userId="6fc03958433e8a43" providerId="LiveId" clId="{3941B8DD-44C0-4984-B2B1-5E7086316BFB}" dt="2023-02-04T12:04:51.781" v="2505" actId="2711"/>
        <pc:sldMkLst>
          <pc:docMk/>
          <pc:sldMk cId="1934842325" sldId="495"/>
        </pc:sldMkLst>
        <pc:spChg chg="add del mod">
          <ac:chgData name="Chittaranjan Hens" userId="6fc03958433e8a43" providerId="LiveId" clId="{3941B8DD-44C0-4984-B2B1-5E7086316BFB}" dt="2023-02-04T11:39:37.265" v="1503"/>
          <ac:spMkLst>
            <pc:docMk/>
            <pc:sldMk cId="1934842325" sldId="495"/>
            <ac:spMk id="3" creationId="{2D9EF725-7A55-773A-76F5-ED1EA891B6FF}"/>
          </ac:spMkLst>
        </pc:spChg>
        <pc:spChg chg="del mod">
          <ac:chgData name="Chittaranjan Hens" userId="6fc03958433e8a43" providerId="LiveId" clId="{3941B8DD-44C0-4984-B2B1-5E7086316BFB}" dt="2023-02-04T11:41:09.874" v="1537" actId="478"/>
          <ac:spMkLst>
            <pc:docMk/>
            <pc:sldMk cId="1934842325" sldId="495"/>
            <ac:spMk id="4" creationId="{E376CAE2-2CE4-7A54-6578-CF3CDEF9E367}"/>
          </ac:spMkLst>
        </pc:spChg>
        <pc:spChg chg="add del mod">
          <ac:chgData name="Chittaranjan Hens" userId="6fc03958433e8a43" providerId="LiveId" clId="{3941B8DD-44C0-4984-B2B1-5E7086316BFB}" dt="2023-02-04T11:41:05.476" v="1536" actId="478"/>
          <ac:spMkLst>
            <pc:docMk/>
            <pc:sldMk cId="1934842325" sldId="495"/>
            <ac:spMk id="6" creationId="{2E15E0F8-78EB-D2E8-CEEF-EA59298EF694}"/>
          </ac:spMkLst>
        </pc:spChg>
        <pc:spChg chg="add del">
          <ac:chgData name="Chittaranjan Hens" userId="6fc03958433e8a43" providerId="LiveId" clId="{3941B8DD-44C0-4984-B2B1-5E7086316BFB}" dt="2023-02-04T11:41:17.026" v="1541" actId="22"/>
          <ac:spMkLst>
            <pc:docMk/>
            <pc:sldMk cId="1934842325" sldId="495"/>
            <ac:spMk id="8" creationId="{B7BD524F-7C85-4DA0-9E9C-7A48F82204E4}"/>
          </ac:spMkLst>
        </pc:spChg>
        <pc:spChg chg="add mod">
          <ac:chgData name="Chittaranjan Hens" userId="6fc03958433e8a43" providerId="LiveId" clId="{3941B8DD-44C0-4984-B2B1-5E7086316BFB}" dt="2023-02-04T11:55:44.972" v="1879" actId="20577"/>
          <ac:spMkLst>
            <pc:docMk/>
            <pc:sldMk cId="1934842325" sldId="495"/>
            <ac:spMk id="10" creationId="{01A96E18-E979-9E3C-2D58-AAA147C6EA59}"/>
          </ac:spMkLst>
        </pc:spChg>
        <pc:spChg chg="add del mod">
          <ac:chgData name="Chittaranjan Hens" userId="6fc03958433e8a43" providerId="LiveId" clId="{3941B8DD-44C0-4984-B2B1-5E7086316BFB}" dt="2023-02-04T11:42:38.171" v="1586" actId="478"/>
          <ac:spMkLst>
            <pc:docMk/>
            <pc:sldMk cId="1934842325" sldId="495"/>
            <ac:spMk id="11" creationId="{E277B572-675A-4C3A-4504-0FB8E212C0B0}"/>
          </ac:spMkLst>
        </pc:spChg>
        <pc:spChg chg="mod">
          <ac:chgData name="Chittaranjan Hens" userId="6fc03958433e8a43" providerId="LiveId" clId="{3941B8DD-44C0-4984-B2B1-5E7086316BFB}" dt="2023-02-04T11:54:54.448" v="1797" actId="1076"/>
          <ac:spMkLst>
            <pc:docMk/>
            <pc:sldMk cId="1934842325" sldId="495"/>
            <ac:spMk id="12" creationId="{2C3D86F2-20D7-69BD-7C34-0EFAAADCDE8C}"/>
          </ac:spMkLst>
        </pc:spChg>
        <pc:spChg chg="del">
          <ac:chgData name="Chittaranjan Hens" userId="6fc03958433e8a43" providerId="LiveId" clId="{3941B8DD-44C0-4984-B2B1-5E7086316BFB}" dt="2023-02-04T11:39:30.470" v="1501" actId="478"/>
          <ac:spMkLst>
            <pc:docMk/>
            <pc:sldMk cId="1934842325" sldId="495"/>
            <ac:spMk id="13" creationId="{DCFD545E-0985-7F8C-7F33-6D500C22BB49}"/>
          </ac:spMkLst>
        </pc:spChg>
        <pc:spChg chg="add del mod">
          <ac:chgData name="Chittaranjan Hens" userId="6fc03958433e8a43" providerId="LiveId" clId="{3941B8DD-44C0-4984-B2B1-5E7086316BFB}" dt="2023-02-04T11:46:09.510" v="1613"/>
          <ac:spMkLst>
            <pc:docMk/>
            <pc:sldMk cId="1934842325" sldId="495"/>
            <ac:spMk id="14" creationId="{98772E44-1F63-F932-83C9-7D1534D48070}"/>
          </ac:spMkLst>
        </pc:spChg>
        <pc:spChg chg="add del mod">
          <ac:chgData name="Chittaranjan Hens" userId="6fc03958433e8a43" providerId="LiveId" clId="{3941B8DD-44C0-4984-B2B1-5E7086316BFB}" dt="2023-02-04T11:51:49.314" v="1703" actId="478"/>
          <ac:spMkLst>
            <pc:docMk/>
            <pc:sldMk cId="1934842325" sldId="495"/>
            <ac:spMk id="15" creationId="{F0D1226D-5E0E-DE72-B3C9-3D38F424E802}"/>
          </ac:spMkLst>
        </pc:spChg>
        <pc:spChg chg="add del mod">
          <ac:chgData name="Chittaranjan Hens" userId="6fc03958433e8a43" providerId="LiveId" clId="{3941B8DD-44C0-4984-B2B1-5E7086316BFB}" dt="2023-02-04T11:51:49.314" v="1703" actId="478"/>
          <ac:spMkLst>
            <pc:docMk/>
            <pc:sldMk cId="1934842325" sldId="495"/>
            <ac:spMk id="16" creationId="{3B3B1232-DDED-9B65-48FC-83EC99E1245A}"/>
          </ac:spMkLst>
        </pc:spChg>
        <pc:spChg chg="add mod">
          <ac:chgData name="Chittaranjan Hens" userId="6fc03958433e8a43" providerId="LiveId" clId="{3941B8DD-44C0-4984-B2B1-5E7086316BFB}" dt="2023-02-04T11:53:01.610" v="1731" actId="20577"/>
          <ac:spMkLst>
            <pc:docMk/>
            <pc:sldMk cId="1934842325" sldId="495"/>
            <ac:spMk id="17" creationId="{0941DD14-4206-02AC-7CBA-171170F174CB}"/>
          </ac:spMkLst>
        </pc:spChg>
        <pc:spChg chg="add mod">
          <ac:chgData name="Chittaranjan Hens" userId="6fc03958433e8a43" providerId="LiveId" clId="{3941B8DD-44C0-4984-B2B1-5E7086316BFB}" dt="2023-02-04T11:55:02.812" v="1800" actId="1076"/>
          <ac:spMkLst>
            <pc:docMk/>
            <pc:sldMk cId="1934842325" sldId="495"/>
            <ac:spMk id="18" creationId="{5CE6DB7F-F52F-764B-7306-0CF78CD4E86F}"/>
          </ac:spMkLst>
        </pc:spChg>
        <pc:spChg chg="add mod">
          <ac:chgData name="Chittaranjan Hens" userId="6fc03958433e8a43" providerId="LiveId" clId="{3941B8DD-44C0-4984-B2B1-5E7086316BFB}" dt="2023-02-04T12:04:51.781" v="2505" actId="2711"/>
          <ac:spMkLst>
            <pc:docMk/>
            <pc:sldMk cId="1934842325" sldId="495"/>
            <ac:spMk id="19" creationId="{3F77851B-8722-797E-1324-FA61F445A15F}"/>
          </ac:spMkLst>
        </pc:spChg>
        <pc:picChg chg="mod">
          <ac:chgData name="Chittaranjan Hens" userId="6fc03958433e8a43" providerId="LiveId" clId="{3941B8DD-44C0-4984-B2B1-5E7086316BFB}" dt="2023-02-04T11:54:57.672" v="1799" actId="1076"/>
          <ac:picMkLst>
            <pc:docMk/>
            <pc:sldMk cId="1934842325" sldId="495"/>
            <ac:picMk id="2" creationId="{1F52086F-5926-4073-55EB-04D733E0C16C}"/>
          </ac:picMkLst>
        </pc:picChg>
      </pc:sldChg>
      <pc:sldChg chg="addSp delSp modSp add mod">
        <pc:chgData name="Chittaranjan Hens" userId="6fc03958433e8a43" providerId="LiveId" clId="{3941B8DD-44C0-4984-B2B1-5E7086316BFB}" dt="2023-02-05T04:44:56.384" v="3938" actId="14100"/>
        <pc:sldMkLst>
          <pc:docMk/>
          <pc:sldMk cId="2612928384" sldId="496"/>
        </pc:sldMkLst>
        <pc:spChg chg="add mod">
          <ac:chgData name="Chittaranjan Hens" userId="6fc03958433e8a43" providerId="LiveId" clId="{3941B8DD-44C0-4984-B2B1-5E7086316BFB}" dt="2023-02-05T04:44:41.759" v="3934" actId="403"/>
          <ac:spMkLst>
            <pc:docMk/>
            <pc:sldMk cId="2612928384" sldId="496"/>
            <ac:spMk id="3" creationId="{B7B6992D-9BE6-C0C9-25A0-445EBE1C659F}"/>
          </ac:spMkLst>
        </pc:spChg>
        <pc:spChg chg="add mod">
          <ac:chgData name="Chittaranjan Hens" userId="6fc03958433e8a43" providerId="LiveId" clId="{3941B8DD-44C0-4984-B2B1-5E7086316BFB}" dt="2023-02-05T04:44:41.759" v="3934" actId="403"/>
          <ac:spMkLst>
            <pc:docMk/>
            <pc:sldMk cId="2612928384" sldId="496"/>
            <ac:spMk id="4" creationId="{967AE5EE-5C58-7524-E636-A93EA14F72EC}"/>
          </ac:spMkLst>
        </pc:spChg>
        <pc:spChg chg="add mod">
          <ac:chgData name="Chittaranjan Hens" userId="6fc03958433e8a43" providerId="LiveId" clId="{3941B8DD-44C0-4984-B2B1-5E7086316BFB}" dt="2023-02-05T04:44:50.510" v="3936" actId="1076"/>
          <ac:spMkLst>
            <pc:docMk/>
            <pc:sldMk cId="2612928384" sldId="496"/>
            <ac:spMk id="5" creationId="{9068BA54-0AB7-0E3D-31E6-E6D2014CD1C3}"/>
          </ac:spMkLst>
        </pc:spChg>
        <pc:spChg chg="add mod">
          <ac:chgData name="Chittaranjan Hens" userId="6fc03958433e8a43" providerId="LiveId" clId="{3941B8DD-44C0-4984-B2B1-5E7086316BFB}" dt="2023-02-05T04:44:56.384" v="3938" actId="14100"/>
          <ac:spMkLst>
            <pc:docMk/>
            <pc:sldMk cId="2612928384" sldId="496"/>
            <ac:spMk id="7" creationId="{02382943-2226-A308-CF45-A818BC66E2C5}"/>
          </ac:spMkLst>
        </pc:spChg>
        <pc:spChg chg="add mod">
          <ac:chgData name="Chittaranjan Hens" userId="6fc03958433e8a43" providerId="LiveId" clId="{3941B8DD-44C0-4984-B2B1-5E7086316BFB}" dt="2023-02-05T04:44:53.017" v="3937" actId="14100"/>
          <ac:spMkLst>
            <pc:docMk/>
            <pc:sldMk cId="2612928384" sldId="496"/>
            <ac:spMk id="8" creationId="{59DB56EB-1BCE-322D-F18E-2876476F9504}"/>
          </ac:spMkLst>
        </pc:spChg>
        <pc:spChg chg="mod">
          <ac:chgData name="Chittaranjan Hens" userId="6fc03958433e8a43" providerId="LiveId" clId="{3941B8DD-44C0-4984-B2B1-5E7086316BFB}" dt="2023-02-05T04:44:41.759" v="3934" actId="403"/>
          <ac:spMkLst>
            <pc:docMk/>
            <pc:sldMk cId="2612928384" sldId="496"/>
            <ac:spMk id="12" creationId="{2C3D86F2-20D7-69BD-7C34-0EFAAADCDE8C}"/>
          </ac:spMkLst>
        </pc:spChg>
        <pc:spChg chg="mod">
          <ac:chgData name="Chittaranjan Hens" userId="6fc03958433e8a43" providerId="LiveId" clId="{3941B8DD-44C0-4984-B2B1-5E7086316BFB}" dt="2023-02-05T04:44:44.903" v="3935" actId="14100"/>
          <ac:spMkLst>
            <pc:docMk/>
            <pc:sldMk cId="2612928384" sldId="496"/>
            <ac:spMk id="15" creationId="{F0D1226D-5E0E-DE72-B3C9-3D38F424E802}"/>
          </ac:spMkLst>
        </pc:spChg>
        <pc:picChg chg="mod">
          <ac:chgData name="Chittaranjan Hens" userId="6fc03958433e8a43" providerId="LiveId" clId="{3941B8DD-44C0-4984-B2B1-5E7086316BFB}" dt="2023-02-04T11:47:41.067" v="1645" actId="1076"/>
          <ac:picMkLst>
            <pc:docMk/>
            <pc:sldMk cId="2612928384" sldId="496"/>
            <ac:picMk id="2" creationId="{1F52086F-5926-4073-55EB-04D733E0C16C}"/>
          </ac:picMkLst>
        </pc:picChg>
        <pc:picChg chg="add del mod">
          <ac:chgData name="Chittaranjan Hens" userId="6fc03958433e8a43" providerId="LiveId" clId="{3941B8DD-44C0-4984-B2B1-5E7086316BFB}" dt="2023-02-04T11:48:29.627" v="1664"/>
          <ac:picMkLst>
            <pc:docMk/>
            <pc:sldMk cId="2612928384" sldId="496"/>
            <ac:picMk id="6" creationId="{FCD70EEE-0352-292D-758B-35FCAD09CCEE}"/>
          </ac:picMkLst>
        </pc:picChg>
      </pc:sldChg>
      <pc:sldChg chg="addSp delSp modSp add mod">
        <pc:chgData name="Chittaranjan Hens" userId="6fc03958433e8a43" providerId="LiveId" clId="{3941B8DD-44C0-4984-B2B1-5E7086316BFB}" dt="2023-02-04T11:50:45.138" v="1699" actId="167"/>
        <pc:sldMkLst>
          <pc:docMk/>
          <pc:sldMk cId="1172416498" sldId="497"/>
        </pc:sldMkLst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3" creationId="{B7B6992D-9BE6-C0C9-25A0-445EBE1C659F}"/>
          </ac:spMkLst>
        </pc:spChg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4" creationId="{967AE5EE-5C58-7524-E636-A93EA14F72EC}"/>
          </ac:spMkLst>
        </pc:spChg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5" creationId="{9068BA54-0AB7-0E3D-31E6-E6D2014CD1C3}"/>
          </ac:spMkLst>
        </pc:spChg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7" creationId="{02382943-2226-A308-CF45-A818BC66E2C5}"/>
          </ac:spMkLst>
        </pc:spChg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8" creationId="{59DB56EB-1BCE-322D-F18E-2876476F9504}"/>
          </ac:spMkLst>
        </pc:spChg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12" creationId="{2C3D86F2-20D7-69BD-7C34-0EFAAADCDE8C}"/>
          </ac:spMkLst>
        </pc:spChg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15" creationId="{F0D1226D-5E0E-DE72-B3C9-3D38F424E802}"/>
          </ac:spMkLst>
        </pc:spChg>
        <pc:picChg chg="del mod">
          <ac:chgData name="Chittaranjan Hens" userId="6fc03958433e8a43" providerId="LiveId" clId="{3941B8DD-44C0-4984-B2B1-5E7086316BFB}" dt="2023-02-04T11:50:31.989" v="1697" actId="478"/>
          <ac:picMkLst>
            <pc:docMk/>
            <pc:sldMk cId="1172416498" sldId="497"/>
            <ac:picMk id="2" creationId="{1F52086F-5926-4073-55EB-04D733E0C16C}"/>
          </ac:picMkLst>
        </pc:picChg>
        <pc:picChg chg="add mod ord">
          <ac:chgData name="Chittaranjan Hens" userId="6fc03958433e8a43" providerId="LiveId" clId="{3941B8DD-44C0-4984-B2B1-5E7086316BFB}" dt="2023-02-04T11:50:45.138" v="1699" actId="167"/>
          <ac:picMkLst>
            <pc:docMk/>
            <pc:sldMk cId="1172416498" sldId="497"/>
            <ac:picMk id="6" creationId="{F6BB9EF6-0B4A-79BA-2D9E-0584B3978D7F}"/>
          </ac:picMkLst>
        </pc:picChg>
      </pc:sldChg>
      <pc:sldChg chg="add">
        <pc:chgData name="Chittaranjan Hens" userId="6fc03958433e8a43" providerId="LiveId" clId="{3941B8DD-44C0-4984-B2B1-5E7086316BFB}" dt="2023-02-04T11:51:35.926" v="1700"/>
        <pc:sldMkLst>
          <pc:docMk/>
          <pc:sldMk cId="580591518" sldId="498"/>
        </pc:sldMkLst>
      </pc:sldChg>
      <pc:sldChg chg="addSp modSp add mod modAnim">
        <pc:chgData name="Chittaranjan Hens" userId="6fc03958433e8a43" providerId="LiveId" clId="{3941B8DD-44C0-4984-B2B1-5E7086316BFB}" dt="2023-02-04T12:15:20.141" v="2858"/>
        <pc:sldMkLst>
          <pc:docMk/>
          <pc:sldMk cId="4203961249" sldId="499"/>
        </pc:sldMkLst>
        <pc:spChg chg="add mod">
          <ac:chgData name="Chittaranjan Hens" userId="6fc03958433e8a43" providerId="LiveId" clId="{3941B8DD-44C0-4984-B2B1-5E7086316BFB}" dt="2023-02-04T12:14:34.315" v="2851" actId="2711"/>
          <ac:spMkLst>
            <pc:docMk/>
            <pc:sldMk cId="4203961249" sldId="499"/>
            <ac:spMk id="3" creationId="{F1BD9619-9035-7A64-D104-42F81070C85E}"/>
          </ac:spMkLst>
        </pc:spChg>
        <pc:spChg chg="mod">
          <ac:chgData name="Chittaranjan Hens" userId="6fc03958433e8a43" providerId="LiveId" clId="{3941B8DD-44C0-4984-B2B1-5E7086316BFB}" dt="2023-02-04T12:05:10.558" v="2510" actId="1076"/>
          <ac:spMkLst>
            <pc:docMk/>
            <pc:sldMk cId="4203961249" sldId="499"/>
            <ac:spMk id="18" creationId="{5CE6DB7F-F52F-764B-7306-0CF78CD4E86F}"/>
          </ac:spMkLst>
        </pc:spChg>
        <pc:spChg chg="mod">
          <ac:chgData name="Chittaranjan Hens" userId="6fc03958433e8a43" providerId="LiveId" clId="{3941B8DD-44C0-4984-B2B1-5E7086316BFB}" dt="2023-02-04T12:14:19.165" v="2850" actId="20577"/>
          <ac:spMkLst>
            <pc:docMk/>
            <pc:sldMk cId="4203961249" sldId="499"/>
            <ac:spMk id="19" creationId="{3F77851B-8722-797E-1324-FA61F445A15F}"/>
          </ac:spMkLst>
        </pc:spChg>
        <pc:picChg chg="mod">
          <ac:chgData name="Chittaranjan Hens" userId="6fc03958433e8a43" providerId="LiveId" clId="{3941B8DD-44C0-4984-B2B1-5E7086316BFB}" dt="2023-02-04T12:05:04.245" v="2509" actId="1076"/>
          <ac:picMkLst>
            <pc:docMk/>
            <pc:sldMk cId="4203961249" sldId="499"/>
            <ac:picMk id="2" creationId="{1F52086F-5926-4073-55EB-04D733E0C16C}"/>
          </ac:picMkLst>
        </pc:picChg>
      </pc:sldChg>
      <pc:sldChg chg="addSp delSp modSp add mod ord modAnim">
        <pc:chgData name="Chittaranjan Hens" userId="6fc03958433e8a43" providerId="LiveId" clId="{3941B8DD-44C0-4984-B2B1-5E7086316BFB}" dt="2023-02-05T04:30:32.628" v="3801"/>
        <pc:sldMkLst>
          <pc:docMk/>
          <pc:sldMk cId="225175671" sldId="500"/>
        </pc:sldMkLst>
        <pc:spChg chg="add mod">
          <ac:chgData name="Chittaranjan Hens" userId="6fc03958433e8a43" providerId="LiveId" clId="{3941B8DD-44C0-4984-B2B1-5E7086316BFB}" dt="2023-02-04T12:16:08.899" v="2869" actId="20577"/>
          <ac:spMkLst>
            <pc:docMk/>
            <pc:sldMk cId="225175671" sldId="500"/>
            <ac:spMk id="3" creationId="{838DB15F-6022-2983-C313-9EA67B2941DF}"/>
          </ac:spMkLst>
        </pc:spChg>
        <pc:spChg chg="add mod">
          <ac:chgData name="Chittaranjan Hens" userId="6fc03958433e8a43" providerId="LiveId" clId="{3941B8DD-44C0-4984-B2B1-5E7086316BFB}" dt="2023-02-04T12:24:34.508" v="3491" actId="2711"/>
          <ac:spMkLst>
            <pc:docMk/>
            <pc:sldMk cId="225175671" sldId="500"/>
            <ac:spMk id="4" creationId="{AFE51AD9-A3D9-253A-1B86-5EF4D52F1C8E}"/>
          </ac:spMkLst>
        </pc:spChg>
        <pc:spChg chg="add mod">
          <ac:chgData name="Chittaranjan Hens" userId="6fc03958433e8a43" providerId="LiveId" clId="{3941B8DD-44C0-4984-B2B1-5E7086316BFB}" dt="2023-02-05T04:30:27.742" v="3800" actId="20577"/>
          <ac:spMkLst>
            <pc:docMk/>
            <pc:sldMk cId="225175671" sldId="500"/>
            <ac:spMk id="5" creationId="{390AA857-A8BE-08CA-EF6B-BFEF1D995E2C}"/>
          </ac:spMkLst>
        </pc:spChg>
        <pc:spChg chg="del mod">
          <ac:chgData name="Chittaranjan Hens" userId="6fc03958433e8a43" providerId="LiveId" clId="{3941B8DD-44C0-4984-B2B1-5E7086316BFB}" dt="2023-02-04T12:15:53.531" v="2864" actId="478"/>
          <ac:spMkLst>
            <pc:docMk/>
            <pc:sldMk cId="225175671" sldId="500"/>
            <ac:spMk id="19" creationId="{3F77851B-8722-797E-1324-FA61F445A15F}"/>
          </ac:spMkLst>
        </pc:spChg>
      </pc:sldChg>
      <pc:sldChg chg="addSp delSp modSp add mod modAnim">
        <pc:chgData name="Chittaranjan Hens" userId="6fc03958433e8a43" providerId="LiveId" clId="{3941B8DD-44C0-4984-B2B1-5E7086316BFB}" dt="2023-02-04T12:31:34.570" v="3679"/>
        <pc:sldMkLst>
          <pc:docMk/>
          <pc:sldMk cId="1158314465" sldId="501"/>
        </pc:sldMkLst>
        <pc:spChg chg="del">
          <ac:chgData name="Chittaranjan Hens" userId="6fc03958433e8a43" providerId="LiveId" clId="{3941B8DD-44C0-4984-B2B1-5E7086316BFB}" dt="2023-02-04T12:27:03.153" v="3499" actId="478"/>
          <ac:spMkLst>
            <pc:docMk/>
            <pc:sldMk cId="1158314465" sldId="501"/>
            <ac:spMk id="3" creationId="{838DB15F-6022-2983-C313-9EA67B2941DF}"/>
          </ac:spMkLst>
        </pc:spChg>
        <pc:spChg chg="mod">
          <ac:chgData name="Chittaranjan Hens" userId="6fc03958433e8a43" providerId="LiveId" clId="{3941B8DD-44C0-4984-B2B1-5E7086316BFB}" dt="2023-02-04T12:28:07.085" v="3506" actId="1076"/>
          <ac:spMkLst>
            <pc:docMk/>
            <pc:sldMk cId="1158314465" sldId="501"/>
            <ac:spMk id="4" creationId="{AFE51AD9-A3D9-253A-1B86-5EF4D52F1C8E}"/>
          </ac:spMkLst>
        </pc:spChg>
        <pc:spChg chg="mod">
          <ac:chgData name="Chittaranjan Hens" userId="6fc03958433e8a43" providerId="LiveId" clId="{3941B8DD-44C0-4984-B2B1-5E7086316BFB}" dt="2023-02-04T12:29:46.342" v="3614" actId="20577"/>
          <ac:spMkLst>
            <pc:docMk/>
            <pc:sldMk cId="1158314465" sldId="501"/>
            <ac:spMk id="5" creationId="{390AA857-A8BE-08CA-EF6B-BFEF1D995E2C}"/>
          </ac:spMkLst>
        </pc:spChg>
        <pc:spChg chg="add mod">
          <ac:chgData name="Chittaranjan Hens" userId="6fc03958433e8a43" providerId="LiveId" clId="{3941B8DD-44C0-4984-B2B1-5E7086316BFB}" dt="2023-02-04T12:31:27.392" v="3678" actId="14100"/>
          <ac:spMkLst>
            <pc:docMk/>
            <pc:sldMk cId="1158314465" sldId="501"/>
            <ac:spMk id="6" creationId="{340142F5-1F69-49A1-BE4C-6BF697BEA809}"/>
          </ac:spMkLst>
        </pc:spChg>
        <pc:spChg chg="mod">
          <ac:chgData name="Chittaranjan Hens" userId="6fc03958433e8a43" providerId="LiveId" clId="{3941B8DD-44C0-4984-B2B1-5E7086316BFB}" dt="2023-02-04T12:27:09.827" v="3500" actId="1076"/>
          <ac:spMkLst>
            <pc:docMk/>
            <pc:sldMk cId="1158314465" sldId="501"/>
            <ac:spMk id="17" creationId="{0941DD14-4206-02AC-7CBA-171170F174CB}"/>
          </ac:spMkLst>
        </pc:spChg>
        <pc:spChg chg="mod">
          <ac:chgData name="Chittaranjan Hens" userId="6fc03958433e8a43" providerId="LiveId" clId="{3941B8DD-44C0-4984-B2B1-5E7086316BFB}" dt="2023-02-04T12:27:19.633" v="3503" actId="1076"/>
          <ac:spMkLst>
            <pc:docMk/>
            <pc:sldMk cId="1158314465" sldId="501"/>
            <ac:spMk id="18" creationId="{5CE6DB7F-F52F-764B-7306-0CF78CD4E86F}"/>
          </ac:spMkLst>
        </pc:spChg>
        <pc:picChg chg="mod">
          <ac:chgData name="Chittaranjan Hens" userId="6fc03958433e8a43" providerId="LiveId" clId="{3941B8DD-44C0-4984-B2B1-5E7086316BFB}" dt="2023-02-04T12:27:13.257" v="3502" actId="1076"/>
          <ac:picMkLst>
            <pc:docMk/>
            <pc:sldMk cId="1158314465" sldId="501"/>
            <ac:picMk id="2" creationId="{1F52086F-5926-4073-55EB-04D733E0C16C}"/>
          </ac:picMkLst>
        </pc:picChg>
      </pc:sldChg>
      <pc:sldChg chg="add del">
        <pc:chgData name="Chittaranjan Hens" userId="6fc03958433e8a43" providerId="LiveId" clId="{3941B8DD-44C0-4984-B2B1-5E7086316BFB}" dt="2023-02-04T12:24:51.308" v="3494"/>
        <pc:sldMkLst>
          <pc:docMk/>
          <pc:sldMk cId="2421417533" sldId="501"/>
        </pc:sldMkLst>
      </pc:sldChg>
      <pc:sldChg chg="modSp add mod">
        <pc:chgData name="Chittaranjan Hens" userId="6fc03958433e8a43" providerId="LiveId" clId="{3941B8DD-44C0-4984-B2B1-5E7086316BFB}" dt="2023-02-05T03:56:21.574" v="3725" actId="6549"/>
        <pc:sldMkLst>
          <pc:docMk/>
          <pc:sldMk cId="1071421308" sldId="502"/>
        </pc:sldMkLst>
        <pc:spChg chg="mod">
          <ac:chgData name="Chittaranjan Hens" userId="6fc03958433e8a43" providerId="LiveId" clId="{3941B8DD-44C0-4984-B2B1-5E7086316BFB}" dt="2023-02-05T03:56:21.574" v="3725" actId="6549"/>
          <ac:spMkLst>
            <pc:docMk/>
            <pc:sldMk cId="1071421308" sldId="502"/>
            <ac:spMk id="10" creationId="{01A96E18-E979-9E3C-2D58-AAA147C6EA59}"/>
          </ac:spMkLst>
        </pc:spChg>
      </pc:sldChg>
      <pc:sldChg chg="add">
        <pc:chgData name="Chittaranjan Hens" userId="6fc03958433e8a43" providerId="LiveId" clId="{3941B8DD-44C0-4984-B2B1-5E7086316BFB}" dt="2023-02-05T04:33:48.220" v="3825"/>
        <pc:sldMkLst>
          <pc:docMk/>
          <pc:sldMk cId="0" sldId="712"/>
        </pc:sldMkLst>
      </pc:sldChg>
      <pc:sldChg chg="addSp modSp add mod">
        <pc:chgData name="Chittaranjan Hens" userId="6fc03958433e8a43" providerId="LiveId" clId="{3941B8DD-44C0-4984-B2B1-5E7086316BFB}" dt="2023-02-05T04:59:06.154" v="4075"/>
        <pc:sldMkLst>
          <pc:docMk/>
          <pc:sldMk cId="2950253912" sldId="714"/>
        </pc:sldMkLst>
        <pc:spChg chg="add mod">
          <ac:chgData name="Chittaranjan Hens" userId="6fc03958433e8a43" providerId="LiveId" clId="{3941B8DD-44C0-4984-B2B1-5E7086316BFB}" dt="2023-02-05T04:38:49.836" v="3904" actId="2711"/>
          <ac:spMkLst>
            <pc:docMk/>
            <pc:sldMk cId="2950253912" sldId="714"/>
            <ac:spMk id="4" creationId="{307B1385-1CDC-2127-DC4D-5918A8E4EB3C}"/>
          </ac:spMkLst>
        </pc:spChg>
        <pc:spChg chg="mod">
          <ac:chgData name="Chittaranjan Hens" userId="6fc03958433e8a43" providerId="LiveId" clId="{3941B8DD-44C0-4984-B2B1-5E7086316BFB}" dt="2023-02-05T03:58:35.078" v="3746" actId="207"/>
          <ac:spMkLst>
            <pc:docMk/>
            <pc:sldMk cId="2950253912" sldId="714"/>
            <ac:spMk id="7" creationId="{303B675C-FEDF-4D95-92D2-2CF55DE2E221}"/>
          </ac:spMkLst>
        </pc:spChg>
        <pc:spChg chg="mod">
          <ac:chgData name="Chittaranjan Hens" userId="6fc03958433e8a43" providerId="LiveId" clId="{3941B8DD-44C0-4984-B2B1-5E7086316BFB}" dt="2023-02-05T03:58:38.355" v="3747" actId="207"/>
          <ac:spMkLst>
            <pc:docMk/>
            <pc:sldMk cId="2950253912" sldId="714"/>
            <ac:spMk id="9" creationId="{1B038A45-0674-4FFD-88C9-F51C5CC1787F}"/>
          </ac:spMkLst>
        </pc:spChg>
        <pc:spChg chg="mod">
          <ac:chgData name="Chittaranjan Hens" userId="6fc03958433e8a43" providerId="LiveId" clId="{3941B8DD-44C0-4984-B2B1-5E7086316BFB}" dt="2023-02-05T03:58:40.893" v="3748" actId="207"/>
          <ac:spMkLst>
            <pc:docMk/>
            <pc:sldMk cId="2950253912" sldId="714"/>
            <ac:spMk id="10" creationId="{98EFD8C6-540C-466E-B4AF-4550FEBA9533}"/>
          </ac:spMkLst>
        </pc:spChg>
        <pc:spChg chg="mod">
          <ac:chgData name="Chittaranjan Hens" userId="6fc03958433e8a43" providerId="LiveId" clId="{3941B8DD-44C0-4984-B2B1-5E7086316BFB}" dt="2023-02-05T04:31:43.243" v="3824" actId="122"/>
          <ac:spMkLst>
            <pc:docMk/>
            <pc:sldMk cId="2950253912" sldId="714"/>
            <ac:spMk id="48134" creationId="{D1E4B96B-AA11-4834-A4AB-DCEFAC09E403}"/>
          </ac:spMkLst>
        </pc:spChg>
        <pc:picChg chg="add mod ord">
          <ac:chgData name="Chittaranjan Hens" userId="6fc03958433e8a43" providerId="LiveId" clId="{3941B8DD-44C0-4984-B2B1-5E7086316BFB}" dt="2023-02-05T04:59:06.154" v="4075"/>
          <ac:picMkLst>
            <pc:docMk/>
            <pc:sldMk cId="2950253912" sldId="714"/>
            <ac:picMk id="2" creationId="{97251323-3C90-B246-2856-7A93EC5AB6D5}"/>
          </ac:picMkLst>
        </pc:picChg>
        <pc:picChg chg="add mod">
          <ac:chgData name="Chittaranjan Hens" userId="6fc03958433e8a43" providerId="LiveId" clId="{3941B8DD-44C0-4984-B2B1-5E7086316BFB}" dt="2023-02-05T04:31:27.591" v="3805" actId="1076"/>
          <ac:picMkLst>
            <pc:docMk/>
            <pc:sldMk cId="2950253912" sldId="714"/>
            <ac:picMk id="3" creationId="{27239F7E-4A53-2C4C-1E73-9ADF5284026D}"/>
          </ac:picMkLst>
        </pc:picChg>
      </pc:sldChg>
      <pc:sldChg chg="add del">
        <pc:chgData name="Chittaranjan Hens" userId="6fc03958433e8a43" providerId="LiveId" clId="{3941B8DD-44C0-4984-B2B1-5E7086316BFB}" dt="2023-02-05T04:31:29.241" v="3806" actId="47"/>
        <pc:sldMkLst>
          <pc:docMk/>
          <pc:sldMk cId="3498039141" sldId="716"/>
        </pc:sldMkLst>
      </pc:sldChg>
      <pc:sldChg chg="addSp delSp modSp add mod modAnim">
        <pc:chgData name="Chittaranjan Hens" userId="6fc03958433e8a43" providerId="LiveId" clId="{3941B8DD-44C0-4984-B2B1-5E7086316BFB}" dt="2023-02-05T04:40:35.835" v="3916" actId="403"/>
        <pc:sldMkLst>
          <pc:docMk/>
          <pc:sldMk cId="0" sldId="717"/>
        </pc:sldMkLst>
        <pc:spChg chg="add mod">
          <ac:chgData name="Chittaranjan Hens" userId="6fc03958433e8a43" providerId="LiveId" clId="{3941B8DD-44C0-4984-B2B1-5E7086316BFB}" dt="2023-02-05T04:40:35.835" v="3916" actId="403"/>
          <ac:spMkLst>
            <pc:docMk/>
            <pc:sldMk cId="0" sldId="717"/>
            <ac:spMk id="3" creationId="{7D3AD282-BCF4-3D53-1C22-70E10BBA4BCE}"/>
          </ac:spMkLst>
        </pc:spChg>
        <pc:spChg chg="mod">
          <ac:chgData name="Chittaranjan Hens" userId="6fc03958433e8a43" providerId="LiveId" clId="{3941B8DD-44C0-4984-B2B1-5E7086316BFB}" dt="2023-02-05T04:35:12.506" v="3831" actId="207"/>
          <ac:spMkLst>
            <pc:docMk/>
            <pc:sldMk cId="0" sldId="717"/>
            <ac:spMk id="5" creationId="{202D4595-3008-4E7F-8F58-AFF53D89B4B7}"/>
          </ac:spMkLst>
        </pc:spChg>
        <pc:spChg chg="mod">
          <ac:chgData name="Chittaranjan Hens" userId="6fc03958433e8a43" providerId="LiveId" clId="{3941B8DD-44C0-4984-B2B1-5E7086316BFB}" dt="2023-02-05T04:35:19.275" v="3833" actId="207"/>
          <ac:spMkLst>
            <pc:docMk/>
            <pc:sldMk cId="0" sldId="717"/>
            <ac:spMk id="6" creationId="{915712DA-65A9-4ED1-83D5-DA908F121DDD}"/>
          </ac:spMkLst>
        </pc:spChg>
        <pc:spChg chg="mod">
          <ac:chgData name="Chittaranjan Hens" userId="6fc03958433e8a43" providerId="LiveId" clId="{3941B8DD-44C0-4984-B2B1-5E7086316BFB}" dt="2023-02-05T04:35:12.506" v="3831" actId="207"/>
          <ac:spMkLst>
            <pc:docMk/>
            <pc:sldMk cId="0" sldId="717"/>
            <ac:spMk id="7" creationId="{3925E6F8-5CBE-4F47-A617-4C5D07C15360}"/>
          </ac:spMkLst>
        </pc:spChg>
        <pc:spChg chg="mod">
          <ac:chgData name="Chittaranjan Hens" userId="6fc03958433e8a43" providerId="LiveId" clId="{3941B8DD-44C0-4984-B2B1-5E7086316BFB}" dt="2023-02-05T04:35:12.506" v="3831" actId="207"/>
          <ac:spMkLst>
            <pc:docMk/>
            <pc:sldMk cId="0" sldId="717"/>
            <ac:spMk id="11" creationId="{3F19C001-87C5-4BE0-B73E-1E708E07FCFF}"/>
          </ac:spMkLst>
        </pc:spChg>
        <pc:spChg chg="mod">
          <ac:chgData name="Chittaranjan Hens" userId="6fc03958433e8a43" providerId="LiveId" clId="{3941B8DD-44C0-4984-B2B1-5E7086316BFB}" dt="2023-02-05T04:35:12.506" v="3831" actId="207"/>
          <ac:spMkLst>
            <pc:docMk/>
            <pc:sldMk cId="0" sldId="717"/>
            <ac:spMk id="14" creationId="{F1356606-D5A3-44AA-9C4E-091E0F09A908}"/>
          </ac:spMkLst>
        </pc:spChg>
        <pc:spChg chg="mod">
          <ac:chgData name="Chittaranjan Hens" userId="6fc03958433e8a43" providerId="LiveId" clId="{3941B8DD-44C0-4984-B2B1-5E7086316BFB}" dt="2023-02-05T04:35:12.506" v="3831" actId="207"/>
          <ac:spMkLst>
            <pc:docMk/>
            <pc:sldMk cId="0" sldId="717"/>
            <ac:spMk id="20" creationId="{1E9D6697-55E0-4925-A7C3-0863CB577201}"/>
          </ac:spMkLst>
        </pc:spChg>
        <pc:spChg chg="del">
          <ac:chgData name="Chittaranjan Hens" userId="6fc03958433e8a43" providerId="LiveId" clId="{3941B8DD-44C0-4984-B2B1-5E7086316BFB}" dt="2023-02-05T04:33:57.800" v="3826" actId="478"/>
          <ac:spMkLst>
            <pc:docMk/>
            <pc:sldMk cId="0" sldId="717"/>
            <ac:spMk id="56323" creationId="{39E54375-B88A-47B9-A209-8368BCE91FDC}"/>
          </ac:spMkLst>
        </pc:spChg>
        <pc:spChg chg="mod">
          <ac:chgData name="Chittaranjan Hens" userId="6fc03958433e8a43" providerId="LiveId" clId="{3941B8DD-44C0-4984-B2B1-5E7086316BFB}" dt="2023-02-05T04:35:12.506" v="3831" actId="207"/>
          <ac:spMkLst>
            <pc:docMk/>
            <pc:sldMk cId="0" sldId="717"/>
            <ac:spMk id="56329" creationId="{8C8C04DE-8D6B-4481-98FE-B836BD6623AB}"/>
          </ac:spMkLst>
        </pc:spChg>
        <pc:picChg chg="add mod ord">
          <ac:chgData name="Chittaranjan Hens" userId="6fc03958433e8a43" providerId="LiveId" clId="{3941B8DD-44C0-4984-B2B1-5E7086316BFB}" dt="2023-02-05T04:40:29.530" v="3914" actId="1076"/>
          <ac:picMkLst>
            <pc:docMk/>
            <pc:sldMk cId="0" sldId="717"/>
            <ac:picMk id="2" creationId="{948FC06C-00BA-578A-411D-53495C896D7A}"/>
          </ac:picMkLst>
        </pc:picChg>
      </pc:sldChg>
      <pc:sldChg chg="addSp delSp modSp add mod">
        <pc:chgData name="Chittaranjan Hens" userId="6fc03958433e8a43" providerId="LiveId" clId="{3941B8DD-44C0-4984-B2B1-5E7086316BFB}" dt="2023-02-05T04:36:20.128" v="3847"/>
        <pc:sldMkLst>
          <pc:docMk/>
          <pc:sldMk cId="0" sldId="718"/>
        </pc:sldMkLst>
        <pc:spChg chg="add mod">
          <ac:chgData name="Chittaranjan Hens" userId="6fc03958433e8a43" providerId="LiveId" clId="{3941B8DD-44C0-4984-B2B1-5E7086316BFB}" dt="2023-02-05T04:36:18.950" v="3846" actId="478"/>
          <ac:spMkLst>
            <pc:docMk/>
            <pc:sldMk cId="0" sldId="718"/>
            <ac:spMk id="4" creationId="{F17E6C5C-78CB-9643-6745-08CC806A1707}"/>
          </ac:spMkLst>
        </pc:spChg>
        <pc:spChg chg="add mod">
          <ac:chgData name="Chittaranjan Hens" userId="6fc03958433e8a43" providerId="LiveId" clId="{3941B8DD-44C0-4984-B2B1-5E7086316BFB}" dt="2023-02-05T04:36:20.128" v="3847"/>
          <ac:spMkLst>
            <pc:docMk/>
            <pc:sldMk cId="0" sldId="718"/>
            <ac:spMk id="5" creationId="{674D4ECF-7904-FD70-9AC3-226D19FEE37E}"/>
          </ac:spMkLst>
        </pc:spChg>
        <pc:spChg chg="mod">
          <ac:chgData name="Chittaranjan Hens" userId="6fc03958433e8a43" providerId="LiveId" clId="{3941B8DD-44C0-4984-B2B1-5E7086316BFB}" dt="2023-02-05T03:57:02.891" v="3730" actId="1076"/>
          <ac:spMkLst>
            <pc:docMk/>
            <pc:sldMk cId="0" sldId="718"/>
            <ac:spMk id="52226" creationId="{291A7F2A-11B0-42B5-BD2B-0A65D0EA2C79}"/>
          </ac:spMkLst>
        </pc:spChg>
        <pc:spChg chg="mod">
          <ac:chgData name="Chittaranjan Hens" userId="6fc03958433e8a43" providerId="LiveId" clId="{3941B8DD-44C0-4984-B2B1-5E7086316BFB}" dt="2023-02-05T03:57:07.551" v="3731" actId="1076"/>
          <ac:spMkLst>
            <pc:docMk/>
            <pc:sldMk cId="0" sldId="718"/>
            <ac:spMk id="52227" creationId="{A523149E-6D00-4A97-B757-2DD01EDABE68}"/>
          </ac:spMkLst>
        </pc:spChg>
        <pc:spChg chg="del mod">
          <ac:chgData name="Chittaranjan Hens" userId="6fc03958433e8a43" providerId="LiveId" clId="{3941B8DD-44C0-4984-B2B1-5E7086316BFB}" dt="2023-02-05T04:36:18.950" v="3846" actId="478"/>
          <ac:spMkLst>
            <pc:docMk/>
            <pc:sldMk cId="0" sldId="718"/>
            <ac:spMk id="52228" creationId="{4E8BB43B-1112-4448-A7F7-B26E2F7D33D0}"/>
          </ac:spMkLst>
        </pc:spChg>
        <pc:picChg chg="add mod ord">
          <ac:chgData name="Chittaranjan Hens" userId="6fc03958433e8a43" providerId="LiveId" clId="{3941B8DD-44C0-4984-B2B1-5E7086316BFB}" dt="2023-02-05T03:56:40.060" v="3727" actId="167"/>
          <ac:picMkLst>
            <pc:docMk/>
            <pc:sldMk cId="0" sldId="718"/>
            <ac:picMk id="2" creationId="{D317EB69-5218-0394-3DB4-C3F93A1D09C5}"/>
          </ac:picMkLst>
        </pc:picChg>
      </pc:sldChg>
      <pc:sldChg chg="addSp modSp add mod">
        <pc:chgData name="Chittaranjan Hens" userId="6fc03958433e8a43" providerId="LiveId" clId="{3941B8DD-44C0-4984-B2B1-5E7086316BFB}" dt="2023-02-05T04:35:54.943" v="3841" actId="167"/>
        <pc:sldMkLst>
          <pc:docMk/>
          <pc:sldMk cId="0" sldId="719"/>
        </pc:sldMkLst>
        <pc:picChg chg="add mod ord">
          <ac:chgData name="Chittaranjan Hens" userId="6fc03958433e8a43" providerId="LiveId" clId="{3941B8DD-44C0-4984-B2B1-5E7086316BFB}" dt="2023-02-05T04:35:54.943" v="3841" actId="167"/>
          <ac:picMkLst>
            <pc:docMk/>
            <pc:sldMk cId="0" sldId="719"/>
            <ac:picMk id="2" creationId="{68CB660A-5850-4A4B-33C5-A269463E7129}"/>
          </ac:picMkLst>
        </pc:picChg>
      </pc:sldChg>
    </pc:docChg>
  </pc:docChgLst>
  <pc:docChgLst>
    <pc:chgData name="Chittaranjan Hens" userId="6fc03958433e8a43" providerId="LiveId" clId="{8D136F36-C1D9-423B-93C3-5AAF6E101A27}"/>
    <pc:docChg chg="custSel modSld">
      <pc:chgData name="Chittaranjan Hens" userId="6fc03958433e8a43" providerId="LiveId" clId="{8D136F36-C1D9-423B-93C3-5AAF6E101A27}" dt="2023-02-06T04:20:46.464" v="86" actId="20577"/>
      <pc:docMkLst>
        <pc:docMk/>
      </pc:docMkLst>
      <pc:sldChg chg="modSp">
        <pc:chgData name="Chittaranjan Hens" userId="6fc03958433e8a43" providerId="LiveId" clId="{8D136F36-C1D9-423B-93C3-5AAF6E101A27}" dt="2023-02-06T04:09:00.310" v="9" actId="20577"/>
        <pc:sldMkLst>
          <pc:docMk/>
          <pc:sldMk cId="4118174380" sldId="281"/>
        </pc:sldMkLst>
        <pc:spChg chg="mod">
          <ac:chgData name="Chittaranjan Hens" userId="6fc03958433e8a43" providerId="LiveId" clId="{8D136F36-C1D9-423B-93C3-5AAF6E101A27}" dt="2023-02-06T04:09:00.310" v="9" actId="20577"/>
          <ac:spMkLst>
            <pc:docMk/>
            <pc:sldMk cId="4118174380" sldId="281"/>
            <ac:spMk id="7" creationId="{6914705F-5DAA-074E-F1F8-BBCCA9869E73}"/>
          </ac:spMkLst>
        </pc:spChg>
      </pc:sldChg>
      <pc:sldChg chg="delSp modSp mod">
        <pc:chgData name="Chittaranjan Hens" userId="6fc03958433e8a43" providerId="LiveId" clId="{8D136F36-C1D9-423B-93C3-5AAF6E101A27}" dt="2023-02-06T04:04:24.016" v="1" actId="478"/>
        <pc:sldMkLst>
          <pc:docMk/>
          <pc:sldMk cId="3155934259" sldId="494"/>
        </pc:sldMkLst>
        <pc:spChg chg="del mod">
          <ac:chgData name="Chittaranjan Hens" userId="6fc03958433e8a43" providerId="LiveId" clId="{8D136F36-C1D9-423B-93C3-5AAF6E101A27}" dt="2023-02-06T04:04:24.016" v="1" actId="478"/>
          <ac:spMkLst>
            <pc:docMk/>
            <pc:sldMk cId="3155934259" sldId="494"/>
            <ac:spMk id="4" creationId="{E376CAE2-2CE4-7A54-6578-CF3CDEF9E367}"/>
          </ac:spMkLst>
        </pc:spChg>
      </pc:sldChg>
      <pc:sldChg chg="modSp mod">
        <pc:chgData name="Chittaranjan Hens" userId="6fc03958433e8a43" providerId="LiveId" clId="{8D136F36-C1D9-423B-93C3-5AAF6E101A27}" dt="2023-02-06T04:20:46.464" v="86" actId="20577"/>
        <pc:sldMkLst>
          <pc:docMk/>
          <pc:sldMk cId="4203961249" sldId="499"/>
        </pc:sldMkLst>
        <pc:spChg chg="mod">
          <ac:chgData name="Chittaranjan Hens" userId="6fc03958433e8a43" providerId="LiveId" clId="{8D136F36-C1D9-423B-93C3-5AAF6E101A27}" dt="2023-02-06T04:20:46.464" v="86" actId="20577"/>
          <ac:spMkLst>
            <pc:docMk/>
            <pc:sldMk cId="4203961249" sldId="499"/>
            <ac:spMk id="10" creationId="{01A96E18-E979-9E3C-2D58-AAA147C6EA59}"/>
          </ac:spMkLst>
        </pc:spChg>
      </pc:sldChg>
      <pc:sldChg chg="modSp">
        <pc:chgData name="Chittaranjan Hens" userId="6fc03958433e8a43" providerId="LiveId" clId="{8D136F36-C1D9-423B-93C3-5AAF6E101A27}" dt="2023-02-06T04:10:17.842" v="20" actId="20577"/>
        <pc:sldMkLst>
          <pc:docMk/>
          <pc:sldMk cId="225175671" sldId="500"/>
        </pc:sldMkLst>
        <pc:spChg chg="mod">
          <ac:chgData name="Chittaranjan Hens" userId="6fc03958433e8a43" providerId="LiveId" clId="{8D136F36-C1D9-423B-93C3-5AAF6E101A27}" dt="2023-02-06T04:10:17.842" v="20" actId="20577"/>
          <ac:spMkLst>
            <pc:docMk/>
            <pc:sldMk cId="225175671" sldId="500"/>
            <ac:spMk id="4" creationId="{AFE51AD9-A3D9-253A-1B86-5EF4D52F1C8E}"/>
          </ac:spMkLst>
        </pc:spChg>
      </pc:sldChg>
      <pc:sldChg chg="modSp mod">
        <pc:chgData name="Chittaranjan Hens" userId="6fc03958433e8a43" providerId="LiveId" clId="{8D136F36-C1D9-423B-93C3-5AAF6E101A27}" dt="2023-02-06T04:20:35.941" v="76" actId="20577"/>
        <pc:sldMkLst>
          <pc:docMk/>
          <pc:sldMk cId="1158314465" sldId="501"/>
        </pc:sldMkLst>
        <pc:spChg chg="mod">
          <ac:chgData name="Chittaranjan Hens" userId="6fc03958433e8a43" providerId="LiveId" clId="{8D136F36-C1D9-423B-93C3-5AAF6E101A27}" dt="2023-02-06T04:20:35.941" v="76" actId="20577"/>
          <ac:spMkLst>
            <pc:docMk/>
            <pc:sldMk cId="1158314465" sldId="501"/>
            <ac:spMk id="10" creationId="{01A96E18-E979-9E3C-2D58-AAA147C6EA59}"/>
          </ac:spMkLst>
        </pc:spChg>
      </pc:sldChg>
      <pc:sldChg chg="modSp mod">
        <pc:chgData name="Chittaranjan Hens" userId="6fc03958433e8a43" providerId="LiveId" clId="{8D136F36-C1D9-423B-93C3-5AAF6E101A27}" dt="2023-02-06T04:09:31.477" v="19" actId="20577"/>
        <pc:sldMkLst>
          <pc:docMk/>
          <pc:sldMk cId="3671995003" sldId="722"/>
        </pc:sldMkLst>
        <pc:spChg chg="mod">
          <ac:chgData name="Chittaranjan Hens" userId="6fc03958433e8a43" providerId="LiveId" clId="{8D136F36-C1D9-423B-93C3-5AAF6E101A27}" dt="2023-02-06T04:09:31.477" v="19" actId="20577"/>
          <ac:spMkLst>
            <pc:docMk/>
            <pc:sldMk cId="3671995003" sldId="722"/>
            <ac:spMk id="10" creationId="{01A96E18-E979-9E3C-2D58-AAA147C6EA59}"/>
          </ac:spMkLst>
        </pc:spChg>
      </pc:sldChg>
      <pc:sldChg chg="modSp">
        <pc:chgData name="Chittaranjan Hens" userId="6fc03958433e8a43" providerId="LiveId" clId="{8D136F36-C1D9-423B-93C3-5AAF6E101A27}" dt="2023-02-06T04:16:59.124" v="66" actId="20577"/>
        <pc:sldMkLst>
          <pc:docMk/>
          <pc:sldMk cId="150847126" sldId="724"/>
        </pc:sldMkLst>
        <pc:spChg chg="mod">
          <ac:chgData name="Chittaranjan Hens" userId="6fc03958433e8a43" providerId="LiveId" clId="{8D136F36-C1D9-423B-93C3-5AAF6E101A27}" dt="2023-02-06T04:16:59.124" v="66" actId="20577"/>
          <ac:spMkLst>
            <pc:docMk/>
            <pc:sldMk cId="150847126" sldId="724"/>
            <ac:spMk id="11" creationId="{C88415E0-5323-E1E7-CAEA-43160FD99A98}"/>
          </ac:spMkLst>
        </pc:spChg>
      </pc:sldChg>
    </pc:docChg>
  </pc:docChgLst>
  <pc:docChgLst>
    <pc:chgData name="Chittaranjan Hens" userId="6fc03958433e8a43" providerId="LiveId" clId="{D4CFC1A1-7733-4FB9-9E77-B66CEA53A255}"/>
    <pc:docChg chg="undo redo custSel addSld delSld modSld sldOrd delMainMaster">
      <pc:chgData name="Chittaranjan Hens" userId="6fc03958433e8a43" providerId="LiveId" clId="{D4CFC1A1-7733-4FB9-9E77-B66CEA53A255}" dt="2023-02-09T05:02:09.234" v="2468" actId="1076"/>
      <pc:docMkLst>
        <pc:docMk/>
      </pc:docMkLst>
      <pc:sldChg chg="modSp mod">
        <pc:chgData name="Chittaranjan Hens" userId="6fc03958433e8a43" providerId="LiveId" clId="{D4CFC1A1-7733-4FB9-9E77-B66CEA53A255}" dt="2023-02-07T19:28:27.861" v="2115" actId="2711"/>
        <pc:sldMkLst>
          <pc:docMk/>
          <pc:sldMk cId="0" sldId="275"/>
        </pc:sldMkLst>
        <pc:spChg chg="mod">
          <ac:chgData name="Chittaranjan Hens" userId="6fc03958433e8a43" providerId="LiveId" clId="{D4CFC1A1-7733-4FB9-9E77-B66CEA53A255}" dt="2023-02-07T19:28:27.861" v="2115" actId="2711"/>
          <ac:spMkLst>
            <pc:docMk/>
            <pc:sldMk cId="0" sldId="275"/>
            <ac:spMk id="11" creationId="{AD2E3B5A-C40E-4FCB-B30D-76945AD1A606}"/>
          </ac:spMkLst>
        </pc:spChg>
      </pc:sldChg>
      <pc:sldChg chg="modSp mod">
        <pc:chgData name="Chittaranjan Hens" userId="6fc03958433e8a43" providerId="LiveId" clId="{D4CFC1A1-7733-4FB9-9E77-B66CEA53A255}" dt="2023-02-07T19:28:41.945" v="2117" actId="207"/>
        <pc:sldMkLst>
          <pc:docMk/>
          <pc:sldMk cId="0" sldId="276"/>
        </pc:sldMkLst>
        <pc:spChg chg="mod">
          <ac:chgData name="Chittaranjan Hens" userId="6fc03958433e8a43" providerId="LiveId" clId="{D4CFC1A1-7733-4FB9-9E77-B66CEA53A255}" dt="2023-02-07T19:28:41.945" v="2117" actId="207"/>
          <ac:spMkLst>
            <pc:docMk/>
            <pc:sldMk cId="0" sldId="276"/>
            <ac:spMk id="11" creationId="{C9588097-1637-47F7-BAD9-E8C38241F40D}"/>
          </ac:spMkLst>
        </pc:spChg>
      </pc:sldChg>
      <pc:sldChg chg="modSp mod">
        <pc:chgData name="Chittaranjan Hens" userId="6fc03958433e8a43" providerId="LiveId" clId="{D4CFC1A1-7733-4FB9-9E77-B66CEA53A255}" dt="2023-02-07T10:25:17.098" v="126" actId="207"/>
        <pc:sldMkLst>
          <pc:docMk/>
          <pc:sldMk cId="0" sldId="324"/>
        </pc:sldMkLst>
        <pc:spChg chg="mod">
          <ac:chgData name="Chittaranjan Hens" userId="6fc03958433e8a43" providerId="LiveId" clId="{D4CFC1A1-7733-4FB9-9E77-B66CEA53A255}" dt="2023-02-07T10:25:17.098" v="126" actId="207"/>
          <ac:spMkLst>
            <pc:docMk/>
            <pc:sldMk cId="0" sldId="324"/>
            <ac:spMk id="5" creationId="{E414C3A5-FCAF-5973-3DBC-5FE821BA4C44}"/>
          </ac:spMkLst>
        </pc:spChg>
      </pc:sldChg>
      <pc:sldChg chg="modSp mod">
        <pc:chgData name="Chittaranjan Hens" userId="6fc03958433e8a43" providerId="LiveId" clId="{D4CFC1A1-7733-4FB9-9E77-B66CEA53A255}" dt="2023-02-07T10:25:19.559" v="127" actId="207"/>
        <pc:sldMkLst>
          <pc:docMk/>
          <pc:sldMk cId="0" sldId="325"/>
        </pc:sldMkLst>
        <pc:spChg chg="mod">
          <ac:chgData name="Chittaranjan Hens" userId="6fc03958433e8a43" providerId="LiveId" clId="{D4CFC1A1-7733-4FB9-9E77-B66CEA53A255}" dt="2023-02-07T04:59:15.964" v="1" actId="207"/>
          <ac:spMkLst>
            <pc:docMk/>
            <pc:sldMk cId="0" sldId="325"/>
            <ac:spMk id="55298" creationId="{137384C5-6923-406A-8FD8-3D74C54FF3EF}"/>
          </ac:spMkLst>
        </pc:spChg>
        <pc:spChg chg="mod">
          <ac:chgData name="Chittaranjan Hens" userId="6fc03958433e8a43" providerId="LiveId" clId="{D4CFC1A1-7733-4FB9-9E77-B66CEA53A255}" dt="2023-02-07T04:59:06.462" v="0" actId="207"/>
          <ac:spMkLst>
            <pc:docMk/>
            <pc:sldMk cId="0" sldId="325"/>
            <ac:spMk id="55299" creationId="{8215FC5E-575E-42A1-B068-74CDF450F4F7}"/>
          </ac:spMkLst>
        </pc:spChg>
        <pc:spChg chg="mod">
          <ac:chgData name="Chittaranjan Hens" userId="6fc03958433e8a43" providerId="LiveId" clId="{D4CFC1A1-7733-4FB9-9E77-B66CEA53A255}" dt="2023-02-07T05:10:23.259" v="17" actId="207"/>
          <ac:spMkLst>
            <pc:docMk/>
            <pc:sldMk cId="0" sldId="325"/>
            <ac:spMk id="55301" creationId="{4465FCF6-D5EF-45CD-9FD8-A4892F6CC87B}"/>
          </ac:spMkLst>
        </pc:spChg>
        <pc:spChg chg="mod">
          <ac:chgData name="Chittaranjan Hens" userId="6fc03958433e8a43" providerId="LiveId" clId="{D4CFC1A1-7733-4FB9-9E77-B66CEA53A255}" dt="2023-02-07T10:25:19.559" v="127" actId="207"/>
          <ac:spMkLst>
            <pc:docMk/>
            <pc:sldMk cId="0" sldId="325"/>
            <ac:spMk id="55302" creationId="{6384F58B-23BE-495E-9144-0E2FD07D5CF3}"/>
          </ac:spMkLst>
        </pc:spChg>
      </pc:sldChg>
      <pc:sldChg chg="addSp modSp add mod">
        <pc:chgData name="Chittaranjan Hens" userId="6fc03958433e8a43" providerId="LiveId" clId="{D4CFC1A1-7733-4FB9-9E77-B66CEA53A255}" dt="2023-02-08T20:08:26.882" v="2160" actId="1076"/>
        <pc:sldMkLst>
          <pc:docMk/>
          <pc:sldMk cId="0" sldId="332"/>
        </pc:sldMkLst>
        <pc:spChg chg="add mod">
          <ac:chgData name="Chittaranjan Hens" userId="6fc03958433e8a43" providerId="LiveId" clId="{D4CFC1A1-7733-4FB9-9E77-B66CEA53A255}" dt="2023-02-08T20:08:26.882" v="2160" actId="1076"/>
          <ac:spMkLst>
            <pc:docMk/>
            <pc:sldMk cId="0" sldId="332"/>
            <ac:spMk id="3" creationId="{6E2CE11B-44AF-618B-AE05-C623D266C4B1}"/>
          </ac:spMkLst>
        </pc:spChg>
        <pc:spChg chg="mod">
          <ac:chgData name="Chittaranjan Hens" userId="6fc03958433e8a43" providerId="LiveId" clId="{D4CFC1A1-7733-4FB9-9E77-B66CEA53A255}" dt="2023-02-08T19:45:02.247" v="2148" actId="207"/>
          <ac:spMkLst>
            <pc:docMk/>
            <pc:sldMk cId="0" sldId="332"/>
            <ac:spMk id="5122" creationId="{8D317AE1-DF06-5347-CB6A-3C0AF77DE589}"/>
          </ac:spMkLst>
        </pc:spChg>
        <pc:picChg chg="add mod ord">
          <ac:chgData name="Chittaranjan Hens" userId="6fc03958433e8a43" providerId="LiveId" clId="{D4CFC1A1-7733-4FB9-9E77-B66CEA53A255}" dt="2023-02-08T19:44:55.638" v="2147" actId="167"/>
          <ac:picMkLst>
            <pc:docMk/>
            <pc:sldMk cId="0" sldId="332"/>
            <ac:picMk id="2" creationId="{3A9A29E8-4EEE-1BCA-AC60-76196AD64D38}"/>
          </ac:picMkLst>
        </pc:picChg>
        <pc:picChg chg="mod">
          <ac:chgData name="Chittaranjan Hens" userId="6fc03958433e8a43" providerId="LiveId" clId="{D4CFC1A1-7733-4FB9-9E77-B66CEA53A255}" dt="2023-02-08T20:08:24.624" v="2159" actId="14100"/>
          <ac:picMkLst>
            <pc:docMk/>
            <pc:sldMk cId="0" sldId="332"/>
            <ac:picMk id="5123" creationId="{12EA6230-BDD1-1896-29BF-21FD8AAB4EDC}"/>
          </ac:picMkLst>
        </pc:picChg>
      </pc:sldChg>
      <pc:sldChg chg="delSp add del">
        <pc:chgData name="Chittaranjan Hens" userId="6fc03958433e8a43" providerId="LiveId" clId="{D4CFC1A1-7733-4FB9-9E77-B66CEA53A255}" dt="2023-02-08T19:44:42.770" v="2145" actId="47"/>
        <pc:sldMkLst>
          <pc:docMk/>
          <pc:sldMk cId="0" sldId="339"/>
        </pc:sldMkLst>
        <pc:spChg chg="del">
          <ac:chgData name="Chittaranjan Hens" userId="6fc03958433e8a43" providerId="LiveId" clId="{D4CFC1A1-7733-4FB9-9E77-B66CEA53A255}" dt="2023-02-08T19:44:07.929" v="2140" actId="21"/>
          <ac:spMkLst>
            <pc:docMk/>
            <pc:sldMk cId="0" sldId="339"/>
            <ac:spMk id="4099" creationId="{115C1AA6-004E-FF5C-8089-D7093663DB07}"/>
          </ac:spMkLst>
        </pc:spChg>
        <pc:spChg chg="del">
          <ac:chgData name="Chittaranjan Hens" userId="6fc03958433e8a43" providerId="LiveId" clId="{D4CFC1A1-7733-4FB9-9E77-B66CEA53A255}" dt="2023-02-08T19:44:07.929" v="2140" actId="21"/>
          <ac:spMkLst>
            <pc:docMk/>
            <pc:sldMk cId="0" sldId="339"/>
            <ac:spMk id="4100" creationId="{8A20A2A5-EB23-BCBF-DC88-89208CA33AFB}"/>
          </ac:spMkLst>
        </pc:spChg>
        <pc:picChg chg="del">
          <ac:chgData name="Chittaranjan Hens" userId="6fc03958433e8a43" providerId="LiveId" clId="{D4CFC1A1-7733-4FB9-9E77-B66CEA53A255}" dt="2023-02-08T19:44:07.929" v="2140" actId="21"/>
          <ac:picMkLst>
            <pc:docMk/>
            <pc:sldMk cId="0" sldId="339"/>
            <ac:picMk id="4098" creationId="{C3992764-A5F0-6D3C-8005-A76D1260B543}"/>
          </ac:picMkLst>
        </pc:picChg>
      </pc:sldChg>
      <pc:sldChg chg="modSp mod">
        <pc:chgData name="Chittaranjan Hens" userId="6fc03958433e8a43" providerId="LiveId" clId="{D4CFC1A1-7733-4FB9-9E77-B66CEA53A255}" dt="2023-02-07T10:33:53.536" v="634" actId="207"/>
        <pc:sldMkLst>
          <pc:docMk/>
          <pc:sldMk cId="0" sldId="345"/>
        </pc:sldMkLst>
        <pc:spChg chg="mod">
          <ac:chgData name="Chittaranjan Hens" userId="6fc03958433e8a43" providerId="LiveId" clId="{D4CFC1A1-7733-4FB9-9E77-B66CEA53A255}" dt="2023-02-07T10:33:53.536" v="634" actId="207"/>
          <ac:spMkLst>
            <pc:docMk/>
            <pc:sldMk cId="0" sldId="345"/>
            <ac:spMk id="714754" creationId="{14E9F399-C42D-4E3A-3CAF-795F972775BA}"/>
          </ac:spMkLst>
        </pc:spChg>
      </pc:sldChg>
      <pc:sldChg chg="modSp mod">
        <pc:chgData name="Chittaranjan Hens" userId="6fc03958433e8a43" providerId="LiveId" clId="{D4CFC1A1-7733-4FB9-9E77-B66CEA53A255}" dt="2023-02-07T10:34:00.955" v="636" actId="207"/>
        <pc:sldMkLst>
          <pc:docMk/>
          <pc:sldMk cId="0" sldId="346"/>
        </pc:sldMkLst>
        <pc:spChg chg="mod">
          <ac:chgData name="Chittaranjan Hens" userId="6fc03958433e8a43" providerId="LiveId" clId="{D4CFC1A1-7733-4FB9-9E77-B66CEA53A255}" dt="2023-02-07T10:34:00.955" v="636" actId="207"/>
          <ac:spMkLst>
            <pc:docMk/>
            <pc:sldMk cId="0" sldId="346"/>
            <ac:spMk id="715778" creationId="{9EF8B3B8-A8D8-F59B-206D-17A47DC592E3}"/>
          </ac:spMkLst>
        </pc:spChg>
      </pc:sldChg>
      <pc:sldChg chg="modSp mod">
        <pc:chgData name="Chittaranjan Hens" userId="6fc03958433e8a43" providerId="LiveId" clId="{D4CFC1A1-7733-4FB9-9E77-B66CEA53A255}" dt="2023-02-07T10:33:28.985" v="629" actId="20577"/>
        <pc:sldMkLst>
          <pc:docMk/>
          <pc:sldMk cId="0" sldId="369"/>
        </pc:sldMkLst>
        <pc:spChg chg="mod">
          <ac:chgData name="Chittaranjan Hens" userId="6fc03958433e8a43" providerId="LiveId" clId="{D4CFC1A1-7733-4FB9-9E77-B66CEA53A255}" dt="2023-02-07T10:33:28.985" v="629" actId="20577"/>
          <ac:spMkLst>
            <pc:docMk/>
            <pc:sldMk cId="0" sldId="369"/>
            <ac:spMk id="766978" creationId="{B263AADE-01CB-69A4-42F6-D481F0373067}"/>
          </ac:spMkLst>
        </pc:spChg>
        <pc:spChg chg="mod">
          <ac:chgData name="Chittaranjan Hens" userId="6fc03958433e8a43" providerId="LiveId" clId="{D4CFC1A1-7733-4FB9-9E77-B66CEA53A255}" dt="2023-02-07T04:59:26.540" v="2" actId="6549"/>
          <ac:spMkLst>
            <pc:docMk/>
            <pc:sldMk cId="0" sldId="369"/>
            <ac:spMk id="766979" creationId="{9534F5ED-EA2D-84B4-A301-020B4BBBF54B}"/>
          </ac:spMkLst>
        </pc:spChg>
      </pc:sldChg>
      <pc:sldChg chg="modSp mod">
        <pc:chgData name="Chittaranjan Hens" userId="6fc03958433e8a43" providerId="LiveId" clId="{D4CFC1A1-7733-4FB9-9E77-B66CEA53A255}" dt="2023-02-07T10:33:34.849" v="630" actId="207"/>
        <pc:sldMkLst>
          <pc:docMk/>
          <pc:sldMk cId="0" sldId="371"/>
        </pc:sldMkLst>
        <pc:spChg chg="mod">
          <ac:chgData name="Chittaranjan Hens" userId="6fc03958433e8a43" providerId="LiveId" clId="{D4CFC1A1-7733-4FB9-9E77-B66CEA53A255}" dt="2023-02-07T10:33:34.849" v="630" actId="207"/>
          <ac:spMkLst>
            <pc:docMk/>
            <pc:sldMk cId="0" sldId="371"/>
            <ac:spMk id="769026" creationId="{C307884B-53F6-B8BC-6180-5DBB9CC8F30D}"/>
          </ac:spMkLst>
        </pc:spChg>
      </pc:sldChg>
      <pc:sldChg chg="modSp mod">
        <pc:chgData name="Chittaranjan Hens" userId="6fc03958433e8a43" providerId="LiveId" clId="{D4CFC1A1-7733-4FB9-9E77-B66CEA53A255}" dt="2023-02-09T04:19:55.976" v="2370" actId="207"/>
        <pc:sldMkLst>
          <pc:docMk/>
          <pc:sldMk cId="0" sldId="372"/>
        </pc:sldMkLst>
        <pc:spChg chg="mod">
          <ac:chgData name="Chittaranjan Hens" userId="6fc03958433e8a43" providerId="LiveId" clId="{D4CFC1A1-7733-4FB9-9E77-B66CEA53A255}" dt="2023-02-07T10:33:45.611" v="632" actId="207"/>
          <ac:spMkLst>
            <pc:docMk/>
            <pc:sldMk cId="0" sldId="372"/>
            <ac:spMk id="770050" creationId="{7104B65F-F69A-5BBC-B447-916DF98DDBF1}"/>
          </ac:spMkLst>
        </pc:spChg>
        <pc:spChg chg="mod">
          <ac:chgData name="Chittaranjan Hens" userId="6fc03958433e8a43" providerId="LiveId" clId="{D4CFC1A1-7733-4FB9-9E77-B66CEA53A255}" dt="2023-02-09T04:19:55.976" v="2370" actId="207"/>
          <ac:spMkLst>
            <pc:docMk/>
            <pc:sldMk cId="0" sldId="372"/>
            <ac:spMk id="770051" creationId="{00FC97AB-C099-3BB0-F785-10D491B64FBD}"/>
          </ac:spMkLst>
        </pc:spChg>
      </pc:sldChg>
      <pc:sldChg chg="modSp mod">
        <pc:chgData name="Chittaranjan Hens" userId="6fc03958433e8a43" providerId="LiveId" clId="{D4CFC1A1-7733-4FB9-9E77-B66CEA53A255}" dt="2023-02-07T10:33:40.557" v="631" actId="207"/>
        <pc:sldMkLst>
          <pc:docMk/>
          <pc:sldMk cId="0" sldId="373"/>
        </pc:sldMkLst>
        <pc:spChg chg="mod">
          <ac:chgData name="Chittaranjan Hens" userId="6fc03958433e8a43" providerId="LiveId" clId="{D4CFC1A1-7733-4FB9-9E77-B66CEA53A255}" dt="2023-02-07T10:33:40.557" v="631" actId="207"/>
          <ac:spMkLst>
            <pc:docMk/>
            <pc:sldMk cId="0" sldId="373"/>
            <ac:spMk id="771074" creationId="{E9662C65-7B9B-1D9A-7253-ABA5166588E7}"/>
          </ac:spMkLst>
        </pc:spChg>
      </pc:sldChg>
      <pc:sldChg chg="modSp mod">
        <pc:chgData name="Chittaranjan Hens" userId="6fc03958433e8a43" providerId="LiveId" clId="{D4CFC1A1-7733-4FB9-9E77-B66CEA53A255}" dt="2023-02-07T19:29:18.253" v="2126" actId="2711"/>
        <pc:sldMkLst>
          <pc:docMk/>
          <pc:sldMk cId="0" sldId="712"/>
        </pc:sldMkLst>
        <pc:spChg chg="mod">
          <ac:chgData name="Chittaranjan Hens" userId="6fc03958433e8a43" providerId="LiveId" clId="{D4CFC1A1-7733-4FB9-9E77-B66CEA53A255}" dt="2023-02-07T19:29:18.253" v="2126" actId="2711"/>
          <ac:spMkLst>
            <pc:docMk/>
            <pc:sldMk cId="0" sldId="712"/>
            <ac:spMk id="4" creationId="{C7E3B5E9-1BF1-4A10-8F5F-5F8F5FC7EB04}"/>
          </ac:spMkLst>
        </pc:spChg>
      </pc:sldChg>
      <pc:sldChg chg="modSp mod">
        <pc:chgData name="Chittaranjan Hens" userId="6fc03958433e8a43" providerId="LiveId" clId="{D4CFC1A1-7733-4FB9-9E77-B66CEA53A255}" dt="2023-02-07T10:34:12.667" v="639" actId="255"/>
        <pc:sldMkLst>
          <pc:docMk/>
          <pc:sldMk cId="2950253912" sldId="714"/>
        </pc:sldMkLst>
        <pc:spChg chg="mod">
          <ac:chgData name="Chittaranjan Hens" userId="6fc03958433e8a43" providerId="LiveId" clId="{D4CFC1A1-7733-4FB9-9E77-B66CEA53A255}" dt="2023-02-07T10:34:12.667" v="639" actId="255"/>
          <ac:spMkLst>
            <pc:docMk/>
            <pc:sldMk cId="2950253912" sldId="714"/>
            <ac:spMk id="48134" creationId="{D1E4B96B-AA11-4834-A4AB-DCEFAC09E403}"/>
          </ac:spMkLst>
        </pc:spChg>
      </pc:sldChg>
      <pc:sldChg chg="modSp mod">
        <pc:chgData name="Chittaranjan Hens" userId="6fc03958433e8a43" providerId="LiveId" clId="{D4CFC1A1-7733-4FB9-9E77-B66CEA53A255}" dt="2023-02-07T10:25:13.613" v="125" actId="207"/>
        <pc:sldMkLst>
          <pc:docMk/>
          <pc:sldMk cId="0" sldId="718"/>
        </pc:sldMkLst>
        <pc:spChg chg="mod">
          <ac:chgData name="Chittaranjan Hens" userId="6fc03958433e8a43" providerId="LiveId" clId="{D4CFC1A1-7733-4FB9-9E77-B66CEA53A255}" dt="2023-02-07T10:25:13.613" v="125" actId="207"/>
          <ac:spMkLst>
            <pc:docMk/>
            <pc:sldMk cId="0" sldId="718"/>
            <ac:spMk id="5" creationId="{674D4ECF-7904-FD70-9AC3-226D19FEE37E}"/>
          </ac:spMkLst>
        </pc:spChg>
      </pc:sldChg>
      <pc:sldChg chg="modSp mod">
        <pc:chgData name="Chittaranjan Hens" userId="6fc03958433e8a43" providerId="LiveId" clId="{D4CFC1A1-7733-4FB9-9E77-B66CEA53A255}" dt="2023-02-07T19:29:04.159" v="2124" actId="2711"/>
        <pc:sldMkLst>
          <pc:docMk/>
          <pc:sldMk cId="0" sldId="719"/>
        </pc:sldMkLst>
        <pc:spChg chg="mod">
          <ac:chgData name="Chittaranjan Hens" userId="6fc03958433e8a43" providerId="LiveId" clId="{D4CFC1A1-7733-4FB9-9E77-B66CEA53A255}" dt="2023-02-07T19:29:04.159" v="2124" actId="2711"/>
          <ac:spMkLst>
            <pc:docMk/>
            <pc:sldMk cId="0" sldId="719"/>
            <ac:spMk id="5" creationId="{640A4687-BC41-4158-BE68-44B5A6A91F59}"/>
          </ac:spMkLst>
        </pc:spChg>
      </pc:sldChg>
      <pc:sldChg chg="modSp add mod ord">
        <pc:chgData name="Chittaranjan Hens" userId="6fc03958433e8a43" providerId="LiveId" clId="{D4CFC1A1-7733-4FB9-9E77-B66CEA53A255}" dt="2023-02-09T05:01:36.546" v="2467"/>
        <pc:sldMkLst>
          <pc:docMk/>
          <pc:sldMk cId="1745512506" sldId="743"/>
        </pc:sldMkLst>
        <pc:spChg chg="mod">
          <ac:chgData name="Chittaranjan Hens" userId="6fc03958433e8a43" providerId="LiveId" clId="{D4CFC1A1-7733-4FB9-9E77-B66CEA53A255}" dt="2023-02-07T19:06:19.487" v="2010" actId="403"/>
          <ac:spMkLst>
            <pc:docMk/>
            <pc:sldMk cId="1745512506" sldId="743"/>
            <ac:spMk id="10" creationId="{01A96E18-E979-9E3C-2D58-AAA147C6EA59}"/>
          </ac:spMkLst>
        </pc:spChg>
      </pc:sldChg>
      <pc:sldChg chg="addSp delSp modSp add mod">
        <pc:chgData name="Chittaranjan Hens" userId="6fc03958433e8a43" providerId="LiveId" clId="{D4CFC1A1-7733-4FB9-9E77-B66CEA53A255}" dt="2023-02-07T05:16:06.077" v="54" actId="478"/>
        <pc:sldMkLst>
          <pc:docMk/>
          <pc:sldMk cId="2979180241" sldId="744"/>
        </pc:sldMkLst>
        <pc:spChg chg="add del mod">
          <ac:chgData name="Chittaranjan Hens" userId="6fc03958433e8a43" providerId="LiveId" clId="{D4CFC1A1-7733-4FB9-9E77-B66CEA53A255}" dt="2023-02-07T05:10:08.419" v="13" actId="478"/>
          <ac:spMkLst>
            <pc:docMk/>
            <pc:sldMk cId="2979180241" sldId="744"/>
            <ac:spMk id="4" creationId="{35B21B6F-3840-4931-3EC5-77733040762A}"/>
          </ac:spMkLst>
        </pc:spChg>
        <pc:spChg chg="add del mod">
          <ac:chgData name="Chittaranjan Hens" userId="6fc03958433e8a43" providerId="LiveId" clId="{D4CFC1A1-7733-4FB9-9E77-B66CEA53A255}" dt="2023-02-07T05:16:06.077" v="54" actId="478"/>
          <ac:spMkLst>
            <pc:docMk/>
            <pc:sldMk cId="2979180241" sldId="744"/>
            <ac:spMk id="10" creationId="{0D604DE8-6CE8-A821-74EA-89CBA07F1D2B}"/>
          </ac:spMkLst>
        </pc:spChg>
        <pc:spChg chg="del">
          <ac:chgData name="Chittaranjan Hens" userId="6fc03958433e8a43" providerId="LiveId" clId="{D4CFC1A1-7733-4FB9-9E77-B66CEA53A255}" dt="2023-02-07T05:10:04.130" v="12" actId="478"/>
          <ac:spMkLst>
            <pc:docMk/>
            <pc:sldMk cId="2979180241" sldId="744"/>
            <ac:spMk id="55298" creationId="{137384C5-6923-406A-8FD8-3D74C54FF3EF}"/>
          </ac:spMkLst>
        </pc:spChg>
        <pc:spChg chg="del">
          <ac:chgData name="Chittaranjan Hens" userId="6fc03958433e8a43" providerId="LiveId" clId="{D4CFC1A1-7733-4FB9-9E77-B66CEA53A255}" dt="2023-02-07T05:10:13.948" v="15" actId="478"/>
          <ac:spMkLst>
            <pc:docMk/>
            <pc:sldMk cId="2979180241" sldId="744"/>
            <ac:spMk id="55299" creationId="{8215FC5E-575E-42A1-B068-74CDF450F4F7}"/>
          </ac:spMkLst>
        </pc:spChg>
        <pc:spChg chg="del">
          <ac:chgData name="Chittaranjan Hens" userId="6fc03958433e8a43" providerId="LiveId" clId="{D4CFC1A1-7733-4FB9-9E77-B66CEA53A255}" dt="2023-02-07T05:10:11.394" v="14" actId="478"/>
          <ac:spMkLst>
            <pc:docMk/>
            <pc:sldMk cId="2979180241" sldId="744"/>
            <ac:spMk id="55300" creationId="{E363FE1A-0F4D-4980-9F39-B954DA57CCA2}"/>
          </ac:spMkLst>
        </pc:spChg>
        <pc:spChg chg="del">
          <ac:chgData name="Chittaranjan Hens" userId="6fc03958433e8a43" providerId="LiveId" clId="{D4CFC1A1-7733-4FB9-9E77-B66CEA53A255}" dt="2023-02-07T05:10:16.300" v="16" actId="478"/>
          <ac:spMkLst>
            <pc:docMk/>
            <pc:sldMk cId="2979180241" sldId="744"/>
            <ac:spMk id="55301" creationId="{4465FCF6-D5EF-45CD-9FD8-A4892F6CC87B}"/>
          </ac:spMkLst>
        </pc:spChg>
        <pc:spChg chg="del">
          <ac:chgData name="Chittaranjan Hens" userId="6fc03958433e8a43" providerId="LiveId" clId="{D4CFC1A1-7733-4FB9-9E77-B66CEA53A255}" dt="2023-02-07T05:15:44.638" v="47" actId="478"/>
          <ac:spMkLst>
            <pc:docMk/>
            <pc:sldMk cId="2979180241" sldId="744"/>
            <ac:spMk id="55302" creationId="{6384F58B-23BE-495E-9144-0E2FD07D5CF3}"/>
          </ac:spMkLst>
        </pc:spChg>
        <pc:picChg chg="add mod">
          <ac:chgData name="Chittaranjan Hens" userId="6fc03958433e8a43" providerId="LiveId" clId="{D4CFC1A1-7733-4FB9-9E77-B66CEA53A255}" dt="2023-02-07T05:10:30.073" v="19" actId="1076"/>
          <ac:picMkLst>
            <pc:docMk/>
            <pc:sldMk cId="2979180241" sldId="744"/>
            <ac:picMk id="6" creationId="{C36C5EEE-0442-286A-8150-96B3C96F66A5}"/>
          </ac:picMkLst>
        </pc:picChg>
        <pc:picChg chg="add mod">
          <ac:chgData name="Chittaranjan Hens" userId="6fc03958433e8a43" providerId="LiveId" clId="{D4CFC1A1-7733-4FB9-9E77-B66CEA53A255}" dt="2023-02-07T05:10:38.899" v="21" actId="1076"/>
          <ac:picMkLst>
            <pc:docMk/>
            <pc:sldMk cId="2979180241" sldId="744"/>
            <ac:picMk id="8" creationId="{E68E3A38-6825-F35D-6660-982D8CD36D96}"/>
          </ac:picMkLst>
        </pc:picChg>
      </pc:sldChg>
      <pc:sldChg chg="addSp delSp modSp add mod">
        <pc:chgData name="Chittaranjan Hens" userId="6fc03958433e8a43" providerId="LiveId" clId="{D4CFC1A1-7733-4FB9-9E77-B66CEA53A255}" dt="2023-02-07T05:16:02.878" v="53" actId="478"/>
        <pc:sldMkLst>
          <pc:docMk/>
          <pc:sldMk cId="3078596329" sldId="745"/>
        </pc:sldMkLst>
        <pc:spChg chg="add del mod">
          <ac:chgData name="Chittaranjan Hens" userId="6fc03958433e8a43" providerId="LiveId" clId="{D4CFC1A1-7733-4FB9-9E77-B66CEA53A255}" dt="2023-02-07T05:16:02.878" v="53" actId="478"/>
          <ac:spMkLst>
            <pc:docMk/>
            <pc:sldMk cId="3078596329" sldId="745"/>
            <ac:spMk id="7" creationId="{B9BC3069-CDB5-3BCD-D965-94765858CD00}"/>
          </ac:spMkLst>
        </pc:spChg>
        <pc:spChg chg="del">
          <ac:chgData name="Chittaranjan Hens" userId="6fc03958433e8a43" providerId="LiveId" clId="{D4CFC1A1-7733-4FB9-9E77-B66CEA53A255}" dt="2023-02-07T05:15:47.546" v="48" actId="478"/>
          <ac:spMkLst>
            <pc:docMk/>
            <pc:sldMk cId="3078596329" sldId="745"/>
            <ac:spMk id="55302" creationId="{6384F58B-23BE-495E-9144-0E2FD07D5CF3}"/>
          </ac:spMkLst>
        </pc:spChg>
        <pc:picChg chg="add mod">
          <ac:chgData name="Chittaranjan Hens" userId="6fc03958433e8a43" providerId="LiveId" clId="{D4CFC1A1-7733-4FB9-9E77-B66CEA53A255}" dt="2023-02-07T05:13:24.786" v="31" actId="14100"/>
          <ac:picMkLst>
            <pc:docMk/>
            <pc:sldMk cId="3078596329" sldId="745"/>
            <ac:picMk id="4" creationId="{FE7B1273-3C7D-0197-162C-B07CAF45CD69}"/>
          </ac:picMkLst>
        </pc:picChg>
      </pc:sldChg>
      <pc:sldChg chg="add del">
        <pc:chgData name="Chittaranjan Hens" userId="6fc03958433e8a43" providerId="LiveId" clId="{D4CFC1A1-7733-4FB9-9E77-B66CEA53A255}" dt="2023-02-07T05:13:09.463" v="26"/>
        <pc:sldMkLst>
          <pc:docMk/>
          <pc:sldMk cId="736541533" sldId="746"/>
        </pc:sldMkLst>
      </pc:sldChg>
      <pc:sldChg chg="add del">
        <pc:chgData name="Chittaranjan Hens" userId="6fc03958433e8a43" providerId="LiveId" clId="{D4CFC1A1-7733-4FB9-9E77-B66CEA53A255}" dt="2023-02-07T05:13:14.333" v="28"/>
        <pc:sldMkLst>
          <pc:docMk/>
          <pc:sldMk cId="979312341" sldId="746"/>
        </pc:sldMkLst>
      </pc:sldChg>
      <pc:sldChg chg="add del">
        <pc:chgData name="Chittaranjan Hens" userId="6fc03958433e8a43" providerId="LiveId" clId="{D4CFC1A1-7733-4FB9-9E77-B66CEA53A255}" dt="2023-02-07T05:12:59.801" v="24" actId="47"/>
        <pc:sldMkLst>
          <pc:docMk/>
          <pc:sldMk cId="3070771610" sldId="746"/>
        </pc:sldMkLst>
      </pc:sldChg>
      <pc:sldChg chg="addSp delSp modSp add mod ord setBg">
        <pc:chgData name="Chittaranjan Hens" userId="6fc03958433e8a43" providerId="LiveId" clId="{D4CFC1A1-7733-4FB9-9E77-B66CEA53A255}" dt="2023-02-07T19:07:16.172" v="2012" actId="478"/>
        <pc:sldMkLst>
          <pc:docMk/>
          <pc:sldMk cId="3520337993" sldId="746"/>
        </pc:sldMkLst>
        <pc:spChg chg="add del mod">
          <ac:chgData name="Chittaranjan Hens" userId="6fc03958433e8a43" providerId="LiveId" clId="{D4CFC1A1-7733-4FB9-9E77-B66CEA53A255}" dt="2023-02-07T05:16:00.580" v="52" actId="478"/>
          <ac:spMkLst>
            <pc:docMk/>
            <pc:sldMk cId="3520337993" sldId="746"/>
            <ac:spMk id="12" creationId="{16EE77FC-6823-4866-AC20-AD65BC509964}"/>
          </ac:spMkLst>
        </pc:spChg>
        <pc:spChg chg="add del">
          <ac:chgData name="Chittaranjan Hens" userId="6fc03958433e8a43" providerId="LiveId" clId="{D4CFC1A1-7733-4FB9-9E77-B66CEA53A255}" dt="2023-02-07T05:17:04.592" v="63" actId="26606"/>
          <ac:spMkLst>
            <pc:docMk/>
            <pc:sldMk cId="3520337993" sldId="746"/>
            <ac:spMk id="19" creationId="{F82BF3E2-EB0E-40D6-8835-2367A5316CA4}"/>
          </ac:spMkLst>
        </pc:spChg>
        <pc:spChg chg="add del">
          <ac:chgData name="Chittaranjan Hens" userId="6fc03958433e8a43" providerId="LiveId" clId="{D4CFC1A1-7733-4FB9-9E77-B66CEA53A255}" dt="2023-02-07T05:17:04.592" v="63" actId="26606"/>
          <ac:spMkLst>
            <pc:docMk/>
            <pc:sldMk cId="3520337993" sldId="746"/>
            <ac:spMk id="21" creationId="{CB6FFAAC-8A48-4FBF-BAFE-BAD367694022}"/>
          </ac:spMkLst>
        </pc:spChg>
        <pc:spChg chg="add del">
          <ac:chgData name="Chittaranjan Hens" userId="6fc03958433e8a43" providerId="LiveId" clId="{D4CFC1A1-7733-4FB9-9E77-B66CEA53A255}" dt="2023-02-07T05:17:04.592" v="63" actId="26606"/>
          <ac:spMkLst>
            <pc:docMk/>
            <pc:sldMk cId="3520337993" sldId="746"/>
            <ac:spMk id="23" creationId="{481E86DD-89E6-42B2-8675-84B7C56BFF7D}"/>
          </ac:spMkLst>
        </pc:spChg>
        <pc:spChg chg="add del">
          <ac:chgData name="Chittaranjan Hens" userId="6fc03958433e8a43" providerId="LiveId" clId="{D4CFC1A1-7733-4FB9-9E77-B66CEA53A255}" dt="2023-02-07T05:17:04.592" v="63" actId="26606"/>
          <ac:spMkLst>
            <pc:docMk/>
            <pc:sldMk cId="3520337993" sldId="746"/>
            <ac:spMk id="25" creationId="{440EF577-B6F8-4C57-B956-AB860B388EB8}"/>
          </ac:spMkLst>
        </pc:spChg>
        <pc:spChg chg="add del">
          <ac:chgData name="Chittaranjan Hens" userId="6fc03958433e8a43" providerId="LiveId" clId="{D4CFC1A1-7733-4FB9-9E77-B66CEA53A255}" dt="2023-02-07T05:17:04.592" v="63" actId="26606"/>
          <ac:spMkLst>
            <pc:docMk/>
            <pc:sldMk cId="3520337993" sldId="746"/>
            <ac:spMk id="27" creationId="{EA518CE4-E4D4-4D8A-980F-6D692AC96949}"/>
          </ac:spMkLst>
        </pc:spChg>
        <pc:spChg chg="add del">
          <ac:chgData name="Chittaranjan Hens" userId="6fc03958433e8a43" providerId="LiveId" clId="{D4CFC1A1-7733-4FB9-9E77-B66CEA53A255}" dt="2023-02-07T05:17:04.592" v="63" actId="26606"/>
          <ac:spMkLst>
            <pc:docMk/>
            <pc:sldMk cId="3520337993" sldId="746"/>
            <ac:spMk id="29" creationId="{5E6FAE32-AB12-4E77-A677-F6BD5D71ADD0}"/>
          </ac:spMkLst>
        </pc:spChg>
        <pc:spChg chg="del">
          <ac:chgData name="Chittaranjan Hens" userId="6fc03958433e8a43" providerId="LiveId" clId="{D4CFC1A1-7733-4FB9-9E77-B66CEA53A255}" dt="2023-02-07T05:15:50.599" v="49" actId="478"/>
          <ac:spMkLst>
            <pc:docMk/>
            <pc:sldMk cId="3520337993" sldId="746"/>
            <ac:spMk id="55302" creationId="{6384F58B-23BE-495E-9144-0E2FD07D5CF3}"/>
          </ac:spMkLst>
        </pc:spChg>
        <pc:picChg chg="mod ord">
          <ac:chgData name="Chittaranjan Hens" userId="6fc03958433e8a43" providerId="LiveId" clId="{D4CFC1A1-7733-4FB9-9E77-B66CEA53A255}" dt="2023-02-07T05:17:04.592" v="63" actId="26606"/>
          <ac:picMkLst>
            <pc:docMk/>
            <pc:sldMk cId="3520337993" sldId="746"/>
            <ac:picMk id="2" creationId="{51B164C9-C9AC-FC1C-E60F-5761EB437D03}"/>
          </ac:picMkLst>
        </pc:picChg>
        <pc:picChg chg="add mod ord">
          <ac:chgData name="Chittaranjan Hens" userId="6fc03958433e8a43" providerId="LiveId" clId="{D4CFC1A1-7733-4FB9-9E77-B66CEA53A255}" dt="2023-02-07T05:17:04.592" v="63" actId="26606"/>
          <ac:picMkLst>
            <pc:docMk/>
            <pc:sldMk cId="3520337993" sldId="746"/>
            <ac:picMk id="4" creationId="{0FFDC659-811D-1325-EF93-3C3C31E7C2B1}"/>
          </ac:picMkLst>
        </pc:picChg>
        <pc:picChg chg="del">
          <ac:chgData name="Chittaranjan Hens" userId="6fc03958433e8a43" providerId="LiveId" clId="{D4CFC1A1-7733-4FB9-9E77-B66CEA53A255}" dt="2023-02-07T05:13:54.853" v="36" actId="478"/>
          <ac:picMkLst>
            <pc:docMk/>
            <pc:sldMk cId="3520337993" sldId="746"/>
            <ac:picMk id="6" creationId="{C36C5EEE-0442-286A-8150-96B3C96F66A5}"/>
          </ac:picMkLst>
        </pc:picChg>
        <pc:picChg chg="add del mod ord">
          <ac:chgData name="Chittaranjan Hens" userId="6fc03958433e8a43" providerId="LiveId" clId="{D4CFC1A1-7733-4FB9-9E77-B66CEA53A255}" dt="2023-02-07T19:07:16.172" v="2012" actId="478"/>
          <ac:picMkLst>
            <pc:docMk/>
            <pc:sldMk cId="3520337993" sldId="746"/>
            <ac:picMk id="7" creationId="{B194F721-54D1-BCFB-3355-A8BE3AEBD695}"/>
          </ac:picMkLst>
        </pc:picChg>
        <pc:picChg chg="del">
          <ac:chgData name="Chittaranjan Hens" userId="6fc03958433e8a43" providerId="LiveId" clId="{D4CFC1A1-7733-4FB9-9E77-B66CEA53A255}" dt="2023-02-07T05:13:54.240" v="35" actId="478"/>
          <ac:picMkLst>
            <pc:docMk/>
            <pc:sldMk cId="3520337993" sldId="746"/>
            <ac:picMk id="8" creationId="{E68E3A38-6825-F35D-6660-982D8CD36D96}"/>
          </ac:picMkLst>
        </pc:picChg>
        <pc:picChg chg="add del mod">
          <ac:chgData name="Chittaranjan Hens" userId="6fc03958433e8a43" providerId="LiveId" clId="{D4CFC1A1-7733-4FB9-9E77-B66CEA53A255}" dt="2023-02-07T19:07:16.172" v="2012" actId="478"/>
          <ac:picMkLst>
            <pc:docMk/>
            <pc:sldMk cId="3520337993" sldId="746"/>
            <ac:picMk id="10" creationId="{98FA6D2E-01D3-E31E-3024-DC22ED45F0F9}"/>
          </ac:picMkLst>
        </pc:picChg>
        <pc:picChg chg="add del mod">
          <ac:chgData name="Chittaranjan Hens" userId="6fc03958433e8a43" providerId="LiveId" clId="{D4CFC1A1-7733-4FB9-9E77-B66CEA53A255}" dt="2023-02-07T19:07:16.172" v="2012" actId="478"/>
          <ac:picMkLst>
            <pc:docMk/>
            <pc:sldMk cId="3520337993" sldId="746"/>
            <ac:picMk id="14" creationId="{C68F1575-E38D-765D-77FF-6488618CE311}"/>
          </ac:picMkLst>
        </pc:picChg>
      </pc:sldChg>
      <pc:sldChg chg="addSp delSp modSp add mod">
        <pc:chgData name="Chittaranjan Hens" userId="6fc03958433e8a43" providerId="LiveId" clId="{D4CFC1A1-7733-4FB9-9E77-B66CEA53A255}" dt="2023-02-07T10:26:33.630" v="135" actId="20577"/>
        <pc:sldMkLst>
          <pc:docMk/>
          <pc:sldMk cId="148387601" sldId="747"/>
        </pc:sldMkLst>
        <pc:spChg chg="add del mod">
          <ac:chgData name="Chittaranjan Hens" userId="6fc03958433e8a43" providerId="LiveId" clId="{D4CFC1A1-7733-4FB9-9E77-B66CEA53A255}" dt="2023-02-07T05:15:56.919" v="51" actId="478"/>
          <ac:spMkLst>
            <pc:docMk/>
            <pc:sldMk cId="148387601" sldId="747"/>
            <ac:spMk id="5" creationId="{67B3C495-ECAA-83A7-98CD-D98E1185971C}"/>
          </ac:spMkLst>
        </pc:spChg>
        <pc:spChg chg="add mod">
          <ac:chgData name="Chittaranjan Hens" userId="6fc03958433e8a43" providerId="LiveId" clId="{D4CFC1A1-7733-4FB9-9E77-B66CEA53A255}" dt="2023-02-07T10:26:33.630" v="135" actId="20577"/>
          <ac:spMkLst>
            <pc:docMk/>
            <pc:sldMk cId="148387601" sldId="747"/>
            <ac:spMk id="6" creationId="{8BC74A0A-295C-9D35-D749-29A5A638EAD6}"/>
          </ac:spMkLst>
        </pc:spChg>
        <pc:spChg chg="del">
          <ac:chgData name="Chittaranjan Hens" userId="6fc03958433e8a43" providerId="LiveId" clId="{D4CFC1A1-7733-4FB9-9E77-B66CEA53A255}" dt="2023-02-07T05:15:52.858" v="50" actId="478"/>
          <ac:spMkLst>
            <pc:docMk/>
            <pc:sldMk cId="148387601" sldId="747"/>
            <ac:spMk id="55302" creationId="{6384F58B-23BE-495E-9144-0E2FD07D5CF3}"/>
          </ac:spMkLst>
        </pc:spChg>
        <pc:picChg chg="del">
          <ac:chgData name="Chittaranjan Hens" userId="6fc03958433e8a43" providerId="LiveId" clId="{D4CFC1A1-7733-4FB9-9E77-B66CEA53A255}" dt="2023-02-07T05:16:21.696" v="55" actId="478"/>
          <ac:picMkLst>
            <pc:docMk/>
            <pc:sldMk cId="148387601" sldId="747"/>
            <ac:picMk id="4" creationId="{0FFDC659-811D-1325-EF93-3C3C31E7C2B1}"/>
          </ac:picMkLst>
        </pc:picChg>
        <pc:picChg chg="del">
          <ac:chgData name="Chittaranjan Hens" userId="6fc03958433e8a43" providerId="LiveId" clId="{D4CFC1A1-7733-4FB9-9E77-B66CEA53A255}" dt="2023-02-07T05:16:21.696" v="55" actId="478"/>
          <ac:picMkLst>
            <pc:docMk/>
            <pc:sldMk cId="148387601" sldId="747"/>
            <ac:picMk id="7" creationId="{B194F721-54D1-BCFB-3355-A8BE3AEBD695}"/>
          </ac:picMkLst>
        </pc:picChg>
        <pc:picChg chg="del">
          <ac:chgData name="Chittaranjan Hens" userId="6fc03958433e8a43" providerId="LiveId" clId="{D4CFC1A1-7733-4FB9-9E77-B66CEA53A255}" dt="2023-02-07T05:16:21.696" v="55" actId="478"/>
          <ac:picMkLst>
            <pc:docMk/>
            <pc:sldMk cId="148387601" sldId="747"/>
            <ac:picMk id="10" creationId="{98FA6D2E-01D3-E31E-3024-DC22ED45F0F9}"/>
          </ac:picMkLst>
        </pc:picChg>
      </pc:sldChg>
      <pc:sldChg chg="addSp delSp modSp add mod ord">
        <pc:chgData name="Chittaranjan Hens" userId="6fc03958433e8a43" providerId="LiveId" clId="{D4CFC1A1-7733-4FB9-9E77-B66CEA53A255}" dt="2023-02-07T19:09:07.899" v="2020"/>
        <pc:sldMkLst>
          <pc:docMk/>
          <pc:sldMk cId="3589007145" sldId="748"/>
        </pc:sldMkLst>
        <pc:picChg chg="del">
          <ac:chgData name="Chittaranjan Hens" userId="6fc03958433e8a43" providerId="LiveId" clId="{D4CFC1A1-7733-4FB9-9E77-B66CEA53A255}" dt="2023-02-07T05:17:18.445" v="67" actId="478"/>
          <ac:picMkLst>
            <pc:docMk/>
            <pc:sldMk cId="3589007145" sldId="748"/>
            <ac:picMk id="4" creationId="{0FFDC659-811D-1325-EF93-3C3C31E7C2B1}"/>
          </ac:picMkLst>
        </pc:picChg>
        <pc:picChg chg="add mod">
          <ac:chgData name="Chittaranjan Hens" userId="6fc03958433e8a43" providerId="LiveId" clId="{D4CFC1A1-7733-4FB9-9E77-B66CEA53A255}" dt="2023-02-07T05:17:38" v="69" actId="1076"/>
          <ac:picMkLst>
            <pc:docMk/>
            <pc:sldMk cId="3589007145" sldId="748"/>
            <ac:picMk id="5" creationId="{D75E515D-60E9-FFD8-15F4-2C0F3DCE6B19}"/>
          </ac:picMkLst>
        </pc:picChg>
        <pc:picChg chg="del">
          <ac:chgData name="Chittaranjan Hens" userId="6fc03958433e8a43" providerId="LiveId" clId="{D4CFC1A1-7733-4FB9-9E77-B66CEA53A255}" dt="2023-02-07T05:17:18.445" v="67" actId="478"/>
          <ac:picMkLst>
            <pc:docMk/>
            <pc:sldMk cId="3589007145" sldId="748"/>
            <ac:picMk id="7" creationId="{B194F721-54D1-BCFB-3355-A8BE3AEBD695}"/>
          </ac:picMkLst>
        </pc:picChg>
        <pc:picChg chg="add mod">
          <ac:chgData name="Chittaranjan Hens" userId="6fc03958433e8a43" providerId="LiveId" clId="{D4CFC1A1-7733-4FB9-9E77-B66CEA53A255}" dt="2023-02-07T05:56:34.910" v="71" actId="1076"/>
          <ac:picMkLst>
            <pc:docMk/>
            <pc:sldMk cId="3589007145" sldId="748"/>
            <ac:picMk id="8" creationId="{ED3B2BD5-4AA3-3387-AB56-FC4606FD26CE}"/>
          </ac:picMkLst>
        </pc:picChg>
        <pc:picChg chg="del">
          <ac:chgData name="Chittaranjan Hens" userId="6fc03958433e8a43" providerId="LiveId" clId="{D4CFC1A1-7733-4FB9-9E77-B66CEA53A255}" dt="2023-02-07T05:17:18.445" v="67" actId="478"/>
          <ac:picMkLst>
            <pc:docMk/>
            <pc:sldMk cId="3589007145" sldId="748"/>
            <ac:picMk id="10" creationId="{98FA6D2E-01D3-E31E-3024-DC22ED45F0F9}"/>
          </ac:picMkLst>
        </pc:picChg>
        <pc:picChg chg="del mod">
          <ac:chgData name="Chittaranjan Hens" userId="6fc03958433e8a43" providerId="LiveId" clId="{D4CFC1A1-7733-4FB9-9E77-B66CEA53A255}" dt="2023-02-07T05:17:18.445" v="67" actId="478"/>
          <ac:picMkLst>
            <pc:docMk/>
            <pc:sldMk cId="3589007145" sldId="748"/>
            <ac:picMk id="14" creationId="{C68F1575-E38D-765D-77FF-6488618CE311}"/>
          </ac:picMkLst>
        </pc:picChg>
      </pc:sldChg>
      <pc:sldChg chg="new ord">
        <pc:chgData name="Chittaranjan Hens" userId="6fc03958433e8a43" providerId="LiveId" clId="{D4CFC1A1-7733-4FB9-9E77-B66CEA53A255}" dt="2023-02-07T09:54:25.864" v="122"/>
        <pc:sldMkLst>
          <pc:docMk/>
          <pc:sldMk cId="2240916671" sldId="749"/>
        </pc:sldMkLst>
      </pc:sldChg>
      <pc:sldChg chg="addSp modSp add mod modAnim">
        <pc:chgData name="Chittaranjan Hens" userId="6fc03958433e8a43" providerId="LiveId" clId="{D4CFC1A1-7733-4FB9-9E77-B66CEA53A255}" dt="2023-02-09T04:08:20.060" v="2311" actId="20577"/>
        <pc:sldMkLst>
          <pc:docMk/>
          <pc:sldMk cId="4246675200" sldId="750"/>
        </pc:sldMkLst>
        <pc:spChg chg="add mod">
          <ac:chgData name="Chittaranjan Hens" userId="6fc03958433e8a43" providerId="LiveId" clId="{D4CFC1A1-7733-4FB9-9E77-B66CEA53A255}" dt="2023-02-07T10:27:43.939" v="169" actId="207"/>
          <ac:spMkLst>
            <pc:docMk/>
            <pc:sldMk cId="4246675200" sldId="750"/>
            <ac:spMk id="3" creationId="{5C2B762D-0516-BD09-D6D0-4A36EFF2245F}"/>
          </ac:spMkLst>
        </pc:spChg>
        <pc:spChg chg="add mod">
          <ac:chgData name="Chittaranjan Hens" userId="6fc03958433e8a43" providerId="LiveId" clId="{D4CFC1A1-7733-4FB9-9E77-B66CEA53A255}" dt="2023-02-09T04:08:20.060" v="2311" actId="20577"/>
          <ac:spMkLst>
            <pc:docMk/>
            <pc:sldMk cId="4246675200" sldId="750"/>
            <ac:spMk id="4" creationId="{580436B9-1849-6620-4349-ED73CC534943}"/>
          </ac:spMkLst>
        </pc:spChg>
        <pc:spChg chg="mod">
          <ac:chgData name="Chittaranjan Hens" userId="6fc03958433e8a43" providerId="LiveId" clId="{D4CFC1A1-7733-4FB9-9E77-B66CEA53A255}" dt="2023-02-07T10:34:41.602" v="643" actId="255"/>
          <ac:spMkLst>
            <pc:docMk/>
            <pc:sldMk cId="4246675200" sldId="750"/>
            <ac:spMk id="6" creationId="{8BC74A0A-295C-9D35-D749-29A5A638EAD6}"/>
          </ac:spMkLst>
        </pc:spChg>
      </pc:sldChg>
      <pc:sldChg chg="addSp modSp add mod">
        <pc:chgData name="Chittaranjan Hens" userId="6fc03958433e8a43" providerId="LiveId" clId="{D4CFC1A1-7733-4FB9-9E77-B66CEA53A255}" dt="2023-02-07T10:36:08.193" v="660" actId="14100"/>
        <pc:sldMkLst>
          <pc:docMk/>
          <pc:sldMk cId="941427086" sldId="751"/>
        </pc:sldMkLst>
        <pc:spChg chg="mod">
          <ac:chgData name="Chittaranjan Hens" userId="6fc03958433e8a43" providerId="LiveId" clId="{D4CFC1A1-7733-4FB9-9E77-B66CEA53A255}" dt="2023-02-07T10:35:57.544" v="655" actId="1076"/>
          <ac:spMkLst>
            <pc:docMk/>
            <pc:sldMk cId="941427086" sldId="751"/>
            <ac:spMk id="3" creationId="{5C2B762D-0516-BD09-D6D0-4A36EFF2245F}"/>
          </ac:spMkLst>
        </pc:spChg>
        <pc:spChg chg="mod">
          <ac:chgData name="Chittaranjan Hens" userId="6fc03958433e8a43" providerId="LiveId" clId="{D4CFC1A1-7733-4FB9-9E77-B66CEA53A255}" dt="2023-02-07T10:35:59.852" v="656" actId="1076"/>
          <ac:spMkLst>
            <pc:docMk/>
            <pc:sldMk cId="941427086" sldId="751"/>
            <ac:spMk id="4" creationId="{580436B9-1849-6620-4349-ED73CC534943}"/>
          </ac:spMkLst>
        </pc:spChg>
        <pc:picChg chg="mod">
          <ac:chgData name="Chittaranjan Hens" userId="6fc03958433e8a43" providerId="LiveId" clId="{D4CFC1A1-7733-4FB9-9E77-B66CEA53A255}" dt="2023-02-07T10:35:53.726" v="654" actId="1076"/>
          <ac:picMkLst>
            <pc:docMk/>
            <pc:sldMk cId="941427086" sldId="751"/>
            <ac:picMk id="2" creationId="{51B164C9-C9AC-FC1C-E60F-5761EB437D03}"/>
          </ac:picMkLst>
        </pc:picChg>
        <pc:picChg chg="add mod">
          <ac:chgData name="Chittaranjan Hens" userId="6fc03958433e8a43" providerId="LiveId" clId="{D4CFC1A1-7733-4FB9-9E77-B66CEA53A255}" dt="2023-02-07T10:36:08.193" v="660" actId="14100"/>
          <ac:picMkLst>
            <pc:docMk/>
            <pc:sldMk cId="941427086" sldId="751"/>
            <ac:picMk id="7" creationId="{F0A654BC-0445-3D1F-3AA1-55DBC5B0FD82}"/>
          </ac:picMkLst>
        </pc:picChg>
      </pc:sldChg>
      <pc:sldChg chg="addSp delSp modSp add mod">
        <pc:chgData name="Chittaranjan Hens" userId="6fc03958433e8a43" providerId="LiveId" clId="{D4CFC1A1-7733-4FB9-9E77-B66CEA53A255}" dt="2023-02-07T10:41:39.465" v="706" actId="478"/>
        <pc:sldMkLst>
          <pc:docMk/>
          <pc:sldMk cId="3527580294" sldId="752"/>
        </pc:sldMkLst>
        <pc:spChg chg="mod">
          <ac:chgData name="Chittaranjan Hens" userId="6fc03958433e8a43" providerId="LiveId" clId="{D4CFC1A1-7733-4FB9-9E77-B66CEA53A255}" dt="2023-02-07T10:41:17.475" v="704" actId="1076"/>
          <ac:spMkLst>
            <pc:docMk/>
            <pc:sldMk cId="3527580294" sldId="752"/>
            <ac:spMk id="3" creationId="{5C2B762D-0516-BD09-D6D0-4A36EFF2245F}"/>
          </ac:spMkLst>
        </pc:spChg>
        <pc:spChg chg="del">
          <ac:chgData name="Chittaranjan Hens" userId="6fc03958433e8a43" providerId="LiveId" clId="{D4CFC1A1-7733-4FB9-9E77-B66CEA53A255}" dt="2023-02-07T10:36:37.614" v="666" actId="478"/>
          <ac:spMkLst>
            <pc:docMk/>
            <pc:sldMk cId="3527580294" sldId="752"/>
            <ac:spMk id="4" creationId="{580436B9-1849-6620-4349-ED73CC534943}"/>
          </ac:spMkLst>
        </pc:spChg>
        <pc:spChg chg="add del mod">
          <ac:chgData name="Chittaranjan Hens" userId="6fc03958433e8a43" providerId="LiveId" clId="{D4CFC1A1-7733-4FB9-9E77-B66CEA53A255}" dt="2023-02-07T10:41:39.465" v="706" actId="478"/>
          <ac:spMkLst>
            <pc:docMk/>
            <pc:sldMk cId="3527580294" sldId="752"/>
            <ac:spMk id="16" creationId="{6F2178EF-CD35-1234-1643-2E3909A13C2E}"/>
          </ac:spMkLst>
        </pc:spChg>
        <pc:spChg chg="add del mod">
          <ac:chgData name="Chittaranjan Hens" userId="6fc03958433e8a43" providerId="LiveId" clId="{D4CFC1A1-7733-4FB9-9E77-B66CEA53A255}" dt="2023-02-07T10:39:44.232" v="684" actId="478"/>
          <ac:spMkLst>
            <pc:docMk/>
            <pc:sldMk cId="3527580294" sldId="752"/>
            <ac:spMk id="18" creationId="{624DD00E-BE5D-784A-3C15-3D06AB9CA309}"/>
          </ac:spMkLst>
        </pc:spChg>
        <pc:spChg chg="add del">
          <ac:chgData name="Chittaranjan Hens" userId="6fc03958433e8a43" providerId="LiveId" clId="{D4CFC1A1-7733-4FB9-9E77-B66CEA53A255}" dt="2023-02-07T10:39:47.810" v="688" actId="22"/>
          <ac:spMkLst>
            <pc:docMk/>
            <pc:sldMk cId="3527580294" sldId="752"/>
            <ac:spMk id="20" creationId="{DB6E0BC7-C19C-7A4C-289B-64CD3B778255}"/>
          </ac:spMkLst>
        </pc:spChg>
        <pc:spChg chg="add del mod">
          <ac:chgData name="Chittaranjan Hens" userId="6fc03958433e8a43" providerId="LiveId" clId="{D4CFC1A1-7733-4FB9-9E77-B66CEA53A255}" dt="2023-02-07T10:41:39.465" v="706" actId="478"/>
          <ac:spMkLst>
            <pc:docMk/>
            <pc:sldMk cId="3527580294" sldId="752"/>
            <ac:spMk id="22" creationId="{68FD2D28-E699-97FA-9B19-C1DDEA9E668F}"/>
          </ac:spMkLst>
        </pc:spChg>
        <pc:picChg chg="del">
          <ac:chgData name="Chittaranjan Hens" userId="6fc03958433e8a43" providerId="LiveId" clId="{D4CFC1A1-7733-4FB9-9E77-B66CEA53A255}" dt="2023-02-07T10:36:34.580" v="665" actId="478"/>
          <ac:picMkLst>
            <pc:docMk/>
            <pc:sldMk cId="3527580294" sldId="752"/>
            <ac:picMk id="7" creationId="{F0A654BC-0445-3D1F-3AA1-55DBC5B0FD82}"/>
          </ac:picMkLst>
        </pc:picChg>
        <pc:picChg chg="add mod">
          <ac:chgData name="Chittaranjan Hens" userId="6fc03958433e8a43" providerId="LiveId" clId="{D4CFC1A1-7733-4FB9-9E77-B66CEA53A255}" dt="2023-02-07T10:41:17.475" v="704" actId="1076"/>
          <ac:picMkLst>
            <pc:docMk/>
            <pc:sldMk cId="3527580294" sldId="752"/>
            <ac:picMk id="8" creationId="{52C1415F-3088-BDD4-C991-4CCF197D8CFD}"/>
          </ac:picMkLst>
        </pc:picChg>
        <pc:picChg chg="add del">
          <ac:chgData name="Chittaranjan Hens" userId="6fc03958433e8a43" providerId="LiveId" clId="{D4CFC1A1-7733-4FB9-9E77-B66CEA53A255}" dt="2023-02-07T10:38:36.169" v="670" actId="22"/>
          <ac:picMkLst>
            <pc:docMk/>
            <pc:sldMk cId="3527580294" sldId="752"/>
            <ac:picMk id="10" creationId="{E6AD7DFA-F31E-B9A6-87C2-F4306B3ADE53}"/>
          </ac:picMkLst>
        </pc:picChg>
        <pc:picChg chg="add del mod">
          <ac:chgData name="Chittaranjan Hens" userId="6fc03958433e8a43" providerId="LiveId" clId="{D4CFC1A1-7733-4FB9-9E77-B66CEA53A255}" dt="2023-02-07T10:41:39.465" v="706" actId="478"/>
          <ac:picMkLst>
            <pc:docMk/>
            <pc:sldMk cId="3527580294" sldId="752"/>
            <ac:picMk id="12" creationId="{88E56AEC-B3AF-CFD5-6996-17BB6EBBE34C}"/>
          </ac:picMkLst>
        </pc:picChg>
        <pc:picChg chg="add del mod">
          <ac:chgData name="Chittaranjan Hens" userId="6fc03958433e8a43" providerId="LiveId" clId="{D4CFC1A1-7733-4FB9-9E77-B66CEA53A255}" dt="2023-02-07T10:41:39.465" v="706" actId="478"/>
          <ac:picMkLst>
            <pc:docMk/>
            <pc:sldMk cId="3527580294" sldId="752"/>
            <ac:picMk id="14" creationId="{C035D068-38AB-C4C0-8CA3-3AA4DCC11F18}"/>
          </ac:picMkLst>
        </pc:picChg>
        <pc:cxnChg chg="add del mod">
          <ac:chgData name="Chittaranjan Hens" userId="6fc03958433e8a43" providerId="LiveId" clId="{D4CFC1A1-7733-4FB9-9E77-B66CEA53A255}" dt="2023-02-07T10:41:39.465" v="706" actId="478"/>
          <ac:cxnSpMkLst>
            <pc:docMk/>
            <pc:sldMk cId="3527580294" sldId="752"/>
            <ac:cxnSpMk id="24" creationId="{98A78259-EE01-BE6A-6F1D-AC2D826D553F}"/>
          </ac:cxnSpMkLst>
        </pc:cxnChg>
        <pc:cxnChg chg="add del mod">
          <ac:chgData name="Chittaranjan Hens" userId="6fc03958433e8a43" providerId="LiveId" clId="{D4CFC1A1-7733-4FB9-9E77-B66CEA53A255}" dt="2023-02-07T10:41:39.465" v="706" actId="478"/>
          <ac:cxnSpMkLst>
            <pc:docMk/>
            <pc:sldMk cId="3527580294" sldId="752"/>
            <ac:cxnSpMk id="25" creationId="{01C45D86-6F5E-9CE3-E39B-9E5DC6FDDA30}"/>
          </ac:cxnSpMkLst>
        </pc:cxnChg>
      </pc:sldChg>
      <pc:sldChg chg="modSp add mod">
        <pc:chgData name="Chittaranjan Hens" userId="6fc03958433e8a43" providerId="LiveId" clId="{D4CFC1A1-7733-4FB9-9E77-B66CEA53A255}" dt="2023-02-07T10:41:53.670" v="710" actId="14100"/>
        <pc:sldMkLst>
          <pc:docMk/>
          <pc:sldMk cId="2630379527" sldId="753"/>
        </pc:sldMkLst>
        <pc:spChg chg="mod">
          <ac:chgData name="Chittaranjan Hens" userId="6fc03958433e8a43" providerId="LiveId" clId="{D4CFC1A1-7733-4FB9-9E77-B66CEA53A255}" dt="2023-02-07T10:41:53.670" v="710" actId="14100"/>
          <ac:spMkLst>
            <pc:docMk/>
            <pc:sldMk cId="2630379527" sldId="753"/>
            <ac:spMk id="16" creationId="{6F2178EF-CD35-1234-1643-2E3909A13C2E}"/>
          </ac:spMkLst>
        </pc:spChg>
        <pc:spChg chg="mod">
          <ac:chgData name="Chittaranjan Hens" userId="6fc03958433e8a43" providerId="LiveId" clId="{D4CFC1A1-7733-4FB9-9E77-B66CEA53A255}" dt="2023-02-07T10:41:48.464" v="708" actId="14100"/>
          <ac:spMkLst>
            <pc:docMk/>
            <pc:sldMk cId="2630379527" sldId="753"/>
            <ac:spMk id="22" creationId="{68FD2D28-E699-97FA-9B19-C1DDEA9E668F}"/>
          </ac:spMkLst>
        </pc:spChg>
      </pc:sldChg>
      <pc:sldChg chg="addSp delSp modSp add mod ord">
        <pc:chgData name="Chittaranjan Hens" userId="6fc03958433e8a43" providerId="LiveId" clId="{D4CFC1A1-7733-4FB9-9E77-B66CEA53A255}" dt="2023-02-07T10:45:43.726" v="785" actId="14100"/>
        <pc:sldMkLst>
          <pc:docMk/>
          <pc:sldMk cId="2144312097" sldId="754"/>
        </pc:sldMkLst>
        <pc:spChg chg="mod">
          <ac:chgData name="Chittaranjan Hens" userId="6fc03958433e8a43" providerId="LiveId" clId="{D4CFC1A1-7733-4FB9-9E77-B66CEA53A255}" dt="2023-02-07T10:42:15.024" v="714" actId="1076"/>
          <ac:spMkLst>
            <pc:docMk/>
            <pc:sldMk cId="2144312097" sldId="754"/>
            <ac:spMk id="3" creationId="{5C2B762D-0516-BD09-D6D0-4A36EFF2245F}"/>
          </ac:spMkLst>
        </pc:spChg>
        <pc:spChg chg="add del mod">
          <ac:chgData name="Chittaranjan Hens" userId="6fc03958433e8a43" providerId="LiveId" clId="{D4CFC1A1-7733-4FB9-9E77-B66CEA53A255}" dt="2023-02-07T10:45:10.720" v="774" actId="478"/>
          <ac:spMkLst>
            <pc:docMk/>
            <pc:sldMk cId="2144312097" sldId="754"/>
            <ac:spMk id="4" creationId="{0083871E-2CDC-8E0C-D5DA-BADDDF4083A4}"/>
          </ac:spMkLst>
        </pc:spChg>
        <pc:spChg chg="add mod">
          <ac:chgData name="Chittaranjan Hens" userId="6fc03958433e8a43" providerId="LiveId" clId="{D4CFC1A1-7733-4FB9-9E77-B66CEA53A255}" dt="2023-02-07T10:45:43.726" v="785" actId="14100"/>
          <ac:spMkLst>
            <pc:docMk/>
            <pc:sldMk cId="2144312097" sldId="754"/>
            <ac:spMk id="5" creationId="{4529A306-D578-D69C-D574-CDD7153A139F}"/>
          </ac:spMkLst>
        </pc:spChg>
        <pc:picChg chg="mod">
          <ac:chgData name="Chittaranjan Hens" userId="6fc03958433e8a43" providerId="LiveId" clId="{D4CFC1A1-7733-4FB9-9E77-B66CEA53A255}" dt="2023-02-07T10:42:17.715" v="715" actId="1076"/>
          <ac:picMkLst>
            <pc:docMk/>
            <pc:sldMk cId="2144312097" sldId="754"/>
            <ac:picMk id="8" creationId="{52C1415F-3088-BDD4-C991-4CCF197D8CFD}"/>
          </ac:picMkLst>
        </pc:picChg>
      </pc:sldChg>
      <pc:sldChg chg="addSp delSp modSp add mod">
        <pc:chgData name="Chittaranjan Hens" userId="6fc03958433e8a43" providerId="LiveId" clId="{D4CFC1A1-7733-4FB9-9E77-B66CEA53A255}" dt="2023-02-07T19:23:10.974" v="2060" actId="114"/>
        <pc:sldMkLst>
          <pc:docMk/>
          <pc:sldMk cId="816883897" sldId="755"/>
        </pc:sldMkLst>
        <pc:spChg chg="del mod">
          <ac:chgData name="Chittaranjan Hens" userId="6fc03958433e8a43" providerId="LiveId" clId="{D4CFC1A1-7733-4FB9-9E77-B66CEA53A255}" dt="2023-02-07T10:45:51.893" v="786" actId="478"/>
          <ac:spMkLst>
            <pc:docMk/>
            <pc:sldMk cId="816883897" sldId="755"/>
            <ac:spMk id="4" creationId="{0083871E-2CDC-8E0C-D5DA-BADDDF4083A4}"/>
          </ac:spMkLst>
        </pc:spChg>
        <pc:spChg chg="add mod">
          <ac:chgData name="Chittaranjan Hens" userId="6fc03958433e8a43" providerId="LiveId" clId="{D4CFC1A1-7733-4FB9-9E77-B66CEA53A255}" dt="2023-02-07T19:23:10.974" v="2060" actId="114"/>
          <ac:spMkLst>
            <pc:docMk/>
            <pc:sldMk cId="816883897" sldId="755"/>
            <ac:spMk id="5" creationId="{C1A00D7A-7368-06A5-716F-ABA69349409D}"/>
          </ac:spMkLst>
        </pc:spChg>
        <pc:picChg chg="add mod">
          <ac:chgData name="Chittaranjan Hens" userId="6fc03958433e8a43" providerId="LiveId" clId="{D4CFC1A1-7733-4FB9-9E77-B66CEA53A255}" dt="2023-02-07T10:46:36.435" v="804" actId="1076"/>
          <ac:picMkLst>
            <pc:docMk/>
            <pc:sldMk cId="816883897" sldId="755"/>
            <ac:picMk id="9" creationId="{349FB35D-7CC2-B46E-C0BE-EBA7216E15B9}"/>
          </ac:picMkLst>
        </pc:picChg>
      </pc:sldChg>
      <pc:sldChg chg="addSp modSp add mod modAnim">
        <pc:chgData name="Chittaranjan Hens" userId="6fc03958433e8a43" providerId="LiveId" clId="{D4CFC1A1-7733-4FB9-9E77-B66CEA53A255}" dt="2023-02-09T04:09:44.425" v="2312" actId="114"/>
        <pc:sldMkLst>
          <pc:docMk/>
          <pc:sldMk cId="2261462184" sldId="756"/>
        </pc:sldMkLst>
        <pc:spChg chg="add mod">
          <ac:chgData name="Chittaranjan Hens" userId="6fc03958433e8a43" providerId="LiveId" clId="{D4CFC1A1-7733-4FB9-9E77-B66CEA53A255}" dt="2023-02-07T10:53:42.184" v="1169" actId="20577"/>
          <ac:spMkLst>
            <pc:docMk/>
            <pc:sldMk cId="2261462184" sldId="756"/>
            <ac:spMk id="4" creationId="{DCACEF61-D313-7406-AF5C-519657E33E56}"/>
          </ac:spMkLst>
        </pc:spChg>
        <pc:spChg chg="mod">
          <ac:chgData name="Chittaranjan Hens" userId="6fc03958433e8a43" providerId="LiveId" clId="{D4CFC1A1-7733-4FB9-9E77-B66CEA53A255}" dt="2023-02-09T04:09:44.425" v="2312" actId="114"/>
          <ac:spMkLst>
            <pc:docMk/>
            <pc:sldMk cId="2261462184" sldId="756"/>
            <ac:spMk id="5" creationId="{C1A00D7A-7368-06A5-716F-ABA69349409D}"/>
          </ac:spMkLst>
        </pc:spChg>
        <pc:picChg chg="add mod">
          <ac:chgData name="Chittaranjan Hens" userId="6fc03958433e8a43" providerId="LiveId" clId="{D4CFC1A1-7733-4FB9-9E77-B66CEA53A255}" dt="2023-02-07T10:54:07.695" v="1171" actId="1076"/>
          <ac:picMkLst>
            <pc:docMk/>
            <pc:sldMk cId="2261462184" sldId="756"/>
            <ac:picMk id="10" creationId="{AE57B25A-9C42-AAD4-740E-05F28F16DF3D}"/>
          </ac:picMkLst>
        </pc:picChg>
      </pc:sldChg>
      <pc:sldChg chg="addSp delSp modSp add mod modAnim">
        <pc:chgData name="Chittaranjan Hens" userId="6fc03958433e8a43" providerId="LiveId" clId="{D4CFC1A1-7733-4FB9-9E77-B66CEA53A255}" dt="2023-02-09T04:10:16.009" v="2314"/>
        <pc:sldMkLst>
          <pc:docMk/>
          <pc:sldMk cId="2146764026" sldId="757"/>
        </pc:sldMkLst>
        <pc:spChg chg="del">
          <ac:chgData name="Chittaranjan Hens" userId="6fc03958433e8a43" providerId="LiveId" clId="{D4CFC1A1-7733-4FB9-9E77-B66CEA53A255}" dt="2023-02-07T10:54:34.337" v="1174" actId="478"/>
          <ac:spMkLst>
            <pc:docMk/>
            <pc:sldMk cId="2146764026" sldId="757"/>
            <ac:spMk id="3" creationId="{5C2B762D-0516-BD09-D6D0-4A36EFF2245F}"/>
          </ac:spMkLst>
        </pc:spChg>
        <pc:spChg chg="mod">
          <ac:chgData name="Chittaranjan Hens" userId="6fc03958433e8a43" providerId="LiveId" clId="{D4CFC1A1-7733-4FB9-9E77-B66CEA53A255}" dt="2023-02-07T10:56:16.316" v="1190" actId="207"/>
          <ac:spMkLst>
            <pc:docMk/>
            <pc:sldMk cId="2146764026" sldId="757"/>
            <ac:spMk id="4" creationId="{DCACEF61-D313-7406-AF5C-519657E33E56}"/>
          </ac:spMkLst>
        </pc:spChg>
        <pc:spChg chg="mod">
          <ac:chgData name="Chittaranjan Hens" userId="6fc03958433e8a43" providerId="LiveId" clId="{D4CFC1A1-7733-4FB9-9E77-B66CEA53A255}" dt="2023-02-07T10:54:37.454" v="1175" actId="1076"/>
          <ac:spMkLst>
            <pc:docMk/>
            <pc:sldMk cId="2146764026" sldId="757"/>
            <ac:spMk id="5" creationId="{C1A00D7A-7368-06A5-716F-ABA69349409D}"/>
          </ac:spMkLst>
        </pc:spChg>
        <pc:spChg chg="add mod">
          <ac:chgData name="Chittaranjan Hens" userId="6fc03958433e8a43" providerId="LiveId" clId="{D4CFC1A1-7733-4FB9-9E77-B66CEA53A255}" dt="2023-02-07T11:06:38.258" v="1236" actId="113"/>
          <ac:spMkLst>
            <pc:docMk/>
            <pc:sldMk cId="2146764026" sldId="757"/>
            <ac:spMk id="7" creationId="{3077B46A-332C-54CB-5E8E-0387FF0E2F7F}"/>
          </ac:spMkLst>
        </pc:spChg>
        <pc:picChg chg="mod">
          <ac:chgData name="Chittaranjan Hens" userId="6fc03958433e8a43" providerId="LiveId" clId="{D4CFC1A1-7733-4FB9-9E77-B66CEA53A255}" dt="2023-02-07T10:54:31.584" v="1173" actId="1076"/>
          <ac:picMkLst>
            <pc:docMk/>
            <pc:sldMk cId="2146764026" sldId="757"/>
            <ac:picMk id="8" creationId="{52C1415F-3088-BDD4-C991-4CCF197D8CFD}"/>
          </ac:picMkLst>
        </pc:picChg>
        <pc:picChg chg="mod">
          <ac:chgData name="Chittaranjan Hens" userId="6fc03958433e8a43" providerId="LiveId" clId="{D4CFC1A1-7733-4FB9-9E77-B66CEA53A255}" dt="2023-02-07T10:54:40.213" v="1176" actId="1076"/>
          <ac:picMkLst>
            <pc:docMk/>
            <pc:sldMk cId="2146764026" sldId="757"/>
            <ac:picMk id="9" creationId="{349FB35D-7CC2-B46E-C0BE-EBA7216E15B9}"/>
          </ac:picMkLst>
        </pc:picChg>
        <pc:picChg chg="mod">
          <ac:chgData name="Chittaranjan Hens" userId="6fc03958433e8a43" providerId="LiveId" clId="{D4CFC1A1-7733-4FB9-9E77-B66CEA53A255}" dt="2023-02-07T10:54:46.273" v="1178" actId="1076"/>
          <ac:picMkLst>
            <pc:docMk/>
            <pc:sldMk cId="2146764026" sldId="757"/>
            <ac:picMk id="10" creationId="{AE57B25A-9C42-AAD4-740E-05F28F16DF3D}"/>
          </ac:picMkLst>
        </pc:picChg>
        <pc:picChg chg="add del mod">
          <ac:chgData name="Chittaranjan Hens" userId="6fc03958433e8a43" providerId="LiveId" clId="{D4CFC1A1-7733-4FB9-9E77-B66CEA53A255}" dt="2023-02-07T10:54:55.652" v="1181" actId="478"/>
          <ac:picMkLst>
            <pc:docMk/>
            <pc:sldMk cId="2146764026" sldId="757"/>
            <ac:picMk id="11" creationId="{9561A13F-D3E8-6F7F-597B-A624C64EB4A3}"/>
          </ac:picMkLst>
        </pc:picChg>
        <pc:picChg chg="add mod">
          <ac:chgData name="Chittaranjan Hens" userId="6fc03958433e8a43" providerId="LiveId" clId="{D4CFC1A1-7733-4FB9-9E77-B66CEA53A255}" dt="2023-02-07T11:07:10.509" v="1241" actId="14100"/>
          <ac:picMkLst>
            <pc:docMk/>
            <pc:sldMk cId="2146764026" sldId="757"/>
            <ac:picMk id="13" creationId="{3E425281-3521-DD7B-4A41-64AACBDECACB}"/>
          </ac:picMkLst>
        </pc:picChg>
      </pc:sldChg>
      <pc:sldChg chg="addSp delSp modSp add mod modAnim">
        <pc:chgData name="Chittaranjan Hens" userId="6fc03958433e8a43" providerId="LiveId" clId="{D4CFC1A1-7733-4FB9-9E77-B66CEA53A255}" dt="2023-02-09T04:10:39.446" v="2317"/>
        <pc:sldMkLst>
          <pc:docMk/>
          <pc:sldMk cId="1016358686" sldId="758"/>
        </pc:sldMkLst>
        <pc:spChg chg="add mod">
          <ac:chgData name="Chittaranjan Hens" userId="6fc03958433e8a43" providerId="LiveId" clId="{D4CFC1A1-7733-4FB9-9E77-B66CEA53A255}" dt="2023-02-07T11:14:27.770" v="1292" actId="5793"/>
          <ac:spMkLst>
            <pc:docMk/>
            <pc:sldMk cId="1016358686" sldId="758"/>
            <ac:spMk id="3" creationId="{BB89AE8E-BD27-2EBD-4CFA-2538111843E0}"/>
          </ac:spMkLst>
        </pc:spChg>
        <pc:spChg chg="mod">
          <ac:chgData name="Chittaranjan Hens" userId="6fc03958433e8a43" providerId="LiveId" clId="{D4CFC1A1-7733-4FB9-9E77-B66CEA53A255}" dt="2023-02-07T11:14:31.522" v="1294" actId="5793"/>
          <ac:spMkLst>
            <pc:docMk/>
            <pc:sldMk cId="1016358686" sldId="758"/>
            <ac:spMk id="4" creationId="{DCACEF61-D313-7406-AF5C-519657E33E56}"/>
          </ac:spMkLst>
        </pc:spChg>
        <pc:spChg chg="mod">
          <ac:chgData name="Chittaranjan Hens" userId="6fc03958433e8a43" providerId="LiveId" clId="{D4CFC1A1-7733-4FB9-9E77-B66CEA53A255}" dt="2023-02-07T11:08:04.798" v="1249" actId="1076"/>
          <ac:spMkLst>
            <pc:docMk/>
            <pc:sldMk cId="1016358686" sldId="758"/>
            <ac:spMk id="5" creationId="{C1A00D7A-7368-06A5-716F-ABA69349409D}"/>
          </ac:spMkLst>
        </pc:spChg>
        <pc:spChg chg="mod">
          <ac:chgData name="Chittaranjan Hens" userId="6fc03958433e8a43" providerId="LiveId" clId="{D4CFC1A1-7733-4FB9-9E77-B66CEA53A255}" dt="2023-02-07T11:14:48.550" v="1296" actId="20577"/>
          <ac:spMkLst>
            <pc:docMk/>
            <pc:sldMk cId="1016358686" sldId="758"/>
            <ac:spMk id="7" creationId="{3077B46A-332C-54CB-5E8E-0387FF0E2F7F}"/>
          </ac:spMkLst>
        </pc:spChg>
        <pc:picChg chg="del">
          <ac:chgData name="Chittaranjan Hens" userId="6fc03958433e8a43" providerId="LiveId" clId="{D4CFC1A1-7733-4FB9-9E77-B66CEA53A255}" dt="2023-02-07T11:07:46.533" v="1243" actId="478"/>
          <ac:picMkLst>
            <pc:docMk/>
            <pc:sldMk cId="1016358686" sldId="758"/>
            <ac:picMk id="9" creationId="{349FB35D-7CC2-B46E-C0BE-EBA7216E15B9}"/>
          </ac:picMkLst>
        </pc:picChg>
        <pc:picChg chg="mod">
          <ac:chgData name="Chittaranjan Hens" userId="6fc03958433e8a43" providerId="LiveId" clId="{D4CFC1A1-7733-4FB9-9E77-B66CEA53A255}" dt="2023-02-07T11:07:57.875" v="1247" actId="1076"/>
          <ac:picMkLst>
            <pc:docMk/>
            <pc:sldMk cId="1016358686" sldId="758"/>
            <ac:picMk id="10" creationId="{AE57B25A-9C42-AAD4-740E-05F28F16DF3D}"/>
          </ac:picMkLst>
        </pc:picChg>
        <pc:picChg chg="add mod">
          <ac:chgData name="Chittaranjan Hens" userId="6fc03958433e8a43" providerId="LiveId" clId="{D4CFC1A1-7733-4FB9-9E77-B66CEA53A255}" dt="2023-02-07T11:12:48.802" v="1277" actId="1076"/>
          <ac:picMkLst>
            <pc:docMk/>
            <pc:sldMk cId="1016358686" sldId="758"/>
            <ac:picMk id="12" creationId="{60754F4F-31F8-D4B9-49C8-B6ED77A4BF45}"/>
          </ac:picMkLst>
        </pc:picChg>
        <pc:picChg chg="mod">
          <ac:chgData name="Chittaranjan Hens" userId="6fc03958433e8a43" providerId="LiveId" clId="{D4CFC1A1-7733-4FB9-9E77-B66CEA53A255}" dt="2023-02-07T11:07:57.875" v="1247" actId="1076"/>
          <ac:picMkLst>
            <pc:docMk/>
            <pc:sldMk cId="1016358686" sldId="758"/>
            <ac:picMk id="13" creationId="{3E425281-3521-DD7B-4A41-64AACBDECACB}"/>
          </ac:picMkLst>
        </pc:picChg>
        <pc:picChg chg="add mod">
          <ac:chgData name="Chittaranjan Hens" userId="6fc03958433e8a43" providerId="LiveId" clId="{D4CFC1A1-7733-4FB9-9E77-B66CEA53A255}" dt="2023-02-07T11:16:28.858" v="1309" actId="1076"/>
          <ac:picMkLst>
            <pc:docMk/>
            <pc:sldMk cId="1016358686" sldId="758"/>
            <ac:picMk id="14" creationId="{EA37891F-0A76-6347-1A71-99B6EFFC04E9}"/>
          </ac:picMkLst>
        </pc:picChg>
      </pc:sldChg>
      <pc:sldChg chg="addSp delSp modSp add mod ord delAnim">
        <pc:chgData name="Chittaranjan Hens" userId="6fc03958433e8a43" providerId="LiveId" clId="{D4CFC1A1-7733-4FB9-9E77-B66CEA53A255}" dt="2023-02-07T11:35:09.319" v="1763" actId="20577"/>
        <pc:sldMkLst>
          <pc:docMk/>
          <pc:sldMk cId="2830482267" sldId="759"/>
        </pc:sldMkLst>
        <pc:spChg chg="del">
          <ac:chgData name="Chittaranjan Hens" userId="6fc03958433e8a43" providerId="LiveId" clId="{D4CFC1A1-7733-4FB9-9E77-B66CEA53A255}" dt="2023-02-07T11:13:23.704" v="1283" actId="478"/>
          <ac:spMkLst>
            <pc:docMk/>
            <pc:sldMk cId="2830482267" sldId="759"/>
            <ac:spMk id="4" creationId="{DCACEF61-D313-7406-AF5C-519657E33E56}"/>
          </ac:spMkLst>
        </pc:spChg>
        <pc:spChg chg="del">
          <ac:chgData name="Chittaranjan Hens" userId="6fc03958433e8a43" providerId="LiveId" clId="{D4CFC1A1-7733-4FB9-9E77-B66CEA53A255}" dt="2023-02-07T11:13:23.704" v="1283" actId="478"/>
          <ac:spMkLst>
            <pc:docMk/>
            <pc:sldMk cId="2830482267" sldId="759"/>
            <ac:spMk id="7" creationId="{3077B46A-332C-54CB-5E8E-0387FF0E2F7F}"/>
          </ac:spMkLst>
        </pc:spChg>
        <pc:spChg chg="add mod">
          <ac:chgData name="Chittaranjan Hens" userId="6fc03958433e8a43" providerId="LiveId" clId="{D4CFC1A1-7733-4FB9-9E77-B66CEA53A255}" dt="2023-02-07T11:35:09.319" v="1763" actId="20577"/>
          <ac:spMkLst>
            <pc:docMk/>
            <pc:sldMk cId="2830482267" sldId="759"/>
            <ac:spMk id="15" creationId="{C34DCBAA-FD0A-F27F-E8C8-05BFFB0A3913}"/>
          </ac:spMkLst>
        </pc:spChg>
        <pc:picChg chg="add mod">
          <ac:chgData name="Chittaranjan Hens" userId="6fc03958433e8a43" providerId="LiveId" clId="{D4CFC1A1-7733-4FB9-9E77-B66CEA53A255}" dt="2023-02-07T11:16:25.873" v="1308" actId="1076"/>
          <ac:picMkLst>
            <pc:docMk/>
            <pc:sldMk cId="2830482267" sldId="759"/>
            <ac:picMk id="3" creationId="{059F9618-9647-4C93-6952-639A49C44D21}"/>
          </ac:picMkLst>
        </pc:picChg>
        <pc:picChg chg="del">
          <ac:chgData name="Chittaranjan Hens" userId="6fc03958433e8a43" providerId="LiveId" clId="{D4CFC1A1-7733-4FB9-9E77-B66CEA53A255}" dt="2023-02-07T11:13:55.578" v="1289" actId="478"/>
          <ac:picMkLst>
            <pc:docMk/>
            <pc:sldMk cId="2830482267" sldId="759"/>
            <ac:picMk id="9" creationId="{349FB35D-7CC2-B46E-C0BE-EBA7216E15B9}"/>
          </ac:picMkLst>
        </pc:picChg>
        <pc:picChg chg="del">
          <ac:chgData name="Chittaranjan Hens" userId="6fc03958433e8a43" providerId="LiveId" clId="{D4CFC1A1-7733-4FB9-9E77-B66CEA53A255}" dt="2023-02-07T11:13:23.704" v="1283" actId="478"/>
          <ac:picMkLst>
            <pc:docMk/>
            <pc:sldMk cId="2830482267" sldId="759"/>
            <ac:picMk id="10" creationId="{AE57B25A-9C42-AAD4-740E-05F28F16DF3D}"/>
          </ac:picMkLst>
        </pc:picChg>
        <pc:picChg chg="add mod">
          <ac:chgData name="Chittaranjan Hens" userId="6fc03958433e8a43" providerId="LiveId" clId="{D4CFC1A1-7733-4FB9-9E77-B66CEA53A255}" dt="2023-02-07T11:14:18.906" v="1291" actId="1076"/>
          <ac:picMkLst>
            <pc:docMk/>
            <pc:sldMk cId="2830482267" sldId="759"/>
            <ac:picMk id="12" creationId="{8318F4F7-2FB4-E986-461D-A5FEFDF2CC07}"/>
          </ac:picMkLst>
        </pc:picChg>
        <pc:picChg chg="del">
          <ac:chgData name="Chittaranjan Hens" userId="6fc03958433e8a43" providerId="LiveId" clId="{D4CFC1A1-7733-4FB9-9E77-B66CEA53A255}" dt="2023-02-07T11:13:23.704" v="1283" actId="478"/>
          <ac:picMkLst>
            <pc:docMk/>
            <pc:sldMk cId="2830482267" sldId="759"/>
            <ac:picMk id="13" creationId="{3E425281-3521-DD7B-4A41-64AACBDECACB}"/>
          </ac:picMkLst>
        </pc:picChg>
      </pc:sldChg>
      <pc:sldChg chg="addSp delSp modSp add mod modAnim">
        <pc:chgData name="Chittaranjan Hens" userId="6fc03958433e8a43" providerId="LiveId" clId="{D4CFC1A1-7733-4FB9-9E77-B66CEA53A255}" dt="2023-02-09T04:11:12.640" v="2318"/>
        <pc:sldMkLst>
          <pc:docMk/>
          <pc:sldMk cId="344046282" sldId="760"/>
        </pc:sldMkLst>
        <pc:spChg chg="mod">
          <ac:chgData name="Chittaranjan Hens" userId="6fc03958433e8a43" providerId="LiveId" clId="{D4CFC1A1-7733-4FB9-9E77-B66CEA53A255}" dt="2023-02-07T11:16:16.060" v="1304" actId="1076"/>
          <ac:spMkLst>
            <pc:docMk/>
            <pc:sldMk cId="344046282" sldId="760"/>
            <ac:spMk id="5" creationId="{C1A00D7A-7368-06A5-716F-ABA69349409D}"/>
          </ac:spMkLst>
        </pc:spChg>
        <pc:spChg chg="add mod">
          <ac:chgData name="Chittaranjan Hens" userId="6fc03958433e8a43" providerId="LiveId" clId="{D4CFC1A1-7733-4FB9-9E77-B66CEA53A255}" dt="2023-02-07T18:53:06.183" v="1768" actId="113"/>
          <ac:spMkLst>
            <pc:docMk/>
            <pc:sldMk cId="344046282" sldId="760"/>
            <ac:spMk id="11" creationId="{59F21277-F931-077F-CF11-CF3CF894C64E}"/>
          </ac:spMkLst>
        </pc:spChg>
        <pc:picChg chg="mod">
          <ac:chgData name="Chittaranjan Hens" userId="6fc03958433e8a43" providerId="LiveId" clId="{D4CFC1A1-7733-4FB9-9E77-B66CEA53A255}" dt="2023-02-07T11:16:21.551" v="1307" actId="1076"/>
          <ac:picMkLst>
            <pc:docMk/>
            <pc:sldMk cId="344046282" sldId="760"/>
            <ac:picMk id="3" creationId="{059F9618-9647-4C93-6952-639A49C44D21}"/>
          </ac:picMkLst>
        </pc:picChg>
        <pc:picChg chg="add mod">
          <ac:chgData name="Chittaranjan Hens" userId="6fc03958433e8a43" providerId="LiveId" clId="{D4CFC1A1-7733-4FB9-9E77-B66CEA53A255}" dt="2023-02-07T11:16:40.356" v="1310" actId="1076"/>
          <ac:picMkLst>
            <pc:docMk/>
            <pc:sldMk cId="344046282" sldId="760"/>
            <ac:picMk id="7" creationId="{00E5B908-95AB-8216-4477-1F95CC855B49}"/>
          </ac:picMkLst>
        </pc:picChg>
        <pc:picChg chg="add mod">
          <ac:chgData name="Chittaranjan Hens" userId="6fc03958433e8a43" providerId="LiveId" clId="{D4CFC1A1-7733-4FB9-9E77-B66CEA53A255}" dt="2023-02-07T11:17:36.076" v="1313" actId="1076"/>
          <ac:picMkLst>
            <pc:docMk/>
            <pc:sldMk cId="344046282" sldId="760"/>
            <ac:picMk id="10" creationId="{FC1093CC-3A35-3CD5-B86B-B002127937D0}"/>
          </ac:picMkLst>
        </pc:picChg>
        <pc:picChg chg="del">
          <ac:chgData name="Chittaranjan Hens" userId="6fc03958433e8a43" providerId="LiveId" clId="{D4CFC1A1-7733-4FB9-9E77-B66CEA53A255}" dt="2023-02-07T11:15:45.316" v="1298" actId="478"/>
          <ac:picMkLst>
            <pc:docMk/>
            <pc:sldMk cId="344046282" sldId="760"/>
            <ac:picMk id="12" creationId="{8318F4F7-2FB4-E986-461D-A5FEFDF2CC07}"/>
          </ac:picMkLst>
        </pc:picChg>
      </pc:sldChg>
      <pc:sldChg chg="addSp delSp modSp add mod delAnim modAnim">
        <pc:chgData name="Chittaranjan Hens" userId="6fc03958433e8a43" providerId="LiveId" clId="{D4CFC1A1-7733-4FB9-9E77-B66CEA53A255}" dt="2023-02-07T18:53:54.727" v="1780" actId="1076"/>
        <pc:sldMkLst>
          <pc:docMk/>
          <pc:sldMk cId="3810525322" sldId="761"/>
        </pc:sldMkLst>
        <pc:spChg chg="add mod">
          <ac:chgData name="Chittaranjan Hens" userId="6fc03958433e8a43" providerId="LiveId" clId="{D4CFC1A1-7733-4FB9-9E77-B66CEA53A255}" dt="2023-02-07T18:53:40.922" v="1776" actId="1076"/>
          <ac:spMkLst>
            <pc:docMk/>
            <pc:sldMk cId="3810525322" sldId="761"/>
            <ac:spMk id="4" creationId="{C26AB5B3-B3B3-AD27-3A0E-AD194E97F479}"/>
          </ac:spMkLst>
        </pc:spChg>
        <pc:spChg chg="add mod">
          <ac:chgData name="Chittaranjan Hens" userId="6fc03958433e8a43" providerId="LiveId" clId="{D4CFC1A1-7733-4FB9-9E77-B66CEA53A255}" dt="2023-02-07T18:53:12.004" v="1769" actId="113"/>
          <ac:spMkLst>
            <pc:docMk/>
            <pc:sldMk cId="3810525322" sldId="761"/>
            <ac:spMk id="9" creationId="{3F0803ED-B07D-3E93-FDF6-CFA366DA3789}"/>
          </ac:spMkLst>
        </pc:spChg>
        <pc:spChg chg="add mod">
          <ac:chgData name="Chittaranjan Hens" userId="6fc03958433e8a43" providerId="LiveId" clId="{D4CFC1A1-7733-4FB9-9E77-B66CEA53A255}" dt="2023-02-07T18:53:54.727" v="1780" actId="1076"/>
          <ac:spMkLst>
            <pc:docMk/>
            <pc:sldMk cId="3810525322" sldId="761"/>
            <ac:spMk id="11" creationId="{7E979AEE-7CEE-2ED3-B9A0-21EE4E2F2DE8}"/>
          </ac:spMkLst>
        </pc:spChg>
        <pc:picChg chg="mod">
          <ac:chgData name="Chittaranjan Hens" userId="6fc03958433e8a43" providerId="LiveId" clId="{D4CFC1A1-7733-4FB9-9E77-B66CEA53A255}" dt="2023-02-07T18:53:37.829" v="1775" actId="1076"/>
          <ac:picMkLst>
            <pc:docMk/>
            <pc:sldMk cId="3810525322" sldId="761"/>
            <ac:picMk id="2" creationId="{51B164C9-C9AC-FC1C-E60F-5761EB437D03}"/>
          </ac:picMkLst>
        </pc:picChg>
        <pc:picChg chg="del">
          <ac:chgData name="Chittaranjan Hens" userId="6fc03958433e8a43" providerId="LiveId" clId="{D4CFC1A1-7733-4FB9-9E77-B66CEA53A255}" dt="2023-02-07T11:18:43.586" v="1387" actId="478"/>
          <ac:picMkLst>
            <pc:docMk/>
            <pc:sldMk cId="3810525322" sldId="761"/>
            <ac:picMk id="3" creationId="{059F9618-9647-4C93-6952-639A49C44D21}"/>
          </ac:picMkLst>
        </pc:picChg>
        <pc:picChg chg="del">
          <ac:chgData name="Chittaranjan Hens" userId="6fc03958433e8a43" providerId="LiveId" clId="{D4CFC1A1-7733-4FB9-9E77-B66CEA53A255}" dt="2023-02-07T11:17:52.374" v="1316" actId="478"/>
          <ac:picMkLst>
            <pc:docMk/>
            <pc:sldMk cId="3810525322" sldId="761"/>
            <ac:picMk id="7" creationId="{00E5B908-95AB-8216-4477-1F95CC855B49}"/>
          </ac:picMkLst>
        </pc:picChg>
        <pc:picChg chg="mod">
          <ac:chgData name="Chittaranjan Hens" userId="6fc03958433e8a43" providerId="LiveId" clId="{D4CFC1A1-7733-4FB9-9E77-B66CEA53A255}" dt="2023-02-07T11:18:39.318" v="1385" actId="1076"/>
          <ac:picMkLst>
            <pc:docMk/>
            <pc:sldMk cId="3810525322" sldId="761"/>
            <ac:picMk id="10" creationId="{FC1093CC-3A35-3CD5-B86B-B002127937D0}"/>
          </ac:picMkLst>
        </pc:picChg>
      </pc:sldChg>
      <pc:sldChg chg="addSp delSp modSp add mod">
        <pc:chgData name="Chittaranjan Hens" userId="6fc03958433e8a43" providerId="LiveId" clId="{D4CFC1A1-7733-4FB9-9E77-B66CEA53A255}" dt="2023-02-08T19:44:27.867" v="2144" actId="1076"/>
        <pc:sldMkLst>
          <pc:docMk/>
          <pc:sldMk cId="607740246" sldId="762"/>
        </pc:sldMkLst>
        <pc:spChg chg="add mod">
          <ac:chgData name="Chittaranjan Hens" userId="6fc03958433e8a43" providerId="LiveId" clId="{D4CFC1A1-7733-4FB9-9E77-B66CEA53A255}" dt="2023-02-08T19:44:20.930" v="2143" actId="1076"/>
          <ac:spMkLst>
            <pc:docMk/>
            <pc:sldMk cId="607740246" sldId="762"/>
            <ac:spMk id="4" creationId="{7D4743D0-BF92-3218-75B6-1DAEBCFC8BF2}"/>
          </ac:spMkLst>
        </pc:spChg>
        <pc:spChg chg="del">
          <ac:chgData name="Chittaranjan Hens" userId="6fc03958433e8a43" providerId="LiveId" clId="{D4CFC1A1-7733-4FB9-9E77-B66CEA53A255}" dt="2023-02-07T18:54:37.784" v="1829" actId="478"/>
          <ac:spMkLst>
            <pc:docMk/>
            <pc:sldMk cId="607740246" sldId="762"/>
            <ac:spMk id="4" creationId="{C26AB5B3-B3B3-AD27-3A0E-AD194E97F479}"/>
          </ac:spMkLst>
        </pc:spChg>
        <pc:spChg chg="add mod">
          <ac:chgData name="Chittaranjan Hens" userId="6fc03958433e8a43" providerId="LiveId" clId="{D4CFC1A1-7733-4FB9-9E77-B66CEA53A255}" dt="2023-02-08T19:44:27.867" v="2144" actId="1076"/>
          <ac:spMkLst>
            <pc:docMk/>
            <pc:sldMk cId="607740246" sldId="762"/>
            <ac:spMk id="5" creationId="{7FB3198E-31DC-DBF0-619A-ADB9FA49A67C}"/>
          </ac:spMkLst>
        </pc:spChg>
        <pc:spChg chg="del mod">
          <ac:chgData name="Chittaranjan Hens" userId="6fc03958433e8a43" providerId="LiveId" clId="{D4CFC1A1-7733-4FB9-9E77-B66CEA53A255}" dt="2023-02-07T18:54:37.784" v="1829" actId="478"/>
          <ac:spMkLst>
            <pc:docMk/>
            <pc:sldMk cId="607740246" sldId="762"/>
            <ac:spMk id="5" creationId="{C1A00D7A-7368-06A5-716F-ABA69349409D}"/>
          </ac:spMkLst>
        </pc:spChg>
        <pc:spChg chg="mod">
          <ac:chgData name="Chittaranjan Hens" userId="6fc03958433e8a43" providerId="LiveId" clId="{D4CFC1A1-7733-4FB9-9E77-B66CEA53A255}" dt="2023-02-08T19:41:56.112" v="2138" actId="20577"/>
          <ac:spMkLst>
            <pc:docMk/>
            <pc:sldMk cId="607740246" sldId="762"/>
            <ac:spMk id="6" creationId="{8BC74A0A-295C-9D35-D749-29A5A638EAD6}"/>
          </ac:spMkLst>
        </pc:spChg>
        <pc:spChg chg="del">
          <ac:chgData name="Chittaranjan Hens" userId="6fc03958433e8a43" providerId="LiveId" clId="{D4CFC1A1-7733-4FB9-9E77-B66CEA53A255}" dt="2023-02-07T18:54:37.784" v="1829" actId="478"/>
          <ac:spMkLst>
            <pc:docMk/>
            <pc:sldMk cId="607740246" sldId="762"/>
            <ac:spMk id="9" creationId="{3F0803ED-B07D-3E93-FDF6-CFA366DA3789}"/>
          </ac:spMkLst>
        </pc:spChg>
        <pc:spChg chg="del">
          <ac:chgData name="Chittaranjan Hens" userId="6fc03958433e8a43" providerId="LiveId" clId="{D4CFC1A1-7733-4FB9-9E77-B66CEA53A255}" dt="2023-02-07T18:54:37.784" v="1829" actId="478"/>
          <ac:spMkLst>
            <pc:docMk/>
            <pc:sldMk cId="607740246" sldId="762"/>
            <ac:spMk id="11" creationId="{7E979AEE-7CEE-2ED3-B9A0-21EE4E2F2DE8}"/>
          </ac:spMkLst>
        </pc:spChg>
        <pc:picChg chg="add mod">
          <ac:chgData name="Chittaranjan Hens" userId="6fc03958433e8a43" providerId="LiveId" clId="{D4CFC1A1-7733-4FB9-9E77-B66CEA53A255}" dt="2023-02-08T19:44:15.546" v="2142" actId="1076"/>
          <ac:picMkLst>
            <pc:docMk/>
            <pc:sldMk cId="607740246" sldId="762"/>
            <ac:picMk id="3" creationId="{CD4A0C76-15A0-C36E-99B3-B34BDDCF6640}"/>
          </ac:picMkLst>
        </pc:picChg>
        <pc:picChg chg="del mod">
          <ac:chgData name="Chittaranjan Hens" userId="6fc03958433e8a43" providerId="LiveId" clId="{D4CFC1A1-7733-4FB9-9E77-B66CEA53A255}" dt="2023-02-07T18:54:37.784" v="1829" actId="478"/>
          <ac:picMkLst>
            <pc:docMk/>
            <pc:sldMk cId="607740246" sldId="762"/>
            <ac:picMk id="8" creationId="{52C1415F-3088-BDD4-C991-4CCF197D8CFD}"/>
          </ac:picMkLst>
        </pc:picChg>
        <pc:picChg chg="del">
          <ac:chgData name="Chittaranjan Hens" userId="6fc03958433e8a43" providerId="LiveId" clId="{D4CFC1A1-7733-4FB9-9E77-B66CEA53A255}" dt="2023-02-07T18:54:37.784" v="1829" actId="478"/>
          <ac:picMkLst>
            <pc:docMk/>
            <pc:sldMk cId="607740246" sldId="762"/>
            <ac:picMk id="10" creationId="{FC1093CC-3A35-3CD5-B86B-B002127937D0}"/>
          </ac:picMkLst>
        </pc:picChg>
      </pc:sldChg>
      <pc:sldChg chg="addSp delSp modSp add mod setBg modAnim">
        <pc:chgData name="Chittaranjan Hens" userId="6fc03958433e8a43" providerId="LiveId" clId="{D4CFC1A1-7733-4FB9-9E77-B66CEA53A255}" dt="2023-02-07T19:01:29.036" v="1949"/>
        <pc:sldMkLst>
          <pc:docMk/>
          <pc:sldMk cId="3955102070" sldId="763"/>
        </pc:sldMkLst>
        <pc:spChg chg="add del mod">
          <ac:chgData name="Chittaranjan Hens" userId="6fc03958433e8a43" providerId="LiveId" clId="{D4CFC1A1-7733-4FB9-9E77-B66CEA53A255}" dt="2023-02-07T18:59:04.762" v="1907" actId="478"/>
          <ac:spMkLst>
            <pc:docMk/>
            <pc:sldMk cId="3955102070" sldId="763"/>
            <ac:spMk id="4" creationId="{C7BC8991-2900-D66E-E667-FF58DBD5300F}"/>
          </ac:spMkLst>
        </pc:spChg>
        <pc:spChg chg="mod">
          <ac:chgData name="Chittaranjan Hens" userId="6fc03958433e8a43" providerId="LiveId" clId="{D4CFC1A1-7733-4FB9-9E77-B66CEA53A255}" dt="2023-02-07T19:01:09.991" v="1943" actId="6549"/>
          <ac:spMkLst>
            <pc:docMk/>
            <pc:sldMk cId="3955102070" sldId="763"/>
            <ac:spMk id="6" creationId="{8BC74A0A-295C-9D35-D749-29A5A638EAD6}"/>
          </ac:spMkLst>
        </pc:spChg>
        <pc:spChg chg="add mod">
          <ac:chgData name="Chittaranjan Hens" userId="6fc03958433e8a43" providerId="LiveId" clId="{D4CFC1A1-7733-4FB9-9E77-B66CEA53A255}" dt="2023-02-07T19:00:49.805" v="1937" actId="21"/>
          <ac:spMkLst>
            <pc:docMk/>
            <pc:sldMk cId="3955102070" sldId="763"/>
            <ac:spMk id="8" creationId="{544F5B83-BA97-D860-74CA-FA6377AC8873}"/>
          </ac:spMkLst>
        </pc:spChg>
        <pc:spChg chg="add del">
          <ac:chgData name="Chittaranjan Hens" userId="6fc03958433e8a43" providerId="LiveId" clId="{D4CFC1A1-7733-4FB9-9E77-B66CEA53A255}" dt="2023-02-07T19:00:36.094" v="1934" actId="26606"/>
          <ac:spMkLst>
            <pc:docMk/>
            <pc:sldMk cId="3955102070" sldId="763"/>
            <ac:spMk id="10" creationId="{33CD251C-A887-4D2F-925B-FC097198538B}"/>
          </ac:spMkLst>
        </pc:spChg>
        <pc:spChg chg="add del">
          <ac:chgData name="Chittaranjan Hens" userId="6fc03958433e8a43" providerId="LiveId" clId="{D4CFC1A1-7733-4FB9-9E77-B66CEA53A255}" dt="2023-02-07T19:00:36.094" v="1934" actId="26606"/>
          <ac:spMkLst>
            <pc:docMk/>
            <pc:sldMk cId="3955102070" sldId="763"/>
            <ac:spMk id="11" creationId="{3B2069EE-A08E-44F0-B3F9-3CF8CC2DCAD5}"/>
          </ac:spMkLst>
        </pc:spChg>
        <pc:spChg chg="add del">
          <ac:chgData name="Chittaranjan Hens" userId="6fc03958433e8a43" providerId="LiveId" clId="{D4CFC1A1-7733-4FB9-9E77-B66CEA53A255}" dt="2023-02-07T18:59:29.381" v="1910" actId="26606"/>
          <ac:spMkLst>
            <pc:docMk/>
            <pc:sldMk cId="3955102070" sldId="763"/>
            <ac:spMk id="13" creationId="{33CD251C-A887-4D2F-925B-FC097198538B}"/>
          </ac:spMkLst>
        </pc:spChg>
        <pc:spChg chg="add del">
          <ac:chgData name="Chittaranjan Hens" userId="6fc03958433e8a43" providerId="LiveId" clId="{D4CFC1A1-7733-4FB9-9E77-B66CEA53A255}" dt="2023-02-07T18:59:29.381" v="1910" actId="26606"/>
          <ac:spMkLst>
            <pc:docMk/>
            <pc:sldMk cId="3955102070" sldId="763"/>
            <ac:spMk id="15" creationId="{3B2069EE-A08E-44F0-B3F9-3CF8CC2DCAD5}"/>
          </ac:spMkLst>
        </pc:spChg>
        <pc:spChg chg="add del">
          <ac:chgData name="Chittaranjan Hens" userId="6fc03958433e8a43" providerId="LiveId" clId="{D4CFC1A1-7733-4FB9-9E77-B66CEA53A255}" dt="2023-02-07T18:59:31.100" v="1912" actId="26606"/>
          <ac:spMkLst>
            <pc:docMk/>
            <pc:sldMk cId="3955102070" sldId="763"/>
            <ac:spMk id="21" creationId="{B3684CCF-CEBB-4D8E-A366-95E43D4C790B}"/>
          </ac:spMkLst>
        </pc:spChg>
        <pc:spChg chg="add del">
          <ac:chgData name="Chittaranjan Hens" userId="6fc03958433e8a43" providerId="LiveId" clId="{D4CFC1A1-7733-4FB9-9E77-B66CEA53A255}" dt="2023-02-07T18:59:31.100" v="1912" actId="26606"/>
          <ac:spMkLst>
            <pc:docMk/>
            <pc:sldMk cId="3955102070" sldId="763"/>
            <ac:spMk id="22" creationId="{70BEB1E7-2F88-40BC-B73D-42E5B6F80BFC}"/>
          </ac:spMkLst>
        </pc:spChg>
        <pc:grpChg chg="add del">
          <ac:chgData name="Chittaranjan Hens" userId="6fc03958433e8a43" providerId="LiveId" clId="{D4CFC1A1-7733-4FB9-9E77-B66CEA53A255}" dt="2023-02-07T19:00:36.094" v="1934" actId="26606"/>
          <ac:grpSpMkLst>
            <pc:docMk/>
            <pc:sldMk cId="3955102070" sldId="763"/>
            <ac:grpSpMk id="12" creationId="{9C6E8597-0CCE-4A8A-9326-AA52691A1C81}"/>
          </ac:grpSpMkLst>
        </pc:grpChg>
        <pc:grpChg chg="add del">
          <ac:chgData name="Chittaranjan Hens" userId="6fc03958433e8a43" providerId="LiveId" clId="{D4CFC1A1-7733-4FB9-9E77-B66CEA53A255}" dt="2023-02-07T18:59:29.381" v="1910" actId="26606"/>
          <ac:grpSpMkLst>
            <pc:docMk/>
            <pc:sldMk cId="3955102070" sldId="763"/>
            <ac:grpSpMk id="17" creationId="{9C6E8597-0CCE-4A8A-9326-AA52691A1C81}"/>
          </ac:grpSpMkLst>
        </pc:grpChg>
        <pc:picChg chg="mod ord">
          <ac:chgData name="Chittaranjan Hens" userId="6fc03958433e8a43" providerId="LiveId" clId="{D4CFC1A1-7733-4FB9-9E77-B66CEA53A255}" dt="2023-02-07T19:00:36.094" v="1934" actId="26606"/>
          <ac:picMkLst>
            <pc:docMk/>
            <pc:sldMk cId="3955102070" sldId="763"/>
            <ac:picMk id="2" creationId="{51B164C9-C9AC-FC1C-E60F-5761EB437D03}"/>
          </ac:picMkLst>
        </pc:picChg>
        <pc:picChg chg="add del mod">
          <ac:chgData name="Chittaranjan Hens" userId="6fc03958433e8a43" providerId="LiveId" clId="{D4CFC1A1-7733-4FB9-9E77-B66CEA53A255}" dt="2023-02-07T18:59:04.762" v="1907" actId="478"/>
          <ac:picMkLst>
            <pc:docMk/>
            <pc:sldMk cId="3955102070" sldId="763"/>
            <ac:picMk id="3" creationId="{1333F8ED-9F24-19EE-A781-8048AE81BE90}"/>
          </ac:picMkLst>
        </pc:picChg>
        <pc:picChg chg="add mod ord">
          <ac:chgData name="Chittaranjan Hens" userId="6fc03958433e8a43" providerId="LiveId" clId="{D4CFC1A1-7733-4FB9-9E77-B66CEA53A255}" dt="2023-02-07T19:01:25.077" v="1948" actId="1076"/>
          <ac:picMkLst>
            <pc:docMk/>
            <pc:sldMk cId="3955102070" sldId="763"/>
            <ac:picMk id="5" creationId="{9080605C-83E0-AE3E-EA8E-701F18D1F53C}"/>
          </ac:picMkLst>
        </pc:picChg>
        <pc:picChg chg="add mod ord">
          <ac:chgData name="Chittaranjan Hens" userId="6fc03958433e8a43" providerId="LiveId" clId="{D4CFC1A1-7733-4FB9-9E77-B66CEA53A255}" dt="2023-02-07T19:01:21.799" v="1947" actId="1076"/>
          <ac:picMkLst>
            <pc:docMk/>
            <pc:sldMk cId="3955102070" sldId="763"/>
            <ac:picMk id="7" creationId="{942A744F-748F-B999-2ACC-248258C24144}"/>
          </ac:picMkLst>
        </pc:picChg>
      </pc:sldChg>
      <pc:sldChg chg="delSp add del setBg delDesignElem">
        <pc:chgData name="Chittaranjan Hens" userId="6fc03958433e8a43" providerId="LiveId" clId="{D4CFC1A1-7733-4FB9-9E77-B66CEA53A255}" dt="2023-02-07T18:57:00.121" v="1845" actId="47"/>
        <pc:sldMkLst>
          <pc:docMk/>
          <pc:sldMk cId="3857797847" sldId="764"/>
        </pc:sldMkLst>
        <pc:spChg chg="del">
          <ac:chgData name="Chittaranjan Hens" userId="6fc03958433e8a43" providerId="LiveId" clId="{D4CFC1A1-7733-4FB9-9E77-B66CEA53A255}" dt="2023-02-07T18:56:34.861" v="1844"/>
          <ac:spMkLst>
            <pc:docMk/>
            <pc:sldMk cId="3857797847" sldId="764"/>
            <ac:spMk id="34" creationId="{C0B27210-D0CA-4654-B3E3-9ABB4F178EA1}"/>
          </ac:spMkLst>
        </pc:spChg>
        <pc:spChg chg="del">
          <ac:chgData name="Chittaranjan Hens" userId="6fc03958433e8a43" providerId="LiveId" clId="{D4CFC1A1-7733-4FB9-9E77-B66CEA53A255}" dt="2023-02-07T18:56:34.861" v="1844"/>
          <ac:spMkLst>
            <pc:docMk/>
            <pc:sldMk cId="3857797847" sldId="764"/>
            <ac:spMk id="35" creationId="{1DB7C82F-AB7E-4F0C-B829-FA1B9C415180}"/>
          </ac:spMkLst>
        </pc:spChg>
        <pc:spChg chg="del">
          <ac:chgData name="Chittaranjan Hens" userId="6fc03958433e8a43" providerId="LiveId" clId="{D4CFC1A1-7733-4FB9-9E77-B66CEA53A255}" dt="2023-02-07T18:56:34.861" v="1844"/>
          <ac:spMkLst>
            <pc:docMk/>
            <pc:sldMk cId="3857797847" sldId="764"/>
            <ac:spMk id="36" creationId="{70B66945-4967-4040-926D-DCA44313CDAB}"/>
          </ac:spMkLst>
        </pc:spChg>
      </pc:sldChg>
      <pc:sldChg chg="addSp delSp modSp add mod modAnim">
        <pc:chgData name="Chittaranjan Hens" userId="6fc03958433e8a43" providerId="LiveId" clId="{D4CFC1A1-7733-4FB9-9E77-B66CEA53A255}" dt="2023-02-09T04:18:26.294" v="2362"/>
        <pc:sldMkLst>
          <pc:docMk/>
          <pc:sldMk cId="1300111645" sldId="776"/>
        </pc:sldMkLst>
        <pc:spChg chg="del mod">
          <ac:chgData name="Chittaranjan Hens" userId="6fc03958433e8a43" providerId="LiveId" clId="{D4CFC1A1-7733-4FB9-9E77-B66CEA53A255}" dt="2023-02-09T04:18:25.180" v="2361" actId="478"/>
          <ac:spMkLst>
            <pc:docMk/>
            <pc:sldMk cId="1300111645" sldId="776"/>
            <ac:spMk id="4" creationId="{F940E97A-9788-489C-B9EB-0F7B7B0A3391}"/>
          </ac:spMkLst>
        </pc:spChg>
        <pc:spChg chg="mod">
          <ac:chgData name="Chittaranjan Hens" userId="6fc03958433e8a43" providerId="LiveId" clId="{D4CFC1A1-7733-4FB9-9E77-B66CEA53A255}" dt="2023-02-07T19:02:57.977" v="1969" actId="2711"/>
          <ac:spMkLst>
            <pc:docMk/>
            <pc:sldMk cId="1300111645" sldId="776"/>
            <ac:spMk id="5" creationId="{C4E7F075-0029-4B78-B9B6-89F7A65D16D6}"/>
          </ac:spMkLst>
        </pc:spChg>
        <pc:spChg chg="del mod">
          <ac:chgData name="Chittaranjan Hens" userId="6fc03958433e8a43" providerId="LiveId" clId="{D4CFC1A1-7733-4FB9-9E77-B66CEA53A255}" dt="2023-02-09T04:18:25.180" v="2361" actId="478"/>
          <ac:spMkLst>
            <pc:docMk/>
            <pc:sldMk cId="1300111645" sldId="776"/>
            <ac:spMk id="6" creationId="{FBCB170F-A8F0-4171-B3DE-1E21FD510CBD}"/>
          </ac:spMkLst>
        </pc:spChg>
        <pc:spChg chg="add mod">
          <ac:chgData name="Chittaranjan Hens" userId="6fc03958433e8a43" providerId="LiveId" clId="{D4CFC1A1-7733-4FB9-9E77-B66CEA53A255}" dt="2023-02-09T04:18:26.294" v="2362"/>
          <ac:spMkLst>
            <pc:docMk/>
            <pc:sldMk cId="1300111645" sldId="776"/>
            <ac:spMk id="7" creationId="{EC926AAE-C56C-B0E8-799B-294133F7FC20}"/>
          </ac:spMkLst>
        </pc:spChg>
        <pc:spChg chg="mod">
          <ac:chgData name="Chittaranjan Hens" userId="6fc03958433e8a43" providerId="LiveId" clId="{D4CFC1A1-7733-4FB9-9E77-B66CEA53A255}" dt="2023-02-07T19:02:50.245" v="1968" actId="207"/>
          <ac:spMkLst>
            <pc:docMk/>
            <pc:sldMk cId="1300111645" sldId="776"/>
            <ac:spMk id="8" creationId="{533CD7F3-AF71-4AE0-B217-21A7FD5489E5}"/>
          </ac:spMkLst>
        </pc:spChg>
        <pc:spChg chg="mod">
          <ac:chgData name="Chittaranjan Hens" userId="6fc03958433e8a43" providerId="LiveId" clId="{D4CFC1A1-7733-4FB9-9E77-B66CEA53A255}" dt="2023-02-07T19:02:45.384" v="1967" actId="1076"/>
          <ac:spMkLst>
            <pc:docMk/>
            <pc:sldMk cId="1300111645" sldId="776"/>
            <ac:spMk id="9" creationId="{E03C2A06-A08F-473D-9078-7E3B118FACDA}"/>
          </ac:spMkLst>
        </pc:spChg>
        <pc:spChg chg="add mod">
          <ac:chgData name="Chittaranjan Hens" userId="6fc03958433e8a43" providerId="LiveId" clId="{D4CFC1A1-7733-4FB9-9E77-B66CEA53A255}" dt="2023-02-07T19:28:01.949" v="2111" actId="113"/>
          <ac:spMkLst>
            <pc:docMk/>
            <pc:sldMk cId="1300111645" sldId="776"/>
            <ac:spMk id="11" creationId="{90E77283-37FE-BEE7-0D17-7A8B5C56EC80}"/>
          </ac:spMkLst>
        </pc:spChg>
        <pc:spChg chg="add mod">
          <ac:chgData name="Chittaranjan Hens" userId="6fc03958433e8a43" providerId="LiveId" clId="{D4CFC1A1-7733-4FB9-9E77-B66CEA53A255}" dt="2023-02-09T04:18:26.294" v="2362"/>
          <ac:spMkLst>
            <pc:docMk/>
            <pc:sldMk cId="1300111645" sldId="776"/>
            <ac:spMk id="12" creationId="{1BCAB970-FF61-D429-694E-F01003B2D116}"/>
          </ac:spMkLst>
        </pc:spChg>
        <pc:spChg chg="del mod topLvl">
          <ac:chgData name="Chittaranjan Hens" userId="6fc03958433e8a43" providerId="LiveId" clId="{D4CFC1A1-7733-4FB9-9E77-B66CEA53A255}" dt="2023-02-07T19:02:21.563" v="1960" actId="478"/>
          <ac:spMkLst>
            <pc:docMk/>
            <pc:sldMk cId="1300111645" sldId="776"/>
            <ac:spMk id="13" creationId="{1B71BA13-83ED-42FD-989B-630550E924EE}"/>
          </ac:spMkLst>
        </pc:spChg>
        <pc:spChg chg="add mod">
          <ac:chgData name="Chittaranjan Hens" userId="6fc03958433e8a43" providerId="LiveId" clId="{D4CFC1A1-7733-4FB9-9E77-B66CEA53A255}" dt="2023-02-09T04:18:26.294" v="2362"/>
          <ac:spMkLst>
            <pc:docMk/>
            <pc:sldMk cId="1300111645" sldId="776"/>
            <ac:spMk id="13" creationId="{450D0357-9857-9A91-9194-F1A9C4BE7E3E}"/>
          </ac:spMkLst>
        </pc:spChg>
        <pc:spChg chg="del mod">
          <ac:chgData name="Chittaranjan Hens" userId="6fc03958433e8a43" providerId="LiveId" clId="{D4CFC1A1-7733-4FB9-9E77-B66CEA53A255}" dt="2023-02-09T04:18:25.180" v="2361" actId="478"/>
          <ac:spMkLst>
            <pc:docMk/>
            <pc:sldMk cId="1300111645" sldId="776"/>
            <ac:spMk id="15" creationId="{4B5D0B76-326B-48A0-85E3-97D2563E4C2A}"/>
          </ac:spMkLst>
        </pc:spChg>
        <pc:grpChg chg="del">
          <ac:chgData name="Chittaranjan Hens" userId="6fc03958433e8a43" providerId="LiveId" clId="{D4CFC1A1-7733-4FB9-9E77-B66CEA53A255}" dt="2023-02-07T18:57:24.740" v="1850" actId="478"/>
          <ac:grpSpMkLst>
            <pc:docMk/>
            <pc:sldMk cId="1300111645" sldId="776"/>
            <ac:grpSpMk id="12" creationId="{8291642F-F485-4158-BB76-5272112587A5}"/>
          </ac:grpSpMkLst>
        </pc:grpChg>
        <pc:picChg chg="add mod ord">
          <ac:chgData name="Chittaranjan Hens" userId="6fc03958433e8a43" providerId="LiveId" clId="{D4CFC1A1-7733-4FB9-9E77-B66CEA53A255}" dt="2023-02-07T19:27:55.905" v="2108" actId="1076"/>
          <ac:picMkLst>
            <pc:docMk/>
            <pc:sldMk cId="1300111645" sldId="776"/>
            <ac:picMk id="3" creationId="{65D346DF-3D53-987B-A7CA-BEA0A9C6909D}"/>
          </ac:picMkLst>
        </pc:picChg>
        <pc:picChg chg="del topLvl">
          <ac:chgData name="Chittaranjan Hens" userId="6fc03958433e8a43" providerId="LiveId" clId="{D4CFC1A1-7733-4FB9-9E77-B66CEA53A255}" dt="2023-02-07T18:57:24.740" v="1850" actId="478"/>
          <ac:picMkLst>
            <pc:docMk/>
            <pc:sldMk cId="1300111645" sldId="776"/>
            <ac:picMk id="14" creationId="{5A3BC64A-BCB5-4582-BBB4-E5C150EFB243}"/>
          </ac:picMkLst>
        </pc:picChg>
      </pc:sldChg>
      <pc:sldChg chg="addSp delSp modSp add mod">
        <pc:chgData name="Chittaranjan Hens" userId="6fc03958433e8a43" providerId="LiveId" clId="{D4CFC1A1-7733-4FB9-9E77-B66CEA53A255}" dt="2023-02-07T19:24:56.554" v="2062" actId="113"/>
        <pc:sldMkLst>
          <pc:docMk/>
          <pc:sldMk cId="1755473842" sldId="777"/>
        </pc:sldMkLst>
        <pc:spChg chg="mod">
          <ac:chgData name="Chittaranjan Hens" userId="6fc03958433e8a43" providerId="LiveId" clId="{D4CFC1A1-7733-4FB9-9E77-B66CEA53A255}" dt="2023-02-07T19:04:46.385" v="1980" actId="207"/>
          <ac:spMkLst>
            <pc:docMk/>
            <pc:sldMk cId="1755473842" sldId="777"/>
            <ac:spMk id="4" creationId="{F940E97A-9788-489C-B9EB-0F7B7B0A3391}"/>
          </ac:spMkLst>
        </pc:spChg>
        <pc:spChg chg="mod">
          <ac:chgData name="Chittaranjan Hens" userId="6fc03958433e8a43" providerId="LiveId" clId="{D4CFC1A1-7733-4FB9-9E77-B66CEA53A255}" dt="2023-02-07T19:04:54.002" v="1981" actId="207"/>
          <ac:spMkLst>
            <pc:docMk/>
            <pc:sldMk cId="1755473842" sldId="777"/>
            <ac:spMk id="5" creationId="{C4E7F075-0029-4B78-B9B6-89F7A65D16D6}"/>
          </ac:spMkLst>
        </pc:spChg>
        <pc:spChg chg="mod">
          <ac:chgData name="Chittaranjan Hens" userId="6fc03958433e8a43" providerId="LiveId" clId="{D4CFC1A1-7733-4FB9-9E77-B66CEA53A255}" dt="2023-02-07T19:05:49.524" v="2004" actId="1036"/>
          <ac:spMkLst>
            <pc:docMk/>
            <pc:sldMk cId="1755473842" sldId="777"/>
            <ac:spMk id="6" creationId="{FBCB170F-A8F0-4171-B3DE-1E21FD510CBD}"/>
          </ac:spMkLst>
        </pc:spChg>
        <pc:spChg chg="mod">
          <ac:chgData name="Chittaranjan Hens" userId="6fc03958433e8a43" providerId="LiveId" clId="{D4CFC1A1-7733-4FB9-9E77-B66CEA53A255}" dt="2023-02-07T19:04:46.385" v="1980" actId="207"/>
          <ac:spMkLst>
            <pc:docMk/>
            <pc:sldMk cId="1755473842" sldId="777"/>
            <ac:spMk id="8" creationId="{533CD7F3-AF71-4AE0-B217-21A7FD5489E5}"/>
          </ac:spMkLst>
        </pc:spChg>
        <pc:spChg chg="mod">
          <ac:chgData name="Chittaranjan Hens" userId="6fc03958433e8a43" providerId="LiveId" clId="{D4CFC1A1-7733-4FB9-9E77-B66CEA53A255}" dt="2023-02-07T19:05:39.333" v="2000" actId="1076"/>
          <ac:spMkLst>
            <pc:docMk/>
            <pc:sldMk cId="1755473842" sldId="777"/>
            <ac:spMk id="9" creationId="{E03C2A06-A08F-473D-9078-7E3B118FACDA}"/>
          </ac:spMkLst>
        </pc:spChg>
        <pc:spChg chg="mod">
          <ac:chgData name="Chittaranjan Hens" userId="6fc03958433e8a43" providerId="LiveId" clId="{D4CFC1A1-7733-4FB9-9E77-B66CEA53A255}" dt="2023-02-07T19:04:46.385" v="1980" actId="207"/>
          <ac:spMkLst>
            <pc:docMk/>
            <pc:sldMk cId="1755473842" sldId="777"/>
            <ac:spMk id="11" creationId="{0A69B190-09D8-4D22-AD7F-2F0C90436612}"/>
          </ac:spMkLst>
        </pc:spChg>
        <pc:spChg chg="del mod topLvl">
          <ac:chgData name="Chittaranjan Hens" userId="6fc03958433e8a43" providerId="LiveId" clId="{D4CFC1A1-7733-4FB9-9E77-B66CEA53A255}" dt="2023-02-07T19:05:07.834" v="1985" actId="478"/>
          <ac:spMkLst>
            <pc:docMk/>
            <pc:sldMk cId="1755473842" sldId="777"/>
            <ac:spMk id="13" creationId="{1B71BA13-83ED-42FD-989B-630550E924EE}"/>
          </ac:spMkLst>
        </pc:spChg>
        <pc:spChg chg="mod">
          <ac:chgData name="Chittaranjan Hens" userId="6fc03958433e8a43" providerId="LiveId" clId="{D4CFC1A1-7733-4FB9-9E77-B66CEA53A255}" dt="2023-02-07T19:05:53.991" v="2007" actId="1038"/>
          <ac:spMkLst>
            <pc:docMk/>
            <pc:sldMk cId="1755473842" sldId="777"/>
            <ac:spMk id="15" creationId="{4B5D0B76-326B-48A0-85E3-97D2563E4C2A}"/>
          </ac:spMkLst>
        </pc:spChg>
        <pc:spChg chg="mod">
          <ac:chgData name="Chittaranjan Hens" userId="6fc03958433e8a43" providerId="LiveId" clId="{D4CFC1A1-7733-4FB9-9E77-B66CEA53A255}" dt="2023-02-07T19:04:46.385" v="1980" actId="207"/>
          <ac:spMkLst>
            <pc:docMk/>
            <pc:sldMk cId="1755473842" sldId="777"/>
            <ac:spMk id="16" creationId="{46408978-89D7-4356-980F-D228625B8093}"/>
          </ac:spMkLst>
        </pc:spChg>
        <pc:spChg chg="add mod">
          <ac:chgData name="Chittaranjan Hens" userId="6fc03958433e8a43" providerId="LiveId" clId="{D4CFC1A1-7733-4FB9-9E77-B66CEA53A255}" dt="2023-02-07T19:24:56.554" v="2062" actId="113"/>
          <ac:spMkLst>
            <pc:docMk/>
            <pc:sldMk cId="1755473842" sldId="777"/>
            <ac:spMk id="17" creationId="{340BCF94-31CA-4CFC-4684-5D52FBABCBF4}"/>
          </ac:spMkLst>
        </pc:spChg>
        <pc:grpChg chg="del">
          <ac:chgData name="Chittaranjan Hens" userId="6fc03958433e8a43" providerId="LiveId" clId="{D4CFC1A1-7733-4FB9-9E77-B66CEA53A255}" dt="2023-02-07T19:05:07.834" v="1985" actId="478"/>
          <ac:grpSpMkLst>
            <pc:docMk/>
            <pc:sldMk cId="1755473842" sldId="777"/>
            <ac:grpSpMk id="12" creationId="{8291642F-F485-4158-BB76-5272112587A5}"/>
          </ac:grpSpMkLst>
        </pc:grpChg>
        <pc:picChg chg="add mod ord">
          <ac:chgData name="Chittaranjan Hens" userId="6fc03958433e8a43" providerId="LiveId" clId="{D4CFC1A1-7733-4FB9-9E77-B66CEA53A255}" dt="2023-02-07T19:04:32.442" v="1979" actId="167"/>
          <ac:picMkLst>
            <pc:docMk/>
            <pc:sldMk cId="1755473842" sldId="777"/>
            <ac:picMk id="3" creationId="{C55E291A-7D83-6063-B15C-3EEE24B56850}"/>
          </ac:picMkLst>
        </pc:picChg>
        <pc:picChg chg="del topLvl">
          <ac:chgData name="Chittaranjan Hens" userId="6fc03958433e8a43" providerId="LiveId" clId="{D4CFC1A1-7733-4FB9-9E77-B66CEA53A255}" dt="2023-02-07T19:05:09.553" v="1986" actId="478"/>
          <ac:picMkLst>
            <pc:docMk/>
            <pc:sldMk cId="1755473842" sldId="777"/>
            <ac:picMk id="14" creationId="{5A3BC64A-BCB5-4582-BBB4-E5C150EFB243}"/>
          </ac:picMkLst>
        </pc:picChg>
      </pc:sldChg>
      <pc:sldChg chg="delSp add mod">
        <pc:chgData name="Chittaranjan Hens" userId="6fc03958433e8a43" providerId="LiveId" clId="{D4CFC1A1-7733-4FB9-9E77-B66CEA53A255}" dt="2023-02-07T19:07:46.575" v="2016" actId="478"/>
        <pc:sldMkLst>
          <pc:docMk/>
          <pc:sldMk cId="3178960083" sldId="778"/>
        </pc:sldMkLst>
        <pc:picChg chg="del">
          <ac:chgData name="Chittaranjan Hens" userId="6fc03958433e8a43" providerId="LiveId" clId="{D4CFC1A1-7733-4FB9-9E77-B66CEA53A255}" dt="2023-02-07T19:07:46.575" v="2016" actId="478"/>
          <ac:picMkLst>
            <pc:docMk/>
            <pc:sldMk cId="3178960083" sldId="778"/>
            <ac:picMk id="10" creationId="{98FA6D2E-01D3-E31E-3024-DC22ED45F0F9}"/>
          </ac:picMkLst>
        </pc:picChg>
        <pc:picChg chg="del">
          <ac:chgData name="Chittaranjan Hens" userId="6fc03958433e8a43" providerId="LiveId" clId="{D4CFC1A1-7733-4FB9-9E77-B66CEA53A255}" dt="2023-02-07T19:07:46.575" v="2016" actId="478"/>
          <ac:picMkLst>
            <pc:docMk/>
            <pc:sldMk cId="3178960083" sldId="778"/>
            <ac:picMk id="14" creationId="{C68F1575-E38D-765D-77FF-6488618CE311}"/>
          </ac:picMkLst>
        </pc:picChg>
      </pc:sldChg>
      <pc:sldChg chg="addSp delSp modSp add del mod ord setBg delDesignElem">
        <pc:chgData name="Chittaranjan Hens" userId="6fc03958433e8a43" providerId="LiveId" clId="{D4CFC1A1-7733-4FB9-9E77-B66CEA53A255}" dt="2023-02-07T19:01:35.890" v="1950" actId="47"/>
        <pc:sldMkLst>
          <pc:docMk/>
          <pc:sldMk cId="3857797847" sldId="778"/>
        </pc:sldMkLst>
        <pc:spChg chg="mod">
          <ac:chgData name="Chittaranjan Hens" userId="6fc03958433e8a43" providerId="LiveId" clId="{D4CFC1A1-7733-4FB9-9E77-B66CEA53A255}" dt="2023-02-07T18:58:15.795" v="1905" actId="14100"/>
          <ac:spMkLst>
            <pc:docMk/>
            <pc:sldMk cId="3857797847" sldId="778"/>
            <ac:spMk id="6" creationId="{2C39BA5E-20C7-41A0-BB8E-4E9C5E0AC58C}"/>
          </ac:spMkLst>
        </pc:spChg>
        <pc:spChg chg="add del">
          <ac:chgData name="Chittaranjan Hens" userId="6fc03958433e8a43" providerId="LiveId" clId="{D4CFC1A1-7733-4FB9-9E77-B66CEA53A255}" dt="2023-02-07T18:57:07.703" v="1848"/>
          <ac:spMkLst>
            <pc:docMk/>
            <pc:sldMk cId="3857797847" sldId="778"/>
            <ac:spMk id="34" creationId="{C0B27210-D0CA-4654-B3E3-9ABB4F178EA1}"/>
          </ac:spMkLst>
        </pc:spChg>
        <pc:spChg chg="add del">
          <ac:chgData name="Chittaranjan Hens" userId="6fc03958433e8a43" providerId="LiveId" clId="{D4CFC1A1-7733-4FB9-9E77-B66CEA53A255}" dt="2023-02-07T18:57:07.703" v="1848"/>
          <ac:spMkLst>
            <pc:docMk/>
            <pc:sldMk cId="3857797847" sldId="778"/>
            <ac:spMk id="35" creationId="{1DB7C82F-AB7E-4F0C-B829-FA1B9C415180}"/>
          </ac:spMkLst>
        </pc:spChg>
        <pc:spChg chg="add del">
          <ac:chgData name="Chittaranjan Hens" userId="6fc03958433e8a43" providerId="LiveId" clId="{D4CFC1A1-7733-4FB9-9E77-B66CEA53A255}" dt="2023-02-07T18:57:07.703" v="1848"/>
          <ac:spMkLst>
            <pc:docMk/>
            <pc:sldMk cId="3857797847" sldId="778"/>
            <ac:spMk id="36" creationId="{70B66945-4967-4040-926D-DCA44313CDAB}"/>
          </ac:spMkLst>
        </pc:spChg>
        <pc:picChg chg="del mod">
          <ac:chgData name="Chittaranjan Hens" userId="6fc03958433e8a43" providerId="LiveId" clId="{D4CFC1A1-7733-4FB9-9E77-B66CEA53A255}" dt="2023-02-07T18:57:38.577" v="1854" actId="478"/>
          <ac:picMkLst>
            <pc:docMk/>
            <pc:sldMk cId="3857797847" sldId="778"/>
            <ac:picMk id="7" creationId="{9B47E8B4-0C52-4BEA-A696-6F494AA1778C}"/>
          </ac:picMkLst>
        </pc:picChg>
        <pc:picChg chg="del mod">
          <ac:chgData name="Chittaranjan Hens" userId="6fc03958433e8a43" providerId="LiveId" clId="{D4CFC1A1-7733-4FB9-9E77-B66CEA53A255}" dt="2023-02-07T18:57:38.577" v="1854" actId="478"/>
          <ac:picMkLst>
            <pc:docMk/>
            <pc:sldMk cId="3857797847" sldId="778"/>
            <ac:picMk id="9" creationId="{D5AF6912-1F84-4FD5-A031-C33F341D7F12}"/>
          </ac:picMkLst>
        </pc:picChg>
      </pc:sldChg>
      <pc:sldChg chg="add del">
        <pc:chgData name="Chittaranjan Hens" userId="6fc03958433e8a43" providerId="LiveId" clId="{D4CFC1A1-7733-4FB9-9E77-B66CEA53A255}" dt="2023-02-07T19:07:20.788" v="2014"/>
        <pc:sldMkLst>
          <pc:docMk/>
          <pc:sldMk cId="791861254" sldId="779"/>
        </pc:sldMkLst>
      </pc:sldChg>
      <pc:sldChg chg="modSp add mod">
        <pc:chgData name="Chittaranjan Hens" userId="6fc03958433e8a43" providerId="LiveId" clId="{D4CFC1A1-7733-4FB9-9E77-B66CEA53A255}" dt="2023-02-07T19:08:30.736" v="2018" actId="207"/>
        <pc:sldMkLst>
          <pc:docMk/>
          <pc:sldMk cId="1320734021" sldId="779"/>
        </pc:sldMkLst>
        <pc:picChg chg="mod">
          <ac:chgData name="Chittaranjan Hens" userId="6fc03958433e8a43" providerId="LiveId" clId="{D4CFC1A1-7733-4FB9-9E77-B66CEA53A255}" dt="2023-02-07T19:08:30.736" v="2018" actId="207"/>
          <ac:picMkLst>
            <pc:docMk/>
            <pc:sldMk cId="1320734021" sldId="779"/>
            <ac:picMk id="14" creationId="{C68F1575-E38D-765D-77FF-6488618CE311}"/>
          </ac:picMkLst>
        </pc:picChg>
      </pc:sldChg>
      <pc:sldChg chg="addSp delSp modSp add mod delAnim modAnim">
        <pc:chgData name="Chittaranjan Hens" userId="6fc03958433e8a43" providerId="LiveId" clId="{D4CFC1A1-7733-4FB9-9E77-B66CEA53A255}" dt="2023-02-09T04:18:13.915" v="2360" actId="20577"/>
        <pc:sldMkLst>
          <pc:docMk/>
          <pc:sldMk cId="1208977773" sldId="780"/>
        </pc:sldMkLst>
        <pc:spChg chg="mod">
          <ac:chgData name="Chittaranjan Hens" userId="6fc03958433e8a43" providerId="LiveId" clId="{D4CFC1A1-7733-4FB9-9E77-B66CEA53A255}" dt="2023-02-09T04:18:13.915" v="2360" actId="20577"/>
          <ac:spMkLst>
            <pc:docMk/>
            <pc:sldMk cId="1208977773" sldId="780"/>
            <ac:spMk id="4" creationId="{F940E97A-9788-489C-B9EB-0F7B7B0A3391}"/>
          </ac:spMkLst>
        </pc:spChg>
        <pc:spChg chg="mod">
          <ac:chgData name="Chittaranjan Hens" userId="6fc03958433e8a43" providerId="LiveId" clId="{D4CFC1A1-7733-4FB9-9E77-B66CEA53A255}" dt="2023-02-09T04:18:11.808" v="2359" actId="20577"/>
          <ac:spMkLst>
            <pc:docMk/>
            <pc:sldMk cId="1208977773" sldId="780"/>
            <ac:spMk id="6" creationId="{FBCB170F-A8F0-4171-B3DE-1E21FD510CBD}"/>
          </ac:spMkLst>
        </pc:spChg>
        <pc:spChg chg="add mod">
          <ac:chgData name="Chittaranjan Hens" userId="6fc03958433e8a43" providerId="LiveId" clId="{D4CFC1A1-7733-4FB9-9E77-B66CEA53A255}" dt="2023-02-07T19:12:43.097" v="2038" actId="1076"/>
          <ac:spMkLst>
            <pc:docMk/>
            <pc:sldMk cId="1208977773" sldId="780"/>
            <ac:spMk id="7" creationId="{7EB09ED0-812B-CBB9-8AC1-EFB549A070CE}"/>
          </ac:spMkLst>
        </pc:spChg>
        <pc:spChg chg="del">
          <ac:chgData name="Chittaranjan Hens" userId="6fc03958433e8a43" providerId="LiveId" clId="{D4CFC1A1-7733-4FB9-9E77-B66CEA53A255}" dt="2023-02-07T19:10:37.673" v="2023" actId="478"/>
          <ac:spMkLst>
            <pc:docMk/>
            <pc:sldMk cId="1208977773" sldId="780"/>
            <ac:spMk id="8" creationId="{533CD7F3-AF71-4AE0-B217-21A7FD5489E5}"/>
          </ac:spMkLst>
        </pc:spChg>
        <pc:spChg chg="mod">
          <ac:chgData name="Chittaranjan Hens" userId="6fc03958433e8a43" providerId="LiveId" clId="{D4CFC1A1-7733-4FB9-9E77-B66CEA53A255}" dt="2023-02-07T19:25:09.450" v="2065" actId="113"/>
          <ac:spMkLst>
            <pc:docMk/>
            <pc:sldMk cId="1208977773" sldId="780"/>
            <ac:spMk id="11" creationId="{90E77283-37FE-BEE7-0D17-7A8B5C56EC80}"/>
          </ac:spMkLst>
        </pc:spChg>
        <pc:spChg chg="add mod">
          <ac:chgData name="Chittaranjan Hens" userId="6fc03958433e8a43" providerId="LiveId" clId="{D4CFC1A1-7733-4FB9-9E77-B66CEA53A255}" dt="2023-02-07T19:15:57.003" v="2055" actId="207"/>
          <ac:spMkLst>
            <pc:docMk/>
            <pc:sldMk cId="1208977773" sldId="780"/>
            <ac:spMk id="12" creationId="{C81839F0-5A0B-5B84-1EF9-AFBFD1FF54E4}"/>
          </ac:spMkLst>
        </pc:spChg>
        <pc:spChg chg="add mod">
          <ac:chgData name="Chittaranjan Hens" userId="6fc03958433e8a43" providerId="LiveId" clId="{D4CFC1A1-7733-4FB9-9E77-B66CEA53A255}" dt="2023-02-07T19:25:40.780" v="2087" actId="27636"/>
          <ac:spMkLst>
            <pc:docMk/>
            <pc:sldMk cId="1208977773" sldId="780"/>
            <ac:spMk id="14" creationId="{DB3ECC9F-1F82-DB4E-09F2-6620CAA52E69}"/>
          </ac:spMkLst>
        </pc:spChg>
        <pc:spChg chg="mod">
          <ac:chgData name="Chittaranjan Hens" userId="6fc03958433e8a43" providerId="LiveId" clId="{D4CFC1A1-7733-4FB9-9E77-B66CEA53A255}" dt="2023-02-09T04:17:45.896" v="2355" actId="20577"/>
          <ac:spMkLst>
            <pc:docMk/>
            <pc:sldMk cId="1208977773" sldId="780"/>
            <ac:spMk id="15" creationId="{4B5D0B76-326B-48A0-85E3-97D2563E4C2A}"/>
          </ac:spMkLst>
        </pc:spChg>
        <pc:spChg chg="add mod">
          <ac:chgData name="Chittaranjan Hens" userId="6fc03958433e8a43" providerId="LiveId" clId="{D4CFC1A1-7733-4FB9-9E77-B66CEA53A255}" dt="2023-02-07T19:14:48.881" v="2051" actId="1076"/>
          <ac:spMkLst>
            <pc:docMk/>
            <pc:sldMk cId="1208977773" sldId="780"/>
            <ac:spMk id="17" creationId="{CFA6D0D6-2D9C-F59D-D70A-208E880A9269}"/>
          </ac:spMkLst>
        </pc:spChg>
        <pc:spChg chg="mod">
          <ac:chgData name="Chittaranjan Hens" userId="6fc03958433e8a43" providerId="LiveId" clId="{D4CFC1A1-7733-4FB9-9E77-B66CEA53A255}" dt="2023-02-07T19:12:59.883" v="2039" actId="207"/>
          <ac:spMkLst>
            <pc:docMk/>
            <pc:sldMk cId="1208977773" sldId="780"/>
            <ac:spMk id="18" creationId="{60A5B3B0-6E44-CC23-8506-5B322373D9D5}"/>
          </ac:spMkLst>
        </pc:spChg>
        <pc:spChg chg="add mod">
          <ac:chgData name="Chittaranjan Hens" userId="6fc03958433e8a43" providerId="LiveId" clId="{D4CFC1A1-7733-4FB9-9E77-B66CEA53A255}" dt="2023-02-07T19:12:36.797" v="2037" actId="1076"/>
          <ac:spMkLst>
            <pc:docMk/>
            <pc:sldMk cId="1208977773" sldId="780"/>
            <ac:spMk id="19" creationId="{7DD45D80-4ABA-DE5C-DC19-42D99031ED0B}"/>
          </ac:spMkLst>
        </pc:spChg>
        <pc:spChg chg="add mod">
          <ac:chgData name="Chittaranjan Hens" userId="6fc03958433e8a43" providerId="LiveId" clId="{D4CFC1A1-7733-4FB9-9E77-B66CEA53A255}" dt="2023-02-07T19:25:50.575" v="2107" actId="27636"/>
          <ac:spMkLst>
            <pc:docMk/>
            <pc:sldMk cId="1208977773" sldId="780"/>
            <ac:spMk id="28" creationId="{C12DE65D-A805-CDA8-89F3-C61A2BDD3F9B}"/>
          </ac:spMkLst>
        </pc:spChg>
        <pc:spChg chg="mod">
          <ac:chgData name="Chittaranjan Hens" userId="6fc03958433e8a43" providerId="LiveId" clId="{D4CFC1A1-7733-4FB9-9E77-B66CEA53A255}" dt="2023-02-07T19:14:21.247" v="2048"/>
          <ac:spMkLst>
            <pc:docMk/>
            <pc:sldMk cId="1208977773" sldId="780"/>
            <ac:spMk id="30" creationId="{5A9EBE2B-D0A4-D4D7-CE15-0FD2B5CC02DF}"/>
          </ac:spMkLst>
        </pc:spChg>
        <pc:spChg chg="add mod">
          <ac:chgData name="Chittaranjan Hens" userId="6fc03958433e8a43" providerId="LiveId" clId="{D4CFC1A1-7733-4FB9-9E77-B66CEA53A255}" dt="2023-02-07T19:25:45.750" v="2097" actId="27636"/>
          <ac:spMkLst>
            <pc:docMk/>
            <pc:sldMk cId="1208977773" sldId="780"/>
            <ac:spMk id="31" creationId="{F7A2D8AD-3800-08DC-597E-98B567A129E0}"/>
          </ac:spMkLst>
        </pc:spChg>
        <pc:spChg chg="add mod">
          <ac:chgData name="Chittaranjan Hens" userId="6fc03958433e8a43" providerId="LiveId" clId="{D4CFC1A1-7733-4FB9-9E77-B66CEA53A255}" dt="2023-02-07T19:25:33.847" v="2077" actId="20577"/>
          <ac:spMkLst>
            <pc:docMk/>
            <pc:sldMk cId="1208977773" sldId="780"/>
            <ac:spMk id="36" creationId="{A92DA810-DA38-DCFD-D540-A7918E998237}"/>
          </ac:spMkLst>
        </pc:spChg>
        <pc:spChg chg="add mod">
          <ac:chgData name="Chittaranjan Hens" userId="6fc03958433e8a43" providerId="LiveId" clId="{D4CFC1A1-7733-4FB9-9E77-B66CEA53A255}" dt="2023-02-07T19:25:16.581" v="2066" actId="207"/>
          <ac:spMkLst>
            <pc:docMk/>
            <pc:sldMk cId="1208977773" sldId="780"/>
            <ac:spMk id="37" creationId="{B3158CB0-A947-C153-47AF-1349830CB590}"/>
          </ac:spMkLst>
        </pc:spChg>
        <pc:grpChg chg="add mod">
          <ac:chgData name="Chittaranjan Hens" userId="6fc03958433e8a43" providerId="LiveId" clId="{D4CFC1A1-7733-4FB9-9E77-B66CEA53A255}" dt="2023-02-07T19:14:39.973" v="2050" actId="1076"/>
          <ac:grpSpMkLst>
            <pc:docMk/>
            <pc:sldMk cId="1208977773" sldId="780"/>
            <ac:grpSpMk id="13" creationId="{40C4FDBF-83C5-C003-203C-515A1A9201A4}"/>
          </ac:grpSpMkLst>
        </pc:grpChg>
        <pc:grpChg chg="add mod">
          <ac:chgData name="Chittaranjan Hens" userId="6fc03958433e8a43" providerId="LiveId" clId="{D4CFC1A1-7733-4FB9-9E77-B66CEA53A255}" dt="2023-02-07T19:14:21.247" v="2048"/>
          <ac:grpSpMkLst>
            <pc:docMk/>
            <pc:sldMk cId="1208977773" sldId="780"/>
            <ac:grpSpMk id="29" creationId="{7832389C-E02C-C1AC-70C4-8B20F365691A}"/>
          </ac:grpSpMkLst>
        </pc:grpChg>
        <pc:graphicFrameChg chg="add del mod replId">
          <ac:chgData name="Chittaranjan Hens" userId="6fc03958433e8a43" providerId="LiveId" clId="{D4CFC1A1-7733-4FB9-9E77-B66CEA53A255}" dt="2023-02-07T19:12:18.913" v="2033"/>
          <ac:graphicFrameMkLst>
            <pc:docMk/>
            <pc:sldMk cId="1208977773" sldId="780"/>
            <ac:graphicFrameMk id="20" creationId="{7EB09ED0-812B-CBB9-8AC1-EFB549A070CE}"/>
          </ac:graphicFrameMkLst>
        </pc:graphicFrameChg>
        <pc:graphicFrameChg chg="del mod replId">
          <ac:chgData name="Chittaranjan Hens" userId="6fc03958433e8a43" providerId="LiveId" clId="{D4CFC1A1-7733-4FB9-9E77-B66CEA53A255}" dt="2023-02-07T19:12:18.913" v="2033"/>
          <ac:graphicFrameMkLst>
            <pc:docMk/>
            <pc:sldMk cId="1208977773" sldId="780"/>
            <ac:graphicFrameMk id="22" creationId="{DB3ECC9F-1F82-DB4E-09F2-6620CAA52E69}"/>
          </ac:graphicFrameMkLst>
        </pc:graphicFrameChg>
        <pc:graphicFrameChg chg="del mod replId">
          <ac:chgData name="Chittaranjan Hens" userId="6fc03958433e8a43" providerId="LiveId" clId="{D4CFC1A1-7733-4FB9-9E77-B66CEA53A255}" dt="2023-02-07T19:12:18.913" v="2033"/>
          <ac:graphicFrameMkLst>
            <pc:docMk/>
            <pc:sldMk cId="1208977773" sldId="780"/>
            <ac:graphicFrameMk id="24" creationId="{CFA6D0D6-2D9C-F59D-D70A-208E880A9269}"/>
          </ac:graphicFrameMkLst>
        </pc:graphicFrameChg>
        <pc:graphicFrameChg chg="add del mod replId">
          <ac:chgData name="Chittaranjan Hens" userId="6fc03958433e8a43" providerId="LiveId" clId="{D4CFC1A1-7733-4FB9-9E77-B66CEA53A255}" dt="2023-02-07T19:12:18.913" v="2033"/>
          <ac:graphicFrameMkLst>
            <pc:docMk/>
            <pc:sldMk cId="1208977773" sldId="780"/>
            <ac:graphicFrameMk id="26" creationId="{7DD45D80-4ABA-DE5C-DC19-42D99031ED0B}"/>
          </ac:graphicFrameMkLst>
        </pc:graphicFrameChg>
        <pc:graphicFrameChg chg="add del mod replId">
          <ac:chgData name="Chittaranjan Hens" userId="6fc03958433e8a43" providerId="LiveId" clId="{D4CFC1A1-7733-4FB9-9E77-B66CEA53A255}" dt="2023-02-07T19:14:21.247" v="2048"/>
          <ac:graphicFrameMkLst>
            <pc:docMk/>
            <pc:sldMk cId="1208977773" sldId="780"/>
            <ac:graphicFrameMk id="32" creationId="{C12DE65D-A805-CDA8-89F3-C61A2BDD3F9B}"/>
          </ac:graphicFrameMkLst>
        </pc:graphicFrameChg>
        <pc:graphicFrameChg chg="del mod replId">
          <ac:chgData name="Chittaranjan Hens" userId="6fc03958433e8a43" providerId="LiveId" clId="{D4CFC1A1-7733-4FB9-9E77-B66CEA53A255}" dt="2023-02-07T19:14:21.247" v="2048"/>
          <ac:graphicFrameMkLst>
            <pc:docMk/>
            <pc:sldMk cId="1208977773" sldId="780"/>
            <ac:graphicFrameMk id="34" creationId="{F7A2D8AD-3800-08DC-597E-98B567A129E0}"/>
          </ac:graphicFrameMkLst>
        </pc:graphicFrameChg>
        <pc:graphicFrameChg chg="add mod">
          <ac:chgData name="Chittaranjan Hens" userId="6fc03958433e8a43" providerId="LiveId" clId="{D4CFC1A1-7733-4FB9-9E77-B66CEA53A255}" dt="2023-02-08T19:40:34.399" v="2133" actId="207"/>
          <ac:graphicFrameMkLst>
            <pc:docMk/>
            <pc:sldMk cId="1208977773" sldId="780"/>
            <ac:graphicFrameMk id="38" creationId="{9271DA47-22C6-A1AA-6422-E7467D728925}"/>
          </ac:graphicFrameMkLst>
        </pc:graphicFrameChg>
        <pc:picChg chg="del">
          <ac:chgData name="Chittaranjan Hens" userId="6fc03958433e8a43" providerId="LiveId" clId="{D4CFC1A1-7733-4FB9-9E77-B66CEA53A255}" dt="2023-02-07T19:10:34.826" v="2022" actId="478"/>
          <ac:picMkLst>
            <pc:docMk/>
            <pc:sldMk cId="1208977773" sldId="780"/>
            <ac:picMk id="16" creationId="{E4A69763-BA8B-41A5-8FFE-0796FFAB0745}"/>
          </ac:picMkLst>
        </pc:picChg>
      </pc:sldChg>
      <pc:sldChg chg="addSp delSp modSp add mod ord delAnim modAnim">
        <pc:chgData name="Chittaranjan Hens" userId="6fc03958433e8a43" providerId="LiveId" clId="{D4CFC1A1-7733-4FB9-9E77-B66CEA53A255}" dt="2023-02-09T04:18:46.426" v="2368"/>
        <pc:sldMkLst>
          <pc:docMk/>
          <pc:sldMk cId="1592827055" sldId="781"/>
        </pc:sldMkLst>
        <pc:spChg chg="del">
          <ac:chgData name="Chittaranjan Hens" userId="6fc03958433e8a43" providerId="LiveId" clId="{D4CFC1A1-7733-4FB9-9E77-B66CEA53A255}" dt="2023-02-09T04:18:34.454" v="2363" actId="478"/>
          <ac:spMkLst>
            <pc:docMk/>
            <pc:sldMk cId="1592827055" sldId="781"/>
            <ac:spMk id="4" creationId="{F940E97A-9788-489C-B9EB-0F7B7B0A3391}"/>
          </ac:spMkLst>
        </pc:spChg>
        <pc:spChg chg="del">
          <ac:chgData name="Chittaranjan Hens" userId="6fc03958433e8a43" providerId="LiveId" clId="{D4CFC1A1-7733-4FB9-9E77-B66CEA53A255}" dt="2023-02-09T04:18:34.454" v="2363" actId="478"/>
          <ac:spMkLst>
            <pc:docMk/>
            <pc:sldMk cId="1592827055" sldId="781"/>
            <ac:spMk id="6" creationId="{FBCB170F-A8F0-4171-B3DE-1E21FD510CBD}"/>
          </ac:spMkLst>
        </pc:spChg>
        <pc:spChg chg="add mod">
          <ac:chgData name="Chittaranjan Hens" userId="6fc03958433e8a43" providerId="LiveId" clId="{D4CFC1A1-7733-4FB9-9E77-B66CEA53A255}" dt="2023-02-09T04:18:35.498" v="2364"/>
          <ac:spMkLst>
            <pc:docMk/>
            <pc:sldMk cId="1592827055" sldId="781"/>
            <ac:spMk id="7" creationId="{498C8D8D-EE1A-3FCA-5A74-4C965846BD55}"/>
          </ac:spMkLst>
        </pc:spChg>
        <pc:spChg chg="del">
          <ac:chgData name="Chittaranjan Hens" userId="6fc03958433e8a43" providerId="LiveId" clId="{D4CFC1A1-7733-4FB9-9E77-B66CEA53A255}" dt="2023-02-08T19:40:09.214" v="2130" actId="478"/>
          <ac:spMkLst>
            <pc:docMk/>
            <pc:sldMk cId="1592827055" sldId="781"/>
            <ac:spMk id="8" creationId="{533CD7F3-AF71-4AE0-B217-21A7FD5489E5}"/>
          </ac:spMkLst>
        </pc:spChg>
        <pc:spChg chg="add mod">
          <ac:chgData name="Chittaranjan Hens" userId="6fc03958433e8a43" providerId="LiveId" clId="{D4CFC1A1-7733-4FB9-9E77-B66CEA53A255}" dt="2023-02-09T04:18:35.498" v="2364"/>
          <ac:spMkLst>
            <pc:docMk/>
            <pc:sldMk cId="1592827055" sldId="781"/>
            <ac:spMk id="8" creationId="{D1C32A81-5EDD-BD50-55CA-DEA1AA402C24}"/>
          </ac:spMkLst>
        </pc:spChg>
        <pc:spChg chg="add mod">
          <ac:chgData name="Chittaranjan Hens" userId="6fc03958433e8a43" providerId="LiveId" clId="{D4CFC1A1-7733-4FB9-9E77-B66CEA53A255}" dt="2023-02-09T04:18:35.498" v="2364"/>
          <ac:spMkLst>
            <pc:docMk/>
            <pc:sldMk cId="1592827055" sldId="781"/>
            <ac:spMk id="12" creationId="{4727C885-41EA-F730-BB32-C7A0F36EC298}"/>
          </ac:spMkLst>
        </pc:spChg>
        <pc:spChg chg="del">
          <ac:chgData name="Chittaranjan Hens" userId="6fc03958433e8a43" providerId="LiveId" clId="{D4CFC1A1-7733-4FB9-9E77-B66CEA53A255}" dt="2023-02-09T04:18:34.454" v="2363" actId="478"/>
          <ac:spMkLst>
            <pc:docMk/>
            <pc:sldMk cId="1592827055" sldId="781"/>
            <ac:spMk id="15" creationId="{4B5D0B76-326B-48A0-85E3-97D2563E4C2A}"/>
          </ac:spMkLst>
        </pc:spChg>
        <pc:picChg chg="mod">
          <ac:chgData name="Chittaranjan Hens" userId="6fc03958433e8a43" providerId="LiveId" clId="{D4CFC1A1-7733-4FB9-9E77-B66CEA53A255}" dt="2023-02-09T04:18:37.081" v="2365" actId="1076"/>
          <ac:picMkLst>
            <pc:docMk/>
            <pc:sldMk cId="1592827055" sldId="781"/>
            <ac:picMk id="3" creationId="{65D346DF-3D53-987B-A7CA-BEA0A9C6909D}"/>
          </ac:picMkLst>
        </pc:picChg>
        <pc:picChg chg="del mod">
          <ac:chgData name="Chittaranjan Hens" userId="6fc03958433e8a43" providerId="LiveId" clId="{D4CFC1A1-7733-4FB9-9E77-B66CEA53A255}" dt="2023-02-08T19:40:06.580" v="2129" actId="478"/>
          <ac:picMkLst>
            <pc:docMk/>
            <pc:sldMk cId="1592827055" sldId="781"/>
            <ac:picMk id="16" creationId="{E4A69763-BA8B-41A5-8FFE-0796FFAB0745}"/>
          </ac:picMkLst>
        </pc:picChg>
      </pc:sldChg>
      <pc:sldChg chg="addSp delSp modSp add mod">
        <pc:chgData name="Chittaranjan Hens" userId="6fc03958433e8a43" providerId="LiveId" clId="{D4CFC1A1-7733-4FB9-9E77-B66CEA53A255}" dt="2023-02-08T20:08:37.465" v="2164" actId="1076"/>
        <pc:sldMkLst>
          <pc:docMk/>
          <pc:sldMk cId="1309628482" sldId="782"/>
        </pc:sldMkLst>
        <pc:spChg chg="add mod">
          <ac:chgData name="Chittaranjan Hens" userId="6fc03958433e8a43" providerId="LiveId" clId="{D4CFC1A1-7733-4FB9-9E77-B66CEA53A255}" dt="2023-02-08T20:08:30.145" v="2161"/>
          <ac:spMkLst>
            <pc:docMk/>
            <pc:sldMk cId="1309628482" sldId="782"/>
            <ac:spMk id="5" creationId="{38528B5F-CF25-F516-EDDF-E2767179124B}"/>
          </ac:spMkLst>
        </pc:spChg>
        <pc:spChg chg="del mod">
          <ac:chgData name="Chittaranjan Hens" userId="6fc03958433e8a43" providerId="LiveId" clId="{D4CFC1A1-7733-4FB9-9E77-B66CEA53A255}" dt="2023-02-08T20:07:51.413" v="2152" actId="478"/>
          <ac:spMkLst>
            <pc:docMk/>
            <pc:sldMk cId="1309628482" sldId="782"/>
            <ac:spMk id="5122" creationId="{8D317AE1-DF06-5347-CB6A-3C0AF77DE589}"/>
          </ac:spMkLst>
        </pc:spChg>
        <pc:picChg chg="add mod">
          <ac:chgData name="Chittaranjan Hens" userId="6fc03958433e8a43" providerId="LiveId" clId="{D4CFC1A1-7733-4FB9-9E77-B66CEA53A255}" dt="2023-02-08T20:08:37.465" v="2164" actId="1076"/>
          <ac:picMkLst>
            <pc:docMk/>
            <pc:sldMk cId="1309628482" sldId="782"/>
            <ac:picMk id="4" creationId="{14AA4CFC-556E-212F-B9C0-C74EF1F853AE}"/>
          </ac:picMkLst>
        </pc:picChg>
        <pc:picChg chg="del">
          <ac:chgData name="Chittaranjan Hens" userId="6fc03958433e8a43" providerId="LiveId" clId="{D4CFC1A1-7733-4FB9-9E77-B66CEA53A255}" dt="2023-02-08T20:07:43.926" v="2150" actId="478"/>
          <ac:picMkLst>
            <pc:docMk/>
            <pc:sldMk cId="1309628482" sldId="782"/>
            <ac:picMk id="5123" creationId="{12EA6230-BDD1-1896-29BF-21FD8AAB4EDC}"/>
          </ac:picMkLst>
        </pc:picChg>
      </pc:sldChg>
      <pc:sldChg chg="addSp modSp add mod">
        <pc:chgData name="Chittaranjan Hens" userId="6fc03958433e8a43" providerId="LiveId" clId="{D4CFC1A1-7733-4FB9-9E77-B66CEA53A255}" dt="2023-02-08T20:09:45.725" v="2174" actId="14100"/>
        <pc:sldMkLst>
          <pc:docMk/>
          <pc:sldMk cId="3410200856" sldId="783"/>
        </pc:sldMkLst>
        <pc:picChg chg="add mod">
          <ac:chgData name="Chittaranjan Hens" userId="6fc03958433e8a43" providerId="LiveId" clId="{D4CFC1A1-7733-4FB9-9E77-B66CEA53A255}" dt="2023-02-08T20:09:20.498" v="2170" actId="14100"/>
          <ac:picMkLst>
            <pc:docMk/>
            <pc:sldMk cId="3410200856" sldId="783"/>
            <ac:picMk id="6" creationId="{38DCE489-DDE4-F607-070F-BDACDDAAE447}"/>
          </ac:picMkLst>
        </pc:picChg>
        <pc:picChg chg="add mod">
          <ac:chgData name="Chittaranjan Hens" userId="6fc03958433e8a43" providerId="LiveId" clId="{D4CFC1A1-7733-4FB9-9E77-B66CEA53A255}" dt="2023-02-08T20:09:45.725" v="2174" actId="14100"/>
          <ac:picMkLst>
            <pc:docMk/>
            <pc:sldMk cId="3410200856" sldId="783"/>
            <ac:picMk id="8" creationId="{A35885E9-8CBD-4D3B-0A81-D9BDCE5FF4B6}"/>
          </ac:picMkLst>
        </pc:picChg>
      </pc:sldChg>
      <pc:sldChg chg="add del">
        <pc:chgData name="Chittaranjan Hens" userId="6fc03958433e8a43" providerId="LiveId" clId="{D4CFC1A1-7733-4FB9-9E77-B66CEA53A255}" dt="2023-02-08T20:07:54.028" v="2154"/>
        <pc:sldMkLst>
          <pc:docMk/>
          <pc:sldMk cId="3441471290" sldId="783"/>
        </pc:sldMkLst>
      </pc:sldChg>
      <pc:sldChg chg="addSp modSp add mod">
        <pc:chgData name="Chittaranjan Hens" userId="6fc03958433e8a43" providerId="LiveId" clId="{D4CFC1A1-7733-4FB9-9E77-B66CEA53A255}" dt="2023-02-08T20:11:02.487" v="2179" actId="14100"/>
        <pc:sldMkLst>
          <pc:docMk/>
          <pc:sldMk cId="2738929179" sldId="784"/>
        </pc:sldMkLst>
        <pc:picChg chg="add mod">
          <ac:chgData name="Chittaranjan Hens" userId="6fc03958433e8a43" providerId="LiveId" clId="{D4CFC1A1-7733-4FB9-9E77-B66CEA53A255}" dt="2023-02-08T20:11:02.487" v="2179" actId="14100"/>
          <ac:picMkLst>
            <pc:docMk/>
            <pc:sldMk cId="2738929179" sldId="784"/>
            <ac:picMk id="7" creationId="{76B3A3A9-187A-30AC-DC4C-E6653751B47F}"/>
          </ac:picMkLst>
        </pc:picChg>
      </pc:sldChg>
      <pc:sldChg chg="addSp delSp modSp add mod">
        <pc:chgData name="Chittaranjan Hens" userId="6fc03958433e8a43" providerId="LiveId" clId="{D4CFC1A1-7733-4FB9-9E77-B66CEA53A255}" dt="2023-02-08T20:16:43.115" v="2197" actId="20577"/>
        <pc:sldMkLst>
          <pc:docMk/>
          <pc:sldMk cId="2468206670" sldId="785"/>
        </pc:sldMkLst>
        <pc:graphicFrameChg chg="add mod modGraphic">
          <ac:chgData name="Chittaranjan Hens" userId="6fc03958433e8a43" providerId="LiveId" clId="{D4CFC1A1-7733-4FB9-9E77-B66CEA53A255}" dt="2023-02-08T20:16:43.115" v="2197" actId="20577"/>
          <ac:graphicFrameMkLst>
            <pc:docMk/>
            <pc:sldMk cId="2468206670" sldId="785"/>
            <ac:graphicFrameMk id="10" creationId="{CE06109F-C91E-E347-52AB-07B51C55F280}"/>
          </ac:graphicFrameMkLst>
        </pc:graphicFrameChg>
        <pc:picChg chg="del">
          <ac:chgData name="Chittaranjan Hens" userId="6fc03958433e8a43" providerId="LiveId" clId="{D4CFC1A1-7733-4FB9-9E77-B66CEA53A255}" dt="2023-02-08T20:12:03.665" v="2181" actId="478"/>
          <ac:picMkLst>
            <pc:docMk/>
            <pc:sldMk cId="2468206670" sldId="785"/>
            <ac:picMk id="4" creationId="{14AA4CFC-556E-212F-B9C0-C74EF1F853AE}"/>
          </ac:picMkLst>
        </pc:picChg>
        <pc:picChg chg="del">
          <ac:chgData name="Chittaranjan Hens" userId="6fc03958433e8a43" providerId="LiveId" clId="{D4CFC1A1-7733-4FB9-9E77-B66CEA53A255}" dt="2023-02-08T20:12:03.665" v="2181" actId="478"/>
          <ac:picMkLst>
            <pc:docMk/>
            <pc:sldMk cId="2468206670" sldId="785"/>
            <ac:picMk id="6" creationId="{38DCE489-DDE4-F607-070F-BDACDDAAE447}"/>
          </ac:picMkLst>
        </pc:picChg>
        <pc:picChg chg="mod">
          <ac:chgData name="Chittaranjan Hens" userId="6fc03958433e8a43" providerId="LiveId" clId="{D4CFC1A1-7733-4FB9-9E77-B66CEA53A255}" dt="2023-02-08T20:12:08.942" v="2184" actId="1076"/>
          <ac:picMkLst>
            <pc:docMk/>
            <pc:sldMk cId="2468206670" sldId="785"/>
            <ac:picMk id="7" creationId="{76B3A3A9-187A-30AC-DC4C-E6653751B47F}"/>
          </ac:picMkLst>
        </pc:picChg>
        <pc:picChg chg="del">
          <ac:chgData name="Chittaranjan Hens" userId="6fc03958433e8a43" providerId="LiveId" clId="{D4CFC1A1-7733-4FB9-9E77-B66CEA53A255}" dt="2023-02-08T20:12:03.665" v="2181" actId="478"/>
          <ac:picMkLst>
            <pc:docMk/>
            <pc:sldMk cId="2468206670" sldId="785"/>
            <ac:picMk id="8" creationId="{A35885E9-8CBD-4D3B-0A81-D9BDCE5FF4B6}"/>
          </ac:picMkLst>
        </pc:picChg>
        <pc:picChg chg="add del mod">
          <ac:chgData name="Chittaranjan Hens" userId="6fc03958433e8a43" providerId="LiveId" clId="{D4CFC1A1-7733-4FB9-9E77-B66CEA53A255}" dt="2023-02-08T20:16:04.861" v="2186" actId="478"/>
          <ac:picMkLst>
            <pc:docMk/>
            <pc:sldMk cId="2468206670" sldId="785"/>
            <ac:picMk id="9" creationId="{EE0E3A2C-55A9-0C07-04DB-667FD8CBDE7A}"/>
          </ac:picMkLst>
        </pc:picChg>
      </pc:sldChg>
      <pc:sldChg chg="addSp delSp modSp add mod">
        <pc:chgData name="Chittaranjan Hens" userId="6fc03958433e8a43" providerId="LiveId" clId="{D4CFC1A1-7733-4FB9-9E77-B66CEA53A255}" dt="2023-02-08T20:25:40.417" v="2301" actId="1076"/>
        <pc:sldMkLst>
          <pc:docMk/>
          <pc:sldMk cId="1607925541" sldId="786"/>
        </pc:sldMkLst>
        <pc:spChg chg="add del">
          <ac:chgData name="Chittaranjan Hens" userId="6fc03958433e8a43" providerId="LiveId" clId="{D4CFC1A1-7733-4FB9-9E77-B66CEA53A255}" dt="2023-02-08T20:18:38.023" v="2202"/>
          <ac:spMkLst>
            <pc:docMk/>
            <pc:sldMk cId="1607925541" sldId="786"/>
            <ac:spMk id="4" creationId="{38DDE963-6B01-3C8E-35E9-E9F2D83EF2FF}"/>
          </ac:spMkLst>
        </pc:spChg>
        <pc:spChg chg="add del">
          <ac:chgData name="Chittaranjan Hens" userId="6fc03958433e8a43" providerId="LiveId" clId="{D4CFC1A1-7733-4FB9-9E77-B66CEA53A255}" dt="2023-02-08T20:18:38.023" v="2202"/>
          <ac:spMkLst>
            <pc:docMk/>
            <pc:sldMk cId="1607925541" sldId="786"/>
            <ac:spMk id="6" creationId="{1BD71FC6-A072-67C6-D00D-8B7700C5F78C}"/>
          </ac:spMkLst>
        </pc:spChg>
        <pc:spChg chg="add del">
          <ac:chgData name="Chittaranjan Hens" userId="6fc03958433e8a43" providerId="LiveId" clId="{D4CFC1A1-7733-4FB9-9E77-B66CEA53A255}" dt="2023-02-08T20:18:38.023" v="2202"/>
          <ac:spMkLst>
            <pc:docMk/>
            <pc:sldMk cId="1607925541" sldId="786"/>
            <ac:spMk id="8" creationId="{BD36C9C4-BBB2-40FB-8648-16F13D7432FE}"/>
          </ac:spMkLst>
        </pc:spChg>
        <pc:spChg chg="add mod">
          <ac:chgData name="Chittaranjan Hens" userId="6fc03958433e8a43" providerId="LiveId" clId="{D4CFC1A1-7733-4FB9-9E77-B66CEA53A255}" dt="2023-02-08T20:19:57.017" v="2233" actId="1076"/>
          <ac:spMkLst>
            <pc:docMk/>
            <pc:sldMk cId="1607925541" sldId="786"/>
            <ac:spMk id="11" creationId="{FE60FB1D-80D8-4B87-19ED-A48A1DCDC72A}"/>
          </ac:spMkLst>
        </pc:spChg>
        <pc:spChg chg="add mod">
          <ac:chgData name="Chittaranjan Hens" userId="6fc03958433e8a43" providerId="LiveId" clId="{D4CFC1A1-7733-4FB9-9E77-B66CEA53A255}" dt="2023-02-08T20:20:17.356" v="2237" actId="1076"/>
          <ac:spMkLst>
            <pc:docMk/>
            <pc:sldMk cId="1607925541" sldId="786"/>
            <ac:spMk id="12" creationId="{66EDB920-BB71-239B-D333-FC90659D9828}"/>
          </ac:spMkLst>
        </pc:spChg>
        <pc:spChg chg="add del mod">
          <ac:chgData name="Chittaranjan Hens" userId="6fc03958433e8a43" providerId="LiveId" clId="{D4CFC1A1-7733-4FB9-9E77-B66CEA53A255}" dt="2023-02-08T20:21:07.493" v="2247"/>
          <ac:spMkLst>
            <pc:docMk/>
            <pc:sldMk cId="1607925541" sldId="786"/>
            <ac:spMk id="13" creationId="{8CA5C063-EA44-75A7-451E-1B7AC4C8A129}"/>
          </ac:spMkLst>
        </pc:spChg>
        <pc:spChg chg="add del mod">
          <ac:chgData name="Chittaranjan Hens" userId="6fc03958433e8a43" providerId="LiveId" clId="{D4CFC1A1-7733-4FB9-9E77-B66CEA53A255}" dt="2023-02-08T20:21:07.493" v="2247"/>
          <ac:spMkLst>
            <pc:docMk/>
            <pc:sldMk cId="1607925541" sldId="786"/>
            <ac:spMk id="15" creationId="{2A3926BE-7F48-314E-3A92-9510409B6CBD}"/>
          </ac:spMkLst>
        </pc:spChg>
        <pc:spChg chg="add mod">
          <ac:chgData name="Chittaranjan Hens" userId="6fc03958433e8a43" providerId="LiveId" clId="{D4CFC1A1-7733-4FB9-9E77-B66CEA53A255}" dt="2023-02-08T20:21:23.443" v="2250" actId="1076"/>
          <ac:spMkLst>
            <pc:docMk/>
            <pc:sldMk cId="1607925541" sldId="786"/>
            <ac:spMk id="16" creationId="{4EEF4A12-A7CB-A451-1333-7627ADEB47C7}"/>
          </ac:spMkLst>
        </pc:spChg>
        <pc:spChg chg="add mod">
          <ac:chgData name="Chittaranjan Hens" userId="6fc03958433e8a43" providerId="LiveId" clId="{D4CFC1A1-7733-4FB9-9E77-B66CEA53A255}" dt="2023-02-08T20:21:23.443" v="2250" actId="1076"/>
          <ac:spMkLst>
            <pc:docMk/>
            <pc:sldMk cId="1607925541" sldId="786"/>
            <ac:spMk id="18" creationId="{6BFE9191-DB0D-4DA7-6788-10F3F8B9B3D8}"/>
          </ac:spMkLst>
        </pc:spChg>
        <pc:spChg chg="add mod">
          <ac:chgData name="Chittaranjan Hens" userId="6fc03958433e8a43" providerId="LiveId" clId="{D4CFC1A1-7733-4FB9-9E77-B66CEA53A255}" dt="2023-02-08T20:25:38.218" v="2300" actId="1076"/>
          <ac:spMkLst>
            <pc:docMk/>
            <pc:sldMk cId="1607925541" sldId="786"/>
            <ac:spMk id="19" creationId="{79AE1B69-0840-F154-4A21-62B1E027D306}"/>
          </ac:spMkLst>
        </pc:spChg>
        <pc:spChg chg="add del">
          <ac:chgData name="Chittaranjan Hens" userId="6fc03958433e8a43" providerId="LiveId" clId="{D4CFC1A1-7733-4FB9-9E77-B66CEA53A255}" dt="2023-02-08T20:24:33.175" v="2291" actId="478"/>
          <ac:spMkLst>
            <pc:docMk/>
            <pc:sldMk cId="1607925541" sldId="786"/>
            <ac:spMk id="20" creationId="{014C3136-83D4-3495-02E3-B640F394AE69}"/>
          </ac:spMkLst>
        </pc:spChg>
        <pc:spChg chg="add mod">
          <ac:chgData name="Chittaranjan Hens" userId="6fc03958433e8a43" providerId="LiveId" clId="{D4CFC1A1-7733-4FB9-9E77-B66CEA53A255}" dt="2023-02-08T20:25:40.417" v="2301" actId="1076"/>
          <ac:spMkLst>
            <pc:docMk/>
            <pc:sldMk cId="1607925541" sldId="786"/>
            <ac:spMk id="21" creationId="{B74B64BB-2EDC-7879-B49F-A7B04C6E1269}"/>
          </ac:spMkLst>
        </pc:spChg>
        <pc:graphicFrameChg chg="add del">
          <ac:chgData name="Chittaranjan Hens" userId="6fc03958433e8a43" providerId="LiveId" clId="{D4CFC1A1-7733-4FB9-9E77-B66CEA53A255}" dt="2023-02-08T20:18:38.023" v="2202"/>
          <ac:graphicFrameMkLst>
            <pc:docMk/>
            <pc:sldMk cId="1607925541" sldId="786"/>
            <ac:graphicFrameMk id="3" creationId="{C44D5775-DA44-40FA-B3C1-C45D862FEFA5}"/>
          </ac:graphicFrameMkLst>
        </pc:graphicFrameChg>
        <pc:graphicFrameChg chg="del">
          <ac:chgData name="Chittaranjan Hens" userId="6fc03958433e8a43" providerId="LiveId" clId="{D4CFC1A1-7733-4FB9-9E77-B66CEA53A255}" dt="2023-02-08T20:18:33.904" v="2200" actId="478"/>
          <ac:graphicFrameMkLst>
            <pc:docMk/>
            <pc:sldMk cId="1607925541" sldId="786"/>
            <ac:graphicFrameMk id="10" creationId="{CE06109F-C91E-E347-52AB-07B51C55F280}"/>
          </ac:graphicFrameMkLst>
        </pc:graphicFrameChg>
        <pc:graphicFrameChg chg="add del mod">
          <ac:chgData name="Chittaranjan Hens" userId="6fc03958433e8a43" providerId="LiveId" clId="{D4CFC1A1-7733-4FB9-9E77-B66CEA53A255}" dt="2023-02-08T20:21:07.493" v="2247"/>
          <ac:graphicFrameMkLst>
            <pc:docMk/>
            <pc:sldMk cId="1607925541" sldId="786"/>
            <ac:graphicFrameMk id="14" creationId="{3945A726-9ADD-42D8-9D07-7A331E590A9C}"/>
          </ac:graphicFrameMkLst>
        </pc:graphicFrameChg>
        <pc:graphicFrameChg chg="add del mod">
          <ac:chgData name="Chittaranjan Hens" userId="6fc03958433e8a43" providerId="LiveId" clId="{D4CFC1A1-7733-4FB9-9E77-B66CEA53A255}" dt="2023-02-08T20:23:34.154" v="2278" actId="478"/>
          <ac:graphicFrameMkLst>
            <pc:docMk/>
            <pc:sldMk cId="1607925541" sldId="786"/>
            <ac:graphicFrameMk id="17" creationId="{3F662784-EC49-B11D-C34B-990943D885A7}"/>
          </ac:graphicFrameMkLst>
        </pc:graphicFrameChg>
        <pc:picChg chg="mod">
          <ac:chgData name="Chittaranjan Hens" userId="6fc03958433e8a43" providerId="LiveId" clId="{D4CFC1A1-7733-4FB9-9E77-B66CEA53A255}" dt="2023-02-08T20:25:32.266" v="2299" actId="1076"/>
          <ac:picMkLst>
            <pc:docMk/>
            <pc:sldMk cId="1607925541" sldId="786"/>
            <ac:picMk id="2" creationId="{3A9A29E8-4EEE-1BCA-AC60-76196AD64D38}"/>
          </ac:picMkLst>
        </pc:picChg>
        <pc:picChg chg="mod">
          <ac:chgData name="Chittaranjan Hens" userId="6fc03958433e8a43" providerId="LiveId" clId="{D4CFC1A1-7733-4FB9-9E77-B66CEA53A255}" dt="2023-02-08T20:18:30.117" v="2199" actId="1076"/>
          <ac:picMkLst>
            <pc:docMk/>
            <pc:sldMk cId="1607925541" sldId="786"/>
            <ac:picMk id="7" creationId="{76B3A3A9-187A-30AC-DC4C-E6653751B47F}"/>
          </ac:picMkLst>
        </pc:picChg>
        <pc:picChg chg="add del">
          <ac:chgData name="Chittaranjan Hens" userId="6fc03958433e8a43" providerId="LiveId" clId="{D4CFC1A1-7733-4FB9-9E77-B66CEA53A255}" dt="2023-02-08T20:18:38.023" v="2202"/>
          <ac:picMkLst>
            <pc:docMk/>
            <pc:sldMk cId="1607925541" sldId="786"/>
            <ac:picMk id="2050" creationId="{B96FC0CF-8A7A-1D81-6315-60B36D04AADD}"/>
          </ac:picMkLst>
        </pc:picChg>
        <pc:picChg chg="add mod">
          <ac:chgData name="Chittaranjan Hens" userId="6fc03958433e8a43" providerId="LiveId" clId="{D4CFC1A1-7733-4FB9-9E77-B66CEA53A255}" dt="2023-02-08T20:20:27.923" v="2240" actId="14100"/>
          <ac:picMkLst>
            <pc:docMk/>
            <pc:sldMk cId="1607925541" sldId="786"/>
            <ac:picMk id="2054" creationId="{ECD3E23C-9AC7-5402-F0E9-128396B8D841}"/>
          </ac:picMkLst>
        </pc:picChg>
      </pc:sldChg>
      <pc:sldChg chg="modSp add ord">
        <pc:chgData name="Chittaranjan Hens" userId="6fc03958433e8a43" providerId="LiveId" clId="{D4CFC1A1-7733-4FB9-9E77-B66CEA53A255}" dt="2023-02-08T20:25:58.482" v="2303"/>
        <pc:sldMkLst>
          <pc:docMk/>
          <pc:sldMk cId="928317290" sldId="787"/>
        </pc:sldMkLst>
        <pc:picChg chg="mod">
          <ac:chgData name="Chittaranjan Hens" userId="6fc03958433e8a43" providerId="LiveId" clId="{D4CFC1A1-7733-4FB9-9E77-B66CEA53A255}" dt="2023-02-08T20:20:31.638" v="2241" actId="1076"/>
          <ac:picMkLst>
            <pc:docMk/>
            <pc:sldMk cId="928317290" sldId="787"/>
            <ac:picMk id="2054" creationId="{ECD3E23C-9AC7-5402-F0E9-128396B8D841}"/>
          </ac:picMkLst>
        </pc:picChg>
      </pc:sldChg>
      <pc:sldChg chg="addSp delSp modSp add mod modAnim">
        <pc:chgData name="Chittaranjan Hens" userId="6fc03958433e8a43" providerId="LiveId" clId="{D4CFC1A1-7733-4FB9-9E77-B66CEA53A255}" dt="2023-02-09T04:15:10.081" v="2344" actId="6549"/>
        <pc:sldMkLst>
          <pc:docMk/>
          <pc:sldMk cId="3265194747" sldId="788"/>
        </pc:sldMkLst>
        <pc:spChg chg="add mod">
          <ac:chgData name="Chittaranjan Hens" userId="6fc03958433e8a43" providerId="LiveId" clId="{D4CFC1A1-7733-4FB9-9E77-B66CEA53A255}" dt="2023-02-09T04:15:10.081" v="2344" actId="6549"/>
          <ac:spMkLst>
            <pc:docMk/>
            <pc:sldMk cId="3265194747" sldId="788"/>
            <ac:spMk id="4" creationId="{9396FFB4-7DA9-2939-E4BB-8C1CAA31FA33}"/>
          </ac:spMkLst>
        </pc:spChg>
        <pc:spChg chg="del">
          <ac:chgData name="Chittaranjan Hens" userId="6fc03958433e8a43" providerId="LiveId" clId="{D4CFC1A1-7733-4FB9-9E77-B66CEA53A255}" dt="2023-02-09T04:13:52.933" v="2324" actId="478"/>
          <ac:spMkLst>
            <pc:docMk/>
            <pc:sldMk cId="3265194747" sldId="788"/>
            <ac:spMk id="5" creationId="{38528B5F-CF25-F516-EDDF-E2767179124B}"/>
          </ac:spMkLst>
        </pc:spChg>
        <pc:spChg chg="mod">
          <ac:chgData name="Chittaranjan Hens" userId="6fc03958433e8a43" providerId="LiveId" clId="{D4CFC1A1-7733-4FB9-9E77-B66CEA53A255}" dt="2023-02-09T04:13:58.043" v="2327" actId="1076"/>
          <ac:spMkLst>
            <pc:docMk/>
            <pc:sldMk cId="3265194747" sldId="788"/>
            <ac:spMk id="11" creationId="{FE60FB1D-80D8-4B87-19ED-A48A1DCDC72A}"/>
          </ac:spMkLst>
        </pc:spChg>
        <pc:spChg chg="del">
          <ac:chgData name="Chittaranjan Hens" userId="6fc03958433e8a43" providerId="LiveId" clId="{D4CFC1A1-7733-4FB9-9E77-B66CEA53A255}" dt="2023-02-09T04:13:49.869" v="2323" actId="478"/>
          <ac:spMkLst>
            <pc:docMk/>
            <pc:sldMk cId="3265194747" sldId="788"/>
            <ac:spMk id="12" creationId="{66EDB920-BB71-239B-D333-FC90659D9828}"/>
          </ac:spMkLst>
        </pc:spChg>
        <pc:spChg chg="del">
          <ac:chgData name="Chittaranjan Hens" userId="6fc03958433e8a43" providerId="LiveId" clId="{D4CFC1A1-7733-4FB9-9E77-B66CEA53A255}" dt="2023-02-09T04:13:49.869" v="2323" actId="478"/>
          <ac:spMkLst>
            <pc:docMk/>
            <pc:sldMk cId="3265194747" sldId="788"/>
            <ac:spMk id="19" creationId="{79AE1B69-0840-F154-4A21-62B1E027D306}"/>
          </ac:spMkLst>
        </pc:spChg>
        <pc:spChg chg="del">
          <ac:chgData name="Chittaranjan Hens" userId="6fc03958433e8a43" providerId="LiveId" clId="{D4CFC1A1-7733-4FB9-9E77-B66CEA53A255}" dt="2023-02-09T04:14:01.075" v="2328" actId="478"/>
          <ac:spMkLst>
            <pc:docMk/>
            <pc:sldMk cId="3265194747" sldId="788"/>
            <ac:spMk id="21" creationId="{B74B64BB-2EDC-7879-B49F-A7B04C6E1269}"/>
          </ac:spMkLst>
        </pc:spChg>
        <pc:picChg chg="mod">
          <ac:chgData name="Chittaranjan Hens" userId="6fc03958433e8a43" providerId="LiveId" clId="{D4CFC1A1-7733-4FB9-9E77-B66CEA53A255}" dt="2023-02-09T04:13:56.148" v="2326" actId="1076"/>
          <ac:picMkLst>
            <pc:docMk/>
            <pc:sldMk cId="3265194747" sldId="788"/>
            <ac:picMk id="2" creationId="{3A9A29E8-4EEE-1BCA-AC60-76196AD64D38}"/>
          </ac:picMkLst>
        </pc:picChg>
        <pc:picChg chg="del">
          <ac:chgData name="Chittaranjan Hens" userId="6fc03958433e8a43" providerId="LiveId" clId="{D4CFC1A1-7733-4FB9-9E77-B66CEA53A255}" dt="2023-02-09T04:13:49.869" v="2323" actId="478"/>
          <ac:picMkLst>
            <pc:docMk/>
            <pc:sldMk cId="3265194747" sldId="788"/>
            <ac:picMk id="7" creationId="{76B3A3A9-187A-30AC-DC4C-E6653751B47F}"/>
          </ac:picMkLst>
        </pc:picChg>
        <pc:picChg chg="del">
          <ac:chgData name="Chittaranjan Hens" userId="6fc03958433e8a43" providerId="LiveId" clId="{D4CFC1A1-7733-4FB9-9E77-B66CEA53A255}" dt="2023-02-09T04:13:49.869" v="2323" actId="478"/>
          <ac:picMkLst>
            <pc:docMk/>
            <pc:sldMk cId="3265194747" sldId="788"/>
            <ac:picMk id="2054" creationId="{ECD3E23C-9AC7-5402-F0E9-128396B8D841}"/>
          </ac:picMkLst>
        </pc:picChg>
      </pc:sldChg>
      <pc:sldChg chg="addSp delSp modSp add mod modAnim">
        <pc:chgData name="Chittaranjan Hens" userId="6fc03958433e8a43" providerId="LiveId" clId="{D4CFC1A1-7733-4FB9-9E77-B66CEA53A255}" dt="2023-02-09T04:31:58.613" v="2402" actId="20577"/>
        <pc:sldMkLst>
          <pc:docMk/>
          <pc:sldMk cId="488302193" sldId="789"/>
        </pc:sldMkLst>
        <pc:spChg chg="del">
          <ac:chgData name="Chittaranjan Hens" userId="6fc03958433e8a43" providerId="LiveId" clId="{D4CFC1A1-7733-4FB9-9E77-B66CEA53A255}" dt="2023-02-09T04:23:11.580" v="2371" actId="478"/>
          <ac:spMkLst>
            <pc:docMk/>
            <pc:sldMk cId="488302193" sldId="789"/>
            <ac:spMk id="4" creationId="{9396FFB4-7DA9-2939-E4BB-8C1CAA31FA33}"/>
          </ac:spMkLst>
        </pc:spChg>
        <pc:spChg chg="add mod">
          <ac:chgData name="Chittaranjan Hens" userId="6fc03958433e8a43" providerId="LiveId" clId="{D4CFC1A1-7733-4FB9-9E77-B66CEA53A255}" dt="2023-02-09T04:23:50.193" v="2379" actId="1076"/>
          <ac:spMkLst>
            <pc:docMk/>
            <pc:sldMk cId="488302193" sldId="789"/>
            <ac:spMk id="8" creationId="{C69D50CD-8F62-1C2D-6FFC-F59DAFA35D48}"/>
          </ac:spMkLst>
        </pc:spChg>
        <pc:spChg chg="add mod">
          <ac:chgData name="Chittaranjan Hens" userId="6fc03958433e8a43" providerId="LiveId" clId="{D4CFC1A1-7733-4FB9-9E77-B66CEA53A255}" dt="2023-02-09T04:24:03.433" v="2381" actId="1076"/>
          <ac:spMkLst>
            <pc:docMk/>
            <pc:sldMk cId="488302193" sldId="789"/>
            <ac:spMk id="9" creationId="{12C8523F-6EFC-F65B-3BF5-A2D66D5B7138}"/>
          </ac:spMkLst>
        </pc:spChg>
        <pc:spChg chg="mod">
          <ac:chgData name="Chittaranjan Hens" userId="6fc03958433e8a43" providerId="LiveId" clId="{D4CFC1A1-7733-4FB9-9E77-B66CEA53A255}" dt="2023-02-09T04:31:58.613" v="2402" actId="20577"/>
          <ac:spMkLst>
            <pc:docMk/>
            <pc:sldMk cId="488302193" sldId="789"/>
            <ac:spMk id="11" creationId="{FE60FB1D-80D8-4B87-19ED-A48A1DCDC72A}"/>
          </ac:spMkLst>
        </pc:spChg>
        <pc:picChg chg="add mod">
          <ac:chgData name="Chittaranjan Hens" userId="6fc03958433e8a43" providerId="LiveId" clId="{D4CFC1A1-7733-4FB9-9E77-B66CEA53A255}" dt="2023-02-09T04:23:35.272" v="2373" actId="1076"/>
          <ac:picMkLst>
            <pc:docMk/>
            <pc:sldMk cId="488302193" sldId="789"/>
            <ac:picMk id="5" creationId="{9138696A-8AE1-56A2-86FB-F361A5ED18ED}"/>
          </ac:picMkLst>
        </pc:picChg>
        <pc:picChg chg="add mod">
          <ac:chgData name="Chittaranjan Hens" userId="6fc03958433e8a43" providerId="LiveId" clId="{D4CFC1A1-7733-4FB9-9E77-B66CEA53A255}" dt="2023-02-09T04:23:39.708" v="2375" actId="1076"/>
          <ac:picMkLst>
            <pc:docMk/>
            <pc:sldMk cId="488302193" sldId="789"/>
            <ac:picMk id="6" creationId="{551B131A-C038-CE2C-F0C4-51C248D50B52}"/>
          </ac:picMkLst>
        </pc:picChg>
        <pc:picChg chg="add mod">
          <ac:chgData name="Chittaranjan Hens" userId="6fc03958433e8a43" providerId="LiveId" clId="{D4CFC1A1-7733-4FB9-9E77-B66CEA53A255}" dt="2023-02-09T04:23:45.718" v="2378" actId="14100"/>
          <ac:picMkLst>
            <pc:docMk/>
            <pc:sldMk cId="488302193" sldId="789"/>
            <ac:picMk id="7" creationId="{D2D213B8-ACBC-C440-9F4B-9DBA4BEF3760}"/>
          </ac:picMkLst>
        </pc:picChg>
        <pc:picChg chg="add mod">
          <ac:chgData name="Chittaranjan Hens" userId="6fc03958433e8a43" providerId="LiveId" clId="{D4CFC1A1-7733-4FB9-9E77-B66CEA53A255}" dt="2023-02-09T04:26:29.981" v="2383" actId="1076"/>
          <ac:picMkLst>
            <pc:docMk/>
            <pc:sldMk cId="488302193" sldId="789"/>
            <ac:picMk id="12" creationId="{DC3E7362-1DC8-1BC8-782F-722F5A6DE0A5}"/>
          </ac:picMkLst>
        </pc:picChg>
      </pc:sldChg>
      <pc:sldChg chg="add modAnim">
        <pc:chgData name="Chittaranjan Hens" userId="6fc03958433e8a43" providerId="LiveId" clId="{D4CFC1A1-7733-4FB9-9E77-B66CEA53A255}" dt="2023-02-09T04:15:32.063" v="2348"/>
        <pc:sldMkLst>
          <pc:docMk/>
          <pc:sldMk cId="2165480816" sldId="790"/>
        </pc:sldMkLst>
      </pc:sldChg>
      <pc:sldChg chg="addSp modSp add mod">
        <pc:chgData name="Chittaranjan Hens" userId="6fc03958433e8a43" providerId="LiveId" clId="{D4CFC1A1-7733-4FB9-9E77-B66CEA53A255}" dt="2023-02-09T04:56:46.433" v="2408" actId="1076"/>
        <pc:sldMkLst>
          <pc:docMk/>
          <pc:sldMk cId="2823021181" sldId="791"/>
        </pc:sldMkLst>
        <pc:spChg chg="add mod">
          <ac:chgData name="Chittaranjan Hens" userId="6fc03958433e8a43" providerId="LiveId" clId="{D4CFC1A1-7733-4FB9-9E77-B66CEA53A255}" dt="2023-02-09T04:56:46.433" v="2408" actId="1076"/>
          <ac:spMkLst>
            <pc:docMk/>
            <pc:sldMk cId="2823021181" sldId="791"/>
            <ac:spMk id="4" creationId="{D1D47A3B-7617-834E-7653-194D40380686}"/>
          </ac:spMkLst>
        </pc:spChg>
        <pc:picChg chg="mod">
          <ac:chgData name="Chittaranjan Hens" userId="6fc03958433e8a43" providerId="LiveId" clId="{D4CFC1A1-7733-4FB9-9E77-B66CEA53A255}" dt="2023-02-09T04:32:27.862" v="2405" actId="14100"/>
          <ac:picMkLst>
            <pc:docMk/>
            <pc:sldMk cId="2823021181" sldId="791"/>
            <ac:picMk id="12" creationId="{DC3E7362-1DC8-1BC8-782F-722F5A6DE0A5}"/>
          </ac:picMkLst>
        </pc:picChg>
      </pc:sldChg>
      <pc:sldChg chg="addSp modSp add mod">
        <pc:chgData name="Chittaranjan Hens" userId="6fc03958433e8a43" providerId="LiveId" clId="{D4CFC1A1-7733-4FB9-9E77-B66CEA53A255}" dt="2023-02-09T05:02:09.234" v="2468" actId="1076"/>
        <pc:sldMkLst>
          <pc:docMk/>
          <pc:sldMk cId="3196022414" sldId="792"/>
        </pc:sldMkLst>
        <pc:spChg chg="mod">
          <ac:chgData name="Chittaranjan Hens" userId="6fc03958433e8a43" providerId="LiveId" clId="{D4CFC1A1-7733-4FB9-9E77-B66CEA53A255}" dt="2023-02-09T05:02:09.234" v="2468" actId="1076"/>
          <ac:spMkLst>
            <pc:docMk/>
            <pc:sldMk cId="3196022414" sldId="792"/>
            <ac:spMk id="4" creationId="{D1D47A3B-7617-834E-7653-194D40380686}"/>
          </ac:spMkLst>
        </pc:spChg>
        <pc:spChg chg="add mod">
          <ac:chgData name="Chittaranjan Hens" userId="6fc03958433e8a43" providerId="LiveId" clId="{D4CFC1A1-7733-4FB9-9E77-B66CEA53A255}" dt="2023-02-09T04:57:48.458" v="2427" actId="1076"/>
          <ac:spMkLst>
            <pc:docMk/>
            <pc:sldMk cId="3196022414" sldId="792"/>
            <ac:spMk id="10" creationId="{29DE8981-18B4-3535-E7BC-434EE4526FC7}"/>
          </ac:spMkLst>
        </pc:spChg>
      </pc:sldChg>
      <pc:sldChg chg="addSp delSp modSp add mod delAnim">
        <pc:chgData name="Chittaranjan Hens" userId="6fc03958433e8a43" providerId="LiveId" clId="{D4CFC1A1-7733-4FB9-9E77-B66CEA53A255}" dt="2023-02-09T05:01:27.527" v="2465" actId="207"/>
        <pc:sldMkLst>
          <pc:docMk/>
          <pc:sldMk cId="3097646368" sldId="793"/>
        </pc:sldMkLst>
        <pc:spChg chg="del">
          <ac:chgData name="Chittaranjan Hens" userId="6fc03958433e8a43" providerId="LiveId" clId="{D4CFC1A1-7733-4FB9-9E77-B66CEA53A255}" dt="2023-02-09T05:00:04.109" v="2450" actId="478"/>
          <ac:spMkLst>
            <pc:docMk/>
            <pc:sldMk cId="3097646368" sldId="793"/>
            <ac:spMk id="5" creationId="{C1DCEACB-DCC1-CDF5-2616-1EBD175C41AD}"/>
          </ac:spMkLst>
        </pc:spChg>
        <pc:spChg chg="add mod">
          <ac:chgData name="Chittaranjan Hens" userId="6fc03958433e8a43" providerId="LiveId" clId="{D4CFC1A1-7733-4FB9-9E77-B66CEA53A255}" dt="2023-02-09T05:00:59.442" v="2460" actId="6549"/>
          <ac:spMkLst>
            <pc:docMk/>
            <pc:sldMk cId="3097646368" sldId="793"/>
            <ac:spMk id="7" creationId="{F956B8F3-3047-00E7-6FDE-D4350B0CAC2F}"/>
          </ac:spMkLst>
        </pc:spChg>
        <pc:spChg chg="add mod">
          <ac:chgData name="Chittaranjan Hens" userId="6fc03958433e8a43" providerId="LiveId" clId="{D4CFC1A1-7733-4FB9-9E77-B66CEA53A255}" dt="2023-02-09T05:01:27.527" v="2465" actId="207"/>
          <ac:spMkLst>
            <pc:docMk/>
            <pc:sldMk cId="3097646368" sldId="793"/>
            <ac:spMk id="9" creationId="{EE21AA60-6F0B-35C8-6B68-682CB8CE4B5B}"/>
          </ac:spMkLst>
        </pc:spChg>
        <pc:picChg chg="mod">
          <ac:chgData name="Chittaranjan Hens" userId="6fc03958433e8a43" providerId="LiveId" clId="{D4CFC1A1-7733-4FB9-9E77-B66CEA53A255}" dt="2023-02-09T05:00:05.036" v="2451" actId="1076"/>
          <ac:picMkLst>
            <pc:docMk/>
            <pc:sldMk cId="3097646368" sldId="793"/>
            <ac:picMk id="3" creationId="{E9810280-B1AD-4EAD-9E37-3E2FFE46E15D}"/>
          </ac:picMkLst>
        </pc:picChg>
        <pc:picChg chg="mod">
          <ac:chgData name="Chittaranjan Hens" userId="6fc03958433e8a43" providerId="LiveId" clId="{D4CFC1A1-7733-4FB9-9E77-B66CEA53A255}" dt="2023-02-09T05:00:33.175" v="2455" actId="1076"/>
          <ac:picMkLst>
            <pc:docMk/>
            <pc:sldMk cId="3097646368" sldId="793"/>
            <ac:picMk id="4" creationId="{881DF856-8C30-52FB-6C46-5757F73CBEDD}"/>
          </ac:picMkLst>
        </pc:picChg>
      </pc:sldChg>
      <pc:sldMasterChg chg="del delSldLayout">
        <pc:chgData name="Chittaranjan Hens" userId="6fc03958433e8a43" providerId="LiveId" clId="{D4CFC1A1-7733-4FB9-9E77-B66CEA53A255}" dt="2023-02-07T19:01:35.890" v="1950" actId="47"/>
        <pc:sldMasterMkLst>
          <pc:docMk/>
          <pc:sldMasterMk cId="353305497" sldId="2147483665"/>
        </pc:sldMasterMkLst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54893788" sldId="2147483666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128913741" sldId="2147483667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2879712201" sldId="2147483668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2672067794" sldId="2147483669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2629636996" sldId="2147483670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1577300157" sldId="2147483671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4217746736" sldId="2147483672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753680345" sldId="2147483673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409993219" sldId="2147483674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87733588" sldId="2147483675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1889522167" sldId="2147483676"/>
          </pc:sldLayoutMkLst>
        </pc:sldLayoutChg>
      </pc:sldMasterChg>
    </pc:docChg>
  </pc:docChgLst>
  <pc:docChgLst>
    <pc:chgData name="Chittaranjan Hens" userId="6fc03958433e8a43" providerId="LiveId" clId="{062DBE63-F396-48E7-83AE-317DB4177E1C}"/>
    <pc:docChg chg="delSld">
      <pc:chgData name="Chittaranjan Hens" userId="6fc03958433e8a43" providerId="LiveId" clId="{062DBE63-F396-48E7-83AE-317DB4177E1C}" dt="2024-01-30T05:55:38.522" v="12" actId="47"/>
      <pc:docMkLst>
        <pc:docMk/>
      </pc:docMkLst>
      <pc:sldChg chg="del">
        <pc:chgData name="Chittaranjan Hens" userId="6fc03958433e8a43" providerId="LiveId" clId="{062DBE63-F396-48E7-83AE-317DB4177E1C}" dt="2024-01-30T05:54:16.944" v="0" actId="47"/>
        <pc:sldMkLst>
          <pc:docMk/>
          <pc:sldMk cId="322152922" sldId="278"/>
        </pc:sldMkLst>
      </pc:sldChg>
      <pc:sldChg chg="del">
        <pc:chgData name="Chittaranjan Hens" userId="6fc03958433e8a43" providerId="LiveId" clId="{062DBE63-F396-48E7-83AE-317DB4177E1C}" dt="2024-01-30T05:55:32.233" v="9" actId="47"/>
        <pc:sldMkLst>
          <pc:docMk/>
          <pc:sldMk cId="0" sldId="345"/>
        </pc:sldMkLst>
      </pc:sldChg>
      <pc:sldChg chg="del">
        <pc:chgData name="Chittaranjan Hens" userId="6fc03958433e8a43" providerId="LiveId" clId="{062DBE63-F396-48E7-83AE-317DB4177E1C}" dt="2024-01-30T05:55:33.908" v="10" actId="47"/>
        <pc:sldMkLst>
          <pc:docMk/>
          <pc:sldMk cId="0" sldId="346"/>
        </pc:sldMkLst>
      </pc:sldChg>
      <pc:sldChg chg="del">
        <pc:chgData name="Chittaranjan Hens" userId="6fc03958433e8a43" providerId="LiveId" clId="{062DBE63-F396-48E7-83AE-317DB4177E1C}" dt="2024-01-30T05:55:11.793" v="4" actId="47"/>
        <pc:sldMkLst>
          <pc:docMk/>
          <pc:sldMk cId="0" sldId="368"/>
        </pc:sldMkLst>
      </pc:sldChg>
      <pc:sldChg chg="del">
        <pc:chgData name="Chittaranjan Hens" userId="6fc03958433e8a43" providerId="LiveId" clId="{062DBE63-F396-48E7-83AE-317DB4177E1C}" dt="2024-01-30T05:55:09.171" v="2" actId="47"/>
        <pc:sldMkLst>
          <pc:docMk/>
          <pc:sldMk cId="0" sldId="369"/>
        </pc:sldMkLst>
      </pc:sldChg>
      <pc:sldChg chg="del">
        <pc:chgData name="Chittaranjan Hens" userId="6fc03958433e8a43" providerId="LiveId" clId="{062DBE63-F396-48E7-83AE-317DB4177E1C}" dt="2024-01-30T05:55:28.441" v="6" actId="47"/>
        <pc:sldMkLst>
          <pc:docMk/>
          <pc:sldMk cId="0" sldId="370"/>
        </pc:sldMkLst>
      </pc:sldChg>
      <pc:sldChg chg="del">
        <pc:chgData name="Chittaranjan Hens" userId="6fc03958433e8a43" providerId="LiveId" clId="{062DBE63-F396-48E7-83AE-317DB4177E1C}" dt="2024-01-30T05:55:10.263" v="3" actId="47"/>
        <pc:sldMkLst>
          <pc:docMk/>
          <pc:sldMk cId="0" sldId="371"/>
        </pc:sldMkLst>
      </pc:sldChg>
      <pc:sldChg chg="del">
        <pc:chgData name="Chittaranjan Hens" userId="6fc03958433e8a43" providerId="LiveId" clId="{062DBE63-F396-48E7-83AE-317DB4177E1C}" dt="2024-01-30T05:55:29.556" v="7" actId="47"/>
        <pc:sldMkLst>
          <pc:docMk/>
          <pc:sldMk cId="0" sldId="372"/>
        </pc:sldMkLst>
      </pc:sldChg>
      <pc:sldChg chg="del">
        <pc:chgData name="Chittaranjan Hens" userId="6fc03958433e8a43" providerId="LiveId" clId="{062DBE63-F396-48E7-83AE-317DB4177E1C}" dt="2024-01-30T05:55:31.173" v="8" actId="47"/>
        <pc:sldMkLst>
          <pc:docMk/>
          <pc:sldMk cId="0" sldId="374"/>
        </pc:sldMkLst>
      </pc:sldChg>
      <pc:sldChg chg="del">
        <pc:chgData name="Chittaranjan Hens" userId="6fc03958433e8a43" providerId="LiveId" clId="{062DBE63-F396-48E7-83AE-317DB4177E1C}" dt="2024-01-30T05:55:26.850" v="5" actId="47"/>
        <pc:sldMkLst>
          <pc:docMk/>
          <pc:sldMk cId="0" sldId="375"/>
        </pc:sldMkLst>
      </pc:sldChg>
      <pc:sldChg chg="del">
        <pc:chgData name="Chittaranjan Hens" userId="6fc03958433e8a43" providerId="LiveId" clId="{062DBE63-F396-48E7-83AE-317DB4177E1C}" dt="2024-01-30T05:54:21.071" v="1" actId="47"/>
        <pc:sldMkLst>
          <pc:docMk/>
          <pc:sldMk cId="3155934259" sldId="494"/>
        </pc:sldMkLst>
      </pc:sldChg>
      <pc:sldChg chg="del">
        <pc:chgData name="Chittaranjan Hens" userId="6fc03958433e8a43" providerId="LiveId" clId="{062DBE63-F396-48E7-83AE-317DB4177E1C}" dt="2024-01-30T05:55:36.983" v="11" actId="47"/>
        <pc:sldMkLst>
          <pc:docMk/>
          <pc:sldMk cId="115645809" sldId="720"/>
        </pc:sldMkLst>
      </pc:sldChg>
      <pc:sldChg chg="del">
        <pc:chgData name="Chittaranjan Hens" userId="6fc03958433e8a43" providerId="LiveId" clId="{062DBE63-F396-48E7-83AE-317DB4177E1C}" dt="2024-01-30T05:55:38.522" v="12" actId="47"/>
        <pc:sldMkLst>
          <pc:docMk/>
          <pc:sldMk cId="1189237707" sldId="742"/>
        </pc:sldMkLst>
      </pc:sldChg>
      <pc:sldMasterChg chg="delSldLayout">
        <pc:chgData name="Chittaranjan Hens" userId="6fc03958433e8a43" providerId="LiveId" clId="{062DBE63-F396-48E7-83AE-317DB4177E1C}" dt="2024-01-30T05:55:36.983" v="11" actId="47"/>
        <pc:sldMasterMkLst>
          <pc:docMk/>
          <pc:sldMasterMk cId="990058411" sldId="2147483648"/>
        </pc:sldMasterMkLst>
        <pc:sldLayoutChg chg="del">
          <pc:chgData name="Chittaranjan Hens" userId="6fc03958433e8a43" providerId="LiveId" clId="{062DBE63-F396-48E7-83AE-317DB4177E1C}" dt="2024-01-30T05:55:32.233" v="9" actId="47"/>
          <pc:sldLayoutMkLst>
            <pc:docMk/>
            <pc:sldMasterMk cId="990058411" sldId="2147483648"/>
            <pc:sldLayoutMk cId="1514547606" sldId="2147483662"/>
          </pc:sldLayoutMkLst>
        </pc:sldLayoutChg>
        <pc:sldLayoutChg chg="del">
          <pc:chgData name="Chittaranjan Hens" userId="6fc03958433e8a43" providerId="LiveId" clId="{062DBE63-F396-48E7-83AE-317DB4177E1C}" dt="2024-01-30T05:55:29.556" v="7" actId="47"/>
          <pc:sldLayoutMkLst>
            <pc:docMk/>
            <pc:sldMasterMk cId="990058411" sldId="2147483648"/>
            <pc:sldLayoutMk cId="812102951" sldId="2147483663"/>
          </pc:sldLayoutMkLst>
        </pc:sldLayoutChg>
        <pc:sldLayoutChg chg="del">
          <pc:chgData name="Chittaranjan Hens" userId="6fc03958433e8a43" providerId="LiveId" clId="{062DBE63-F396-48E7-83AE-317DB4177E1C}" dt="2024-01-30T05:55:36.983" v="11" actId="47"/>
          <pc:sldLayoutMkLst>
            <pc:docMk/>
            <pc:sldMasterMk cId="990058411" sldId="2147483648"/>
            <pc:sldLayoutMk cId="1982451762" sldId="2147483664"/>
          </pc:sldLayoutMkLst>
        </pc:sldLayoutChg>
      </pc:sldMasterChg>
    </pc:docChg>
  </pc:docChgLst>
  <pc:docChgLst>
    <pc:chgData name="Chittaranjan Hens" userId="6fc03958433e8a43" providerId="LiveId" clId="{8FC35386-D2C4-451B-9307-371306956297}"/>
    <pc:docChg chg="undo custSel addSld delSld modSld sldOrd">
      <pc:chgData name="Chittaranjan Hens" userId="6fc03958433e8a43" providerId="LiveId" clId="{8FC35386-D2C4-451B-9307-371306956297}" dt="2023-01-19T05:28:20.721" v="3760" actId="478"/>
      <pc:docMkLst>
        <pc:docMk/>
      </pc:docMkLst>
      <pc:sldChg chg="addSp delSp mod delAnim">
        <pc:chgData name="Chittaranjan Hens" userId="6fc03958433e8a43" providerId="LiveId" clId="{8FC35386-D2C4-451B-9307-371306956297}" dt="2023-01-18T20:24:17.113" v="3473" actId="22"/>
        <pc:sldMkLst>
          <pc:docMk/>
          <pc:sldMk cId="1102281606" sldId="264"/>
        </pc:sldMkLst>
        <pc:spChg chg="del">
          <ac:chgData name="Chittaranjan Hens" userId="6fc03958433e8a43" providerId="LiveId" clId="{8FC35386-D2C4-451B-9307-371306956297}" dt="2023-01-06T05:43:44.384" v="4" actId="478"/>
          <ac:spMkLst>
            <pc:docMk/>
            <pc:sldMk cId="1102281606" sldId="264"/>
            <ac:spMk id="2" creationId="{DC222BA3-A2CE-2597-05A4-700543D69720}"/>
          </ac:spMkLst>
        </pc:spChg>
        <pc:picChg chg="add del">
          <ac:chgData name="Chittaranjan Hens" userId="6fc03958433e8a43" providerId="LiveId" clId="{8FC35386-D2C4-451B-9307-371306956297}" dt="2023-01-18T20:24:17.113" v="3473" actId="22"/>
          <ac:picMkLst>
            <pc:docMk/>
            <pc:sldMk cId="1102281606" sldId="264"/>
            <ac:picMk id="5" creationId="{F4F5A89B-952F-6991-9A19-5087D9180FCB}"/>
          </ac:picMkLst>
        </pc:picChg>
      </pc:sldChg>
      <pc:sldChg chg="del">
        <pc:chgData name="Chittaranjan Hens" userId="6fc03958433e8a43" providerId="LiveId" clId="{8FC35386-D2C4-451B-9307-371306956297}" dt="2023-01-06T05:43:59.932" v="5" actId="47"/>
        <pc:sldMkLst>
          <pc:docMk/>
          <pc:sldMk cId="1314684922" sldId="265"/>
        </pc:sldMkLst>
      </pc:sldChg>
      <pc:sldChg chg="del">
        <pc:chgData name="Chittaranjan Hens" userId="6fc03958433e8a43" providerId="LiveId" clId="{8FC35386-D2C4-451B-9307-371306956297}" dt="2023-01-06T05:44:37.156" v="15" actId="47"/>
        <pc:sldMkLst>
          <pc:docMk/>
          <pc:sldMk cId="3796521375" sldId="266"/>
        </pc:sldMkLst>
      </pc:sldChg>
      <pc:sldChg chg="del">
        <pc:chgData name="Chittaranjan Hens" userId="6fc03958433e8a43" providerId="LiveId" clId="{8FC35386-D2C4-451B-9307-371306956297}" dt="2023-01-06T05:44:01.050" v="6" actId="47"/>
        <pc:sldMkLst>
          <pc:docMk/>
          <pc:sldMk cId="2025591606" sldId="267"/>
        </pc:sldMkLst>
      </pc:sldChg>
      <pc:sldChg chg="del">
        <pc:chgData name="Chittaranjan Hens" userId="6fc03958433e8a43" providerId="LiveId" clId="{8FC35386-D2C4-451B-9307-371306956297}" dt="2023-01-06T05:44:02.349" v="7" actId="47"/>
        <pc:sldMkLst>
          <pc:docMk/>
          <pc:sldMk cId="2621272481" sldId="269"/>
        </pc:sldMkLst>
      </pc:sldChg>
      <pc:sldChg chg="del">
        <pc:chgData name="Chittaranjan Hens" userId="6fc03958433e8a43" providerId="LiveId" clId="{8FC35386-D2C4-451B-9307-371306956297}" dt="2023-01-06T05:44:14.092" v="8" actId="47"/>
        <pc:sldMkLst>
          <pc:docMk/>
          <pc:sldMk cId="1257611884" sldId="271"/>
        </pc:sldMkLst>
      </pc:sldChg>
      <pc:sldChg chg="del">
        <pc:chgData name="Chittaranjan Hens" userId="6fc03958433e8a43" providerId="LiveId" clId="{8FC35386-D2C4-451B-9307-371306956297}" dt="2023-01-06T05:44:49.605" v="17" actId="47"/>
        <pc:sldMkLst>
          <pc:docMk/>
          <pc:sldMk cId="3538302570" sldId="272"/>
        </pc:sldMkLst>
      </pc:sldChg>
      <pc:sldChg chg="del">
        <pc:chgData name="Chittaranjan Hens" userId="6fc03958433e8a43" providerId="LiveId" clId="{8FC35386-D2C4-451B-9307-371306956297}" dt="2023-01-06T05:44:40.618" v="16" actId="47"/>
        <pc:sldMkLst>
          <pc:docMk/>
          <pc:sldMk cId="1697572089" sldId="273"/>
        </pc:sldMkLst>
      </pc:sldChg>
      <pc:sldChg chg="del">
        <pc:chgData name="Chittaranjan Hens" userId="6fc03958433e8a43" providerId="LiveId" clId="{8FC35386-D2C4-451B-9307-371306956297}" dt="2023-01-06T05:44:20.468" v="10" actId="47"/>
        <pc:sldMkLst>
          <pc:docMk/>
          <pc:sldMk cId="2763457763" sldId="276"/>
        </pc:sldMkLst>
      </pc:sldChg>
      <pc:sldChg chg="del">
        <pc:chgData name="Chittaranjan Hens" userId="6fc03958433e8a43" providerId="LiveId" clId="{8FC35386-D2C4-451B-9307-371306956297}" dt="2023-01-06T05:44:21.595" v="11" actId="47"/>
        <pc:sldMkLst>
          <pc:docMk/>
          <pc:sldMk cId="2849777498" sldId="277"/>
        </pc:sldMkLst>
      </pc:sldChg>
      <pc:sldChg chg="del">
        <pc:chgData name="Chittaranjan Hens" userId="6fc03958433e8a43" providerId="LiveId" clId="{8FC35386-D2C4-451B-9307-371306956297}" dt="2023-01-06T05:44:25.427" v="12" actId="47"/>
        <pc:sldMkLst>
          <pc:docMk/>
          <pc:sldMk cId="599373940" sldId="279"/>
        </pc:sldMkLst>
      </pc:sldChg>
      <pc:sldChg chg="del">
        <pc:chgData name="Chittaranjan Hens" userId="6fc03958433e8a43" providerId="LiveId" clId="{8FC35386-D2C4-451B-9307-371306956297}" dt="2023-01-06T05:44:26.610" v="13" actId="47"/>
        <pc:sldMkLst>
          <pc:docMk/>
          <pc:sldMk cId="663381156" sldId="280"/>
        </pc:sldMkLst>
      </pc:sldChg>
      <pc:sldChg chg="del">
        <pc:chgData name="Chittaranjan Hens" userId="6fc03958433e8a43" providerId="LiveId" clId="{8FC35386-D2C4-451B-9307-371306956297}" dt="2023-01-06T05:44:30.328" v="14" actId="47"/>
        <pc:sldMkLst>
          <pc:docMk/>
          <pc:sldMk cId="2761927713" sldId="281"/>
        </pc:sldMkLst>
      </pc:sldChg>
      <pc:sldChg chg="del">
        <pc:chgData name="Chittaranjan Hens" userId="6fc03958433e8a43" providerId="LiveId" clId="{8FC35386-D2C4-451B-9307-371306956297}" dt="2023-01-06T05:44:55.871" v="18" actId="47"/>
        <pc:sldMkLst>
          <pc:docMk/>
          <pc:sldMk cId="496438074" sldId="283"/>
        </pc:sldMkLst>
      </pc:sldChg>
      <pc:sldChg chg="del">
        <pc:chgData name="Chittaranjan Hens" userId="6fc03958433e8a43" providerId="LiveId" clId="{8FC35386-D2C4-451B-9307-371306956297}" dt="2023-01-06T05:45:00.925" v="19" actId="47"/>
        <pc:sldMkLst>
          <pc:docMk/>
          <pc:sldMk cId="3002433760" sldId="295"/>
        </pc:sldMkLst>
      </pc:sldChg>
      <pc:sldChg chg="del">
        <pc:chgData name="Chittaranjan Hens" userId="6fc03958433e8a43" providerId="LiveId" clId="{8FC35386-D2C4-451B-9307-371306956297}" dt="2023-01-06T05:45:01.500" v="20" actId="47"/>
        <pc:sldMkLst>
          <pc:docMk/>
          <pc:sldMk cId="1974607926" sldId="296"/>
        </pc:sldMkLst>
      </pc:sldChg>
      <pc:sldChg chg="del">
        <pc:chgData name="Chittaranjan Hens" userId="6fc03958433e8a43" providerId="LiveId" clId="{8FC35386-D2C4-451B-9307-371306956297}" dt="2023-01-06T05:45:01.789" v="21" actId="47"/>
        <pc:sldMkLst>
          <pc:docMk/>
          <pc:sldMk cId="1419003722" sldId="297"/>
        </pc:sldMkLst>
      </pc:sldChg>
      <pc:sldChg chg="del">
        <pc:chgData name="Chittaranjan Hens" userId="6fc03958433e8a43" providerId="LiveId" clId="{8FC35386-D2C4-451B-9307-371306956297}" dt="2023-01-06T05:45:02.049" v="22" actId="47"/>
        <pc:sldMkLst>
          <pc:docMk/>
          <pc:sldMk cId="478051190" sldId="298"/>
        </pc:sldMkLst>
      </pc:sldChg>
      <pc:sldChg chg="del">
        <pc:chgData name="Chittaranjan Hens" userId="6fc03958433e8a43" providerId="LiveId" clId="{8FC35386-D2C4-451B-9307-371306956297}" dt="2023-01-06T05:45:02.756" v="24" actId="47"/>
        <pc:sldMkLst>
          <pc:docMk/>
          <pc:sldMk cId="121351726" sldId="299"/>
        </pc:sldMkLst>
      </pc:sldChg>
      <pc:sldChg chg="del">
        <pc:chgData name="Chittaranjan Hens" userId="6fc03958433e8a43" providerId="LiveId" clId="{8FC35386-D2C4-451B-9307-371306956297}" dt="2023-01-06T05:45:02.804" v="25" actId="47"/>
        <pc:sldMkLst>
          <pc:docMk/>
          <pc:sldMk cId="4121662994" sldId="327"/>
        </pc:sldMkLst>
      </pc:sldChg>
      <pc:sldChg chg="del">
        <pc:chgData name="Chittaranjan Hens" userId="6fc03958433e8a43" providerId="LiveId" clId="{8FC35386-D2C4-451B-9307-371306956297}" dt="2023-01-06T05:45:02.431" v="23" actId="47"/>
        <pc:sldMkLst>
          <pc:docMk/>
          <pc:sldMk cId="88886105" sldId="330"/>
        </pc:sldMkLst>
      </pc:sldChg>
      <pc:sldChg chg="del">
        <pc:chgData name="Chittaranjan Hens" userId="6fc03958433e8a43" providerId="LiveId" clId="{8FC35386-D2C4-451B-9307-371306956297}" dt="2023-01-06T05:44:15.388" v="9" actId="47"/>
        <pc:sldMkLst>
          <pc:docMk/>
          <pc:sldMk cId="569048894" sldId="331"/>
        </pc:sldMkLst>
      </pc:sldChg>
      <pc:sldChg chg="del">
        <pc:chgData name="Chittaranjan Hens" userId="6fc03958433e8a43" providerId="LiveId" clId="{8FC35386-D2C4-451B-9307-371306956297}" dt="2023-01-06T05:45:03.102" v="26" actId="47"/>
        <pc:sldMkLst>
          <pc:docMk/>
          <pc:sldMk cId="4428162" sldId="332"/>
        </pc:sldMkLst>
      </pc:sldChg>
      <pc:sldChg chg="modSp del mod">
        <pc:chgData name="Chittaranjan Hens" userId="6fc03958433e8a43" providerId="LiveId" clId="{8FC35386-D2C4-451B-9307-371306956297}" dt="2023-01-06T05:45:40.566" v="31" actId="47"/>
        <pc:sldMkLst>
          <pc:docMk/>
          <pc:sldMk cId="1251487997" sldId="333"/>
        </pc:sldMkLst>
        <pc:spChg chg="mod">
          <ac:chgData name="Chittaranjan Hens" userId="6fc03958433e8a43" providerId="LiveId" clId="{8FC35386-D2C4-451B-9307-371306956297}" dt="2023-01-06T05:45:17.583" v="27" actId="207"/>
          <ac:spMkLst>
            <pc:docMk/>
            <pc:sldMk cId="1251487997" sldId="333"/>
            <ac:spMk id="15" creationId="{011F0240-892C-55F4-B3D2-B3AF12991600}"/>
          </ac:spMkLst>
        </pc:spChg>
        <pc:picChg chg="mod">
          <ac:chgData name="Chittaranjan Hens" userId="6fc03958433e8a43" providerId="LiveId" clId="{8FC35386-D2C4-451B-9307-371306956297}" dt="2023-01-06T05:40:02.621" v="1" actId="1076"/>
          <ac:picMkLst>
            <pc:docMk/>
            <pc:sldMk cId="1251487997" sldId="333"/>
            <ac:picMk id="4" creationId="{A77CDD2A-AFD3-0864-6D67-957A858D6745}"/>
          </ac:picMkLst>
        </pc:picChg>
      </pc:sldChg>
      <pc:sldChg chg="del">
        <pc:chgData name="Chittaranjan Hens" userId="6fc03958433e8a43" providerId="LiveId" clId="{8FC35386-D2C4-451B-9307-371306956297}" dt="2023-01-06T05:45:29.640" v="28" actId="47"/>
        <pc:sldMkLst>
          <pc:docMk/>
          <pc:sldMk cId="2298120832" sldId="334"/>
        </pc:sldMkLst>
      </pc:sldChg>
      <pc:sldChg chg="del">
        <pc:chgData name="Chittaranjan Hens" userId="6fc03958433e8a43" providerId="LiveId" clId="{8FC35386-D2C4-451B-9307-371306956297}" dt="2023-01-06T05:45:31.867" v="29" actId="47"/>
        <pc:sldMkLst>
          <pc:docMk/>
          <pc:sldMk cId="204522122" sldId="335"/>
        </pc:sldMkLst>
      </pc:sldChg>
      <pc:sldChg chg="del">
        <pc:chgData name="Chittaranjan Hens" userId="6fc03958433e8a43" providerId="LiveId" clId="{8FC35386-D2C4-451B-9307-371306956297}" dt="2023-01-06T05:45:33.249" v="30" actId="47"/>
        <pc:sldMkLst>
          <pc:docMk/>
          <pc:sldMk cId="2201819629" sldId="336"/>
        </pc:sldMkLst>
      </pc:sldChg>
      <pc:sldChg chg="del">
        <pc:chgData name="Chittaranjan Hens" userId="6fc03958433e8a43" providerId="LiveId" clId="{8FC35386-D2C4-451B-9307-371306956297}" dt="2023-01-06T05:45:48.701" v="32" actId="47"/>
        <pc:sldMkLst>
          <pc:docMk/>
          <pc:sldMk cId="2328464785" sldId="337"/>
        </pc:sldMkLst>
      </pc:sldChg>
      <pc:sldChg chg="del">
        <pc:chgData name="Chittaranjan Hens" userId="6fc03958433e8a43" providerId="LiveId" clId="{8FC35386-D2C4-451B-9307-371306956297}" dt="2023-01-06T05:45:54.324" v="33" actId="47"/>
        <pc:sldMkLst>
          <pc:docMk/>
          <pc:sldMk cId="95184056" sldId="338"/>
        </pc:sldMkLst>
      </pc:sldChg>
      <pc:sldChg chg="del">
        <pc:chgData name="Chittaranjan Hens" userId="6fc03958433e8a43" providerId="LiveId" clId="{8FC35386-D2C4-451B-9307-371306956297}" dt="2023-01-06T05:45:56.836" v="34" actId="47"/>
        <pc:sldMkLst>
          <pc:docMk/>
          <pc:sldMk cId="3817621952" sldId="340"/>
        </pc:sldMkLst>
      </pc:sldChg>
      <pc:sldChg chg="del">
        <pc:chgData name="Chittaranjan Hens" userId="6fc03958433e8a43" providerId="LiveId" clId="{8FC35386-D2C4-451B-9307-371306956297}" dt="2023-01-06T05:45:57.734" v="35" actId="47"/>
        <pc:sldMkLst>
          <pc:docMk/>
          <pc:sldMk cId="2091613246" sldId="342"/>
        </pc:sldMkLst>
      </pc:sldChg>
      <pc:sldChg chg="del">
        <pc:chgData name="Chittaranjan Hens" userId="6fc03958433e8a43" providerId="LiveId" clId="{8FC35386-D2C4-451B-9307-371306956297}" dt="2023-01-06T05:46:00.804" v="36" actId="47"/>
        <pc:sldMkLst>
          <pc:docMk/>
          <pc:sldMk cId="2195383221" sldId="343"/>
        </pc:sldMkLst>
      </pc:sldChg>
      <pc:sldChg chg="del">
        <pc:chgData name="Chittaranjan Hens" userId="6fc03958433e8a43" providerId="LiveId" clId="{8FC35386-D2C4-451B-9307-371306956297}" dt="2023-01-06T05:46:02.585" v="37" actId="47"/>
        <pc:sldMkLst>
          <pc:docMk/>
          <pc:sldMk cId="410067781" sldId="344"/>
        </pc:sldMkLst>
      </pc:sldChg>
      <pc:sldChg chg="modSp del mod">
        <pc:chgData name="Chittaranjan Hens" userId="6fc03958433e8a43" providerId="LiveId" clId="{8FC35386-D2C4-451B-9307-371306956297}" dt="2023-01-06T05:46:03.873" v="38" actId="47"/>
        <pc:sldMkLst>
          <pc:docMk/>
          <pc:sldMk cId="1848923214" sldId="345"/>
        </pc:sldMkLst>
        <pc:picChg chg="mod">
          <ac:chgData name="Chittaranjan Hens" userId="6fc03958433e8a43" providerId="LiveId" clId="{8FC35386-D2C4-451B-9307-371306956297}" dt="2023-01-06T05:40:21.311" v="3" actId="1076"/>
          <ac:picMkLst>
            <pc:docMk/>
            <pc:sldMk cId="1848923214" sldId="345"/>
            <ac:picMk id="6" creationId="{A329220C-EEA4-59CB-3B2B-D8A303DEF507}"/>
          </ac:picMkLst>
        </pc:picChg>
      </pc:sldChg>
      <pc:sldChg chg="del">
        <pc:chgData name="Chittaranjan Hens" userId="6fc03958433e8a43" providerId="LiveId" clId="{8FC35386-D2C4-451B-9307-371306956297}" dt="2023-01-06T05:46:04.904" v="39" actId="47"/>
        <pc:sldMkLst>
          <pc:docMk/>
          <pc:sldMk cId="741208684" sldId="346"/>
        </pc:sldMkLst>
      </pc:sldChg>
      <pc:sldChg chg="del">
        <pc:chgData name="Chittaranjan Hens" userId="6fc03958433e8a43" providerId="LiveId" clId="{8FC35386-D2C4-451B-9307-371306956297}" dt="2023-01-06T05:46:06.444" v="40" actId="47"/>
        <pc:sldMkLst>
          <pc:docMk/>
          <pc:sldMk cId="2384910355" sldId="347"/>
        </pc:sldMkLst>
      </pc:sldChg>
      <pc:sldChg chg="del">
        <pc:chgData name="Chittaranjan Hens" userId="6fc03958433e8a43" providerId="LiveId" clId="{8FC35386-D2C4-451B-9307-371306956297}" dt="2023-01-06T05:46:07.700" v="41" actId="47"/>
        <pc:sldMkLst>
          <pc:docMk/>
          <pc:sldMk cId="2084815155" sldId="348"/>
        </pc:sldMkLst>
      </pc:sldChg>
      <pc:sldChg chg="addSp delSp modSp mod setBg setClrOvrMap">
        <pc:chgData name="Chittaranjan Hens" userId="6fc03958433e8a43" providerId="LiveId" clId="{8FC35386-D2C4-451B-9307-371306956297}" dt="2023-01-06T06:12:03.289" v="92" actId="478"/>
        <pc:sldMkLst>
          <pc:docMk/>
          <pc:sldMk cId="785561664" sldId="349"/>
        </pc:sldMkLst>
        <pc:spChg chg="add mod ord">
          <ac:chgData name="Chittaranjan Hens" userId="6fc03958433e8a43" providerId="LiveId" clId="{8FC35386-D2C4-451B-9307-371306956297}" dt="2023-01-06T06:11:49.757" v="89" actId="26606"/>
          <ac:spMkLst>
            <pc:docMk/>
            <pc:sldMk cId="785561664" sldId="349"/>
            <ac:spMk id="2" creationId="{A556E9E2-95A0-8720-EEEE-85E7BA4C9E5A}"/>
          </ac:spMkLst>
        </pc:spChg>
        <pc:spChg chg="mod">
          <ac:chgData name="Chittaranjan Hens" userId="6fc03958433e8a43" providerId="LiveId" clId="{8FC35386-D2C4-451B-9307-371306956297}" dt="2023-01-06T06:11:49.757" v="89" actId="26606"/>
          <ac:spMkLst>
            <pc:docMk/>
            <pc:sldMk cId="785561664" sldId="349"/>
            <ac:spMk id="8" creationId="{25DB9404-1245-DBD1-0A6B-C45569333CB3}"/>
          </ac:spMkLst>
        </pc:spChg>
        <pc:spChg chg="add del">
          <ac:chgData name="Chittaranjan Hens" userId="6fc03958433e8a43" providerId="LiveId" clId="{8FC35386-D2C4-451B-9307-371306956297}" dt="2023-01-06T06:11:19.827" v="79" actId="26606"/>
          <ac:spMkLst>
            <pc:docMk/>
            <pc:sldMk cId="785561664" sldId="349"/>
            <ac:spMk id="10" creationId="{C991AD47-9C99-472F-BDAA-21B183F33947}"/>
          </ac:spMkLst>
        </pc:spChg>
        <pc:spChg chg="add del">
          <ac:chgData name="Chittaranjan Hens" userId="6fc03958433e8a43" providerId="LiveId" clId="{8FC35386-D2C4-451B-9307-371306956297}" dt="2023-01-06T06:11:19.827" v="79" actId="26606"/>
          <ac:spMkLst>
            <pc:docMk/>
            <pc:sldMk cId="785561664" sldId="349"/>
            <ac:spMk id="11" creationId="{9E706731-3860-4E73-9335-A870F6741F0B}"/>
          </ac:spMkLst>
        </pc:spChg>
        <pc:spChg chg="add del">
          <ac:chgData name="Chittaranjan Hens" userId="6fc03958433e8a43" providerId="LiveId" clId="{8FC35386-D2C4-451B-9307-371306956297}" dt="2023-01-06T06:10:32.927" v="73" actId="26606"/>
          <ac:spMkLst>
            <pc:docMk/>
            <pc:sldMk cId="785561664" sldId="349"/>
            <ac:spMk id="13" creationId="{352BEC0E-22F8-46D0-9632-375DB541B06C}"/>
          </ac:spMkLst>
        </pc:spChg>
        <pc:spChg chg="add del">
          <ac:chgData name="Chittaranjan Hens" userId="6fc03958433e8a43" providerId="LiveId" clId="{8FC35386-D2C4-451B-9307-371306956297}" dt="2023-01-06T06:10:32.927" v="73" actId="26606"/>
          <ac:spMkLst>
            <pc:docMk/>
            <pc:sldMk cId="785561664" sldId="349"/>
            <ac:spMk id="15" creationId="{3FCFB1DE-0B7E-48CC-BA90-B2AB0889F9D6}"/>
          </ac:spMkLst>
        </pc:spChg>
        <pc:spChg chg="add del">
          <ac:chgData name="Chittaranjan Hens" userId="6fc03958433e8a43" providerId="LiveId" clId="{8FC35386-D2C4-451B-9307-371306956297}" dt="2023-01-06T06:11:19.827" v="79" actId="26606"/>
          <ac:spMkLst>
            <pc:docMk/>
            <pc:sldMk cId="785561664" sldId="349"/>
            <ac:spMk id="17" creationId="{CD2ED21F-DC95-4AD1-8327-D561F5FCA3A6}"/>
          </ac:spMkLst>
        </pc:spChg>
        <pc:spChg chg="add del">
          <ac:chgData name="Chittaranjan Hens" userId="6fc03958433e8a43" providerId="LiveId" clId="{8FC35386-D2C4-451B-9307-371306956297}" dt="2023-01-06T06:11:49.757" v="89" actId="26606"/>
          <ac:spMkLst>
            <pc:docMk/>
            <pc:sldMk cId="785561664" sldId="349"/>
            <ac:spMk id="19" creationId="{53B475F8-50AE-46A0-9943-B2B63183D50C}"/>
          </ac:spMkLst>
        </pc:spChg>
        <pc:spChg chg="add del">
          <ac:chgData name="Chittaranjan Hens" userId="6fc03958433e8a43" providerId="LiveId" clId="{8FC35386-D2C4-451B-9307-371306956297}" dt="2023-01-06T06:11:49.757" v="89" actId="26606"/>
          <ac:spMkLst>
            <pc:docMk/>
            <pc:sldMk cId="785561664" sldId="349"/>
            <ac:spMk id="20" creationId="{75F6FDB4-2351-48C2-A863-2364A02343C0}"/>
          </ac:spMkLst>
        </pc:spChg>
        <pc:picChg chg="add del mod ord">
          <ac:chgData name="Chittaranjan Hens" userId="6fc03958433e8a43" providerId="LiveId" clId="{8FC35386-D2C4-451B-9307-371306956297}" dt="2023-01-06T06:11:49.757" v="89" actId="26606"/>
          <ac:picMkLst>
            <pc:docMk/>
            <pc:sldMk cId="785561664" sldId="349"/>
            <ac:picMk id="4" creationId="{A77CDD2A-AFD3-0864-6D67-957A858D6745}"/>
          </ac:picMkLst>
        </pc:picChg>
        <pc:picChg chg="add mod">
          <ac:chgData name="Chittaranjan Hens" userId="6fc03958433e8a43" providerId="LiveId" clId="{8FC35386-D2C4-451B-9307-371306956297}" dt="2023-01-06T06:11:49.757" v="89" actId="26606"/>
          <ac:picMkLst>
            <pc:docMk/>
            <pc:sldMk cId="785561664" sldId="349"/>
            <ac:picMk id="5" creationId="{4683D138-54C9-4327-55A2-56023555D615}"/>
          </ac:picMkLst>
        </pc:picChg>
        <pc:picChg chg="add del mod">
          <ac:chgData name="Chittaranjan Hens" userId="6fc03958433e8a43" providerId="LiveId" clId="{8FC35386-D2C4-451B-9307-371306956297}" dt="2023-01-06T06:12:03.289" v="92" actId="478"/>
          <ac:picMkLst>
            <pc:docMk/>
            <pc:sldMk cId="785561664" sldId="349"/>
            <ac:picMk id="7" creationId="{09FA5CCB-E872-49C1-7782-DD5AAA4D2DFD}"/>
          </ac:picMkLst>
        </pc:picChg>
      </pc:sldChg>
      <pc:sldChg chg="add">
        <pc:chgData name="Chittaranjan Hens" userId="6fc03958433e8a43" providerId="LiveId" clId="{8FC35386-D2C4-451B-9307-371306956297}" dt="2023-01-06T06:11:58.311" v="91" actId="2890"/>
        <pc:sldMkLst>
          <pc:docMk/>
          <pc:sldMk cId="4134741998" sldId="350"/>
        </pc:sldMkLst>
      </pc:sldChg>
      <pc:sldChg chg="addSp delSp modSp add mod">
        <pc:chgData name="Chittaranjan Hens" userId="6fc03958433e8a43" providerId="LiveId" clId="{8FC35386-D2C4-451B-9307-371306956297}" dt="2023-01-06T07:48:33.986" v="1108" actId="2711"/>
        <pc:sldMkLst>
          <pc:docMk/>
          <pc:sldMk cId="1680325285" sldId="351"/>
        </pc:sldMkLst>
        <pc:spChg chg="del">
          <ac:chgData name="Chittaranjan Hens" userId="6fc03958433e8a43" providerId="LiveId" clId="{8FC35386-D2C4-451B-9307-371306956297}" dt="2023-01-06T06:12:10.822" v="94" actId="478"/>
          <ac:spMkLst>
            <pc:docMk/>
            <pc:sldMk cId="1680325285" sldId="351"/>
            <ac:spMk id="2" creationId="{A556E9E2-95A0-8720-EEEE-85E7BA4C9E5A}"/>
          </ac:spMkLst>
        </pc:spChg>
        <pc:spChg chg="mod">
          <ac:chgData name="Chittaranjan Hens" userId="6fc03958433e8a43" providerId="LiveId" clId="{8FC35386-D2C4-451B-9307-371306956297}" dt="2023-01-06T07:48:33.986" v="1108" actId="2711"/>
          <ac:spMkLst>
            <pc:docMk/>
            <pc:sldMk cId="1680325285" sldId="351"/>
            <ac:spMk id="8" creationId="{25DB9404-1245-DBD1-0A6B-C45569333CB3}"/>
          </ac:spMkLst>
        </pc:spChg>
        <pc:spChg chg="add mod">
          <ac:chgData name="Chittaranjan Hens" userId="6fc03958433e8a43" providerId="LiveId" clId="{8FC35386-D2C4-451B-9307-371306956297}" dt="2023-01-06T07:48:33.986" v="1108" actId="2711"/>
          <ac:spMkLst>
            <pc:docMk/>
            <pc:sldMk cId="1680325285" sldId="351"/>
            <ac:spMk id="9" creationId="{D8895241-1711-6415-7787-D51C6F3D9B74}"/>
          </ac:spMkLst>
        </pc:spChg>
        <pc:picChg chg="del">
          <ac:chgData name="Chittaranjan Hens" userId="6fc03958433e8a43" providerId="LiveId" clId="{8FC35386-D2C4-451B-9307-371306956297}" dt="2023-01-06T06:12:10.822" v="94" actId="478"/>
          <ac:picMkLst>
            <pc:docMk/>
            <pc:sldMk cId="1680325285" sldId="351"/>
            <ac:picMk id="5" creationId="{4683D138-54C9-4327-55A2-56023555D615}"/>
          </ac:picMkLst>
        </pc:picChg>
        <pc:picChg chg="add mod">
          <ac:chgData name="Chittaranjan Hens" userId="6fc03958433e8a43" providerId="LiveId" clId="{8FC35386-D2C4-451B-9307-371306956297}" dt="2023-01-06T06:15:05.987" v="116" actId="1076"/>
          <ac:picMkLst>
            <pc:docMk/>
            <pc:sldMk cId="1680325285" sldId="351"/>
            <ac:picMk id="6" creationId="{70877C20-EE06-5503-B5F9-AB1965203A90}"/>
          </ac:picMkLst>
        </pc:picChg>
        <pc:picChg chg="del">
          <ac:chgData name="Chittaranjan Hens" userId="6fc03958433e8a43" providerId="LiveId" clId="{8FC35386-D2C4-451B-9307-371306956297}" dt="2023-01-06T06:12:10.822" v="94" actId="478"/>
          <ac:picMkLst>
            <pc:docMk/>
            <pc:sldMk cId="1680325285" sldId="351"/>
            <ac:picMk id="7" creationId="{09FA5CCB-E872-49C1-7782-DD5AAA4D2DFD}"/>
          </ac:picMkLst>
        </pc:picChg>
      </pc:sldChg>
      <pc:sldChg chg="addSp modSp add del mod">
        <pc:chgData name="Chittaranjan Hens" userId="6fc03958433e8a43" providerId="LiveId" clId="{8FC35386-D2C4-451B-9307-371306956297}" dt="2023-01-06T06:16:42.711" v="166" actId="47"/>
        <pc:sldMkLst>
          <pc:docMk/>
          <pc:sldMk cId="914977954" sldId="352"/>
        </pc:sldMkLst>
        <pc:spChg chg="add mod">
          <ac:chgData name="Chittaranjan Hens" userId="6fc03958433e8a43" providerId="LiveId" clId="{8FC35386-D2C4-451B-9307-371306956297}" dt="2023-01-06T06:16:29.735" v="162" actId="207"/>
          <ac:spMkLst>
            <pc:docMk/>
            <pc:sldMk cId="914977954" sldId="352"/>
            <ac:spMk id="5" creationId="{9C96F9D1-BBDB-B6FA-9FB2-3107482107E7}"/>
          </ac:spMkLst>
        </pc:spChg>
        <pc:spChg chg="mod">
          <ac:chgData name="Chittaranjan Hens" userId="6fc03958433e8a43" providerId="LiveId" clId="{8FC35386-D2C4-451B-9307-371306956297}" dt="2023-01-06T06:16:04.101" v="150" actId="6549"/>
          <ac:spMkLst>
            <pc:docMk/>
            <pc:sldMk cId="914977954" sldId="352"/>
            <ac:spMk id="9" creationId="{D8895241-1711-6415-7787-D51C6F3D9B74}"/>
          </ac:spMkLst>
        </pc:spChg>
        <pc:picChg chg="add mod">
          <ac:chgData name="Chittaranjan Hens" userId="6fc03958433e8a43" providerId="LiveId" clId="{8FC35386-D2C4-451B-9307-371306956297}" dt="2023-01-06T06:16:19.399" v="154" actId="1076"/>
          <ac:picMkLst>
            <pc:docMk/>
            <pc:sldMk cId="914977954" sldId="352"/>
            <ac:picMk id="3" creationId="{A3109A05-B10E-4269-B025-91F2DD69F37B}"/>
          </ac:picMkLst>
        </pc:picChg>
      </pc:sldChg>
      <pc:sldChg chg="addSp delSp modSp add mod">
        <pc:chgData name="Chittaranjan Hens" userId="6fc03958433e8a43" providerId="LiveId" clId="{8FC35386-D2C4-451B-9307-371306956297}" dt="2023-01-15T19:24:55.536" v="2692" actId="1076"/>
        <pc:sldMkLst>
          <pc:docMk/>
          <pc:sldMk cId="1461595360" sldId="353"/>
        </pc:sldMkLst>
        <pc:spChg chg="add del mod">
          <ac:chgData name="Chittaranjan Hens" userId="6fc03958433e8a43" providerId="LiveId" clId="{8FC35386-D2C4-451B-9307-371306956297}" dt="2023-01-06T07:32:46.711" v="449" actId="478"/>
          <ac:spMkLst>
            <pc:docMk/>
            <pc:sldMk cId="1461595360" sldId="353"/>
            <ac:spMk id="2" creationId="{A0DC0FAC-5C88-5356-0615-9D0DA1B3FD9B}"/>
          </ac:spMkLst>
        </pc:spChg>
        <pc:spChg chg="mod">
          <ac:chgData name="Chittaranjan Hens" userId="6fc03958433e8a43" providerId="LiveId" clId="{8FC35386-D2C4-451B-9307-371306956297}" dt="2023-01-06T07:42:00.517" v="812" actId="207"/>
          <ac:spMkLst>
            <pc:docMk/>
            <pc:sldMk cId="1461595360" sldId="353"/>
            <ac:spMk id="5" creationId="{9C96F9D1-BBDB-B6FA-9FB2-3107482107E7}"/>
          </ac:spMkLst>
        </pc:spChg>
        <pc:spChg chg="mod">
          <ac:chgData name="Chittaranjan Hens" userId="6fc03958433e8a43" providerId="LiveId" clId="{8FC35386-D2C4-451B-9307-371306956297}" dt="2023-01-15T19:24:55.536" v="2692" actId="1076"/>
          <ac:spMkLst>
            <pc:docMk/>
            <pc:sldMk cId="1461595360" sldId="353"/>
            <ac:spMk id="8" creationId="{25DB9404-1245-DBD1-0A6B-C45569333CB3}"/>
          </ac:spMkLst>
        </pc:spChg>
        <pc:picChg chg="mod">
          <ac:chgData name="Chittaranjan Hens" userId="6fc03958433e8a43" providerId="LiveId" clId="{8FC35386-D2C4-451B-9307-371306956297}" dt="2023-01-06T06:16:34.463" v="164" actId="1076"/>
          <ac:picMkLst>
            <pc:docMk/>
            <pc:sldMk cId="1461595360" sldId="353"/>
            <ac:picMk id="3" creationId="{A3109A05-B10E-4269-B025-91F2DD69F37B}"/>
          </ac:picMkLst>
        </pc:picChg>
      </pc:sldChg>
      <pc:sldChg chg="addSp delSp modSp add del mod">
        <pc:chgData name="Chittaranjan Hens" userId="6fc03958433e8a43" providerId="LiveId" clId="{8FC35386-D2C4-451B-9307-371306956297}" dt="2023-01-06T07:41:37.635" v="806" actId="47"/>
        <pc:sldMkLst>
          <pc:docMk/>
          <pc:sldMk cId="830450336" sldId="354"/>
        </pc:sldMkLst>
        <pc:spChg chg="add mod">
          <ac:chgData name="Chittaranjan Hens" userId="6fc03958433e8a43" providerId="LiveId" clId="{8FC35386-D2C4-451B-9307-371306956297}" dt="2023-01-06T06:17:49.171" v="205" actId="1076"/>
          <ac:spMkLst>
            <pc:docMk/>
            <pc:sldMk cId="830450336" sldId="354"/>
            <ac:spMk id="2" creationId="{7569857E-6062-8433-0C30-1DA060816C2B}"/>
          </ac:spMkLst>
        </pc:spChg>
        <pc:spChg chg="mod">
          <ac:chgData name="Chittaranjan Hens" userId="6fc03958433e8a43" providerId="LiveId" clId="{8FC35386-D2C4-451B-9307-371306956297}" dt="2023-01-06T07:06:25.156" v="208" actId="207"/>
          <ac:spMkLst>
            <pc:docMk/>
            <pc:sldMk cId="830450336" sldId="354"/>
            <ac:spMk id="5" creationId="{9C96F9D1-BBDB-B6FA-9FB2-3107482107E7}"/>
          </ac:spMkLst>
        </pc:spChg>
        <pc:spChg chg="add mod">
          <ac:chgData name="Chittaranjan Hens" userId="6fc03958433e8a43" providerId="LiveId" clId="{8FC35386-D2C4-451B-9307-371306956297}" dt="2023-01-06T07:06:27.622" v="209" actId="207"/>
          <ac:spMkLst>
            <pc:docMk/>
            <pc:sldMk cId="830450336" sldId="354"/>
            <ac:spMk id="12" creationId="{4840ECC4-2786-D9EA-C32E-90C9B705C94A}"/>
          </ac:spMkLst>
        </pc:spChg>
        <pc:picChg chg="del">
          <ac:chgData name="Chittaranjan Hens" userId="6fc03958433e8a43" providerId="LiveId" clId="{8FC35386-D2C4-451B-9307-371306956297}" dt="2023-01-06T06:16:53.978" v="169" actId="478"/>
          <ac:picMkLst>
            <pc:docMk/>
            <pc:sldMk cId="830450336" sldId="354"/>
            <ac:picMk id="3" creationId="{A3109A05-B10E-4269-B025-91F2DD69F37B}"/>
          </ac:picMkLst>
        </pc:picChg>
        <pc:picChg chg="add mod">
          <ac:chgData name="Chittaranjan Hens" userId="6fc03958433e8a43" providerId="LiveId" clId="{8FC35386-D2C4-451B-9307-371306956297}" dt="2023-01-06T06:17:51.847" v="206" actId="1076"/>
          <ac:picMkLst>
            <pc:docMk/>
            <pc:sldMk cId="830450336" sldId="354"/>
            <ac:picMk id="10" creationId="{C1E89EA3-7E2C-82E5-65A6-888912BEACA2}"/>
          </ac:picMkLst>
        </pc:picChg>
        <pc:picChg chg="add mod">
          <ac:chgData name="Chittaranjan Hens" userId="6fc03958433e8a43" providerId="LiveId" clId="{8FC35386-D2C4-451B-9307-371306956297}" dt="2023-01-06T06:17:54.864" v="207" actId="1076"/>
          <ac:picMkLst>
            <pc:docMk/>
            <pc:sldMk cId="830450336" sldId="354"/>
            <ac:picMk id="11" creationId="{1B1AF6D2-8C8E-A056-2DF5-632379620536}"/>
          </ac:picMkLst>
        </pc:picChg>
      </pc:sldChg>
      <pc:sldChg chg="addSp delSp modSp add mod ord">
        <pc:chgData name="Chittaranjan Hens" userId="6fc03958433e8a43" providerId="LiveId" clId="{8FC35386-D2C4-451B-9307-371306956297}" dt="2023-01-15T19:24:58.470" v="2694" actId="1076"/>
        <pc:sldMkLst>
          <pc:docMk/>
          <pc:sldMk cId="4018644813" sldId="355"/>
        </pc:sldMkLst>
        <pc:spChg chg="add del mod">
          <ac:chgData name="Chittaranjan Hens" userId="6fc03958433e8a43" providerId="LiveId" clId="{8FC35386-D2C4-451B-9307-371306956297}" dt="2023-01-06T07:27:21.079" v="439"/>
          <ac:spMkLst>
            <pc:docMk/>
            <pc:sldMk cId="4018644813" sldId="355"/>
            <ac:spMk id="2" creationId="{4F41AF57-935C-39B5-7722-9659EFB624ED}"/>
          </ac:spMkLst>
        </pc:spChg>
        <pc:spChg chg="mod">
          <ac:chgData name="Chittaranjan Hens" userId="6fc03958433e8a43" providerId="LiveId" clId="{8FC35386-D2C4-451B-9307-371306956297}" dt="2023-01-06T07:48:02.358" v="1106" actId="2711"/>
          <ac:spMkLst>
            <pc:docMk/>
            <pc:sldMk cId="4018644813" sldId="355"/>
            <ac:spMk id="5" creationId="{9C96F9D1-BBDB-B6FA-9FB2-3107482107E7}"/>
          </ac:spMkLst>
        </pc:spChg>
        <pc:spChg chg="add mod">
          <ac:chgData name="Chittaranjan Hens" userId="6fc03958433e8a43" providerId="LiveId" clId="{8FC35386-D2C4-451B-9307-371306956297}" dt="2023-01-06T07:48:02.358" v="1106" actId="2711"/>
          <ac:spMkLst>
            <pc:docMk/>
            <pc:sldMk cId="4018644813" sldId="355"/>
            <ac:spMk id="7" creationId="{31B2941C-7A95-5B03-3803-36E8C977A522}"/>
          </ac:spMkLst>
        </pc:spChg>
        <pc:spChg chg="mod">
          <ac:chgData name="Chittaranjan Hens" userId="6fc03958433e8a43" providerId="LiveId" clId="{8FC35386-D2C4-451B-9307-371306956297}" dt="2023-01-15T19:24:58.470" v="2694" actId="1076"/>
          <ac:spMkLst>
            <pc:docMk/>
            <pc:sldMk cId="4018644813" sldId="355"/>
            <ac:spMk id="8" creationId="{25DB9404-1245-DBD1-0A6B-C45569333CB3}"/>
          </ac:spMkLst>
        </pc:spChg>
        <pc:spChg chg="mod">
          <ac:chgData name="Chittaranjan Hens" userId="6fc03958433e8a43" providerId="LiveId" clId="{8FC35386-D2C4-451B-9307-371306956297}" dt="2023-01-06T07:48:02.358" v="1106" actId="2711"/>
          <ac:spMkLst>
            <pc:docMk/>
            <pc:sldMk cId="4018644813" sldId="355"/>
            <ac:spMk id="9" creationId="{D8895241-1711-6415-7787-D51C6F3D9B74}"/>
          </ac:spMkLst>
        </pc:spChg>
        <pc:spChg chg="add mod">
          <ac:chgData name="Chittaranjan Hens" userId="6fc03958433e8a43" providerId="LiveId" clId="{8FC35386-D2C4-451B-9307-371306956297}" dt="2023-01-06T07:48:02.358" v="1106" actId="2711"/>
          <ac:spMkLst>
            <pc:docMk/>
            <pc:sldMk cId="4018644813" sldId="355"/>
            <ac:spMk id="10" creationId="{50CAC29A-9A53-9ABF-3062-D92FB73B5014}"/>
          </ac:spMkLst>
        </pc:spChg>
        <pc:spChg chg="add mod">
          <ac:chgData name="Chittaranjan Hens" userId="6fc03958433e8a43" providerId="LiveId" clId="{8FC35386-D2C4-451B-9307-371306956297}" dt="2023-01-06T07:48:02.358" v="1106" actId="2711"/>
          <ac:spMkLst>
            <pc:docMk/>
            <pc:sldMk cId="4018644813" sldId="355"/>
            <ac:spMk id="11" creationId="{38E6ABDE-C9C1-E2BA-224B-4BD3108E4F92}"/>
          </ac:spMkLst>
        </pc:spChg>
        <pc:spChg chg="add mod">
          <ac:chgData name="Chittaranjan Hens" userId="6fc03958433e8a43" providerId="LiveId" clId="{8FC35386-D2C4-451B-9307-371306956297}" dt="2023-01-06T07:56:25.923" v="1242" actId="1076"/>
          <ac:spMkLst>
            <pc:docMk/>
            <pc:sldMk cId="4018644813" sldId="355"/>
            <ac:spMk id="12" creationId="{32FA9E8B-6833-6C09-C503-4412C841796B}"/>
          </ac:spMkLst>
        </pc:spChg>
        <pc:picChg chg="del">
          <ac:chgData name="Chittaranjan Hens" userId="6fc03958433e8a43" providerId="LiveId" clId="{8FC35386-D2C4-451B-9307-371306956297}" dt="2023-01-06T07:27:21.072" v="437" actId="478"/>
          <ac:picMkLst>
            <pc:docMk/>
            <pc:sldMk cId="4018644813" sldId="355"/>
            <ac:picMk id="3" creationId="{A3109A05-B10E-4269-B025-91F2DD69F37B}"/>
          </ac:picMkLst>
        </pc:picChg>
        <pc:picChg chg="mod">
          <ac:chgData name="Chittaranjan Hens" userId="6fc03958433e8a43" providerId="LiveId" clId="{8FC35386-D2C4-451B-9307-371306956297}" dt="2023-01-06T07:48:02.358" v="1106" actId="2711"/>
          <ac:picMkLst>
            <pc:docMk/>
            <pc:sldMk cId="4018644813" sldId="355"/>
            <ac:picMk id="4" creationId="{A77CDD2A-AFD3-0864-6D67-957A858D6745}"/>
          </ac:picMkLst>
        </pc:picChg>
        <pc:picChg chg="mod">
          <ac:chgData name="Chittaranjan Hens" userId="6fc03958433e8a43" providerId="LiveId" clId="{8FC35386-D2C4-451B-9307-371306956297}" dt="2023-01-06T07:48:02.358" v="1106" actId="2711"/>
          <ac:picMkLst>
            <pc:docMk/>
            <pc:sldMk cId="4018644813" sldId="355"/>
            <ac:picMk id="6" creationId="{70877C20-EE06-5503-B5F9-AB1965203A90}"/>
          </ac:picMkLst>
        </pc:picChg>
      </pc:sldChg>
      <pc:sldChg chg="delSp modSp add mod">
        <pc:chgData name="Chittaranjan Hens" userId="6fc03958433e8a43" providerId="LiveId" clId="{8FC35386-D2C4-451B-9307-371306956297}" dt="2023-01-15T19:24:56.628" v="2693" actId="1076"/>
        <pc:sldMkLst>
          <pc:docMk/>
          <pc:sldMk cId="3292365335" sldId="356"/>
        </pc:sldMkLst>
        <pc:spChg chg="mod">
          <ac:chgData name="Chittaranjan Hens" userId="6fc03958433e8a43" providerId="LiveId" clId="{8FC35386-D2C4-451B-9307-371306956297}" dt="2023-01-06T07:48:09.669" v="1107" actId="2711"/>
          <ac:spMkLst>
            <pc:docMk/>
            <pc:sldMk cId="3292365335" sldId="356"/>
            <ac:spMk id="5" creationId="{9C96F9D1-BBDB-B6FA-9FB2-3107482107E7}"/>
          </ac:spMkLst>
        </pc:spChg>
        <pc:spChg chg="mod">
          <ac:chgData name="Chittaranjan Hens" userId="6fc03958433e8a43" providerId="LiveId" clId="{8FC35386-D2C4-451B-9307-371306956297}" dt="2023-01-06T07:48:09.669" v="1107" actId="2711"/>
          <ac:spMkLst>
            <pc:docMk/>
            <pc:sldMk cId="3292365335" sldId="356"/>
            <ac:spMk id="7" creationId="{31B2941C-7A95-5B03-3803-36E8C977A522}"/>
          </ac:spMkLst>
        </pc:spChg>
        <pc:spChg chg="mod">
          <ac:chgData name="Chittaranjan Hens" userId="6fc03958433e8a43" providerId="LiveId" clId="{8FC35386-D2C4-451B-9307-371306956297}" dt="2023-01-15T19:24:56.628" v="2693" actId="1076"/>
          <ac:spMkLst>
            <pc:docMk/>
            <pc:sldMk cId="3292365335" sldId="356"/>
            <ac:spMk id="8" creationId="{25DB9404-1245-DBD1-0A6B-C45569333CB3}"/>
          </ac:spMkLst>
        </pc:spChg>
        <pc:spChg chg="mod">
          <ac:chgData name="Chittaranjan Hens" userId="6fc03958433e8a43" providerId="LiveId" clId="{8FC35386-D2C4-451B-9307-371306956297}" dt="2023-01-06T07:48:09.669" v="1107" actId="2711"/>
          <ac:spMkLst>
            <pc:docMk/>
            <pc:sldMk cId="3292365335" sldId="356"/>
            <ac:spMk id="9" creationId="{D8895241-1711-6415-7787-D51C6F3D9B74}"/>
          </ac:spMkLst>
        </pc:spChg>
        <pc:spChg chg="mod">
          <ac:chgData name="Chittaranjan Hens" userId="6fc03958433e8a43" providerId="LiveId" clId="{8FC35386-D2C4-451B-9307-371306956297}" dt="2023-01-06T07:48:09.669" v="1107" actId="2711"/>
          <ac:spMkLst>
            <pc:docMk/>
            <pc:sldMk cId="3292365335" sldId="356"/>
            <ac:spMk id="10" creationId="{50CAC29A-9A53-9ABF-3062-D92FB73B5014}"/>
          </ac:spMkLst>
        </pc:spChg>
        <pc:spChg chg="mod">
          <ac:chgData name="Chittaranjan Hens" userId="6fc03958433e8a43" providerId="LiveId" clId="{8FC35386-D2C4-451B-9307-371306956297}" dt="2023-01-06T07:48:09.669" v="1107" actId="2711"/>
          <ac:spMkLst>
            <pc:docMk/>
            <pc:sldMk cId="3292365335" sldId="356"/>
            <ac:spMk id="11" creationId="{38E6ABDE-C9C1-E2BA-224B-4BD3108E4F92}"/>
          </ac:spMkLst>
        </pc:spChg>
        <pc:spChg chg="del">
          <ac:chgData name="Chittaranjan Hens" userId="6fc03958433e8a43" providerId="LiveId" clId="{8FC35386-D2C4-451B-9307-371306956297}" dt="2023-01-06T07:42:15.452" v="817" actId="478"/>
          <ac:spMkLst>
            <pc:docMk/>
            <pc:sldMk cId="3292365335" sldId="356"/>
            <ac:spMk id="12" creationId="{32FA9E8B-6833-6C09-C503-4412C841796B}"/>
          </ac:spMkLst>
        </pc:spChg>
        <pc:picChg chg="mod">
          <ac:chgData name="Chittaranjan Hens" userId="6fc03958433e8a43" providerId="LiveId" clId="{8FC35386-D2C4-451B-9307-371306956297}" dt="2023-01-06T07:48:09.669" v="1107" actId="2711"/>
          <ac:picMkLst>
            <pc:docMk/>
            <pc:sldMk cId="3292365335" sldId="356"/>
            <ac:picMk id="4" creationId="{A77CDD2A-AFD3-0864-6D67-957A858D6745}"/>
          </ac:picMkLst>
        </pc:picChg>
        <pc:picChg chg="mod">
          <ac:chgData name="Chittaranjan Hens" userId="6fc03958433e8a43" providerId="LiveId" clId="{8FC35386-D2C4-451B-9307-371306956297}" dt="2023-01-06T07:48:09.669" v="1107" actId="2711"/>
          <ac:picMkLst>
            <pc:docMk/>
            <pc:sldMk cId="3292365335" sldId="356"/>
            <ac:picMk id="6" creationId="{70877C20-EE06-5503-B5F9-AB1965203A90}"/>
          </ac:picMkLst>
        </pc:picChg>
      </pc:sldChg>
      <pc:sldChg chg="addSp modSp add mod">
        <pc:chgData name="Chittaranjan Hens" userId="6fc03958433e8a43" providerId="LiveId" clId="{8FC35386-D2C4-451B-9307-371306956297}" dt="2023-01-15T19:25:02.335" v="2695" actId="1076"/>
        <pc:sldMkLst>
          <pc:docMk/>
          <pc:sldMk cId="4124511645" sldId="357"/>
        </pc:sldMkLst>
        <pc:spChg chg="add 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2" creationId="{F7EAC845-DA5C-41F2-8BB3-2A2EA8301693}"/>
          </ac:spMkLst>
        </pc:spChg>
        <pc:spChg chg="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5" creationId="{9C96F9D1-BBDB-B6FA-9FB2-3107482107E7}"/>
          </ac:spMkLst>
        </pc:spChg>
        <pc:spChg chg="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7" creationId="{31B2941C-7A95-5B03-3803-36E8C977A522}"/>
          </ac:spMkLst>
        </pc:spChg>
        <pc:spChg chg="mod">
          <ac:chgData name="Chittaranjan Hens" userId="6fc03958433e8a43" providerId="LiveId" clId="{8FC35386-D2C4-451B-9307-371306956297}" dt="2023-01-15T19:25:02.335" v="2695" actId="1076"/>
          <ac:spMkLst>
            <pc:docMk/>
            <pc:sldMk cId="4124511645" sldId="357"/>
            <ac:spMk id="8" creationId="{25DB9404-1245-DBD1-0A6B-C45569333CB3}"/>
          </ac:spMkLst>
        </pc:spChg>
        <pc:spChg chg="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9" creationId="{D8895241-1711-6415-7787-D51C6F3D9B74}"/>
          </ac:spMkLst>
        </pc:spChg>
        <pc:spChg chg="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10" creationId="{50CAC29A-9A53-9ABF-3062-D92FB73B5014}"/>
          </ac:spMkLst>
        </pc:spChg>
        <pc:spChg chg="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11" creationId="{38E6ABDE-C9C1-E2BA-224B-4BD3108E4F92}"/>
          </ac:spMkLst>
        </pc:spChg>
        <pc:spChg chg="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12" creationId="{32FA9E8B-6833-6C09-C503-4412C841796B}"/>
          </ac:spMkLst>
        </pc:spChg>
        <pc:picChg chg="mod">
          <ac:chgData name="Chittaranjan Hens" userId="6fc03958433e8a43" providerId="LiveId" clId="{8FC35386-D2C4-451B-9307-371306956297}" dt="2023-01-06T07:47:53.779" v="1105" actId="2711"/>
          <ac:picMkLst>
            <pc:docMk/>
            <pc:sldMk cId="4124511645" sldId="357"/>
            <ac:picMk id="4" creationId="{A77CDD2A-AFD3-0864-6D67-957A858D6745}"/>
          </ac:picMkLst>
        </pc:picChg>
        <pc:picChg chg="mod">
          <ac:chgData name="Chittaranjan Hens" userId="6fc03958433e8a43" providerId="LiveId" clId="{8FC35386-D2C4-451B-9307-371306956297}" dt="2023-01-06T07:47:53.779" v="1105" actId="2711"/>
          <ac:picMkLst>
            <pc:docMk/>
            <pc:sldMk cId="4124511645" sldId="357"/>
            <ac:picMk id="6" creationId="{70877C20-EE06-5503-B5F9-AB1965203A90}"/>
          </ac:picMkLst>
        </pc:picChg>
      </pc:sldChg>
      <pc:sldChg chg="addSp modSp add mod">
        <pc:chgData name="Chittaranjan Hens" userId="6fc03958433e8a43" providerId="LiveId" clId="{8FC35386-D2C4-451B-9307-371306956297}" dt="2023-01-15T19:25:05.736" v="2696" actId="1076"/>
        <pc:sldMkLst>
          <pc:docMk/>
          <pc:sldMk cId="556724120" sldId="358"/>
        </pc:sldMkLst>
        <pc:spChg chg="mod">
          <ac:chgData name="Chittaranjan Hens" userId="6fc03958433e8a43" providerId="LiveId" clId="{8FC35386-D2C4-451B-9307-371306956297}" dt="2023-01-06T07:56:15.691" v="1240" actId="1076"/>
          <ac:spMkLst>
            <pc:docMk/>
            <pc:sldMk cId="556724120" sldId="358"/>
            <ac:spMk id="2" creationId="{F7EAC845-DA5C-41F2-8BB3-2A2EA8301693}"/>
          </ac:spMkLst>
        </pc:spChg>
        <pc:spChg chg="add mod">
          <ac:chgData name="Chittaranjan Hens" userId="6fc03958433e8a43" providerId="LiveId" clId="{8FC35386-D2C4-451B-9307-371306956297}" dt="2023-01-06T07:56:18.770" v="1241" actId="1076"/>
          <ac:spMkLst>
            <pc:docMk/>
            <pc:sldMk cId="556724120" sldId="358"/>
            <ac:spMk id="3" creationId="{A935EF63-BC6A-CD20-57EB-5E731D2F5C59}"/>
          </ac:spMkLst>
        </pc:spChg>
        <pc:spChg chg="mod">
          <ac:chgData name="Chittaranjan Hens" userId="6fc03958433e8a43" providerId="LiveId" clId="{8FC35386-D2C4-451B-9307-371306956297}" dt="2023-01-06T07:47:36.683" v="1103" actId="2711"/>
          <ac:spMkLst>
            <pc:docMk/>
            <pc:sldMk cId="556724120" sldId="358"/>
            <ac:spMk id="7" creationId="{31B2941C-7A95-5B03-3803-36E8C977A522}"/>
          </ac:spMkLst>
        </pc:spChg>
        <pc:spChg chg="mod">
          <ac:chgData name="Chittaranjan Hens" userId="6fc03958433e8a43" providerId="LiveId" clId="{8FC35386-D2C4-451B-9307-371306956297}" dt="2023-01-15T19:25:05.736" v="2696" actId="1076"/>
          <ac:spMkLst>
            <pc:docMk/>
            <pc:sldMk cId="556724120" sldId="358"/>
            <ac:spMk id="8" creationId="{25DB9404-1245-DBD1-0A6B-C45569333CB3}"/>
          </ac:spMkLst>
        </pc:spChg>
        <pc:spChg chg="mod">
          <ac:chgData name="Chittaranjan Hens" userId="6fc03958433e8a43" providerId="LiveId" clId="{8FC35386-D2C4-451B-9307-371306956297}" dt="2023-01-06T07:47:44.137" v="1104" actId="2711"/>
          <ac:spMkLst>
            <pc:docMk/>
            <pc:sldMk cId="556724120" sldId="358"/>
            <ac:spMk id="9" creationId="{D8895241-1711-6415-7787-D51C6F3D9B74}"/>
          </ac:spMkLst>
        </pc:spChg>
        <pc:spChg chg="mod">
          <ac:chgData name="Chittaranjan Hens" userId="6fc03958433e8a43" providerId="LiveId" clId="{8FC35386-D2C4-451B-9307-371306956297}" dt="2023-01-06T07:47:36.683" v="1103" actId="2711"/>
          <ac:spMkLst>
            <pc:docMk/>
            <pc:sldMk cId="556724120" sldId="358"/>
            <ac:spMk id="11" creationId="{38E6ABDE-C9C1-E2BA-224B-4BD3108E4F92}"/>
          </ac:spMkLst>
        </pc:spChg>
        <pc:spChg chg="mod">
          <ac:chgData name="Chittaranjan Hens" userId="6fc03958433e8a43" providerId="LiveId" clId="{8FC35386-D2C4-451B-9307-371306956297}" dt="2023-01-06T07:47:36.683" v="1103" actId="2711"/>
          <ac:spMkLst>
            <pc:docMk/>
            <pc:sldMk cId="556724120" sldId="358"/>
            <ac:spMk id="12" creationId="{32FA9E8B-6833-6C09-C503-4412C841796B}"/>
          </ac:spMkLst>
        </pc:spChg>
        <pc:picChg chg="mod">
          <ac:chgData name="Chittaranjan Hens" userId="6fc03958433e8a43" providerId="LiveId" clId="{8FC35386-D2C4-451B-9307-371306956297}" dt="2023-01-06T07:45:31.395" v="1044" actId="1076"/>
          <ac:picMkLst>
            <pc:docMk/>
            <pc:sldMk cId="556724120" sldId="358"/>
            <ac:picMk id="4" creationId="{A77CDD2A-AFD3-0864-6D67-957A858D6745}"/>
          </ac:picMkLst>
        </pc:picChg>
      </pc:sldChg>
      <pc:sldChg chg="addSp delSp modSp add mod modAnim">
        <pc:chgData name="Chittaranjan Hens" userId="6fc03958433e8a43" providerId="LiveId" clId="{8FC35386-D2C4-451B-9307-371306956297}" dt="2023-01-15T20:17:33.634" v="3265" actId="20577"/>
        <pc:sldMkLst>
          <pc:docMk/>
          <pc:sldMk cId="3315069420" sldId="359"/>
        </pc:sldMkLst>
        <pc:spChg chg="add mod">
          <ac:chgData name="Chittaranjan Hens" userId="6fc03958433e8a43" providerId="LiveId" clId="{8FC35386-D2C4-451B-9307-371306956297}" dt="2023-01-14T19:49:12.560" v="1953" actId="20577"/>
          <ac:spMkLst>
            <pc:docMk/>
            <pc:sldMk cId="3315069420" sldId="359"/>
            <ac:spMk id="2" creationId="{4B148BB1-DC18-C49E-752C-EF385821E0A0}"/>
          </ac:spMkLst>
        </pc:spChg>
        <pc:spChg chg="add mod">
          <ac:chgData name="Chittaranjan Hens" userId="6fc03958433e8a43" providerId="LiveId" clId="{8FC35386-D2C4-451B-9307-371306956297}" dt="2023-01-14T19:50:21.996" v="2004" actId="20577"/>
          <ac:spMkLst>
            <pc:docMk/>
            <pc:sldMk cId="3315069420" sldId="359"/>
            <ac:spMk id="3" creationId="{51D006F3-3EBE-2304-22E9-85341026A74A}"/>
          </ac:spMkLst>
        </pc:spChg>
        <pc:spChg chg="del">
          <ac:chgData name="Chittaranjan Hens" userId="6fc03958433e8a43" providerId="LiveId" clId="{8FC35386-D2C4-451B-9307-371306956297}" dt="2023-01-06T07:46:16.399" v="1050" actId="478"/>
          <ac:spMkLst>
            <pc:docMk/>
            <pc:sldMk cId="3315069420" sldId="359"/>
            <ac:spMk id="5" creationId="{9C96F9D1-BBDB-B6FA-9FB2-3107482107E7}"/>
          </ac:spMkLst>
        </pc:spChg>
        <pc:spChg chg="add mod">
          <ac:chgData name="Chittaranjan Hens" userId="6fc03958433e8a43" providerId="LiveId" clId="{8FC35386-D2C4-451B-9307-371306956297}" dt="2023-01-06T07:46:31.513" v="1056" actId="14100"/>
          <ac:spMkLst>
            <pc:docMk/>
            <pc:sldMk cId="3315069420" sldId="359"/>
            <ac:spMk id="7" creationId="{2A8832DD-FD54-1E1D-586A-E8F19F48755F}"/>
          </ac:spMkLst>
        </pc:spChg>
        <pc:spChg chg="del">
          <ac:chgData name="Chittaranjan Hens" userId="6fc03958433e8a43" providerId="LiveId" clId="{8FC35386-D2C4-451B-9307-371306956297}" dt="2023-01-06T07:46:13.473" v="1048" actId="478"/>
          <ac:spMkLst>
            <pc:docMk/>
            <pc:sldMk cId="3315069420" sldId="359"/>
            <ac:spMk id="9" creationId="{D8895241-1711-6415-7787-D51C6F3D9B74}"/>
          </ac:spMkLst>
        </pc:spChg>
        <pc:spChg chg="add mod">
          <ac:chgData name="Chittaranjan Hens" userId="6fc03958433e8a43" providerId="LiveId" clId="{8FC35386-D2C4-451B-9307-371306956297}" dt="2023-01-06T07:56:34.981" v="1243" actId="207"/>
          <ac:spMkLst>
            <pc:docMk/>
            <pc:sldMk cId="3315069420" sldId="359"/>
            <ac:spMk id="10" creationId="{13519538-2F71-074D-AAD0-167138838015}"/>
          </ac:spMkLst>
        </pc:spChg>
        <pc:spChg chg="add mod">
          <ac:chgData name="Chittaranjan Hens" userId="6fc03958433e8a43" providerId="LiveId" clId="{8FC35386-D2C4-451B-9307-371306956297}" dt="2023-01-15T20:17:33.634" v="3265" actId="20577"/>
          <ac:spMkLst>
            <pc:docMk/>
            <pc:sldMk cId="3315069420" sldId="359"/>
            <ac:spMk id="11" creationId="{01F666E0-5609-2CF7-9893-E8BE82773328}"/>
          </ac:spMkLst>
        </pc:spChg>
        <pc:picChg chg="del">
          <ac:chgData name="Chittaranjan Hens" userId="6fc03958433e8a43" providerId="LiveId" clId="{8FC35386-D2C4-451B-9307-371306956297}" dt="2023-01-06T07:46:14.604" v="1049" actId="478"/>
          <ac:picMkLst>
            <pc:docMk/>
            <pc:sldMk cId="3315069420" sldId="359"/>
            <ac:picMk id="3" creationId="{A3109A05-B10E-4269-B025-91F2DD69F37B}"/>
          </ac:picMkLst>
        </pc:picChg>
        <pc:picChg chg="mod">
          <ac:chgData name="Chittaranjan Hens" userId="6fc03958433e8a43" providerId="LiveId" clId="{8FC35386-D2C4-451B-9307-371306956297}" dt="2023-01-14T19:45:07.653" v="1873" actId="1076"/>
          <ac:picMkLst>
            <pc:docMk/>
            <pc:sldMk cId="3315069420" sldId="359"/>
            <ac:picMk id="4" creationId="{A77CDD2A-AFD3-0864-6D67-957A858D6745}"/>
          </ac:picMkLst>
        </pc:picChg>
        <pc:picChg chg="del">
          <ac:chgData name="Chittaranjan Hens" userId="6fc03958433e8a43" providerId="LiveId" clId="{8FC35386-D2C4-451B-9307-371306956297}" dt="2023-01-06T07:46:11.494" v="1047" actId="478"/>
          <ac:picMkLst>
            <pc:docMk/>
            <pc:sldMk cId="3315069420" sldId="359"/>
            <ac:picMk id="6" creationId="{70877C20-EE06-5503-B5F9-AB1965203A90}"/>
          </ac:picMkLst>
        </pc:picChg>
        <pc:picChg chg="add mod">
          <ac:chgData name="Chittaranjan Hens" userId="6fc03958433e8a43" providerId="LiveId" clId="{8FC35386-D2C4-451B-9307-371306956297}" dt="2023-01-14T19:55:05.789" v="2116" actId="1076"/>
          <ac:picMkLst>
            <pc:docMk/>
            <pc:sldMk cId="3315069420" sldId="359"/>
            <ac:picMk id="6" creationId="{930E0847-C390-2D6B-4294-FDA12484D2BD}"/>
          </ac:picMkLst>
        </pc:picChg>
      </pc:sldChg>
      <pc:sldChg chg="addSp modSp add del mod">
        <pc:chgData name="Chittaranjan Hens" userId="6fc03958433e8a43" providerId="LiveId" clId="{8FC35386-D2C4-451B-9307-371306956297}" dt="2023-01-06T07:56:51.713" v="1245" actId="47"/>
        <pc:sldMkLst>
          <pc:docMk/>
          <pc:sldMk cId="549701318" sldId="360"/>
        </pc:sldMkLst>
        <pc:spChg chg="mod">
          <ac:chgData name="Chittaranjan Hens" userId="6fc03958433e8a43" providerId="LiveId" clId="{8FC35386-D2C4-451B-9307-371306956297}" dt="2023-01-06T07:56:42.646" v="1244" actId="14100"/>
          <ac:spMkLst>
            <pc:docMk/>
            <pc:sldMk cId="549701318" sldId="360"/>
            <ac:spMk id="11" creationId="{01F666E0-5609-2CF7-9893-E8BE82773328}"/>
          </ac:spMkLst>
        </pc:spChg>
        <pc:picChg chg="add mod">
          <ac:chgData name="Chittaranjan Hens" userId="6fc03958433e8a43" providerId="LiveId" clId="{8FC35386-D2C4-451B-9307-371306956297}" dt="2023-01-06T07:52:10.532" v="1160" actId="14100"/>
          <ac:picMkLst>
            <pc:docMk/>
            <pc:sldMk cId="549701318" sldId="360"/>
            <ac:picMk id="3" creationId="{D850460A-A62F-3D61-9090-71713543C8BF}"/>
          </ac:picMkLst>
        </pc:picChg>
        <pc:picChg chg="mod">
          <ac:chgData name="Chittaranjan Hens" userId="6fc03958433e8a43" providerId="LiveId" clId="{8FC35386-D2C4-451B-9307-371306956297}" dt="2023-01-06T07:52:05.912" v="1158" actId="1076"/>
          <ac:picMkLst>
            <pc:docMk/>
            <pc:sldMk cId="549701318" sldId="360"/>
            <ac:picMk id="4" creationId="{A77CDD2A-AFD3-0864-6D67-957A858D6745}"/>
          </ac:picMkLst>
        </pc:picChg>
      </pc:sldChg>
      <pc:sldChg chg="addSp delSp modSp add mod">
        <pc:chgData name="Chittaranjan Hens" userId="6fc03958433e8a43" providerId="LiveId" clId="{8FC35386-D2C4-451B-9307-371306956297}" dt="2023-01-06T07:56:59.802" v="1247" actId="478"/>
        <pc:sldMkLst>
          <pc:docMk/>
          <pc:sldMk cId="1358715392" sldId="361"/>
        </pc:sldMkLst>
        <pc:picChg chg="mod">
          <ac:chgData name="Chittaranjan Hens" userId="6fc03958433e8a43" providerId="LiveId" clId="{8FC35386-D2C4-451B-9307-371306956297}" dt="2023-01-06T07:52:49.949" v="1171" actId="14100"/>
          <ac:picMkLst>
            <pc:docMk/>
            <pc:sldMk cId="1358715392" sldId="361"/>
            <ac:picMk id="3" creationId="{D850460A-A62F-3D61-9090-71713543C8BF}"/>
          </ac:picMkLst>
        </pc:picChg>
        <pc:picChg chg="add del mod">
          <ac:chgData name="Chittaranjan Hens" userId="6fc03958433e8a43" providerId="LiveId" clId="{8FC35386-D2C4-451B-9307-371306956297}" dt="2023-01-06T07:56:59.802" v="1247" actId="478"/>
          <ac:picMkLst>
            <pc:docMk/>
            <pc:sldMk cId="1358715392" sldId="361"/>
            <ac:picMk id="5" creationId="{2BBA2365-AA09-5E15-BCAD-24AA856078E9}"/>
          </ac:picMkLst>
        </pc:picChg>
      </pc:sldChg>
      <pc:sldChg chg="add del">
        <pc:chgData name="Chittaranjan Hens" userId="6fc03958433e8a43" providerId="LiveId" clId="{8FC35386-D2C4-451B-9307-371306956297}" dt="2023-01-06T07:57:18.768" v="1248" actId="47"/>
        <pc:sldMkLst>
          <pc:docMk/>
          <pc:sldMk cId="1420755588" sldId="362"/>
        </pc:sldMkLst>
      </pc:sldChg>
      <pc:sldChg chg="addSp delSp modSp add mod">
        <pc:chgData name="Chittaranjan Hens" userId="6fc03958433e8a43" providerId="LiveId" clId="{8FC35386-D2C4-451B-9307-371306956297}" dt="2023-01-19T03:40:44.385" v="3617" actId="1076"/>
        <pc:sldMkLst>
          <pc:docMk/>
          <pc:sldMk cId="370908212" sldId="363"/>
        </pc:sldMkLst>
        <pc:spChg chg="mod">
          <ac:chgData name="Chittaranjan Hens" userId="6fc03958433e8a43" providerId="LiveId" clId="{8FC35386-D2C4-451B-9307-371306956297}" dt="2023-01-06T07:53:39.089" v="1178" actId="1076"/>
          <ac:spMkLst>
            <pc:docMk/>
            <pc:sldMk cId="370908212" sldId="363"/>
            <ac:spMk id="7" creationId="{2A8832DD-FD54-1E1D-586A-E8F19F48755F}"/>
          </ac:spMkLst>
        </pc:spChg>
        <pc:spChg chg="mod">
          <ac:chgData name="Chittaranjan Hens" userId="6fc03958433e8a43" providerId="LiveId" clId="{8FC35386-D2C4-451B-9307-371306956297}" dt="2023-01-06T07:53:39.089" v="1178" actId="1076"/>
          <ac:spMkLst>
            <pc:docMk/>
            <pc:sldMk cId="370908212" sldId="363"/>
            <ac:spMk id="10" creationId="{13519538-2F71-074D-AAD0-167138838015}"/>
          </ac:spMkLst>
        </pc:spChg>
        <pc:spChg chg="mod">
          <ac:chgData name="Chittaranjan Hens" userId="6fc03958433e8a43" providerId="LiveId" clId="{8FC35386-D2C4-451B-9307-371306956297}" dt="2023-01-06T07:53:39.089" v="1178" actId="1076"/>
          <ac:spMkLst>
            <pc:docMk/>
            <pc:sldMk cId="370908212" sldId="363"/>
            <ac:spMk id="11" creationId="{01F666E0-5609-2CF7-9893-E8BE82773328}"/>
          </ac:spMkLst>
        </pc:spChg>
        <pc:picChg chg="mod">
          <ac:chgData name="Chittaranjan Hens" userId="6fc03958433e8a43" providerId="LiveId" clId="{8FC35386-D2C4-451B-9307-371306956297}" dt="2023-01-06T07:53:39.089" v="1178" actId="1076"/>
          <ac:picMkLst>
            <pc:docMk/>
            <pc:sldMk cId="370908212" sldId="363"/>
            <ac:picMk id="3" creationId="{D850460A-A62F-3D61-9090-71713543C8BF}"/>
          </ac:picMkLst>
        </pc:picChg>
        <pc:picChg chg="del mod">
          <ac:chgData name="Chittaranjan Hens" userId="6fc03958433e8a43" providerId="LiveId" clId="{8FC35386-D2C4-451B-9307-371306956297}" dt="2023-01-19T03:40:42.077" v="3616" actId="478"/>
          <ac:picMkLst>
            <pc:docMk/>
            <pc:sldMk cId="370908212" sldId="363"/>
            <ac:picMk id="5" creationId="{2BBA2365-AA09-5E15-BCAD-24AA856078E9}"/>
          </ac:picMkLst>
        </pc:picChg>
        <pc:picChg chg="add mod">
          <ac:chgData name="Chittaranjan Hens" userId="6fc03958433e8a43" providerId="LiveId" clId="{8FC35386-D2C4-451B-9307-371306956297}" dt="2023-01-19T03:40:44.385" v="3617" actId="1076"/>
          <ac:picMkLst>
            <pc:docMk/>
            <pc:sldMk cId="370908212" sldId="363"/>
            <ac:picMk id="6" creationId="{D1C8E00B-3139-043E-7745-5AF38B61E28F}"/>
          </ac:picMkLst>
        </pc:picChg>
      </pc:sldChg>
      <pc:sldChg chg="addSp delSp modSp add mod">
        <pc:chgData name="Chittaranjan Hens" userId="6fc03958433e8a43" providerId="LiveId" clId="{8FC35386-D2C4-451B-9307-371306956297}" dt="2023-01-19T03:49:41.392" v="3618" actId="20577"/>
        <pc:sldMkLst>
          <pc:docMk/>
          <pc:sldMk cId="331812590" sldId="364"/>
        </pc:sldMkLst>
        <pc:spChg chg="del">
          <ac:chgData name="Chittaranjan Hens" userId="6fc03958433e8a43" providerId="LiveId" clId="{8FC35386-D2C4-451B-9307-371306956297}" dt="2023-01-06T07:54:37.216" v="1189" actId="478"/>
          <ac:spMkLst>
            <pc:docMk/>
            <pc:sldMk cId="331812590" sldId="364"/>
            <ac:spMk id="7" creationId="{2A8832DD-FD54-1E1D-586A-E8F19F48755F}"/>
          </ac:spMkLst>
        </pc:spChg>
        <pc:spChg chg="mod">
          <ac:chgData name="Chittaranjan Hens" userId="6fc03958433e8a43" providerId="LiveId" clId="{8FC35386-D2C4-451B-9307-371306956297}" dt="2023-01-06T07:55:08.916" v="1213"/>
          <ac:spMkLst>
            <pc:docMk/>
            <pc:sldMk cId="331812590" sldId="364"/>
            <ac:spMk id="8" creationId="{25DB9404-1245-DBD1-0A6B-C45569333CB3}"/>
          </ac:spMkLst>
        </pc:spChg>
        <pc:spChg chg="add mod">
          <ac:chgData name="Chittaranjan Hens" userId="6fc03958433e8a43" providerId="LiveId" clId="{8FC35386-D2C4-451B-9307-371306956297}" dt="2023-01-06T08:03:46.050" v="1274" actId="14100"/>
          <ac:spMkLst>
            <pc:docMk/>
            <pc:sldMk cId="331812590" sldId="364"/>
            <ac:spMk id="9" creationId="{B43C4A6F-3ECA-6EB6-CBFA-14DF5F9E445F}"/>
          </ac:spMkLst>
        </pc:spChg>
        <pc:spChg chg="del">
          <ac:chgData name="Chittaranjan Hens" userId="6fc03958433e8a43" providerId="LiveId" clId="{8FC35386-D2C4-451B-9307-371306956297}" dt="2023-01-06T07:54:31.267" v="1188" actId="478"/>
          <ac:spMkLst>
            <pc:docMk/>
            <pc:sldMk cId="331812590" sldId="364"/>
            <ac:spMk id="10" creationId="{13519538-2F71-074D-AAD0-167138838015}"/>
          </ac:spMkLst>
        </pc:spChg>
        <pc:spChg chg="add del">
          <ac:chgData name="Chittaranjan Hens" userId="6fc03958433e8a43" providerId="LiveId" clId="{8FC35386-D2C4-451B-9307-371306956297}" dt="2023-01-06T07:54:29.521" v="1187" actId="478"/>
          <ac:spMkLst>
            <pc:docMk/>
            <pc:sldMk cId="331812590" sldId="364"/>
            <ac:spMk id="11" creationId="{01F666E0-5609-2CF7-9893-E8BE82773328}"/>
          </ac:spMkLst>
        </pc:spChg>
        <pc:spChg chg="add mod">
          <ac:chgData name="Chittaranjan Hens" userId="6fc03958433e8a43" providerId="LiveId" clId="{8FC35386-D2C4-451B-9307-371306956297}" dt="2023-01-19T03:49:41.392" v="3618" actId="20577"/>
          <ac:spMkLst>
            <pc:docMk/>
            <pc:sldMk cId="331812590" sldId="364"/>
            <ac:spMk id="15" creationId="{B1D111AE-BAD4-DCE3-B6C8-6A6EE7669BB5}"/>
          </ac:spMkLst>
        </pc:spChg>
        <pc:picChg chg="add del">
          <ac:chgData name="Chittaranjan Hens" userId="6fc03958433e8a43" providerId="LiveId" clId="{8FC35386-D2C4-451B-9307-371306956297}" dt="2023-01-06T07:54:27.759" v="1186" actId="478"/>
          <ac:picMkLst>
            <pc:docMk/>
            <pc:sldMk cId="331812590" sldId="364"/>
            <ac:picMk id="3" creationId="{D850460A-A62F-3D61-9090-71713543C8BF}"/>
          </ac:picMkLst>
        </pc:picChg>
        <pc:picChg chg="add del mod">
          <ac:chgData name="Chittaranjan Hens" userId="6fc03958433e8a43" providerId="LiveId" clId="{8FC35386-D2C4-451B-9307-371306956297}" dt="2023-01-06T08:03:27.287" v="1272" actId="1076"/>
          <ac:picMkLst>
            <pc:docMk/>
            <pc:sldMk cId="331812590" sldId="364"/>
            <ac:picMk id="4" creationId="{A77CDD2A-AFD3-0864-6D67-957A858D6745}"/>
          </ac:picMkLst>
        </pc:picChg>
        <pc:picChg chg="add del">
          <ac:chgData name="Chittaranjan Hens" userId="6fc03958433e8a43" providerId="LiveId" clId="{8FC35386-D2C4-451B-9307-371306956297}" dt="2023-01-06T07:54:27.759" v="1186" actId="478"/>
          <ac:picMkLst>
            <pc:docMk/>
            <pc:sldMk cId="331812590" sldId="364"/>
            <ac:picMk id="5" creationId="{2BBA2365-AA09-5E15-BCAD-24AA856078E9}"/>
          </ac:picMkLst>
        </pc:picChg>
        <pc:picChg chg="add del">
          <ac:chgData name="Chittaranjan Hens" userId="6fc03958433e8a43" providerId="LiveId" clId="{8FC35386-D2C4-451B-9307-371306956297}" dt="2023-01-06T07:54:27.759" v="1186" actId="478"/>
          <ac:picMkLst>
            <pc:docMk/>
            <pc:sldMk cId="331812590" sldId="364"/>
            <ac:picMk id="6" creationId="{D1C8E00B-3139-043E-7745-5AF38B61E28F}"/>
          </ac:picMkLst>
        </pc:picChg>
        <pc:picChg chg="add mod">
          <ac:chgData name="Chittaranjan Hens" userId="6fc03958433e8a43" providerId="LiveId" clId="{8FC35386-D2C4-451B-9307-371306956297}" dt="2023-01-06T08:03:30.755" v="1273" actId="1076"/>
          <ac:picMkLst>
            <pc:docMk/>
            <pc:sldMk cId="331812590" sldId="364"/>
            <ac:picMk id="13" creationId="{D25DE894-BA2B-E5E7-B4A2-5C7643C9E8E2}"/>
          </ac:picMkLst>
        </pc:picChg>
      </pc:sldChg>
      <pc:sldChg chg="delSp add mod">
        <pc:chgData name="Chittaranjan Hens" userId="6fc03958433e8a43" providerId="LiveId" clId="{8FC35386-D2C4-451B-9307-371306956297}" dt="2023-01-19T03:40:38.844" v="3615" actId="478"/>
        <pc:sldMkLst>
          <pc:docMk/>
          <pc:sldMk cId="4076806446" sldId="365"/>
        </pc:sldMkLst>
        <pc:picChg chg="del">
          <ac:chgData name="Chittaranjan Hens" userId="6fc03958433e8a43" providerId="LiveId" clId="{8FC35386-D2C4-451B-9307-371306956297}" dt="2023-01-19T03:40:38.844" v="3615" actId="478"/>
          <ac:picMkLst>
            <pc:docMk/>
            <pc:sldMk cId="4076806446" sldId="365"/>
            <ac:picMk id="5" creationId="{2BBA2365-AA09-5E15-BCAD-24AA856078E9}"/>
          </ac:picMkLst>
        </pc:picChg>
      </pc:sldChg>
      <pc:sldChg chg="addSp modSp add mod">
        <pc:chgData name="Chittaranjan Hens" userId="6fc03958433e8a43" providerId="LiveId" clId="{8FC35386-D2C4-451B-9307-371306956297}" dt="2023-01-06T08:00:09.177" v="1260" actId="14100"/>
        <pc:sldMkLst>
          <pc:docMk/>
          <pc:sldMk cId="3595911580" sldId="366"/>
        </pc:sldMkLst>
        <pc:picChg chg="add mod">
          <ac:chgData name="Chittaranjan Hens" userId="6fc03958433e8a43" providerId="LiveId" clId="{8FC35386-D2C4-451B-9307-371306956297}" dt="2023-01-06T08:00:09.177" v="1260" actId="14100"/>
          <ac:picMkLst>
            <pc:docMk/>
            <pc:sldMk cId="3595911580" sldId="366"/>
            <ac:picMk id="3" creationId="{59ABE35D-F46F-8C29-016B-2398C859C948}"/>
          </ac:picMkLst>
        </pc:picChg>
      </pc:sldChg>
      <pc:sldChg chg="addSp modSp add mod">
        <pc:chgData name="Chittaranjan Hens" userId="6fc03958433e8a43" providerId="LiveId" clId="{8FC35386-D2C4-451B-9307-371306956297}" dt="2023-01-06T08:03:15.425" v="1269" actId="1076"/>
        <pc:sldMkLst>
          <pc:docMk/>
          <pc:sldMk cId="3237885623" sldId="367"/>
        </pc:sldMkLst>
        <pc:picChg chg="add mod">
          <ac:chgData name="Chittaranjan Hens" userId="6fc03958433e8a43" providerId="LiveId" clId="{8FC35386-D2C4-451B-9307-371306956297}" dt="2023-01-06T08:03:15.425" v="1269" actId="1076"/>
          <ac:picMkLst>
            <pc:docMk/>
            <pc:sldMk cId="3237885623" sldId="367"/>
            <ac:picMk id="5" creationId="{76D10AD4-FBB4-F4A7-7C6F-F1DC0650B9F2}"/>
          </ac:picMkLst>
        </pc:picChg>
      </pc:sldChg>
      <pc:sldChg chg="addSp delSp modSp add mod">
        <pc:chgData name="Chittaranjan Hens" userId="6fc03958433e8a43" providerId="LiveId" clId="{8FC35386-D2C4-451B-9307-371306956297}" dt="2023-01-06T08:12:18.835" v="1598" actId="207"/>
        <pc:sldMkLst>
          <pc:docMk/>
          <pc:sldMk cId="149599313" sldId="368"/>
        </pc:sldMkLst>
        <pc:spChg chg="add mod">
          <ac:chgData name="Chittaranjan Hens" userId="6fc03958433e8a43" providerId="LiveId" clId="{8FC35386-D2C4-451B-9307-371306956297}" dt="2023-01-06T08:11:23.482" v="1548" actId="2711"/>
          <ac:spMkLst>
            <pc:docMk/>
            <pc:sldMk cId="149599313" sldId="368"/>
            <ac:spMk id="2" creationId="{01A6A313-ECF1-19B5-59C7-DDAA60D186C7}"/>
          </ac:spMkLst>
        </pc:spChg>
        <pc:spChg chg="add mod">
          <ac:chgData name="Chittaranjan Hens" userId="6fc03958433e8a43" providerId="LiveId" clId="{8FC35386-D2C4-451B-9307-371306956297}" dt="2023-01-06T08:12:18.835" v="1598" actId="207"/>
          <ac:spMkLst>
            <pc:docMk/>
            <pc:sldMk cId="149599313" sldId="368"/>
            <ac:spMk id="6" creationId="{286D1CF7-9C25-01F2-A4A4-FFF8B21AE647}"/>
          </ac:spMkLst>
        </pc:spChg>
        <pc:spChg chg="mod">
          <ac:chgData name="Chittaranjan Hens" userId="6fc03958433e8a43" providerId="LiveId" clId="{8FC35386-D2C4-451B-9307-371306956297}" dt="2023-01-06T08:08:19.114" v="1426" actId="20577"/>
          <ac:spMkLst>
            <pc:docMk/>
            <pc:sldMk cId="149599313" sldId="368"/>
            <ac:spMk id="8" creationId="{25DB9404-1245-DBD1-0A6B-C45569333CB3}"/>
          </ac:spMkLst>
        </pc:spChg>
        <pc:spChg chg="del mod">
          <ac:chgData name="Chittaranjan Hens" userId="6fc03958433e8a43" providerId="LiveId" clId="{8FC35386-D2C4-451B-9307-371306956297}" dt="2023-01-06T08:08:06.904" v="1398" actId="478"/>
          <ac:spMkLst>
            <pc:docMk/>
            <pc:sldMk cId="149599313" sldId="368"/>
            <ac:spMk id="9" creationId="{B43C4A6F-3ECA-6EB6-CBFA-14DF5F9E445F}"/>
          </ac:spMkLst>
        </pc:spChg>
        <pc:picChg chg="del mod">
          <ac:chgData name="Chittaranjan Hens" userId="6fc03958433e8a43" providerId="LiveId" clId="{8FC35386-D2C4-451B-9307-371306956297}" dt="2023-01-06T08:08:06.904" v="1398" actId="478"/>
          <ac:picMkLst>
            <pc:docMk/>
            <pc:sldMk cId="149599313" sldId="368"/>
            <ac:picMk id="3" creationId="{59ABE35D-F46F-8C29-016B-2398C859C948}"/>
          </ac:picMkLst>
        </pc:picChg>
        <pc:picChg chg="del mod">
          <ac:chgData name="Chittaranjan Hens" userId="6fc03958433e8a43" providerId="LiveId" clId="{8FC35386-D2C4-451B-9307-371306956297}" dt="2023-01-06T08:08:06.904" v="1398" actId="478"/>
          <ac:picMkLst>
            <pc:docMk/>
            <pc:sldMk cId="149599313" sldId="368"/>
            <ac:picMk id="5" creationId="{76D10AD4-FBB4-F4A7-7C6F-F1DC0650B9F2}"/>
          </ac:picMkLst>
        </pc:picChg>
        <pc:picChg chg="del mod">
          <ac:chgData name="Chittaranjan Hens" userId="6fc03958433e8a43" providerId="LiveId" clId="{8FC35386-D2C4-451B-9307-371306956297}" dt="2023-01-06T08:08:06.904" v="1398" actId="478"/>
          <ac:picMkLst>
            <pc:docMk/>
            <pc:sldMk cId="149599313" sldId="368"/>
            <ac:picMk id="13" creationId="{D25DE894-BA2B-E5E7-B4A2-5C7643C9E8E2}"/>
          </ac:picMkLst>
        </pc:picChg>
      </pc:sldChg>
      <pc:sldChg chg="add del">
        <pc:chgData name="Chittaranjan Hens" userId="6fc03958433e8a43" providerId="LiveId" clId="{8FC35386-D2C4-451B-9307-371306956297}" dt="2023-01-06T08:03:07.716" v="1268" actId="47"/>
        <pc:sldMkLst>
          <pc:docMk/>
          <pc:sldMk cId="4133219013" sldId="368"/>
        </pc:sldMkLst>
      </pc:sldChg>
      <pc:sldChg chg="addSp modSp add mod">
        <pc:chgData name="Chittaranjan Hens" userId="6fc03958433e8a43" providerId="LiveId" clId="{8FC35386-D2C4-451B-9307-371306956297}" dt="2023-01-06T08:13:10.424" v="1647" actId="1076"/>
        <pc:sldMkLst>
          <pc:docMk/>
          <pc:sldMk cId="777414581" sldId="369"/>
        </pc:sldMkLst>
        <pc:spChg chg="add mod">
          <ac:chgData name="Chittaranjan Hens" userId="6fc03958433e8a43" providerId="LiveId" clId="{8FC35386-D2C4-451B-9307-371306956297}" dt="2023-01-06T08:13:10.424" v="1647" actId="1076"/>
          <ac:spMkLst>
            <pc:docMk/>
            <pc:sldMk cId="777414581" sldId="369"/>
            <ac:spMk id="3" creationId="{0FBED422-4CBD-D3FB-DC0D-DED5EFB737CF}"/>
          </ac:spMkLst>
        </pc:spChg>
      </pc:sldChg>
      <pc:sldChg chg="addSp modSp add mod">
        <pc:chgData name="Chittaranjan Hens" userId="6fc03958433e8a43" providerId="LiveId" clId="{8FC35386-D2C4-451B-9307-371306956297}" dt="2023-01-15T20:20:41.879" v="3339" actId="1035"/>
        <pc:sldMkLst>
          <pc:docMk/>
          <pc:sldMk cId="909825114" sldId="370"/>
        </pc:sldMkLst>
        <pc:spChg chg="mod">
          <ac:chgData name="Chittaranjan Hens" userId="6fc03958433e8a43" providerId="LiveId" clId="{8FC35386-D2C4-451B-9307-371306956297}" dt="2023-01-06T08:13:37.456" v="1654" actId="1076"/>
          <ac:spMkLst>
            <pc:docMk/>
            <pc:sldMk cId="909825114" sldId="370"/>
            <ac:spMk id="3" creationId="{0FBED422-4CBD-D3FB-DC0D-DED5EFB737CF}"/>
          </ac:spMkLst>
        </pc:spChg>
        <pc:spChg chg="mod">
          <ac:chgData name="Chittaranjan Hens" userId="6fc03958433e8a43" providerId="LiveId" clId="{8FC35386-D2C4-451B-9307-371306956297}" dt="2023-01-06T08:13:44.075" v="1658" actId="1076"/>
          <ac:spMkLst>
            <pc:docMk/>
            <pc:sldMk cId="909825114" sldId="370"/>
            <ac:spMk id="6" creationId="{286D1CF7-9C25-01F2-A4A4-FFF8B21AE647}"/>
          </ac:spMkLst>
        </pc:spChg>
        <pc:spChg chg="mod">
          <ac:chgData name="Chittaranjan Hens" userId="6fc03958433e8a43" providerId="LiveId" clId="{8FC35386-D2C4-451B-9307-371306956297}" dt="2023-01-15T20:20:41.879" v="3339" actId="1035"/>
          <ac:spMkLst>
            <pc:docMk/>
            <pc:sldMk cId="909825114" sldId="370"/>
            <ac:spMk id="8" creationId="{25DB9404-1245-DBD1-0A6B-C45569333CB3}"/>
          </ac:spMkLst>
        </pc:spChg>
        <pc:picChg chg="mod">
          <ac:chgData name="Chittaranjan Hens" userId="6fc03958433e8a43" providerId="LiveId" clId="{8FC35386-D2C4-451B-9307-371306956297}" dt="2023-01-06T08:13:41.763" v="1657" actId="1076"/>
          <ac:picMkLst>
            <pc:docMk/>
            <pc:sldMk cId="909825114" sldId="370"/>
            <ac:picMk id="4" creationId="{A77CDD2A-AFD3-0864-6D67-957A858D6745}"/>
          </ac:picMkLst>
        </pc:picChg>
        <pc:picChg chg="add mod">
          <ac:chgData name="Chittaranjan Hens" userId="6fc03958433e8a43" providerId="LiveId" clId="{8FC35386-D2C4-451B-9307-371306956297}" dt="2023-01-06T08:13:39.350" v="1655" actId="1076"/>
          <ac:picMkLst>
            <pc:docMk/>
            <pc:sldMk cId="909825114" sldId="370"/>
            <ac:picMk id="7" creationId="{9EA8ACB0-5F40-7190-8629-AD4B62220356}"/>
          </ac:picMkLst>
        </pc:picChg>
      </pc:sldChg>
      <pc:sldChg chg="addSp modSp add mod">
        <pc:chgData name="Chittaranjan Hens" userId="6fc03958433e8a43" providerId="LiveId" clId="{8FC35386-D2C4-451B-9307-371306956297}" dt="2023-01-06T08:14:07.872" v="1663" actId="14100"/>
        <pc:sldMkLst>
          <pc:docMk/>
          <pc:sldMk cId="2186899752" sldId="371"/>
        </pc:sldMkLst>
        <pc:picChg chg="add mod">
          <ac:chgData name="Chittaranjan Hens" userId="6fc03958433e8a43" providerId="LiveId" clId="{8FC35386-D2C4-451B-9307-371306956297}" dt="2023-01-06T08:14:07.872" v="1663" actId="14100"/>
          <ac:picMkLst>
            <pc:docMk/>
            <pc:sldMk cId="2186899752" sldId="371"/>
            <ac:picMk id="9" creationId="{5DB1F541-5DEA-B018-AD24-EBC86BCCDF48}"/>
          </ac:picMkLst>
        </pc:picChg>
      </pc:sldChg>
      <pc:sldChg chg="addSp modSp add mod">
        <pc:chgData name="Chittaranjan Hens" userId="6fc03958433e8a43" providerId="LiveId" clId="{8FC35386-D2C4-451B-9307-371306956297}" dt="2023-01-06T08:14:56.181" v="1672" actId="1076"/>
        <pc:sldMkLst>
          <pc:docMk/>
          <pc:sldMk cId="1433234475" sldId="372"/>
        </pc:sldMkLst>
        <pc:picChg chg="mod">
          <ac:chgData name="Chittaranjan Hens" userId="6fc03958433e8a43" providerId="LiveId" clId="{8FC35386-D2C4-451B-9307-371306956297}" dt="2023-01-06T08:14:43.839" v="1665" actId="1076"/>
          <ac:picMkLst>
            <pc:docMk/>
            <pc:sldMk cId="1433234475" sldId="372"/>
            <ac:picMk id="9" creationId="{5DB1F541-5DEA-B018-AD24-EBC86BCCDF48}"/>
          </ac:picMkLst>
        </pc:picChg>
        <pc:picChg chg="add mod">
          <ac:chgData name="Chittaranjan Hens" userId="6fc03958433e8a43" providerId="LiveId" clId="{8FC35386-D2C4-451B-9307-371306956297}" dt="2023-01-06T08:14:56.181" v="1672" actId="1076"/>
          <ac:picMkLst>
            <pc:docMk/>
            <pc:sldMk cId="1433234475" sldId="372"/>
            <ac:picMk id="10" creationId="{DACB9DDD-ADB2-D15C-FF52-31123190698B}"/>
          </ac:picMkLst>
        </pc:picChg>
      </pc:sldChg>
      <pc:sldChg chg="addSp delSp modSp add mod">
        <pc:chgData name="Chittaranjan Hens" userId="6fc03958433e8a43" providerId="LiveId" clId="{8FC35386-D2C4-451B-9307-371306956297}" dt="2023-01-09T18:33:43.713" v="1722" actId="113"/>
        <pc:sldMkLst>
          <pc:docMk/>
          <pc:sldMk cId="1317176657" sldId="373"/>
        </pc:sldMkLst>
        <pc:spChg chg="del">
          <ac:chgData name="Chittaranjan Hens" userId="6fc03958433e8a43" providerId="LiveId" clId="{8FC35386-D2C4-451B-9307-371306956297}" dt="2023-01-06T08:15:09.122" v="1674" actId="478"/>
          <ac:spMkLst>
            <pc:docMk/>
            <pc:sldMk cId="1317176657" sldId="373"/>
            <ac:spMk id="2" creationId="{01A6A313-ECF1-19B5-59C7-DDAA60D186C7}"/>
          </ac:spMkLst>
        </pc:spChg>
        <pc:spChg chg="del">
          <ac:chgData name="Chittaranjan Hens" userId="6fc03958433e8a43" providerId="LiveId" clId="{8FC35386-D2C4-451B-9307-371306956297}" dt="2023-01-06T08:15:09.122" v="1674" actId="478"/>
          <ac:spMkLst>
            <pc:docMk/>
            <pc:sldMk cId="1317176657" sldId="373"/>
            <ac:spMk id="3" creationId="{0FBED422-4CBD-D3FB-DC0D-DED5EFB737CF}"/>
          </ac:spMkLst>
        </pc:spChg>
        <pc:spChg chg="del">
          <ac:chgData name="Chittaranjan Hens" userId="6fc03958433e8a43" providerId="LiveId" clId="{8FC35386-D2C4-451B-9307-371306956297}" dt="2023-01-06T08:15:09.122" v="1674" actId="478"/>
          <ac:spMkLst>
            <pc:docMk/>
            <pc:sldMk cId="1317176657" sldId="373"/>
            <ac:spMk id="6" creationId="{286D1CF7-9C25-01F2-A4A4-FFF8B21AE647}"/>
          </ac:spMkLst>
        </pc:spChg>
        <pc:spChg chg="add mod">
          <ac:chgData name="Chittaranjan Hens" userId="6fc03958433e8a43" providerId="LiveId" clId="{8FC35386-D2C4-451B-9307-371306956297}" dt="2023-01-09T18:33:43.713" v="1722" actId="113"/>
          <ac:spMkLst>
            <pc:docMk/>
            <pc:sldMk cId="1317176657" sldId="373"/>
            <ac:spMk id="12" creationId="{3CD1D11E-573A-E411-9DA5-65C536F51BFA}"/>
          </ac:spMkLst>
        </pc:spChg>
        <pc:spChg chg="add mod">
          <ac:chgData name="Chittaranjan Hens" userId="6fc03958433e8a43" providerId="LiveId" clId="{8FC35386-D2C4-451B-9307-371306956297}" dt="2023-01-06T08:18:02.448" v="1718" actId="20577"/>
          <ac:spMkLst>
            <pc:docMk/>
            <pc:sldMk cId="1317176657" sldId="373"/>
            <ac:spMk id="17" creationId="{D67D01BA-354E-7172-AC6A-1553A5FE55EE}"/>
          </ac:spMkLst>
        </pc:spChg>
        <pc:picChg chg="del">
          <ac:chgData name="Chittaranjan Hens" userId="6fc03958433e8a43" providerId="LiveId" clId="{8FC35386-D2C4-451B-9307-371306956297}" dt="2023-01-06T08:15:09.122" v="1674" actId="478"/>
          <ac:picMkLst>
            <pc:docMk/>
            <pc:sldMk cId="1317176657" sldId="373"/>
            <ac:picMk id="7" creationId="{9EA8ACB0-5F40-7190-8629-AD4B62220356}"/>
          </ac:picMkLst>
        </pc:picChg>
        <pc:picChg chg="del">
          <ac:chgData name="Chittaranjan Hens" userId="6fc03958433e8a43" providerId="LiveId" clId="{8FC35386-D2C4-451B-9307-371306956297}" dt="2023-01-06T08:15:09.122" v="1674" actId="478"/>
          <ac:picMkLst>
            <pc:docMk/>
            <pc:sldMk cId="1317176657" sldId="373"/>
            <ac:picMk id="9" creationId="{5DB1F541-5DEA-B018-AD24-EBC86BCCDF48}"/>
          </ac:picMkLst>
        </pc:picChg>
        <pc:picChg chg="del">
          <ac:chgData name="Chittaranjan Hens" userId="6fc03958433e8a43" providerId="LiveId" clId="{8FC35386-D2C4-451B-9307-371306956297}" dt="2023-01-06T08:15:09.122" v="1674" actId="478"/>
          <ac:picMkLst>
            <pc:docMk/>
            <pc:sldMk cId="1317176657" sldId="373"/>
            <ac:picMk id="10" creationId="{DACB9DDD-ADB2-D15C-FF52-31123190698B}"/>
          </ac:picMkLst>
        </pc:picChg>
        <pc:picChg chg="add mod">
          <ac:chgData name="Chittaranjan Hens" userId="6fc03958433e8a43" providerId="LiveId" clId="{8FC35386-D2C4-451B-9307-371306956297}" dt="2023-01-06T08:16:10.335" v="1677" actId="14100"/>
          <ac:picMkLst>
            <pc:docMk/>
            <pc:sldMk cId="1317176657" sldId="373"/>
            <ac:picMk id="11" creationId="{EB677EDC-015C-688B-2279-D8F083D46005}"/>
          </ac:picMkLst>
        </pc:picChg>
        <pc:picChg chg="add mod">
          <ac:chgData name="Chittaranjan Hens" userId="6fc03958433e8a43" providerId="LiveId" clId="{8FC35386-D2C4-451B-9307-371306956297}" dt="2023-01-06T08:17:40.681" v="1706" actId="14100"/>
          <ac:picMkLst>
            <pc:docMk/>
            <pc:sldMk cId="1317176657" sldId="373"/>
            <ac:picMk id="14" creationId="{C6800580-8E93-B465-AFC0-F6C63ABC9403}"/>
          </ac:picMkLst>
        </pc:picChg>
        <pc:picChg chg="add del">
          <ac:chgData name="Chittaranjan Hens" userId="6fc03958433e8a43" providerId="LiveId" clId="{8FC35386-D2C4-451B-9307-371306956297}" dt="2023-01-06T08:17:48.786" v="1708" actId="22"/>
          <ac:picMkLst>
            <pc:docMk/>
            <pc:sldMk cId="1317176657" sldId="373"/>
            <ac:picMk id="16" creationId="{49EE1766-C2BA-7623-0822-2C97F2C0EBB5}"/>
          </ac:picMkLst>
        </pc:picChg>
      </pc:sldChg>
      <pc:sldChg chg="addSp delSp modSp add mod modAnim">
        <pc:chgData name="Chittaranjan Hens" userId="6fc03958433e8a43" providerId="LiveId" clId="{8FC35386-D2C4-451B-9307-371306956297}" dt="2023-01-15T20:17:47.204" v="3267" actId="1076"/>
        <pc:sldMkLst>
          <pc:docMk/>
          <pc:sldMk cId="2161230056" sldId="374"/>
        </pc:sldMkLst>
        <pc:spChg chg="del">
          <ac:chgData name="Chittaranjan Hens" userId="6fc03958433e8a43" providerId="LiveId" clId="{8FC35386-D2C4-451B-9307-371306956297}" dt="2023-01-14T19:58:02.615" v="2133" actId="478"/>
          <ac:spMkLst>
            <pc:docMk/>
            <pc:sldMk cId="2161230056" sldId="374"/>
            <ac:spMk id="2" creationId="{4B148BB1-DC18-C49E-752C-EF385821E0A0}"/>
          </ac:spMkLst>
        </pc:spChg>
        <pc:spChg chg="del">
          <ac:chgData name="Chittaranjan Hens" userId="6fc03958433e8a43" providerId="LiveId" clId="{8FC35386-D2C4-451B-9307-371306956297}" dt="2023-01-14T19:58:02.615" v="2133" actId="478"/>
          <ac:spMkLst>
            <pc:docMk/>
            <pc:sldMk cId="2161230056" sldId="374"/>
            <ac:spMk id="3" creationId="{51D006F3-3EBE-2304-22E9-85341026A74A}"/>
          </ac:spMkLst>
        </pc:spChg>
        <pc:spChg chg="mod">
          <ac:chgData name="Chittaranjan Hens" userId="6fc03958433e8a43" providerId="LiveId" clId="{8FC35386-D2C4-451B-9307-371306956297}" dt="2023-01-14T19:58:31.625" v="2158" actId="1076"/>
          <ac:spMkLst>
            <pc:docMk/>
            <pc:sldMk cId="2161230056" sldId="374"/>
            <ac:spMk id="7" creationId="{2A8832DD-FD54-1E1D-586A-E8F19F48755F}"/>
          </ac:spMkLst>
        </pc:spChg>
        <pc:spChg chg="mod">
          <ac:chgData name="Chittaranjan Hens" userId="6fc03958433e8a43" providerId="LiveId" clId="{8FC35386-D2C4-451B-9307-371306956297}" dt="2023-01-15T16:10:40.552" v="2417" actId="20577"/>
          <ac:spMkLst>
            <pc:docMk/>
            <pc:sldMk cId="2161230056" sldId="374"/>
            <ac:spMk id="8" creationId="{25DB9404-1245-DBD1-0A6B-C45569333CB3}"/>
          </ac:spMkLst>
        </pc:spChg>
        <pc:spChg chg="del">
          <ac:chgData name="Chittaranjan Hens" userId="6fc03958433e8a43" providerId="LiveId" clId="{8FC35386-D2C4-451B-9307-371306956297}" dt="2023-01-14T19:58:15.966" v="2137" actId="478"/>
          <ac:spMkLst>
            <pc:docMk/>
            <pc:sldMk cId="2161230056" sldId="374"/>
            <ac:spMk id="10" creationId="{13519538-2F71-074D-AAD0-167138838015}"/>
          </ac:spMkLst>
        </pc:spChg>
        <pc:spChg chg="mod">
          <ac:chgData name="Chittaranjan Hens" userId="6fc03958433e8a43" providerId="LiveId" clId="{8FC35386-D2C4-451B-9307-371306956297}" dt="2023-01-15T19:16:49.647" v="2533" actId="113"/>
          <ac:spMkLst>
            <pc:docMk/>
            <pc:sldMk cId="2161230056" sldId="374"/>
            <ac:spMk id="11" creationId="{01F666E0-5609-2CF7-9893-E8BE82773328}"/>
          </ac:spMkLst>
        </pc:spChg>
        <pc:picChg chg="add del mod">
          <ac:chgData name="Chittaranjan Hens" userId="6fc03958433e8a43" providerId="LiveId" clId="{8FC35386-D2C4-451B-9307-371306956297}" dt="2023-01-14T20:01:37.445" v="2184" actId="1038"/>
          <ac:picMkLst>
            <pc:docMk/>
            <pc:sldMk cId="2161230056" sldId="374"/>
            <ac:picMk id="4" creationId="{A77CDD2A-AFD3-0864-6D67-957A858D6745}"/>
          </ac:picMkLst>
        </pc:picChg>
        <pc:picChg chg="mod">
          <ac:chgData name="Chittaranjan Hens" userId="6fc03958433e8a43" providerId="LiveId" clId="{8FC35386-D2C4-451B-9307-371306956297}" dt="2023-01-14T19:58:37.072" v="2160" actId="1076"/>
          <ac:picMkLst>
            <pc:docMk/>
            <pc:sldMk cId="2161230056" sldId="374"/>
            <ac:picMk id="6" creationId="{930E0847-C390-2D6B-4294-FDA12484D2BD}"/>
          </ac:picMkLst>
        </pc:picChg>
        <pc:picChg chg="add mod">
          <ac:chgData name="Chittaranjan Hens" userId="6fc03958433e8a43" providerId="LiveId" clId="{8FC35386-D2C4-451B-9307-371306956297}" dt="2023-01-15T20:17:47.204" v="3267" actId="1076"/>
          <ac:picMkLst>
            <pc:docMk/>
            <pc:sldMk cId="2161230056" sldId="374"/>
            <ac:picMk id="9" creationId="{A427E5A3-7732-3AF0-AE8F-2FE6D7603672}"/>
          </ac:picMkLst>
        </pc:picChg>
        <pc:picChg chg="add mod">
          <ac:chgData name="Chittaranjan Hens" userId="6fc03958433e8a43" providerId="LiveId" clId="{8FC35386-D2C4-451B-9307-371306956297}" dt="2023-01-15T20:17:43.934" v="3266" actId="1076"/>
          <ac:picMkLst>
            <pc:docMk/>
            <pc:sldMk cId="2161230056" sldId="374"/>
            <ac:picMk id="13" creationId="{F739C26F-5867-F686-5E61-3443A115D4D2}"/>
          </ac:picMkLst>
        </pc:picChg>
      </pc:sldChg>
      <pc:sldChg chg="add del">
        <pc:chgData name="Chittaranjan Hens" userId="6fc03958433e8a43" providerId="LiveId" clId="{8FC35386-D2C4-451B-9307-371306956297}" dt="2023-01-14T20:03:39.799" v="2311"/>
        <pc:sldMkLst>
          <pc:docMk/>
          <pc:sldMk cId="672065039" sldId="375"/>
        </pc:sldMkLst>
      </pc:sldChg>
      <pc:sldChg chg="addSp delSp modSp add mod delAnim">
        <pc:chgData name="Chittaranjan Hens" userId="6fc03958433e8a43" providerId="LiveId" clId="{8FC35386-D2C4-451B-9307-371306956297}" dt="2023-01-15T19:21:07.662" v="2670" actId="14100"/>
        <pc:sldMkLst>
          <pc:docMk/>
          <pc:sldMk cId="3201525191" sldId="375"/>
        </pc:sldMkLst>
        <pc:spChg chg="mod">
          <ac:chgData name="Chittaranjan Hens" userId="6fc03958433e8a43" providerId="LiveId" clId="{8FC35386-D2C4-451B-9307-371306956297}" dt="2023-01-15T16:10:31.928" v="2411" actId="20577"/>
          <ac:spMkLst>
            <pc:docMk/>
            <pc:sldMk cId="3201525191" sldId="375"/>
            <ac:spMk id="8" creationId="{25DB9404-1245-DBD1-0A6B-C45569333CB3}"/>
          </ac:spMkLst>
        </pc:spChg>
        <pc:spChg chg="add mod">
          <ac:chgData name="Chittaranjan Hens" userId="6fc03958433e8a43" providerId="LiveId" clId="{8FC35386-D2C4-451B-9307-371306956297}" dt="2023-01-15T19:20:13.159" v="2626" actId="20577"/>
          <ac:spMkLst>
            <pc:docMk/>
            <pc:sldMk cId="3201525191" sldId="375"/>
            <ac:spMk id="10" creationId="{6829B705-D393-BE77-637B-F1BF65E4F662}"/>
          </ac:spMkLst>
        </pc:spChg>
        <pc:spChg chg="del">
          <ac:chgData name="Chittaranjan Hens" userId="6fc03958433e8a43" providerId="LiveId" clId="{8FC35386-D2C4-451B-9307-371306956297}" dt="2023-01-14T20:04:28.143" v="2314" actId="478"/>
          <ac:spMkLst>
            <pc:docMk/>
            <pc:sldMk cId="3201525191" sldId="375"/>
            <ac:spMk id="11" creationId="{01F666E0-5609-2CF7-9893-E8BE82773328}"/>
          </ac:spMkLst>
        </pc:spChg>
        <pc:spChg chg="add mod">
          <ac:chgData name="Chittaranjan Hens" userId="6fc03958433e8a43" providerId="LiveId" clId="{8FC35386-D2C4-451B-9307-371306956297}" dt="2023-01-15T19:21:07.662" v="2670" actId="14100"/>
          <ac:spMkLst>
            <pc:docMk/>
            <pc:sldMk cId="3201525191" sldId="375"/>
            <ac:spMk id="12" creationId="{28334133-7A1C-7D54-A91F-1E6BDD5AD7F6}"/>
          </ac:spMkLst>
        </pc:spChg>
        <pc:picChg chg="add mod">
          <ac:chgData name="Chittaranjan Hens" userId="6fc03958433e8a43" providerId="LiveId" clId="{8FC35386-D2C4-451B-9307-371306956297}" dt="2023-01-15T19:20:45.554" v="2628"/>
          <ac:picMkLst>
            <pc:docMk/>
            <pc:sldMk cId="3201525191" sldId="375"/>
            <ac:picMk id="3" creationId="{BF4F05AD-FDDC-51DE-57A1-616095E0BA46}"/>
          </ac:picMkLst>
        </pc:picChg>
        <pc:picChg chg="del">
          <ac:chgData name="Chittaranjan Hens" userId="6fc03958433e8a43" providerId="LiveId" clId="{8FC35386-D2C4-451B-9307-371306956297}" dt="2023-01-14T20:04:30.310" v="2315" actId="478"/>
          <ac:picMkLst>
            <pc:docMk/>
            <pc:sldMk cId="3201525191" sldId="375"/>
            <ac:picMk id="6" creationId="{930E0847-C390-2D6B-4294-FDA12484D2BD}"/>
          </ac:picMkLst>
        </pc:picChg>
        <pc:picChg chg="mod">
          <ac:chgData name="Chittaranjan Hens" userId="6fc03958433e8a43" providerId="LiveId" clId="{8FC35386-D2C4-451B-9307-371306956297}" dt="2023-01-14T20:04:37.319" v="2316" actId="1076"/>
          <ac:picMkLst>
            <pc:docMk/>
            <pc:sldMk cId="3201525191" sldId="375"/>
            <ac:picMk id="9" creationId="{A427E5A3-7732-3AF0-AE8F-2FE6D7603672}"/>
          </ac:picMkLst>
        </pc:picChg>
        <pc:picChg chg="mod">
          <ac:chgData name="Chittaranjan Hens" userId="6fc03958433e8a43" providerId="LiveId" clId="{8FC35386-D2C4-451B-9307-371306956297}" dt="2023-01-14T20:05:22.458" v="2321" actId="1076"/>
          <ac:picMkLst>
            <pc:docMk/>
            <pc:sldMk cId="3201525191" sldId="375"/>
            <ac:picMk id="13" creationId="{F739C26F-5867-F686-5E61-3443A115D4D2}"/>
          </ac:picMkLst>
        </pc:picChg>
      </pc:sldChg>
      <pc:sldChg chg="addSp modSp add mod">
        <pc:chgData name="Chittaranjan Hens" userId="6fc03958433e8a43" providerId="LiveId" clId="{8FC35386-D2C4-451B-9307-371306956297}" dt="2023-01-15T18:31:29.400" v="2476" actId="27614"/>
        <pc:sldMkLst>
          <pc:docMk/>
          <pc:sldMk cId="1093387738" sldId="376"/>
        </pc:sldMkLst>
        <pc:picChg chg="add mod">
          <ac:chgData name="Chittaranjan Hens" userId="6fc03958433e8a43" providerId="LiveId" clId="{8FC35386-D2C4-451B-9307-371306956297}" dt="2023-01-15T18:31:29.400" v="2476" actId="27614"/>
          <ac:picMkLst>
            <pc:docMk/>
            <pc:sldMk cId="1093387738" sldId="376"/>
            <ac:picMk id="5" creationId="{5BF43651-957B-71A8-0F06-8172D754B137}"/>
          </ac:picMkLst>
        </pc:picChg>
      </pc:sldChg>
      <pc:sldChg chg="add del">
        <pc:chgData name="Chittaranjan Hens" userId="6fc03958433e8a43" providerId="LiveId" clId="{8FC35386-D2C4-451B-9307-371306956297}" dt="2023-01-15T19:14:36.404" v="2478"/>
        <pc:sldMkLst>
          <pc:docMk/>
          <pc:sldMk cId="620434010" sldId="377"/>
        </pc:sldMkLst>
      </pc:sldChg>
      <pc:sldChg chg="addSp delSp modSp add mod ord modAnim">
        <pc:chgData name="Chittaranjan Hens" userId="6fc03958433e8a43" providerId="LiveId" clId="{8FC35386-D2C4-451B-9307-371306956297}" dt="2023-01-15T19:22:14.757" v="2678" actId="6549"/>
        <pc:sldMkLst>
          <pc:docMk/>
          <pc:sldMk cId="3371463529" sldId="377"/>
        </pc:sldMkLst>
        <pc:spChg chg="del">
          <ac:chgData name="Chittaranjan Hens" userId="6fc03958433e8a43" providerId="LiveId" clId="{8FC35386-D2C4-451B-9307-371306956297}" dt="2023-01-15T19:15:29.938" v="2480" actId="478"/>
          <ac:spMkLst>
            <pc:docMk/>
            <pc:sldMk cId="3371463529" sldId="377"/>
            <ac:spMk id="2" creationId="{4B148BB1-DC18-C49E-752C-EF385821E0A0}"/>
          </ac:spMkLst>
        </pc:spChg>
        <pc:spChg chg="del">
          <ac:chgData name="Chittaranjan Hens" userId="6fc03958433e8a43" providerId="LiveId" clId="{8FC35386-D2C4-451B-9307-371306956297}" dt="2023-01-15T19:15:29.938" v="2480" actId="478"/>
          <ac:spMkLst>
            <pc:docMk/>
            <pc:sldMk cId="3371463529" sldId="377"/>
            <ac:spMk id="3" creationId="{51D006F3-3EBE-2304-22E9-85341026A74A}"/>
          </ac:spMkLst>
        </pc:spChg>
        <pc:spChg chg="mod">
          <ac:chgData name="Chittaranjan Hens" userId="6fc03958433e8a43" providerId="LiveId" clId="{8FC35386-D2C4-451B-9307-371306956297}" dt="2023-01-15T19:22:14.757" v="2678" actId="6549"/>
          <ac:spMkLst>
            <pc:docMk/>
            <pc:sldMk cId="3371463529" sldId="377"/>
            <ac:spMk id="11" creationId="{01F666E0-5609-2CF7-9893-E8BE82773328}"/>
          </ac:spMkLst>
        </pc:spChg>
        <pc:spChg chg="add mod">
          <ac:chgData name="Chittaranjan Hens" userId="6fc03958433e8a43" providerId="LiveId" clId="{8FC35386-D2C4-451B-9307-371306956297}" dt="2023-01-15T19:19:23.183" v="2623" actId="14100"/>
          <ac:spMkLst>
            <pc:docMk/>
            <pc:sldMk cId="3371463529" sldId="377"/>
            <ac:spMk id="12" creationId="{7EFE6637-EE50-FB1E-9C50-F1116B7C2F9C}"/>
          </ac:spMkLst>
        </pc:spChg>
        <pc:picChg chg="del">
          <ac:chgData name="Chittaranjan Hens" userId="6fc03958433e8a43" providerId="LiveId" clId="{8FC35386-D2C4-451B-9307-371306956297}" dt="2023-01-15T19:15:29.938" v="2480" actId="478"/>
          <ac:picMkLst>
            <pc:docMk/>
            <pc:sldMk cId="3371463529" sldId="377"/>
            <ac:picMk id="6" creationId="{930E0847-C390-2D6B-4294-FDA12484D2BD}"/>
          </ac:picMkLst>
        </pc:picChg>
        <pc:picChg chg="add mod">
          <ac:chgData name="Chittaranjan Hens" userId="6fc03958433e8a43" providerId="LiveId" clId="{8FC35386-D2C4-451B-9307-371306956297}" dt="2023-01-15T19:17:29.057" v="2539" actId="1076"/>
          <ac:picMkLst>
            <pc:docMk/>
            <pc:sldMk cId="3371463529" sldId="377"/>
            <ac:picMk id="9" creationId="{4F643471-DFB9-DA35-827E-65F9120B0E86}"/>
          </ac:picMkLst>
        </pc:picChg>
      </pc:sldChg>
      <pc:sldChg chg="addSp delSp modSp add mod delAnim modAnim">
        <pc:chgData name="Chittaranjan Hens" userId="6fc03958433e8a43" providerId="LiveId" clId="{8FC35386-D2C4-451B-9307-371306956297}" dt="2023-01-15T19:36:53.137" v="2870" actId="22"/>
        <pc:sldMkLst>
          <pc:docMk/>
          <pc:sldMk cId="2345985401" sldId="378"/>
        </pc:sldMkLst>
        <pc:spChg chg="add mod">
          <ac:chgData name="Chittaranjan Hens" userId="6fc03958433e8a43" providerId="LiveId" clId="{8FC35386-D2C4-451B-9307-371306956297}" dt="2023-01-15T19:25:17.973" v="2699" actId="207"/>
          <ac:spMkLst>
            <pc:docMk/>
            <pc:sldMk cId="2345985401" sldId="378"/>
            <ac:spMk id="3" creationId="{CDF78C70-205D-154B-E0F5-653A1C37F22E}"/>
          </ac:spMkLst>
        </pc:spChg>
        <pc:spChg chg="add mod">
          <ac:chgData name="Chittaranjan Hens" userId="6fc03958433e8a43" providerId="LiveId" clId="{8FC35386-D2C4-451B-9307-371306956297}" dt="2023-01-15T19:36:43.895" v="2868" actId="1076"/>
          <ac:spMkLst>
            <pc:docMk/>
            <pc:sldMk cId="2345985401" sldId="378"/>
            <ac:spMk id="5" creationId="{9BAB6A71-7598-E670-F17E-94F14C6EF81D}"/>
          </ac:spMkLst>
        </pc:spChg>
        <pc:spChg chg="del">
          <ac:chgData name="Chittaranjan Hens" userId="6fc03958433e8a43" providerId="LiveId" clId="{8FC35386-D2C4-451B-9307-371306956297}" dt="2023-01-15T19:23:57.600" v="2682" actId="478"/>
          <ac:spMkLst>
            <pc:docMk/>
            <pc:sldMk cId="2345985401" sldId="378"/>
            <ac:spMk id="7" creationId="{2A8832DD-FD54-1E1D-586A-E8F19F48755F}"/>
          </ac:spMkLst>
        </pc:spChg>
        <pc:spChg chg="add del mod">
          <ac:chgData name="Chittaranjan Hens" userId="6fc03958433e8a43" providerId="LiveId" clId="{8FC35386-D2C4-451B-9307-371306956297}" dt="2023-01-15T19:25:08.925" v="2698" actId="1076"/>
          <ac:spMkLst>
            <pc:docMk/>
            <pc:sldMk cId="2345985401" sldId="378"/>
            <ac:spMk id="8" creationId="{25DB9404-1245-DBD1-0A6B-C45569333CB3}"/>
          </ac:spMkLst>
        </pc:spChg>
        <pc:spChg chg="del">
          <ac:chgData name="Chittaranjan Hens" userId="6fc03958433e8a43" providerId="LiveId" clId="{8FC35386-D2C4-451B-9307-371306956297}" dt="2023-01-15T19:23:57.600" v="2682" actId="478"/>
          <ac:spMkLst>
            <pc:docMk/>
            <pc:sldMk cId="2345985401" sldId="378"/>
            <ac:spMk id="10" creationId="{13519538-2F71-074D-AAD0-167138838015}"/>
          </ac:spMkLst>
        </pc:spChg>
        <pc:spChg chg="del">
          <ac:chgData name="Chittaranjan Hens" userId="6fc03958433e8a43" providerId="LiveId" clId="{8FC35386-D2C4-451B-9307-371306956297}" dt="2023-01-15T19:23:50.605" v="2680" actId="478"/>
          <ac:spMkLst>
            <pc:docMk/>
            <pc:sldMk cId="2345985401" sldId="378"/>
            <ac:spMk id="11" creationId="{01F666E0-5609-2CF7-9893-E8BE82773328}"/>
          </ac:spMkLst>
        </pc:spChg>
        <pc:spChg chg="mod">
          <ac:chgData name="Chittaranjan Hens" userId="6fc03958433e8a43" providerId="LiveId" clId="{8FC35386-D2C4-451B-9307-371306956297}" dt="2023-01-15T19:30:00.878" v="2788" actId="113"/>
          <ac:spMkLst>
            <pc:docMk/>
            <pc:sldMk cId="2345985401" sldId="378"/>
            <ac:spMk id="12" creationId="{7EFE6637-EE50-FB1E-9C50-F1116B7C2F9C}"/>
          </ac:spMkLst>
        </pc:spChg>
        <pc:spChg chg="add del">
          <ac:chgData name="Chittaranjan Hens" userId="6fc03958433e8a43" providerId="LiveId" clId="{8FC35386-D2C4-451B-9307-371306956297}" dt="2023-01-15T19:36:53.137" v="2870" actId="22"/>
          <ac:spMkLst>
            <pc:docMk/>
            <pc:sldMk cId="2345985401" sldId="378"/>
            <ac:spMk id="13" creationId="{88ED7053-0CA4-F34C-4B2D-E57A4A78FFA0}"/>
          </ac:spMkLst>
        </pc:spChg>
        <pc:picChg chg="mod">
          <ac:chgData name="Chittaranjan Hens" userId="6fc03958433e8a43" providerId="LiveId" clId="{8FC35386-D2C4-451B-9307-371306956297}" dt="2023-01-15T19:27:14.876" v="2702" actId="1076"/>
          <ac:picMkLst>
            <pc:docMk/>
            <pc:sldMk cId="2345985401" sldId="378"/>
            <ac:picMk id="9" creationId="{4F643471-DFB9-DA35-827E-65F9120B0E86}"/>
          </ac:picMkLst>
        </pc:picChg>
      </pc:sldChg>
      <pc:sldChg chg="addSp delSp modSp add del mod modAnim">
        <pc:chgData name="Chittaranjan Hens" userId="6fc03958433e8a43" providerId="LiveId" clId="{8FC35386-D2C4-451B-9307-371306956297}" dt="2023-01-19T03:21:44.091" v="3570" actId="47"/>
        <pc:sldMkLst>
          <pc:docMk/>
          <pc:sldMk cId="3437359795" sldId="379"/>
        </pc:sldMkLst>
        <pc:spChg chg="mod">
          <ac:chgData name="Chittaranjan Hens" userId="6fc03958433e8a43" providerId="LiveId" clId="{8FC35386-D2C4-451B-9307-371306956297}" dt="2023-01-15T19:37:08.139" v="2874" actId="1076"/>
          <ac:spMkLst>
            <pc:docMk/>
            <pc:sldMk cId="3437359795" sldId="379"/>
            <ac:spMk id="5" creationId="{9BAB6A71-7598-E670-F17E-94F14C6EF81D}"/>
          </ac:spMkLst>
        </pc:spChg>
        <pc:spChg chg="del">
          <ac:chgData name="Chittaranjan Hens" userId="6fc03958433e8a43" providerId="LiveId" clId="{8FC35386-D2C4-451B-9307-371306956297}" dt="2023-01-15T19:37:01.418" v="2872" actId="478"/>
          <ac:spMkLst>
            <pc:docMk/>
            <pc:sldMk cId="3437359795" sldId="379"/>
            <ac:spMk id="12" creationId="{7EFE6637-EE50-FB1E-9C50-F1116B7C2F9C}"/>
          </ac:spMkLst>
        </pc:spChg>
        <pc:grpChg chg="mod">
          <ac:chgData name="Chittaranjan Hens" userId="6fc03958433e8a43" providerId="LiveId" clId="{8FC35386-D2C4-451B-9307-371306956297}" dt="2023-01-15T19:39:20.707" v="2885"/>
          <ac:grpSpMkLst>
            <pc:docMk/>
            <pc:sldMk cId="3437359795" sldId="379"/>
            <ac:grpSpMk id="16" creationId="{333F2644-DCBB-7DDA-75DF-228EAF2500F1}"/>
          </ac:grpSpMkLst>
        </pc:grpChg>
        <pc:graphicFrameChg chg="add mod modGraphic">
          <ac:chgData name="Chittaranjan Hens" userId="6fc03958433e8a43" providerId="LiveId" clId="{8FC35386-D2C4-451B-9307-371306956297}" dt="2023-01-15T19:41:14.869" v="2919" actId="1076"/>
          <ac:graphicFrameMkLst>
            <pc:docMk/>
            <pc:sldMk cId="3437359795" sldId="379"/>
            <ac:graphicFrameMk id="7" creationId="{EB76F576-0BDF-88BC-18CA-5677D5ED135F}"/>
          </ac:graphicFrameMkLst>
        </pc:graphicFrameChg>
        <pc:graphicFrameChg chg="add mod modGraphic">
          <ac:chgData name="Chittaranjan Hens" userId="6fc03958433e8a43" providerId="LiveId" clId="{8FC35386-D2C4-451B-9307-371306956297}" dt="2023-01-15T19:42:36.880" v="2940" actId="14100"/>
          <ac:graphicFrameMkLst>
            <pc:docMk/>
            <pc:sldMk cId="3437359795" sldId="379"/>
            <ac:graphicFrameMk id="18" creationId="{4FF43D0E-8557-9249-B69C-4BC6867F04BA}"/>
          </ac:graphicFrameMkLst>
        </pc:graphicFrameChg>
        <pc:graphicFrameChg chg="add mod">
          <ac:chgData name="Chittaranjan Hens" userId="6fc03958433e8a43" providerId="LiveId" clId="{8FC35386-D2C4-451B-9307-371306956297}" dt="2023-01-15T19:43:48.206" v="2977" actId="113"/>
          <ac:graphicFrameMkLst>
            <pc:docMk/>
            <pc:sldMk cId="3437359795" sldId="379"/>
            <ac:graphicFrameMk id="19" creationId="{11E22CFF-53CC-F60E-ECAF-34B1EED55B59}"/>
          </ac:graphicFrameMkLst>
        </pc:graphicFrameChg>
        <pc:picChg chg="mod">
          <ac:chgData name="Chittaranjan Hens" userId="6fc03958433e8a43" providerId="LiveId" clId="{8FC35386-D2C4-451B-9307-371306956297}" dt="2023-01-15T19:37:04.313" v="2873" actId="1076"/>
          <ac:picMkLst>
            <pc:docMk/>
            <pc:sldMk cId="3437359795" sldId="379"/>
            <ac:picMk id="9" creationId="{4F643471-DFB9-DA35-827E-65F9120B0E86}"/>
          </ac:picMkLst>
        </pc:picChg>
        <pc:inkChg chg="add del">
          <ac:chgData name="Chittaranjan Hens" userId="6fc03958433e8a43" providerId="LiveId" clId="{8FC35386-D2C4-451B-9307-371306956297}" dt="2023-01-15T19:37:38.157" v="2878" actId="9405"/>
          <ac:inkMkLst>
            <pc:docMk/>
            <pc:sldMk cId="3437359795" sldId="379"/>
            <ac:inkMk id="2" creationId="{41A0B338-0D9E-BAD6-1A7D-311B5908B00E}"/>
          </ac:inkMkLst>
        </pc:inkChg>
        <pc:inkChg chg="add del">
          <ac:chgData name="Chittaranjan Hens" userId="6fc03958433e8a43" providerId="LiveId" clId="{8FC35386-D2C4-451B-9307-371306956297}" dt="2023-01-15T19:37:37.756" v="2877" actId="9405"/>
          <ac:inkMkLst>
            <pc:docMk/>
            <pc:sldMk cId="3437359795" sldId="379"/>
            <ac:inkMk id="6" creationId="{7C796987-B026-EC8D-85CA-B79CF0668040}"/>
          </ac:inkMkLst>
        </pc:inkChg>
        <pc:inkChg chg="add">
          <ac:chgData name="Chittaranjan Hens" userId="6fc03958433e8a43" providerId="LiveId" clId="{8FC35386-D2C4-451B-9307-371306956297}" dt="2023-01-15T19:39:16.728" v="2880" actId="9405"/>
          <ac:inkMkLst>
            <pc:docMk/>
            <pc:sldMk cId="3437359795" sldId="379"/>
            <ac:inkMk id="10" creationId="{A95C763A-78A0-CC39-43E2-4EC647092969}"/>
          </ac:inkMkLst>
        </pc:inkChg>
        <pc:inkChg chg="add mod">
          <ac:chgData name="Chittaranjan Hens" userId="6fc03958433e8a43" providerId="LiveId" clId="{8FC35386-D2C4-451B-9307-371306956297}" dt="2023-01-15T19:39:20.707" v="2885"/>
          <ac:inkMkLst>
            <pc:docMk/>
            <pc:sldMk cId="3437359795" sldId="379"/>
            <ac:inkMk id="11" creationId="{5C150515-1A47-075F-95D4-7B1449952FEE}"/>
          </ac:inkMkLst>
        </pc:inkChg>
        <pc:inkChg chg="add mod">
          <ac:chgData name="Chittaranjan Hens" userId="6fc03958433e8a43" providerId="LiveId" clId="{8FC35386-D2C4-451B-9307-371306956297}" dt="2023-01-15T19:39:20.707" v="2885"/>
          <ac:inkMkLst>
            <pc:docMk/>
            <pc:sldMk cId="3437359795" sldId="379"/>
            <ac:inkMk id="13" creationId="{2CB90733-5C64-59DC-AD8F-12346183D467}"/>
          </ac:inkMkLst>
        </pc:inkChg>
        <pc:inkChg chg="add">
          <ac:chgData name="Chittaranjan Hens" userId="6fc03958433e8a43" providerId="LiveId" clId="{8FC35386-D2C4-451B-9307-371306956297}" dt="2023-01-15T19:39:18.924" v="2883" actId="9405"/>
          <ac:inkMkLst>
            <pc:docMk/>
            <pc:sldMk cId="3437359795" sldId="379"/>
            <ac:inkMk id="14" creationId="{F553FE48-B8F3-8DEA-B341-2F7AA4DAA591}"/>
          </ac:inkMkLst>
        </pc:inkChg>
        <pc:inkChg chg="add">
          <ac:chgData name="Chittaranjan Hens" userId="6fc03958433e8a43" providerId="LiveId" clId="{8FC35386-D2C4-451B-9307-371306956297}" dt="2023-01-15T19:39:19.787" v="2884" actId="9405"/>
          <ac:inkMkLst>
            <pc:docMk/>
            <pc:sldMk cId="3437359795" sldId="379"/>
            <ac:inkMk id="15" creationId="{751CD200-1057-EB81-D00A-A1D43A0233C6}"/>
          </ac:inkMkLst>
        </pc:inkChg>
        <pc:inkChg chg="add">
          <ac:chgData name="Chittaranjan Hens" userId="6fc03958433e8a43" providerId="LiveId" clId="{8FC35386-D2C4-451B-9307-371306956297}" dt="2023-01-15T19:39:20.940" v="2886" actId="9405"/>
          <ac:inkMkLst>
            <pc:docMk/>
            <pc:sldMk cId="3437359795" sldId="379"/>
            <ac:inkMk id="17" creationId="{50A9E662-A72A-BC57-FD84-E344643D3814}"/>
          </ac:inkMkLst>
        </pc:inkChg>
      </pc:sldChg>
      <pc:sldChg chg="add del">
        <pc:chgData name="Chittaranjan Hens" userId="6fc03958433e8a43" providerId="LiveId" clId="{8FC35386-D2C4-451B-9307-371306956297}" dt="2023-01-19T03:22:34.399" v="3572" actId="47"/>
        <pc:sldMkLst>
          <pc:docMk/>
          <pc:sldMk cId="1192907098" sldId="380"/>
        </pc:sldMkLst>
      </pc:sldChg>
      <pc:sldChg chg="addSp delSp modSp add mod modAnim">
        <pc:chgData name="Chittaranjan Hens" userId="6fc03958433e8a43" providerId="LiveId" clId="{8FC35386-D2C4-451B-9307-371306956297}" dt="2023-01-19T03:23:15.220" v="3614" actId="14100"/>
        <pc:sldMkLst>
          <pc:docMk/>
          <pc:sldMk cId="4258649537" sldId="381"/>
        </pc:sldMkLst>
        <pc:spChg chg="mod">
          <ac:chgData name="Chittaranjan Hens" userId="6fc03958433e8a43" providerId="LiveId" clId="{8FC35386-D2C4-451B-9307-371306956297}" dt="2023-01-15T20:01:13.822" v="2989" actId="1076"/>
          <ac:spMkLst>
            <pc:docMk/>
            <pc:sldMk cId="4258649537" sldId="381"/>
            <ac:spMk id="5" creationId="{9BAB6A71-7598-E670-F17E-94F14C6EF81D}"/>
          </ac:spMkLst>
        </pc:spChg>
        <pc:spChg chg="add del">
          <ac:chgData name="Chittaranjan Hens" userId="6fc03958433e8a43" providerId="LiveId" clId="{8FC35386-D2C4-451B-9307-371306956297}" dt="2023-01-15T20:01:06.342" v="2986" actId="22"/>
          <ac:spMkLst>
            <pc:docMk/>
            <pc:sldMk cId="4258649537" sldId="381"/>
            <ac:spMk id="20" creationId="{44E41F08-90B9-5A80-3DD1-8978CC43D6DB}"/>
          </ac:spMkLst>
        </pc:spChg>
        <pc:spChg chg="add mod">
          <ac:chgData name="Chittaranjan Hens" userId="6fc03958433e8a43" providerId="LiveId" clId="{8FC35386-D2C4-451B-9307-371306956297}" dt="2023-01-19T03:22:52.179" v="3612" actId="1035"/>
          <ac:spMkLst>
            <pc:docMk/>
            <pc:sldMk cId="4258649537" sldId="381"/>
            <ac:spMk id="22" creationId="{21E987D1-0992-D51A-EC24-C1D3CE3886CF}"/>
          </ac:spMkLst>
        </pc:spChg>
        <pc:graphicFrameChg chg="mod modGraphic">
          <ac:chgData name="Chittaranjan Hens" userId="6fc03958433e8a43" providerId="LiveId" clId="{8FC35386-D2C4-451B-9307-371306956297}" dt="2023-01-15T20:02:23.598" v="3018" actId="1076"/>
          <ac:graphicFrameMkLst>
            <pc:docMk/>
            <pc:sldMk cId="4258649537" sldId="381"/>
            <ac:graphicFrameMk id="18" creationId="{4FF43D0E-8557-9249-B69C-4BC6867F04BA}"/>
          </ac:graphicFrameMkLst>
        </pc:graphicFrameChg>
        <pc:graphicFrameChg chg="add mod">
          <ac:chgData name="Chittaranjan Hens" userId="6fc03958433e8a43" providerId="LiveId" clId="{8FC35386-D2C4-451B-9307-371306956297}" dt="2023-01-19T03:22:52.179" v="3612" actId="1035"/>
          <ac:graphicFrameMkLst>
            <pc:docMk/>
            <pc:sldMk cId="4258649537" sldId="381"/>
            <ac:graphicFrameMk id="23" creationId="{3DE83902-2CD8-3BF4-FEAA-107B44678BFE}"/>
          </ac:graphicFrameMkLst>
        </pc:graphicFrameChg>
        <pc:picChg chg="add mod">
          <ac:chgData name="Chittaranjan Hens" userId="6fc03958433e8a43" providerId="LiveId" clId="{8FC35386-D2C4-451B-9307-371306956297}" dt="2023-01-19T03:23:15.220" v="3614" actId="14100"/>
          <ac:picMkLst>
            <pc:docMk/>
            <pc:sldMk cId="4258649537" sldId="381"/>
            <ac:picMk id="6" creationId="{3614BDB3-6B85-1664-828E-D93CDE3F1B5B}"/>
          </ac:picMkLst>
        </pc:picChg>
      </pc:sldChg>
      <pc:sldChg chg="addSp delSp modSp add mod delAnim">
        <pc:chgData name="Chittaranjan Hens" userId="6fc03958433e8a43" providerId="LiveId" clId="{8FC35386-D2C4-451B-9307-371306956297}" dt="2023-01-15T20:04:18.484" v="3067" actId="20577"/>
        <pc:sldMkLst>
          <pc:docMk/>
          <pc:sldMk cId="1411089668" sldId="382"/>
        </pc:sldMkLst>
        <pc:spChg chg="del">
          <ac:chgData name="Chittaranjan Hens" userId="6fc03958433e8a43" providerId="LiveId" clId="{8FC35386-D2C4-451B-9307-371306956297}" dt="2023-01-15T20:03:13.702" v="3026" actId="478"/>
          <ac:spMkLst>
            <pc:docMk/>
            <pc:sldMk cId="1411089668" sldId="382"/>
            <ac:spMk id="3" creationId="{CDF78C70-205D-154B-E0F5-653A1C37F22E}"/>
          </ac:spMkLst>
        </pc:spChg>
        <pc:spChg chg="del">
          <ac:chgData name="Chittaranjan Hens" userId="6fc03958433e8a43" providerId="LiveId" clId="{8FC35386-D2C4-451B-9307-371306956297}" dt="2023-01-15T20:03:10.125" v="3025" actId="478"/>
          <ac:spMkLst>
            <pc:docMk/>
            <pc:sldMk cId="1411089668" sldId="382"/>
            <ac:spMk id="5" creationId="{9BAB6A71-7598-E670-F17E-94F14C6EF81D}"/>
          </ac:spMkLst>
        </pc:spChg>
        <pc:spChg chg="add mod">
          <ac:chgData name="Chittaranjan Hens" userId="6fc03958433e8a43" providerId="LiveId" clId="{8FC35386-D2C4-451B-9307-371306956297}" dt="2023-01-15T20:04:18.484" v="3067" actId="20577"/>
          <ac:spMkLst>
            <pc:docMk/>
            <pc:sldMk cId="1411089668" sldId="382"/>
            <ac:spMk id="12" creationId="{CC52D1DE-B1E7-E980-747E-635C043151CD}"/>
          </ac:spMkLst>
        </pc:spChg>
        <pc:spChg chg="mod">
          <ac:chgData name="Chittaranjan Hens" userId="6fc03958433e8a43" providerId="LiveId" clId="{8FC35386-D2C4-451B-9307-371306956297}" dt="2023-01-15T20:03:48.358" v="3056" actId="14100"/>
          <ac:spMkLst>
            <pc:docMk/>
            <pc:sldMk cId="1411089668" sldId="382"/>
            <ac:spMk id="22" creationId="{21E987D1-0992-D51A-EC24-C1D3CE3886CF}"/>
          </ac:spMkLst>
        </pc:spChg>
        <pc:graphicFrameChg chg="del">
          <ac:chgData name="Chittaranjan Hens" userId="6fc03958433e8a43" providerId="LiveId" clId="{8FC35386-D2C4-451B-9307-371306956297}" dt="2023-01-15T20:03:10.125" v="3025" actId="478"/>
          <ac:graphicFrameMkLst>
            <pc:docMk/>
            <pc:sldMk cId="1411089668" sldId="382"/>
            <ac:graphicFrameMk id="7" creationId="{EB76F576-0BDF-88BC-18CA-5677D5ED135F}"/>
          </ac:graphicFrameMkLst>
        </pc:graphicFrameChg>
        <pc:graphicFrameChg chg="del">
          <ac:chgData name="Chittaranjan Hens" userId="6fc03958433e8a43" providerId="LiveId" clId="{8FC35386-D2C4-451B-9307-371306956297}" dt="2023-01-15T20:03:10.125" v="3025" actId="478"/>
          <ac:graphicFrameMkLst>
            <pc:docMk/>
            <pc:sldMk cId="1411089668" sldId="382"/>
            <ac:graphicFrameMk id="18" creationId="{4FF43D0E-8557-9249-B69C-4BC6867F04BA}"/>
          </ac:graphicFrameMkLst>
        </pc:graphicFrameChg>
        <pc:graphicFrameChg chg="del">
          <ac:chgData name="Chittaranjan Hens" userId="6fc03958433e8a43" providerId="LiveId" clId="{8FC35386-D2C4-451B-9307-371306956297}" dt="2023-01-15T20:03:10.125" v="3025" actId="478"/>
          <ac:graphicFrameMkLst>
            <pc:docMk/>
            <pc:sldMk cId="1411089668" sldId="382"/>
            <ac:graphicFrameMk id="19" creationId="{11E22CFF-53CC-F60E-ECAF-34B1EED55B59}"/>
          </ac:graphicFrameMkLst>
        </pc:graphicFrameChg>
        <pc:graphicFrameChg chg="mod modGraphic">
          <ac:chgData name="Chittaranjan Hens" userId="6fc03958433e8a43" providerId="LiveId" clId="{8FC35386-D2C4-451B-9307-371306956297}" dt="2023-01-15T20:03:53.272" v="3057" actId="1076"/>
          <ac:graphicFrameMkLst>
            <pc:docMk/>
            <pc:sldMk cId="1411089668" sldId="382"/>
            <ac:graphicFrameMk id="23" creationId="{3DE83902-2CD8-3BF4-FEAA-107B44678BFE}"/>
          </ac:graphicFrameMkLst>
        </pc:graphicFrameChg>
        <pc:picChg chg="mod">
          <ac:chgData name="Chittaranjan Hens" userId="6fc03958433e8a43" providerId="LiveId" clId="{8FC35386-D2C4-451B-9307-371306956297}" dt="2023-01-15T20:03:35.060" v="3027" actId="1076"/>
          <ac:picMkLst>
            <pc:docMk/>
            <pc:sldMk cId="1411089668" sldId="382"/>
            <ac:picMk id="6" creationId="{3614BDB3-6B85-1664-828E-D93CDE3F1B5B}"/>
          </ac:picMkLst>
        </pc:picChg>
        <pc:picChg chg="del">
          <ac:chgData name="Chittaranjan Hens" userId="6fc03958433e8a43" providerId="LiveId" clId="{8FC35386-D2C4-451B-9307-371306956297}" dt="2023-01-15T20:03:10.125" v="3025" actId="478"/>
          <ac:picMkLst>
            <pc:docMk/>
            <pc:sldMk cId="1411089668" sldId="382"/>
            <ac:picMk id="9" creationId="{4F643471-DFB9-DA35-827E-65F9120B0E86}"/>
          </ac:picMkLst>
        </pc:picChg>
      </pc:sldChg>
      <pc:sldChg chg="add del">
        <pc:chgData name="Chittaranjan Hens" userId="6fc03958433e8a43" providerId="LiveId" clId="{8FC35386-D2C4-451B-9307-371306956297}" dt="2023-01-15T20:02:52.833" v="3023"/>
        <pc:sldMkLst>
          <pc:docMk/>
          <pc:sldMk cId="3571261572" sldId="382"/>
        </pc:sldMkLst>
      </pc:sldChg>
      <pc:sldChg chg="addSp delSp modSp add mod modAnim">
        <pc:chgData name="Chittaranjan Hens" userId="6fc03958433e8a43" providerId="LiveId" clId="{8FC35386-D2C4-451B-9307-371306956297}" dt="2023-01-15T20:09:46.371" v="3184"/>
        <pc:sldMkLst>
          <pc:docMk/>
          <pc:sldMk cId="3027114888" sldId="383"/>
        </pc:sldMkLst>
        <pc:spChg chg="add mod">
          <ac:chgData name="Chittaranjan Hens" userId="6fc03958433e8a43" providerId="LiveId" clId="{8FC35386-D2C4-451B-9307-371306956297}" dt="2023-01-15T20:08:22.246" v="3173" actId="20577"/>
          <ac:spMkLst>
            <pc:docMk/>
            <pc:sldMk cId="3027114888" sldId="383"/>
            <ac:spMk id="6" creationId="{D0ED7558-F42B-7EE2-7A70-929C205175DC}"/>
          </ac:spMkLst>
        </pc:spChg>
        <pc:spChg chg="mod">
          <ac:chgData name="Chittaranjan Hens" userId="6fc03958433e8a43" providerId="LiveId" clId="{8FC35386-D2C4-451B-9307-371306956297}" dt="2023-01-15T20:06:37.685" v="3084" actId="20577"/>
          <ac:spMkLst>
            <pc:docMk/>
            <pc:sldMk cId="3027114888" sldId="383"/>
            <ac:spMk id="8" creationId="{25DB9404-1245-DBD1-0A6B-C45569333CB3}"/>
          </ac:spMkLst>
        </pc:spChg>
        <pc:spChg chg="del">
          <ac:chgData name="Chittaranjan Hens" userId="6fc03958433e8a43" providerId="LiveId" clId="{8FC35386-D2C4-451B-9307-371306956297}" dt="2023-01-15T20:06:30.104" v="3071" actId="478"/>
          <ac:spMkLst>
            <pc:docMk/>
            <pc:sldMk cId="3027114888" sldId="383"/>
            <ac:spMk id="12" creationId="{3CD1D11E-573A-E411-9DA5-65C536F51BFA}"/>
          </ac:spMkLst>
        </pc:spChg>
        <pc:spChg chg="del">
          <ac:chgData name="Chittaranjan Hens" userId="6fc03958433e8a43" providerId="LiveId" clId="{8FC35386-D2C4-451B-9307-371306956297}" dt="2023-01-15T20:06:27.821" v="3070" actId="478"/>
          <ac:spMkLst>
            <pc:docMk/>
            <pc:sldMk cId="3027114888" sldId="383"/>
            <ac:spMk id="17" creationId="{D67D01BA-354E-7172-AC6A-1553A5FE55EE}"/>
          </ac:spMkLst>
        </pc:spChg>
        <pc:picChg chg="add mod">
          <ac:chgData name="Chittaranjan Hens" userId="6fc03958433e8a43" providerId="LiveId" clId="{8FC35386-D2C4-451B-9307-371306956297}" dt="2023-01-15T20:07:01.173" v="3088" actId="1076"/>
          <ac:picMkLst>
            <pc:docMk/>
            <pc:sldMk cId="3027114888" sldId="383"/>
            <ac:picMk id="3" creationId="{52A27449-8960-9254-4F41-49B28BB3D416}"/>
          </ac:picMkLst>
        </pc:picChg>
        <pc:picChg chg="mod">
          <ac:chgData name="Chittaranjan Hens" userId="6fc03958433e8a43" providerId="LiveId" clId="{8FC35386-D2C4-451B-9307-371306956297}" dt="2023-01-15T20:07:29.258" v="3096" actId="1076"/>
          <ac:picMkLst>
            <pc:docMk/>
            <pc:sldMk cId="3027114888" sldId="383"/>
            <ac:picMk id="4" creationId="{A77CDD2A-AFD3-0864-6D67-957A858D6745}"/>
          </ac:picMkLst>
        </pc:picChg>
        <pc:picChg chg="add del mod">
          <ac:chgData name="Chittaranjan Hens" userId="6fc03958433e8a43" providerId="LiveId" clId="{8FC35386-D2C4-451B-9307-371306956297}" dt="2023-01-15T20:07:09.700" v="3090"/>
          <ac:picMkLst>
            <pc:docMk/>
            <pc:sldMk cId="3027114888" sldId="383"/>
            <ac:picMk id="5" creationId="{7ACA3DAE-3851-7D66-27F3-7B06BB3857CB}"/>
          </ac:picMkLst>
        </pc:picChg>
        <pc:picChg chg="add mod">
          <ac:chgData name="Chittaranjan Hens" userId="6fc03958433e8a43" providerId="LiveId" clId="{8FC35386-D2C4-451B-9307-371306956297}" dt="2023-01-15T20:09:07.509" v="3181" actId="1076"/>
          <ac:picMkLst>
            <pc:docMk/>
            <pc:sldMk cId="3027114888" sldId="383"/>
            <ac:picMk id="9" creationId="{D4CA2379-FEDD-542A-5654-20A50C683D04}"/>
          </ac:picMkLst>
        </pc:picChg>
        <pc:picChg chg="del">
          <ac:chgData name="Chittaranjan Hens" userId="6fc03958433e8a43" providerId="LiveId" clId="{8FC35386-D2C4-451B-9307-371306956297}" dt="2023-01-15T20:06:24.544" v="3069" actId="478"/>
          <ac:picMkLst>
            <pc:docMk/>
            <pc:sldMk cId="3027114888" sldId="383"/>
            <ac:picMk id="11" creationId="{EB677EDC-015C-688B-2279-D8F083D46005}"/>
          </ac:picMkLst>
        </pc:picChg>
        <pc:picChg chg="add mod">
          <ac:chgData name="Chittaranjan Hens" userId="6fc03958433e8a43" providerId="LiveId" clId="{8FC35386-D2C4-451B-9307-371306956297}" dt="2023-01-15T20:09:42.090" v="3183" actId="1076"/>
          <ac:picMkLst>
            <pc:docMk/>
            <pc:sldMk cId="3027114888" sldId="383"/>
            <ac:picMk id="13" creationId="{2D938E49-1DE7-82B4-43D1-153F375BA163}"/>
          </ac:picMkLst>
        </pc:picChg>
        <pc:picChg chg="del">
          <ac:chgData name="Chittaranjan Hens" userId="6fc03958433e8a43" providerId="LiveId" clId="{8FC35386-D2C4-451B-9307-371306956297}" dt="2023-01-15T20:06:24.544" v="3069" actId="478"/>
          <ac:picMkLst>
            <pc:docMk/>
            <pc:sldMk cId="3027114888" sldId="383"/>
            <ac:picMk id="14" creationId="{C6800580-8E93-B465-AFC0-F6C63ABC9403}"/>
          </ac:picMkLst>
        </pc:picChg>
      </pc:sldChg>
      <pc:sldChg chg="delSp modSp add mod delAnim">
        <pc:chgData name="Chittaranjan Hens" userId="6fc03958433e8a43" providerId="LiveId" clId="{8FC35386-D2C4-451B-9307-371306956297}" dt="2023-01-15T20:11:18.390" v="3202" actId="1076"/>
        <pc:sldMkLst>
          <pc:docMk/>
          <pc:sldMk cId="828855938" sldId="384"/>
        </pc:sldMkLst>
        <pc:spChg chg="del">
          <ac:chgData name="Chittaranjan Hens" userId="6fc03958433e8a43" providerId="LiveId" clId="{8FC35386-D2C4-451B-9307-371306956297}" dt="2023-01-15T20:10:08.976" v="3186" actId="478"/>
          <ac:spMkLst>
            <pc:docMk/>
            <pc:sldMk cId="828855938" sldId="384"/>
            <ac:spMk id="6" creationId="{D0ED7558-F42B-7EE2-7A70-929C205175DC}"/>
          </ac:spMkLst>
        </pc:spChg>
        <pc:spChg chg="mod">
          <ac:chgData name="Chittaranjan Hens" userId="6fc03958433e8a43" providerId="LiveId" clId="{8FC35386-D2C4-451B-9307-371306956297}" dt="2023-01-15T20:11:18.390" v="3202" actId="1076"/>
          <ac:spMkLst>
            <pc:docMk/>
            <pc:sldMk cId="828855938" sldId="384"/>
            <ac:spMk id="8" creationId="{25DB9404-1245-DBD1-0A6B-C45569333CB3}"/>
          </ac:spMkLst>
        </pc:spChg>
        <pc:picChg chg="del">
          <ac:chgData name="Chittaranjan Hens" userId="6fc03958433e8a43" providerId="LiveId" clId="{8FC35386-D2C4-451B-9307-371306956297}" dt="2023-01-15T20:10:08.976" v="3186" actId="478"/>
          <ac:picMkLst>
            <pc:docMk/>
            <pc:sldMk cId="828855938" sldId="384"/>
            <ac:picMk id="3" creationId="{52A27449-8960-9254-4F41-49B28BB3D416}"/>
          </ac:picMkLst>
        </pc:picChg>
        <pc:picChg chg="del">
          <ac:chgData name="Chittaranjan Hens" userId="6fc03958433e8a43" providerId="LiveId" clId="{8FC35386-D2C4-451B-9307-371306956297}" dt="2023-01-15T20:10:08.976" v="3186" actId="478"/>
          <ac:picMkLst>
            <pc:docMk/>
            <pc:sldMk cId="828855938" sldId="384"/>
            <ac:picMk id="9" creationId="{D4CA2379-FEDD-542A-5654-20A50C683D04}"/>
          </ac:picMkLst>
        </pc:picChg>
        <pc:picChg chg="del">
          <ac:chgData name="Chittaranjan Hens" userId="6fc03958433e8a43" providerId="LiveId" clId="{8FC35386-D2C4-451B-9307-371306956297}" dt="2023-01-15T20:10:08.976" v="3186" actId="478"/>
          <ac:picMkLst>
            <pc:docMk/>
            <pc:sldMk cId="828855938" sldId="384"/>
            <ac:picMk id="13" creationId="{2D938E49-1DE7-82B4-43D1-153F375BA163}"/>
          </ac:picMkLst>
        </pc:picChg>
      </pc:sldChg>
      <pc:sldChg chg="add del">
        <pc:chgData name="Chittaranjan Hens" userId="6fc03958433e8a43" providerId="LiveId" clId="{8FC35386-D2C4-451B-9307-371306956297}" dt="2023-01-15T20:08:41.907" v="3175"/>
        <pc:sldMkLst>
          <pc:docMk/>
          <pc:sldMk cId="942580408" sldId="384"/>
        </pc:sldMkLst>
      </pc:sldChg>
      <pc:sldChg chg="add del">
        <pc:chgData name="Chittaranjan Hens" userId="6fc03958433e8a43" providerId="LiveId" clId="{8FC35386-D2C4-451B-9307-371306956297}" dt="2023-01-15T20:08:57.734" v="3179"/>
        <pc:sldMkLst>
          <pc:docMk/>
          <pc:sldMk cId="4135480842" sldId="384"/>
        </pc:sldMkLst>
      </pc:sldChg>
      <pc:sldChg chg="addSp delSp modSp add mod">
        <pc:chgData name="Chittaranjan Hens" userId="6fc03958433e8a43" providerId="LiveId" clId="{8FC35386-D2C4-451B-9307-371306956297}" dt="2023-01-15T20:15:21.966" v="3227" actId="14100"/>
        <pc:sldMkLst>
          <pc:docMk/>
          <pc:sldMk cId="1460658313" sldId="385"/>
        </pc:sldMkLst>
        <pc:spChg chg="add mod">
          <ac:chgData name="Chittaranjan Hens" userId="6fc03958433e8a43" providerId="LiveId" clId="{8FC35386-D2C4-451B-9307-371306956297}" dt="2023-01-15T20:15:21.966" v="3227" actId="14100"/>
          <ac:spMkLst>
            <pc:docMk/>
            <pc:sldMk cId="1460658313" sldId="385"/>
            <ac:spMk id="6" creationId="{07B39A6D-8EB0-8D49-B73E-BAE30AB27EA7}"/>
          </ac:spMkLst>
        </pc:spChg>
        <pc:spChg chg="del">
          <ac:chgData name="Chittaranjan Hens" userId="6fc03958433e8a43" providerId="LiveId" clId="{8FC35386-D2C4-451B-9307-371306956297}" dt="2023-01-15T20:12:12.227" v="3206" actId="478"/>
          <ac:spMkLst>
            <pc:docMk/>
            <pc:sldMk cId="1460658313" sldId="385"/>
            <ac:spMk id="8" creationId="{25DB9404-1245-DBD1-0A6B-C45569333CB3}"/>
          </ac:spMkLst>
        </pc:spChg>
        <pc:picChg chg="add mod">
          <ac:chgData name="Chittaranjan Hens" userId="6fc03958433e8a43" providerId="LiveId" clId="{8FC35386-D2C4-451B-9307-371306956297}" dt="2023-01-15T20:12:28.480" v="3210" actId="1076"/>
          <ac:picMkLst>
            <pc:docMk/>
            <pc:sldMk cId="1460658313" sldId="385"/>
            <ac:picMk id="3" creationId="{362436D7-E9F7-E6C6-371F-F5752ED1B3B7}"/>
          </ac:picMkLst>
        </pc:picChg>
      </pc:sldChg>
      <pc:sldChg chg="add del">
        <pc:chgData name="Chittaranjan Hens" userId="6fc03958433e8a43" providerId="LiveId" clId="{8FC35386-D2C4-451B-9307-371306956297}" dt="2023-01-15T20:12:01.813" v="3204"/>
        <pc:sldMkLst>
          <pc:docMk/>
          <pc:sldMk cId="2308615709" sldId="385"/>
        </pc:sldMkLst>
      </pc:sldChg>
      <pc:sldChg chg="add del">
        <pc:chgData name="Chittaranjan Hens" userId="6fc03958433e8a43" providerId="LiveId" clId="{8FC35386-D2C4-451B-9307-371306956297}" dt="2023-01-15T20:08:57.235" v="3178"/>
        <pc:sldMkLst>
          <pc:docMk/>
          <pc:sldMk cId="3053646196" sldId="385"/>
        </pc:sldMkLst>
      </pc:sldChg>
      <pc:sldChg chg="add del">
        <pc:chgData name="Chittaranjan Hens" userId="6fc03958433e8a43" providerId="LiveId" clId="{8FC35386-D2C4-451B-9307-371306956297}" dt="2023-01-15T20:12:15.726" v="3208"/>
        <pc:sldMkLst>
          <pc:docMk/>
          <pc:sldMk cId="41963012" sldId="386"/>
        </pc:sldMkLst>
      </pc:sldChg>
      <pc:sldChg chg="addSp delSp modSp add mod">
        <pc:chgData name="Chittaranjan Hens" userId="6fc03958433e8a43" providerId="LiveId" clId="{8FC35386-D2C4-451B-9307-371306956297}" dt="2023-01-15T20:16:37.943" v="3261" actId="20577"/>
        <pc:sldMkLst>
          <pc:docMk/>
          <pc:sldMk cId="2544770133" sldId="386"/>
        </pc:sldMkLst>
        <pc:spChg chg="add mod">
          <ac:chgData name="Chittaranjan Hens" userId="6fc03958433e8a43" providerId="LiveId" clId="{8FC35386-D2C4-451B-9307-371306956297}" dt="2023-01-15T20:16:37.943" v="3261" actId="20577"/>
          <ac:spMkLst>
            <pc:docMk/>
            <pc:sldMk cId="2544770133" sldId="386"/>
            <ac:spMk id="2" creationId="{88657352-2FB4-21C5-40A8-19287A047EA9}"/>
          </ac:spMkLst>
        </pc:spChg>
        <pc:spChg chg="del">
          <ac:chgData name="Chittaranjan Hens" userId="6fc03958433e8a43" providerId="LiveId" clId="{8FC35386-D2C4-451B-9307-371306956297}" dt="2023-01-15T20:15:29.973" v="3229" actId="478"/>
          <ac:spMkLst>
            <pc:docMk/>
            <pc:sldMk cId="2544770133" sldId="386"/>
            <ac:spMk id="6" creationId="{07B39A6D-8EB0-8D49-B73E-BAE30AB27EA7}"/>
          </ac:spMkLst>
        </pc:spChg>
      </pc:sldChg>
      <pc:sldChg chg="modSp add mod ord">
        <pc:chgData name="Chittaranjan Hens" userId="6fc03958433e8a43" providerId="LiveId" clId="{8FC35386-D2C4-451B-9307-371306956297}" dt="2023-01-15T20:20:09.177" v="3322" actId="113"/>
        <pc:sldMkLst>
          <pc:docMk/>
          <pc:sldMk cId="2573251469" sldId="387"/>
        </pc:sldMkLst>
        <pc:spChg chg="mod">
          <ac:chgData name="Chittaranjan Hens" userId="6fc03958433e8a43" providerId="LiveId" clId="{8FC35386-D2C4-451B-9307-371306956297}" dt="2023-01-15T20:20:09.177" v="3322" actId="113"/>
          <ac:spMkLst>
            <pc:docMk/>
            <pc:sldMk cId="2573251469" sldId="387"/>
            <ac:spMk id="8" creationId="{25DB9404-1245-DBD1-0A6B-C45569333CB3}"/>
          </ac:spMkLst>
        </pc:spChg>
      </pc:sldChg>
      <pc:sldChg chg="add del">
        <pc:chgData name="Chittaranjan Hens" userId="6fc03958433e8a43" providerId="LiveId" clId="{8FC35386-D2C4-451B-9307-371306956297}" dt="2023-01-15T20:16:50.058" v="3263"/>
        <pc:sldMkLst>
          <pc:docMk/>
          <pc:sldMk cId="3563401240" sldId="387"/>
        </pc:sldMkLst>
      </pc:sldChg>
      <pc:sldChg chg="addSp modSp add mod">
        <pc:chgData name="Chittaranjan Hens" userId="6fc03958433e8a43" providerId="LiveId" clId="{8FC35386-D2C4-451B-9307-371306956297}" dt="2023-01-15T20:26:32.202" v="3357" actId="1076"/>
        <pc:sldMkLst>
          <pc:docMk/>
          <pc:sldMk cId="2528986088" sldId="388"/>
        </pc:sldMkLst>
        <pc:spChg chg="mod">
          <ac:chgData name="Chittaranjan Hens" userId="6fc03958433e8a43" providerId="LiveId" clId="{8FC35386-D2C4-451B-9307-371306956297}" dt="2023-01-15T20:20:29.927" v="3325" actId="1076"/>
          <ac:spMkLst>
            <pc:docMk/>
            <pc:sldMk cId="2528986088" sldId="388"/>
            <ac:spMk id="8" creationId="{25DB9404-1245-DBD1-0A6B-C45569333CB3}"/>
          </ac:spMkLst>
        </pc:spChg>
        <pc:picChg chg="add mod">
          <ac:chgData name="Chittaranjan Hens" userId="6fc03958433e8a43" providerId="LiveId" clId="{8FC35386-D2C4-451B-9307-371306956297}" dt="2023-01-15T20:26:32.202" v="3357" actId="1076"/>
          <ac:picMkLst>
            <pc:docMk/>
            <pc:sldMk cId="2528986088" sldId="388"/>
            <ac:picMk id="3" creationId="{C6C6AC1F-A65D-6695-54B8-4AFA8FD0E3D6}"/>
          </ac:picMkLst>
        </pc:picChg>
        <pc:picChg chg="mod">
          <ac:chgData name="Chittaranjan Hens" userId="6fc03958433e8a43" providerId="LiveId" clId="{8FC35386-D2C4-451B-9307-371306956297}" dt="2023-01-15T20:21:38.615" v="3342" actId="14100"/>
          <ac:picMkLst>
            <pc:docMk/>
            <pc:sldMk cId="2528986088" sldId="388"/>
            <ac:picMk id="4" creationId="{A77CDD2A-AFD3-0864-6D67-957A858D6745}"/>
          </ac:picMkLst>
        </pc:picChg>
      </pc:sldChg>
      <pc:sldChg chg="addSp delSp modSp add mod delAnim modAnim">
        <pc:chgData name="Chittaranjan Hens" userId="6fc03958433e8a43" providerId="LiveId" clId="{8FC35386-D2C4-451B-9307-371306956297}" dt="2023-01-19T03:52:57.941" v="3621" actId="478"/>
        <pc:sldMkLst>
          <pc:docMk/>
          <pc:sldMk cId="285416135" sldId="389"/>
        </pc:sldMkLst>
        <pc:spChg chg="add del mod">
          <ac:chgData name="Chittaranjan Hens" userId="6fc03958433e8a43" providerId="LiveId" clId="{8FC35386-D2C4-451B-9307-371306956297}" dt="2023-01-19T03:52:53.508" v="3620" actId="478"/>
          <ac:spMkLst>
            <pc:docMk/>
            <pc:sldMk cId="285416135" sldId="389"/>
            <ac:spMk id="2" creationId="{E80CA7C6-C856-7219-85D1-8D714648D492}"/>
          </ac:spMkLst>
        </pc:spChg>
        <pc:spChg chg="add mod">
          <ac:chgData name="Chittaranjan Hens" userId="6fc03958433e8a43" providerId="LiveId" clId="{8FC35386-D2C4-451B-9307-371306956297}" dt="2023-01-15T20:28:25.403" v="3388" actId="20577"/>
          <ac:spMkLst>
            <pc:docMk/>
            <pc:sldMk cId="285416135" sldId="389"/>
            <ac:spMk id="9" creationId="{6D2FE705-77AC-A547-9B7D-EEEAEBC1E8DE}"/>
          </ac:spMkLst>
        </pc:spChg>
        <pc:spChg chg="add del mod">
          <ac:chgData name="Chittaranjan Hens" userId="6fc03958433e8a43" providerId="LiveId" clId="{8FC35386-D2C4-451B-9307-371306956297}" dt="2023-01-19T03:52:57.941" v="3621" actId="478"/>
          <ac:spMkLst>
            <pc:docMk/>
            <pc:sldMk cId="285416135" sldId="389"/>
            <ac:spMk id="11" creationId="{E594FE9B-74B7-E74D-9C54-F98C1E398730}"/>
          </ac:spMkLst>
        </pc:spChg>
        <pc:picChg chg="del mod">
          <ac:chgData name="Chittaranjan Hens" userId="6fc03958433e8a43" providerId="LiveId" clId="{8FC35386-D2C4-451B-9307-371306956297}" dt="2023-01-15T20:25:50.751" v="3353" actId="478"/>
          <ac:picMkLst>
            <pc:docMk/>
            <pc:sldMk cId="285416135" sldId="389"/>
            <ac:picMk id="3" creationId="{C6C6AC1F-A65D-6695-54B8-4AFA8FD0E3D6}"/>
          </ac:picMkLst>
        </pc:picChg>
        <pc:picChg chg="add mod">
          <ac:chgData name="Chittaranjan Hens" userId="6fc03958433e8a43" providerId="LiveId" clId="{8FC35386-D2C4-451B-9307-371306956297}" dt="2023-01-18T19:58:24.073" v="3407" actId="1076"/>
          <ac:picMkLst>
            <pc:docMk/>
            <pc:sldMk cId="285416135" sldId="389"/>
            <ac:picMk id="5" creationId="{04179B0E-A4DF-6394-5D6C-91999C741E3A}"/>
          </ac:picMkLst>
        </pc:picChg>
        <pc:picChg chg="add del mod">
          <ac:chgData name="Chittaranjan Hens" userId="6fc03958433e8a43" providerId="LiveId" clId="{8FC35386-D2C4-451B-9307-371306956297}" dt="2023-01-19T03:52:53.508" v="3620" actId="478"/>
          <ac:picMkLst>
            <pc:docMk/>
            <pc:sldMk cId="285416135" sldId="389"/>
            <ac:picMk id="7" creationId="{42648DE4-4515-A560-5B3E-F826039EEEED}"/>
          </ac:picMkLst>
        </pc:picChg>
      </pc:sldChg>
      <pc:sldChg chg="addSp delSp modSp add mod ord">
        <pc:chgData name="Chittaranjan Hens" userId="6fc03958433e8a43" providerId="LiveId" clId="{8FC35386-D2C4-451B-9307-371306956297}" dt="2023-01-18T20:21:27.894" v="3417" actId="14100"/>
        <pc:sldMkLst>
          <pc:docMk/>
          <pc:sldMk cId="1970279252" sldId="390"/>
        </pc:sldMkLst>
        <pc:picChg chg="del">
          <ac:chgData name="Chittaranjan Hens" userId="6fc03958433e8a43" providerId="LiveId" clId="{8FC35386-D2C4-451B-9307-371306956297}" dt="2023-01-18T20:01:08.420" v="3411" actId="478"/>
          <ac:picMkLst>
            <pc:docMk/>
            <pc:sldMk cId="1970279252" sldId="390"/>
            <ac:picMk id="3" creationId="{C6C6AC1F-A65D-6695-54B8-4AFA8FD0E3D6}"/>
          </ac:picMkLst>
        </pc:picChg>
        <pc:picChg chg="add mod">
          <ac:chgData name="Chittaranjan Hens" userId="6fc03958433e8a43" providerId="LiveId" clId="{8FC35386-D2C4-451B-9307-371306956297}" dt="2023-01-18T20:21:27.894" v="3417" actId="14100"/>
          <ac:picMkLst>
            <pc:docMk/>
            <pc:sldMk cId="1970279252" sldId="390"/>
            <ac:picMk id="5" creationId="{E934A7D0-EBFB-C502-1034-E26987366ACD}"/>
          </ac:picMkLst>
        </pc:picChg>
      </pc:sldChg>
      <pc:sldChg chg="addSp delSp modSp add mod">
        <pc:chgData name="Chittaranjan Hens" userId="6fc03958433e8a43" providerId="LiveId" clId="{8FC35386-D2C4-451B-9307-371306956297}" dt="2023-01-18T20:23:38.531" v="3458" actId="1076"/>
        <pc:sldMkLst>
          <pc:docMk/>
          <pc:sldMk cId="3897246681" sldId="391"/>
        </pc:sldMkLst>
        <pc:spChg chg="mod">
          <ac:chgData name="Chittaranjan Hens" userId="6fc03958433e8a43" providerId="LiveId" clId="{8FC35386-D2C4-451B-9307-371306956297}" dt="2023-01-18T20:23:30.578" v="3455" actId="20577"/>
          <ac:spMkLst>
            <pc:docMk/>
            <pc:sldMk cId="3897246681" sldId="391"/>
            <ac:spMk id="8" creationId="{25DB9404-1245-DBD1-0A6B-C45569333CB3}"/>
          </ac:spMkLst>
        </pc:spChg>
        <pc:picChg chg="add mod">
          <ac:chgData name="Chittaranjan Hens" userId="6fc03958433e8a43" providerId="LiveId" clId="{8FC35386-D2C4-451B-9307-371306956297}" dt="2023-01-18T20:23:38.531" v="3458" actId="1076"/>
          <ac:picMkLst>
            <pc:docMk/>
            <pc:sldMk cId="3897246681" sldId="391"/>
            <ac:picMk id="3" creationId="{C816FE9A-91D6-D854-16D5-9A311FC5BC5A}"/>
          </ac:picMkLst>
        </pc:picChg>
        <pc:picChg chg="del">
          <ac:chgData name="Chittaranjan Hens" userId="6fc03958433e8a43" providerId="LiveId" clId="{8FC35386-D2C4-451B-9307-371306956297}" dt="2023-01-18T20:21:40.939" v="3419" actId="478"/>
          <ac:picMkLst>
            <pc:docMk/>
            <pc:sldMk cId="3897246681" sldId="391"/>
            <ac:picMk id="5" creationId="{E934A7D0-EBFB-C502-1034-E26987366ACD}"/>
          </ac:picMkLst>
        </pc:picChg>
      </pc:sldChg>
      <pc:sldChg chg="addSp delSp modSp add mod ord">
        <pc:chgData name="Chittaranjan Hens" userId="6fc03958433e8a43" providerId="LiveId" clId="{8FC35386-D2C4-451B-9307-371306956297}" dt="2023-01-18T20:26:34.260" v="3486" actId="14100"/>
        <pc:sldMkLst>
          <pc:docMk/>
          <pc:sldMk cId="2274980967" sldId="392"/>
        </pc:sldMkLst>
        <pc:picChg chg="del">
          <ac:chgData name="Chittaranjan Hens" userId="6fc03958433e8a43" providerId="LiveId" clId="{8FC35386-D2C4-451B-9307-371306956297}" dt="2023-01-18T20:23:43.146" v="3460" actId="478"/>
          <ac:picMkLst>
            <pc:docMk/>
            <pc:sldMk cId="2274980967" sldId="392"/>
            <ac:picMk id="3" creationId="{C816FE9A-91D6-D854-16D5-9A311FC5BC5A}"/>
          </ac:picMkLst>
        </pc:picChg>
        <pc:picChg chg="add mod">
          <ac:chgData name="Chittaranjan Hens" userId="6fc03958433e8a43" providerId="LiveId" clId="{8FC35386-D2C4-451B-9307-371306956297}" dt="2023-01-18T20:26:13.030" v="3479" actId="1076"/>
          <ac:picMkLst>
            <pc:docMk/>
            <pc:sldMk cId="2274980967" sldId="392"/>
            <ac:picMk id="5" creationId="{430823CF-3482-3757-9811-B88DA27EDF83}"/>
          </ac:picMkLst>
        </pc:picChg>
        <pc:picChg chg="add mod">
          <ac:chgData name="Chittaranjan Hens" userId="6fc03958433e8a43" providerId="LiveId" clId="{8FC35386-D2C4-451B-9307-371306956297}" dt="2023-01-18T20:26:34.260" v="3486" actId="14100"/>
          <ac:picMkLst>
            <pc:docMk/>
            <pc:sldMk cId="2274980967" sldId="392"/>
            <ac:picMk id="7" creationId="{730CE7E9-5B2C-6AB2-A46B-8A04901BA49B}"/>
          </ac:picMkLst>
        </pc:picChg>
      </pc:sldChg>
      <pc:sldChg chg="addSp delSp modSp add mod">
        <pc:chgData name="Chittaranjan Hens" userId="6fc03958433e8a43" providerId="LiveId" clId="{8FC35386-D2C4-451B-9307-371306956297}" dt="2023-01-18T20:24:13.245" v="3471" actId="1076"/>
        <pc:sldMkLst>
          <pc:docMk/>
          <pc:sldMk cId="2209401888" sldId="393"/>
        </pc:sldMkLst>
        <pc:picChg chg="del">
          <ac:chgData name="Chittaranjan Hens" userId="6fc03958433e8a43" providerId="LiveId" clId="{8FC35386-D2C4-451B-9307-371306956297}" dt="2023-01-18T20:23:57.130" v="3464" actId="478"/>
          <ac:picMkLst>
            <pc:docMk/>
            <pc:sldMk cId="2209401888" sldId="393"/>
            <ac:picMk id="3" creationId="{C816FE9A-91D6-D854-16D5-9A311FC5BC5A}"/>
          </ac:picMkLst>
        </pc:picChg>
        <pc:picChg chg="add mod">
          <ac:chgData name="Chittaranjan Hens" userId="6fc03958433e8a43" providerId="LiveId" clId="{8FC35386-D2C4-451B-9307-371306956297}" dt="2023-01-18T20:24:13.245" v="3471" actId="1076"/>
          <ac:picMkLst>
            <pc:docMk/>
            <pc:sldMk cId="2209401888" sldId="393"/>
            <ac:picMk id="5" creationId="{66A3748A-F6F8-D1F0-18F6-3BC16921A9E2}"/>
          </ac:picMkLst>
        </pc:picChg>
      </pc:sldChg>
      <pc:sldChg chg="add del">
        <pc:chgData name="Chittaranjan Hens" userId="6fc03958433e8a43" providerId="LiveId" clId="{8FC35386-D2C4-451B-9307-371306956297}" dt="2023-01-18T20:24:24.842" v="3475"/>
        <pc:sldMkLst>
          <pc:docMk/>
          <pc:sldMk cId="1039238508" sldId="394"/>
        </pc:sldMkLst>
      </pc:sldChg>
      <pc:sldChg chg="addSp delSp modSp add mod">
        <pc:chgData name="Chittaranjan Hens" userId="6fc03958433e8a43" providerId="LiveId" clId="{8FC35386-D2C4-451B-9307-371306956297}" dt="2023-01-18T20:29:01.708" v="3499" actId="14100"/>
        <pc:sldMkLst>
          <pc:docMk/>
          <pc:sldMk cId="3868141465" sldId="394"/>
        </pc:sldMkLst>
        <pc:picChg chg="add mod">
          <ac:chgData name="Chittaranjan Hens" userId="6fc03958433e8a43" providerId="LiveId" clId="{8FC35386-D2C4-451B-9307-371306956297}" dt="2023-01-18T20:27:08.228" v="3493" actId="1076"/>
          <ac:picMkLst>
            <pc:docMk/>
            <pc:sldMk cId="3868141465" sldId="394"/>
            <ac:picMk id="3" creationId="{A8255B69-2B33-57E4-FF08-1C2E616FC992}"/>
          </ac:picMkLst>
        </pc:picChg>
        <pc:picChg chg="mod">
          <ac:chgData name="Chittaranjan Hens" userId="6fc03958433e8a43" providerId="LiveId" clId="{8FC35386-D2C4-451B-9307-371306956297}" dt="2023-01-18T20:26:58.390" v="3491" actId="14100"/>
          <ac:picMkLst>
            <pc:docMk/>
            <pc:sldMk cId="3868141465" sldId="394"/>
            <ac:picMk id="4" creationId="{A77CDD2A-AFD3-0864-6D67-957A858D6745}"/>
          </ac:picMkLst>
        </pc:picChg>
        <pc:picChg chg="del">
          <ac:chgData name="Chittaranjan Hens" userId="6fc03958433e8a43" providerId="LiveId" clId="{8FC35386-D2C4-451B-9307-371306956297}" dt="2023-01-18T20:26:42.759" v="3488" actId="478"/>
          <ac:picMkLst>
            <pc:docMk/>
            <pc:sldMk cId="3868141465" sldId="394"/>
            <ac:picMk id="5" creationId="{430823CF-3482-3757-9811-B88DA27EDF83}"/>
          </ac:picMkLst>
        </pc:picChg>
        <pc:picChg chg="del">
          <ac:chgData name="Chittaranjan Hens" userId="6fc03958433e8a43" providerId="LiveId" clId="{8FC35386-D2C4-451B-9307-371306956297}" dt="2023-01-18T20:26:42.759" v="3488" actId="478"/>
          <ac:picMkLst>
            <pc:docMk/>
            <pc:sldMk cId="3868141465" sldId="394"/>
            <ac:picMk id="7" creationId="{730CE7E9-5B2C-6AB2-A46B-8A04901BA49B}"/>
          </ac:picMkLst>
        </pc:picChg>
        <pc:picChg chg="add mod">
          <ac:chgData name="Chittaranjan Hens" userId="6fc03958433e8a43" providerId="LiveId" clId="{8FC35386-D2C4-451B-9307-371306956297}" dt="2023-01-18T20:29:01.708" v="3499" actId="14100"/>
          <ac:picMkLst>
            <pc:docMk/>
            <pc:sldMk cId="3868141465" sldId="394"/>
            <ac:picMk id="9" creationId="{9CA7C16A-041A-1B82-76A4-B2D00B85DF00}"/>
          </ac:picMkLst>
        </pc:picChg>
      </pc:sldChg>
      <pc:sldChg chg="addSp delSp modSp add mod">
        <pc:chgData name="Chittaranjan Hens" userId="6fc03958433e8a43" providerId="LiveId" clId="{8FC35386-D2C4-451B-9307-371306956297}" dt="2023-01-18T20:30:15.317" v="3510" actId="14100"/>
        <pc:sldMkLst>
          <pc:docMk/>
          <pc:sldMk cId="759109169" sldId="395"/>
        </pc:sldMkLst>
        <pc:picChg chg="del">
          <ac:chgData name="Chittaranjan Hens" userId="6fc03958433e8a43" providerId="LiveId" clId="{8FC35386-D2C4-451B-9307-371306956297}" dt="2023-01-18T20:29:40.385" v="3501" actId="478"/>
          <ac:picMkLst>
            <pc:docMk/>
            <pc:sldMk cId="759109169" sldId="395"/>
            <ac:picMk id="3" creationId="{A8255B69-2B33-57E4-FF08-1C2E616FC992}"/>
          </ac:picMkLst>
        </pc:picChg>
        <pc:picChg chg="add mod">
          <ac:chgData name="Chittaranjan Hens" userId="6fc03958433e8a43" providerId="LiveId" clId="{8FC35386-D2C4-451B-9307-371306956297}" dt="2023-01-18T20:30:15.317" v="3510" actId="14100"/>
          <ac:picMkLst>
            <pc:docMk/>
            <pc:sldMk cId="759109169" sldId="395"/>
            <ac:picMk id="5" creationId="{A71F9D97-DE26-DD1A-CC05-34F1D51C7E08}"/>
          </ac:picMkLst>
        </pc:picChg>
        <pc:picChg chg="del">
          <ac:chgData name="Chittaranjan Hens" userId="6fc03958433e8a43" providerId="LiveId" clId="{8FC35386-D2C4-451B-9307-371306956297}" dt="2023-01-18T20:29:40.385" v="3501" actId="478"/>
          <ac:picMkLst>
            <pc:docMk/>
            <pc:sldMk cId="759109169" sldId="395"/>
            <ac:picMk id="9" creationId="{9CA7C16A-041A-1B82-76A4-B2D00B85DF00}"/>
          </ac:picMkLst>
        </pc:picChg>
      </pc:sldChg>
      <pc:sldChg chg="delSp add del mod">
        <pc:chgData name="Chittaranjan Hens" userId="6fc03958433e8a43" providerId="LiveId" clId="{8FC35386-D2C4-451B-9307-371306956297}" dt="2023-01-18T20:31:47.630" v="3516" actId="47"/>
        <pc:sldMkLst>
          <pc:docMk/>
          <pc:sldMk cId="114128326" sldId="396"/>
        </pc:sldMkLst>
        <pc:picChg chg="del">
          <ac:chgData name="Chittaranjan Hens" userId="6fc03958433e8a43" providerId="LiveId" clId="{8FC35386-D2C4-451B-9307-371306956297}" dt="2023-01-18T20:31:43.609" v="3514" actId="478"/>
          <ac:picMkLst>
            <pc:docMk/>
            <pc:sldMk cId="114128326" sldId="396"/>
            <ac:picMk id="5" creationId="{A71F9D97-DE26-DD1A-CC05-34F1D51C7E08}"/>
          </ac:picMkLst>
        </pc:picChg>
      </pc:sldChg>
      <pc:sldChg chg="add del">
        <pc:chgData name="Chittaranjan Hens" userId="6fc03958433e8a43" providerId="LiveId" clId="{8FC35386-D2C4-451B-9307-371306956297}" dt="2023-01-18T20:31:30.596" v="3512"/>
        <pc:sldMkLst>
          <pc:docMk/>
          <pc:sldMk cId="1214510858" sldId="396"/>
        </pc:sldMkLst>
      </pc:sldChg>
      <pc:sldChg chg="add del">
        <pc:chgData name="Chittaranjan Hens" userId="6fc03958433e8a43" providerId="LiveId" clId="{8FC35386-D2C4-451B-9307-371306956297}" dt="2023-01-18T20:29:43.642" v="3503"/>
        <pc:sldMkLst>
          <pc:docMk/>
          <pc:sldMk cId="3986940596" sldId="396"/>
        </pc:sldMkLst>
      </pc:sldChg>
      <pc:sldChg chg="addSp delSp modSp add mod">
        <pc:chgData name="Chittaranjan Hens" userId="6fc03958433e8a43" providerId="LiveId" clId="{8FC35386-D2C4-451B-9307-371306956297}" dt="2023-01-18T20:32:04.041" v="3520" actId="1076"/>
        <pc:sldMkLst>
          <pc:docMk/>
          <pc:sldMk cId="3808855737" sldId="397"/>
        </pc:sldMkLst>
        <pc:picChg chg="add mod">
          <ac:chgData name="Chittaranjan Hens" userId="6fc03958433e8a43" providerId="LiveId" clId="{8FC35386-D2C4-451B-9307-371306956297}" dt="2023-01-18T20:32:04.041" v="3520" actId="1076"/>
          <ac:picMkLst>
            <pc:docMk/>
            <pc:sldMk cId="3808855737" sldId="397"/>
            <ac:picMk id="3" creationId="{0A1C6059-6956-84E8-74EF-71B8BD8A4F1E}"/>
          </ac:picMkLst>
        </pc:picChg>
        <pc:picChg chg="del">
          <ac:chgData name="Chittaranjan Hens" userId="6fc03958433e8a43" providerId="LiveId" clId="{8FC35386-D2C4-451B-9307-371306956297}" dt="2023-01-18T20:31:51.038" v="3517" actId="478"/>
          <ac:picMkLst>
            <pc:docMk/>
            <pc:sldMk cId="3808855737" sldId="397"/>
            <ac:picMk id="5" creationId="{A71F9D97-DE26-DD1A-CC05-34F1D51C7E08}"/>
          </ac:picMkLst>
        </pc:picChg>
      </pc:sldChg>
      <pc:sldChg chg="addSp delSp modSp add mod">
        <pc:chgData name="Chittaranjan Hens" userId="6fc03958433e8a43" providerId="LiveId" clId="{8FC35386-D2C4-451B-9307-371306956297}" dt="2023-01-18T20:32:38.384" v="3525" actId="14100"/>
        <pc:sldMkLst>
          <pc:docMk/>
          <pc:sldMk cId="4197076598" sldId="398"/>
        </pc:sldMkLst>
        <pc:picChg chg="del">
          <ac:chgData name="Chittaranjan Hens" userId="6fc03958433e8a43" providerId="LiveId" clId="{8FC35386-D2C4-451B-9307-371306956297}" dt="2023-01-18T20:32:22.260" v="3522" actId="478"/>
          <ac:picMkLst>
            <pc:docMk/>
            <pc:sldMk cId="4197076598" sldId="398"/>
            <ac:picMk id="3" creationId="{0A1C6059-6956-84E8-74EF-71B8BD8A4F1E}"/>
          </ac:picMkLst>
        </pc:picChg>
        <pc:picChg chg="add mod">
          <ac:chgData name="Chittaranjan Hens" userId="6fc03958433e8a43" providerId="LiveId" clId="{8FC35386-D2C4-451B-9307-371306956297}" dt="2023-01-18T20:32:38.384" v="3525" actId="14100"/>
          <ac:picMkLst>
            <pc:docMk/>
            <pc:sldMk cId="4197076598" sldId="398"/>
            <ac:picMk id="5" creationId="{9ED14135-9B1D-522F-31C8-9F889A7B2628}"/>
          </ac:picMkLst>
        </pc:picChg>
      </pc:sldChg>
      <pc:sldChg chg="addSp delSp modSp add mod">
        <pc:chgData name="Chittaranjan Hens" userId="6fc03958433e8a43" providerId="LiveId" clId="{8FC35386-D2C4-451B-9307-371306956297}" dt="2023-01-18T20:33:33.721" v="3532" actId="14100"/>
        <pc:sldMkLst>
          <pc:docMk/>
          <pc:sldMk cId="4177647138" sldId="399"/>
        </pc:sldMkLst>
        <pc:picChg chg="add mod">
          <ac:chgData name="Chittaranjan Hens" userId="6fc03958433e8a43" providerId="LiveId" clId="{8FC35386-D2C4-451B-9307-371306956297}" dt="2023-01-18T20:33:33.721" v="3532" actId="14100"/>
          <ac:picMkLst>
            <pc:docMk/>
            <pc:sldMk cId="4177647138" sldId="399"/>
            <ac:picMk id="3" creationId="{5C460B0F-2AAF-D1DD-50A7-EF454E64970F}"/>
          </ac:picMkLst>
        </pc:picChg>
        <pc:picChg chg="del">
          <ac:chgData name="Chittaranjan Hens" userId="6fc03958433e8a43" providerId="LiveId" clId="{8FC35386-D2C4-451B-9307-371306956297}" dt="2023-01-18T20:33:22.678" v="3527" actId="478"/>
          <ac:picMkLst>
            <pc:docMk/>
            <pc:sldMk cId="4177647138" sldId="399"/>
            <ac:picMk id="5" creationId="{9ED14135-9B1D-522F-31C8-9F889A7B2628}"/>
          </ac:picMkLst>
        </pc:picChg>
      </pc:sldChg>
      <pc:sldChg chg="addSp delSp modSp add mod">
        <pc:chgData name="Chittaranjan Hens" userId="6fc03958433e8a43" providerId="LiveId" clId="{8FC35386-D2C4-451B-9307-371306956297}" dt="2023-01-18T20:41:40.688" v="3559" actId="1076"/>
        <pc:sldMkLst>
          <pc:docMk/>
          <pc:sldMk cId="2682729343" sldId="400"/>
        </pc:sldMkLst>
        <pc:picChg chg="del">
          <ac:chgData name="Chittaranjan Hens" userId="6fc03958433e8a43" providerId="LiveId" clId="{8FC35386-D2C4-451B-9307-371306956297}" dt="2023-01-18T20:33:55.487" v="3534" actId="478"/>
          <ac:picMkLst>
            <pc:docMk/>
            <pc:sldMk cId="2682729343" sldId="400"/>
            <ac:picMk id="3" creationId="{5C460B0F-2AAF-D1DD-50A7-EF454E64970F}"/>
          </ac:picMkLst>
        </pc:picChg>
        <pc:picChg chg="add mod">
          <ac:chgData name="Chittaranjan Hens" userId="6fc03958433e8a43" providerId="LiveId" clId="{8FC35386-D2C4-451B-9307-371306956297}" dt="2023-01-18T20:41:40.688" v="3559" actId="1076"/>
          <ac:picMkLst>
            <pc:docMk/>
            <pc:sldMk cId="2682729343" sldId="400"/>
            <ac:picMk id="5" creationId="{2BA2A335-7A8E-FE14-B921-9EE246BF229A}"/>
          </ac:picMkLst>
        </pc:picChg>
      </pc:sldChg>
      <pc:sldChg chg="addSp delSp modSp add mod ord">
        <pc:chgData name="Chittaranjan Hens" userId="6fc03958433e8a43" providerId="LiveId" clId="{8FC35386-D2C4-451B-9307-371306956297}" dt="2023-01-18T20:34:17.134" v="3542"/>
        <pc:sldMkLst>
          <pc:docMk/>
          <pc:sldMk cId="3962138899" sldId="401"/>
        </pc:sldMkLst>
        <pc:picChg chg="del">
          <ac:chgData name="Chittaranjan Hens" userId="6fc03958433e8a43" providerId="LiveId" clId="{8FC35386-D2C4-451B-9307-371306956297}" dt="2023-01-18T20:34:00.637" v="3536" actId="478"/>
          <ac:picMkLst>
            <pc:docMk/>
            <pc:sldMk cId="3962138899" sldId="401"/>
            <ac:picMk id="3" creationId="{5C460B0F-2AAF-D1DD-50A7-EF454E64970F}"/>
          </ac:picMkLst>
        </pc:picChg>
        <pc:picChg chg="add mod">
          <ac:chgData name="Chittaranjan Hens" userId="6fc03958433e8a43" providerId="LiveId" clId="{8FC35386-D2C4-451B-9307-371306956297}" dt="2023-01-18T20:34:13.494" v="3540" actId="14100"/>
          <ac:picMkLst>
            <pc:docMk/>
            <pc:sldMk cId="3962138899" sldId="401"/>
            <ac:picMk id="5" creationId="{B2EA33EC-0D44-7A1B-4F1E-59F857587FA7}"/>
          </ac:picMkLst>
        </pc:picChg>
      </pc:sldChg>
      <pc:sldChg chg="addSp delSp modSp add mod">
        <pc:chgData name="Chittaranjan Hens" userId="6fc03958433e8a43" providerId="LiveId" clId="{8FC35386-D2C4-451B-9307-371306956297}" dt="2023-01-18T20:41:43.708" v="3560" actId="1076"/>
        <pc:sldMkLst>
          <pc:docMk/>
          <pc:sldMk cId="2797840225" sldId="402"/>
        </pc:sldMkLst>
        <pc:picChg chg="add mod">
          <ac:chgData name="Chittaranjan Hens" userId="6fc03958433e8a43" providerId="LiveId" clId="{8FC35386-D2C4-451B-9307-371306956297}" dt="2023-01-18T20:41:43.708" v="3560" actId="1076"/>
          <ac:picMkLst>
            <pc:docMk/>
            <pc:sldMk cId="2797840225" sldId="402"/>
            <ac:picMk id="3" creationId="{9C62DD53-3045-BA56-D12B-8A4EC6CBCDC7}"/>
          </ac:picMkLst>
        </pc:picChg>
        <pc:picChg chg="del">
          <ac:chgData name="Chittaranjan Hens" userId="6fc03958433e8a43" providerId="LiveId" clId="{8FC35386-D2C4-451B-9307-371306956297}" dt="2023-01-18T20:35:05.578" v="3548" actId="478"/>
          <ac:picMkLst>
            <pc:docMk/>
            <pc:sldMk cId="2797840225" sldId="402"/>
            <ac:picMk id="5" creationId="{2BA2A335-7A8E-FE14-B921-9EE246BF229A}"/>
          </ac:picMkLst>
        </pc:picChg>
      </pc:sldChg>
      <pc:sldChg chg="addSp delSp modSp add mod ord">
        <pc:chgData name="Chittaranjan Hens" userId="6fc03958433e8a43" providerId="LiveId" clId="{8FC35386-D2C4-451B-9307-371306956297}" dt="2023-01-18T20:41:37.420" v="3558" actId="14100"/>
        <pc:sldMkLst>
          <pc:docMk/>
          <pc:sldMk cId="3719028658" sldId="403"/>
        </pc:sldMkLst>
        <pc:picChg chg="add mod">
          <ac:chgData name="Chittaranjan Hens" userId="6fc03958433e8a43" providerId="LiveId" clId="{8FC35386-D2C4-451B-9307-371306956297}" dt="2023-01-18T20:41:37.420" v="3558" actId="14100"/>
          <ac:picMkLst>
            <pc:docMk/>
            <pc:sldMk cId="3719028658" sldId="403"/>
            <ac:picMk id="3" creationId="{E10C8841-8844-0AC9-3B95-33F3F581D751}"/>
          </ac:picMkLst>
        </pc:picChg>
        <pc:picChg chg="del">
          <ac:chgData name="Chittaranjan Hens" userId="6fc03958433e8a43" providerId="LiveId" clId="{8FC35386-D2C4-451B-9307-371306956297}" dt="2023-01-18T20:41:19.955" v="3555" actId="478"/>
          <ac:picMkLst>
            <pc:docMk/>
            <pc:sldMk cId="3719028658" sldId="403"/>
            <ac:picMk id="5" creationId="{2BA2A335-7A8E-FE14-B921-9EE246BF229A}"/>
          </ac:picMkLst>
        </pc:picChg>
      </pc:sldChg>
      <pc:sldChg chg="addSp delSp modSp add mod">
        <pc:chgData name="Chittaranjan Hens" userId="6fc03958433e8a43" providerId="LiveId" clId="{8FC35386-D2C4-451B-9307-371306956297}" dt="2023-01-18T20:44:16.853" v="3568" actId="1076"/>
        <pc:sldMkLst>
          <pc:docMk/>
          <pc:sldMk cId="1173691794" sldId="404"/>
        </pc:sldMkLst>
        <pc:picChg chg="del">
          <ac:chgData name="Chittaranjan Hens" userId="6fc03958433e8a43" providerId="LiveId" clId="{8FC35386-D2C4-451B-9307-371306956297}" dt="2023-01-18T20:43:20.167" v="3562" actId="478"/>
          <ac:picMkLst>
            <pc:docMk/>
            <pc:sldMk cId="1173691794" sldId="404"/>
            <ac:picMk id="3" creationId="{9C62DD53-3045-BA56-D12B-8A4EC6CBCDC7}"/>
          </ac:picMkLst>
        </pc:picChg>
        <pc:picChg chg="add del">
          <ac:chgData name="Chittaranjan Hens" userId="6fc03958433e8a43" providerId="LiveId" clId="{8FC35386-D2C4-451B-9307-371306956297}" dt="2023-01-18T20:43:52.278" v="3564" actId="478"/>
          <ac:picMkLst>
            <pc:docMk/>
            <pc:sldMk cId="1173691794" sldId="404"/>
            <ac:picMk id="5" creationId="{6562781D-3A68-C0E9-2C2E-BC0AB246B243}"/>
          </ac:picMkLst>
        </pc:picChg>
        <pc:picChg chg="add mod">
          <ac:chgData name="Chittaranjan Hens" userId="6fc03958433e8a43" providerId="LiveId" clId="{8FC35386-D2C4-451B-9307-371306956297}" dt="2023-01-18T20:44:16.853" v="3568" actId="1076"/>
          <ac:picMkLst>
            <pc:docMk/>
            <pc:sldMk cId="1173691794" sldId="404"/>
            <ac:picMk id="7" creationId="{2CE21BE3-2607-3EF7-B58D-32FC42E443C4}"/>
          </ac:picMkLst>
        </pc:picChg>
      </pc:sldChg>
      <pc:sldChg chg="add">
        <pc:chgData name="Chittaranjan Hens" userId="6fc03958433e8a43" providerId="LiveId" clId="{8FC35386-D2C4-451B-9307-371306956297}" dt="2023-01-19T03:52:05.143" v="3619"/>
        <pc:sldMkLst>
          <pc:docMk/>
          <pc:sldMk cId="3529858167" sldId="405"/>
        </pc:sldMkLst>
      </pc:sldChg>
      <pc:sldChg chg="addSp modSp add mod modTransition modAnim">
        <pc:chgData name="Chittaranjan Hens" userId="6fc03958433e8a43" providerId="LiveId" clId="{8FC35386-D2C4-451B-9307-371306956297}" dt="2023-01-19T05:22:24.529" v="3671"/>
        <pc:sldMkLst>
          <pc:docMk/>
          <pc:sldMk cId="0" sldId="406"/>
        </pc:sldMkLst>
        <pc:spChg chg="mod">
          <ac:chgData name="Chittaranjan Hens" userId="6fc03958433e8a43" providerId="LiveId" clId="{8FC35386-D2C4-451B-9307-371306956297}" dt="2023-01-19T05:19:26.027" v="3644" actId="1076"/>
          <ac:spMkLst>
            <pc:docMk/>
            <pc:sldMk cId="0" sldId="406"/>
            <ac:spMk id="1029" creationId="{A67599F7-9947-F9D4-F831-F9EB1C23D5E7}"/>
          </ac:spMkLst>
        </pc:spChg>
        <pc:spChg chg="mod">
          <ac:chgData name="Chittaranjan Hens" userId="6fc03958433e8a43" providerId="LiveId" clId="{8FC35386-D2C4-451B-9307-371306956297}" dt="2023-01-19T05:21:08.109" v="3666" actId="207"/>
          <ac:spMkLst>
            <pc:docMk/>
            <pc:sldMk cId="0" sldId="406"/>
            <ac:spMk id="1030" creationId="{8AE9DB68-BDD4-AB03-6C46-1CCD2A5C1B3B}"/>
          </ac:spMkLst>
        </pc:spChg>
        <pc:graphicFrameChg chg="mod">
          <ac:chgData name="Chittaranjan Hens" userId="6fc03958433e8a43" providerId="LiveId" clId="{8FC35386-D2C4-451B-9307-371306956297}" dt="2023-01-19T05:19:51.026" v="3648" actId="1076"/>
          <ac:graphicFrameMkLst>
            <pc:docMk/>
            <pc:sldMk cId="0" sldId="406"/>
            <ac:graphicFrameMk id="3" creationId="{5418349B-6CCD-27A2-7132-83A9C88B04A6}"/>
          </ac:graphicFrameMkLst>
        </pc:graphicFrameChg>
        <pc:graphicFrameChg chg="mod">
          <ac:chgData name="Chittaranjan Hens" userId="6fc03958433e8a43" providerId="LiveId" clId="{8FC35386-D2C4-451B-9307-371306956297}" dt="2023-01-19T05:19:54.633" v="3649" actId="1076"/>
          <ac:graphicFrameMkLst>
            <pc:docMk/>
            <pc:sldMk cId="0" sldId="406"/>
            <ac:graphicFrameMk id="8" creationId="{6A7098A6-7D30-FD95-E02B-CD1703C8C8D4}"/>
          </ac:graphicFrameMkLst>
        </pc:graphicFrameChg>
        <pc:picChg chg="add mod ord">
          <ac:chgData name="Chittaranjan Hens" userId="6fc03958433e8a43" providerId="LiveId" clId="{8FC35386-D2C4-451B-9307-371306956297}" dt="2023-01-19T05:18:26.672" v="3631" actId="167"/>
          <ac:picMkLst>
            <pc:docMk/>
            <pc:sldMk cId="0" sldId="406"/>
            <ac:picMk id="2" creationId="{4AC6EBDB-7FB8-0A7F-C10A-10AA553AEFA3}"/>
          </ac:picMkLst>
        </pc:picChg>
        <pc:picChg chg="mod">
          <ac:chgData name="Chittaranjan Hens" userId="6fc03958433e8a43" providerId="LiveId" clId="{8FC35386-D2C4-451B-9307-371306956297}" dt="2023-01-19T05:20:10.293" v="3652" actId="1076"/>
          <ac:picMkLst>
            <pc:docMk/>
            <pc:sldMk cId="0" sldId="406"/>
            <ac:picMk id="1031" creationId="{382499D9-1593-A322-4081-FA147775E1AB}"/>
          </ac:picMkLst>
        </pc:picChg>
      </pc:sldChg>
      <pc:sldChg chg="addSp delSp modSp add del mod modTransition">
        <pc:chgData name="Chittaranjan Hens" userId="6fc03958433e8a43" providerId="LiveId" clId="{8FC35386-D2C4-451B-9307-371306956297}" dt="2023-01-19T05:27:35.857" v="3756" actId="478"/>
        <pc:sldMkLst>
          <pc:docMk/>
          <pc:sldMk cId="0" sldId="407"/>
        </pc:sldMkLst>
        <pc:spChg chg="add del mod">
          <ac:chgData name="Chittaranjan Hens" userId="6fc03958433e8a43" providerId="LiveId" clId="{8FC35386-D2C4-451B-9307-371306956297}" dt="2023-01-19T05:24:51.893" v="3693" actId="478"/>
          <ac:spMkLst>
            <pc:docMk/>
            <pc:sldMk cId="0" sldId="407"/>
            <ac:spMk id="4" creationId="{3DC4A963-6B34-2B74-2F58-D291D1523CFD}"/>
          </ac:spMkLst>
        </pc:spChg>
        <pc:spChg chg="add mod">
          <ac:chgData name="Chittaranjan Hens" userId="6fc03958433e8a43" providerId="LiveId" clId="{8FC35386-D2C4-451B-9307-371306956297}" dt="2023-01-19T05:24:53.217" v="3694"/>
          <ac:spMkLst>
            <pc:docMk/>
            <pc:sldMk cId="0" sldId="407"/>
            <ac:spMk id="5" creationId="{091C65ED-6635-BEBC-75C9-956C453EB5DA}"/>
          </ac:spMkLst>
        </pc:spChg>
        <pc:spChg chg="del">
          <ac:chgData name="Chittaranjan Hens" userId="6fc03958433e8a43" providerId="LiveId" clId="{8FC35386-D2C4-451B-9307-371306956297}" dt="2023-01-19T05:24:43.755" v="3690" actId="478"/>
          <ac:spMkLst>
            <pc:docMk/>
            <pc:sldMk cId="0" sldId="407"/>
            <ac:spMk id="2056" creationId="{72164FBD-BC4C-CCCB-FD6F-7CE143589D91}"/>
          </ac:spMkLst>
        </pc:spChg>
        <pc:spChg chg="mod">
          <ac:chgData name="Chittaranjan Hens" userId="6fc03958433e8a43" providerId="LiveId" clId="{8FC35386-D2C4-451B-9307-371306956297}" dt="2023-01-19T05:27:32.839" v="3755" actId="6549"/>
          <ac:spMkLst>
            <pc:docMk/>
            <pc:sldMk cId="0" sldId="407"/>
            <ac:spMk id="2057" creationId="{5D9976F5-D542-A3EE-FAC7-F5501604734C}"/>
          </ac:spMkLst>
        </pc:spChg>
        <pc:graphicFrameChg chg="add del mod">
          <ac:chgData name="Chittaranjan Hens" userId="6fc03958433e8a43" providerId="LiveId" clId="{8FC35386-D2C4-451B-9307-371306956297}" dt="2023-01-19T05:27:35.857" v="3756" actId="478"/>
          <ac:graphicFrameMkLst>
            <pc:docMk/>
            <pc:sldMk cId="0" sldId="407"/>
            <ac:graphicFrameMk id="6" creationId="{91388E02-63D6-7B84-8208-8074F629F4D5}"/>
          </ac:graphicFrameMkLst>
        </pc:graphicFrameChg>
        <pc:graphicFrameChg chg="mod">
          <ac:chgData name="Chittaranjan Hens" userId="6fc03958433e8a43" providerId="LiveId" clId="{8FC35386-D2C4-451B-9307-371306956297}" dt="2023-01-19T05:26:31.048" v="3730" actId="1076"/>
          <ac:graphicFrameMkLst>
            <pc:docMk/>
            <pc:sldMk cId="0" sldId="407"/>
            <ac:graphicFrameMk id="8" creationId="{5FF9E483-8207-0E2C-95EA-7565DADFD9CC}"/>
          </ac:graphicFrameMkLst>
        </pc:graphicFrameChg>
        <pc:graphicFrameChg chg="mod">
          <ac:chgData name="Chittaranjan Hens" userId="6fc03958433e8a43" providerId="LiveId" clId="{8FC35386-D2C4-451B-9307-371306956297}" dt="2023-01-19T05:26:43.720" v="3743" actId="1076"/>
          <ac:graphicFrameMkLst>
            <pc:docMk/>
            <pc:sldMk cId="0" sldId="407"/>
            <ac:graphicFrameMk id="10" creationId="{23C1834E-DA7D-32BE-1701-7642BD9025F6}"/>
          </ac:graphicFrameMkLst>
        </pc:graphicFrameChg>
        <pc:graphicFrameChg chg="del mod">
          <ac:chgData name="Chittaranjan Hens" userId="6fc03958433e8a43" providerId="LiveId" clId="{8FC35386-D2C4-451B-9307-371306956297}" dt="2023-01-19T05:26:02.384" v="3702" actId="21"/>
          <ac:graphicFrameMkLst>
            <pc:docMk/>
            <pc:sldMk cId="0" sldId="407"/>
            <ac:graphicFrameMk id="2053" creationId="{14F717F9-E174-AB47-8FC5-9EFBC3D8A7EE}"/>
          </ac:graphicFrameMkLst>
        </pc:graphicFrameChg>
        <pc:graphicFrameChg chg="del">
          <ac:chgData name="Chittaranjan Hens" userId="6fc03958433e8a43" providerId="LiveId" clId="{8FC35386-D2C4-451B-9307-371306956297}" dt="2023-01-19T05:27:35.857" v="3756" actId="478"/>
          <ac:graphicFrameMkLst>
            <pc:docMk/>
            <pc:sldMk cId="0" sldId="407"/>
            <ac:graphicFrameMk id="2054" creationId="{E0478526-C213-C130-851D-DBC6BCF86A93}"/>
          </ac:graphicFrameMkLst>
        </pc:graphicFrameChg>
        <pc:picChg chg="add del mod ord">
          <ac:chgData name="Chittaranjan Hens" userId="6fc03958433e8a43" providerId="LiveId" clId="{8FC35386-D2C4-451B-9307-371306956297}" dt="2023-01-19T05:24:48.342" v="3692" actId="478"/>
          <ac:picMkLst>
            <pc:docMk/>
            <pc:sldMk cId="0" sldId="407"/>
            <ac:picMk id="2" creationId="{3CCFEEAA-AA5A-EDF6-8720-19C7475A1F76}"/>
          </ac:picMkLst>
        </pc:picChg>
      </pc:sldChg>
      <pc:sldChg chg="delSp modSp add mod">
        <pc:chgData name="Chittaranjan Hens" userId="6fc03958433e8a43" providerId="LiveId" clId="{8FC35386-D2C4-451B-9307-371306956297}" dt="2023-01-19T05:28:20.721" v="3760" actId="478"/>
        <pc:sldMkLst>
          <pc:docMk/>
          <pc:sldMk cId="703473011" sldId="408"/>
        </pc:sldMkLst>
        <pc:spChg chg="mod">
          <ac:chgData name="Chittaranjan Hens" userId="6fc03958433e8a43" providerId="LiveId" clId="{8FC35386-D2C4-451B-9307-371306956297}" dt="2023-01-19T05:28:17.844" v="3759" actId="6549"/>
          <ac:spMkLst>
            <pc:docMk/>
            <pc:sldMk cId="703473011" sldId="408"/>
            <ac:spMk id="2057" creationId="{5D9976F5-D542-A3EE-FAC7-F5501604734C}"/>
          </ac:spMkLst>
        </pc:spChg>
        <pc:graphicFrameChg chg="del">
          <ac:chgData name="Chittaranjan Hens" userId="6fc03958433e8a43" providerId="LiveId" clId="{8FC35386-D2C4-451B-9307-371306956297}" dt="2023-01-19T05:28:20.721" v="3760" actId="478"/>
          <ac:graphicFrameMkLst>
            <pc:docMk/>
            <pc:sldMk cId="703473011" sldId="408"/>
            <ac:graphicFrameMk id="6" creationId="{91388E02-63D6-7B84-8208-8074F629F4D5}"/>
          </ac:graphicFrameMkLst>
        </pc:graphicFrameChg>
        <pc:graphicFrameChg chg="del mod">
          <ac:chgData name="Chittaranjan Hens" userId="6fc03958433e8a43" providerId="LiveId" clId="{8FC35386-D2C4-451B-9307-371306956297}" dt="2023-01-19T05:28:20.721" v="3760" actId="478"/>
          <ac:graphicFrameMkLst>
            <pc:docMk/>
            <pc:sldMk cId="703473011" sldId="408"/>
            <ac:graphicFrameMk id="2054" creationId="{E0478526-C213-C130-851D-DBC6BCF86A93}"/>
          </ac:graphicFrameMkLst>
        </pc:graphicFrameChg>
      </pc:sldChg>
      <pc:sldChg chg="add del">
        <pc:chgData name="Chittaranjan Hens" userId="6fc03958433e8a43" providerId="LiveId" clId="{8FC35386-D2C4-451B-9307-371306956297}" dt="2023-01-19T05:18:51.030" v="3636" actId="47"/>
        <pc:sldMkLst>
          <pc:docMk/>
          <pc:sldMk cId="1130757567" sldId="408"/>
        </pc:sldMkLst>
      </pc:sldChg>
      <pc:sldChg chg="add del">
        <pc:chgData name="Chittaranjan Hens" userId="6fc03958433e8a43" providerId="LiveId" clId="{8FC35386-D2C4-451B-9307-371306956297}" dt="2023-01-19T05:20:02.794" v="3651" actId="47"/>
        <pc:sldMkLst>
          <pc:docMk/>
          <pc:sldMk cId="1419299212" sldId="408"/>
        </pc:sldMkLst>
      </pc:sldChg>
      <pc:sldChg chg="add del">
        <pc:chgData name="Chittaranjan Hens" userId="6fc03958433e8a43" providerId="LiveId" clId="{8FC35386-D2C4-451B-9307-371306956297}" dt="2023-01-19T05:18:49.059" v="3635" actId="47"/>
        <pc:sldMkLst>
          <pc:docMk/>
          <pc:sldMk cId="1608587973" sldId="409"/>
        </pc:sldMkLst>
      </pc:sldChg>
      <pc:sldChg chg="add">
        <pc:chgData name="Chittaranjan Hens" userId="6fc03958433e8a43" providerId="LiveId" clId="{8FC35386-D2C4-451B-9307-371306956297}" dt="2023-01-19T05:27:59.627" v="3758"/>
        <pc:sldMkLst>
          <pc:docMk/>
          <pc:sldMk cId="2694055609" sldId="409"/>
        </pc:sldMkLst>
      </pc:sldChg>
      <pc:sldChg chg="add del">
        <pc:chgData name="Chittaranjan Hens" userId="6fc03958433e8a43" providerId="LiveId" clId="{8FC35386-D2C4-451B-9307-371306956297}" dt="2023-01-19T05:21:44.303" v="3670" actId="47"/>
        <pc:sldMkLst>
          <pc:docMk/>
          <pc:sldMk cId="3707804236" sldId="409"/>
        </pc:sldMkLst>
      </pc:sldChg>
    </pc:docChg>
  </pc:docChgLst>
  <pc:docChgLst>
    <pc:chgData name="Chittaranjan Hens" userId="6fc03958433e8a43" providerId="LiveId" clId="{309794F8-99CF-4983-9CCF-D5B7BCCE1DF4}"/>
    <pc:docChg chg="undo redo custSel addSld delSld modSld sldOrd">
      <pc:chgData name="Chittaranjan Hens" userId="6fc03958433e8a43" providerId="LiveId" clId="{309794F8-99CF-4983-9CCF-D5B7BCCE1DF4}" dt="2023-01-26T04:06:35.940" v="3628" actId="114"/>
      <pc:docMkLst>
        <pc:docMk/>
      </pc:docMkLst>
      <pc:sldChg chg="delSp modSp del mod">
        <pc:chgData name="Chittaranjan Hens" userId="6fc03958433e8a43" providerId="LiveId" clId="{309794F8-99CF-4983-9CCF-D5B7BCCE1DF4}" dt="2023-01-21T10:20:50.459" v="627" actId="47"/>
        <pc:sldMkLst>
          <pc:docMk/>
          <pc:sldMk cId="1102281606" sldId="264"/>
        </pc:sldMkLst>
        <pc:spChg chg="del mod topLvl">
          <ac:chgData name="Chittaranjan Hens" userId="6fc03958433e8a43" providerId="LiveId" clId="{309794F8-99CF-4983-9CCF-D5B7BCCE1DF4}" dt="2023-01-21T10:20:42.083" v="624" actId="478"/>
          <ac:spMkLst>
            <pc:docMk/>
            <pc:sldMk cId="1102281606" sldId="264"/>
            <ac:spMk id="27" creationId="{672DC67C-7211-3BCA-2C29-FFE14165ABFE}"/>
          </ac:spMkLst>
        </pc:spChg>
        <pc:grpChg chg="del">
          <ac:chgData name="Chittaranjan Hens" userId="6fc03958433e8a43" providerId="LiveId" clId="{309794F8-99CF-4983-9CCF-D5B7BCCE1DF4}" dt="2023-01-21T10:20:42.083" v="624" actId="478"/>
          <ac:grpSpMkLst>
            <pc:docMk/>
            <pc:sldMk cId="1102281606" sldId="264"/>
            <ac:grpSpMk id="3" creationId="{9964B5EF-F0CE-1470-AAFA-A228DB86B539}"/>
          </ac:grpSpMkLst>
        </pc:grpChg>
        <pc:picChg chg="del topLvl">
          <ac:chgData name="Chittaranjan Hens" userId="6fc03958433e8a43" providerId="LiveId" clId="{309794F8-99CF-4983-9CCF-D5B7BCCE1DF4}" dt="2023-01-21T10:20:44.603" v="625" actId="478"/>
          <ac:picMkLst>
            <pc:docMk/>
            <pc:sldMk cId="1102281606" sldId="264"/>
            <ac:picMk id="1026" creationId="{86A745DC-385A-8FE0-9933-7E7F025594A6}"/>
          </ac:picMkLst>
        </pc:picChg>
      </pc:sldChg>
      <pc:sldChg chg="del">
        <pc:chgData name="Chittaranjan Hens" userId="6fc03958433e8a43" providerId="LiveId" clId="{309794F8-99CF-4983-9CCF-D5B7BCCE1DF4}" dt="2023-01-21T09:20:47.830" v="0" actId="47"/>
        <pc:sldMkLst>
          <pc:docMk/>
          <pc:sldMk cId="2422123107" sldId="270"/>
        </pc:sldMkLst>
      </pc:sldChg>
      <pc:sldChg chg="addSp delSp modSp add mod">
        <pc:chgData name="Chittaranjan Hens" userId="6fc03958433e8a43" providerId="LiveId" clId="{309794F8-99CF-4983-9CCF-D5B7BCCE1DF4}" dt="2023-01-23T18:30:04.091" v="1933" actId="20577"/>
        <pc:sldMkLst>
          <pc:docMk/>
          <pc:sldMk cId="2551970589" sldId="271"/>
        </pc:sldMkLst>
        <pc:spChg chg="mod">
          <ac:chgData name="Chittaranjan Hens" userId="6fc03958433e8a43" providerId="LiveId" clId="{309794F8-99CF-4983-9CCF-D5B7BCCE1DF4}" dt="2023-01-23T18:30:04.091" v="1933" actId="20577"/>
          <ac:spMkLst>
            <pc:docMk/>
            <pc:sldMk cId="2551970589" sldId="271"/>
            <ac:spMk id="2" creationId="{DC222BA3-A2CE-2597-05A4-700543D69720}"/>
          </ac:spMkLst>
        </pc:spChg>
        <pc:picChg chg="mod">
          <ac:chgData name="Chittaranjan Hens" userId="6fc03958433e8a43" providerId="LiveId" clId="{309794F8-99CF-4983-9CCF-D5B7BCCE1DF4}" dt="2023-01-21T15:38:03.413" v="985" actId="1036"/>
          <ac:picMkLst>
            <pc:docMk/>
            <pc:sldMk cId="2551970589" sldId="271"/>
            <ac:picMk id="4" creationId="{A77CDD2A-AFD3-0864-6D67-957A858D6745}"/>
          </ac:picMkLst>
        </pc:picChg>
        <pc:picChg chg="add del">
          <ac:chgData name="Chittaranjan Hens" userId="6fc03958433e8a43" providerId="LiveId" clId="{309794F8-99CF-4983-9CCF-D5B7BCCE1DF4}" dt="2023-01-21T19:10:21.174" v="1240"/>
          <ac:picMkLst>
            <pc:docMk/>
            <pc:sldMk cId="2551970589" sldId="271"/>
            <ac:picMk id="7170" creationId="{FA7CBE42-C055-0839-3125-DE3AE21D862E}"/>
          </ac:picMkLst>
        </pc:picChg>
      </pc:sldChg>
      <pc:sldChg chg="del">
        <pc:chgData name="Chittaranjan Hens" userId="6fc03958433e8a43" providerId="LiveId" clId="{309794F8-99CF-4983-9CCF-D5B7BCCE1DF4}" dt="2023-01-21T09:20:56.962" v="1" actId="47"/>
        <pc:sldMkLst>
          <pc:docMk/>
          <pc:sldMk cId="2777468674" sldId="274"/>
        </pc:sldMkLst>
      </pc:sldChg>
      <pc:sldChg chg="ord">
        <pc:chgData name="Chittaranjan Hens" userId="6fc03958433e8a43" providerId="LiveId" clId="{309794F8-99CF-4983-9CCF-D5B7BCCE1DF4}" dt="2023-01-21T11:07:45.315" v="691"/>
        <pc:sldMkLst>
          <pc:docMk/>
          <pc:sldMk cId="912596222" sldId="278"/>
        </pc:sldMkLst>
      </pc:sldChg>
      <pc:sldChg chg="delSp modSp add mod ord">
        <pc:chgData name="Chittaranjan Hens" userId="6fc03958433e8a43" providerId="LiveId" clId="{309794F8-99CF-4983-9CCF-D5B7BCCE1DF4}" dt="2023-01-21T11:08:04.277" v="697" actId="478"/>
        <pc:sldMkLst>
          <pc:docMk/>
          <pc:sldMk cId="2492080926" sldId="280"/>
        </pc:sldMkLst>
        <pc:spChg chg="del mod">
          <ac:chgData name="Chittaranjan Hens" userId="6fc03958433e8a43" providerId="LiveId" clId="{309794F8-99CF-4983-9CCF-D5B7BCCE1DF4}" dt="2023-01-21T11:08:04.277" v="697" actId="478"/>
          <ac:spMkLst>
            <pc:docMk/>
            <pc:sldMk cId="2492080926" sldId="280"/>
            <ac:spMk id="27" creationId="{672DC67C-7211-3BCA-2C29-FFE14165ABFE}"/>
          </ac:spMkLst>
        </pc:spChg>
      </pc:sldChg>
      <pc:sldChg chg="addSp delSp modSp add mod modAnim">
        <pc:chgData name="Chittaranjan Hens" userId="6fc03958433e8a43" providerId="LiveId" clId="{309794F8-99CF-4983-9CCF-D5B7BCCE1DF4}" dt="2023-01-25T09:45:58.586" v="3604" actId="14100"/>
        <pc:sldMkLst>
          <pc:docMk/>
          <pc:sldMk cId="4118174380" sldId="281"/>
        </pc:sldMkLst>
        <pc:spChg chg="add mod">
          <ac:chgData name="Chittaranjan Hens" userId="6fc03958433e8a43" providerId="LiveId" clId="{309794F8-99CF-4983-9CCF-D5B7BCCE1DF4}" dt="2023-01-25T04:57:06.942" v="2796"/>
          <ac:spMkLst>
            <pc:docMk/>
            <pc:sldMk cId="4118174380" sldId="281"/>
            <ac:spMk id="4" creationId="{E376CAE2-2CE4-7A54-6578-CF3CDEF9E367}"/>
          </ac:spMkLst>
        </pc:spChg>
        <pc:spChg chg="mod">
          <ac:chgData name="Chittaranjan Hens" userId="6fc03958433e8a43" providerId="LiveId" clId="{309794F8-99CF-4983-9CCF-D5B7BCCE1DF4}" dt="2023-01-24T20:45:03.427" v="2778" actId="207"/>
          <ac:spMkLst>
            <pc:docMk/>
            <pc:sldMk cId="4118174380" sldId="281"/>
            <ac:spMk id="5" creationId="{00000000-0000-0000-0000-000000000000}"/>
          </ac:spMkLst>
        </pc:spChg>
        <pc:spChg chg="add mod">
          <ac:chgData name="Chittaranjan Hens" userId="6fc03958433e8a43" providerId="LiveId" clId="{309794F8-99CF-4983-9CCF-D5B7BCCE1DF4}" dt="2023-01-25T09:43:06.197" v="3421"/>
          <ac:spMkLst>
            <pc:docMk/>
            <pc:sldMk cId="4118174380" sldId="281"/>
            <ac:spMk id="6" creationId="{91BBC12C-E4B4-3AD4-851B-A7926F11B598}"/>
          </ac:spMkLst>
        </pc:spChg>
        <pc:spChg chg="add mod">
          <ac:chgData name="Chittaranjan Hens" userId="6fc03958433e8a43" providerId="LiveId" clId="{309794F8-99CF-4983-9CCF-D5B7BCCE1DF4}" dt="2023-01-25T09:45:56.949" v="3603" actId="14100"/>
          <ac:spMkLst>
            <pc:docMk/>
            <pc:sldMk cId="4118174380" sldId="281"/>
            <ac:spMk id="7" creationId="{6914705F-5DAA-074E-F1F8-BBCCA9869E73}"/>
          </ac:spMkLst>
        </pc:spChg>
        <pc:spChg chg="del">
          <ac:chgData name="Chittaranjan Hens" userId="6fc03958433e8a43" providerId="LiveId" clId="{309794F8-99CF-4983-9CCF-D5B7BCCE1DF4}" dt="2023-01-25T04:57:06.029" v="2795" actId="478"/>
          <ac:spMkLst>
            <pc:docMk/>
            <pc:sldMk cId="4118174380" sldId="281"/>
            <ac:spMk id="15" creationId="{00000000-0000-0000-0000-000000000000}"/>
          </ac:spMkLst>
        </pc:spChg>
        <pc:spChg chg="mod">
          <ac:chgData name="Chittaranjan Hens" userId="6fc03958433e8a43" providerId="LiveId" clId="{309794F8-99CF-4983-9CCF-D5B7BCCE1DF4}" dt="2023-01-24T20:45:03.427" v="2778" actId="207"/>
          <ac:spMkLst>
            <pc:docMk/>
            <pc:sldMk cId="4118174380" sldId="281"/>
            <ac:spMk id="16" creationId="{00000000-0000-0000-0000-000000000000}"/>
          </ac:spMkLst>
        </pc:spChg>
        <pc:picChg chg="add mod ord">
          <ac:chgData name="Chittaranjan Hens" userId="6fc03958433e8a43" providerId="LiveId" clId="{309794F8-99CF-4983-9CCF-D5B7BCCE1DF4}" dt="2023-01-24T20:44:55.637" v="2777" actId="167"/>
          <ac:picMkLst>
            <pc:docMk/>
            <pc:sldMk cId="4118174380" sldId="281"/>
            <ac:picMk id="2" creationId="{1F52086F-5926-4073-55EB-04D733E0C16C}"/>
          </ac:picMkLst>
        </pc:picChg>
        <pc:picChg chg="mod">
          <ac:chgData name="Chittaranjan Hens" userId="6fc03958433e8a43" providerId="LiveId" clId="{309794F8-99CF-4983-9CCF-D5B7BCCE1DF4}" dt="2023-01-25T09:45:58.586" v="3604" actId="14100"/>
          <ac:picMkLst>
            <pc:docMk/>
            <pc:sldMk cId="4118174380" sldId="281"/>
            <ac:picMk id="8195" creationId="{00000000-0000-0000-0000-000000000000}"/>
          </ac:picMkLst>
        </pc:picChg>
      </pc:sldChg>
      <pc:sldChg chg="delSp modSp add del mod delAnim">
        <pc:chgData name="Chittaranjan Hens" userId="6fc03958433e8a43" providerId="LiveId" clId="{309794F8-99CF-4983-9CCF-D5B7BCCE1DF4}" dt="2023-01-23T05:02:45.111" v="1736" actId="47"/>
        <pc:sldMkLst>
          <pc:docMk/>
          <pc:sldMk cId="1568558789" sldId="282"/>
        </pc:sldMkLst>
        <pc:spChg chg="del">
          <ac:chgData name="Chittaranjan Hens" userId="6fc03958433e8a43" providerId="LiveId" clId="{309794F8-99CF-4983-9CCF-D5B7BCCE1DF4}" dt="2023-01-21T11:17:21.311" v="858" actId="478"/>
          <ac:spMkLst>
            <pc:docMk/>
            <pc:sldMk cId="1568558789" sldId="282"/>
            <ac:spMk id="8" creationId="{8FEFE027-CC44-EA6C-B79E-3DBB4E0247AF}"/>
          </ac:spMkLst>
        </pc:spChg>
        <pc:picChg chg="del mod">
          <ac:chgData name="Chittaranjan Hens" userId="6fc03958433e8a43" providerId="LiveId" clId="{309794F8-99CF-4983-9CCF-D5B7BCCE1DF4}" dt="2023-01-21T11:17:16.028" v="856" actId="478"/>
          <ac:picMkLst>
            <pc:docMk/>
            <pc:sldMk cId="1568558789" sldId="282"/>
            <ac:picMk id="11" creationId="{A0C8710E-C896-E74D-9482-4C88BC473CBB}"/>
          </ac:picMkLst>
        </pc:picChg>
        <pc:picChg chg="del">
          <ac:chgData name="Chittaranjan Hens" userId="6fc03958433e8a43" providerId="LiveId" clId="{309794F8-99CF-4983-9CCF-D5B7BCCE1DF4}" dt="2023-01-21T11:17:17.704" v="857" actId="478"/>
          <ac:picMkLst>
            <pc:docMk/>
            <pc:sldMk cId="1568558789" sldId="282"/>
            <ac:picMk id="18" creationId="{B99A380F-5A51-F5A2-7D9D-456A21A7F5B9}"/>
          </ac:picMkLst>
        </pc:picChg>
      </pc:sldChg>
      <pc:sldChg chg="del">
        <pc:chgData name="Chittaranjan Hens" userId="6fc03958433e8a43" providerId="LiveId" clId="{309794F8-99CF-4983-9CCF-D5B7BCCE1DF4}" dt="2023-01-21T09:20:57.515" v="2" actId="47"/>
        <pc:sldMkLst>
          <pc:docMk/>
          <pc:sldMk cId="2135909111" sldId="284"/>
        </pc:sldMkLst>
      </pc:sldChg>
      <pc:sldChg chg="addSp modSp add mod modAnim">
        <pc:chgData name="Chittaranjan Hens" userId="6fc03958433e8a43" providerId="LiveId" clId="{309794F8-99CF-4983-9CCF-D5B7BCCE1DF4}" dt="2023-01-23T04:24:15.468" v="1459" actId="13822"/>
        <pc:sldMkLst>
          <pc:docMk/>
          <pc:sldMk cId="1363051830" sldId="347"/>
        </pc:sldMkLst>
        <pc:spChg chg="mod">
          <ac:chgData name="Chittaranjan Hens" userId="6fc03958433e8a43" providerId="LiveId" clId="{309794F8-99CF-4983-9CCF-D5B7BCCE1DF4}" dt="2023-01-21T11:25:17.430" v="925" actId="113"/>
          <ac:spMkLst>
            <pc:docMk/>
            <pc:sldMk cId="1363051830" sldId="347"/>
            <ac:spMk id="4" creationId="{CAD1F2BC-EC35-3E46-B979-EB8F286B872C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6" creationId="{99D911F9-D83E-CA49-9406-EE8EFABF9ECF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18" creationId="{47B808BC-5209-D941-967A-87FA2BA3F3BE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63" creationId="{EDDCA082-41F4-174D-8BC0-11BF6CB82C97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64" creationId="{D1151E0D-A344-864E-9771-31620D26B791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70" creationId="{FF7D630D-BD0A-D946-8F10-44B0B276E0C0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71" creationId="{84AF55F1-C067-3F47-AAA8-CE5C62A43D12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74" creationId="{54DEA27D-5CF2-FC46-AA1F-F8A5C04BBCD0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76" creationId="{60B38119-C37E-E14C-A3F0-198DD53CD359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94" creationId="{0685671C-5F67-654A-83F1-43BA3FA4C559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104" creationId="{687B2C31-D293-6244-A2A3-EFAB2256740B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105" creationId="{51E86AFE-FDF8-854F-B62D-18446FC36065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128" creationId="{6D2B8023-31E3-3A41-B2CB-972E444D7494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148" creationId="{54818CD2-6A42-F144-A628-E2DDD0FEE272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152" creationId="{879A2FA0-F108-8E45-8FEE-8E72C252E319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171" creationId="{9C5482B4-52F0-5249-B1C6-86C9B28E0F25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219" creationId="{B077325E-F712-BD46-BBA7-829B3FD066CB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223" creationId="{2CB3B15B-3850-1E4A-8A94-45C001A138B9}"/>
          </ac:spMkLst>
        </pc:spChg>
        <pc:grpChg chg="mod">
          <ac:chgData name="Chittaranjan Hens" userId="6fc03958433e8a43" providerId="LiveId" clId="{309794F8-99CF-4983-9CCF-D5B7BCCE1DF4}" dt="2023-01-23T04:24:04.648" v="1457" actId="207"/>
          <ac:grpSpMkLst>
            <pc:docMk/>
            <pc:sldMk cId="1363051830" sldId="347"/>
            <ac:grpSpMk id="9" creationId="{E18FC7CB-F27E-7B4B-853C-0988D90041D8}"/>
          </ac:grpSpMkLst>
        </pc:grpChg>
        <pc:grpChg chg="mod">
          <ac:chgData name="Chittaranjan Hens" userId="6fc03958433e8a43" providerId="LiveId" clId="{309794F8-99CF-4983-9CCF-D5B7BCCE1DF4}" dt="2023-01-21T11:28:47.881" v="934" actId="1076"/>
          <ac:grpSpMkLst>
            <pc:docMk/>
            <pc:sldMk cId="1363051830" sldId="347"/>
            <ac:grpSpMk id="23" creationId="{7BBC1820-3FD6-4942-8A9F-9D0F42FB53D9}"/>
          </ac:grpSpMkLst>
        </pc:grpChg>
        <pc:grpChg chg="mod">
          <ac:chgData name="Chittaranjan Hens" userId="6fc03958433e8a43" providerId="LiveId" clId="{309794F8-99CF-4983-9CCF-D5B7BCCE1DF4}" dt="2023-01-21T11:24:21.322" v="920" actId="207"/>
          <ac:grpSpMkLst>
            <pc:docMk/>
            <pc:sldMk cId="1363051830" sldId="347"/>
            <ac:grpSpMk id="34" creationId="{5EC1D50E-1A45-954B-B9A9-B58C60D02D27}"/>
          </ac:grpSpMkLst>
        </pc:grpChg>
        <pc:grpChg chg="mod">
          <ac:chgData name="Chittaranjan Hens" userId="6fc03958433e8a43" providerId="LiveId" clId="{309794F8-99CF-4983-9CCF-D5B7BCCE1DF4}" dt="2023-01-21T11:24:21.322" v="920" actId="207"/>
          <ac:grpSpMkLst>
            <pc:docMk/>
            <pc:sldMk cId="1363051830" sldId="347"/>
            <ac:grpSpMk id="65" creationId="{7917F9DF-4376-454D-A6DC-8D2CD5FB3C07}"/>
          </ac:grpSpMkLst>
        </pc:grpChg>
        <pc:picChg chg="add mod ord">
          <ac:chgData name="Chittaranjan Hens" userId="6fc03958433e8a43" providerId="LiveId" clId="{309794F8-99CF-4983-9CCF-D5B7BCCE1DF4}" dt="2023-01-23T04:23:57.084" v="1456" actId="1076"/>
          <ac:picMkLst>
            <pc:docMk/>
            <pc:sldMk cId="1363051830" sldId="347"/>
            <ac:picMk id="3" creationId="{D4C8FB53-24D5-6129-80B2-D1221E121F0B}"/>
          </ac:picMkLst>
        </pc:picChg>
        <pc:cxnChg chg="mod">
          <ac:chgData name="Chittaranjan Hens" userId="6fc03958433e8a43" providerId="LiveId" clId="{309794F8-99CF-4983-9CCF-D5B7BCCE1DF4}" dt="2023-01-21T11:24:21.322" v="920" actId="207"/>
          <ac:cxnSpMkLst>
            <pc:docMk/>
            <pc:sldMk cId="1363051830" sldId="347"/>
            <ac:cxnSpMk id="66" creationId="{5172F664-DF4D-524B-A123-C6EE582CBFAA}"/>
          </ac:cxnSpMkLst>
        </pc:cxnChg>
        <pc:cxnChg chg="mod">
          <ac:chgData name="Chittaranjan Hens" userId="6fc03958433e8a43" providerId="LiveId" clId="{309794F8-99CF-4983-9CCF-D5B7BCCE1DF4}" dt="2023-01-21T11:24:21.322" v="920" actId="207"/>
          <ac:cxnSpMkLst>
            <pc:docMk/>
            <pc:sldMk cId="1363051830" sldId="347"/>
            <ac:cxnSpMk id="67" creationId="{6F70E1E7-3B59-4544-9A1D-7462E2E8CB17}"/>
          </ac:cxnSpMkLst>
        </pc:cxnChg>
        <pc:cxnChg chg="mod">
          <ac:chgData name="Chittaranjan Hens" userId="6fc03958433e8a43" providerId="LiveId" clId="{309794F8-99CF-4983-9CCF-D5B7BCCE1DF4}" dt="2023-01-23T04:24:15.468" v="1459" actId="13822"/>
          <ac:cxnSpMkLst>
            <pc:docMk/>
            <pc:sldMk cId="1363051830" sldId="347"/>
            <ac:cxnSpMk id="96" creationId="{3CE4AA74-C08D-D941-8062-9D2428749675}"/>
          </ac:cxnSpMkLst>
        </pc:cxnChg>
        <pc:cxnChg chg="mod">
          <ac:chgData name="Chittaranjan Hens" userId="6fc03958433e8a43" providerId="LiveId" clId="{309794F8-99CF-4983-9CCF-D5B7BCCE1DF4}" dt="2023-01-23T04:24:15.468" v="1459" actId="13822"/>
          <ac:cxnSpMkLst>
            <pc:docMk/>
            <pc:sldMk cId="1363051830" sldId="347"/>
            <ac:cxnSpMk id="97" creationId="{61843BF7-E396-CB46-A410-6825C7220E52}"/>
          </ac:cxnSpMkLst>
        </pc:cxnChg>
      </pc:sldChg>
      <pc:sldChg chg="del">
        <pc:chgData name="Chittaranjan Hens" userId="6fc03958433e8a43" providerId="LiveId" clId="{309794F8-99CF-4983-9CCF-D5B7BCCE1DF4}" dt="2023-01-21T09:20:58.465" v="3" actId="47"/>
        <pc:sldMkLst>
          <pc:docMk/>
          <pc:sldMk cId="785561664" sldId="349"/>
        </pc:sldMkLst>
      </pc:sldChg>
      <pc:sldChg chg="del">
        <pc:chgData name="Chittaranjan Hens" userId="6fc03958433e8a43" providerId="LiveId" clId="{309794F8-99CF-4983-9CCF-D5B7BCCE1DF4}" dt="2023-01-21T09:20:59.252" v="4" actId="47"/>
        <pc:sldMkLst>
          <pc:docMk/>
          <pc:sldMk cId="4134741998" sldId="350"/>
        </pc:sldMkLst>
      </pc:sldChg>
      <pc:sldChg chg="del">
        <pc:chgData name="Chittaranjan Hens" userId="6fc03958433e8a43" providerId="LiveId" clId="{309794F8-99CF-4983-9CCF-D5B7BCCE1DF4}" dt="2023-01-21T09:20:59.629" v="5" actId="47"/>
        <pc:sldMkLst>
          <pc:docMk/>
          <pc:sldMk cId="1680325285" sldId="351"/>
        </pc:sldMkLst>
      </pc:sldChg>
      <pc:sldChg chg="del">
        <pc:chgData name="Chittaranjan Hens" userId="6fc03958433e8a43" providerId="LiveId" clId="{309794F8-99CF-4983-9CCF-D5B7BCCE1DF4}" dt="2023-01-21T09:20:59.945" v="6" actId="47"/>
        <pc:sldMkLst>
          <pc:docMk/>
          <pc:sldMk cId="1461595360" sldId="353"/>
        </pc:sldMkLst>
      </pc:sldChg>
      <pc:sldChg chg="del">
        <pc:chgData name="Chittaranjan Hens" userId="6fc03958433e8a43" providerId="LiveId" clId="{309794F8-99CF-4983-9CCF-D5B7BCCE1DF4}" dt="2023-01-21T09:21:00.479" v="8" actId="47"/>
        <pc:sldMkLst>
          <pc:docMk/>
          <pc:sldMk cId="4018644813" sldId="355"/>
        </pc:sldMkLst>
      </pc:sldChg>
      <pc:sldChg chg="del">
        <pc:chgData name="Chittaranjan Hens" userId="6fc03958433e8a43" providerId="LiveId" clId="{309794F8-99CF-4983-9CCF-D5B7BCCE1DF4}" dt="2023-01-21T09:21:00.205" v="7" actId="47"/>
        <pc:sldMkLst>
          <pc:docMk/>
          <pc:sldMk cId="3292365335" sldId="356"/>
        </pc:sldMkLst>
      </pc:sldChg>
      <pc:sldChg chg="del">
        <pc:chgData name="Chittaranjan Hens" userId="6fc03958433e8a43" providerId="LiveId" clId="{309794F8-99CF-4983-9CCF-D5B7BCCE1DF4}" dt="2023-01-21T09:21:00.681" v="9" actId="47"/>
        <pc:sldMkLst>
          <pc:docMk/>
          <pc:sldMk cId="4124511645" sldId="357"/>
        </pc:sldMkLst>
      </pc:sldChg>
      <pc:sldChg chg="del">
        <pc:chgData name="Chittaranjan Hens" userId="6fc03958433e8a43" providerId="LiveId" clId="{309794F8-99CF-4983-9CCF-D5B7BCCE1DF4}" dt="2023-01-21T09:21:00.842" v="10" actId="47"/>
        <pc:sldMkLst>
          <pc:docMk/>
          <pc:sldMk cId="556724120" sldId="358"/>
        </pc:sldMkLst>
      </pc:sldChg>
      <pc:sldChg chg="del">
        <pc:chgData name="Chittaranjan Hens" userId="6fc03958433e8a43" providerId="LiveId" clId="{309794F8-99CF-4983-9CCF-D5B7BCCE1DF4}" dt="2023-01-21T09:21:01.983" v="16" actId="47"/>
        <pc:sldMkLst>
          <pc:docMk/>
          <pc:sldMk cId="3315069420" sldId="359"/>
        </pc:sldMkLst>
      </pc:sldChg>
      <pc:sldChg chg="del">
        <pc:chgData name="Chittaranjan Hens" userId="6fc03958433e8a43" providerId="LiveId" clId="{309794F8-99CF-4983-9CCF-D5B7BCCE1DF4}" dt="2023-01-21T09:21:02.804" v="20" actId="47"/>
        <pc:sldMkLst>
          <pc:docMk/>
          <pc:sldMk cId="1358715392" sldId="361"/>
        </pc:sldMkLst>
      </pc:sldChg>
      <pc:sldChg chg="del">
        <pc:chgData name="Chittaranjan Hens" userId="6fc03958433e8a43" providerId="LiveId" clId="{309794F8-99CF-4983-9CCF-D5B7BCCE1DF4}" dt="2023-01-21T09:21:03.249" v="22" actId="47"/>
        <pc:sldMkLst>
          <pc:docMk/>
          <pc:sldMk cId="370908212" sldId="363"/>
        </pc:sldMkLst>
      </pc:sldChg>
      <pc:sldChg chg="del">
        <pc:chgData name="Chittaranjan Hens" userId="6fc03958433e8a43" providerId="LiveId" clId="{309794F8-99CF-4983-9CCF-D5B7BCCE1DF4}" dt="2023-01-21T09:21:03.458" v="23" actId="47"/>
        <pc:sldMkLst>
          <pc:docMk/>
          <pc:sldMk cId="331812590" sldId="364"/>
        </pc:sldMkLst>
      </pc:sldChg>
      <pc:sldChg chg="del">
        <pc:chgData name="Chittaranjan Hens" userId="6fc03958433e8a43" providerId="LiveId" clId="{309794F8-99CF-4983-9CCF-D5B7BCCE1DF4}" dt="2023-01-21T09:21:03.002" v="21" actId="47"/>
        <pc:sldMkLst>
          <pc:docMk/>
          <pc:sldMk cId="4076806446" sldId="365"/>
        </pc:sldMkLst>
      </pc:sldChg>
      <pc:sldChg chg="del">
        <pc:chgData name="Chittaranjan Hens" userId="6fc03958433e8a43" providerId="LiveId" clId="{309794F8-99CF-4983-9CCF-D5B7BCCE1DF4}" dt="2023-01-21T09:21:03.689" v="24" actId="47"/>
        <pc:sldMkLst>
          <pc:docMk/>
          <pc:sldMk cId="3595911580" sldId="366"/>
        </pc:sldMkLst>
      </pc:sldChg>
      <pc:sldChg chg="del">
        <pc:chgData name="Chittaranjan Hens" userId="6fc03958433e8a43" providerId="LiveId" clId="{309794F8-99CF-4983-9CCF-D5B7BCCE1DF4}" dt="2023-01-21T09:21:03.922" v="25" actId="47"/>
        <pc:sldMkLst>
          <pc:docMk/>
          <pc:sldMk cId="3237885623" sldId="367"/>
        </pc:sldMkLst>
      </pc:sldChg>
      <pc:sldChg chg="del">
        <pc:chgData name="Chittaranjan Hens" userId="6fc03958433e8a43" providerId="LiveId" clId="{309794F8-99CF-4983-9CCF-D5B7BCCE1DF4}" dt="2023-01-21T09:21:04.884" v="26" actId="47"/>
        <pc:sldMkLst>
          <pc:docMk/>
          <pc:sldMk cId="149599313" sldId="368"/>
        </pc:sldMkLst>
      </pc:sldChg>
      <pc:sldChg chg="del">
        <pc:chgData name="Chittaranjan Hens" userId="6fc03958433e8a43" providerId="LiveId" clId="{309794F8-99CF-4983-9CCF-D5B7BCCE1DF4}" dt="2023-01-21T09:21:05.124" v="27" actId="47"/>
        <pc:sldMkLst>
          <pc:docMk/>
          <pc:sldMk cId="777414581" sldId="369"/>
        </pc:sldMkLst>
      </pc:sldChg>
      <pc:sldChg chg="del">
        <pc:chgData name="Chittaranjan Hens" userId="6fc03958433e8a43" providerId="LiveId" clId="{309794F8-99CF-4983-9CCF-D5B7BCCE1DF4}" dt="2023-01-21T09:21:05.364" v="28" actId="47"/>
        <pc:sldMkLst>
          <pc:docMk/>
          <pc:sldMk cId="909825114" sldId="370"/>
        </pc:sldMkLst>
      </pc:sldChg>
      <pc:sldChg chg="del">
        <pc:chgData name="Chittaranjan Hens" userId="6fc03958433e8a43" providerId="LiveId" clId="{309794F8-99CF-4983-9CCF-D5B7BCCE1DF4}" dt="2023-01-21T09:21:05.891" v="29" actId="47"/>
        <pc:sldMkLst>
          <pc:docMk/>
          <pc:sldMk cId="2186899752" sldId="371"/>
        </pc:sldMkLst>
      </pc:sldChg>
      <pc:sldChg chg="del">
        <pc:chgData name="Chittaranjan Hens" userId="6fc03958433e8a43" providerId="LiveId" clId="{309794F8-99CF-4983-9CCF-D5B7BCCE1DF4}" dt="2023-01-21T09:21:06.439" v="30" actId="47"/>
        <pc:sldMkLst>
          <pc:docMk/>
          <pc:sldMk cId="1433234475" sldId="372"/>
        </pc:sldMkLst>
      </pc:sldChg>
      <pc:sldChg chg="del">
        <pc:chgData name="Chittaranjan Hens" userId="6fc03958433e8a43" providerId="LiveId" clId="{309794F8-99CF-4983-9CCF-D5B7BCCE1DF4}" dt="2023-01-21T09:21:07.121" v="31" actId="47"/>
        <pc:sldMkLst>
          <pc:docMk/>
          <pc:sldMk cId="1317176657" sldId="373"/>
        </pc:sldMkLst>
      </pc:sldChg>
      <pc:sldChg chg="del">
        <pc:chgData name="Chittaranjan Hens" userId="6fc03958433e8a43" providerId="LiveId" clId="{309794F8-99CF-4983-9CCF-D5B7BCCE1DF4}" dt="2023-01-21T09:21:02.161" v="17" actId="47"/>
        <pc:sldMkLst>
          <pc:docMk/>
          <pc:sldMk cId="2161230056" sldId="374"/>
        </pc:sldMkLst>
      </pc:sldChg>
      <pc:sldChg chg="del">
        <pc:chgData name="Chittaranjan Hens" userId="6fc03958433e8a43" providerId="LiveId" clId="{309794F8-99CF-4983-9CCF-D5B7BCCE1DF4}" dt="2023-01-21T09:21:02.387" v="18" actId="47"/>
        <pc:sldMkLst>
          <pc:docMk/>
          <pc:sldMk cId="3201525191" sldId="375"/>
        </pc:sldMkLst>
      </pc:sldChg>
      <pc:sldChg chg="del">
        <pc:chgData name="Chittaranjan Hens" userId="6fc03958433e8a43" providerId="LiveId" clId="{309794F8-99CF-4983-9CCF-D5B7BCCE1DF4}" dt="2023-01-21T09:21:02.579" v="19" actId="47"/>
        <pc:sldMkLst>
          <pc:docMk/>
          <pc:sldMk cId="1093387738" sldId="376"/>
        </pc:sldMkLst>
      </pc:sldChg>
      <pc:sldChg chg="del">
        <pc:chgData name="Chittaranjan Hens" userId="6fc03958433e8a43" providerId="LiveId" clId="{309794F8-99CF-4983-9CCF-D5B7BCCE1DF4}" dt="2023-01-21T09:21:00.957" v="11" actId="47"/>
        <pc:sldMkLst>
          <pc:docMk/>
          <pc:sldMk cId="3371463529" sldId="377"/>
        </pc:sldMkLst>
      </pc:sldChg>
      <pc:sldChg chg="del">
        <pc:chgData name="Chittaranjan Hens" userId="6fc03958433e8a43" providerId="LiveId" clId="{309794F8-99CF-4983-9CCF-D5B7BCCE1DF4}" dt="2023-01-21T09:21:01.182" v="12" actId="47"/>
        <pc:sldMkLst>
          <pc:docMk/>
          <pc:sldMk cId="2345985401" sldId="378"/>
        </pc:sldMkLst>
      </pc:sldChg>
      <pc:sldChg chg="del">
        <pc:chgData name="Chittaranjan Hens" userId="6fc03958433e8a43" providerId="LiveId" clId="{309794F8-99CF-4983-9CCF-D5B7BCCE1DF4}" dt="2023-01-21T09:21:01.377" v="13" actId="47"/>
        <pc:sldMkLst>
          <pc:docMk/>
          <pc:sldMk cId="3437359795" sldId="379"/>
        </pc:sldMkLst>
      </pc:sldChg>
      <pc:sldChg chg="del">
        <pc:chgData name="Chittaranjan Hens" userId="6fc03958433e8a43" providerId="LiveId" clId="{309794F8-99CF-4983-9CCF-D5B7BCCE1DF4}" dt="2023-01-21T09:21:01.579" v="14" actId="47"/>
        <pc:sldMkLst>
          <pc:docMk/>
          <pc:sldMk cId="4258649537" sldId="381"/>
        </pc:sldMkLst>
      </pc:sldChg>
      <pc:sldChg chg="del">
        <pc:chgData name="Chittaranjan Hens" userId="6fc03958433e8a43" providerId="LiveId" clId="{309794F8-99CF-4983-9CCF-D5B7BCCE1DF4}" dt="2023-01-21T09:21:01.730" v="15" actId="47"/>
        <pc:sldMkLst>
          <pc:docMk/>
          <pc:sldMk cId="1411089668" sldId="382"/>
        </pc:sldMkLst>
      </pc:sldChg>
      <pc:sldChg chg="del">
        <pc:chgData name="Chittaranjan Hens" userId="6fc03958433e8a43" providerId="LiveId" clId="{309794F8-99CF-4983-9CCF-D5B7BCCE1DF4}" dt="2023-01-21T09:21:07.627" v="32" actId="47"/>
        <pc:sldMkLst>
          <pc:docMk/>
          <pc:sldMk cId="3027114888" sldId="383"/>
        </pc:sldMkLst>
      </pc:sldChg>
      <pc:sldChg chg="del">
        <pc:chgData name="Chittaranjan Hens" userId="6fc03958433e8a43" providerId="LiveId" clId="{309794F8-99CF-4983-9CCF-D5B7BCCE1DF4}" dt="2023-01-21T09:21:08.169" v="33" actId="47"/>
        <pc:sldMkLst>
          <pc:docMk/>
          <pc:sldMk cId="828855938" sldId="384"/>
        </pc:sldMkLst>
      </pc:sldChg>
      <pc:sldChg chg="addSp delSp modSp add mod modTransition modAnim">
        <pc:chgData name="Chittaranjan Hens" userId="6fc03958433e8a43" providerId="LiveId" clId="{309794F8-99CF-4983-9CCF-D5B7BCCE1DF4}" dt="2023-01-24T05:15:19.273" v="1988" actId="1076"/>
        <pc:sldMkLst>
          <pc:docMk/>
          <pc:sldMk cId="0" sldId="385"/>
        </pc:sldMkLst>
        <pc:spChg chg="add mod">
          <ac:chgData name="Chittaranjan Hens" userId="6fc03958433e8a43" providerId="LiveId" clId="{309794F8-99CF-4983-9CCF-D5B7BCCE1DF4}" dt="2023-01-24T05:15:19.273" v="1988" actId="1076"/>
          <ac:spMkLst>
            <pc:docMk/>
            <pc:sldMk cId="0" sldId="385"/>
            <ac:spMk id="2" creationId="{0AF504DE-B735-382A-D031-3993EDAD2EE8}"/>
          </ac:spMkLst>
        </pc:spChg>
        <pc:spChg chg="add del mod">
          <ac:chgData name="Chittaranjan Hens" userId="6fc03958433e8a43" providerId="LiveId" clId="{309794F8-99CF-4983-9CCF-D5B7BCCE1DF4}" dt="2023-01-21T09:24:38.566" v="75" actId="478"/>
          <ac:spMkLst>
            <pc:docMk/>
            <pc:sldMk cId="0" sldId="385"/>
            <ac:spMk id="3" creationId="{D82B51AB-ACB7-9CFC-3212-41980D5E46DC}"/>
          </ac:spMkLst>
        </pc:spChg>
        <pc:spChg chg="add mod">
          <ac:chgData name="Chittaranjan Hens" userId="6fc03958433e8a43" providerId="LiveId" clId="{309794F8-99CF-4983-9CCF-D5B7BCCE1DF4}" dt="2023-01-21T11:30:58.648" v="954" actId="113"/>
          <ac:spMkLst>
            <pc:docMk/>
            <pc:sldMk cId="0" sldId="385"/>
            <ac:spMk id="4" creationId="{3DFDE5F4-8FB8-CD50-5D8D-FC844A26777B}"/>
          </ac:spMkLst>
        </pc:spChg>
        <pc:spChg chg="del">
          <ac:chgData name="Chittaranjan Hens" userId="6fc03958433e8a43" providerId="LiveId" clId="{309794F8-99CF-4983-9CCF-D5B7BCCE1DF4}" dt="2023-01-21T09:24:42.671" v="77" actId="478"/>
          <ac:spMkLst>
            <pc:docMk/>
            <pc:sldMk cId="0" sldId="385"/>
            <ac:spMk id="3078" creationId="{D9E70ECE-5D9D-305D-9267-6A0D82A897D5}"/>
          </ac:spMkLst>
        </pc:spChg>
        <pc:spChg chg="del">
          <ac:chgData name="Chittaranjan Hens" userId="6fc03958433e8a43" providerId="LiveId" clId="{309794F8-99CF-4983-9CCF-D5B7BCCE1DF4}" dt="2023-01-21T09:24:34.865" v="73" actId="478"/>
          <ac:spMkLst>
            <pc:docMk/>
            <pc:sldMk cId="0" sldId="385"/>
            <ac:spMk id="3079" creationId="{609B05BD-5F72-AC90-4916-69AD9A4715CC}"/>
          </ac:spMkLst>
        </pc:spChg>
        <pc:spChg chg="mod">
          <ac:chgData name="Chittaranjan Hens" userId="6fc03958433e8a43" providerId="LiveId" clId="{309794F8-99CF-4983-9CCF-D5B7BCCE1DF4}" dt="2023-01-21T09:31:33.939" v="190" actId="6549"/>
          <ac:spMkLst>
            <pc:docMk/>
            <pc:sldMk cId="0" sldId="385"/>
            <ac:spMk id="3080" creationId="{849E278F-30D2-7E53-DFBD-2AA3A417CC84}"/>
          </ac:spMkLst>
        </pc:spChg>
        <pc:graphicFrameChg chg="del mod">
          <ac:chgData name="Chittaranjan Hens" userId="6fc03958433e8a43" providerId="LiveId" clId="{309794F8-99CF-4983-9CCF-D5B7BCCE1DF4}" dt="2023-01-21T09:31:39.341" v="191" actId="478"/>
          <ac:graphicFrameMkLst>
            <pc:docMk/>
            <pc:sldMk cId="0" sldId="385"/>
            <ac:graphicFrameMk id="3074" creationId="{A7669175-8EC2-3A8D-35B3-533DDCAC65B5}"/>
          </ac:graphicFrameMkLst>
        </pc:graphicFrameChg>
        <pc:graphicFrameChg chg="del mod">
          <ac:chgData name="Chittaranjan Hens" userId="6fc03958433e8a43" providerId="LiveId" clId="{309794F8-99CF-4983-9CCF-D5B7BCCE1DF4}" dt="2023-01-21T09:31:39.341" v="191" actId="478"/>
          <ac:graphicFrameMkLst>
            <pc:docMk/>
            <pc:sldMk cId="0" sldId="385"/>
            <ac:graphicFrameMk id="3075" creationId="{8AF2FD4F-87E4-180A-928C-B7C314EC769C}"/>
          </ac:graphicFrameMkLst>
        </pc:graphicFrameChg>
        <pc:graphicFrameChg chg="del mod">
          <ac:chgData name="Chittaranjan Hens" userId="6fc03958433e8a43" providerId="LiveId" clId="{309794F8-99CF-4983-9CCF-D5B7BCCE1DF4}" dt="2023-01-21T09:31:39.341" v="191" actId="478"/>
          <ac:graphicFrameMkLst>
            <pc:docMk/>
            <pc:sldMk cId="0" sldId="385"/>
            <ac:graphicFrameMk id="3076" creationId="{06C0BC18-B09F-29DE-0611-E3FA07C0D6BC}"/>
          </ac:graphicFrameMkLst>
        </pc:graphicFrameChg>
        <pc:graphicFrameChg chg="del mod">
          <ac:chgData name="Chittaranjan Hens" userId="6fc03958433e8a43" providerId="LiveId" clId="{309794F8-99CF-4983-9CCF-D5B7BCCE1DF4}" dt="2023-01-21T09:31:39.341" v="191" actId="478"/>
          <ac:graphicFrameMkLst>
            <pc:docMk/>
            <pc:sldMk cId="0" sldId="385"/>
            <ac:graphicFrameMk id="3077" creationId="{F45F5AB0-C5F6-E407-76A6-F61995337068}"/>
          </ac:graphicFrameMkLst>
        </pc:graphicFrameChg>
        <pc:picChg chg="add mod ord">
          <ac:chgData name="Chittaranjan Hens" userId="6fc03958433e8a43" providerId="LiveId" clId="{309794F8-99CF-4983-9CCF-D5B7BCCE1DF4}" dt="2023-01-21T09:29:54.885" v="174" actId="167"/>
          <ac:picMkLst>
            <pc:docMk/>
            <pc:sldMk cId="0" sldId="385"/>
            <ac:picMk id="5" creationId="{F6D88788-2CDF-0FD1-C715-04735B7A04AB}"/>
          </ac:picMkLst>
        </pc:picChg>
      </pc:sldChg>
      <pc:sldChg chg="del">
        <pc:chgData name="Chittaranjan Hens" userId="6fc03958433e8a43" providerId="LiveId" clId="{309794F8-99CF-4983-9CCF-D5B7BCCE1DF4}" dt="2023-01-21T09:21:08.701" v="34" actId="47"/>
        <pc:sldMkLst>
          <pc:docMk/>
          <pc:sldMk cId="1460658313" sldId="385"/>
        </pc:sldMkLst>
      </pc:sldChg>
      <pc:sldChg chg="addSp delSp modSp add mod modTransition">
        <pc:chgData name="Chittaranjan Hens" userId="6fc03958433e8a43" providerId="LiveId" clId="{309794F8-99CF-4983-9CCF-D5B7BCCE1DF4}" dt="2023-01-25T08:49:27.980" v="2979" actId="27636"/>
        <pc:sldMkLst>
          <pc:docMk/>
          <pc:sldMk cId="0" sldId="386"/>
        </pc:sldMkLst>
        <pc:spChg chg="add mod">
          <ac:chgData name="Chittaranjan Hens" userId="6fc03958433e8a43" providerId="LiveId" clId="{309794F8-99CF-4983-9CCF-D5B7BCCE1DF4}" dt="2023-01-21T11:34:22.613" v="964" actId="122"/>
          <ac:spMkLst>
            <pc:docMk/>
            <pc:sldMk cId="0" sldId="386"/>
            <ac:spMk id="2" creationId="{4182E756-F85A-FE68-D3D6-AFA6A8F8C43B}"/>
          </ac:spMkLst>
        </pc:spChg>
        <pc:spChg chg="add del mod">
          <ac:chgData name="Chittaranjan Hens" userId="6fc03958433e8a43" providerId="LiveId" clId="{309794F8-99CF-4983-9CCF-D5B7BCCE1DF4}" dt="2023-01-21T09:33:37.428" v="227" actId="478"/>
          <ac:spMkLst>
            <pc:docMk/>
            <pc:sldMk cId="0" sldId="386"/>
            <ac:spMk id="4" creationId="{6184735E-386E-D702-BCC1-4F067F9CA6B7}"/>
          </ac:spMkLst>
        </pc:spChg>
        <pc:spChg chg="add mod">
          <ac:chgData name="Chittaranjan Hens" userId="6fc03958433e8a43" providerId="LiveId" clId="{309794F8-99CF-4983-9CCF-D5B7BCCE1DF4}" dt="2023-01-25T08:49:27.980" v="2979" actId="27636"/>
          <ac:spMkLst>
            <pc:docMk/>
            <pc:sldMk cId="0" sldId="386"/>
            <ac:spMk id="4098" creationId="{A7142D9F-DAE9-F85E-3AD5-2EE47BA56F03}"/>
          </ac:spMkLst>
        </pc:spChg>
        <pc:spChg chg="del mod">
          <ac:chgData name="Chittaranjan Hens" userId="6fc03958433e8a43" providerId="LiveId" clId="{309794F8-99CF-4983-9CCF-D5B7BCCE1DF4}" dt="2023-01-21T09:33:34.482" v="225" actId="478"/>
          <ac:spMkLst>
            <pc:docMk/>
            <pc:sldMk cId="0" sldId="386"/>
            <ac:spMk id="4104" creationId="{A5CC599D-8C17-7A3D-4F8B-AA74C5488360}"/>
          </ac:spMkLst>
        </pc:spChg>
        <pc:spChg chg="mod">
          <ac:chgData name="Chittaranjan Hens" userId="6fc03958433e8a43" providerId="LiveId" clId="{309794F8-99CF-4983-9CCF-D5B7BCCE1DF4}" dt="2023-01-21T09:35:43.219" v="245" actId="2711"/>
          <ac:spMkLst>
            <pc:docMk/>
            <pc:sldMk cId="0" sldId="386"/>
            <ac:spMk id="4105" creationId="{C8D38A9A-AEC8-C1D4-0334-601091DC0182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6"/>
            <ac:graphicFrameMk id="3" creationId="{A7142D9F-DAE9-F85E-3AD5-2EE47BA56F03}"/>
          </ac:graphicFrameMkLst>
        </pc:graphicFrameChg>
        <pc:graphicFrameChg chg="del">
          <ac:chgData name="Chittaranjan Hens" userId="6fc03958433e8a43" providerId="LiveId" clId="{309794F8-99CF-4983-9CCF-D5B7BCCE1DF4}" dt="2023-01-21T09:34:22.014" v="234" actId="478"/>
          <ac:graphicFrameMkLst>
            <pc:docMk/>
            <pc:sldMk cId="0" sldId="386"/>
            <ac:graphicFrameMk id="4099" creationId="{FB1495FF-3AF9-AE8A-5562-F7B8501D935B}"/>
          </ac:graphicFrameMkLst>
        </pc:graphicFrameChg>
        <pc:graphicFrameChg chg="del">
          <ac:chgData name="Chittaranjan Hens" userId="6fc03958433e8a43" providerId="LiveId" clId="{309794F8-99CF-4983-9CCF-D5B7BCCE1DF4}" dt="2023-01-21T09:34:22.014" v="234" actId="478"/>
          <ac:graphicFrameMkLst>
            <pc:docMk/>
            <pc:sldMk cId="0" sldId="386"/>
            <ac:graphicFrameMk id="4100" creationId="{630CAD59-F526-E294-33EB-78AE95994BE1}"/>
          </ac:graphicFrameMkLst>
        </pc:graphicFrameChg>
        <pc:graphicFrameChg chg="del">
          <ac:chgData name="Chittaranjan Hens" userId="6fc03958433e8a43" providerId="LiveId" clId="{309794F8-99CF-4983-9CCF-D5B7BCCE1DF4}" dt="2023-01-21T09:34:22.014" v="234" actId="478"/>
          <ac:graphicFrameMkLst>
            <pc:docMk/>
            <pc:sldMk cId="0" sldId="386"/>
            <ac:graphicFrameMk id="4101" creationId="{192F5250-FFCF-72B9-DE61-241F778A0C8D}"/>
          </ac:graphicFrameMkLst>
        </pc:graphicFrameChg>
        <pc:graphicFrameChg chg="del">
          <ac:chgData name="Chittaranjan Hens" userId="6fc03958433e8a43" providerId="LiveId" clId="{309794F8-99CF-4983-9CCF-D5B7BCCE1DF4}" dt="2023-01-21T09:34:22.014" v="234" actId="478"/>
          <ac:graphicFrameMkLst>
            <pc:docMk/>
            <pc:sldMk cId="0" sldId="386"/>
            <ac:graphicFrameMk id="4102" creationId="{F4713D82-35B1-6597-F32B-B0A5700E7C25}"/>
          </ac:graphicFrameMkLst>
        </pc:graphicFrameChg>
        <pc:picChg chg="add mod ord">
          <ac:chgData name="Chittaranjan Hens" userId="6fc03958433e8a43" providerId="LiveId" clId="{309794F8-99CF-4983-9CCF-D5B7BCCE1DF4}" dt="2023-01-21T09:33:54.830" v="230" actId="167"/>
          <ac:picMkLst>
            <pc:docMk/>
            <pc:sldMk cId="0" sldId="386"/>
            <ac:picMk id="5" creationId="{1BB5F6C2-86B7-2F0C-3E27-A72E980A3D73}"/>
          </ac:picMkLst>
        </pc:picChg>
      </pc:sldChg>
      <pc:sldChg chg="del">
        <pc:chgData name="Chittaranjan Hens" userId="6fc03958433e8a43" providerId="LiveId" clId="{309794F8-99CF-4983-9CCF-D5B7BCCE1DF4}" dt="2023-01-21T09:21:09.246" v="35" actId="47"/>
        <pc:sldMkLst>
          <pc:docMk/>
          <pc:sldMk cId="2544770133" sldId="386"/>
        </pc:sldMkLst>
      </pc:sldChg>
      <pc:sldChg chg="addSp delSp modSp add mod ord modTransition">
        <pc:chgData name="Chittaranjan Hens" userId="6fc03958433e8a43" providerId="LiveId" clId="{309794F8-99CF-4983-9CCF-D5B7BCCE1DF4}" dt="2023-01-25T08:49:28.916" v="2994" actId="27636"/>
        <pc:sldMkLst>
          <pc:docMk/>
          <pc:sldMk cId="0" sldId="387"/>
        </pc:sldMkLst>
        <pc:spChg chg="add del mod">
          <ac:chgData name="Chittaranjan Hens" userId="6fc03958433e8a43" providerId="LiveId" clId="{309794F8-99CF-4983-9CCF-D5B7BCCE1DF4}" dt="2023-01-21T10:10:46.219" v="548" actId="478"/>
          <ac:spMkLst>
            <pc:docMk/>
            <pc:sldMk cId="0" sldId="387"/>
            <ac:spMk id="3" creationId="{803EF8A2-813D-087D-0973-EA582F68D86F}"/>
          </ac:spMkLst>
        </pc:spChg>
        <pc:spChg chg="add del mod">
          <ac:chgData name="Chittaranjan Hens" userId="6fc03958433e8a43" providerId="LiveId" clId="{309794F8-99CF-4983-9CCF-D5B7BCCE1DF4}" dt="2023-01-21T10:10:50.026" v="551" actId="478"/>
          <ac:spMkLst>
            <pc:docMk/>
            <pc:sldMk cId="0" sldId="387"/>
            <ac:spMk id="6" creationId="{74536FC2-0B6E-AC8D-1A53-70C58A31693A}"/>
          </ac:spMkLst>
        </pc:spChg>
        <pc:spChg chg="add mod">
          <ac:chgData name="Chittaranjan Hens" userId="6fc03958433e8a43" providerId="LiveId" clId="{309794F8-99CF-4983-9CCF-D5B7BCCE1DF4}" dt="2023-01-21T11:35:08.908" v="970" actId="113"/>
          <ac:spMkLst>
            <pc:docMk/>
            <pc:sldMk cId="0" sldId="387"/>
            <ac:spMk id="7" creationId="{4002157E-12BB-2202-3CD0-C58ECB1CEB45}"/>
          </ac:spMkLst>
        </pc:spChg>
        <pc:spChg chg="add mod">
          <ac:chgData name="Chittaranjan Hens" userId="6fc03958433e8a43" providerId="LiveId" clId="{309794F8-99CF-4983-9CCF-D5B7BCCE1DF4}" dt="2023-01-25T08:49:28.782" v="2992" actId="27636"/>
          <ac:spMkLst>
            <pc:docMk/>
            <pc:sldMk cId="0" sldId="387"/>
            <ac:spMk id="5122" creationId="{177A508A-70C8-28CA-922D-374CC38A976A}"/>
          </ac:spMkLst>
        </pc:spChg>
        <pc:spChg chg="add mod">
          <ac:chgData name="Chittaranjan Hens" userId="6fc03958433e8a43" providerId="LiveId" clId="{309794F8-99CF-4983-9CCF-D5B7BCCE1DF4}" dt="2023-01-25T08:49:28.916" v="2994" actId="27636"/>
          <ac:spMkLst>
            <pc:docMk/>
            <pc:sldMk cId="0" sldId="387"/>
            <ac:spMk id="5123" creationId="{E45A5FD2-5C75-48B1-716A-ED448DAFBE76}"/>
          </ac:spMkLst>
        </pc:spChg>
        <pc:spChg chg="add mod">
          <ac:chgData name="Chittaranjan Hens" userId="6fc03958433e8a43" providerId="LiveId" clId="{309794F8-99CF-4983-9CCF-D5B7BCCE1DF4}" dt="2023-01-25T08:49:28.688" v="2990" actId="27636"/>
          <ac:spMkLst>
            <pc:docMk/>
            <pc:sldMk cId="0" sldId="387"/>
            <ac:spMk id="5124" creationId="{385D5E63-2C4B-48D5-332D-D98DCF90DFF4}"/>
          </ac:spMkLst>
        </pc:spChg>
        <pc:spChg chg="add mod">
          <ac:chgData name="Chittaranjan Hens" userId="6fc03958433e8a43" providerId="LiveId" clId="{309794F8-99CF-4983-9CCF-D5B7BCCE1DF4}" dt="2023-01-25T08:49:28.898" v="2993" actId="27636"/>
          <ac:spMkLst>
            <pc:docMk/>
            <pc:sldMk cId="0" sldId="387"/>
            <ac:spMk id="5125" creationId="{9B81DF31-5A6B-B125-DEC0-3E7BA7A4CD5D}"/>
          </ac:spMkLst>
        </pc:spChg>
        <pc:spChg chg="add mod">
          <ac:chgData name="Chittaranjan Hens" userId="6fc03958433e8a43" providerId="LiveId" clId="{309794F8-99CF-4983-9CCF-D5B7BCCE1DF4}" dt="2023-01-25T08:49:28.747" v="2991" actId="27636"/>
          <ac:spMkLst>
            <pc:docMk/>
            <pc:sldMk cId="0" sldId="387"/>
            <ac:spMk id="5126" creationId="{9F02FEDF-A597-CAA6-10C8-FCDEEF666688}"/>
          </ac:spMkLst>
        </pc:spChg>
        <pc:spChg chg="add mod">
          <ac:chgData name="Chittaranjan Hens" userId="6fc03958433e8a43" providerId="LiveId" clId="{309794F8-99CF-4983-9CCF-D5B7BCCE1DF4}" dt="2023-01-21T10:45:46.825" v="663" actId="14100"/>
          <ac:spMkLst>
            <pc:docMk/>
            <pc:sldMk cId="0" sldId="387"/>
            <ac:spMk id="5127" creationId="{69CE7186-D001-5B8B-426C-C7D9FF24582E}"/>
          </ac:spMkLst>
        </pc:spChg>
        <pc:spChg chg="del">
          <ac:chgData name="Chittaranjan Hens" userId="6fc03958433e8a43" providerId="LiveId" clId="{309794F8-99CF-4983-9CCF-D5B7BCCE1DF4}" dt="2023-01-21T10:13:17.942" v="578" actId="478"/>
          <ac:spMkLst>
            <pc:docMk/>
            <pc:sldMk cId="0" sldId="387"/>
            <ac:spMk id="5128" creationId="{C8C409A4-79EC-A37C-80CA-53EDF3BCC392}"/>
          </ac:spMkLst>
        </pc:spChg>
        <pc:spChg chg="del">
          <ac:chgData name="Chittaranjan Hens" userId="6fc03958433e8a43" providerId="LiveId" clId="{309794F8-99CF-4983-9CCF-D5B7BCCE1DF4}" dt="2023-01-21T09:46:47.955" v="294" actId="478"/>
          <ac:spMkLst>
            <pc:docMk/>
            <pc:sldMk cId="0" sldId="387"/>
            <ac:spMk id="5129" creationId="{30B4C61D-9616-D3C6-71A9-017ACC1CFE69}"/>
          </ac:spMkLst>
        </pc:spChg>
        <pc:spChg chg="mod">
          <ac:chgData name="Chittaranjan Hens" userId="6fc03958433e8a43" providerId="LiveId" clId="{309794F8-99CF-4983-9CCF-D5B7BCCE1DF4}" dt="2023-01-21T10:45:24.262" v="657" actId="2711"/>
          <ac:spMkLst>
            <pc:docMk/>
            <pc:sldMk cId="0" sldId="387"/>
            <ac:spMk id="5130" creationId="{2059CBC7-5FD0-363E-A717-16CCAF84FCF2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7"/>
            <ac:graphicFrameMk id="2" creationId="{177A508A-70C8-28CA-922D-374CC38A976A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7"/>
            <ac:graphicFrameMk id="5" creationId="{E45A5FD2-5C75-48B1-716A-ED448DAFBE76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7"/>
            <ac:graphicFrameMk id="8" creationId="{385D5E63-2C4B-48D5-332D-D98DCF90DFF4}"/>
          </ac:graphicFrameMkLst>
        </pc:graphicFrameChg>
        <pc:graphicFrameChg chg="del mod replId">
          <ac:chgData name="Chittaranjan Hens" userId="6fc03958433e8a43" providerId="LiveId" clId="{309794F8-99CF-4983-9CCF-D5B7BCCE1DF4}" dt="2023-01-21T10:44:54.822" v="651"/>
          <ac:graphicFrameMkLst>
            <pc:docMk/>
            <pc:sldMk cId="0" sldId="387"/>
            <ac:graphicFrameMk id="8" creationId="{69CE7186-D001-5B8B-426C-C7D9FF24582E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7"/>
            <ac:graphicFrameMk id="10" creationId="{9B81DF31-5A6B-B125-DEC0-3E7BA7A4CD5D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7"/>
            <ac:graphicFrameMk id="12" creationId="{9F02FEDF-A597-CAA6-10C8-FCDEEF666688}"/>
          </ac:graphicFrameMkLst>
        </pc:graphicFrameChg>
        <pc:picChg chg="add mod ord">
          <ac:chgData name="Chittaranjan Hens" userId="6fc03958433e8a43" providerId="LiveId" clId="{309794F8-99CF-4983-9CCF-D5B7BCCE1DF4}" dt="2023-01-21T09:47:21.987" v="320" actId="167"/>
          <ac:picMkLst>
            <pc:docMk/>
            <pc:sldMk cId="0" sldId="387"/>
            <ac:picMk id="4" creationId="{178B4290-9EE1-2388-2716-3029DCFDC3AD}"/>
          </ac:picMkLst>
        </pc:picChg>
      </pc:sldChg>
      <pc:sldChg chg="del">
        <pc:chgData name="Chittaranjan Hens" userId="6fc03958433e8a43" providerId="LiveId" clId="{309794F8-99CF-4983-9CCF-D5B7BCCE1DF4}" dt="2023-01-21T09:21:10.106" v="36" actId="47"/>
        <pc:sldMkLst>
          <pc:docMk/>
          <pc:sldMk cId="2573251469" sldId="387"/>
        </pc:sldMkLst>
      </pc:sldChg>
      <pc:sldChg chg="addSp delSp modSp add mod modTransition modAnim">
        <pc:chgData name="Chittaranjan Hens" userId="6fc03958433e8a43" providerId="LiveId" clId="{309794F8-99CF-4983-9CCF-D5B7BCCE1DF4}" dt="2023-01-24T09:38:46.628" v="1999"/>
        <pc:sldMkLst>
          <pc:docMk/>
          <pc:sldMk cId="0" sldId="388"/>
        </pc:sldMkLst>
        <pc:spChg chg="add del mod">
          <ac:chgData name="Chittaranjan Hens" userId="6fc03958433e8a43" providerId="LiveId" clId="{309794F8-99CF-4983-9CCF-D5B7BCCE1DF4}" dt="2023-01-21T09:49:42.689" v="339" actId="478"/>
          <ac:spMkLst>
            <pc:docMk/>
            <pc:sldMk cId="0" sldId="388"/>
            <ac:spMk id="4" creationId="{219922F8-86EF-C56F-F696-992BA4D6E5FA}"/>
          </ac:spMkLst>
        </pc:spChg>
        <pc:spChg chg="add mod">
          <ac:chgData name="Chittaranjan Hens" userId="6fc03958433e8a43" providerId="LiveId" clId="{309794F8-99CF-4983-9CCF-D5B7BCCE1DF4}" dt="2023-01-21T11:38:43.253" v="983" actId="404"/>
          <ac:spMkLst>
            <pc:docMk/>
            <pc:sldMk cId="0" sldId="388"/>
            <ac:spMk id="5" creationId="{42979068-EB7A-B16F-3F48-8770E9CDE772}"/>
          </ac:spMkLst>
        </pc:spChg>
        <pc:spChg chg="del">
          <ac:chgData name="Chittaranjan Hens" userId="6fc03958433e8a43" providerId="LiveId" clId="{309794F8-99CF-4983-9CCF-D5B7BCCE1DF4}" dt="2023-01-21T10:13:21.770" v="579" actId="478"/>
          <ac:spMkLst>
            <pc:docMk/>
            <pc:sldMk cId="0" sldId="388"/>
            <ac:spMk id="15362" creationId="{DA7CF528-4497-9CFC-4840-1F7CBA6CB73C}"/>
          </ac:spMkLst>
        </pc:spChg>
        <pc:spChg chg="del">
          <ac:chgData name="Chittaranjan Hens" userId="6fc03958433e8a43" providerId="LiveId" clId="{309794F8-99CF-4983-9CCF-D5B7BCCE1DF4}" dt="2023-01-21T09:49:31.799" v="336" actId="478"/>
          <ac:spMkLst>
            <pc:docMk/>
            <pc:sldMk cId="0" sldId="388"/>
            <ac:spMk id="15363" creationId="{205EF6A7-43F3-266F-C954-45B7D540A4A8}"/>
          </ac:spMkLst>
        </pc:spChg>
        <pc:spChg chg="mod">
          <ac:chgData name="Chittaranjan Hens" userId="6fc03958433e8a43" providerId="LiveId" clId="{309794F8-99CF-4983-9CCF-D5B7BCCE1DF4}" dt="2023-01-21T09:52:40.344" v="392" actId="2711"/>
          <ac:spMkLst>
            <pc:docMk/>
            <pc:sldMk cId="0" sldId="388"/>
            <ac:spMk id="15364" creationId="{5E4F72E5-FA0E-E845-58B8-5FC7663CD135}"/>
          </ac:spMkLst>
        </pc:spChg>
        <pc:picChg chg="add del mod ord">
          <ac:chgData name="Chittaranjan Hens" userId="6fc03958433e8a43" providerId="LiveId" clId="{309794F8-99CF-4983-9CCF-D5B7BCCE1DF4}" dt="2023-01-21T11:35:39.978" v="974" actId="1076"/>
          <ac:picMkLst>
            <pc:docMk/>
            <pc:sldMk cId="0" sldId="388"/>
            <ac:picMk id="2" creationId="{53824EA5-96A0-555B-8947-00A62EF8B795}"/>
          </ac:picMkLst>
        </pc:picChg>
        <pc:picChg chg="add mod">
          <ac:chgData name="Chittaranjan Hens" userId="6fc03958433e8a43" providerId="LiveId" clId="{309794F8-99CF-4983-9CCF-D5B7BCCE1DF4}" dt="2023-01-24T09:38:42.787" v="1998" actId="14100"/>
          <ac:picMkLst>
            <pc:docMk/>
            <pc:sldMk cId="0" sldId="388"/>
            <ac:picMk id="4" creationId="{91828DB6-C0C5-38B4-46CE-8406575E5BEC}"/>
          </ac:picMkLst>
        </pc:picChg>
        <pc:picChg chg="mod">
          <ac:chgData name="Chittaranjan Hens" userId="6fc03958433e8a43" providerId="LiveId" clId="{309794F8-99CF-4983-9CCF-D5B7BCCE1DF4}" dt="2023-01-21T09:52:43.137" v="393" actId="1076"/>
          <ac:picMkLst>
            <pc:docMk/>
            <pc:sldMk cId="0" sldId="388"/>
            <ac:picMk id="15365" creationId="{BB70CC81-CDEC-6468-70F6-B5A468C674BE}"/>
          </ac:picMkLst>
        </pc:picChg>
      </pc:sldChg>
      <pc:sldChg chg="del">
        <pc:chgData name="Chittaranjan Hens" userId="6fc03958433e8a43" providerId="LiveId" clId="{309794F8-99CF-4983-9CCF-D5B7BCCE1DF4}" dt="2023-01-21T09:21:10.658" v="37" actId="47"/>
        <pc:sldMkLst>
          <pc:docMk/>
          <pc:sldMk cId="2528986088" sldId="388"/>
        </pc:sldMkLst>
      </pc:sldChg>
      <pc:sldChg chg="addSp delSp modSp add mod modTransition">
        <pc:chgData name="Chittaranjan Hens" userId="6fc03958433e8a43" providerId="LiveId" clId="{309794F8-99CF-4983-9CCF-D5B7BCCE1DF4}" dt="2023-01-25T08:49:29.105" v="2997" actId="27636"/>
        <pc:sldMkLst>
          <pc:docMk/>
          <pc:sldMk cId="0" sldId="389"/>
        </pc:sldMkLst>
        <pc:spChg chg="add del mod">
          <ac:chgData name="Chittaranjan Hens" userId="6fc03958433e8a43" providerId="LiveId" clId="{309794F8-99CF-4983-9CCF-D5B7BCCE1DF4}" dt="2023-01-21T09:50:07.717" v="345" actId="478"/>
          <ac:spMkLst>
            <pc:docMk/>
            <pc:sldMk cId="0" sldId="389"/>
            <ac:spMk id="3" creationId="{0AF14BEB-A5AA-647A-8C7C-4F2D5227B695}"/>
          </ac:spMkLst>
        </pc:spChg>
        <pc:spChg chg="add mod">
          <ac:chgData name="Chittaranjan Hens" userId="6fc03958433e8a43" providerId="LiveId" clId="{309794F8-99CF-4983-9CCF-D5B7BCCE1DF4}" dt="2023-01-21T11:35:15.287" v="971" actId="113"/>
          <ac:spMkLst>
            <pc:docMk/>
            <pc:sldMk cId="0" sldId="389"/>
            <ac:spMk id="4" creationId="{E02EA349-8878-44BE-279E-E777C275A48E}"/>
          </ac:spMkLst>
        </pc:spChg>
        <pc:spChg chg="add mod">
          <ac:chgData name="Chittaranjan Hens" userId="6fc03958433e8a43" providerId="LiveId" clId="{309794F8-99CF-4983-9CCF-D5B7BCCE1DF4}" dt="2023-01-21T10:05:31.199" v="464" actId="571"/>
          <ac:spMkLst>
            <pc:docMk/>
            <pc:sldMk cId="0" sldId="389"/>
            <ac:spMk id="6" creationId="{B08C7936-2AF7-1810-E324-B4401CA5AA3D}"/>
          </ac:spMkLst>
        </pc:spChg>
        <pc:spChg chg="add">
          <ac:chgData name="Chittaranjan Hens" userId="6fc03958433e8a43" providerId="LiveId" clId="{309794F8-99CF-4983-9CCF-D5B7BCCE1DF4}" dt="2023-01-21T10:05:43.915" v="467" actId="22"/>
          <ac:spMkLst>
            <pc:docMk/>
            <pc:sldMk cId="0" sldId="389"/>
            <ac:spMk id="8" creationId="{F124FB4F-48FB-E3A5-39E0-A052B79C31CC}"/>
          </ac:spMkLst>
        </pc:spChg>
        <pc:spChg chg="add mod">
          <ac:chgData name="Chittaranjan Hens" userId="6fc03958433e8a43" providerId="LiveId" clId="{309794F8-99CF-4983-9CCF-D5B7BCCE1DF4}" dt="2023-01-25T08:49:29.018" v="2996" actId="27636"/>
          <ac:spMkLst>
            <pc:docMk/>
            <pc:sldMk cId="0" sldId="389"/>
            <ac:spMk id="6146" creationId="{D604D561-C96F-3E5D-D286-38B6EBC37309}"/>
          </ac:spMkLst>
        </pc:spChg>
        <pc:spChg chg="add mod">
          <ac:chgData name="Chittaranjan Hens" userId="6fc03958433e8a43" providerId="LiveId" clId="{309794F8-99CF-4983-9CCF-D5B7BCCE1DF4}" dt="2023-01-25T08:49:28.979" v="2995" actId="27636"/>
          <ac:spMkLst>
            <pc:docMk/>
            <pc:sldMk cId="0" sldId="389"/>
            <ac:spMk id="6147" creationId="{DCC59F57-DE1A-F299-93BB-7595845C929F}"/>
          </ac:spMkLst>
        </pc:spChg>
        <pc:spChg chg="add mod">
          <ac:chgData name="Chittaranjan Hens" userId="6fc03958433e8a43" providerId="LiveId" clId="{309794F8-99CF-4983-9CCF-D5B7BCCE1DF4}" dt="2023-01-25T08:49:29.105" v="2997" actId="27636"/>
          <ac:spMkLst>
            <pc:docMk/>
            <pc:sldMk cId="0" sldId="389"/>
            <ac:spMk id="6148" creationId="{F0586BC2-B6EA-6E79-E7DB-18769FABC1ED}"/>
          </ac:spMkLst>
        </pc:spChg>
        <pc:spChg chg="del">
          <ac:chgData name="Chittaranjan Hens" userId="6fc03958433e8a43" providerId="LiveId" clId="{309794F8-99CF-4983-9CCF-D5B7BCCE1DF4}" dt="2023-01-21T10:13:28.439" v="580" actId="478"/>
          <ac:spMkLst>
            <pc:docMk/>
            <pc:sldMk cId="0" sldId="389"/>
            <ac:spMk id="6152" creationId="{55939299-A0A7-89D4-0FF4-2A13A25161AB}"/>
          </ac:spMkLst>
        </pc:spChg>
        <pc:spChg chg="del">
          <ac:chgData name="Chittaranjan Hens" userId="6fc03958433e8a43" providerId="LiveId" clId="{309794F8-99CF-4983-9CCF-D5B7BCCE1DF4}" dt="2023-01-21T09:50:03.992" v="343" actId="478"/>
          <ac:spMkLst>
            <pc:docMk/>
            <pc:sldMk cId="0" sldId="389"/>
            <ac:spMk id="6153" creationId="{00A4BF54-26E3-5B09-7F80-98311697806D}"/>
          </ac:spMkLst>
        </pc:spChg>
        <pc:spChg chg="mod">
          <ac:chgData name="Chittaranjan Hens" userId="6fc03958433e8a43" providerId="LiveId" clId="{309794F8-99CF-4983-9CCF-D5B7BCCE1DF4}" dt="2023-01-21T09:54:31.071" v="414" actId="20577"/>
          <ac:spMkLst>
            <pc:docMk/>
            <pc:sldMk cId="0" sldId="389"/>
            <ac:spMk id="6154" creationId="{386DCE0D-111E-564E-AB25-1B98D0E971B5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9"/>
            <ac:graphicFrameMk id="2" creationId="{D604D561-C96F-3E5D-D286-38B6EBC37309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9"/>
            <ac:graphicFrameMk id="6" creationId="{DCC59F57-DE1A-F299-93BB-7595845C929F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9"/>
            <ac:graphicFrameMk id="9" creationId="{F0586BC2-B6EA-6E79-E7DB-18769FABC1ED}"/>
          </ac:graphicFrameMkLst>
        </pc:graphicFrameChg>
        <pc:graphicFrameChg chg="del">
          <ac:chgData name="Chittaranjan Hens" userId="6fc03958433e8a43" providerId="LiveId" clId="{309794F8-99CF-4983-9CCF-D5B7BCCE1DF4}" dt="2023-01-21T09:51:50.077" v="382" actId="478"/>
          <ac:graphicFrameMkLst>
            <pc:docMk/>
            <pc:sldMk cId="0" sldId="389"/>
            <ac:graphicFrameMk id="6149" creationId="{3105E49E-3640-FD1D-FED9-65226524A602}"/>
          </ac:graphicFrameMkLst>
        </pc:graphicFrameChg>
        <pc:graphicFrameChg chg="del">
          <ac:chgData name="Chittaranjan Hens" userId="6fc03958433e8a43" providerId="LiveId" clId="{309794F8-99CF-4983-9CCF-D5B7BCCE1DF4}" dt="2023-01-21T09:51:50.077" v="382" actId="478"/>
          <ac:graphicFrameMkLst>
            <pc:docMk/>
            <pc:sldMk cId="0" sldId="389"/>
            <ac:graphicFrameMk id="6150" creationId="{44419ABE-82D9-1D55-BB5C-6AF1A2CC497C}"/>
          </ac:graphicFrameMkLst>
        </pc:graphicFrameChg>
        <pc:graphicFrameChg chg="del">
          <ac:chgData name="Chittaranjan Hens" userId="6fc03958433e8a43" providerId="LiveId" clId="{309794F8-99CF-4983-9CCF-D5B7BCCE1DF4}" dt="2023-01-21T09:51:50.077" v="382" actId="478"/>
          <ac:graphicFrameMkLst>
            <pc:docMk/>
            <pc:sldMk cId="0" sldId="389"/>
            <ac:graphicFrameMk id="6151" creationId="{FB5FA6D7-17E3-6C6B-9B63-E8A1E2907C12}"/>
          </ac:graphicFrameMkLst>
        </pc:graphicFrameChg>
        <pc:picChg chg="add mod ord">
          <ac:chgData name="Chittaranjan Hens" userId="6fc03958433e8a43" providerId="LiveId" clId="{309794F8-99CF-4983-9CCF-D5B7BCCE1DF4}" dt="2023-01-21T09:50:34.325" v="358" actId="167"/>
          <ac:picMkLst>
            <pc:docMk/>
            <pc:sldMk cId="0" sldId="389"/>
            <ac:picMk id="5" creationId="{3696CC8E-5963-93D1-933A-B57353636102}"/>
          </ac:picMkLst>
        </pc:picChg>
      </pc:sldChg>
      <pc:sldChg chg="del">
        <pc:chgData name="Chittaranjan Hens" userId="6fc03958433e8a43" providerId="LiveId" clId="{309794F8-99CF-4983-9CCF-D5B7BCCE1DF4}" dt="2023-01-21T09:21:11.124" v="38" actId="47"/>
        <pc:sldMkLst>
          <pc:docMk/>
          <pc:sldMk cId="285416135" sldId="389"/>
        </pc:sldMkLst>
      </pc:sldChg>
      <pc:sldChg chg="addSp delSp modSp add mod ord modTransition setBg modAnim setClrOvrMap">
        <pc:chgData name="Chittaranjan Hens" userId="6fc03958433e8a43" providerId="LiveId" clId="{309794F8-99CF-4983-9CCF-D5B7BCCE1DF4}" dt="2023-01-24T10:06:59.900" v="2167" actId="20578"/>
        <pc:sldMkLst>
          <pc:docMk/>
          <pc:sldMk cId="0" sldId="390"/>
        </pc:sldMkLst>
        <pc:spChg chg="add del mod">
          <ac:chgData name="Chittaranjan Hens" userId="6fc03958433e8a43" providerId="LiveId" clId="{309794F8-99CF-4983-9CCF-D5B7BCCE1DF4}" dt="2023-01-21T10:11:11.625" v="554" actId="478"/>
          <ac:spMkLst>
            <pc:docMk/>
            <pc:sldMk cId="0" sldId="390"/>
            <ac:spMk id="3" creationId="{957A1038-FD80-DCE6-A344-63612FE64649}"/>
          </ac:spMkLst>
        </pc:spChg>
        <pc:spChg chg="add mod ord">
          <ac:chgData name="Chittaranjan Hens" userId="6fc03958433e8a43" providerId="LiveId" clId="{309794F8-99CF-4983-9CCF-D5B7BCCE1DF4}" dt="2023-01-21T11:36:39.817" v="982" actId="404"/>
          <ac:spMkLst>
            <pc:docMk/>
            <pc:sldMk cId="0" sldId="390"/>
            <ac:spMk id="4" creationId="{06C3297F-75FA-E83A-5269-1F3C0F29ED8A}"/>
          </ac:spMkLst>
        </pc:spChg>
        <pc:spChg chg="del mod">
          <ac:chgData name="Chittaranjan Hens" userId="6fc03958433e8a43" providerId="LiveId" clId="{309794F8-99CF-4983-9CCF-D5B7BCCE1DF4}" dt="2023-01-21T10:13:59.646" v="582" actId="478"/>
          <ac:spMkLst>
            <pc:docMk/>
            <pc:sldMk cId="0" sldId="390"/>
            <ac:spMk id="16386" creationId="{1C39D042-7A86-6B14-AF6A-4D9C0D84C8C3}"/>
          </ac:spMkLst>
        </pc:spChg>
        <pc:spChg chg="del">
          <ac:chgData name="Chittaranjan Hens" userId="6fc03958433e8a43" providerId="LiveId" clId="{309794F8-99CF-4983-9CCF-D5B7BCCE1DF4}" dt="2023-01-21T10:11:08.304" v="552" actId="478"/>
          <ac:spMkLst>
            <pc:docMk/>
            <pc:sldMk cId="0" sldId="390"/>
            <ac:spMk id="16387" creationId="{C0396644-F6B6-F8E1-50AB-27BAAC540631}"/>
          </ac:spMkLst>
        </pc:spChg>
        <pc:spChg chg="mod">
          <ac:chgData name="Chittaranjan Hens" userId="6fc03958433e8a43" providerId="LiveId" clId="{309794F8-99CF-4983-9CCF-D5B7BCCE1DF4}" dt="2023-01-21T10:12:08.702" v="567" actId="207"/>
          <ac:spMkLst>
            <pc:docMk/>
            <pc:sldMk cId="0" sldId="390"/>
            <ac:spMk id="16388" creationId="{5B81B28D-BB63-5C7F-D14A-92F0B7F80F97}"/>
          </ac:spMkLst>
        </pc:spChg>
        <pc:spChg chg="add del">
          <ac:chgData name="Chittaranjan Hens" userId="6fc03958433e8a43" providerId="LiveId" clId="{309794F8-99CF-4983-9CCF-D5B7BCCE1DF4}" dt="2023-01-21T10:11:57.783" v="565" actId="26606"/>
          <ac:spMkLst>
            <pc:docMk/>
            <pc:sldMk cId="0" sldId="390"/>
            <ac:spMk id="16395" creationId="{C99A8FB7-A79B-4BC9-9D56-B79587F6AA3E}"/>
          </ac:spMkLst>
        </pc:spChg>
        <pc:spChg chg="add del">
          <ac:chgData name="Chittaranjan Hens" userId="6fc03958433e8a43" providerId="LiveId" clId="{309794F8-99CF-4983-9CCF-D5B7BCCE1DF4}" dt="2023-01-21T10:11:57.783" v="565" actId="26606"/>
          <ac:spMkLst>
            <pc:docMk/>
            <pc:sldMk cId="0" sldId="390"/>
            <ac:spMk id="16397" creationId="{B23893E2-3349-46D7-A7AA-B9E447957FB1}"/>
          </ac:spMkLst>
        </pc:spChg>
        <pc:spChg chg="add del">
          <ac:chgData name="Chittaranjan Hens" userId="6fc03958433e8a43" providerId="LiveId" clId="{309794F8-99CF-4983-9CCF-D5B7BCCE1DF4}" dt="2023-01-21T10:11:57.783" v="565" actId="26606"/>
          <ac:spMkLst>
            <pc:docMk/>
            <pc:sldMk cId="0" sldId="390"/>
            <ac:spMk id="16399" creationId="{2B7592FE-10D1-4664-B623-353F47C8DF7F}"/>
          </ac:spMkLst>
        </pc:spChg>
        <pc:picChg chg="add mod">
          <ac:chgData name="Chittaranjan Hens" userId="6fc03958433e8a43" providerId="LiveId" clId="{309794F8-99CF-4983-9CCF-D5B7BCCE1DF4}" dt="2023-01-24T09:38:13.244" v="1993" actId="1076"/>
          <ac:picMkLst>
            <pc:docMk/>
            <pc:sldMk cId="0" sldId="390"/>
            <ac:picMk id="3" creationId="{D866B1AD-A0BA-4447-4035-784B4AFF2E08}"/>
          </ac:picMkLst>
        </pc:picChg>
        <pc:picChg chg="add del mod ord">
          <ac:chgData name="Chittaranjan Hens" userId="6fc03958433e8a43" providerId="LiveId" clId="{309794F8-99CF-4983-9CCF-D5B7BCCE1DF4}" dt="2023-01-21T10:11:35.975" v="561"/>
          <ac:picMkLst>
            <pc:docMk/>
            <pc:sldMk cId="0" sldId="390"/>
            <ac:picMk id="5" creationId="{00131502-778D-80AB-FA90-E25ACC1C47A0}"/>
          </ac:picMkLst>
        </pc:picChg>
        <pc:picChg chg="add mod ord">
          <ac:chgData name="Chittaranjan Hens" userId="6fc03958433e8a43" providerId="LiveId" clId="{309794F8-99CF-4983-9CCF-D5B7BCCE1DF4}" dt="2023-01-21T10:12:01.581" v="566" actId="167"/>
          <ac:picMkLst>
            <pc:docMk/>
            <pc:sldMk cId="0" sldId="390"/>
            <ac:picMk id="6" creationId="{AF6954DA-A625-C60F-C028-DC65A5AF8BCA}"/>
          </ac:picMkLst>
        </pc:picChg>
        <pc:picChg chg="mod ord">
          <ac:chgData name="Chittaranjan Hens" userId="6fc03958433e8a43" providerId="LiveId" clId="{309794F8-99CF-4983-9CCF-D5B7BCCE1DF4}" dt="2023-01-21T10:12:15.244" v="569" actId="1076"/>
          <ac:picMkLst>
            <pc:docMk/>
            <pc:sldMk cId="0" sldId="390"/>
            <ac:picMk id="16389" creationId="{85398DBF-CD2B-6ED7-6C89-EE31027BC42A}"/>
          </ac:picMkLst>
        </pc:picChg>
        <pc:picChg chg="mod ord">
          <ac:chgData name="Chittaranjan Hens" userId="6fc03958433e8a43" providerId="LiveId" clId="{309794F8-99CF-4983-9CCF-D5B7BCCE1DF4}" dt="2023-01-21T10:12:12.975" v="568" actId="1076"/>
          <ac:picMkLst>
            <pc:docMk/>
            <pc:sldMk cId="0" sldId="390"/>
            <ac:picMk id="16390" creationId="{A43CE7D8-7769-F657-0E31-055C2E52BA90}"/>
          </ac:picMkLst>
        </pc:picChg>
      </pc:sldChg>
      <pc:sldChg chg="del">
        <pc:chgData name="Chittaranjan Hens" userId="6fc03958433e8a43" providerId="LiveId" clId="{309794F8-99CF-4983-9CCF-D5B7BCCE1DF4}" dt="2023-01-21T09:21:12.252" v="40" actId="47"/>
        <pc:sldMkLst>
          <pc:docMk/>
          <pc:sldMk cId="1970279252" sldId="390"/>
        </pc:sldMkLst>
      </pc:sldChg>
      <pc:sldChg chg="addSp delSp modSp add mod ord modTransition">
        <pc:chgData name="Chittaranjan Hens" userId="6fc03958433e8a43" providerId="LiveId" clId="{309794F8-99CF-4983-9CCF-D5B7BCCE1DF4}" dt="2023-01-25T08:49:30.068" v="3008" actId="27636"/>
        <pc:sldMkLst>
          <pc:docMk/>
          <pc:sldMk cId="0" sldId="391"/>
        </pc:sldMkLst>
        <pc:spChg chg="add del mod">
          <ac:chgData name="Chittaranjan Hens" userId="6fc03958433e8a43" providerId="LiveId" clId="{309794F8-99CF-4983-9CCF-D5B7BCCE1DF4}" dt="2023-01-21T10:16:39.126" v="610" actId="478"/>
          <ac:spMkLst>
            <pc:docMk/>
            <pc:sldMk cId="0" sldId="391"/>
            <ac:spMk id="3" creationId="{E8DBBD2E-C0A6-7A6E-4CAF-2D65D24DE147}"/>
          </ac:spMkLst>
        </pc:spChg>
        <pc:spChg chg="add del mod">
          <ac:chgData name="Chittaranjan Hens" userId="6fc03958433e8a43" providerId="LiveId" clId="{309794F8-99CF-4983-9CCF-D5B7BCCE1DF4}" dt="2023-01-21T10:16:51.085" v="612" actId="478"/>
          <ac:spMkLst>
            <pc:docMk/>
            <pc:sldMk cId="0" sldId="391"/>
            <ac:spMk id="6" creationId="{567087AB-EB35-8893-34EF-4537188FCB0D}"/>
          </ac:spMkLst>
        </pc:spChg>
        <pc:spChg chg="add del mod">
          <ac:chgData name="Chittaranjan Hens" userId="6fc03958433e8a43" providerId="LiveId" clId="{309794F8-99CF-4983-9CCF-D5B7BCCE1DF4}" dt="2023-01-21T10:16:51.085" v="612" actId="478"/>
          <ac:spMkLst>
            <pc:docMk/>
            <pc:sldMk cId="0" sldId="391"/>
            <ac:spMk id="7" creationId="{FDCEFB1E-5245-A25E-F6AA-556D8C6F000B}"/>
          </ac:spMkLst>
        </pc:spChg>
        <pc:spChg chg="add mod">
          <ac:chgData name="Chittaranjan Hens" userId="6fc03958433e8a43" providerId="LiveId" clId="{309794F8-99CF-4983-9CCF-D5B7BCCE1DF4}" dt="2023-01-25T08:49:30.068" v="3008" actId="27636"/>
          <ac:spMkLst>
            <pc:docMk/>
            <pc:sldMk cId="0" sldId="391"/>
            <ac:spMk id="7170" creationId="{49BB6D19-C2B4-E573-97DB-2847AF60103B}"/>
          </ac:spMkLst>
        </pc:spChg>
        <pc:spChg chg="del">
          <ac:chgData name="Chittaranjan Hens" userId="6fc03958433e8a43" providerId="LiveId" clId="{309794F8-99CF-4983-9CCF-D5B7BCCE1DF4}" dt="2023-01-21T10:14:04.121" v="583" actId="478"/>
          <ac:spMkLst>
            <pc:docMk/>
            <pc:sldMk cId="0" sldId="391"/>
            <ac:spMk id="7172" creationId="{5A2B287A-35ED-5E37-600E-5C910D0E8F9C}"/>
          </ac:spMkLst>
        </pc:spChg>
        <pc:spChg chg="mod">
          <ac:chgData name="Chittaranjan Hens" userId="6fc03958433e8a43" providerId="LiveId" clId="{309794F8-99CF-4983-9CCF-D5B7BCCE1DF4}" dt="2023-01-21T11:36:07.802" v="978" actId="113"/>
          <ac:spMkLst>
            <pc:docMk/>
            <pc:sldMk cId="0" sldId="391"/>
            <ac:spMk id="7173" creationId="{55BE0E55-05D9-10B3-54A1-27B0B2AC6CE8}"/>
          </ac:spMkLst>
        </pc:spChg>
        <pc:spChg chg="add del mod">
          <ac:chgData name="Chittaranjan Hens" userId="6fc03958433e8a43" providerId="LiveId" clId="{309794F8-99CF-4983-9CCF-D5B7BCCE1DF4}" dt="2023-01-21T10:17:17.679" v="616" actId="6549"/>
          <ac:spMkLst>
            <pc:docMk/>
            <pc:sldMk cId="0" sldId="391"/>
            <ac:spMk id="7174" creationId="{59DF6C80-8439-BAB9-2BE8-D3F89DFDBF86}"/>
          </ac:spMkLst>
        </pc:spChg>
        <pc:spChg chg="add del mod">
          <ac:chgData name="Chittaranjan Hens" userId="6fc03958433e8a43" providerId="LiveId" clId="{309794F8-99CF-4983-9CCF-D5B7BCCE1DF4}" dt="2023-01-21T10:16:59.656" v="614" actId="478"/>
          <ac:spMkLst>
            <pc:docMk/>
            <pc:sldMk cId="0" sldId="391"/>
            <ac:spMk id="7176" creationId="{F9B30A02-0A90-C477-63B3-E86AA5D198A8}"/>
          </ac:spMkLst>
        </pc:spChg>
        <pc:spChg chg="add del mod">
          <ac:chgData name="Chittaranjan Hens" userId="6fc03958433e8a43" providerId="LiveId" clId="{309794F8-99CF-4983-9CCF-D5B7BCCE1DF4}" dt="2023-01-21T10:17:02.039" v="615" actId="478"/>
          <ac:spMkLst>
            <pc:docMk/>
            <pc:sldMk cId="0" sldId="391"/>
            <ac:spMk id="7177" creationId="{AF7709C0-768A-BAD2-B4BB-AE4535B6B56F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91"/>
            <ac:graphicFrameMk id="3" creationId="{49BB6D19-C2B4-E573-97DB-2847AF60103B}"/>
          </ac:graphicFrameMkLst>
        </pc:graphicFrameChg>
        <pc:graphicFrameChg chg="add del mod">
          <ac:chgData name="Chittaranjan Hens" userId="6fc03958433e8a43" providerId="LiveId" clId="{309794F8-99CF-4983-9CCF-D5B7BCCE1DF4}" dt="2023-01-21T10:16:51.085" v="612" actId="478"/>
          <ac:graphicFrameMkLst>
            <pc:docMk/>
            <pc:sldMk cId="0" sldId="391"/>
            <ac:graphicFrameMk id="4" creationId="{89790440-C245-E95F-3F1B-BCE04D21AE6A}"/>
          </ac:graphicFrameMkLst>
        </pc:graphicFrameChg>
        <pc:graphicFrameChg chg="add del mod">
          <ac:chgData name="Chittaranjan Hens" userId="6fc03958433e8a43" providerId="LiveId" clId="{309794F8-99CF-4983-9CCF-D5B7BCCE1DF4}" dt="2023-01-21T10:17:19.648" v="617" actId="478"/>
          <ac:graphicFrameMkLst>
            <pc:docMk/>
            <pc:sldMk cId="0" sldId="391"/>
            <ac:graphicFrameMk id="7171" creationId="{B3C0C4C9-C99C-D3BC-4D50-BEA80BF6AD93}"/>
          </ac:graphicFrameMkLst>
        </pc:graphicFrameChg>
        <pc:picChg chg="add mod ord">
          <ac:chgData name="Chittaranjan Hens" userId="6fc03958433e8a43" providerId="LiveId" clId="{309794F8-99CF-4983-9CCF-D5B7BCCE1DF4}" dt="2023-01-24T19:49:22.834" v="2194"/>
          <ac:picMkLst>
            <pc:docMk/>
            <pc:sldMk cId="0" sldId="391"/>
            <ac:picMk id="2" creationId="{35BDBCD2-432B-1444-3675-C8C7B0FD529E}"/>
          </ac:picMkLst>
        </pc:picChg>
        <pc:picChg chg="add del mod">
          <ac:chgData name="Chittaranjan Hens" userId="6fc03958433e8a43" providerId="LiveId" clId="{309794F8-99CF-4983-9CCF-D5B7BCCE1DF4}" dt="2023-01-21T10:16:51.085" v="612" actId="478"/>
          <ac:picMkLst>
            <pc:docMk/>
            <pc:sldMk cId="0" sldId="391"/>
            <ac:picMk id="5" creationId="{C10ED638-7C31-C30E-FA9D-1C8D8ADDB181}"/>
          </ac:picMkLst>
        </pc:picChg>
        <pc:picChg chg="add del mod">
          <ac:chgData name="Chittaranjan Hens" userId="6fc03958433e8a43" providerId="LiveId" clId="{309794F8-99CF-4983-9CCF-D5B7BCCE1DF4}" dt="2023-01-21T10:16:54.916" v="613" actId="478"/>
          <ac:picMkLst>
            <pc:docMk/>
            <pc:sldMk cId="0" sldId="391"/>
            <ac:picMk id="7175" creationId="{7E543329-4252-9001-E550-CF1D7A556424}"/>
          </ac:picMkLst>
        </pc:picChg>
      </pc:sldChg>
      <pc:sldChg chg="del">
        <pc:chgData name="Chittaranjan Hens" userId="6fc03958433e8a43" providerId="LiveId" clId="{309794F8-99CF-4983-9CCF-D5B7BCCE1DF4}" dt="2023-01-21T09:21:12.800" v="41" actId="47"/>
        <pc:sldMkLst>
          <pc:docMk/>
          <pc:sldMk cId="3897246681" sldId="391"/>
        </pc:sldMkLst>
      </pc:sldChg>
      <pc:sldChg chg="del">
        <pc:chgData name="Chittaranjan Hens" userId="6fc03958433e8a43" providerId="LiveId" clId="{309794F8-99CF-4983-9CCF-D5B7BCCE1DF4}" dt="2023-01-21T09:21:13.962" v="43" actId="47"/>
        <pc:sldMkLst>
          <pc:docMk/>
          <pc:sldMk cId="2274980967" sldId="392"/>
        </pc:sldMkLst>
      </pc:sldChg>
      <pc:sldChg chg="del">
        <pc:chgData name="Chittaranjan Hens" userId="6fc03958433e8a43" providerId="LiveId" clId="{309794F8-99CF-4983-9CCF-D5B7BCCE1DF4}" dt="2023-01-21T09:21:13.402" v="42" actId="47"/>
        <pc:sldMkLst>
          <pc:docMk/>
          <pc:sldMk cId="2209401888" sldId="393"/>
        </pc:sldMkLst>
      </pc:sldChg>
      <pc:sldChg chg="del">
        <pc:chgData name="Chittaranjan Hens" userId="6fc03958433e8a43" providerId="LiveId" clId="{309794F8-99CF-4983-9CCF-D5B7BCCE1DF4}" dt="2023-01-21T09:21:14.665" v="44" actId="47"/>
        <pc:sldMkLst>
          <pc:docMk/>
          <pc:sldMk cId="3868141465" sldId="394"/>
        </pc:sldMkLst>
      </pc:sldChg>
      <pc:sldChg chg="del">
        <pc:chgData name="Chittaranjan Hens" userId="6fc03958433e8a43" providerId="LiveId" clId="{309794F8-99CF-4983-9CCF-D5B7BCCE1DF4}" dt="2023-01-21T09:21:15.317" v="45" actId="47"/>
        <pc:sldMkLst>
          <pc:docMk/>
          <pc:sldMk cId="759109169" sldId="395"/>
        </pc:sldMkLst>
      </pc:sldChg>
      <pc:sldChg chg="del">
        <pc:chgData name="Chittaranjan Hens" userId="6fc03958433e8a43" providerId="LiveId" clId="{309794F8-99CF-4983-9CCF-D5B7BCCE1DF4}" dt="2023-01-21T09:21:16.150" v="46" actId="47"/>
        <pc:sldMkLst>
          <pc:docMk/>
          <pc:sldMk cId="3808855737" sldId="397"/>
        </pc:sldMkLst>
      </pc:sldChg>
      <pc:sldChg chg="del">
        <pc:chgData name="Chittaranjan Hens" userId="6fc03958433e8a43" providerId="LiveId" clId="{309794F8-99CF-4983-9CCF-D5B7BCCE1DF4}" dt="2023-01-21T09:21:16.731" v="47" actId="47"/>
        <pc:sldMkLst>
          <pc:docMk/>
          <pc:sldMk cId="4197076598" sldId="398"/>
        </pc:sldMkLst>
      </pc:sldChg>
      <pc:sldChg chg="del">
        <pc:chgData name="Chittaranjan Hens" userId="6fc03958433e8a43" providerId="LiveId" clId="{309794F8-99CF-4983-9CCF-D5B7BCCE1DF4}" dt="2023-01-21T09:21:17.349" v="48" actId="47"/>
        <pc:sldMkLst>
          <pc:docMk/>
          <pc:sldMk cId="4177647138" sldId="399"/>
        </pc:sldMkLst>
      </pc:sldChg>
      <pc:sldChg chg="del">
        <pc:chgData name="Chittaranjan Hens" userId="6fc03958433e8a43" providerId="LiveId" clId="{309794F8-99CF-4983-9CCF-D5B7BCCE1DF4}" dt="2023-01-21T09:21:19.592" v="50" actId="47"/>
        <pc:sldMkLst>
          <pc:docMk/>
          <pc:sldMk cId="2682729343" sldId="400"/>
        </pc:sldMkLst>
      </pc:sldChg>
      <pc:sldChg chg="del">
        <pc:chgData name="Chittaranjan Hens" userId="6fc03958433e8a43" providerId="LiveId" clId="{309794F8-99CF-4983-9CCF-D5B7BCCE1DF4}" dt="2023-01-21T09:21:18.900" v="49" actId="47"/>
        <pc:sldMkLst>
          <pc:docMk/>
          <pc:sldMk cId="3962138899" sldId="401"/>
        </pc:sldMkLst>
      </pc:sldChg>
      <pc:sldChg chg="del">
        <pc:chgData name="Chittaranjan Hens" userId="6fc03958433e8a43" providerId="LiveId" clId="{309794F8-99CF-4983-9CCF-D5B7BCCE1DF4}" dt="2023-01-21T09:21:20.781" v="52" actId="47"/>
        <pc:sldMkLst>
          <pc:docMk/>
          <pc:sldMk cId="2797840225" sldId="402"/>
        </pc:sldMkLst>
      </pc:sldChg>
      <pc:sldChg chg="del">
        <pc:chgData name="Chittaranjan Hens" userId="6fc03958433e8a43" providerId="LiveId" clId="{309794F8-99CF-4983-9CCF-D5B7BCCE1DF4}" dt="2023-01-21T09:21:20.201" v="51" actId="47"/>
        <pc:sldMkLst>
          <pc:docMk/>
          <pc:sldMk cId="3719028658" sldId="403"/>
        </pc:sldMkLst>
      </pc:sldChg>
      <pc:sldChg chg="del">
        <pc:chgData name="Chittaranjan Hens" userId="6fc03958433e8a43" providerId="LiveId" clId="{309794F8-99CF-4983-9CCF-D5B7BCCE1DF4}" dt="2023-01-21T09:21:21.340" v="53" actId="47"/>
        <pc:sldMkLst>
          <pc:docMk/>
          <pc:sldMk cId="1173691794" sldId="404"/>
        </pc:sldMkLst>
      </pc:sldChg>
      <pc:sldChg chg="del">
        <pc:chgData name="Chittaranjan Hens" userId="6fc03958433e8a43" providerId="LiveId" clId="{309794F8-99CF-4983-9CCF-D5B7BCCE1DF4}" dt="2023-01-21T09:21:11.651" v="39" actId="47"/>
        <pc:sldMkLst>
          <pc:docMk/>
          <pc:sldMk cId="3529858167" sldId="405"/>
        </pc:sldMkLst>
      </pc:sldChg>
      <pc:sldChg chg="addSp delSp modSp mod delAnim modAnim">
        <pc:chgData name="Chittaranjan Hens" userId="6fc03958433e8a43" providerId="LiveId" clId="{309794F8-99CF-4983-9CCF-D5B7BCCE1DF4}" dt="2023-01-25T08:49:26.398" v="2960" actId="27636"/>
        <pc:sldMkLst>
          <pc:docMk/>
          <pc:sldMk cId="0" sldId="406"/>
        </pc:sldMkLst>
        <pc:spChg chg="add mod">
          <ac:chgData name="Chittaranjan Hens" userId="6fc03958433e8a43" providerId="LiveId" clId="{309794F8-99CF-4983-9CCF-D5B7BCCE1DF4}" dt="2023-01-21T09:22:34.465" v="61" actId="1076"/>
          <ac:spMkLst>
            <pc:docMk/>
            <pc:sldMk cId="0" sldId="406"/>
            <ac:spMk id="4" creationId="{509EDF53-2A6F-370D-4177-252FA47156D5}"/>
          </ac:spMkLst>
        </pc:spChg>
        <pc:spChg chg="add mod">
          <ac:chgData name="Chittaranjan Hens" userId="6fc03958433e8a43" providerId="LiveId" clId="{309794F8-99CF-4983-9CCF-D5B7BCCE1DF4}" dt="2023-01-21T09:23:05.128" v="68"/>
          <ac:spMkLst>
            <pc:docMk/>
            <pc:sldMk cId="0" sldId="406"/>
            <ac:spMk id="5" creationId="{70F93DD1-73CB-13C5-795B-91ED80C25BC1}"/>
          </ac:spMkLst>
        </pc:spChg>
        <pc:spChg chg="add mod">
          <ac:chgData name="Chittaranjan Hens" userId="6fc03958433e8a43" providerId="LiveId" clId="{309794F8-99CF-4983-9CCF-D5B7BCCE1DF4}" dt="2023-01-24T05:14:43.392" v="1976" actId="1076"/>
          <ac:spMkLst>
            <pc:docMk/>
            <pc:sldMk cId="0" sldId="406"/>
            <ac:spMk id="6" creationId="{7AC801F1-3981-47A0-E85F-B58ED720BA79}"/>
          </ac:spMkLst>
        </pc:spChg>
        <pc:spChg chg="add mod">
          <ac:chgData name="Chittaranjan Hens" userId="6fc03958433e8a43" providerId="LiveId" clId="{309794F8-99CF-4983-9CCF-D5B7BCCE1DF4}" dt="2023-01-25T08:49:26.326" v="2959" actId="27636"/>
          <ac:spMkLst>
            <pc:docMk/>
            <pc:sldMk cId="0" sldId="406"/>
            <ac:spMk id="1026" creationId="{5418349B-6CCD-27A2-7132-83A9C88B04A6}"/>
          </ac:spMkLst>
        </pc:spChg>
        <pc:spChg chg="add mod">
          <ac:chgData name="Chittaranjan Hens" userId="6fc03958433e8a43" providerId="LiveId" clId="{309794F8-99CF-4983-9CCF-D5B7BCCE1DF4}" dt="2023-01-25T08:49:26.398" v="2960" actId="27636"/>
          <ac:spMkLst>
            <pc:docMk/>
            <pc:sldMk cId="0" sldId="406"/>
            <ac:spMk id="1027" creationId="{6A7098A6-7D30-FD95-E02B-CD1703C8C8D4}"/>
          </ac:spMkLst>
        </pc:spChg>
        <pc:spChg chg="mod">
          <ac:chgData name="Chittaranjan Hens" userId="6fc03958433e8a43" providerId="LiveId" clId="{309794F8-99CF-4983-9CCF-D5B7BCCE1DF4}" dt="2023-01-21T11:30:44.092" v="950" actId="122"/>
          <ac:spMkLst>
            <pc:docMk/>
            <pc:sldMk cId="0" sldId="406"/>
            <ac:spMk id="1029" creationId="{A67599F7-9947-F9D4-F831-F9EB1C23D5E7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406"/>
            <ac:graphicFrameMk id="3" creationId="{5418349B-6CCD-27A2-7132-83A9C88B04A6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406"/>
            <ac:graphicFrameMk id="8" creationId="{6A7098A6-7D30-FD95-E02B-CD1703C8C8D4}"/>
          </ac:graphicFrameMkLst>
        </pc:graphicFrameChg>
      </pc:sldChg>
      <pc:sldChg chg="addSp delSp modSp mod">
        <pc:chgData name="Chittaranjan Hens" userId="6fc03958433e8a43" providerId="LiveId" clId="{309794F8-99CF-4983-9CCF-D5B7BCCE1DF4}" dt="2023-01-25T08:49:26.728" v="2963" actId="27636"/>
        <pc:sldMkLst>
          <pc:docMk/>
          <pc:sldMk cId="0" sldId="407"/>
        </pc:sldMkLst>
        <pc:spChg chg="add mod">
          <ac:chgData name="Chittaranjan Hens" userId="6fc03958433e8a43" providerId="LiveId" clId="{309794F8-99CF-4983-9CCF-D5B7BCCE1DF4}" dt="2023-01-21T09:22:46.764" v="63" actId="1076"/>
          <ac:spMkLst>
            <pc:docMk/>
            <pc:sldMk cId="0" sldId="407"/>
            <ac:spMk id="3" creationId="{07C167A1-894D-85E0-AFFE-949641A3071C}"/>
          </ac:spMkLst>
        </pc:spChg>
        <pc:spChg chg="add mod">
          <ac:chgData name="Chittaranjan Hens" userId="6fc03958433e8a43" providerId="LiveId" clId="{309794F8-99CF-4983-9CCF-D5B7BCCE1DF4}" dt="2023-01-24T05:14:55.269" v="1983" actId="1076"/>
          <ac:spMkLst>
            <pc:docMk/>
            <pc:sldMk cId="0" sldId="407"/>
            <ac:spMk id="4" creationId="{DB7D00D4-88CA-6A4D-ECDE-EE0B1E05359E}"/>
          </ac:spMkLst>
        </pc:spChg>
        <pc:spChg chg="mod">
          <ac:chgData name="Chittaranjan Hens" userId="6fc03958433e8a43" providerId="LiveId" clId="{309794F8-99CF-4983-9CCF-D5B7BCCE1DF4}" dt="2023-01-21T11:30:38.880" v="949" actId="113"/>
          <ac:spMkLst>
            <pc:docMk/>
            <pc:sldMk cId="0" sldId="407"/>
            <ac:spMk id="5" creationId="{091C65ED-6635-BEBC-75C9-956C453EB5DA}"/>
          </ac:spMkLst>
        </pc:spChg>
        <pc:spChg chg="add mod">
          <ac:chgData name="Chittaranjan Hens" userId="6fc03958433e8a43" providerId="LiveId" clId="{309794F8-99CF-4983-9CCF-D5B7BCCE1DF4}" dt="2023-01-25T08:49:26.728" v="2963" actId="27636"/>
          <ac:spMkLst>
            <pc:docMk/>
            <pc:sldMk cId="0" sldId="407"/>
            <ac:spMk id="2050" creationId="{96ADE85E-0748-1816-5CF7-4F7843F31518}"/>
          </ac:spMkLst>
        </pc:spChg>
        <pc:spChg chg="add mod">
          <ac:chgData name="Chittaranjan Hens" userId="6fc03958433e8a43" providerId="LiveId" clId="{309794F8-99CF-4983-9CCF-D5B7BCCE1DF4}" dt="2023-01-25T08:49:26.438" v="2961" actId="27636"/>
          <ac:spMkLst>
            <pc:docMk/>
            <pc:sldMk cId="0" sldId="407"/>
            <ac:spMk id="2051" creationId="{5FF9E483-8207-0E2C-95EA-7565DADFD9CC}"/>
          </ac:spMkLst>
        </pc:spChg>
        <pc:spChg chg="add mod">
          <ac:chgData name="Chittaranjan Hens" userId="6fc03958433e8a43" providerId="LiveId" clId="{309794F8-99CF-4983-9CCF-D5B7BCCE1DF4}" dt="2023-01-25T08:49:26.585" v="2962" actId="27636"/>
          <ac:spMkLst>
            <pc:docMk/>
            <pc:sldMk cId="0" sldId="407"/>
            <ac:spMk id="2052" creationId="{23C1834E-DA7D-32BE-1701-7642BD9025F6}"/>
          </ac:spMkLst>
        </pc:spChg>
        <pc:spChg chg="mod">
          <ac:chgData name="Chittaranjan Hens" userId="6fc03958433e8a43" providerId="LiveId" clId="{309794F8-99CF-4983-9CCF-D5B7BCCE1DF4}" dt="2023-01-21T10:21:20.327" v="628" actId="2711"/>
          <ac:spMkLst>
            <pc:docMk/>
            <pc:sldMk cId="0" sldId="407"/>
            <ac:spMk id="2057" creationId="{5D9976F5-D542-A3EE-FAC7-F5501604734C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407"/>
            <ac:graphicFrameMk id="6" creationId="{96ADE85E-0748-1816-5CF7-4F7843F3151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407"/>
            <ac:graphicFrameMk id="8" creationId="{5FF9E483-8207-0E2C-95EA-7565DADFD9C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407"/>
            <ac:graphicFrameMk id="10" creationId="{23C1834E-DA7D-32BE-1701-7642BD9025F6}"/>
          </ac:graphicFrameMkLst>
        </pc:graphicFrameChg>
      </pc:sldChg>
      <pc:sldChg chg="addSp delSp modSp mod">
        <pc:chgData name="Chittaranjan Hens" userId="6fc03958433e8a43" providerId="LiveId" clId="{309794F8-99CF-4983-9CCF-D5B7BCCE1DF4}" dt="2023-01-25T08:49:27.063" v="2966" actId="27636"/>
        <pc:sldMkLst>
          <pc:docMk/>
          <pc:sldMk cId="703473011" sldId="408"/>
        </pc:sldMkLst>
        <pc:spChg chg="add del mod">
          <ac:chgData name="Chittaranjan Hens" userId="6fc03958433e8a43" providerId="LiveId" clId="{309794F8-99CF-4983-9CCF-D5B7BCCE1DF4}" dt="2023-01-21T09:23:16.139" v="69" actId="478"/>
          <ac:spMkLst>
            <pc:docMk/>
            <pc:sldMk cId="703473011" sldId="408"/>
            <ac:spMk id="3" creationId="{12A78ACE-757D-E0EF-2169-97C4103FE1E6}"/>
          </ac:spMkLst>
        </pc:spChg>
        <pc:spChg chg="add mod">
          <ac:chgData name="Chittaranjan Hens" userId="6fc03958433e8a43" providerId="LiveId" clId="{309794F8-99CF-4983-9CCF-D5B7BCCE1DF4}" dt="2023-01-24T05:15:01.259" v="1985" actId="1076"/>
          <ac:spMkLst>
            <pc:docMk/>
            <pc:sldMk cId="703473011" sldId="408"/>
            <ac:spMk id="3" creationId="{B7C2029F-BB8A-3E37-7539-79AA7601F7C4}"/>
          </ac:spMkLst>
        </pc:spChg>
        <pc:spChg chg="add mod">
          <ac:chgData name="Chittaranjan Hens" userId="6fc03958433e8a43" providerId="LiveId" clId="{309794F8-99CF-4983-9CCF-D5B7BCCE1DF4}" dt="2023-01-21T09:23:16.837" v="70"/>
          <ac:spMkLst>
            <pc:docMk/>
            <pc:sldMk cId="703473011" sldId="408"/>
            <ac:spMk id="4" creationId="{F27A4044-F016-CA5C-C800-BD8F6904D2A7}"/>
          </ac:spMkLst>
        </pc:spChg>
        <pc:spChg chg="mod">
          <ac:chgData name="Chittaranjan Hens" userId="6fc03958433e8a43" providerId="LiveId" clId="{309794F8-99CF-4983-9CCF-D5B7BCCE1DF4}" dt="2023-01-21T11:30:50.093" v="952" actId="113"/>
          <ac:spMkLst>
            <pc:docMk/>
            <pc:sldMk cId="703473011" sldId="408"/>
            <ac:spMk id="5" creationId="{091C65ED-6635-BEBC-75C9-956C453EB5DA}"/>
          </ac:spMkLst>
        </pc:spChg>
        <pc:spChg chg="add mod">
          <ac:chgData name="Chittaranjan Hens" userId="6fc03958433e8a43" providerId="LiveId" clId="{309794F8-99CF-4983-9CCF-D5B7BCCE1DF4}" dt="2023-01-25T08:49:26.913" v="2965" actId="27636"/>
          <ac:spMkLst>
            <pc:docMk/>
            <pc:sldMk cId="703473011" sldId="408"/>
            <ac:spMk id="2050" creationId="{96ADE85E-0748-1816-5CF7-4F7843F31518}"/>
          </ac:spMkLst>
        </pc:spChg>
        <pc:spChg chg="add mod">
          <ac:chgData name="Chittaranjan Hens" userId="6fc03958433e8a43" providerId="LiveId" clId="{309794F8-99CF-4983-9CCF-D5B7BCCE1DF4}" dt="2023-01-25T08:49:26.768" v="2964" actId="27636"/>
          <ac:spMkLst>
            <pc:docMk/>
            <pc:sldMk cId="703473011" sldId="408"/>
            <ac:spMk id="2051" creationId="{5FF9E483-8207-0E2C-95EA-7565DADFD9CC}"/>
          </ac:spMkLst>
        </pc:spChg>
        <pc:spChg chg="add mod">
          <ac:chgData name="Chittaranjan Hens" userId="6fc03958433e8a43" providerId="LiveId" clId="{309794F8-99CF-4983-9CCF-D5B7BCCE1DF4}" dt="2023-01-25T08:49:27.063" v="2966" actId="27636"/>
          <ac:spMkLst>
            <pc:docMk/>
            <pc:sldMk cId="703473011" sldId="408"/>
            <ac:spMk id="2052" creationId="{23C1834E-DA7D-32BE-1701-7642BD9025F6}"/>
          </ac:spMkLst>
        </pc:spChg>
        <pc:spChg chg="mod">
          <ac:chgData name="Chittaranjan Hens" userId="6fc03958433e8a43" providerId="LiveId" clId="{309794F8-99CF-4983-9CCF-D5B7BCCE1DF4}" dt="2023-01-21T10:22:00.334" v="630" actId="2711"/>
          <ac:spMkLst>
            <pc:docMk/>
            <pc:sldMk cId="703473011" sldId="408"/>
            <ac:spMk id="2057" creationId="{5D9976F5-D542-A3EE-FAC7-F5501604734C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703473011" sldId="408"/>
            <ac:graphicFrameMk id="6" creationId="{96ADE85E-0748-1816-5CF7-4F7843F3151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703473011" sldId="408"/>
            <ac:graphicFrameMk id="8" creationId="{5FF9E483-8207-0E2C-95EA-7565DADFD9C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703473011" sldId="408"/>
            <ac:graphicFrameMk id="10" creationId="{23C1834E-DA7D-32BE-1701-7642BD9025F6}"/>
          </ac:graphicFrameMkLst>
        </pc:graphicFrameChg>
      </pc:sldChg>
      <pc:sldChg chg="addSp delSp modSp mod">
        <pc:chgData name="Chittaranjan Hens" userId="6fc03958433e8a43" providerId="LiveId" clId="{309794F8-99CF-4983-9CCF-D5B7BCCE1DF4}" dt="2023-01-25T08:49:27.663" v="2971" actId="27636"/>
        <pc:sldMkLst>
          <pc:docMk/>
          <pc:sldMk cId="2694055609" sldId="409"/>
        </pc:sldMkLst>
        <pc:spChg chg="add mod">
          <ac:chgData name="Chittaranjan Hens" userId="6fc03958433e8a43" providerId="LiveId" clId="{309794F8-99CF-4983-9CCF-D5B7BCCE1DF4}" dt="2023-01-21T09:23:19.569" v="71"/>
          <ac:spMkLst>
            <pc:docMk/>
            <pc:sldMk cId="2694055609" sldId="409"/>
            <ac:spMk id="3" creationId="{FA1774FA-8FE9-C5D2-2EE8-56E35297F26B}"/>
          </ac:spMkLst>
        </pc:spChg>
        <pc:spChg chg="add mod">
          <ac:chgData name="Chittaranjan Hens" userId="6fc03958433e8a43" providerId="LiveId" clId="{309794F8-99CF-4983-9CCF-D5B7BCCE1DF4}" dt="2023-01-24T05:15:10.722" v="1986"/>
          <ac:spMkLst>
            <pc:docMk/>
            <pc:sldMk cId="2694055609" sldId="409"/>
            <ac:spMk id="4" creationId="{D090390F-144E-0145-5BE7-7C01EAEAFB3C}"/>
          </ac:spMkLst>
        </pc:spChg>
        <pc:spChg chg="mod">
          <ac:chgData name="Chittaranjan Hens" userId="6fc03958433e8a43" providerId="LiveId" clId="{309794F8-99CF-4983-9CCF-D5B7BCCE1DF4}" dt="2023-01-21T11:33:54.551" v="959" actId="113"/>
          <ac:spMkLst>
            <pc:docMk/>
            <pc:sldMk cId="2694055609" sldId="409"/>
            <ac:spMk id="5" creationId="{091C65ED-6635-BEBC-75C9-956C453EB5DA}"/>
          </ac:spMkLst>
        </pc:spChg>
        <pc:spChg chg="add mod">
          <ac:chgData name="Chittaranjan Hens" userId="6fc03958433e8a43" providerId="LiveId" clId="{309794F8-99CF-4983-9CCF-D5B7BCCE1DF4}" dt="2023-01-25T08:49:27.663" v="2971" actId="27636"/>
          <ac:spMkLst>
            <pc:docMk/>
            <pc:sldMk cId="2694055609" sldId="409"/>
            <ac:spMk id="6" creationId="{91388E02-63D6-7B84-8208-8074F629F4D5}"/>
          </ac:spMkLst>
        </pc:spChg>
        <pc:spChg chg="add mod">
          <ac:chgData name="Chittaranjan Hens" userId="6fc03958433e8a43" providerId="LiveId" clId="{309794F8-99CF-4983-9CCF-D5B7BCCE1DF4}" dt="2023-01-25T08:49:27.309" v="2968" actId="27636"/>
          <ac:spMkLst>
            <pc:docMk/>
            <pc:sldMk cId="2694055609" sldId="409"/>
            <ac:spMk id="2050" creationId="{96ADE85E-0748-1816-5CF7-4F7843F31518}"/>
          </ac:spMkLst>
        </pc:spChg>
        <pc:spChg chg="add mod">
          <ac:chgData name="Chittaranjan Hens" userId="6fc03958433e8a43" providerId="LiveId" clId="{309794F8-99CF-4983-9CCF-D5B7BCCE1DF4}" dt="2023-01-25T08:49:27.149" v="2967" actId="27636"/>
          <ac:spMkLst>
            <pc:docMk/>
            <pc:sldMk cId="2694055609" sldId="409"/>
            <ac:spMk id="2051" creationId="{5FF9E483-8207-0E2C-95EA-7565DADFD9CC}"/>
          </ac:spMkLst>
        </pc:spChg>
        <pc:spChg chg="add mod">
          <ac:chgData name="Chittaranjan Hens" userId="6fc03958433e8a43" providerId="LiveId" clId="{309794F8-99CF-4983-9CCF-D5B7BCCE1DF4}" dt="2023-01-25T08:49:27.641" v="2970" actId="27636"/>
          <ac:spMkLst>
            <pc:docMk/>
            <pc:sldMk cId="2694055609" sldId="409"/>
            <ac:spMk id="2052" creationId="{23C1834E-DA7D-32BE-1701-7642BD9025F6}"/>
          </ac:spMkLst>
        </pc:spChg>
        <pc:spChg chg="add mod">
          <ac:chgData name="Chittaranjan Hens" userId="6fc03958433e8a43" providerId="LiveId" clId="{309794F8-99CF-4983-9CCF-D5B7BCCE1DF4}" dt="2023-01-25T08:49:27.491" v="2969" actId="27636"/>
          <ac:spMkLst>
            <pc:docMk/>
            <pc:sldMk cId="2694055609" sldId="409"/>
            <ac:spMk id="2054" creationId="{E0478526-C213-C130-851D-DBC6BCF86A93}"/>
          </ac:spMkLst>
        </pc:spChg>
        <pc:spChg chg="mod">
          <ac:chgData name="Chittaranjan Hens" userId="6fc03958433e8a43" providerId="LiveId" clId="{309794F8-99CF-4983-9CCF-D5B7BCCE1DF4}" dt="2023-01-21T10:22:15.135" v="632" actId="2711"/>
          <ac:spMkLst>
            <pc:docMk/>
            <pc:sldMk cId="2694055609" sldId="409"/>
            <ac:spMk id="2057" creationId="{5D9976F5-D542-A3EE-FAC7-F5501604734C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94055609" sldId="409"/>
            <ac:graphicFrameMk id="7" creationId="{96ADE85E-0748-1816-5CF7-4F7843F3151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94055609" sldId="409"/>
            <ac:graphicFrameMk id="9" creationId="{5FF9E483-8207-0E2C-95EA-7565DADFD9C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94055609" sldId="409"/>
            <ac:graphicFrameMk id="11" creationId="{23C1834E-DA7D-32BE-1701-7642BD9025F6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94055609" sldId="409"/>
            <ac:graphicFrameMk id="13" creationId="{E0478526-C213-C130-851D-DBC6BCF86A93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94055609" sldId="409"/>
            <ac:graphicFrameMk id="15" creationId="{91388E02-63D6-7B84-8208-8074F629F4D5}"/>
          </ac:graphicFrameMkLst>
        </pc:graphicFrameChg>
      </pc:sldChg>
      <pc:sldChg chg="addSp delSp modSp add mod addAnim delAnim modAnim">
        <pc:chgData name="Chittaranjan Hens" userId="6fc03958433e8a43" providerId="LiveId" clId="{309794F8-99CF-4983-9CCF-D5B7BCCE1DF4}" dt="2023-01-25T08:49:27.793" v="2974" actId="27636"/>
        <pc:sldMkLst>
          <pc:docMk/>
          <pc:sldMk cId="2737422709" sldId="410"/>
        </pc:sldMkLst>
        <pc:spChg chg="add del mod">
          <ac:chgData name="Chittaranjan Hens" userId="6fc03958433e8a43" providerId="LiveId" clId="{309794F8-99CF-4983-9CCF-D5B7BCCE1DF4}" dt="2023-01-21T09:32:30.778" v="198" actId="478"/>
          <ac:spMkLst>
            <pc:docMk/>
            <pc:sldMk cId="2737422709" sldId="410"/>
            <ac:spMk id="3" creationId="{B9792BF6-6FBF-95C6-B7A0-B8BCCD06A824}"/>
          </ac:spMkLst>
        </pc:spChg>
        <pc:spChg chg="mod">
          <ac:chgData name="Chittaranjan Hens" userId="6fc03958433e8a43" providerId="LiveId" clId="{309794F8-99CF-4983-9CCF-D5B7BCCE1DF4}" dt="2023-01-21T11:31:05.933" v="957" actId="122"/>
          <ac:spMkLst>
            <pc:docMk/>
            <pc:sldMk cId="2737422709" sldId="410"/>
            <ac:spMk id="4" creationId="{3DFDE5F4-8FB8-CD50-5D8D-FC844A26777B}"/>
          </ac:spMkLst>
        </pc:spChg>
        <pc:spChg chg="add mod">
          <ac:chgData name="Chittaranjan Hens" userId="6fc03958433e8a43" providerId="LiveId" clId="{309794F8-99CF-4983-9CCF-D5B7BCCE1DF4}" dt="2023-01-25T08:49:27.755" v="2973" actId="27636"/>
          <ac:spMkLst>
            <pc:docMk/>
            <pc:sldMk cId="2737422709" sldId="410"/>
            <ac:spMk id="3074" creationId="{A7669175-8EC2-3A8D-35B3-533DDCAC65B5}"/>
          </ac:spMkLst>
        </pc:spChg>
        <pc:spChg chg="add mod">
          <ac:chgData name="Chittaranjan Hens" userId="6fc03958433e8a43" providerId="LiveId" clId="{309794F8-99CF-4983-9CCF-D5B7BCCE1DF4}" dt="2023-01-25T08:49:27.793" v="2974" actId="27636"/>
          <ac:spMkLst>
            <pc:docMk/>
            <pc:sldMk cId="2737422709" sldId="410"/>
            <ac:spMk id="3075" creationId="{8AF2FD4F-87E4-180A-928C-B7C314EC769C}"/>
          </ac:spMkLst>
        </pc:spChg>
        <pc:spChg chg="add mod">
          <ac:chgData name="Chittaranjan Hens" userId="6fc03958433e8a43" providerId="LiveId" clId="{309794F8-99CF-4983-9CCF-D5B7BCCE1DF4}" dt="2023-01-25T08:49:27.737" v="2972" actId="27636"/>
          <ac:spMkLst>
            <pc:docMk/>
            <pc:sldMk cId="2737422709" sldId="410"/>
            <ac:spMk id="3076" creationId="{06C0BC18-B09F-29DE-0611-E3FA07C0D6BC}"/>
          </ac:spMkLst>
        </pc:spChg>
        <pc:spChg chg="add del mod">
          <ac:chgData name="Chittaranjan Hens" userId="6fc03958433e8a43" providerId="LiveId" clId="{309794F8-99CF-4983-9CCF-D5B7BCCE1DF4}" dt="2023-01-21T09:32:46.763" v="201" actId="6549"/>
          <ac:spMkLst>
            <pc:docMk/>
            <pc:sldMk cId="2737422709" sldId="410"/>
            <ac:spMk id="3080" creationId="{849E278F-30D2-7E53-DFBD-2AA3A417CC84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37422709" sldId="410"/>
            <ac:graphicFrameMk id="2" creationId="{A7669175-8EC2-3A8D-35B3-533DDCAC65B5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37422709" sldId="410"/>
            <ac:graphicFrameMk id="6" creationId="{8AF2FD4F-87E4-180A-928C-B7C314EC769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37422709" sldId="410"/>
            <ac:graphicFrameMk id="8" creationId="{06C0BC18-B09F-29DE-0611-E3FA07C0D6BC}"/>
          </ac:graphicFrameMkLst>
        </pc:graphicFrameChg>
        <pc:graphicFrameChg chg="add del">
          <ac:chgData name="Chittaranjan Hens" userId="6fc03958433e8a43" providerId="LiveId" clId="{309794F8-99CF-4983-9CCF-D5B7BCCE1DF4}" dt="2023-01-21T09:32:48.817" v="202" actId="478"/>
          <ac:graphicFrameMkLst>
            <pc:docMk/>
            <pc:sldMk cId="2737422709" sldId="410"/>
            <ac:graphicFrameMk id="3077" creationId="{F45F5AB0-C5F6-E407-76A6-F61995337068}"/>
          </ac:graphicFrameMkLst>
        </pc:graphicFrameChg>
      </pc:sldChg>
      <pc:sldChg chg="addSp delSp modSp add mod modAnim">
        <pc:chgData name="Chittaranjan Hens" userId="6fc03958433e8a43" providerId="LiveId" clId="{309794F8-99CF-4983-9CCF-D5B7BCCE1DF4}" dt="2023-01-25T08:49:27.911" v="2978" actId="27636"/>
        <pc:sldMkLst>
          <pc:docMk/>
          <pc:sldMk cId="3478882572" sldId="411"/>
        </pc:sldMkLst>
        <pc:spChg chg="mod">
          <ac:chgData name="Chittaranjan Hens" userId="6fc03958433e8a43" providerId="LiveId" clId="{309794F8-99CF-4983-9CCF-D5B7BCCE1DF4}" dt="2023-01-21T11:34:12.394" v="961" actId="113"/>
          <ac:spMkLst>
            <pc:docMk/>
            <pc:sldMk cId="3478882572" sldId="411"/>
            <ac:spMk id="4" creationId="{3DFDE5F4-8FB8-CD50-5D8D-FC844A26777B}"/>
          </ac:spMkLst>
        </pc:spChg>
        <pc:spChg chg="add mod">
          <ac:chgData name="Chittaranjan Hens" userId="6fc03958433e8a43" providerId="LiveId" clId="{309794F8-99CF-4983-9CCF-D5B7BCCE1DF4}" dt="2023-01-25T08:49:27.881" v="2977" actId="27636"/>
          <ac:spMkLst>
            <pc:docMk/>
            <pc:sldMk cId="3478882572" sldId="411"/>
            <ac:spMk id="3074" creationId="{A7669175-8EC2-3A8D-35B3-533DDCAC65B5}"/>
          </ac:spMkLst>
        </pc:spChg>
        <pc:spChg chg="add mod">
          <ac:chgData name="Chittaranjan Hens" userId="6fc03958433e8a43" providerId="LiveId" clId="{309794F8-99CF-4983-9CCF-D5B7BCCE1DF4}" dt="2023-01-25T08:49:27.840" v="2975" actId="27636"/>
          <ac:spMkLst>
            <pc:docMk/>
            <pc:sldMk cId="3478882572" sldId="411"/>
            <ac:spMk id="3075" creationId="{8AF2FD4F-87E4-180A-928C-B7C314EC769C}"/>
          </ac:spMkLst>
        </pc:spChg>
        <pc:spChg chg="add mod">
          <ac:chgData name="Chittaranjan Hens" userId="6fc03958433e8a43" providerId="LiveId" clId="{309794F8-99CF-4983-9CCF-D5B7BCCE1DF4}" dt="2023-01-25T08:49:27.861" v="2976" actId="27636"/>
          <ac:spMkLst>
            <pc:docMk/>
            <pc:sldMk cId="3478882572" sldId="411"/>
            <ac:spMk id="3076" creationId="{06C0BC18-B09F-29DE-0611-E3FA07C0D6BC}"/>
          </ac:spMkLst>
        </pc:spChg>
        <pc:spChg chg="add mod">
          <ac:chgData name="Chittaranjan Hens" userId="6fc03958433e8a43" providerId="LiveId" clId="{309794F8-99CF-4983-9CCF-D5B7BCCE1DF4}" dt="2023-01-25T08:49:27.911" v="2978" actId="27636"/>
          <ac:spMkLst>
            <pc:docMk/>
            <pc:sldMk cId="3478882572" sldId="411"/>
            <ac:spMk id="3077" creationId="{F45F5AB0-C5F6-E407-76A6-F61995337068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478882572" sldId="411"/>
            <ac:graphicFrameMk id="2" creationId="{A7669175-8EC2-3A8D-35B3-533DDCAC65B5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478882572" sldId="411"/>
            <ac:graphicFrameMk id="6" creationId="{8AF2FD4F-87E4-180A-928C-B7C314EC769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478882572" sldId="411"/>
            <ac:graphicFrameMk id="8" creationId="{06C0BC18-B09F-29DE-0611-E3FA07C0D6B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478882572" sldId="411"/>
            <ac:graphicFrameMk id="10" creationId="{F45F5AB0-C5F6-E407-76A6-F61995337068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8.105" v="2981" actId="27636"/>
        <pc:sldMkLst>
          <pc:docMk/>
          <pc:sldMk cId="3066498584" sldId="412"/>
        </pc:sldMkLst>
        <pc:spChg chg="mod">
          <ac:chgData name="Chittaranjan Hens" userId="6fc03958433e8a43" providerId="LiveId" clId="{309794F8-99CF-4983-9CCF-D5B7BCCE1DF4}" dt="2023-01-21T11:34:32.742" v="966" actId="113"/>
          <ac:spMkLst>
            <pc:docMk/>
            <pc:sldMk cId="3066498584" sldId="412"/>
            <ac:spMk id="2" creationId="{4182E756-F85A-FE68-D3D6-AFA6A8F8C43B}"/>
          </ac:spMkLst>
        </pc:spChg>
        <pc:spChg chg="add mod">
          <ac:chgData name="Chittaranjan Hens" userId="6fc03958433e8a43" providerId="LiveId" clId="{309794F8-99CF-4983-9CCF-D5B7BCCE1DF4}" dt="2023-01-25T08:49:28.105" v="2981" actId="27636"/>
          <ac:spMkLst>
            <pc:docMk/>
            <pc:sldMk cId="3066498584" sldId="412"/>
            <ac:spMk id="4098" creationId="{A7142D9F-DAE9-F85E-3AD5-2EE47BA56F03}"/>
          </ac:spMkLst>
        </pc:spChg>
        <pc:spChg chg="add mod">
          <ac:chgData name="Chittaranjan Hens" userId="6fc03958433e8a43" providerId="LiveId" clId="{309794F8-99CF-4983-9CCF-D5B7BCCE1DF4}" dt="2023-01-25T08:49:28.047" v="2980" actId="27636"/>
          <ac:spMkLst>
            <pc:docMk/>
            <pc:sldMk cId="3066498584" sldId="412"/>
            <ac:spMk id="4099" creationId="{FB1495FF-3AF9-AE8A-5562-F7B8501D935B}"/>
          </ac:spMkLst>
        </pc:spChg>
        <pc:spChg chg="del">
          <ac:chgData name="Chittaranjan Hens" userId="6fc03958433e8a43" providerId="LiveId" clId="{309794F8-99CF-4983-9CCF-D5B7BCCE1DF4}" dt="2023-01-21T10:13:06.095" v="575" actId="478"/>
          <ac:spMkLst>
            <pc:docMk/>
            <pc:sldMk cId="3066498584" sldId="412"/>
            <ac:spMk id="4103" creationId="{7A5BEF94-9DF6-6D0C-DD64-968622DF1FD5}"/>
          </ac:spMkLst>
        </pc:spChg>
        <pc:spChg chg="mod">
          <ac:chgData name="Chittaranjan Hens" userId="6fc03958433e8a43" providerId="LiveId" clId="{309794F8-99CF-4983-9CCF-D5B7BCCE1DF4}" dt="2023-01-21T09:35:50.784" v="246" actId="2711"/>
          <ac:spMkLst>
            <pc:docMk/>
            <pc:sldMk cId="3066498584" sldId="412"/>
            <ac:spMk id="4105" creationId="{C8D38A9A-AEC8-C1D4-0334-601091DC0182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066498584" sldId="412"/>
            <ac:graphicFrameMk id="3" creationId="{A7142D9F-DAE9-F85E-3AD5-2EE47BA56F03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066498584" sldId="412"/>
            <ac:graphicFrameMk id="6" creationId="{FB1495FF-3AF9-AE8A-5562-F7B8501D935B}"/>
          </ac:graphicFrameMkLst>
        </pc:graphicFrameChg>
        <pc:graphicFrameChg chg="del">
          <ac:chgData name="Chittaranjan Hens" userId="6fc03958433e8a43" providerId="LiveId" clId="{309794F8-99CF-4983-9CCF-D5B7BCCE1DF4}" dt="2023-01-21T09:35:23.473" v="244" actId="478"/>
          <ac:graphicFrameMkLst>
            <pc:docMk/>
            <pc:sldMk cId="3066498584" sldId="412"/>
            <ac:graphicFrameMk id="4100" creationId="{630CAD59-F526-E294-33EB-78AE95994BE1}"/>
          </ac:graphicFrameMkLst>
        </pc:graphicFrameChg>
        <pc:graphicFrameChg chg="del">
          <ac:chgData name="Chittaranjan Hens" userId="6fc03958433e8a43" providerId="LiveId" clId="{309794F8-99CF-4983-9CCF-D5B7BCCE1DF4}" dt="2023-01-21T09:35:23.473" v="244" actId="478"/>
          <ac:graphicFrameMkLst>
            <pc:docMk/>
            <pc:sldMk cId="3066498584" sldId="412"/>
            <ac:graphicFrameMk id="4101" creationId="{192F5250-FFCF-72B9-DE61-241F778A0C8D}"/>
          </ac:graphicFrameMkLst>
        </pc:graphicFrameChg>
        <pc:graphicFrameChg chg="del">
          <ac:chgData name="Chittaranjan Hens" userId="6fc03958433e8a43" providerId="LiveId" clId="{309794F8-99CF-4983-9CCF-D5B7BCCE1DF4}" dt="2023-01-21T09:35:23.473" v="244" actId="478"/>
          <ac:graphicFrameMkLst>
            <pc:docMk/>
            <pc:sldMk cId="3066498584" sldId="412"/>
            <ac:graphicFrameMk id="4102" creationId="{F4713D82-35B1-6597-F32B-B0A5700E7C25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8.399" v="2986" actId="27636"/>
        <pc:sldMkLst>
          <pc:docMk/>
          <pc:sldMk cId="2881302680" sldId="413"/>
        </pc:sldMkLst>
        <pc:spChg chg="mod">
          <ac:chgData name="Chittaranjan Hens" userId="6fc03958433e8a43" providerId="LiveId" clId="{309794F8-99CF-4983-9CCF-D5B7BCCE1DF4}" dt="2023-01-21T11:34:59.458" v="969" actId="113"/>
          <ac:spMkLst>
            <pc:docMk/>
            <pc:sldMk cId="2881302680" sldId="413"/>
            <ac:spMk id="2" creationId="{4182E756-F85A-FE68-D3D6-AFA6A8F8C43B}"/>
          </ac:spMkLst>
        </pc:spChg>
        <pc:spChg chg="add mod">
          <ac:chgData name="Chittaranjan Hens" userId="6fc03958433e8a43" providerId="LiveId" clId="{309794F8-99CF-4983-9CCF-D5B7BCCE1DF4}" dt="2023-01-25T08:49:28.265" v="2983" actId="27636"/>
          <ac:spMkLst>
            <pc:docMk/>
            <pc:sldMk cId="2881302680" sldId="413"/>
            <ac:spMk id="4098" creationId="{A7142D9F-DAE9-F85E-3AD5-2EE47BA56F03}"/>
          </ac:spMkLst>
        </pc:spChg>
        <pc:spChg chg="add mod">
          <ac:chgData name="Chittaranjan Hens" userId="6fc03958433e8a43" providerId="LiveId" clId="{309794F8-99CF-4983-9CCF-D5B7BCCE1DF4}" dt="2023-01-25T08:49:28.313" v="2984" actId="27636"/>
          <ac:spMkLst>
            <pc:docMk/>
            <pc:sldMk cId="2881302680" sldId="413"/>
            <ac:spMk id="4099" creationId="{FB1495FF-3AF9-AE8A-5562-F7B8501D935B}"/>
          </ac:spMkLst>
        </pc:spChg>
        <pc:spChg chg="add mod">
          <ac:chgData name="Chittaranjan Hens" userId="6fc03958433e8a43" providerId="LiveId" clId="{309794F8-99CF-4983-9CCF-D5B7BCCE1DF4}" dt="2023-01-25T08:49:28.379" v="2985" actId="27636"/>
          <ac:spMkLst>
            <pc:docMk/>
            <pc:sldMk cId="2881302680" sldId="413"/>
            <ac:spMk id="4100" creationId="{630CAD59-F526-E294-33EB-78AE95994BE1}"/>
          </ac:spMkLst>
        </pc:spChg>
        <pc:spChg chg="add mod">
          <ac:chgData name="Chittaranjan Hens" userId="6fc03958433e8a43" providerId="LiveId" clId="{309794F8-99CF-4983-9CCF-D5B7BCCE1DF4}" dt="2023-01-25T08:49:28.209" v="2982" actId="27636"/>
          <ac:spMkLst>
            <pc:docMk/>
            <pc:sldMk cId="2881302680" sldId="413"/>
            <ac:spMk id="4101" creationId="{192F5250-FFCF-72B9-DE61-241F778A0C8D}"/>
          </ac:spMkLst>
        </pc:spChg>
        <pc:spChg chg="add mod">
          <ac:chgData name="Chittaranjan Hens" userId="6fc03958433e8a43" providerId="LiveId" clId="{309794F8-99CF-4983-9CCF-D5B7BCCE1DF4}" dt="2023-01-25T08:49:28.399" v="2986" actId="27636"/>
          <ac:spMkLst>
            <pc:docMk/>
            <pc:sldMk cId="2881302680" sldId="413"/>
            <ac:spMk id="4102" creationId="{F4713D82-35B1-6597-F32B-B0A5700E7C25}"/>
          </ac:spMkLst>
        </pc:spChg>
        <pc:spChg chg="del">
          <ac:chgData name="Chittaranjan Hens" userId="6fc03958433e8a43" providerId="LiveId" clId="{309794F8-99CF-4983-9CCF-D5B7BCCE1DF4}" dt="2023-01-21T10:13:10.740" v="576" actId="478"/>
          <ac:spMkLst>
            <pc:docMk/>
            <pc:sldMk cId="2881302680" sldId="413"/>
            <ac:spMk id="4103" creationId="{7A5BEF94-9DF6-6D0C-DD64-968622DF1FD5}"/>
          </ac:spMkLst>
        </pc:spChg>
        <pc:spChg chg="mod">
          <ac:chgData name="Chittaranjan Hens" userId="6fc03958433e8a43" providerId="LiveId" clId="{309794F8-99CF-4983-9CCF-D5B7BCCE1DF4}" dt="2023-01-21T09:36:46.675" v="291" actId="20577"/>
          <ac:spMkLst>
            <pc:docMk/>
            <pc:sldMk cId="2881302680" sldId="413"/>
            <ac:spMk id="4105" creationId="{C8D38A9A-AEC8-C1D4-0334-601091DC0182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81302680" sldId="413"/>
            <ac:graphicFrameMk id="3" creationId="{A7142D9F-DAE9-F85E-3AD5-2EE47BA56F03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81302680" sldId="413"/>
            <ac:graphicFrameMk id="6" creationId="{FB1495FF-3AF9-AE8A-5562-F7B8501D935B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81302680" sldId="413"/>
            <ac:graphicFrameMk id="8" creationId="{630CAD59-F526-E294-33EB-78AE95994BE1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81302680" sldId="413"/>
            <ac:graphicFrameMk id="10" creationId="{192F5250-FFCF-72B9-DE61-241F778A0C8D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81302680" sldId="413"/>
            <ac:graphicFrameMk id="12" creationId="{F4713D82-35B1-6597-F32B-B0A5700E7C25}"/>
          </ac:graphicFrameMkLst>
        </pc:graphicFrameChg>
      </pc:sldChg>
      <pc:sldChg chg="add del">
        <pc:chgData name="Chittaranjan Hens" userId="6fc03958433e8a43" providerId="LiveId" clId="{309794F8-99CF-4983-9CCF-D5B7BCCE1DF4}" dt="2023-01-21T09:48:36.677" v="328" actId="47"/>
        <pc:sldMkLst>
          <pc:docMk/>
          <pc:sldMk cId="166049264" sldId="414"/>
        </pc:sldMkLst>
      </pc:sldChg>
      <pc:sldChg chg="addSp delSp modSp add mod ord">
        <pc:chgData name="Chittaranjan Hens" userId="6fc03958433e8a43" providerId="LiveId" clId="{309794F8-99CF-4983-9CCF-D5B7BCCE1DF4}" dt="2023-01-25T08:49:28.581" v="2989" actId="27636"/>
        <pc:sldMkLst>
          <pc:docMk/>
          <pc:sldMk cId="1333430897" sldId="415"/>
        </pc:sldMkLst>
        <pc:spChg chg="mod">
          <ac:chgData name="Chittaranjan Hens" userId="6fc03958433e8a43" providerId="LiveId" clId="{309794F8-99CF-4983-9CCF-D5B7BCCE1DF4}" dt="2023-01-21T11:34:50.724" v="967" actId="113"/>
          <ac:spMkLst>
            <pc:docMk/>
            <pc:sldMk cId="1333430897" sldId="415"/>
            <ac:spMk id="3" creationId="{803EF8A2-813D-087D-0973-EA582F68D86F}"/>
          </ac:spMkLst>
        </pc:spChg>
        <pc:spChg chg="add mod">
          <ac:chgData name="Chittaranjan Hens" userId="6fc03958433e8a43" providerId="LiveId" clId="{309794F8-99CF-4983-9CCF-D5B7BCCE1DF4}" dt="2023-01-25T08:49:28.466" v="2987" actId="27636"/>
          <ac:spMkLst>
            <pc:docMk/>
            <pc:sldMk cId="1333430897" sldId="415"/>
            <ac:spMk id="5122" creationId="{177A508A-70C8-28CA-922D-374CC38A976A}"/>
          </ac:spMkLst>
        </pc:spChg>
        <pc:spChg chg="add mod">
          <ac:chgData name="Chittaranjan Hens" userId="6fc03958433e8a43" providerId="LiveId" clId="{309794F8-99CF-4983-9CCF-D5B7BCCE1DF4}" dt="2023-01-25T08:49:28.581" v="2989" actId="27636"/>
          <ac:spMkLst>
            <pc:docMk/>
            <pc:sldMk cId="1333430897" sldId="415"/>
            <ac:spMk id="5123" creationId="{E45A5FD2-5C75-48B1-716A-ED448DAFBE76}"/>
          </ac:spMkLst>
        </pc:spChg>
        <pc:spChg chg="add mod">
          <ac:chgData name="Chittaranjan Hens" userId="6fc03958433e8a43" providerId="LiveId" clId="{309794F8-99CF-4983-9CCF-D5B7BCCE1DF4}" dt="2023-01-25T08:49:28.564" v="2988" actId="27636"/>
          <ac:spMkLst>
            <pc:docMk/>
            <pc:sldMk cId="1333430897" sldId="415"/>
            <ac:spMk id="5124" creationId="{385D5E63-2C4B-48D5-332D-D98DCF90DFF4}"/>
          </ac:spMkLst>
        </pc:spChg>
        <pc:spChg chg="del">
          <ac:chgData name="Chittaranjan Hens" userId="6fc03958433e8a43" providerId="LiveId" clId="{309794F8-99CF-4983-9CCF-D5B7BCCE1DF4}" dt="2023-01-21T10:13:14.202" v="577" actId="478"/>
          <ac:spMkLst>
            <pc:docMk/>
            <pc:sldMk cId="1333430897" sldId="415"/>
            <ac:spMk id="5128" creationId="{C8C409A4-79EC-A37C-80CA-53EDF3BCC392}"/>
          </ac:spMkLst>
        </pc:spChg>
        <pc:spChg chg="mod">
          <ac:chgData name="Chittaranjan Hens" userId="6fc03958433e8a43" providerId="LiveId" clId="{309794F8-99CF-4983-9CCF-D5B7BCCE1DF4}" dt="2023-01-21T10:08:47.145" v="523" actId="20577"/>
          <ac:spMkLst>
            <pc:docMk/>
            <pc:sldMk cId="1333430897" sldId="415"/>
            <ac:spMk id="5130" creationId="{2059CBC7-5FD0-363E-A717-16CCAF84FCF2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333430897" sldId="415"/>
            <ac:graphicFrameMk id="2" creationId="{177A508A-70C8-28CA-922D-374CC38A976A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333430897" sldId="415"/>
            <ac:graphicFrameMk id="6" creationId="{E45A5FD2-5C75-48B1-716A-ED448DAFBE76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333430897" sldId="415"/>
            <ac:graphicFrameMk id="8" creationId="{385D5E63-2C4B-48D5-332D-D98DCF90DFF4}"/>
          </ac:graphicFrameMkLst>
        </pc:graphicFrameChg>
        <pc:graphicFrameChg chg="del">
          <ac:chgData name="Chittaranjan Hens" userId="6fc03958433e8a43" providerId="LiveId" clId="{309794F8-99CF-4983-9CCF-D5B7BCCE1DF4}" dt="2023-01-21T09:48:48.781" v="330" actId="478"/>
          <ac:graphicFrameMkLst>
            <pc:docMk/>
            <pc:sldMk cId="1333430897" sldId="415"/>
            <ac:graphicFrameMk id="5125" creationId="{9B81DF31-5A6B-B125-DEC0-3E7BA7A4CD5D}"/>
          </ac:graphicFrameMkLst>
        </pc:graphicFrameChg>
        <pc:graphicFrameChg chg="del">
          <ac:chgData name="Chittaranjan Hens" userId="6fc03958433e8a43" providerId="LiveId" clId="{309794F8-99CF-4983-9CCF-D5B7BCCE1DF4}" dt="2023-01-21T09:48:48.781" v="330" actId="478"/>
          <ac:graphicFrameMkLst>
            <pc:docMk/>
            <pc:sldMk cId="1333430897" sldId="415"/>
            <ac:graphicFrameMk id="5126" creationId="{9F02FEDF-A597-CAA6-10C8-FCDEEF666688}"/>
          </ac:graphicFrameMkLst>
        </pc:graphicFrameChg>
        <pc:graphicFrameChg chg="del">
          <ac:chgData name="Chittaranjan Hens" userId="6fc03958433e8a43" providerId="LiveId" clId="{309794F8-99CF-4983-9CCF-D5B7BCCE1DF4}" dt="2023-01-21T09:48:48.781" v="330" actId="478"/>
          <ac:graphicFrameMkLst>
            <pc:docMk/>
            <pc:sldMk cId="1333430897" sldId="415"/>
            <ac:graphicFrameMk id="5127" creationId="{69CE7186-D001-5B8B-426C-C7D9FF24582E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9.446" v="3002" actId="27636"/>
        <pc:sldMkLst>
          <pc:docMk/>
          <pc:sldMk cId="328758699" sldId="416"/>
        </pc:sldMkLst>
        <pc:spChg chg="add mod">
          <ac:chgData name="Chittaranjan Hens" userId="6fc03958433e8a43" providerId="LiveId" clId="{309794F8-99CF-4983-9CCF-D5B7BCCE1DF4}" dt="2023-01-21T10:09:35.050" v="538" actId="14100"/>
          <ac:spMkLst>
            <pc:docMk/>
            <pc:sldMk cId="328758699" sldId="416"/>
            <ac:spMk id="3" creationId="{42AA69F6-8376-67B3-9236-758DCDED4E78}"/>
          </ac:spMkLst>
        </pc:spChg>
        <pc:spChg chg="del mod">
          <ac:chgData name="Chittaranjan Hens" userId="6fc03958433e8a43" providerId="LiveId" clId="{309794F8-99CF-4983-9CCF-D5B7BCCE1DF4}" dt="2023-01-21T10:10:09.029" v="543" actId="478"/>
          <ac:spMkLst>
            <pc:docMk/>
            <pc:sldMk cId="328758699" sldId="416"/>
            <ac:spMk id="4" creationId="{E02EA349-8878-44BE-279E-E777C275A48E}"/>
          </ac:spMkLst>
        </pc:spChg>
        <pc:spChg chg="add del mod">
          <ac:chgData name="Chittaranjan Hens" userId="6fc03958433e8a43" providerId="LiveId" clId="{309794F8-99CF-4983-9CCF-D5B7BCCE1DF4}" dt="2023-01-21T10:10:14.384" v="544" actId="478"/>
          <ac:spMkLst>
            <pc:docMk/>
            <pc:sldMk cId="328758699" sldId="416"/>
            <ac:spMk id="7" creationId="{16AC966A-D0FE-5CD4-8845-601B31438AAC}"/>
          </ac:spMkLst>
        </pc:spChg>
        <pc:spChg chg="add mod">
          <ac:chgData name="Chittaranjan Hens" userId="6fc03958433e8a43" providerId="LiveId" clId="{309794F8-99CF-4983-9CCF-D5B7BCCE1DF4}" dt="2023-01-21T11:36:32.118" v="981" actId="404"/>
          <ac:spMkLst>
            <pc:docMk/>
            <pc:sldMk cId="328758699" sldId="416"/>
            <ac:spMk id="8" creationId="{B176985A-5054-FCB5-DB11-4DC6A8818380}"/>
          </ac:spMkLst>
        </pc:spChg>
        <pc:spChg chg="add mod">
          <ac:chgData name="Chittaranjan Hens" userId="6fc03958433e8a43" providerId="LiveId" clId="{309794F8-99CF-4983-9CCF-D5B7BCCE1DF4}" dt="2023-01-25T08:49:29.183" v="2999" actId="27636"/>
          <ac:spMkLst>
            <pc:docMk/>
            <pc:sldMk cId="328758699" sldId="416"/>
            <ac:spMk id="6146" creationId="{D604D561-C96F-3E5D-D286-38B6EBC37309}"/>
          </ac:spMkLst>
        </pc:spChg>
        <pc:spChg chg="add mod">
          <ac:chgData name="Chittaranjan Hens" userId="6fc03958433e8a43" providerId="LiveId" clId="{309794F8-99CF-4983-9CCF-D5B7BCCE1DF4}" dt="2023-01-25T08:49:29.145" v="2998" actId="27636"/>
          <ac:spMkLst>
            <pc:docMk/>
            <pc:sldMk cId="328758699" sldId="416"/>
            <ac:spMk id="6147" creationId="{DCC59F57-DE1A-F299-93BB-7595845C929F}"/>
          </ac:spMkLst>
        </pc:spChg>
        <pc:spChg chg="add mod">
          <ac:chgData name="Chittaranjan Hens" userId="6fc03958433e8a43" providerId="LiveId" clId="{309794F8-99CF-4983-9CCF-D5B7BCCE1DF4}" dt="2023-01-25T08:49:29.270" v="3000" actId="27636"/>
          <ac:spMkLst>
            <pc:docMk/>
            <pc:sldMk cId="328758699" sldId="416"/>
            <ac:spMk id="6148" creationId="{F0586BC2-B6EA-6E79-E7DB-18769FABC1ED}"/>
          </ac:spMkLst>
        </pc:spChg>
        <pc:spChg chg="add mod">
          <ac:chgData name="Chittaranjan Hens" userId="6fc03958433e8a43" providerId="LiveId" clId="{309794F8-99CF-4983-9CCF-D5B7BCCE1DF4}" dt="2023-01-25T08:49:29.387" v="3001" actId="27636"/>
          <ac:spMkLst>
            <pc:docMk/>
            <pc:sldMk cId="328758699" sldId="416"/>
            <ac:spMk id="6149" creationId="{3105E49E-3640-FD1D-FED9-65226524A602}"/>
          </ac:spMkLst>
        </pc:spChg>
        <pc:spChg chg="add mod">
          <ac:chgData name="Chittaranjan Hens" userId="6fc03958433e8a43" providerId="LiveId" clId="{309794F8-99CF-4983-9CCF-D5B7BCCE1DF4}" dt="2023-01-25T08:49:29.446" v="3002" actId="27636"/>
          <ac:spMkLst>
            <pc:docMk/>
            <pc:sldMk cId="328758699" sldId="416"/>
            <ac:spMk id="6150" creationId="{44419ABE-82D9-1D55-BB5C-6AF1A2CC497C}"/>
          </ac:spMkLst>
        </pc:spChg>
        <pc:spChg chg="mod">
          <ac:chgData name="Chittaranjan Hens" userId="6fc03958433e8a43" providerId="LiveId" clId="{309794F8-99CF-4983-9CCF-D5B7BCCE1DF4}" dt="2023-01-21T10:47:06.132" v="684" actId="20577"/>
          <ac:spMkLst>
            <pc:docMk/>
            <pc:sldMk cId="328758699" sldId="416"/>
            <ac:spMk id="6154" creationId="{386DCE0D-111E-564E-AB25-1B98D0E971B5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28758699" sldId="416"/>
            <ac:graphicFrameMk id="2" creationId="{D604D561-C96F-3E5D-D286-38B6EBC37309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28758699" sldId="416"/>
            <ac:graphicFrameMk id="6" creationId="{DCC59F57-DE1A-F299-93BB-7595845C929F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28758699" sldId="416"/>
            <ac:graphicFrameMk id="9" creationId="{F0586BC2-B6EA-6E79-E7DB-18769FABC1ED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28758699" sldId="416"/>
            <ac:graphicFrameMk id="11" creationId="{3105E49E-3640-FD1D-FED9-65226524A602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28758699" sldId="416"/>
            <ac:graphicFrameMk id="13" creationId="{44419ABE-82D9-1D55-BB5C-6AF1A2CC497C}"/>
          </ac:graphicFrameMkLst>
        </pc:graphicFrameChg>
        <pc:graphicFrameChg chg="del">
          <ac:chgData name="Chittaranjan Hens" userId="6fc03958433e8a43" providerId="LiveId" clId="{309794F8-99CF-4983-9CCF-D5B7BCCE1DF4}" dt="2023-01-21T10:04:37.746" v="459" actId="478"/>
          <ac:graphicFrameMkLst>
            <pc:docMk/>
            <pc:sldMk cId="328758699" sldId="416"/>
            <ac:graphicFrameMk id="6151" creationId="{FB5FA6D7-17E3-6C6B-9B63-E8A1E2907C12}"/>
          </ac:graphicFrameMkLst>
        </pc:graphicFrameChg>
      </pc:sldChg>
      <pc:sldChg chg="add del">
        <pc:chgData name="Chittaranjan Hens" userId="6fc03958433e8a43" providerId="LiveId" clId="{309794F8-99CF-4983-9CCF-D5B7BCCE1DF4}" dt="2023-01-21T09:52:20.298" v="390" actId="47"/>
        <pc:sldMkLst>
          <pc:docMk/>
          <pc:sldMk cId="2889263971" sldId="417"/>
        </pc:sldMkLst>
      </pc:sldChg>
      <pc:sldChg chg="modSp add del mod">
        <pc:chgData name="Chittaranjan Hens" userId="6fc03958433e8a43" providerId="LiveId" clId="{309794F8-99CF-4983-9CCF-D5B7BCCE1DF4}" dt="2023-01-21T10:07:29.655" v="486" actId="47"/>
        <pc:sldMkLst>
          <pc:docMk/>
          <pc:sldMk cId="3729457274" sldId="417"/>
        </pc:sldMkLst>
        <pc:spChg chg="mod">
          <ac:chgData name="Chittaranjan Hens" userId="6fc03958433e8a43" providerId="LiveId" clId="{309794F8-99CF-4983-9CCF-D5B7BCCE1DF4}" dt="2023-01-21T09:53:07.396" v="395" actId="2711"/>
          <ac:spMkLst>
            <pc:docMk/>
            <pc:sldMk cId="3729457274" sldId="417"/>
            <ac:spMk id="6154" creationId="{386DCE0D-111E-564E-AB25-1B98D0E971B5}"/>
          </ac:spMkLst>
        </pc:spChg>
        <pc:graphicFrameChg chg="mod">
          <ac:chgData name="Chittaranjan Hens" userId="6fc03958433e8a43" providerId="LiveId" clId="{309794F8-99CF-4983-9CCF-D5B7BCCE1DF4}" dt="2023-01-21T09:53:11.474" v="396" actId="1076"/>
          <ac:graphicFrameMkLst>
            <pc:docMk/>
            <pc:sldMk cId="3729457274" sldId="417"/>
            <ac:graphicFrameMk id="6146" creationId="{D604D561-C96F-3E5D-D286-38B6EBC37309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9.800" v="3007" actId="27636"/>
        <pc:sldMkLst>
          <pc:docMk/>
          <pc:sldMk cId="2718063657" sldId="418"/>
        </pc:sldMkLst>
        <pc:spChg chg="add del mod">
          <ac:chgData name="Chittaranjan Hens" userId="6fc03958433e8a43" providerId="LiveId" clId="{309794F8-99CF-4983-9CCF-D5B7BCCE1DF4}" dt="2023-01-21T10:06:41.185" v="475"/>
          <ac:spMkLst>
            <pc:docMk/>
            <pc:sldMk cId="2718063657" sldId="418"/>
            <ac:spMk id="2" creationId="{30A7DC94-16C0-75B4-7432-514595B1525B}"/>
          </ac:spMkLst>
        </pc:spChg>
        <pc:spChg chg="del">
          <ac:chgData name="Chittaranjan Hens" userId="6fc03958433e8a43" providerId="LiveId" clId="{309794F8-99CF-4983-9CCF-D5B7BCCE1DF4}" dt="2023-01-21T10:18:10.905" v="618" actId="478"/>
          <ac:spMkLst>
            <pc:docMk/>
            <pc:sldMk cId="2718063657" sldId="418"/>
            <ac:spMk id="3" creationId="{42AA69F6-8376-67B3-9236-758DCDED4E78}"/>
          </ac:spMkLst>
        </pc:spChg>
        <pc:spChg chg="mod">
          <ac:chgData name="Chittaranjan Hens" userId="6fc03958433e8a43" providerId="LiveId" clId="{309794F8-99CF-4983-9CCF-D5B7BCCE1DF4}" dt="2023-01-21T11:35:54.668" v="976" actId="113"/>
          <ac:spMkLst>
            <pc:docMk/>
            <pc:sldMk cId="2718063657" sldId="418"/>
            <ac:spMk id="4" creationId="{E02EA349-8878-44BE-279E-E777C275A48E}"/>
          </ac:spMkLst>
        </pc:spChg>
        <pc:spChg chg="add del mod">
          <ac:chgData name="Chittaranjan Hens" userId="6fc03958433e8a43" providerId="LiveId" clId="{309794F8-99CF-4983-9CCF-D5B7BCCE1DF4}" dt="2023-01-21T10:06:44.728" v="477"/>
          <ac:spMkLst>
            <pc:docMk/>
            <pc:sldMk cId="2718063657" sldId="418"/>
            <ac:spMk id="7" creationId="{08ABB46A-B5AE-0BE9-374F-02D120D05EB5}"/>
          </ac:spMkLst>
        </pc:spChg>
        <pc:spChg chg="add mod">
          <ac:chgData name="Chittaranjan Hens" userId="6fc03958433e8a43" providerId="LiveId" clId="{309794F8-99CF-4983-9CCF-D5B7BCCE1DF4}" dt="2023-01-21T10:46:45.224" v="683" actId="20577"/>
          <ac:spMkLst>
            <pc:docMk/>
            <pc:sldMk cId="2718063657" sldId="418"/>
            <ac:spMk id="9" creationId="{2B097711-209B-53BC-6A84-9713AB702F08}"/>
          </ac:spMkLst>
        </pc:spChg>
        <pc:spChg chg="add mod">
          <ac:chgData name="Chittaranjan Hens" userId="6fc03958433e8a43" providerId="LiveId" clId="{309794F8-99CF-4983-9CCF-D5B7BCCE1DF4}" dt="2023-01-21T10:46:25.487" v="674" actId="1076"/>
          <ac:spMkLst>
            <pc:docMk/>
            <pc:sldMk cId="2718063657" sldId="418"/>
            <ac:spMk id="11" creationId="{013FA730-192A-6FEF-D4B5-81AE89CF5116}"/>
          </ac:spMkLst>
        </pc:spChg>
        <pc:spChg chg="add mod">
          <ac:chgData name="Chittaranjan Hens" userId="6fc03958433e8a43" providerId="LiveId" clId="{309794F8-99CF-4983-9CCF-D5B7BCCE1DF4}" dt="2023-01-21T10:18:22.275" v="621"/>
          <ac:spMkLst>
            <pc:docMk/>
            <pc:sldMk cId="2718063657" sldId="418"/>
            <ac:spMk id="12" creationId="{1AF72D0D-A4A2-9F9C-E2C0-60ADBFB2A3C0}"/>
          </ac:spMkLst>
        </pc:spChg>
        <pc:spChg chg="add mod">
          <ac:chgData name="Chittaranjan Hens" userId="6fc03958433e8a43" providerId="LiveId" clId="{309794F8-99CF-4983-9CCF-D5B7BCCE1DF4}" dt="2023-01-25T08:49:29.587" v="3004" actId="27636"/>
          <ac:spMkLst>
            <pc:docMk/>
            <pc:sldMk cId="2718063657" sldId="418"/>
            <ac:spMk id="6146" creationId="{D604D561-C96F-3E5D-D286-38B6EBC37309}"/>
          </ac:spMkLst>
        </pc:spChg>
        <pc:spChg chg="add mod">
          <ac:chgData name="Chittaranjan Hens" userId="6fc03958433e8a43" providerId="LiveId" clId="{309794F8-99CF-4983-9CCF-D5B7BCCE1DF4}" dt="2023-01-25T08:49:29.800" v="3007" actId="27636"/>
          <ac:spMkLst>
            <pc:docMk/>
            <pc:sldMk cId="2718063657" sldId="418"/>
            <ac:spMk id="6147" creationId="{DCC59F57-DE1A-F299-93BB-7595845C929F}"/>
          </ac:spMkLst>
        </pc:spChg>
        <pc:spChg chg="add mod">
          <ac:chgData name="Chittaranjan Hens" userId="6fc03958433e8a43" providerId="LiveId" clId="{309794F8-99CF-4983-9CCF-D5B7BCCE1DF4}" dt="2023-01-25T08:49:29.783" v="3006" actId="27636"/>
          <ac:spMkLst>
            <pc:docMk/>
            <pc:sldMk cId="2718063657" sldId="418"/>
            <ac:spMk id="6148" creationId="{F0586BC2-B6EA-6E79-E7DB-18769FABC1ED}"/>
          </ac:spMkLst>
        </pc:spChg>
        <pc:spChg chg="add mod">
          <ac:chgData name="Chittaranjan Hens" userId="6fc03958433e8a43" providerId="LiveId" clId="{309794F8-99CF-4983-9CCF-D5B7BCCE1DF4}" dt="2023-01-25T08:49:29.697" v="3005" actId="27636"/>
          <ac:spMkLst>
            <pc:docMk/>
            <pc:sldMk cId="2718063657" sldId="418"/>
            <ac:spMk id="6149" creationId="{3105E49E-3640-FD1D-FED9-65226524A602}"/>
          </ac:spMkLst>
        </pc:spChg>
        <pc:spChg chg="add mod">
          <ac:chgData name="Chittaranjan Hens" userId="6fc03958433e8a43" providerId="LiveId" clId="{309794F8-99CF-4983-9CCF-D5B7BCCE1DF4}" dt="2023-01-25T08:49:29.551" v="3003" actId="27636"/>
          <ac:spMkLst>
            <pc:docMk/>
            <pc:sldMk cId="2718063657" sldId="418"/>
            <ac:spMk id="6150" creationId="{44419ABE-82D9-1D55-BB5C-6AF1A2CC497C}"/>
          </ac:spMkLst>
        </pc:spChg>
        <pc:spChg chg="del">
          <ac:chgData name="Chittaranjan Hens" userId="6fc03958433e8a43" providerId="LiveId" clId="{309794F8-99CF-4983-9CCF-D5B7BCCE1DF4}" dt="2023-01-21T10:13:33.179" v="581" actId="478"/>
          <ac:spMkLst>
            <pc:docMk/>
            <pc:sldMk cId="2718063657" sldId="418"/>
            <ac:spMk id="6152" creationId="{55939299-A0A7-89D4-0FF4-2A13A25161AB}"/>
          </ac:spMkLst>
        </pc:spChg>
        <pc:spChg chg="mod">
          <ac:chgData name="Chittaranjan Hens" userId="6fc03958433e8a43" providerId="LiveId" clId="{309794F8-99CF-4983-9CCF-D5B7BCCE1DF4}" dt="2023-01-21T10:10:02.244" v="542" actId="14100"/>
          <ac:spMkLst>
            <pc:docMk/>
            <pc:sldMk cId="2718063657" sldId="418"/>
            <ac:spMk id="6154" creationId="{386DCE0D-111E-564E-AB25-1B98D0E971B5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18063657" sldId="418"/>
            <ac:graphicFrameMk id="2" creationId="{D604D561-C96F-3E5D-D286-38B6EBC37309}"/>
          </ac:graphicFrameMkLst>
        </pc:graphicFrameChg>
        <pc:graphicFrameChg chg="add del mod">
          <ac:chgData name="Chittaranjan Hens" userId="6fc03958433e8a43" providerId="LiveId" clId="{309794F8-99CF-4983-9CCF-D5B7BCCE1DF4}" dt="2023-01-21T10:06:41.185" v="475"/>
          <ac:graphicFrameMkLst>
            <pc:docMk/>
            <pc:sldMk cId="2718063657" sldId="418"/>
            <ac:graphicFrameMk id="6" creationId="{66156429-B847-DF90-0B45-A59D2D1A4B82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18063657" sldId="418"/>
            <ac:graphicFrameMk id="6" creationId="{DCC59F57-DE1A-F299-93BB-7595845C929F}"/>
          </ac:graphicFrameMkLst>
        </pc:graphicFrameChg>
        <pc:graphicFrameChg chg="add del mod">
          <ac:chgData name="Chittaranjan Hens" userId="6fc03958433e8a43" providerId="LiveId" clId="{309794F8-99CF-4983-9CCF-D5B7BCCE1DF4}" dt="2023-01-21T10:06:44.728" v="477"/>
          <ac:graphicFrameMkLst>
            <pc:docMk/>
            <pc:sldMk cId="2718063657" sldId="418"/>
            <ac:graphicFrameMk id="8" creationId="{1DCF6875-2342-E49F-343C-E8CF160E9B45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18063657" sldId="418"/>
            <ac:graphicFrameMk id="8" creationId="{F0586BC2-B6EA-6E79-E7DB-18769FABC1ED}"/>
          </ac:graphicFrameMkLst>
        </pc:graphicFrameChg>
        <pc:graphicFrameChg chg="add del mod replId">
          <ac:chgData name="Chittaranjan Hens" userId="6fc03958433e8a43" providerId="LiveId" clId="{309794F8-99CF-4983-9CCF-D5B7BCCE1DF4}" dt="2023-01-21T10:46:01.537" v="665"/>
          <ac:graphicFrameMkLst>
            <pc:docMk/>
            <pc:sldMk cId="2718063657" sldId="418"/>
            <ac:graphicFrameMk id="13" creationId="{2B097711-209B-53BC-6A84-9713AB702F0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18063657" sldId="418"/>
            <ac:graphicFrameMk id="13" creationId="{3105E49E-3640-FD1D-FED9-65226524A602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18063657" sldId="418"/>
            <ac:graphicFrameMk id="15" creationId="{44419ABE-82D9-1D55-BB5C-6AF1A2CC497C}"/>
          </ac:graphicFrameMkLst>
        </pc:graphicFrameChg>
      </pc:sldChg>
      <pc:sldChg chg="add del">
        <pc:chgData name="Chittaranjan Hens" userId="6fc03958433e8a43" providerId="LiveId" clId="{309794F8-99CF-4983-9CCF-D5B7BCCE1DF4}" dt="2023-01-21T10:03:52.454" v="456" actId="47"/>
        <pc:sldMkLst>
          <pc:docMk/>
          <pc:sldMk cId="4247875301" sldId="418"/>
        </pc:sldMkLst>
      </pc:sldChg>
      <pc:sldChg chg="addSp delSp modSp add mod ord">
        <pc:chgData name="Chittaranjan Hens" userId="6fc03958433e8a43" providerId="LiveId" clId="{309794F8-99CF-4983-9CCF-D5B7BCCE1DF4}" dt="2023-01-25T08:49:30.225" v="3010" actId="27636"/>
        <pc:sldMkLst>
          <pc:docMk/>
          <pc:sldMk cId="3425688704" sldId="419"/>
        </pc:sldMkLst>
        <pc:spChg chg="add mod">
          <ac:chgData name="Chittaranjan Hens" userId="6fc03958433e8a43" providerId="LiveId" clId="{309794F8-99CF-4983-9CCF-D5B7BCCE1DF4}" dt="2023-01-25T08:49:30.196" v="3009" actId="27636"/>
          <ac:spMkLst>
            <pc:docMk/>
            <pc:sldMk cId="3425688704" sldId="419"/>
            <ac:spMk id="7170" creationId="{49BB6D19-C2B4-E573-97DB-2847AF60103B}"/>
          </ac:spMkLst>
        </pc:spChg>
        <pc:spChg chg="add mod">
          <ac:chgData name="Chittaranjan Hens" userId="6fc03958433e8a43" providerId="LiveId" clId="{309794F8-99CF-4983-9CCF-D5B7BCCE1DF4}" dt="2023-01-25T08:49:30.225" v="3010" actId="27636"/>
          <ac:spMkLst>
            <pc:docMk/>
            <pc:sldMk cId="3425688704" sldId="419"/>
            <ac:spMk id="7171" creationId="{B3C0C4C9-C99C-D3BC-4D50-BEA80BF6AD93}"/>
          </ac:spMkLst>
        </pc:spChg>
        <pc:spChg chg="mod">
          <ac:chgData name="Chittaranjan Hens" userId="6fc03958433e8a43" providerId="LiveId" clId="{309794F8-99CF-4983-9CCF-D5B7BCCE1DF4}" dt="2023-01-21T11:36:12.570" v="979" actId="113"/>
          <ac:spMkLst>
            <pc:docMk/>
            <pc:sldMk cId="3425688704" sldId="419"/>
            <ac:spMk id="7173" creationId="{55BE0E55-05D9-10B3-54A1-27B0B2AC6CE8}"/>
          </ac:spMkLst>
        </pc:spChg>
        <pc:spChg chg="del">
          <ac:chgData name="Chittaranjan Hens" userId="6fc03958433e8a43" providerId="LiveId" clId="{309794F8-99CF-4983-9CCF-D5B7BCCE1DF4}" dt="2023-01-24T10:13:01.179" v="2176" actId="478"/>
          <ac:spMkLst>
            <pc:docMk/>
            <pc:sldMk cId="3425688704" sldId="419"/>
            <ac:spMk id="7176" creationId="{F9B30A02-0A90-C477-63B3-E86AA5D198A8}"/>
          </ac:spMkLst>
        </pc:spChg>
        <pc:spChg chg="del">
          <ac:chgData name="Chittaranjan Hens" userId="6fc03958433e8a43" providerId="LiveId" clId="{309794F8-99CF-4983-9CCF-D5B7BCCE1DF4}" dt="2023-01-24T10:13:03.311" v="2177" actId="478"/>
          <ac:spMkLst>
            <pc:docMk/>
            <pc:sldMk cId="3425688704" sldId="419"/>
            <ac:spMk id="7177" creationId="{AF7709C0-768A-BAD2-B4BB-AE4535B6B56F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425688704" sldId="419"/>
            <ac:graphicFrameMk id="3" creationId="{49BB6D19-C2B4-E573-97DB-2847AF60103B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425688704" sldId="419"/>
            <ac:graphicFrameMk id="6" creationId="{B3C0C4C9-C99C-D3BC-4D50-BEA80BF6AD93}"/>
          </ac:graphicFrameMkLst>
        </pc:graphicFrameChg>
        <pc:picChg chg="mod">
          <ac:chgData name="Chittaranjan Hens" userId="6fc03958433e8a43" providerId="LiveId" clId="{309794F8-99CF-4983-9CCF-D5B7BCCE1DF4}" dt="2023-01-24T19:49:30.220" v="2195"/>
          <ac:picMkLst>
            <pc:docMk/>
            <pc:sldMk cId="3425688704" sldId="419"/>
            <ac:picMk id="2" creationId="{35BDBCD2-432B-1444-3675-C8C7B0FD529E}"/>
          </ac:picMkLst>
        </pc:picChg>
        <pc:picChg chg="add mod">
          <ac:chgData name="Chittaranjan Hens" userId="6fc03958433e8a43" providerId="LiveId" clId="{309794F8-99CF-4983-9CCF-D5B7BCCE1DF4}" dt="2023-01-24T10:14:07.137" v="2180" actId="962"/>
          <ac:picMkLst>
            <pc:docMk/>
            <pc:sldMk cId="3425688704" sldId="419"/>
            <ac:picMk id="4" creationId="{5A4CAF9F-E54E-6C0B-E4D2-D6117F7E4B7A}"/>
          </ac:picMkLst>
        </pc:picChg>
        <pc:picChg chg="del mod">
          <ac:chgData name="Chittaranjan Hens" userId="6fc03958433e8a43" providerId="LiveId" clId="{309794F8-99CF-4983-9CCF-D5B7BCCE1DF4}" dt="2023-01-24T10:13:01.179" v="2176" actId="478"/>
          <ac:picMkLst>
            <pc:docMk/>
            <pc:sldMk cId="3425688704" sldId="419"/>
            <ac:picMk id="7175" creationId="{7E543329-4252-9001-E550-CF1D7A556424}"/>
          </ac:picMkLst>
        </pc:picChg>
      </pc:sldChg>
      <pc:sldChg chg="add del">
        <pc:chgData name="Chittaranjan Hens" userId="6fc03958433e8a43" providerId="LiveId" clId="{309794F8-99CF-4983-9CCF-D5B7BCCE1DF4}" dt="2023-01-21T10:03:48.292" v="455" actId="47"/>
        <pc:sldMkLst>
          <pc:docMk/>
          <pc:sldMk cId="3483164007" sldId="419"/>
        </pc:sldMkLst>
      </pc:sldChg>
      <pc:sldChg chg="add del">
        <pc:chgData name="Chittaranjan Hens" userId="6fc03958433e8a43" providerId="LiveId" clId="{309794F8-99CF-4983-9CCF-D5B7BCCE1DF4}" dt="2023-01-21T10:18:13.211" v="620"/>
        <pc:sldMkLst>
          <pc:docMk/>
          <pc:sldMk cId="682733425" sldId="420"/>
        </pc:sldMkLst>
      </pc:sldChg>
      <pc:sldChg chg="addSp delSp modSp add mod ord delAnim modAnim">
        <pc:chgData name="Chittaranjan Hens" userId="6fc03958433e8a43" providerId="LiveId" clId="{309794F8-99CF-4983-9CCF-D5B7BCCE1DF4}" dt="2023-01-21T19:07:37.962" v="1188"/>
        <pc:sldMkLst>
          <pc:docMk/>
          <pc:sldMk cId="2071020980" sldId="420"/>
        </pc:sldMkLst>
        <pc:spChg chg="add mod">
          <ac:chgData name="Chittaranjan Hens" userId="6fc03958433e8a43" providerId="LiveId" clId="{309794F8-99CF-4983-9CCF-D5B7BCCE1DF4}" dt="2023-01-21T11:12:50.027" v="757" actId="113"/>
          <ac:spMkLst>
            <pc:docMk/>
            <pc:sldMk cId="2071020980" sldId="420"/>
            <ac:spMk id="2" creationId="{9D943983-ACBD-CBBB-559C-333A27AB29C5}"/>
          </ac:spMkLst>
        </pc:spChg>
        <pc:spChg chg="del">
          <ac:chgData name="Chittaranjan Hens" userId="6fc03958433e8a43" providerId="LiveId" clId="{309794F8-99CF-4983-9CCF-D5B7BCCE1DF4}" dt="2023-01-21T11:07:53.103" v="693" actId="478"/>
          <ac:spMkLst>
            <pc:docMk/>
            <pc:sldMk cId="2071020980" sldId="420"/>
            <ac:spMk id="27" creationId="{672DC67C-7211-3BCA-2C29-FFE14165ABFE}"/>
          </ac:spMkLst>
        </pc:spChg>
        <pc:picChg chg="del">
          <ac:chgData name="Chittaranjan Hens" userId="6fc03958433e8a43" providerId="LiveId" clId="{309794F8-99CF-4983-9CCF-D5B7BCCE1DF4}" dt="2023-01-21T11:07:55.633" v="694" actId="478"/>
          <ac:picMkLst>
            <pc:docMk/>
            <pc:sldMk cId="2071020980" sldId="420"/>
            <ac:picMk id="3" creationId="{0E80C36A-489A-9561-C7AF-A1AF3108A7F8}"/>
          </ac:picMkLst>
        </pc:picChg>
        <pc:picChg chg="mod">
          <ac:chgData name="Chittaranjan Hens" userId="6fc03958433e8a43" providerId="LiveId" clId="{309794F8-99CF-4983-9CCF-D5B7BCCE1DF4}" dt="2023-01-21T19:07:37.962" v="1188"/>
          <ac:picMkLst>
            <pc:docMk/>
            <pc:sldMk cId="2071020980" sldId="420"/>
            <ac:picMk id="4" creationId="{A77CDD2A-AFD3-0864-6D67-957A858D6745}"/>
          </ac:picMkLst>
        </pc:picChg>
        <pc:picChg chg="add mod">
          <ac:chgData name="Chittaranjan Hens" userId="6fc03958433e8a43" providerId="LiveId" clId="{309794F8-99CF-4983-9CCF-D5B7BCCE1DF4}" dt="2023-01-21T11:08:45.523" v="730" actId="1076"/>
          <ac:picMkLst>
            <pc:docMk/>
            <pc:sldMk cId="2071020980" sldId="420"/>
            <ac:picMk id="6" creationId="{32D86EAA-8132-F578-11C0-B7E7501FC960}"/>
          </ac:picMkLst>
        </pc:picChg>
        <pc:picChg chg="del">
          <ac:chgData name="Chittaranjan Hens" userId="6fc03958433e8a43" providerId="LiveId" clId="{309794F8-99CF-4983-9CCF-D5B7BCCE1DF4}" dt="2023-01-21T11:07:50.220" v="692" actId="478"/>
          <ac:picMkLst>
            <pc:docMk/>
            <pc:sldMk cId="2071020980" sldId="420"/>
            <ac:picMk id="7" creationId="{E9F42188-09D5-BB5A-535A-5E3D6BE2FF80}"/>
          </ac:picMkLst>
        </pc:picChg>
        <pc:picChg chg="add del mod">
          <ac:chgData name="Chittaranjan Hens" userId="6fc03958433e8a43" providerId="LiveId" clId="{309794F8-99CF-4983-9CCF-D5B7BCCE1DF4}" dt="2023-01-21T11:09:13.797" v="734" actId="478"/>
          <ac:picMkLst>
            <pc:docMk/>
            <pc:sldMk cId="2071020980" sldId="420"/>
            <ac:picMk id="9" creationId="{D75F9625-788C-A212-F69D-15456173825D}"/>
          </ac:picMkLst>
        </pc:picChg>
        <pc:picChg chg="del">
          <ac:chgData name="Chittaranjan Hens" userId="6fc03958433e8a43" providerId="LiveId" clId="{309794F8-99CF-4983-9CCF-D5B7BCCE1DF4}" dt="2023-01-21T11:07:57.841" v="695" actId="478"/>
          <ac:picMkLst>
            <pc:docMk/>
            <pc:sldMk cId="2071020980" sldId="420"/>
            <ac:picMk id="1026" creationId="{86A745DC-385A-8FE0-9933-7E7F025594A6}"/>
          </ac:picMkLst>
        </pc:picChg>
      </pc:sldChg>
      <pc:sldChg chg="addSp delSp modSp add mod">
        <pc:chgData name="Chittaranjan Hens" userId="6fc03958433e8a43" providerId="LiveId" clId="{309794F8-99CF-4983-9CCF-D5B7BCCE1DF4}" dt="2023-01-21T11:25:00.689" v="921" actId="113"/>
        <pc:sldMkLst>
          <pc:docMk/>
          <pc:sldMk cId="315410369" sldId="421"/>
        </pc:sldMkLst>
        <pc:spChg chg="mod">
          <ac:chgData name="Chittaranjan Hens" userId="6fc03958433e8a43" providerId="LiveId" clId="{309794F8-99CF-4983-9CCF-D5B7BCCE1DF4}" dt="2023-01-21T11:25:00.689" v="921" actId="113"/>
          <ac:spMkLst>
            <pc:docMk/>
            <pc:sldMk cId="315410369" sldId="421"/>
            <ac:spMk id="2" creationId="{9D943983-ACBD-CBBB-559C-333A27AB29C5}"/>
          </ac:spMkLst>
        </pc:spChg>
        <pc:picChg chg="add del mod">
          <ac:chgData name="Chittaranjan Hens" userId="6fc03958433e8a43" providerId="LiveId" clId="{309794F8-99CF-4983-9CCF-D5B7BCCE1DF4}" dt="2023-01-21T11:10:43.116" v="739" actId="478"/>
          <ac:picMkLst>
            <pc:docMk/>
            <pc:sldMk cId="315410369" sldId="421"/>
            <ac:picMk id="5" creationId="{E8FE1320-52C4-7F81-181B-319867D48822}"/>
          </ac:picMkLst>
        </pc:picChg>
        <pc:picChg chg="mod">
          <ac:chgData name="Chittaranjan Hens" userId="6fc03958433e8a43" providerId="LiveId" clId="{309794F8-99CF-4983-9CCF-D5B7BCCE1DF4}" dt="2023-01-21T11:10:05.999" v="737" actId="1076"/>
          <ac:picMkLst>
            <pc:docMk/>
            <pc:sldMk cId="315410369" sldId="421"/>
            <ac:picMk id="9" creationId="{D75F9625-788C-A212-F69D-15456173825D}"/>
          </ac:picMkLst>
        </pc:picChg>
      </pc:sldChg>
      <pc:sldChg chg="modSp add mod">
        <pc:chgData name="Chittaranjan Hens" userId="6fc03958433e8a43" providerId="LiveId" clId="{309794F8-99CF-4983-9CCF-D5B7BCCE1DF4}" dt="2023-01-23T18:29:36.404" v="1897" actId="1076"/>
        <pc:sldMkLst>
          <pc:docMk/>
          <pc:sldMk cId="3603090006" sldId="422"/>
        </pc:sldMkLst>
        <pc:spChg chg="mod">
          <ac:chgData name="Chittaranjan Hens" userId="6fc03958433e8a43" providerId="LiveId" clId="{309794F8-99CF-4983-9CCF-D5B7BCCE1DF4}" dt="2023-01-21T11:12:55.551" v="758" actId="113"/>
          <ac:spMkLst>
            <pc:docMk/>
            <pc:sldMk cId="3603090006" sldId="422"/>
            <ac:spMk id="2" creationId="{9D943983-ACBD-CBBB-559C-333A27AB29C5}"/>
          </ac:spMkLst>
        </pc:spChg>
        <pc:picChg chg="mod">
          <ac:chgData name="Chittaranjan Hens" userId="6fc03958433e8a43" providerId="LiveId" clId="{309794F8-99CF-4983-9CCF-D5B7BCCE1DF4}" dt="2023-01-23T18:29:36.404" v="1897" actId="1076"/>
          <ac:picMkLst>
            <pc:docMk/>
            <pc:sldMk cId="3603090006" sldId="422"/>
            <ac:picMk id="5" creationId="{E8FE1320-52C4-7F81-181B-319867D48822}"/>
          </ac:picMkLst>
        </pc:picChg>
      </pc:sldChg>
      <pc:sldChg chg="addSp delSp modSp add mod ord">
        <pc:chgData name="Chittaranjan Hens" userId="6fc03958433e8a43" providerId="LiveId" clId="{309794F8-99CF-4983-9CCF-D5B7BCCE1DF4}" dt="2023-01-21T11:12:59.384" v="759" actId="113"/>
        <pc:sldMkLst>
          <pc:docMk/>
          <pc:sldMk cId="2811330060" sldId="423"/>
        </pc:sldMkLst>
        <pc:spChg chg="mod">
          <ac:chgData name="Chittaranjan Hens" userId="6fc03958433e8a43" providerId="LiveId" clId="{309794F8-99CF-4983-9CCF-D5B7BCCE1DF4}" dt="2023-01-21T11:12:59.384" v="759" actId="113"/>
          <ac:spMkLst>
            <pc:docMk/>
            <pc:sldMk cId="2811330060" sldId="423"/>
            <ac:spMk id="2" creationId="{9D943983-ACBD-CBBB-559C-333A27AB29C5}"/>
          </ac:spMkLst>
        </pc:spChg>
        <pc:picChg chg="add del mod">
          <ac:chgData name="Chittaranjan Hens" userId="6fc03958433e8a43" providerId="LiveId" clId="{309794F8-99CF-4983-9CCF-D5B7BCCE1DF4}" dt="2023-01-21T11:11:55.454" v="748" actId="478"/>
          <ac:picMkLst>
            <pc:docMk/>
            <pc:sldMk cId="2811330060" sldId="423"/>
            <ac:picMk id="5" creationId="{CF51784A-9780-185E-798A-360D337129E7}"/>
          </ac:picMkLst>
        </pc:picChg>
        <pc:picChg chg="del">
          <ac:chgData name="Chittaranjan Hens" userId="6fc03958433e8a43" providerId="LiveId" clId="{309794F8-99CF-4983-9CCF-D5B7BCCE1DF4}" dt="2023-01-21T11:11:41.523" v="743" actId="478"/>
          <ac:picMkLst>
            <pc:docMk/>
            <pc:sldMk cId="2811330060" sldId="423"/>
            <ac:picMk id="6" creationId="{32D86EAA-8132-F578-11C0-B7E7501FC960}"/>
          </ac:picMkLst>
        </pc:picChg>
        <pc:picChg chg="add mod modCrop">
          <ac:chgData name="Chittaranjan Hens" userId="6fc03958433e8a43" providerId="LiveId" clId="{309794F8-99CF-4983-9CCF-D5B7BCCE1DF4}" dt="2023-01-21T11:12:39.565" v="756" actId="14100"/>
          <ac:picMkLst>
            <pc:docMk/>
            <pc:sldMk cId="2811330060" sldId="423"/>
            <ac:picMk id="8" creationId="{3969E0D6-5815-6C7F-D335-1EE7A2A367A6}"/>
          </ac:picMkLst>
        </pc:picChg>
      </pc:sldChg>
      <pc:sldChg chg="add del">
        <pc:chgData name="Chittaranjan Hens" userId="6fc03958433e8a43" providerId="LiveId" clId="{309794F8-99CF-4983-9CCF-D5B7BCCE1DF4}" dt="2023-01-21T11:11:43.857" v="745"/>
        <pc:sldMkLst>
          <pc:docMk/>
          <pc:sldMk cId="286191094" sldId="424"/>
        </pc:sldMkLst>
      </pc:sldChg>
      <pc:sldChg chg="addSp delSp modSp add mod">
        <pc:chgData name="Chittaranjan Hens" userId="6fc03958433e8a43" providerId="LiveId" clId="{309794F8-99CF-4983-9CCF-D5B7BCCE1DF4}" dt="2023-01-21T11:14:19.805" v="770" actId="1076"/>
        <pc:sldMkLst>
          <pc:docMk/>
          <pc:sldMk cId="4075232126" sldId="424"/>
        </pc:sldMkLst>
        <pc:picChg chg="add mod">
          <ac:chgData name="Chittaranjan Hens" userId="6fc03958433e8a43" providerId="LiveId" clId="{309794F8-99CF-4983-9CCF-D5B7BCCE1DF4}" dt="2023-01-21T11:14:19.805" v="770" actId="1076"/>
          <ac:picMkLst>
            <pc:docMk/>
            <pc:sldMk cId="4075232126" sldId="424"/>
            <ac:picMk id="5" creationId="{F69C0071-C56F-2582-5A35-005C123BFE83}"/>
          </ac:picMkLst>
        </pc:picChg>
        <pc:picChg chg="add del mod">
          <ac:chgData name="Chittaranjan Hens" userId="6fc03958433e8a43" providerId="LiveId" clId="{309794F8-99CF-4983-9CCF-D5B7BCCE1DF4}" dt="2023-01-21T11:14:17.259" v="769" actId="478"/>
          <ac:picMkLst>
            <pc:docMk/>
            <pc:sldMk cId="4075232126" sldId="424"/>
            <ac:picMk id="7" creationId="{5D1CC09E-AEEC-066B-E714-242685F9D90C}"/>
          </ac:picMkLst>
        </pc:picChg>
        <pc:picChg chg="del">
          <ac:chgData name="Chittaranjan Hens" userId="6fc03958433e8a43" providerId="LiveId" clId="{309794F8-99CF-4983-9CCF-D5B7BCCE1DF4}" dt="2023-01-21T11:13:43.600" v="761" actId="478"/>
          <ac:picMkLst>
            <pc:docMk/>
            <pc:sldMk cId="4075232126" sldId="424"/>
            <ac:picMk id="8" creationId="{3969E0D6-5815-6C7F-D335-1EE7A2A367A6}"/>
          </ac:picMkLst>
        </pc:picChg>
      </pc:sldChg>
      <pc:sldChg chg="modSp add mod">
        <pc:chgData name="Chittaranjan Hens" userId="6fc03958433e8a43" providerId="LiveId" clId="{309794F8-99CF-4983-9CCF-D5B7BCCE1DF4}" dt="2023-01-21T11:14:37.370" v="838" actId="1036"/>
        <pc:sldMkLst>
          <pc:docMk/>
          <pc:sldMk cId="2123596472" sldId="425"/>
        </pc:sldMkLst>
        <pc:picChg chg="mod">
          <ac:chgData name="Chittaranjan Hens" userId="6fc03958433e8a43" providerId="LiveId" clId="{309794F8-99CF-4983-9CCF-D5B7BCCE1DF4}" dt="2023-01-21T11:14:34.009" v="819" actId="1076"/>
          <ac:picMkLst>
            <pc:docMk/>
            <pc:sldMk cId="2123596472" sldId="425"/>
            <ac:picMk id="5" creationId="{F69C0071-C56F-2582-5A35-005C123BFE83}"/>
          </ac:picMkLst>
        </pc:picChg>
        <pc:picChg chg="mod">
          <ac:chgData name="Chittaranjan Hens" userId="6fc03958433e8a43" providerId="LiveId" clId="{309794F8-99CF-4983-9CCF-D5B7BCCE1DF4}" dt="2023-01-21T11:14:37.370" v="838" actId="1036"/>
          <ac:picMkLst>
            <pc:docMk/>
            <pc:sldMk cId="2123596472" sldId="425"/>
            <ac:picMk id="7" creationId="{5D1CC09E-AEEC-066B-E714-242685F9D90C}"/>
          </ac:picMkLst>
        </pc:picChg>
      </pc:sldChg>
      <pc:sldChg chg="addSp modSp add mod">
        <pc:chgData name="Chittaranjan Hens" userId="6fc03958433e8a43" providerId="LiveId" clId="{309794F8-99CF-4983-9CCF-D5B7BCCE1DF4}" dt="2023-01-21T11:15:47.412" v="855" actId="14100"/>
        <pc:sldMkLst>
          <pc:docMk/>
          <pc:sldMk cId="3407723665" sldId="426"/>
        </pc:sldMkLst>
        <pc:picChg chg="mod">
          <ac:chgData name="Chittaranjan Hens" userId="6fc03958433e8a43" providerId="LiveId" clId="{309794F8-99CF-4983-9CCF-D5B7BCCE1DF4}" dt="2023-01-21T11:15:36.473" v="851" actId="1076"/>
          <ac:picMkLst>
            <pc:docMk/>
            <pc:sldMk cId="3407723665" sldId="426"/>
            <ac:picMk id="4" creationId="{A77CDD2A-AFD3-0864-6D67-957A858D6745}"/>
          </ac:picMkLst>
        </pc:picChg>
        <pc:picChg chg="add mod">
          <ac:chgData name="Chittaranjan Hens" userId="6fc03958433e8a43" providerId="LiveId" clId="{309794F8-99CF-4983-9CCF-D5B7BCCE1DF4}" dt="2023-01-21T11:15:47.412" v="855" actId="14100"/>
          <ac:picMkLst>
            <pc:docMk/>
            <pc:sldMk cId="3407723665" sldId="426"/>
            <ac:picMk id="6" creationId="{498AC328-0A0B-7639-5EF2-A94C293673D0}"/>
          </ac:picMkLst>
        </pc:picChg>
        <pc:picChg chg="mod">
          <ac:chgData name="Chittaranjan Hens" userId="6fc03958433e8a43" providerId="LiveId" clId="{309794F8-99CF-4983-9CCF-D5B7BCCE1DF4}" dt="2023-01-21T11:15:07.803" v="842" actId="1076"/>
          <ac:picMkLst>
            <pc:docMk/>
            <pc:sldMk cId="3407723665" sldId="426"/>
            <ac:picMk id="7" creationId="{5D1CC09E-AEEC-066B-E714-242685F9D90C}"/>
          </ac:picMkLst>
        </pc:picChg>
      </pc:sldChg>
      <pc:sldChg chg="add del">
        <pc:chgData name="Chittaranjan Hens" userId="6fc03958433e8a43" providerId="LiveId" clId="{309794F8-99CF-4983-9CCF-D5B7BCCE1DF4}" dt="2023-01-21T11:14:53.934" v="840"/>
        <pc:sldMkLst>
          <pc:docMk/>
          <pc:sldMk cId="3999520669" sldId="426"/>
        </pc:sldMkLst>
      </pc:sldChg>
      <pc:sldChg chg="add del">
        <pc:chgData name="Chittaranjan Hens" userId="6fc03958433e8a43" providerId="LiveId" clId="{309794F8-99CF-4983-9CCF-D5B7BCCE1DF4}" dt="2023-01-21T11:15:10.049" v="844"/>
        <pc:sldMkLst>
          <pc:docMk/>
          <pc:sldMk cId="576658175" sldId="427"/>
        </pc:sldMkLst>
      </pc:sldChg>
      <pc:sldChg chg="add del">
        <pc:chgData name="Chittaranjan Hens" userId="6fc03958433e8a43" providerId="LiveId" clId="{309794F8-99CF-4983-9CCF-D5B7BCCE1DF4}" dt="2023-01-21T11:15:21.940" v="846" actId="47"/>
        <pc:sldMkLst>
          <pc:docMk/>
          <pc:sldMk cId="997450834" sldId="427"/>
        </pc:sldMkLst>
      </pc:sldChg>
      <pc:sldChg chg="addSp delSp modSp add mod">
        <pc:chgData name="Chittaranjan Hens" userId="6fc03958433e8a43" providerId="LiveId" clId="{309794F8-99CF-4983-9CCF-D5B7BCCE1DF4}" dt="2023-01-21T11:18:53.247" v="898" actId="14100"/>
        <pc:sldMkLst>
          <pc:docMk/>
          <pc:sldMk cId="3131739272" sldId="427"/>
        </pc:sldMkLst>
        <pc:spChg chg="mod">
          <ac:chgData name="Chittaranjan Hens" userId="6fc03958433e8a43" providerId="LiveId" clId="{309794F8-99CF-4983-9CCF-D5B7BCCE1DF4}" dt="2023-01-21T11:18:00.630" v="889" actId="20577"/>
          <ac:spMkLst>
            <pc:docMk/>
            <pc:sldMk cId="3131739272" sldId="427"/>
            <ac:spMk id="2" creationId="{9D943983-ACBD-CBBB-559C-333A27AB29C5}"/>
          </ac:spMkLst>
        </pc:spChg>
        <pc:picChg chg="mod">
          <ac:chgData name="Chittaranjan Hens" userId="6fc03958433e8a43" providerId="LiveId" clId="{309794F8-99CF-4983-9CCF-D5B7BCCE1DF4}" dt="2023-01-21T11:18:45.602" v="895" actId="1076"/>
          <ac:picMkLst>
            <pc:docMk/>
            <pc:sldMk cId="3131739272" sldId="427"/>
            <ac:picMk id="4" creationId="{A77CDD2A-AFD3-0864-6D67-957A858D6745}"/>
          </ac:picMkLst>
        </pc:picChg>
        <pc:picChg chg="del">
          <ac:chgData name="Chittaranjan Hens" userId="6fc03958433e8a43" providerId="LiveId" clId="{309794F8-99CF-4983-9CCF-D5B7BCCE1DF4}" dt="2023-01-21T11:17:30.008" v="860" actId="478"/>
          <ac:picMkLst>
            <pc:docMk/>
            <pc:sldMk cId="3131739272" sldId="427"/>
            <ac:picMk id="5" creationId="{F69C0071-C56F-2582-5A35-005C123BFE83}"/>
          </ac:picMkLst>
        </pc:picChg>
        <pc:picChg chg="del">
          <ac:chgData name="Chittaranjan Hens" userId="6fc03958433e8a43" providerId="LiveId" clId="{309794F8-99CF-4983-9CCF-D5B7BCCE1DF4}" dt="2023-01-21T11:17:33.224" v="862" actId="478"/>
          <ac:picMkLst>
            <pc:docMk/>
            <pc:sldMk cId="3131739272" sldId="427"/>
            <ac:picMk id="6" creationId="{498AC328-0A0B-7639-5EF2-A94C293673D0}"/>
          </ac:picMkLst>
        </pc:picChg>
        <pc:picChg chg="del">
          <ac:chgData name="Chittaranjan Hens" userId="6fc03958433e8a43" providerId="LiveId" clId="{309794F8-99CF-4983-9CCF-D5B7BCCE1DF4}" dt="2023-01-21T11:17:31.571" v="861" actId="478"/>
          <ac:picMkLst>
            <pc:docMk/>
            <pc:sldMk cId="3131739272" sldId="427"/>
            <ac:picMk id="7" creationId="{5D1CC09E-AEEC-066B-E714-242685F9D90C}"/>
          </ac:picMkLst>
        </pc:picChg>
        <pc:picChg chg="add mod">
          <ac:chgData name="Chittaranjan Hens" userId="6fc03958433e8a43" providerId="LiveId" clId="{309794F8-99CF-4983-9CCF-D5B7BCCE1DF4}" dt="2023-01-21T11:17:49.664" v="865" actId="1076"/>
          <ac:picMkLst>
            <pc:docMk/>
            <pc:sldMk cId="3131739272" sldId="427"/>
            <ac:picMk id="8" creationId="{F7495CE3-E24D-90AC-40BA-BFE33F8E7141}"/>
          </ac:picMkLst>
        </pc:picChg>
        <pc:picChg chg="add mod">
          <ac:chgData name="Chittaranjan Hens" userId="6fc03958433e8a43" providerId="LiveId" clId="{309794F8-99CF-4983-9CCF-D5B7BCCE1DF4}" dt="2023-01-21T11:18:33.213" v="892" actId="1076"/>
          <ac:picMkLst>
            <pc:docMk/>
            <pc:sldMk cId="3131739272" sldId="427"/>
            <ac:picMk id="10" creationId="{217F5239-C2A0-E92D-010E-6E488AB95655}"/>
          </ac:picMkLst>
        </pc:picChg>
        <pc:picChg chg="add mod">
          <ac:chgData name="Chittaranjan Hens" userId="6fc03958433e8a43" providerId="LiveId" clId="{309794F8-99CF-4983-9CCF-D5B7BCCE1DF4}" dt="2023-01-21T11:18:53.247" v="898" actId="14100"/>
          <ac:picMkLst>
            <pc:docMk/>
            <pc:sldMk cId="3131739272" sldId="427"/>
            <ac:picMk id="12" creationId="{CB320FD8-BB69-EFFB-9190-338641EAE798}"/>
          </ac:picMkLst>
        </pc:picChg>
      </pc:sldChg>
      <pc:sldChg chg="addSp delSp modSp add mod">
        <pc:chgData name="Chittaranjan Hens" userId="6fc03958433e8a43" providerId="LiveId" clId="{309794F8-99CF-4983-9CCF-D5B7BCCE1DF4}" dt="2023-01-21T19:05:17.293" v="1154" actId="732"/>
        <pc:sldMkLst>
          <pc:docMk/>
          <pc:sldMk cId="2025037418" sldId="428"/>
        </pc:sldMkLst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2" creationId="{1BB41B81-F349-E2F1-1D1D-52F0DFAD2D92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3" creationId="{31A54CBC-7A43-569A-88C4-49E119061B48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5" creationId="{970A6DA3-CD3A-362A-5264-DDD5DDD96283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6" creationId="{D4CE01B9-E10E-41E5-3874-C285BC1D0E85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7" creationId="{02BF6975-327A-8892-56C9-3814B14DF324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9" creationId="{3A39CED6-7DB2-838A-2947-454D19C9E5A3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0" creationId="{58D09B02-3E56-1F86-86CD-C52C90DCC292}"/>
          </ac:spMkLst>
        </pc:spChg>
        <pc:spChg chg="add mod">
          <ac:chgData name="Chittaranjan Hens" userId="6fc03958433e8a43" providerId="LiveId" clId="{309794F8-99CF-4983-9CCF-D5B7BCCE1DF4}" dt="2023-01-21T16:02:34.166" v="1064" actId="1076"/>
          <ac:spMkLst>
            <pc:docMk/>
            <pc:sldMk cId="2025037418" sldId="428"/>
            <ac:spMk id="12" creationId="{F919C9D9-3B3F-ED7E-3111-F1442436505F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3" creationId="{91766EB3-0E88-9ABF-7CA7-DACC0830EA06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4" creationId="{88EE8D2E-CC84-08B1-B703-771E9F057F89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5" creationId="{6662CC16-132A-B859-ABC2-69D948387E09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6" creationId="{8D1BD15F-0D6D-3813-D76E-EE78E538DF73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7" creationId="{F85CD333-F927-35AD-9B26-D704E9D39C34}"/>
          </ac:spMkLst>
        </pc:spChg>
        <pc:spChg chg="add del mod">
          <ac:chgData name="Chittaranjan Hens" userId="6fc03958433e8a43" providerId="LiveId" clId="{309794F8-99CF-4983-9CCF-D5B7BCCE1DF4}" dt="2023-01-21T19:03:30.454" v="1137" actId="478"/>
          <ac:spMkLst>
            <pc:docMk/>
            <pc:sldMk cId="2025037418" sldId="428"/>
            <ac:spMk id="18" creationId="{77F3EDF7-232F-45CF-BF02-77D52922F47A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9" creationId="{2598E781-EF4F-B56B-07C0-93E9065FB17F}"/>
          </ac:spMkLst>
        </pc:spChg>
        <pc:spChg chg="add mod">
          <ac:chgData name="Chittaranjan Hens" userId="6fc03958433e8a43" providerId="LiveId" clId="{309794F8-99CF-4983-9CCF-D5B7BCCE1DF4}" dt="2023-01-21T19:03:40.793" v="1139" actId="1076"/>
          <ac:spMkLst>
            <pc:docMk/>
            <pc:sldMk cId="2025037418" sldId="428"/>
            <ac:spMk id="21" creationId="{814AFED6-2FB8-BE8F-BFCF-2583529DECB4}"/>
          </ac:spMkLst>
        </pc:spChg>
        <pc:spChg chg="add del mod">
          <ac:chgData name="Chittaranjan Hens" userId="6fc03958433e8a43" providerId="LiveId" clId="{309794F8-99CF-4983-9CCF-D5B7BCCE1DF4}" dt="2023-01-21T19:04:20.496" v="1143"/>
          <ac:spMkLst>
            <pc:docMk/>
            <pc:sldMk cId="2025037418" sldId="428"/>
            <ac:spMk id="22" creationId="{756279FB-7307-F188-5934-FDD559EA025B}"/>
          </ac:spMkLst>
        </pc:spChg>
        <pc:spChg chg="add mod">
          <ac:chgData name="Chittaranjan Hens" userId="6fc03958433e8a43" providerId="LiveId" clId="{309794F8-99CF-4983-9CCF-D5B7BCCE1DF4}" dt="2023-01-21T19:05:10.177" v="1153" actId="1076"/>
          <ac:spMkLst>
            <pc:docMk/>
            <pc:sldMk cId="2025037418" sldId="428"/>
            <ac:spMk id="23" creationId="{0DD5E4A6-3D2D-6C15-CAD3-7962AAE7AE6C}"/>
          </ac:spMkLst>
        </pc:spChg>
        <pc:picChg chg="del">
          <ac:chgData name="Chittaranjan Hens" userId="6fc03958433e8a43" providerId="LiveId" clId="{309794F8-99CF-4983-9CCF-D5B7BCCE1DF4}" dt="2023-01-21T15:58:38.612" v="987" actId="478"/>
          <ac:picMkLst>
            <pc:docMk/>
            <pc:sldMk cId="2025037418" sldId="428"/>
            <ac:picMk id="4" creationId="{A77CDD2A-AFD3-0864-6D67-957A858D6745}"/>
          </ac:picMkLst>
        </pc:picChg>
        <pc:picChg chg="add mod ord">
          <ac:chgData name="Chittaranjan Hens" userId="6fc03958433e8a43" providerId="LiveId" clId="{309794F8-99CF-4983-9CCF-D5B7BCCE1DF4}" dt="2023-01-21T19:04:43.603" v="1149" actId="207"/>
          <ac:picMkLst>
            <pc:docMk/>
            <pc:sldMk cId="2025037418" sldId="428"/>
            <ac:picMk id="8" creationId="{EE007A6A-266A-D592-F141-F97DEAB7A24A}"/>
          </ac:picMkLst>
        </pc:picChg>
        <pc:picChg chg="add mod modCrop">
          <ac:chgData name="Chittaranjan Hens" userId="6fc03958433e8a43" providerId="LiveId" clId="{309794F8-99CF-4983-9CCF-D5B7BCCE1DF4}" dt="2023-01-21T19:05:17.293" v="1154" actId="732"/>
          <ac:picMkLst>
            <pc:docMk/>
            <pc:sldMk cId="2025037418" sldId="428"/>
            <ac:picMk id="20" creationId="{BA52AFFC-C3A9-A016-5A83-B0B2935BC30F}"/>
          </ac:picMkLst>
        </pc:picChg>
        <pc:picChg chg="add mod">
          <ac:chgData name="Chittaranjan Hens" userId="6fc03958433e8a43" providerId="LiveId" clId="{309794F8-99CF-4983-9CCF-D5B7BCCE1DF4}" dt="2023-01-21T19:04:33.714" v="1146" actId="1076"/>
          <ac:picMkLst>
            <pc:docMk/>
            <pc:sldMk cId="2025037418" sldId="428"/>
            <ac:picMk id="1026" creationId="{C9554E28-A7D8-A53F-52A4-57C2C8539484}"/>
          </ac:picMkLst>
        </pc:picChg>
      </pc:sldChg>
      <pc:sldChg chg="delSp add del mod">
        <pc:chgData name="Chittaranjan Hens" userId="6fc03958433e8a43" providerId="LiveId" clId="{309794F8-99CF-4983-9CCF-D5B7BCCE1DF4}" dt="2023-01-21T11:22:19.654" v="904" actId="47"/>
        <pc:sldMkLst>
          <pc:docMk/>
          <pc:sldMk cId="3001124329" sldId="428"/>
        </pc:sldMkLst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2" creationId="{1BB41B81-F349-E2F1-1D1D-52F0DFAD2D92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3" creationId="{31A54CBC-7A43-569A-88C4-49E119061B48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5" creationId="{970A6DA3-CD3A-362A-5264-DDD5DDD96283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6" creationId="{D4CE01B9-E10E-41E5-3874-C285BC1D0E85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7" creationId="{02BF6975-327A-8892-56C9-3814B14DF324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9" creationId="{3A39CED6-7DB2-838A-2947-454D19C9E5A3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0" creationId="{58D09B02-3E56-1F86-86CD-C52C90DCC292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3" creationId="{91766EB3-0E88-9ABF-7CA7-DACC0830EA06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4" creationId="{88EE8D2E-CC84-08B1-B703-771E9F057F89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5" creationId="{6662CC16-132A-B859-ABC2-69D948387E09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6" creationId="{8D1BD15F-0D6D-3813-D76E-EE78E538DF73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7" creationId="{F85CD333-F927-35AD-9B26-D704E9D39C34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9" creationId="{2598E781-EF4F-B56B-07C0-93E9065FB17F}"/>
          </ac:spMkLst>
        </pc:spChg>
        <pc:picChg chg="del">
          <ac:chgData name="Chittaranjan Hens" userId="6fc03958433e8a43" providerId="LiveId" clId="{309794F8-99CF-4983-9CCF-D5B7BCCE1DF4}" dt="2023-01-21T11:21:41.978" v="900" actId="478"/>
          <ac:picMkLst>
            <pc:docMk/>
            <pc:sldMk cId="3001124329" sldId="428"/>
            <ac:picMk id="4" creationId="{A77CDD2A-AFD3-0864-6D67-957A858D6745}"/>
          </ac:picMkLst>
        </pc:picChg>
      </pc:sldChg>
      <pc:sldChg chg="addSp delSp modSp add mod">
        <pc:chgData name="Chittaranjan Hens" userId="6fc03958433e8a43" providerId="LiveId" clId="{309794F8-99CF-4983-9CCF-D5B7BCCE1DF4}" dt="2023-01-22T02:43:56.696" v="1278" actId="478"/>
        <pc:sldMkLst>
          <pc:docMk/>
          <pc:sldMk cId="355332200" sldId="429"/>
        </pc:sldMkLst>
        <pc:spChg chg="add mod">
          <ac:chgData name="Chittaranjan Hens" userId="6fc03958433e8a43" providerId="LiveId" clId="{309794F8-99CF-4983-9CCF-D5B7BCCE1DF4}" dt="2023-01-21T19:06:59.547" v="1187" actId="2711"/>
          <ac:spMkLst>
            <pc:docMk/>
            <pc:sldMk cId="355332200" sldId="429"/>
            <ac:spMk id="4" creationId="{64A1C7C0-C769-20C6-8088-2AD6B3038E3B}"/>
          </ac:spMkLst>
        </pc:spChg>
        <pc:spChg chg="add mod">
          <ac:chgData name="Chittaranjan Hens" userId="6fc03958433e8a43" providerId="LiveId" clId="{309794F8-99CF-4983-9CCF-D5B7BCCE1DF4}" dt="2023-01-21T19:06:59.547" v="1187" actId="2711"/>
          <ac:spMkLst>
            <pc:docMk/>
            <pc:sldMk cId="355332200" sldId="429"/>
            <ac:spMk id="5" creationId="{A13EEADB-11B4-B900-F66A-7FEB99BA8ABA}"/>
          </ac:spMkLst>
        </pc:spChg>
        <pc:spChg chg="add mod">
          <ac:chgData name="Chittaranjan Hens" userId="6fc03958433e8a43" providerId="LiveId" clId="{309794F8-99CF-4983-9CCF-D5B7BCCE1DF4}" dt="2023-01-21T19:06:59.547" v="1187" actId="2711"/>
          <ac:spMkLst>
            <pc:docMk/>
            <pc:sldMk cId="355332200" sldId="429"/>
            <ac:spMk id="6" creationId="{3039A4EB-A10E-DA01-BCD4-40A6288E5864}"/>
          </ac:spMkLst>
        </pc:spChg>
        <pc:spChg chg="add mod">
          <ac:chgData name="Chittaranjan Hens" userId="6fc03958433e8a43" providerId="LiveId" clId="{309794F8-99CF-4983-9CCF-D5B7BCCE1DF4}" dt="2023-01-21T19:05:36.310" v="1158" actId="1076"/>
          <ac:spMkLst>
            <pc:docMk/>
            <pc:sldMk cId="355332200" sldId="429"/>
            <ac:spMk id="7" creationId="{C8FC88BC-AC56-3C8D-6544-6187107E359D}"/>
          </ac:spMkLst>
        </pc:spChg>
        <pc:spChg chg="del">
          <ac:chgData name="Chittaranjan Hens" userId="6fc03958433e8a43" providerId="LiveId" clId="{309794F8-99CF-4983-9CCF-D5B7BCCE1DF4}" dt="2023-01-22T02:43:56.696" v="1278" actId="478"/>
          <ac:spMkLst>
            <pc:docMk/>
            <pc:sldMk cId="355332200" sldId="429"/>
            <ac:spMk id="12" creationId="{F919C9D9-3B3F-ED7E-3111-F1442436505F}"/>
          </ac:spMkLst>
        </pc:spChg>
        <pc:spChg chg="del">
          <ac:chgData name="Chittaranjan Hens" userId="6fc03958433e8a43" providerId="LiveId" clId="{309794F8-99CF-4983-9CCF-D5B7BCCE1DF4}" dt="2023-01-21T16:05:04.791" v="1068" actId="478"/>
          <ac:spMkLst>
            <pc:docMk/>
            <pc:sldMk cId="355332200" sldId="429"/>
            <ac:spMk id="18" creationId="{77F3EDF7-232F-45CF-BF02-77D52922F47A}"/>
          </ac:spMkLst>
        </pc:spChg>
        <pc:picChg chg="add mod">
          <ac:chgData name="Chittaranjan Hens" userId="6fc03958433e8a43" providerId="LiveId" clId="{309794F8-99CF-4983-9CCF-D5B7BCCE1DF4}" dt="2023-01-21T16:05:26.285" v="1073" actId="1076"/>
          <ac:picMkLst>
            <pc:docMk/>
            <pc:sldMk cId="355332200" sldId="429"/>
            <ac:picMk id="2" creationId="{E0008029-65D5-00EC-1DAD-ACB534EE2074}"/>
          </ac:picMkLst>
        </pc:picChg>
        <pc:picChg chg="add mod">
          <ac:chgData name="Chittaranjan Hens" userId="6fc03958433e8a43" providerId="LiveId" clId="{309794F8-99CF-4983-9CCF-D5B7BCCE1DF4}" dt="2023-01-21T16:05:22.171" v="1072" actId="207"/>
          <ac:picMkLst>
            <pc:docMk/>
            <pc:sldMk cId="355332200" sldId="429"/>
            <ac:picMk id="3" creationId="{94FAD011-A829-6B4C-106A-A95845369CCE}"/>
          </ac:picMkLst>
        </pc:picChg>
        <pc:picChg chg="add del mod">
          <ac:chgData name="Chittaranjan Hens" userId="6fc03958433e8a43" providerId="LiveId" clId="{309794F8-99CF-4983-9CCF-D5B7BCCE1DF4}" dt="2023-01-22T02:43:54.469" v="1277" actId="478"/>
          <ac:picMkLst>
            <pc:docMk/>
            <pc:sldMk cId="355332200" sldId="429"/>
            <ac:picMk id="8" creationId="{EE007A6A-266A-D592-F141-F97DEAB7A24A}"/>
          </ac:picMkLst>
        </pc:picChg>
        <pc:picChg chg="del">
          <ac:chgData name="Chittaranjan Hens" userId="6fc03958433e8a43" providerId="LiveId" clId="{309794F8-99CF-4983-9CCF-D5B7BCCE1DF4}" dt="2023-01-21T16:04:59.717" v="1066" actId="478"/>
          <ac:picMkLst>
            <pc:docMk/>
            <pc:sldMk cId="355332200" sldId="429"/>
            <ac:picMk id="20" creationId="{BA52AFFC-C3A9-A016-5A83-B0B2935BC30F}"/>
          </ac:picMkLst>
        </pc:picChg>
        <pc:picChg chg="del">
          <ac:chgData name="Chittaranjan Hens" userId="6fc03958433e8a43" providerId="LiveId" clId="{309794F8-99CF-4983-9CCF-D5B7BCCE1DF4}" dt="2023-01-21T16:05:01.588" v="1067" actId="478"/>
          <ac:picMkLst>
            <pc:docMk/>
            <pc:sldMk cId="355332200" sldId="429"/>
            <ac:picMk id="1026" creationId="{C9554E28-A7D8-A53F-52A4-57C2C8539484}"/>
          </ac:picMkLst>
        </pc:picChg>
      </pc:sldChg>
      <pc:sldChg chg="add del">
        <pc:chgData name="Chittaranjan Hens" userId="6fc03958433e8a43" providerId="LiveId" clId="{309794F8-99CF-4983-9CCF-D5B7BCCE1DF4}" dt="2023-01-21T11:21:44.957" v="902"/>
        <pc:sldMkLst>
          <pc:docMk/>
          <pc:sldMk cId="3231762595" sldId="429"/>
        </pc:sldMkLst>
      </pc:sldChg>
      <pc:sldChg chg="addSp delSp modSp new mod setBg">
        <pc:chgData name="Chittaranjan Hens" userId="6fc03958433e8a43" providerId="LiveId" clId="{309794F8-99CF-4983-9CCF-D5B7BCCE1DF4}" dt="2023-01-21T19:04:09.655" v="1141" actId="404"/>
        <pc:sldMkLst>
          <pc:docMk/>
          <pc:sldMk cId="454236153" sldId="430"/>
        </pc:sldMkLst>
        <pc:spChg chg="del">
          <ac:chgData name="Chittaranjan Hens" userId="6fc03958433e8a43" providerId="LiveId" clId="{309794F8-99CF-4983-9CCF-D5B7BCCE1DF4}" dt="2023-01-21T16:08:31.045" v="1075" actId="478"/>
          <ac:spMkLst>
            <pc:docMk/>
            <pc:sldMk cId="454236153" sldId="430"/>
            <ac:spMk id="2" creationId="{835EA482-AF6E-B637-47A0-7263DD08C2B1}"/>
          </ac:spMkLst>
        </pc:spChg>
        <pc:spChg chg="del">
          <ac:chgData name="Chittaranjan Hens" userId="6fc03958433e8a43" providerId="LiveId" clId="{309794F8-99CF-4983-9CCF-D5B7BCCE1DF4}" dt="2023-01-21T16:08:32.961" v="1076" actId="478"/>
          <ac:spMkLst>
            <pc:docMk/>
            <pc:sldMk cId="454236153" sldId="430"/>
            <ac:spMk id="3" creationId="{AA747848-20CA-4725-9F0A-E7A0653E9D1C}"/>
          </ac:spMkLst>
        </pc:spChg>
        <pc:spChg chg="add mod ord">
          <ac:chgData name="Chittaranjan Hens" userId="6fc03958433e8a43" providerId="LiveId" clId="{309794F8-99CF-4983-9CCF-D5B7BCCE1DF4}" dt="2023-01-21T19:04:09.655" v="1141" actId="404"/>
          <ac:spMkLst>
            <pc:docMk/>
            <pc:sldMk cId="454236153" sldId="430"/>
            <ac:spMk id="5" creationId="{84FC4AF0-196C-21D5-654D-1B2C940F6F88}"/>
          </ac:spMkLst>
        </pc:spChg>
        <pc:spChg chg="add">
          <ac:chgData name="Chittaranjan Hens" userId="6fc03958433e8a43" providerId="LiveId" clId="{309794F8-99CF-4983-9CCF-D5B7BCCE1DF4}" dt="2023-01-21T16:27:49.468" v="1097" actId="26606"/>
          <ac:spMkLst>
            <pc:docMk/>
            <pc:sldMk cId="454236153" sldId="430"/>
            <ac:spMk id="8" creationId="{E91DC736-0EF8-4F87-9146-EBF1D2EE4D3D}"/>
          </ac:spMkLst>
        </pc:spChg>
        <pc:spChg chg="add">
          <ac:chgData name="Chittaranjan Hens" userId="6fc03958433e8a43" providerId="LiveId" clId="{309794F8-99CF-4983-9CCF-D5B7BCCE1DF4}" dt="2023-01-21T16:27:49.468" v="1097" actId="26606"/>
          <ac:spMkLst>
            <pc:docMk/>
            <pc:sldMk cId="454236153" sldId="430"/>
            <ac:spMk id="9" creationId="{097CD68E-23E3-4007-8847-CD0944C4F7BE}"/>
          </ac:spMkLst>
        </pc:spChg>
        <pc:spChg chg="add">
          <ac:chgData name="Chittaranjan Hens" userId="6fc03958433e8a43" providerId="LiveId" clId="{309794F8-99CF-4983-9CCF-D5B7BCCE1DF4}" dt="2023-01-21T16:27:49.468" v="1097" actId="26606"/>
          <ac:spMkLst>
            <pc:docMk/>
            <pc:sldMk cId="454236153" sldId="430"/>
            <ac:spMk id="10" creationId="{AF2F604E-43BE-4DC3-B983-E071523364F8}"/>
          </ac:spMkLst>
        </pc:spChg>
        <pc:spChg chg="add del">
          <ac:chgData name="Chittaranjan Hens" userId="6fc03958433e8a43" providerId="LiveId" clId="{309794F8-99CF-4983-9CCF-D5B7BCCE1DF4}" dt="2023-01-21T16:09:15.977" v="1093" actId="26606"/>
          <ac:spMkLst>
            <pc:docMk/>
            <pc:sldMk cId="454236153" sldId="430"/>
            <ac:spMk id="11" creationId="{E91DC736-0EF8-4F87-9146-EBF1D2EE4D3D}"/>
          </ac:spMkLst>
        </pc:spChg>
        <pc:spChg chg="add">
          <ac:chgData name="Chittaranjan Hens" userId="6fc03958433e8a43" providerId="LiveId" clId="{309794F8-99CF-4983-9CCF-D5B7BCCE1DF4}" dt="2023-01-21T16:27:49.468" v="1097" actId="26606"/>
          <ac:spMkLst>
            <pc:docMk/>
            <pc:sldMk cId="454236153" sldId="430"/>
            <ac:spMk id="12" creationId="{08C9B587-E65E-4B52-B37C-ABEBB6E87928}"/>
          </ac:spMkLst>
        </pc:spChg>
        <pc:spChg chg="add del">
          <ac:chgData name="Chittaranjan Hens" userId="6fc03958433e8a43" providerId="LiveId" clId="{309794F8-99CF-4983-9CCF-D5B7BCCE1DF4}" dt="2023-01-21T16:09:15.977" v="1093" actId="26606"/>
          <ac:spMkLst>
            <pc:docMk/>
            <pc:sldMk cId="454236153" sldId="430"/>
            <ac:spMk id="13" creationId="{097CD68E-23E3-4007-8847-CD0944C4F7BE}"/>
          </ac:spMkLst>
        </pc:spChg>
        <pc:spChg chg="add mod">
          <ac:chgData name="Chittaranjan Hens" userId="6fc03958433e8a43" providerId="LiveId" clId="{309794F8-99CF-4983-9CCF-D5B7BCCE1DF4}" dt="2023-01-21T17:37:45.271" v="1130" actId="1076"/>
          <ac:spMkLst>
            <pc:docMk/>
            <pc:sldMk cId="454236153" sldId="430"/>
            <ac:spMk id="14" creationId="{5C751F3B-C2D7-B7EA-2F78-039B123CA9B0}"/>
          </ac:spMkLst>
        </pc:spChg>
        <pc:spChg chg="add del">
          <ac:chgData name="Chittaranjan Hens" userId="6fc03958433e8a43" providerId="LiveId" clId="{309794F8-99CF-4983-9CCF-D5B7BCCE1DF4}" dt="2023-01-21T16:09:15.977" v="1093" actId="26606"/>
          <ac:spMkLst>
            <pc:docMk/>
            <pc:sldMk cId="454236153" sldId="430"/>
            <ac:spMk id="15" creationId="{AF2F604E-43BE-4DC3-B983-E071523364F8}"/>
          </ac:spMkLst>
        </pc:spChg>
        <pc:spChg chg="add del">
          <ac:chgData name="Chittaranjan Hens" userId="6fc03958433e8a43" providerId="LiveId" clId="{309794F8-99CF-4983-9CCF-D5B7BCCE1DF4}" dt="2023-01-21T16:09:15.977" v="1093" actId="26606"/>
          <ac:spMkLst>
            <pc:docMk/>
            <pc:sldMk cId="454236153" sldId="430"/>
            <ac:spMk id="17" creationId="{08C9B587-E65E-4B52-B37C-ABEBB6E87928}"/>
          </ac:spMkLst>
        </pc:spChg>
        <pc:spChg chg="add mod">
          <ac:chgData name="Chittaranjan Hens" userId="6fc03958433e8a43" providerId="LiveId" clId="{309794F8-99CF-4983-9CCF-D5B7BCCE1DF4}" dt="2023-01-21T19:03:16.972" v="1135" actId="14100"/>
          <ac:spMkLst>
            <pc:docMk/>
            <pc:sldMk cId="454236153" sldId="430"/>
            <ac:spMk id="18" creationId="{1C1128E9-DE22-7458-DEAE-9B1111AC3DDE}"/>
          </ac:spMkLst>
        </pc:spChg>
        <pc:spChg chg="add del">
          <ac:chgData name="Chittaranjan Hens" userId="6fc03958433e8a43" providerId="LiveId" clId="{309794F8-99CF-4983-9CCF-D5B7BCCE1DF4}" dt="2023-01-21T16:09:17.439" v="1095" actId="26606"/>
          <ac:spMkLst>
            <pc:docMk/>
            <pc:sldMk cId="454236153" sldId="430"/>
            <ac:spMk id="19" creationId="{37C89E4B-3C9F-44B9-8B86-D9E3D112D8EC}"/>
          </ac:spMkLst>
        </pc:spChg>
        <pc:picChg chg="add mod ord">
          <ac:chgData name="Chittaranjan Hens" userId="6fc03958433e8a43" providerId="LiveId" clId="{309794F8-99CF-4983-9CCF-D5B7BCCE1DF4}" dt="2023-01-21T16:27:49.468" v="1097" actId="26606"/>
          <ac:picMkLst>
            <pc:docMk/>
            <pc:sldMk cId="454236153" sldId="430"/>
            <ac:picMk id="6" creationId="{3A9B1544-4E77-11A3-6B67-89CAA0A33930}"/>
          </ac:picMkLst>
        </pc:picChg>
        <pc:picChg chg="add mod">
          <ac:chgData name="Chittaranjan Hens" userId="6fc03958433e8a43" providerId="LiveId" clId="{309794F8-99CF-4983-9CCF-D5B7BCCE1DF4}" dt="2023-01-21T17:37:17.716" v="1125" actId="1076"/>
          <ac:picMkLst>
            <pc:docMk/>
            <pc:sldMk cId="454236153" sldId="430"/>
            <ac:picMk id="16" creationId="{F236F48E-DC01-4604-9178-4F8085C55335}"/>
          </ac:picMkLst>
        </pc:picChg>
        <pc:cxnChg chg="add del">
          <ac:chgData name="Chittaranjan Hens" userId="6fc03958433e8a43" providerId="LiveId" clId="{309794F8-99CF-4983-9CCF-D5B7BCCE1DF4}" dt="2023-01-21T16:09:17.439" v="1095" actId="26606"/>
          <ac:cxnSpMkLst>
            <pc:docMk/>
            <pc:sldMk cId="454236153" sldId="430"/>
            <ac:cxnSpMk id="20" creationId="{AA2EAA10-076F-46BD-8F0F-B9A2FB77A85C}"/>
          </ac:cxnSpMkLst>
        </pc:cxnChg>
        <pc:cxnChg chg="add del">
          <ac:chgData name="Chittaranjan Hens" userId="6fc03958433e8a43" providerId="LiveId" clId="{309794F8-99CF-4983-9CCF-D5B7BCCE1DF4}" dt="2023-01-21T16:09:17.439" v="1095" actId="26606"/>
          <ac:cxnSpMkLst>
            <pc:docMk/>
            <pc:sldMk cId="454236153" sldId="430"/>
            <ac:cxnSpMk id="21" creationId="{D891E407-403B-4764-86C9-33A56D3BCAA3}"/>
          </ac:cxnSpMkLst>
        </pc:cxnChg>
      </pc:sldChg>
      <pc:sldChg chg="add del">
        <pc:chgData name="Chittaranjan Hens" userId="6fc03958433e8a43" providerId="LiveId" clId="{309794F8-99CF-4983-9CCF-D5B7BCCE1DF4}" dt="2023-01-21T16:05:07.337" v="1070"/>
        <pc:sldMkLst>
          <pc:docMk/>
          <pc:sldMk cId="2566995070" sldId="430"/>
        </pc:sldMkLst>
      </pc:sldChg>
      <pc:sldChg chg="addSp delSp modSp add del mod modAnim">
        <pc:chgData name="Chittaranjan Hens" userId="6fc03958433e8a43" providerId="LiveId" clId="{309794F8-99CF-4983-9CCF-D5B7BCCE1DF4}" dt="2023-01-22T03:00:48.026" v="1426" actId="47"/>
        <pc:sldMkLst>
          <pc:docMk/>
          <pc:sldMk cId="1330093258" sldId="431"/>
        </pc:sldMkLst>
        <pc:spChg chg="del">
          <ac:chgData name="Chittaranjan Hens" userId="6fc03958433e8a43" providerId="LiveId" clId="{309794F8-99CF-4983-9CCF-D5B7BCCE1DF4}" dt="2023-01-21T19:02:11.233" v="1132" actId="478"/>
          <ac:spMkLst>
            <pc:docMk/>
            <pc:sldMk cId="1330093258" sldId="431"/>
            <ac:spMk id="2" creationId="{ECE02996-8A1A-2948-A0D2-505FA82FB248}"/>
          </ac:spMkLst>
        </pc:spChg>
        <pc:spChg chg="del">
          <ac:chgData name="Chittaranjan Hens" userId="6fc03958433e8a43" providerId="LiveId" clId="{309794F8-99CF-4983-9CCF-D5B7BCCE1DF4}" dt="2023-01-21T19:03:01.711" v="1133" actId="478"/>
          <ac:spMkLst>
            <pc:docMk/>
            <pc:sldMk cId="1330093258" sldId="431"/>
            <ac:spMk id="4" creationId="{CAD1F2BC-EC35-3E46-B979-EB8F286B872C}"/>
          </ac:spMkLst>
        </pc:spChg>
        <pc:spChg chg="add del">
          <ac:chgData name="Chittaranjan Hens" userId="6fc03958433e8a43" providerId="LiveId" clId="{309794F8-99CF-4983-9CCF-D5B7BCCE1DF4}" dt="2023-01-22T02:59:58.902" v="1418" actId="478"/>
          <ac:spMkLst>
            <pc:docMk/>
            <pc:sldMk cId="1330093258" sldId="431"/>
            <ac:spMk id="170" creationId="{CC254ABE-6EB5-DF40-9DB1-848683F25D25}"/>
          </ac:spMkLst>
        </pc:spChg>
        <pc:spChg chg="add del">
          <ac:chgData name="Chittaranjan Hens" userId="6fc03958433e8a43" providerId="LiveId" clId="{309794F8-99CF-4983-9CCF-D5B7BCCE1DF4}" dt="2023-01-22T02:59:58.902" v="1418" actId="478"/>
          <ac:spMkLst>
            <pc:docMk/>
            <pc:sldMk cId="1330093258" sldId="431"/>
            <ac:spMk id="210" creationId="{2BD7C186-D2D7-4A41-A18C-F665542D4C89}"/>
          </ac:spMkLst>
        </pc:s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9" creationId="{E18FC7CB-F27E-7B4B-853C-0988D90041D8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10" creationId="{1CA35E5F-8F49-8446-B551-1024D2A32E72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19" creationId="{D95D60F6-83F6-4E46-9A56-954AF34E6E4F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23" creationId="{7BBC1820-3FD6-4942-8A9F-9D0F42FB53D9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24" creationId="{432822F8-DF06-034D-8825-3AA99FD8F6F2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25" creationId="{FA36BDEF-02C9-8B4A-A4AA-55C77B6C1070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31" creationId="{AB961EC0-9A7F-CD43-9812-17435496F34E}"/>
          </ac:grpSpMkLst>
        </pc:grpChg>
        <pc:grpChg chg="add del mod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32" creationId="{3F6143C7-BF76-C147-99B9-7E2251BD1E4A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33" creationId="{8A618ABF-C352-144D-BB1C-DEDE7A66951F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34" creationId="{5EC1D50E-1A45-954B-B9A9-B58C60D02D27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35" creationId="{026E84CC-BC83-DB41-A6EE-95CADF46B7A8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36" creationId="{76F7FF59-3F43-D346-A416-335207C0313B}"/>
          </ac:grpSpMkLst>
        </pc:grpChg>
        <pc:picChg chg="del mod">
          <ac:chgData name="Chittaranjan Hens" userId="6fc03958433e8a43" providerId="LiveId" clId="{309794F8-99CF-4983-9CCF-D5B7BCCE1DF4}" dt="2023-01-22T02:59:49.747" v="1415" actId="478"/>
          <ac:picMkLst>
            <pc:docMk/>
            <pc:sldMk cId="1330093258" sldId="431"/>
            <ac:picMk id="3" creationId="{D4C8FB53-24D5-6129-80B2-D1221E121F0B}"/>
          </ac:picMkLst>
        </pc:picChg>
        <pc:picChg chg="add del mod">
          <ac:chgData name="Chittaranjan Hens" userId="6fc03958433e8a43" providerId="LiveId" clId="{309794F8-99CF-4983-9CCF-D5B7BCCE1DF4}" dt="2023-01-22T03:00:23.489" v="1421" actId="21"/>
          <ac:picMkLst>
            <pc:docMk/>
            <pc:sldMk cId="1330093258" sldId="431"/>
            <ac:picMk id="2050" creationId="{AF922EFD-789D-1D2F-F5F2-B2A079A866D1}"/>
          </ac:picMkLst>
        </pc:picChg>
      </pc:sldChg>
      <pc:sldChg chg="add del">
        <pc:chgData name="Chittaranjan Hens" userId="6fc03958433e8a43" providerId="LiveId" clId="{309794F8-99CF-4983-9CCF-D5B7BCCE1DF4}" dt="2023-01-21T17:33:11.858" v="1103"/>
        <pc:sldMkLst>
          <pc:docMk/>
          <pc:sldMk cId="1578463811" sldId="432"/>
        </pc:sldMkLst>
      </pc:sldChg>
      <pc:sldChg chg="addSp delSp modSp add mod ord">
        <pc:chgData name="Chittaranjan Hens" userId="6fc03958433e8a43" providerId="LiveId" clId="{309794F8-99CF-4983-9CCF-D5B7BCCE1DF4}" dt="2023-01-22T02:52:41.261" v="1386"/>
        <pc:sldMkLst>
          <pc:docMk/>
          <pc:sldMk cId="2865835326" sldId="432"/>
        </pc:sldMkLst>
        <pc:spChg chg="add del mod">
          <ac:chgData name="Chittaranjan Hens" userId="6fc03958433e8a43" providerId="LiveId" clId="{309794F8-99CF-4983-9CCF-D5B7BCCE1DF4}" dt="2023-01-22T02:52:40.385" v="1385" actId="478"/>
          <ac:spMkLst>
            <pc:docMk/>
            <pc:sldMk cId="2865835326" sldId="432"/>
            <ac:spMk id="4" creationId="{46C53B46-0453-26A6-01B0-D74D6CBBDE6A}"/>
          </ac:spMkLst>
        </pc:spChg>
        <pc:spChg chg="add mod">
          <ac:chgData name="Chittaranjan Hens" userId="6fc03958433e8a43" providerId="LiveId" clId="{309794F8-99CF-4983-9CCF-D5B7BCCE1DF4}" dt="2023-01-22T02:52:41.261" v="1386"/>
          <ac:spMkLst>
            <pc:docMk/>
            <pc:sldMk cId="2865835326" sldId="432"/>
            <ac:spMk id="5" creationId="{4CD34A4E-B61D-36EF-0E1D-057D61AD7F4B}"/>
          </ac:spMkLst>
        </pc:spChg>
        <pc:spChg chg="del">
          <ac:chgData name="Chittaranjan Hens" userId="6fc03958433e8a43" providerId="LiveId" clId="{309794F8-99CF-4983-9CCF-D5B7BCCE1DF4}" dt="2023-01-21T19:28:04.658" v="1262" actId="478"/>
          <ac:spMkLst>
            <pc:docMk/>
            <pc:sldMk cId="2865835326" sldId="432"/>
            <ac:spMk id="12" creationId="{F919C9D9-3B3F-ED7E-3111-F1442436505F}"/>
          </ac:spMkLst>
        </pc:spChg>
        <pc:spChg chg="del">
          <ac:chgData name="Chittaranjan Hens" userId="6fc03958433e8a43" providerId="LiveId" clId="{309794F8-99CF-4983-9CCF-D5B7BCCE1DF4}" dt="2023-01-21T19:28:01.016" v="1261" actId="478"/>
          <ac:spMkLst>
            <pc:docMk/>
            <pc:sldMk cId="2865835326" sldId="432"/>
            <ac:spMk id="21" creationId="{814AFED6-2FB8-BE8F-BFCF-2583529DECB4}"/>
          </ac:spMkLst>
        </pc:spChg>
        <pc:spChg chg="del">
          <ac:chgData name="Chittaranjan Hens" userId="6fc03958433e8a43" providerId="LiveId" clId="{309794F8-99CF-4983-9CCF-D5B7BCCE1DF4}" dt="2023-01-21T19:08:39.246" v="1192" actId="478"/>
          <ac:spMkLst>
            <pc:docMk/>
            <pc:sldMk cId="2865835326" sldId="432"/>
            <ac:spMk id="23" creationId="{0DD5E4A6-3D2D-6C15-CAD3-7962AAE7AE6C}"/>
          </ac:spMkLst>
        </pc:spChg>
        <pc:picChg chg="add mod">
          <ac:chgData name="Chittaranjan Hens" userId="6fc03958433e8a43" providerId="LiveId" clId="{309794F8-99CF-4983-9CCF-D5B7BCCE1DF4}" dt="2023-01-21T19:28:49.806" v="1263"/>
          <ac:picMkLst>
            <pc:docMk/>
            <pc:sldMk cId="2865835326" sldId="432"/>
            <ac:picMk id="2" creationId="{ECD3D644-A0F2-1C3E-E54C-2B73F1539201}"/>
          </ac:picMkLst>
        </pc:picChg>
        <pc:picChg chg="add mod">
          <ac:chgData name="Chittaranjan Hens" userId="6fc03958433e8a43" providerId="LiveId" clId="{309794F8-99CF-4983-9CCF-D5B7BCCE1DF4}" dt="2023-01-21T19:28:49.806" v="1263"/>
          <ac:picMkLst>
            <pc:docMk/>
            <pc:sldMk cId="2865835326" sldId="432"/>
            <ac:picMk id="3" creationId="{C6D8CC78-ED30-88E7-780C-0131DEEB6B85}"/>
          </ac:picMkLst>
        </pc:picChg>
        <pc:picChg chg="mod">
          <ac:chgData name="Chittaranjan Hens" userId="6fc03958433e8a43" providerId="LiveId" clId="{309794F8-99CF-4983-9CCF-D5B7BCCE1DF4}" dt="2023-01-21T19:08:52.450" v="1195" actId="14100"/>
          <ac:picMkLst>
            <pc:docMk/>
            <pc:sldMk cId="2865835326" sldId="432"/>
            <ac:picMk id="8" creationId="{EE007A6A-266A-D592-F141-F97DEAB7A24A}"/>
          </ac:picMkLst>
        </pc:picChg>
        <pc:picChg chg="del">
          <ac:chgData name="Chittaranjan Hens" userId="6fc03958433e8a43" providerId="LiveId" clId="{309794F8-99CF-4983-9CCF-D5B7BCCE1DF4}" dt="2023-01-21T19:08:39.246" v="1192" actId="478"/>
          <ac:picMkLst>
            <pc:docMk/>
            <pc:sldMk cId="2865835326" sldId="432"/>
            <ac:picMk id="20" creationId="{BA52AFFC-C3A9-A016-5A83-B0B2935BC30F}"/>
          </ac:picMkLst>
        </pc:picChg>
        <pc:picChg chg="del">
          <ac:chgData name="Chittaranjan Hens" userId="6fc03958433e8a43" providerId="LiveId" clId="{309794F8-99CF-4983-9CCF-D5B7BCCE1DF4}" dt="2023-01-21T19:28:01.016" v="1261" actId="478"/>
          <ac:picMkLst>
            <pc:docMk/>
            <pc:sldMk cId="2865835326" sldId="432"/>
            <ac:picMk id="1026" creationId="{C9554E28-A7D8-A53F-52A4-57C2C8539484}"/>
          </ac:picMkLst>
        </pc:picChg>
        <pc:picChg chg="add del mod">
          <ac:chgData name="Chittaranjan Hens" userId="6fc03958433e8a43" providerId="LiveId" clId="{309794F8-99CF-4983-9CCF-D5B7BCCE1DF4}" dt="2023-01-21T19:28:01.016" v="1261" actId="478"/>
          <ac:picMkLst>
            <pc:docMk/>
            <pc:sldMk cId="2865835326" sldId="432"/>
            <ac:picMk id="4098" creationId="{29DC7B19-FFDC-B101-630A-48322EA5BB13}"/>
          </ac:picMkLst>
        </pc:picChg>
      </pc:sldChg>
      <pc:sldChg chg="addSp modSp add del mod">
        <pc:chgData name="Chittaranjan Hens" userId="6fc03958433e8a43" providerId="LiveId" clId="{309794F8-99CF-4983-9CCF-D5B7BCCE1DF4}" dt="2023-01-21T19:27:46.801" v="1260" actId="47"/>
        <pc:sldMkLst>
          <pc:docMk/>
          <pc:sldMk cId="804222339" sldId="433"/>
        </pc:sldMkLst>
        <pc:spChg chg="add mod">
          <ac:chgData name="Chittaranjan Hens" userId="6fc03958433e8a43" providerId="LiveId" clId="{309794F8-99CF-4983-9CCF-D5B7BCCE1DF4}" dt="2023-01-21T19:10:11.427" v="1238" actId="14100"/>
          <ac:spMkLst>
            <pc:docMk/>
            <pc:sldMk cId="804222339" sldId="433"/>
            <ac:spMk id="2" creationId="{39B79E4E-FC83-8711-1576-F320C7571DD8}"/>
          </ac:spMkLst>
        </pc:spChg>
        <pc:picChg chg="mod">
          <ac:chgData name="Chittaranjan Hens" userId="6fc03958433e8a43" providerId="LiveId" clId="{309794F8-99CF-4983-9CCF-D5B7BCCE1DF4}" dt="2023-01-21T19:09:48.079" v="1231" actId="1076"/>
          <ac:picMkLst>
            <pc:docMk/>
            <pc:sldMk cId="804222339" sldId="433"/>
            <ac:picMk id="8" creationId="{EE007A6A-266A-D592-F141-F97DEAB7A24A}"/>
          </ac:picMkLst>
        </pc:picChg>
        <pc:picChg chg="add mod">
          <ac:chgData name="Chittaranjan Hens" userId="6fc03958433e8a43" providerId="LiveId" clId="{309794F8-99CF-4983-9CCF-D5B7BCCE1DF4}" dt="2023-01-21T19:09:53.897" v="1232" actId="1076"/>
          <ac:picMkLst>
            <pc:docMk/>
            <pc:sldMk cId="804222339" sldId="433"/>
            <ac:picMk id="6146" creationId="{68D9167E-6D71-7041-4464-AE94377E05EC}"/>
          </ac:picMkLst>
        </pc:picChg>
      </pc:sldChg>
      <pc:sldChg chg="addSp delSp modSp add mod">
        <pc:chgData name="Chittaranjan Hens" userId="6fc03958433e8a43" providerId="LiveId" clId="{309794F8-99CF-4983-9CCF-D5B7BCCE1DF4}" dt="2023-01-22T02:52:18.224" v="1380" actId="1076"/>
        <pc:sldMkLst>
          <pc:docMk/>
          <pc:sldMk cId="3951377450" sldId="433"/>
        </pc:sldMkLst>
        <pc:spChg chg="add mod">
          <ac:chgData name="Chittaranjan Hens" userId="6fc03958433e8a43" providerId="LiveId" clId="{309794F8-99CF-4983-9CCF-D5B7BCCE1DF4}" dt="2023-01-22T02:52:18.224" v="1380" actId="1076"/>
          <ac:spMkLst>
            <pc:docMk/>
            <pc:sldMk cId="3951377450" sldId="433"/>
            <ac:spMk id="5" creationId="{9FCF35EF-634F-5FB8-4EE7-C7C570EC656B}"/>
          </ac:spMkLst>
        </pc:spChg>
        <pc:picChg chg="del">
          <ac:chgData name="Chittaranjan Hens" userId="6fc03958433e8a43" providerId="LiveId" clId="{309794F8-99CF-4983-9CCF-D5B7BCCE1DF4}" dt="2023-01-22T02:41:54.421" v="1265" actId="478"/>
          <ac:picMkLst>
            <pc:docMk/>
            <pc:sldMk cId="3951377450" sldId="433"/>
            <ac:picMk id="2" creationId="{ECD3D644-A0F2-1C3E-E54C-2B73F1539201}"/>
          </ac:picMkLst>
        </pc:picChg>
        <pc:picChg chg="del">
          <ac:chgData name="Chittaranjan Hens" userId="6fc03958433e8a43" providerId="LiveId" clId="{309794F8-99CF-4983-9CCF-D5B7BCCE1DF4}" dt="2023-01-22T02:41:56.452" v="1266" actId="478"/>
          <ac:picMkLst>
            <pc:docMk/>
            <pc:sldMk cId="3951377450" sldId="433"/>
            <ac:picMk id="3" creationId="{C6D8CC78-ED30-88E7-780C-0131DEEB6B85}"/>
          </ac:picMkLst>
        </pc:picChg>
        <pc:picChg chg="add mod modCrop">
          <ac:chgData name="Chittaranjan Hens" userId="6fc03958433e8a43" providerId="LiveId" clId="{309794F8-99CF-4983-9CCF-D5B7BCCE1DF4}" dt="2023-01-22T02:45:20.509" v="1286" actId="732"/>
          <ac:picMkLst>
            <pc:docMk/>
            <pc:sldMk cId="3951377450" sldId="433"/>
            <ac:picMk id="4" creationId="{DE236744-E78F-2415-BA56-03BD25912E1B}"/>
          </ac:picMkLst>
        </pc:picChg>
      </pc:sldChg>
      <pc:sldChg chg="add del">
        <pc:chgData name="Chittaranjan Hens" userId="6fc03958433e8a43" providerId="LiveId" clId="{309794F8-99CF-4983-9CCF-D5B7BCCE1DF4}" dt="2023-01-22T02:41:59.317" v="1268"/>
        <pc:sldMkLst>
          <pc:docMk/>
          <pc:sldMk cId="2276722908" sldId="434"/>
        </pc:sldMkLst>
      </pc:sldChg>
      <pc:sldChg chg="addSp delSp modSp add del">
        <pc:chgData name="Chittaranjan Hens" userId="6fc03958433e8a43" providerId="LiveId" clId="{309794F8-99CF-4983-9CCF-D5B7BCCE1DF4}" dt="2023-01-21T19:27:46.801" v="1260" actId="47"/>
        <pc:sldMkLst>
          <pc:docMk/>
          <pc:sldMk cId="2321466165" sldId="434"/>
        </pc:sldMkLst>
        <pc:spChg chg="del">
          <ac:chgData name="Chittaranjan Hens" userId="6fc03958433e8a43" providerId="LiveId" clId="{309794F8-99CF-4983-9CCF-D5B7BCCE1DF4}" dt="2023-01-21T19:11:08.383" v="1243" actId="478"/>
          <ac:spMkLst>
            <pc:docMk/>
            <pc:sldMk cId="2321466165" sldId="434"/>
            <ac:spMk id="2" creationId="{39B79E4E-FC83-8711-1576-F320C7571DD8}"/>
          </ac:spMkLst>
        </pc:spChg>
        <pc:spChg chg="del">
          <ac:chgData name="Chittaranjan Hens" userId="6fc03958433e8a43" providerId="LiveId" clId="{309794F8-99CF-4983-9CCF-D5B7BCCE1DF4}" dt="2023-01-21T19:11:08.383" v="1243" actId="478"/>
          <ac:spMkLst>
            <pc:docMk/>
            <pc:sldMk cId="2321466165" sldId="434"/>
            <ac:spMk id="21" creationId="{814AFED6-2FB8-BE8F-BFCF-2583529DECB4}"/>
          </ac:spMkLst>
        </pc:spChg>
        <pc:picChg chg="del mod">
          <ac:chgData name="Chittaranjan Hens" userId="6fc03958433e8a43" providerId="LiveId" clId="{309794F8-99CF-4983-9CCF-D5B7BCCE1DF4}" dt="2023-01-21T19:11:08.383" v="1243" actId="478"/>
          <ac:picMkLst>
            <pc:docMk/>
            <pc:sldMk cId="2321466165" sldId="434"/>
            <ac:picMk id="4098" creationId="{29DC7B19-FFDC-B101-630A-48322EA5BB13}"/>
          </ac:picMkLst>
        </pc:picChg>
        <pc:picChg chg="del mod">
          <ac:chgData name="Chittaranjan Hens" userId="6fc03958433e8a43" providerId="LiveId" clId="{309794F8-99CF-4983-9CCF-D5B7BCCE1DF4}" dt="2023-01-21T19:11:08.383" v="1243" actId="478"/>
          <ac:picMkLst>
            <pc:docMk/>
            <pc:sldMk cId="2321466165" sldId="434"/>
            <ac:picMk id="6146" creationId="{68D9167E-6D71-7041-4464-AE94377E05EC}"/>
          </ac:picMkLst>
        </pc:picChg>
        <pc:picChg chg="add mod">
          <ac:chgData name="Chittaranjan Hens" userId="6fc03958433e8a43" providerId="LiveId" clId="{309794F8-99CF-4983-9CCF-D5B7BCCE1DF4}" dt="2023-01-21T19:11:50.019" v="1257" actId="14100"/>
          <ac:picMkLst>
            <pc:docMk/>
            <pc:sldMk cId="2321466165" sldId="434"/>
            <ac:picMk id="8194" creationId="{1422B1FD-9B66-1342-1A90-AA84852323DD}"/>
          </ac:picMkLst>
        </pc:picChg>
        <pc:picChg chg="add mod">
          <ac:chgData name="Chittaranjan Hens" userId="6fc03958433e8a43" providerId="LiveId" clId="{309794F8-99CF-4983-9CCF-D5B7BCCE1DF4}" dt="2023-01-21T19:12:07.626" v="1259" actId="1076"/>
          <ac:picMkLst>
            <pc:docMk/>
            <pc:sldMk cId="2321466165" sldId="434"/>
            <ac:picMk id="8196" creationId="{950435EF-6272-BC9F-93B4-055BB0C92640}"/>
          </ac:picMkLst>
        </pc:picChg>
      </pc:sldChg>
      <pc:sldChg chg="addSp delSp modSp add mod modAnim">
        <pc:chgData name="Chittaranjan Hens" userId="6fc03958433e8a43" providerId="LiveId" clId="{309794F8-99CF-4983-9CCF-D5B7BCCE1DF4}" dt="2023-01-22T02:52:24.097" v="1381"/>
        <pc:sldMkLst>
          <pc:docMk/>
          <pc:sldMk cId="3768725755" sldId="434"/>
        </pc:sldMkLst>
        <pc:spChg chg="add mod">
          <ac:chgData name="Chittaranjan Hens" userId="6fc03958433e8a43" providerId="LiveId" clId="{309794F8-99CF-4983-9CCF-D5B7BCCE1DF4}" dt="2023-01-22T02:45:01.029" v="1284" actId="2711"/>
          <ac:spMkLst>
            <pc:docMk/>
            <pc:sldMk cId="3768725755" sldId="434"/>
            <ac:spMk id="4" creationId="{D32504E8-A1C9-3EEB-5F43-0741ED8C51ED}"/>
          </ac:spMkLst>
        </pc:spChg>
        <pc:spChg chg="add mod">
          <ac:chgData name="Chittaranjan Hens" userId="6fc03958433e8a43" providerId="LiveId" clId="{309794F8-99CF-4983-9CCF-D5B7BCCE1DF4}" dt="2023-01-22T02:52:24.097" v="1381"/>
          <ac:spMkLst>
            <pc:docMk/>
            <pc:sldMk cId="3768725755" sldId="434"/>
            <ac:spMk id="6" creationId="{97667196-0E82-A368-54A6-0681D99473A1}"/>
          </ac:spMkLst>
        </pc:spChg>
        <pc:picChg chg="del">
          <ac:chgData name="Chittaranjan Hens" userId="6fc03958433e8a43" providerId="LiveId" clId="{309794F8-99CF-4983-9CCF-D5B7BCCE1DF4}" dt="2023-01-22T02:43:34.328" v="1274" actId="478"/>
          <ac:picMkLst>
            <pc:docMk/>
            <pc:sldMk cId="3768725755" sldId="434"/>
            <ac:picMk id="2" creationId="{ECD3D644-A0F2-1C3E-E54C-2B73F1539201}"/>
          </ac:picMkLst>
        </pc:picChg>
        <pc:picChg chg="del">
          <ac:chgData name="Chittaranjan Hens" userId="6fc03958433e8a43" providerId="LiveId" clId="{309794F8-99CF-4983-9CCF-D5B7BCCE1DF4}" dt="2023-01-22T02:43:37.813" v="1275" actId="478"/>
          <ac:picMkLst>
            <pc:docMk/>
            <pc:sldMk cId="3768725755" sldId="434"/>
            <ac:picMk id="3" creationId="{C6D8CC78-ED30-88E7-780C-0131DEEB6B85}"/>
          </ac:picMkLst>
        </pc:picChg>
        <pc:picChg chg="add mod">
          <ac:chgData name="Chittaranjan Hens" userId="6fc03958433e8a43" providerId="LiveId" clId="{309794F8-99CF-4983-9CCF-D5B7BCCE1DF4}" dt="2023-01-22T02:45:09.409" v="1285" actId="14100"/>
          <ac:picMkLst>
            <pc:docMk/>
            <pc:sldMk cId="3768725755" sldId="434"/>
            <ac:picMk id="5" creationId="{D08390EF-5059-593D-8BE8-E442CEEED34A}"/>
          </ac:picMkLst>
        </pc:picChg>
      </pc:sldChg>
      <pc:sldChg chg="addSp delSp modSp add mod modAnim">
        <pc:chgData name="Chittaranjan Hens" userId="6fc03958433e8a43" providerId="LiveId" clId="{309794F8-99CF-4983-9CCF-D5B7BCCE1DF4}" dt="2023-01-23T03:03:37.527" v="1428"/>
        <pc:sldMkLst>
          <pc:docMk/>
          <pc:sldMk cId="1014503442" sldId="435"/>
        </pc:sldMkLst>
        <pc:spChg chg="add del mod topLvl">
          <ac:chgData name="Chittaranjan Hens" userId="6fc03958433e8a43" providerId="LiveId" clId="{309794F8-99CF-4983-9CCF-D5B7BCCE1DF4}" dt="2023-01-22T02:56:59.797" v="1402" actId="478"/>
          <ac:spMkLst>
            <pc:docMk/>
            <pc:sldMk cId="1014503442" sldId="435"/>
            <ac:spMk id="6" creationId="{BAA4B3AE-F51D-256E-4795-A2586DFA8EF6}"/>
          </ac:spMkLst>
        </pc:spChg>
        <pc:spChg chg="add mod">
          <ac:chgData name="Chittaranjan Hens" userId="6fc03958433e8a43" providerId="LiveId" clId="{309794F8-99CF-4983-9CCF-D5B7BCCE1DF4}" dt="2023-01-22T02:52:32.460" v="1383" actId="1076"/>
          <ac:spMkLst>
            <pc:docMk/>
            <pc:sldMk cId="1014503442" sldId="435"/>
            <ac:spMk id="9" creationId="{235B6043-AAAF-7F18-7045-3C3F661FB452}"/>
          </ac:spMkLst>
        </pc:spChg>
        <pc:spChg chg="mod">
          <ac:chgData name="Chittaranjan Hens" userId="6fc03958433e8a43" providerId="LiveId" clId="{309794F8-99CF-4983-9CCF-D5B7BCCE1DF4}" dt="2023-01-22T02:57:15.372" v="1405" actId="1076"/>
          <ac:spMkLst>
            <pc:docMk/>
            <pc:sldMk cId="1014503442" sldId="435"/>
            <ac:spMk id="12" creationId="{0B29F34C-5DF9-152F-82CC-484B5FF82ABE}"/>
          </ac:spMkLst>
        </pc:spChg>
        <pc:grpChg chg="add del mod">
          <ac:chgData name="Chittaranjan Hens" userId="6fc03958433e8a43" providerId="LiveId" clId="{309794F8-99CF-4983-9CCF-D5B7BCCE1DF4}" dt="2023-01-22T02:56:59.797" v="1402" actId="478"/>
          <ac:grpSpMkLst>
            <pc:docMk/>
            <pc:sldMk cId="1014503442" sldId="435"/>
            <ac:grpSpMk id="7" creationId="{4A715A43-7983-48C4-AD8A-C2B94D194E6D}"/>
          </ac:grpSpMkLst>
        </pc:grpChg>
        <pc:grpChg chg="add mod">
          <ac:chgData name="Chittaranjan Hens" userId="6fc03958433e8a43" providerId="LiveId" clId="{309794F8-99CF-4983-9CCF-D5B7BCCE1DF4}" dt="2023-01-22T02:57:15.372" v="1405" actId="1076"/>
          <ac:grpSpMkLst>
            <pc:docMk/>
            <pc:sldMk cId="1014503442" sldId="435"/>
            <ac:grpSpMk id="10" creationId="{A0549264-AACB-6C10-BC99-EAA69506B894}"/>
          </ac:grpSpMkLst>
        </pc:grpChg>
        <pc:picChg chg="del">
          <ac:chgData name="Chittaranjan Hens" userId="6fc03958433e8a43" providerId="LiveId" clId="{309794F8-99CF-4983-9CCF-D5B7BCCE1DF4}" dt="2023-01-22T02:48:20.012" v="1309" actId="478"/>
          <ac:picMkLst>
            <pc:docMk/>
            <pc:sldMk cId="1014503442" sldId="435"/>
            <ac:picMk id="2" creationId="{ECD3D644-A0F2-1C3E-E54C-2B73F1539201}"/>
          </ac:picMkLst>
        </pc:picChg>
        <pc:picChg chg="del">
          <ac:chgData name="Chittaranjan Hens" userId="6fc03958433e8a43" providerId="LiveId" clId="{309794F8-99CF-4983-9CCF-D5B7BCCE1DF4}" dt="2023-01-22T02:48:20.012" v="1309" actId="478"/>
          <ac:picMkLst>
            <pc:docMk/>
            <pc:sldMk cId="1014503442" sldId="435"/>
            <ac:picMk id="3" creationId="{C6D8CC78-ED30-88E7-780C-0131DEEB6B85}"/>
          </ac:picMkLst>
        </pc:picChg>
        <pc:picChg chg="add mod topLvl">
          <ac:chgData name="Chittaranjan Hens" userId="6fc03958433e8a43" providerId="LiveId" clId="{309794F8-99CF-4983-9CCF-D5B7BCCE1DF4}" dt="2023-01-22T02:57:01.798" v="1403" actId="1076"/>
          <ac:picMkLst>
            <pc:docMk/>
            <pc:sldMk cId="1014503442" sldId="435"/>
            <ac:picMk id="4" creationId="{4CE61932-00B9-B9E2-18D5-C8B3E9B33F06}"/>
          </ac:picMkLst>
        </pc:picChg>
        <pc:picChg chg="add del mod">
          <ac:chgData name="Chittaranjan Hens" userId="6fc03958433e8a43" providerId="LiveId" clId="{309794F8-99CF-4983-9CCF-D5B7BCCE1DF4}" dt="2023-01-22T02:56:14.536" v="1397" actId="478"/>
          <ac:picMkLst>
            <pc:docMk/>
            <pc:sldMk cId="1014503442" sldId="435"/>
            <ac:picMk id="5" creationId="{8D220A26-B644-6B9C-1592-79E725A646B5}"/>
          </ac:picMkLst>
        </pc:picChg>
        <pc:picChg chg="mod">
          <ac:chgData name="Chittaranjan Hens" userId="6fc03958433e8a43" providerId="LiveId" clId="{309794F8-99CF-4983-9CCF-D5B7BCCE1DF4}" dt="2023-01-22T02:57:15.372" v="1405" actId="1076"/>
          <ac:picMkLst>
            <pc:docMk/>
            <pc:sldMk cId="1014503442" sldId="435"/>
            <ac:picMk id="11" creationId="{62EC9ED2-23CE-6CBF-2F1B-71EB0A23724D}"/>
          </ac:picMkLst>
        </pc:picChg>
      </pc:sldChg>
      <pc:sldChg chg="addSp delSp modSp add mod">
        <pc:chgData name="Chittaranjan Hens" userId="6fc03958433e8a43" providerId="LiveId" clId="{309794F8-99CF-4983-9CCF-D5B7BCCE1DF4}" dt="2023-01-23T18:27:35.604" v="1829" actId="207"/>
        <pc:sldMkLst>
          <pc:docMk/>
          <pc:sldMk cId="2702629498" sldId="436"/>
        </pc:sldMkLst>
        <pc:spChg chg="add mod">
          <ac:chgData name="Chittaranjan Hens" userId="6fc03958433e8a43" providerId="LiveId" clId="{309794F8-99CF-4983-9CCF-D5B7BCCE1DF4}" dt="2023-01-23T18:27:35.604" v="1829" actId="207"/>
          <ac:spMkLst>
            <pc:docMk/>
            <pc:sldMk cId="2702629498" sldId="436"/>
            <ac:spMk id="2" creationId="{A37EF7BC-65FF-C650-A849-FFEEF4100AE7}"/>
          </ac:spMkLst>
        </pc:spChg>
        <pc:spChg chg="mod">
          <ac:chgData name="Chittaranjan Hens" userId="6fc03958433e8a43" providerId="LiveId" clId="{309794F8-99CF-4983-9CCF-D5B7BCCE1DF4}" dt="2023-01-22T02:59:02.277" v="1410" actId="1076"/>
          <ac:spMkLst>
            <pc:docMk/>
            <pc:sldMk cId="2702629498" sldId="436"/>
            <ac:spMk id="6" creationId="{BAA4B3AE-F51D-256E-4795-A2586DFA8EF6}"/>
          </ac:spMkLst>
        </pc:spChg>
        <pc:spChg chg="del">
          <ac:chgData name="Chittaranjan Hens" userId="6fc03958433e8a43" providerId="LiveId" clId="{309794F8-99CF-4983-9CCF-D5B7BCCE1DF4}" dt="2023-01-22T02:55:37.045" v="1394" actId="478"/>
          <ac:spMkLst>
            <pc:docMk/>
            <pc:sldMk cId="2702629498" sldId="436"/>
            <ac:spMk id="9" creationId="{235B6043-AAAF-7F18-7045-3C3F661FB452}"/>
          </ac:spMkLst>
        </pc:spChg>
        <pc:spChg chg="add mod">
          <ac:chgData name="Chittaranjan Hens" userId="6fc03958433e8a43" providerId="LiveId" clId="{309794F8-99CF-4983-9CCF-D5B7BCCE1DF4}" dt="2023-01-22T02:55:38.056" v="1395"/>
          <ac:spMkLst>
            <pc:docMk/>
            <pc:sldMk cId="2702629498" sldId="436"/>
            <ac:spMk id="12" creationId="{67C71DE3-23ED-FDC4-3608-006FEE7B7F4D}"/>
          </ac:spMkLst>
        </pc:spChg>
        <pc:grpChg chg="mod">
          <ac:chgData name="Chittaranjan Hens" userId="6fc03958433e8a43" providerId="LiveId" clId="{309794F8-99CF-4983-9CCF-D5B7BCCE1DF4}" dt="2023-01-22T02:59:02.277" v="1410" actId="1076"/>
          <ac:grpSpMkLst>
            <pc:docMk/>
            <pc:sldMk cId="2702629498" sldId="436"/>
            <ac:grpSpMk id="7" creationId="{4A715A43-7983-48C4-AD8A-C2B94D194E6D}"/>
          </ac:grpSpMkLst>
        </pc:grpChg>
        <pc:picChg chg="add del mod">
          <ac:chgData name="Chittaranjan Hens" userId="6fc03958433e8a43" providerId="LiveId" clId="{309794F8-99CF-4983-9CCF-D5B7BCCE1DF4}" dt="2023-01-22T02:51:34.259" v="1373"/>
          <ac:picMkLst>
            <pc:docMk/>
            <pc:sldMk cId="2702629498" sldId="436"/>
            <ac:picMk id="2" creationId="{A513CE3F-61AC-FEFD-08D1-60EACD480B47}"/>
          </ac:picMkLst>
        </pc:picChg>
        <pc:picChg chg="add del mod">
          <ac:chgData name="Chittaranjan Hens" userId="6fc03958433e8a43" providerId="LiveId" clId="{309794F8-99CF-4983-9CCF-D5B7BCCE1DF4}" dt="2023-01-22T02:51:34.259" v="1373"/>
          <ac:picMkLst>
            <pc:docMk/>
            <pc:sldMk cId="2702629498" sldId="436"/>
            <ac:picMk id="3" creationId="{E0E35240-53F5-390B-AB39-CE4A4D8A22D6}"/>
          </ac:picMkLst>
        </pc:picChg>
        <pc:picChg chg="mod">
          <ac:chgData name="Chittaranjan Hens" userId="6fc03958433e8a43" providerId="LiveId" clId="{309794F8-99CF-4983-9CCF-D5B7BCCE1DF4}" dt="2023-01-22T02:59:02.277" v="1410" actId="1076"/>
          <ac:picMkLst>
            <pc:docMk/>
            <pc:sldMk cId="2702629498" sldId="436"/>
            <ac:picMk id="4" creationId="{4CE61932-00B9-B9E2-18D5-C8B3E9B33F06}"/>
          </ac:picMkLst>
        </pc:picChg>
        <pc:picChg chg="mod">
          <ac:chgData name="Chittaranjan Hens" userId="6fc03958433e8a43" providerId="LiveId" clId="{309794F8-99CF-4983-9CCF-D5B7BCCE1DF4}" dt="2023-01-22T02:59:11.292" v="1412" actId="14100"/>
          <ac:picMkLst>
            <pc:docMk/>
            <pc:sldMk cId="2702629498" sldId="436"/>
            <ac:picMk id="5" creationId="{8D220A26-B644-6B9C-1592-79E725A646B5}"/>
          </ac:picMkLst>
        </pc:picChg>
        <pc:picChg chg="add mod">
          <ac:chgData name="Chittaranjan Hens" userId="6fc03958433e8a43" providerId="LiveId" clId="{309794F8-99CF-4983-9CCF-D5B7BCCE1DF4}" dt="2023-01-22T02:51:46.142" v="1376" actId="1076"/>
          <ac:picMkLst>
            <pc:docMk/>
            <pc:sldMk cId="2702629498" sldId="436"/>
            <ac:picMk id="10" creationId="{6410E570-D5E6-8D91-20D8-07FDC8C8B2D3}"/>
          </ac:picMkLst>
        </pc:picChg>
        <pc:picChg chg="add mod">
          <ac:chgData name="Chittaranjan Hens" userId="6fc03958433e8a43" providerId="LiveId" clId="{309794F8-99CF-4983-9CCF-D5B7BCCE1DF4}" dt="2023-01-22T02:51:42.109" v="1375" actId="1076"/>
          <ac:picMkLst>
            <pc:docMk/>
            <pc:sldMk cId="2702629498" sldId="436"/>
            <ac:picMk id="11" creationId="{DC873BA5-35C2-C8F0-64D2-7D055936845B}"/>
          </ac:picMkLst>
        </pc:picChg>
      </pc:sldChg>
      <pc:sldChg chg="addSp delSp modSp add mod ord delAnim">
        <pc:chgData name="Chittaranjan Hens" userId="6fc03958433e8a43" providerId="LiveId" clId="{309794F8-99CF-4983-9CCF-D5B7BCCE1DF4}" dt="2023-01-23T03:38:21.558" v="1431" actId="20578"/>
        <pc:sldMkLst>
          <pc:docMk/>
          <pc:sldMk cId="4011416936" sldId="437"/>
        </pc:sldMkLst>
        <pc:spChg chg="del">
          <ac:chgData name="Chittaranjan Hens" userId="6fc03958433e8a43" providerId="LiveId" clId="{309794F8-99CF-4983-9CCF-D5B7BCCE1DF4}" dt="2023-01-22T02:54:03.629" v="1388" actId="478"/>
          <ac:spMkLst>
            <pc:docMk/>
            <pc:sldMk cId="4011416936" sldId="437"/>
            <ac:spMk id="4" creationId="{D32504E8-A1C9-3EEB-5F43-0741ED8C51ED}"/>
          </ac:spMkLst>
        </pc:spChg>
        <pc:grpChg chg="add mod">
          <ac:chgData name="Chittaranjan Hens" userId="6fc03958433e8a43" providerId="LiveId" clId="{309794F8-99CF-4983-9CCF-D5B7BCCE1DF4}" dt="2023-01-22T02:54:21.963" v="1391" actId="1076"/>
          <ac:grpSpMkLst>
            <pc:docMk/>
            <pc:sldMk cId="4011416936" sldId="437"/>
            <ac:grpSpMk id="3" creationId="{78575FC2-9285-9730-09C9-7C9AA471A62B}"/>
          </ac:grpSpMkLst>
        </pc:grpChg>
        <pc:picChg chg="add mod">
          <ac:chgData name="Chittaranjan Hens" userId="6fc03958433e8a43" providerId="LiveId" clId="{309794F8-99CF-4983-9CCF-D5B7BCCE1DF4}" dt="2023-01-22T02:54:10.993" v="1389"/>
          <ac:picMkLst>
            <pc:docMk/>
            <pc:sldMk cId="4011416936" sldId="437"/>
            <ac:picMk id="2" creationId="{1AB3C4AD-DC5E-EE56-9AB6-D0828278F243}"/>
          </ac:picMkLst>
        </pc:picChg>
        <pc:picChg chg="del">
          <ac:chgData name="Chittaranjan Hens" userId="6fc03958433e8a43" providerId="LiveId" clId="{309794F8-99CF-4983-9CCF-D5B7BCCE1DF4}" dt="2023-01-22T02:54:03.629" v="1388" actId="478"/>
          <ac:picMkLst>
            <pc:docMk/>
            <pc:sldMk cId="4011416936" sldId="437"/>
            <ac:picMk id="5" creationId="{D08390EF-5059-593D-8BE8-E442CEEED34A}"/>
          </ac:picMkLst>
        </pc:picChg>
        <pc:picChg chg="mod">
          <ac:chgData name="Chittaranjan Hens" userId="6fc03958433e8a43" providerId="LiveId" clId="{309794F8-99CF-4983-9CCF-D5B7BCCE1DF4}" dt="2023-01-22T02:54:10.993" v="1389"/>
          <ac:picMkLst>
            <pc:docMk/>
            <pc:sldMk cId="4011416936" sldId="437"/>
            <ac:picMk id="7" creationId="{A3F0F7E2-A761-E4B9-4B49-D24D33886167}"/>
          </ac:picMkLst>
        </pc:picChg>
        <pc:picChg chg="mod">
          <ac:chgData name="Chittaranjan Hens" userId="6fc03958433e8a43" providerId="LiveId" clId="{309794F8-99CF-4983-9CCF-D5B7BCCE1DF4}" dt="2023-01-22T02:54:10.993" v="1389"/>
          <ac:picMkLst>
            <pc:docMk/>
            <pc:sldMk cId="4011416936" sldId="437"/>
            <ac:picMk id="9" creationId="{AF70E170-1A52-A088-8A9E-7AF330525BBD}"/>
          </ac:picMkLst>
        </pc:picChg>
      </pc:sldChg>
      <pc:sldChg chg="modSp add">
        <pc:chgData name="Chittaranjan Hens" userId="6fc03958433e8a43" providerId="LiveId" clId="{309794F8-99CF-4983-9CCF-D5B7BCCE1DF4}" dt="2023-01-22T02:58:54.439" v="1409" actId="14100"/>
        <pc:sldMkLst>
          <pc:docMk/>
          <pc:sldMk cId="3843567462" sldId="438"/>
        </pc:sldMkLst>
        <pc:spChg chg="mod">
          <ac:chgData name="Chittaranjan Hens" userId="6fc03958433e8a43" providerId="LiveId" clId="{309794F8-99CF-4983-9CCF-D5B7BCCE1DF4}" dt="2023-01-22T02:58:46.621" v="1407" actId="1076"/>
          <ac:spMkLst>
            <pc:docMk/>
            <pc:sldMk cId="3843567462" sldId="438"/>
            <ac:spMk id="6" creationId="{BAA4B3AE-F51D-256E-4795-A2586DFA8EF6}"/>
          </ac:spMkLst>
        </pc:spChg>
        <pc:grpChg chg="mod">
          <ac:chgData name="Chittaranjan Hens" userId="6fc03958433e8a43" providerId="LiveId" clId="{309794F8-99CF-4983-9CCF-D5B7BCCE1DF4}" dt="2023-01-22T02:58:46.621" v="1407" actId="1076"/>
          <ac:grpSpMkLst>
            <pc:docMk/>
            <pc:sldMk cId="3843567462" sldId="438"/>
            <ac:grpSpMk id="7" creationId="{4A715A43-7983-48C4-AD8A-C2B94D194E6D}"/>
          </ac:grpSpMkLst>
        </pc:grpChg>
        <pc:picChg chg="mod">
          <ac:chgData name="Chittaranjan Hens" userId="6fc03958433e8a43" providerId="LiveId" clId="{309794F8-99CF-4983-9CCF-D5B7BCCE1DF4}" dt="2023-01-22T02:58:46.621" v="1407" actId="1076"/>
          <ac:picMkLst>
            <pc:docMk/>
            <pc:sldMk cId="3843567462" sldId="438"/>
            <ac:picMk id="4" creationId="{4CE61932-00B9-B9E2-18D5-C8B3E9B33F06}"/>
          </ac:picMkLst>
        </pc:picChg>
        <pc:picChg chg="mod">
          <ac:chgData name="Chittaranjan Hens" userId="6fc03958433e8a43" providerId="LiveId" clId="{309794F8-99CF-4983-9CCF-D5B7BCCE1DF4}" dt="2023-01-22T02:58:54.439" v="1409" actId="14100"/>
          <ac:picMkLst>
            <pc:docMk/>
            <pc:sldMk cId="3843567462" sldId="438"/>
            <ac:picMk id="5" creationId="{8D220A26-B644-6B9C-1592-79E725A646B5}"/>
          </ac:picMkLst>
        </pc:picChg>
      </pc:sldChg>
      <pc:sldChg chg="add del">
        <pc:chgData name="Chittaranjan Hens" userId="6fc03958433e8a43" providerId="LiveId" clId="{309794F8-99CF-4983-9CCF-D5B7BCCE1DF4}" dt="2023-01-22T03:00:52.994" v="1427" actId="47"/>
        <pc:sldMkLst>
          <pc:docMk/>
          <pc:sldMk cId="2756404031" sldId="439"/>
        </pc:sldMkLst>
      </pc:sldChg>
      <pc:sldChg chg="addSp delSp modSp new mod setBg">
        <pc:chgData name="Chittaranjan Hens" userId="6fc03958433e8a43" providerId="LiveId" clId="{309794F8-99CF-4983-9CCF-D5B7BCCE1DF4}" dt="2023-01-22T03:00:34.115" v="1425" actId="26606"/>
        <pc:sldMkLst>
          <pc:docMk/>
          <pc:sldMk cId="3618200920" sldId="440"/>
        </pc:sldMkLst>
        <pc:spChg chg="add del">
          <ac:chgData name="Chittaranjan Hens" userId="6fc03958433e8a43" providerId="LiveId" clId="{309794F8-99CF-4983-9CCF-D5B7BCCE1DF4}" dt="2023-01-22T03:00:34.115" v="1425" actId="26606"/>
          <ac:spMkLst>
            <pc:docMk/>
            <pc:sldMk cId="3618200920" sldId="440"/>
            <ac:spMk id="7" creationId="{AB8C311F-7253-4AED-9701-7FC0708C41C7}"/>
          </ac:spMkLst>
        </pc:spChg>
        <pc:spChg chg="add del">
          <ac:chgData name="Chittaranjan Hens" userId="6fc03958433e8a43" providerId="LiveId" clId="{309794F8-99CF-4983-9CCF-D5B7BCCE1DF4}" dt="2023-01-22T03:00:34.115" v="1425" actId="26606"/>
          <ac:spMkLst>
            <pc:docMk/>
            <pc:sldMk cId="3618200920" sldId="440"/>
            <ac:spMk id="9" creationId="{E2384209-CB15-4CDF-9D31-C44FD9A3F20D}"/>
          </ac:spMkLst>
        </pc:spChg>
        <pc:spChg chg="add del">
          <ac:chgData name="Chittaranjan Hens" userId="6fc03958433e8a43" providerId="LiveId" clId="{309794F8-99CF-4983-9CCF-D5B7BCCE1DF4}" dt="2023-01-22T03:00:34.115" v="1425" actId="26606"/>
          <ac:spMkLst>
            <pc:docMk/>
            <pc:sldMk cId="3618200920" sldId="440"/>
            <ac:spMk id="11" creationId="{2633B3B5-CC90-43F0-8714-D31D1F3F0209}"/>
          </ac:spMkLst>
        </pc:spChg>
        <pc:spChg chg="add del">
          <ac:chgData name="Chittaranjan Hens" userId="6fc03958433e8a43" providerId="LiveId" clId="{309794F8-99CF-4983-9CCF-D5B7BCCE1DF4}" dt="2023-01-22T03:00:34.115" v="1425" actId="26606"/>
          <ac:spMkLst>
            <pc:docMk/>
            <pc:sldMk cId="3618200920" sldId="440"/>
            <ac:spMk id="13" creationId="{A8D57A06-A426-446D-B02C-A2DC6B62E45E}"/>
          </ac:spMkLst>
        </pc:spChg>
        <pc:picChg chg="add mod">
          <ac:chgData name="Chittaranjan Hens" userId="6fc03958433e8a43" providerId="LiveId" clId="{309794F8-99CF-4983-9CCF-D5B7BCCE1DF4}" dt="2023-01-22T03:00:34.115" v="1425" actId="26606"/>
          <ac:picMkLst>
            <pc:docMk/>
            <pc:sldMk cId="3618200920" sldId="440"/>
            <ac:picMk id="2" creationId="{38CD2287-8C54-F57C-3418-8C6DE339C9CC}"/>
          </ac:picMkLst>
        </pc:picChg>
      </pc:sldChg>
      <pc:sldChg chg="addSp delSp modSp add mod">
        <pc:chgData name="Chittaranjan Hens" userId="6fc03958433e8a43" providerId="LiveId" clId="{309794F8-99CF-4983-9CCF-D5B7BCCE1DF4}" dt="2023-01-23T18:21:26.017" v="1750"/>
        <pc:sldMkLst>
          <pc:docMk/>
          <pc:sldMk cId="962572978" sldId="441"/>
        </pc:sldMkLst>
        <pc:spChg chg="add del mod">
          <ac:chgData name="Chittaranjan Hens" userId="6fc03958433e8a43" providerId="LiveId" clId="{309794F8-99CF-4983-9CCF-D5B7BCCE1DF4}" dt="2023-01-23T18:21:26.017" v="1750"/>
          <ac:spMkLst>
            <pc:docMk/>
            <pc:sldMk cId="962572978" sldId="441"/>
            <ac:spMk id="2" creationId="{3BD48759-BFA6-E2E6-473C-D6AFCEB82DFF}"/>
          </ac:spMkLst>
        </pc:spChg>
        <pc:spChg chg="add mod">
          <ac:chgData name="Chittaranjan Hens" userId="6fc03958433e8a43" providerId="LiveId" clId="{309794F8-99CF-4983-9CCF-D5B7BCCE1DF4}" dt="2023-01-23T04:20:40.699" v="1439" actId="1076"/>
          <ac:spMkLst>
            <pc:docMk/>
            <pc:sldMk cId="962572978" sldId="441"/>
            <ac:spMk id="3" creationId="{D36546FA-F480-2FF6-D344-AC78342C6A29}"/>
          </ac:spMkLst>
        </pc:spChg>
        <pc:grpChg chg="del">
          <ac:chgData name="Chittaranjan Hens" userId="6fc03958433e8a43" providerId="LiveId" clId="{309794F8-99CF-4983-9CCF-D5B7BCCE1DF4}" dt="2023-01-23T04:19:49.685" v="1433" actId="478"/>
          <ac:grpSpMkLst>
            <pc:docMk/>
            <pc:sldMk cId="962572978" sldId="441"/>
            <ac:grpSpMk id="7" creationId="{4A715A43-7983-48C4-AD8A-C2B94D194E6D}"/>
          </ac:grpSpMkLst>
        </pc:grpChg>
        <pc:picChg chg="del">
          <ac:chgData name="Chittaranjan Hens" userId="6fc03958433e8a43" providerId="LiveId" clId="{309794F8-99CF-4983-9CCF-D5B7BCCE1DF4}" dt="2023-01-23T04:19:49.685" v="1433" actId="478"/>
          <ac:picMkLst>
            <pc:docMk/>
            <pc:sldMk cId="962572978" sldId="441"/>
            <ac:picMk id="5" creationId="{8D220A26-B644-6B9C-1592-79E725A646B5}"/>
          </ac:picMkLst>
        </pc:picChg>
        <pc:picChg chg="del">
          <ac:chgData name="Chittaranjan Hens" userId="6fc03958433e8a43" providerId="LiveId" clId="{309794F8-99CF-4983-9CCF-D5B7BCCE1DF4}" dt="2023-01-23T04:19:49.685" v="1433" actId="478"/>
          <ac:picMkLst>
            <pc:docMk/>
            <pc:sldMk cId="962572978" sldId="441"/>
            <ac:picMk id="10" creationId="{6410E570-D5E6-8D91-20D8-07FDC8C8B2D3}"/>
          </ac:picMkLst>
        </pc:picChg>
        <pc:picChg chg="del">
          <ac:chgData name="Chittaranjan Hens" userId="6fc03958433e8a43" providerId="LiveId" clId="{309794F8-99CF-4983-9CCF-D5B7BCCE1DF4}" dt="2023-01-23T04:19:49.685" v="1433" actId="478"/>
          <ac:picMkLst>
            <pc:docMk/>
            <pc:sldMk cId="962572978" sldId="441"/>
            <ac:picMk id="11" creationId="{DC873BA5-35C2-C8F0-64D2-7D055936845B}"/>
          </ac:picMkLst>
        </pc:picChg>
      </pc:sldChg>
      <pc:sldChg chg="addSp modSp add mod">
        <pc:chgData name="Chittaranjan Hens" userId="6fc03958433e8a43" providerId="LiveId" clId="{309794F8-99CF-4983-9CCF-D5B7BCCE1DF4}" dt="2023-01-23T04:21:53.140" v="1451" actId="1076"/>
        <pc:sldMkLst>
          <pc:docMk/>
          <pc:sldMk cId="1048911858" sldId="442"/>
        </pc:sldMkLst>
        <pc:spChg chg="add mod">
          <ac:chgData name="Chittaranjan Hens" userId="6fc03958433e8a43" providerId="LiveId" clId="{309794F8-99CF-4983-9CCF-D5B7BCCE1DF4}" dt="2023-01-23T04:21:53.140" v="1451" actId="1076"/>
          <ac:spMkLst>
            <pc:docMk/>
            <pc:sldMk cId="1048911858" sldId="442"/>
            <ac:spMk id="5" creationId="{0E27AEEF-98A8-E08D-BFAD-F7DEE2C6BF18}"/>
          </ac:spMkLst>
        </pc:spChg>
        <pc:grpChg chg="mod">
          <ac:chgData name="Chittaranjan Hens" userId="6fc03958433e8a43" providerId="LiveId" clId="{309794F8-99CF-4983-9CCF-D5B7BCCE1DF4}" dt="2023-01-23T04:21:02.701" v="1441" actId="1076"/>
          <ac:grpSpMkLst>
            <pc:docMk/>
            <pc:sldMk cId="1048911858" sldId="442"/>
            <ac:grpSpMk id="3" creationId="{78575FC2-9285-9730-09C9-7C9AA471A62B}"/>
          </ac:grpSpMkLst>
        </pc:grpChg>
        <pc:picChg chg="mod">
          <ac:chgData name="Chittaranjan Hens" userId="6fc03958433e8a43" providerId="LiveId" clId="{309794F8-99CF-4983-9CCF-D5B7BCCE1DF4}" dt="2023-01-23T04:21:42.205" v="1448" actId="1076"/>
          <ac:picMkLst>
            <pc:docMk/>
            <pc:sldMk cId="1048911858" sldId="442"/>
            <ac:picMk id="8" creationId="{EE007A6A-266A-D592-F141-F97DEAB7A24A}"/>
          </ac:picMkLst>
        </pc:picChg>
      </pc:sldChg>
      <pc:sldChg chg="addSp delSp modSp add mod delAnim modAnim">
        <pc:chgData name="Chittaranjan Hens" userId="6fc03958433e8a43" providerId="LiveId" clId="{309794F8-99CF-4983-9CCF-D5B7BCCE1DF4}" dt="2023-01-23T05:04:03.941" v="1740"/>
        <pc:sldMkLst>
          <pc:docMk/>
          <pc:sldMk cId="1983802560" sldId="443"/>
        </pc:sldMkLst>
        <pc:spChg chg="del">
          <ac:chgData name="Chittaranjan Hens" userId="6fc03958433e8a43" providerId="LiveId" clId="{309794F8-99CF-4983-9CCF-D5B7BCCE1DF4}" dt="2023-01-23T04:23:04.608" v="1455" actId="478"/>
          <ac:spMkLst>
            <pc:docMk/>
            <pc:sldMk cId="1983802560" sldId="443"/>
            <ac:spMk id="2" creationId="{ECE02996-8A1A-2948-A0D2-505FA82FB248}"/>
          </ac:spMkLst>
        </pc:spChg>
        <pc:spChg chg="add mod">
          <ac:chgData name="Chittaranjan Hens" userId="6fc03958433e8a43" providerId="LiveId" clId="{309794F8-99CF-4983-9CCF-D5B7BCCE1DF4}" dt="2023-01-23T04:41:33.305" v="1570" actId="255"/>
          <ac:spMkLst>
            <pc:docMk/>
            <pc:sldMk cId="1983802560" sldId="443"/>
            <ac:spMk id="2" creationId="{F66E394E-560C-6988-1C3E-1DEFC7847C45}"/>
          </ac:spMkLst>
        </pc:spChg>
        <pc:spChg chg="del">
          <ac:chgData name="Chittaranjan Hens" userId="6fc03958433e8a43" providerId="LiveId" clId="{309794F8-99CF-4983-9CCF-D5B7BCCE1DF4}" dt="2023-01-23T04:23:04.608" v="1455" actId="478"/>
          <ac:spMkLst>
            <pc:docMk/>
            <pc:sldMk cId="1983802560" sldId="443"/>
            <ac:spMk id="4" creationId="{CAD1F2BC-EC35-3E46-B979-EB8F286B872C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15" creationId="{DE5919F0-66BA-B1AB-A481-6EB10FEC652A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16" creationId="{57C94F02-69D4-7AB3-ED4A-0BC277A0C4C3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17" creationId="{2C710D19-D855-8617-8F26-E9C92072BD7E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37" creationId="{3610F38D-4AB4-C5E5-72CF-1A38A003B1DB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41" creationId="{DF7508D2-A436-C7C7-8DB6-F2643B396DC8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42" creationId="{71FAC917-08A3-07F0-7B43-5AE228A35E81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43" creationId="{81CA6271-A640-6DE3-BEC4-49D72DBA672E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44" creationId="{C42A241E-F9AE-AEC4-0FE3-39DCF3C52702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45" creationId="{C9F4175E-C14C-88DD-707A-C2F552408D50}"/>
          </ac:spMkLst>
        </pc:spChg>
        <pc:spChg chg="add mod">
          <ac:chgData name="Chittaranjan Hens" userId="6fc03958433e8a43" providerId="LiveId" clId="{309794F8-99CF-4983-9CCF-D5B7BCCE1DF4}" dt="2023-01-23T04:28:54.907" v="1463" actId="1076"/>
          <ac:spMkLst>
            <pc:docMk/>
            <pc:sldMk cId="1983802560" sldId="443"/>
            <ac:spMk id="57" creationId="{1B44EDF4-FEB8-A908-B948-7DB8D9EA48EC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59" creationId="{E0C9096B-BCAD-6B30-DEEE-A5AA147641C1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68" creationId="{041C4ADB-CB57-6F70-63FB-DB6B467EAB51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69" creationId="{64DABF76-4F6B-0653-9E0A-78AEAD1CC401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72" creationId="{FCEB2D39-7ABB-BBDA-CCD3-CCB6CD64254A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75" creationId="{95C80BE2-8576-A227-C997-8D7B8E8D5E69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77" creationId="{9AE28B15-8C9E-F291-0E78-1CD57D3913F4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78" creationId="{838B5CCA-904B-456C-4C27-FF7B53CD8998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80" creationId="{F6350E1E-6E57-209F-DE46-E443D1E35071}"/>
          </ac:spMkLst>
        </pc:spChg>
        <pc:spChg chg="del">
          <ac:chgData name="Chittaranjan Hens" userId="6fc03958433e8a43" providerId="LiveId" clId="{309794F8-99CF-4983-9CCF-D5B7BCCE1DF4}" dt="2023-01-23T04:23:04.608" v="1455" actId="478"/>
          <ac:spMkLst>
            <pc:docMk/>
            <pc:sldMk cId="1983802560" sldId="443"/>
            <ac:spMk id="170" creationId="{CC254ABE-6EB5-DF40-9DB1-848683F25D25}"/>
          </ac:spMkLst>
        </pc:spChg>
        <pc:spChg chg="del">
          <ac:chgData name="Chittaranjan Hens" userId="6fc03958433e8a43" providerId="LiveId" clId="{309794F8-99CF-4983-9CCF-D5B7BCCE1DF4}" dt="2023-01-23T04:23:04.608" v="1455" actId="478"/>
          <ac:spMkLst>
            <pc:docMk/>
            <pc:sldMk cId="1983802560" sldId="443"/>
            <ac:spMk id="210" creationId="{2BD7C186-D2D7-4A41-A18C-F665542D4C89}"/>
          </ac:spMkLst>
        </pc:spChg>
        <pc:grpChg chg="add mod">
          <ac:chgData name="Chittaranjan Hens" userId="6fc03958433e8a43" providerId="LiveId" clId="{309794F8-99CF-4983-9CCF-D5B7BCCE1DF4}" dt="2023-01-23T04:28:20.685" v="1461" actId="1076"/>
          <ac:grpSpMkLst>
            <pc:docMk/>
            <pc:sldMk cId="1983802560" sldId="443"/>
            <ac:grpSpMk id="5" creationId="{FAF61F3C-56EC-398E-9AE5-B9DBBCAF72E2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9" creationId="{E18FC7CB-F27E-7B4B-853C-0988D90041D8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10" creationId="{1CA35E5F-8F49-8446-B551-1024D2A32E72}"/>
          </ac:grpSpMkLst>
        </pc:grpChg>
        <pc:grpChg chg="mod">
          <ac:chgData name="Chittaranjan Hens" userId="6fc03958433e8a43" providerId="LiveId" clId="{309794F8-99CF-4983-9CCF-D5B7BCCE1DF4}" dt="2023-01-23T04:28:16.673" v="1460"/>
          <ac:grpSpMkLst>
            <pc:docMk/>
            <pc:sldMk cId="1983802560" sldId="443"/>
            <ac:grpSpMk id="14" creationId="{7A1C6B60-AD60-C4FB-0D41-735EDCA7519A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19" creationId="{D95D60F6-83F6-4E46-9A56-954AF34E6E4F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23" creationId="{7BBC1820-3FD6-4942-8A9F-9D0F42FB53D9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24" creationId="{432822F8-DF06-034D-8825-3AA99FD8F6F2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25" creationId="{FA36BDEF-02C9-8B4A-A4AA-55C77B6C1070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31" creationId="{AB961EC0-9A7F-CD43-9812-17435496F34E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32" creationId="{3F6143C7-BF76-C147-99B9-7E2251BD1E4A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33" creationId="{8A618ABF-C352-144D-BB1C-DEDE7A66951F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34" creationId="{5EC1D50E-1A45-954B-B9A9-B58C60D02D27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35" creationId="{026E84CC-BC83-DB41-A6EE-95CADF46B7A8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36" creationId="{76F7FF59-3F43-D346-A416-335207C0313B}"/>
          </ac:grpSpMkLst>
        </pc:grpChg>
        <pc:grpChg chg="add mod">
          <ac:chgData name="Chittaranjan Hens" userId="6fc03958433e8a43" providerId="LiveId" clId="{309794F8-99CF-4983-9CCF-D5B7BCCE1DF4}" dt="2023-01-23T04:35:21.192" v="1475" actId="1076"/>
          <ac:grpSpMkLst>
            <pc:docMk/>
            <pc:sldMk cId="1983802560" sldId="443"/>
            <ac:grpSpMk id="58" creationId="{0FE5022B-A9DB-9D3C-8BE3-2C43D3A372E9}"/>
          </ac:grpSpMkLst>
        </pc:grpChg>
        <pc:grpChg chg="mod">
          <ac:chgData name="Chittaranjan Hens" userId="6fc03958433e8a43" providerId="LiveId" clId="{309794F8-99CF-4983-9CCF-D5B7BCCE1DF4}" dt="2023-01-23T04:33:32.182" v="1464"/>
          <ac:grpSpMkLst>
            <pc:docMk/>
            <pc:sldMk cId="1983802560" sldId="443"/>
            <ac:grpSpMk id="61" creationId="{0F89C009-EBA3-92DD-BAEE-922A79E3E8D6}"/>
          </ac:grpSpMkLst>
        </pc:grpChg>
        <pc:grpChg chg="mod">
          <ac:chgData name="Chittaranjan Hens" userId="6fc03958433e8a43" providerId="LiveId" clId="{309794F8-99CF-4983-9CCF-D5B7BCCE1DF4}" dt="2023-01-23T04:33:32.182" v="1464"/>
          <ac:grpSpMkLst>
            <pc:docMk/>
            <pc:sldMk cId="1983802560" sldId="443"/>
            <ac:grpSpMk id="62" creationId="{C610AFFD-2802-EA84-76EC-831B387979EA}"/>
          </ac:grpSpMkLst>
        </pc:grpChg>
        <pc:picChg chg="add mod ord">
          <ac:chgData name="Chittaranjan Hens" userId="6fc03958433e8a43" providerId="LiveId" clId="{309794F8-99CF-4983-9CCF-D5B7BCCE1DF4}" dt="2023-01-23T05:04:03.941" v="1740"/>
          <ac:picMkLst>
            <pc:docMk/>
            <pc:sldMk cId="1983802560" sldId="443"/>
            <ac:picMk id="3" creationId="{C2BBFD4E-1DE1-9983-DF09-A4A1EE6B1133}"/>
          </ac:picMkLst>
        </pc:picChg>
        <pc:picChg chg="del">
          <ac:chgData name="Chittaranjan Hens" userId="6fc03958433e8a43" providerId="LiveId" clId="{309794F8-99CF-4983-9CCF-D5B7BCCE1DF4}" dt="2023-01-23T04:23:04.608" v="1455" actId="478"/>
          <ac:picMkLst>
            <pc:docMk/>
            <pc:sldMk cId="1983802560" sldId="443"/>
            <ac:picMk id="3" creationId="{D4C8FB53-24D5-6129-80B2-D1221E121F0B}"/>
          </ac:picMkLst>
        </pc:picChg>
        <pc:picChg chg="add mod">
          <ac:chgData name="Chittaranjan Hens" userId="6fc03958433e8a43" providerId="LiveId" clId="{309794F8-99CF-4983-9CCF-D5B7BCCE1DF4}" dt="2023-01-23T04:41:23.676" v="1568" actId="1076"/>
          <ac:picMkLst>
            <pc:docMk/>
            <pc:sldMk cId="1983802560" sldId="443"/>
            <ac:picMk id="86" creationId="{7F6C75DD-F3D9-E882-6EA2-C7A7C21ECE27}"/>
          </ac:picMkLst>
        </pc:picChg>
        <pc:picChg chg="add mod">
          <ac:chgData name="Chittaranjan Hens" userId="6fc03958433e8a43" providerId="LiveId" clId="{309794F8-99CF-4983-9CCF-D5B7BCCE1DF4}" dt="2023-01-23T04:35:13.857" v="1474" actId="1076"/>
          <ac:picMkLst>
            <pc:docMk/>
            <pc:sldMk cId="1983802560" sldId="443"/>
            <ac:picMk id="87" creationId="{BF7D977D-150D-3896-B590-2B07868CBCCB}"/>
          </ac:picMkLst>
        </pc:picChg>
        <pc:cxnChg chg="mod">
          <ac:chgData name="Chittaranjan Hens" userId="6fc03958433e8a43" providerId="LiveId" clId="{309794F8-99CF-4983-9CCF-D5B7BCCE1DF4}" dt="2023-01-23T04:28:16.673" v="1460"/>
          <ac:cxnSpMkLst>
            <pc:docMk/>
            <pc:sldMk cId="1983802560" sldId="443"/>
            <ac:cxnSpMk id="52" creationId="{8AE8E7BD-9117-1B7F-144D-FDEE91CEF412}"/>
          </ac:cxnSpMkLst>
        </pc:cxnChg>
        <pc:cxnChg chg="mod">
          <ac:chgData name="Chittaranjan Hens" userId="6fc03958433e8a43" providerId="LiveId" clId="{309794F8-99CF-4983-9CCF-D5B7BCCE1DF4}" dt="2023-01-23T04:28:16.673" v="1460"/>
          <ac:cxnSpMkLst>
            <pc:docMk/>
            <pc:sldMk cId="1983802560" sldId="443"/>
            <ac:cxnSpMk id="54" creationId="{1F538A59-07C2-7098-8DE0-26CBC838BCE3}"/>
          </ac:cxnSpMkLst>
        </pc:cxnChg>
        <pc:cxnChg chg="mod">
          <ac:chgData name="Chittaranjan Hens" userId="6fc03958433e8a43" providerId="LiveId" clId="{309794F8-99CF-4983-9CCF-D5B7BCCE1DF4}" dt="2023-01-23T04:33:32.182" v="1464"/>
          <ac:cxnSpMkLst>
            <pc:docMk/>
            <pc:sldMk cId="1983802560" sldId="443"/>
            <ac:cxnSpMk id="84" creationId="{925702B4-7841-4736-DA8B-09EA572E6D99}"/>
          </ac:cxnSpMkLst>
        </pc:cxnChg>
        <pc:cxnChg chg="mod">
          <ac:chgData name="Chittaranjan Hens" userId="6fc03958433e8a43" providerId="LiveId" clId="{309794F8-99CF-4983-9CCF-D5B7BCCE1DF4}" dt="2023-01-23T04:33:32.182" v="1464"/>
          <ac:cxnSpMkLst>
            <pc:docMk/>
            <pc:sldMk cId="1983802560" sldId="443"/>
            <ac:cxnSpMk id="85" creationId="{02B3E315-2B1A-8507-87C4-7FE658EFCC1C}"/>
          </ac:cxnSpMkLst>
        </pc:cxnChg>
      </pc:sldChg>
      <pc:sldChg chg="add del">
        <pc:chgData name="Chittaranjan Hens" userId="6fc03958433e8a43" providerId="LiveId" clId="{309794F8-99CF-4983-9CCF-D5B7BCCE1DF4}" dt="2023-01-23T04:22:23.095" v="1453"/>
        <pc:sldMkLst>
          <pc:docMk/>
          <pc:sldMk cId="4183231372" sldId="443"/>
        </pc:sldMkLst>
      </pc:sldChg>
      <pc:sldChg chg="addSp delSp modSp add mod delAnim modAnim">
        <pc:chgData name="Chittaranjan Hens" userId="6fc03958433e8a43" providerId="LiveId" clId="{309794F8-99CF-4983-9CCF-D5B7BCCE1DF4}" dt="2023-01-23T04:46:39.356" v="1714"/>
        <pc:sldMkLst>
          <pc:docMk/>
          <pc:sldMk cId="874924738" sldId="444"/>
        </pc:sldMkLst>
        <pc:spChg chg="add del mod">
          <ac:chgData name="Chittaranjan Hens" userId="6fc03958433e8a43" providerId="LiveId" clId="{309794F8-99CF-4983-9CCF-D5B7BCCE1DF4}" dt="2023-01-23T04:40:34.965" v="1560" actId="478"/>
          <ac:spMkLst>
            <pc:docMk/>
            <pc:sldMk cId="874924738" sldId="444"/>
            <ac:spMk id="3" creationId="{CE0AA893-7795-7F4A-EE17-FDE3AD493239}"/>
          </ac:spMkLst>
        </pc:spChg>
        <pc:spChg chg="add mod">
          <ac:chgData name="Chittaranjan Hens" userId="6fc03958433e8a43" providerId="LiveId" clId="{309794F8-99CF-4983-9CCF-D5B7BCCE1DF4}" dt="2023-01-23T04:42:54.881" v="1586" actId="1076"/>
          <ac:spMkLst>
            <pc:docMk/>
            <pc:sldMk cId="874924738" sldId="444"/>
            <ac:spMk id="7" creationId="{C21E9CD6-40A4-146C-3336-46229C0AD5A5}"/>
          </ac:spMkLst>
        </pc:spChg>
        <pc:spChg chg="add mod">
          <ac:chgData name="Chittaranjan Hens" userId="6fc03958433e8a43" providerId="LiveId" clId="{309794F8-99CF-4983-9CCF-D5B7BCCE1DF4}" dt="2023-01-23T04:45:12.113" v="1706" actId="20577"/>
          <ac:spMkLst>
            <pc:docMk/>
            <pc:sldMk cId="874924738" sldId="444"/>
            <ac:spMk id="8" creationId="{905565E5-E59E-0683-0384-459060E645F1}"/>
          </ac:spMkLst>
        </pc:spChg>
        <pc:spChg chg="del">
          <ac:chgData name="Chittaranjan Hens" userId="6fc03958433e8a43" providerId="LiveId" clId="{309794F8-99CF-4983-9CCF-D5B7BCCE1DF4}" dt="2023-01-23T04:36:53.769" v="1485" actId="478"/>
          <ac:spMkLst>
            <pc:docMk/>
            <pc:sldMk cId="874924738" sldId="444"/>
            <ac:spMk id="57" creationId="{1B44EDF4-FEB8-A908-B948-7DB8D9EA48EC}"/>
          </ac:spMkLst>
        </pc:spChg>
        <pc:grpChg chg="del">
          <ac:chgData name="Chittaranjan Hens" userId="6fc03958433e8a43" providerId="LiveId" clId="{309794F8-99CF-4983-9CCF-D5B7BCCE1DF4}" dt="2023-01-23T04:36:53.769" v="1485" actId="478"/>
          <ac:grpSpMkLst>
            <pc:docMk/>
            <pc:sldMk cId="874924738" sldId="444"/>
            <ac:grpSpMk id="5" creationId="{FAF61F3C-56EC-398E-9AE5-B9DBBCAF72E2}"/>
          </ac:grpSpMkLst>
        </pc:grpChg>
        <pc:grpChg chg="mod">
          <ac:chgData name="Chittaranjan Hens" userId="6fc03958433e8a43" providerId="LiveId" clId="{309794F8-99CF-4983-9CCF-D5B7BCCE1DF4}" dt="2023-01-23T04:37:01.014" v="1534" actId="1035"/>
          <ac:grpSpMkLst>
            <pc:docMk/>
            <pc:sldMk cId="874924738" sldId="444"/>
            <ac:grpSpMk id="58" creationId="{0FE5022B-A9DB-9D3C-8BE3-2C43D3A372E9}"/>
          </ac:grpSpMkLst>
        </pc:grpChg>
        <pc:picChg chg="add mod">
          <ac:chgData name="Chittaranjan Hens" userId="6fc03958433e8a43" providerId="LiveId" clId="{309794F8-99CF-4983-9CCF-D5B7BCCE1DF4}" dt="2023-01-23T04:42:26.703" v="1571" actId="1076"/>
          <ac:picMkLst>
            <pc:docMk/>
            <pc:sldMk cId="874924738" sldId="444"/>
            <ac:picMk id="4" creationId="{E00D0EF4-3338-B72D-42C7-993223F17562}"/>
          </ac:picMkLst>
        </pc:picChg>
        <pc:picChg chg="add mod">
          <ac:chgData name="Chittaranjan Hens" userId="6fc03958433e8a43" providerId="LiveId" clId="{309794F8-99CF-4983-9CCF-D5B7BCCE1DF4}" dt="2023-01-23T04:46:34.283" v="1713" actId="1076"/>
          <ac:picMkLst>
            <pc:docMk/>
            <pc:sldMk cId="874924738" sldId="444"/>
            <ac:picMk id="10" creationId="{D5DD6D78-C30A-2E96-4689-6B0542CFFBBD}"/>
          </ac:picMkLst>
        </pc:picChg>
        <pc:picChg chg="mod">
          <ac:chgData name="Chittaranjan Hens" userId="6fc03958433e8a43" providerId="LiveId" clId="{309794F8-99CF-4983-9CCF-D5B7BCCE1DF4}" dt="2023-01-23T04:37:01.014" v="1534" actId="1035"/>
          <ac:picMkLst>
            <pc:docMk/>
            <pc:sldMk cId="874924738" sldId="444"/>
            <ac:picMk id="86" creationId="{7F6C75DD-F3D9-E882-6EA2-C7A7C21ECE27}"/>
          </ac:picMkLst>
        </pc:picChg>
        <pc:picChg chg="mod">
          <ac:chgData name="Chittaranjan Hens" userId="6fc03958433e8a43" providerId="LiveId" clId="{309794F8-99CF-4983-9CCF-D5B7BCCE1DF4}" dt="2023-01-23T04:37:01.014" v="1534" actId="1035"/>
          <ac:picMkLst>
            <pc:docMk/>
            <pc:sldMk cId="874924738" sldId="444"/>
            <ac:picMk id="87" creationId="{BF7D977D-150D-3896-B590-2B07868CBCCB}"/>
          </ac:picMkLst>
        </pc:picChg>
      </pc:sldChg>
      <pc:sldChg chg="addSp delSp modSp add del mod delAnim modAnim">
        <pc:chgData name="Chittaranjan Hens" userId="6fc03958433e8a43" providerId="LiveId" clId="{309794F8-99CF-4983-9CCF-D5B7BCCE1DF4}" dt="2023-01-23T04:36:45.891" v="1483" actId="47"/>
        <pc:sldMkLst>
          <pc:docMk/>
          <pc:sldMk cId="2440559549" sldId="444"/>
        </pc:sldMkLst>
        <pc:spChg chg="del">
          <ac:chgData name="Chittaranjan Hens" userId="6fc03958433e8a43" providerId="LiveId" clId="{309794F8-99CF-4983-9CCF-D5B7BCCE1DF4}" dt="2023-01-23T04:36:18.469" v="1478" actId="478"/>
          <ac:spMkLst>
            <pc:docMk/>
            <pc:sldMk cId="2440559549" sldId="444"/>
            <ac:spMk id="57" creationId="{1B44EDF4-FEB8-A908-B948-7DB8D9EA48EC}"/>
          </ac:spMkLst>
        </pc:spChg>
        <pc:grpChg chg="del">
          <ac:chgData name="Chittaranjan Hens" userId="6fc03958433e8a43" providerId="LiveId" clId="{309794F8-99CF-4983-9CCF-D5B7BCCE1DF4}" dt="2023-01-23T04:36:18.469" v="1478" actId="478"/>
          <ac:grpSpMkLst>
            <pc:docMk/>
            <pc:sldMk cId="2440559549" sldId="444"/>
            <ac:grpSpMk id="5" creationId="{FAF61F3C-56EC-398E-9AE5-B9DBBCAF72E2}"/>
          </ac:grpSpMkLst>
        </pc:grpChg>
        <pc:grpChg chg="mod">
          <ac:chgData name="Chittaranjan Hens" userId="6fc03958433e8a43" providerId="LiveId" clId="{309794F8-99CF-4983-9CCF-D5B7BCCE1DF4}" dt="2023-01-23T04:36:23.578" v="1479" actId="1076"/>
          <ac:grpSpMkLst>
            <pc:docMk/>
            <pc:sldMk cId="2440559549" sldId="444"/>
            <ac:grpSpMk id="58" creationId="{0FE5022B-A9DB-9D3C-8BE3-2C43D3A372E9}"/>
          </ac:grpSpMkLst>
        </pc:grpChg>
        <pc:picChg chg="add mod">
          <ac:chgData name="Chittaranjan Hens" userId="6fc03958433e8a43" providerId="LiveId" clId="{309794F8-99CF-4983-9CCF-D5B7BCCE1DF4}" dt="2023-01-23T04:36:27.402" v="1482" actId="1076"/>
          <ac:picMkLst>
            <pc:docMk/>
            <pc:sldMk cId="2440559549" sldId="444"/>
            <ac:picMk id="2" creationId="{AAD87971-9F8D-D34C-CCE4-B0BF33A7B777}"/>
          </ac:picMkLst>
        </pc:picChg>
        <pc:picChg chg="mod">
          <ac:chgData name="Chittaranjan Hens" userId="6fc03958433e8a43" providerId="LiveId" clId="{309794F8-99CF-4983-9CCF-D5B7BCCE1DF4}" dt="2023-01-23T04:36:23.578" v="1479" actId="1076"/>
          <ac:picMkLst>
            <pc:docMk/>
            <pc:sldMk cId="2440559549" sldId="444"/>
            <ac:picMk id="86" creationId="{7F6C75DD-F3D9-E882-6EA2-C7A7C21ECE27}"/>
          </ac:picMkLst>
        </pc:picChg>
        <pc:picChg chg="mod">
          <ac:chgData name="Chittaranjan Hens" userId="6fc03958433e8a43" providerId="LiveId" clId="{309794F8-99CF-4983-9CCF-D5B7BCCE1DF4}" dt="2023-01-23T04:36:23.578" v="1479" actId="1076"/>
          <ac:picMkLst>
            <pc:docMk/>
            <pc:sldMk cId="2440559549" sldId="444"/>
            <ac:picMk id="87" creationId="{BF7D977D-150D-3896-B590-2B07868CBCCB}"/>
          </ac:picMkLst>
        </pc:picChg>
      </pc:sldChg>
      <pc:sldChg chg="addSp delSp modSp add mod modAnim">
        <pc:chgData name="Chittaranjan Hens" userId="6fc03958433e8a43" providerId="LiveId" clId="{309794F8-99CF-4983-9CCF-D5B7BCCE1DF4}" dt="2023-01-23T05:04:34.811" v="1745" actId="14100"/>
        <pc:sldMkLst>
          <pc:docMk/>
          <pc:sldMk cId="194738743" sldId="445"/>
        </pc:sldMkLst>
        <pc:picChg chg="add del mod">
          <ac:chgData name="Chittaranjan Hens" userId="6fc03958433e8a43" providerId="LiveId" clId="{309794F8-99CF-4983-9CCF-D5B7BCCE1DF4}" dt="2023-01-23T04:58:51.344" v="1723" actId="478"/>
          <ac:picMkLst>
            <pc:docMk/>
            <pc:sldMk cId="194738743" sldId="445"/>
            <ac:picMk id="3" creationId="{1FF0CBC8-F601-4927-8A11-185DC9524F23}"/>
          </ac:picMkLst>
        </pc:picChg>
        <pc:picChg chg="mod">
          <ac:chgData name="Chittaranjan Hens" userId="6fc03958433e8a43" providerId="LiveId" clId="{309794F8-99CF-4983-9CCF-D5B7BCCE1DF4}" dt="2023-01-23T04:57:00.679" v="1719" actId="1076"/>
          <ac:picMkLst>
            <pc:docMk/>
            <pc:sldMk cId="194738743" sldId="445"/>
            <ac:picMk id="4" creationId="{E00D0EF4-3338-B72D-42C7-993223F17562}"/>
          </ac:picMkLst>
        </pc:picChg>
        <pc:picChg chg="add mod">
          <ac:chgData name="Chittaranjan Hens" userId="6fc03958433e8a43" providerId="LiveId" clId="{309794F8-99CF-4983-9CCF-D5B7BCCE1DF4}" dt="2023-01-23T05:04:34.811" v="1745" actId="14100"/>
          <ac:picMkLst>
            <pc:docMk/>
            <pc:sldMk cId="194738743" sldId="445"/>
            <ac:picMk id="6" creationId="{65B2BEC3-64D8-DE3E-939E-9297346DDFE6}"/>
          </ac:picMkLst>
        </pc:picChg>
        <pc:picChg chg="add mod">
          <ac:chgData name="Chittaranjan Hens" userId="6fc03958433e8a43" providerId="LiveId" clId="{309794F8-99CF-4983-9CCF-D5B7BCCE1DF4}" dt="2023-01-23T05:04:29.716" v="1743" actId="14100"/>
          <ac:picMkLst>
            <pc:docMk/>
            <pc:sldMk cId="194738743" sldId="445"/>
            <ac:picMk id="11" creationId="{01765F75-1074-9A5C-6EF1-2BFC20E13BD1}"/>
          </ac:picMkLst>
        </pc:picChg>
      </pc:sldChg>
      <pc:sldChg chg="addSp delSp modSp add mod delAnim modAnim">
        <pc:chgData name="Chittaranjan Hens" userId="6fc03958433e8a43" providerId="LiveId" clId="{309794F8-99CF-4983-9CCF-D5B7BCCE1DF4}" dt="2023-01-23T18:30:14.162" v="1935" actId="27636"/>
        <pc:sldMkLst>
          <pc:docMk/>
          <pc:sldMk cId="3706076406" sldId="446"/>
        </pc:sldMkLst>
        <pc:spChg chg="del">
          <ac:chgData name="Chittaranjan Hens" userId="6fc03958433e8a43" providerId="LiveId" clId="{309794F8-99CF-4983-9CCF-D5B7BCCE1DF4}" dt="2023-01-23T18:28:37.956" v="1836" actId="478"/>
          <ac:spMkLst>
            <pc:docMk/>
            <pc:sldMk cId="3706076406" sldId="446"/>
            <ac:spMk id="4" creationId="{509EDF53-2A6F-370D-4177-252FA47156D5}"/>
          </ac:spMkLst>
        </pc:spChg>
        <pc:spChg chg="del">
          <ac:chgData name="Chittaranjan Hens" userId="6fc03958433e8a43" providerId="LiveId" clId="{309794F8-99CF-4983-9CCF-D5B7BCCE1DF4}" dt="2023-01-23T18:28:41.290" v="1837" actId="478"/>
          <ac:spMkLst>
            <pc:docMk/>
            <pc:sldMk cId="3706076406" sldId="446"/>
            <ac:spMk id="5" creationId="{70F93DD1-73CB-13C5-795B-91ED80C25BC1}"/>
          </ac:spMkLst>
        </pc:spChg>
        <pc:spChg chg="add del mod">
          <ac:chgData name="Chittaranjan Hens" userId="6fc03958433e8a43" providerId="LiveId" clId="{309794F8-99CF-4983-9CCF-D5B7BCCE1DF4}" dt="2023-01-23T18:28:25.024" v="1832" actId="478"/>
          <ac:spMkLst>
            <pc:docMk/>
            <pc:sldMk cId="3706076406" sldId="446"/>
            <ac:spMk id="6" creationId="{E5FAD1DB-0555-B443-A553-B80A62933DE2}"/>
          </ac:spMkLst>
        </pc:spChg>
        <pc:spChg chg="mod">
          <ac:chgData name="Chittaranjan Hens" userId="6fc03958433e8a43" providerId="LiveId" clId="{309794F8-99CF-4983-9CCF-D5B7BCCE1DF4}" dt="2023-01-23T18:30:14.162" v="1935" actId="27636"/>
          <ac:spMkLst>
            <pc:docMk/>
            <pc:sldMk cId="3706076406" sldId="446"/>
            <ac:spMk id="1029" creationId="{A67599F7-9947-F9D4-F831-F9EB1C23D5E7}"/>
          </ac:spMkLst>
        </pc:spChg>
        <pc:spChg chg="del">
          <ac:chgData name="Chittaranjan Hens" userId="6fc03958433e8a43" providerId="LiveId" clId="{309794F8-99CF-4983-9CCF-D5B7BCCE1DF4}" dt="2023-01-23T18:28:20.602" v="1831" actId="478"/>
          <ac:spMkLst>
            <pc:docMk/>
            <pc:sldMk cId="3706076406" sldId="446"/>
            <ac:spMk id="1030" creationId="{8AE9DB68-BDD4-AB03-6C46-1CCD2A5C1B3B}"/>
          </ac:spMkLst>
        </pc:spChg>
        <pc:graphicFrameChg chg="del">
          <ac:chgData name="Chittaranjan Hens" userId="6fc03958433e8a43" providerId="LiveId" clId="{309794F8-99CF-4983-9CCF-D5B7BCCE1DF4}" dt="2023-01-23T18:28:28.812" v="1833" actId="478"/>
          <ac:graphicFrameMkLst>
            <pc:docMk/>
            <pc:sldMk cId="3706076406" sldId="446"/>
            <ac:graphicFrameMk id="1026" creationId="{5418349B-6CCD-27A2-7132-83A9C88B04A6}"/>
          </ac:graphicFrameMkLst>
        </pc:graphicFrameChg>
        <pc:graphicFrameChg chg="del">
          <ac:chgData name="Chittaranjan Hens" userId="6fc03958433e8a43" providerId="LiveId" clId="{309794F8-99CF-4983-9CCF-D5B7BCCE1DF4}" dt="2023-01-23T18:28:28.812" v="1833" actId="478"/>
          <ac:graphicFrameMkLst>
            <pc:docMk/>
            <pc:sldMk cId="3706076406" sldId="446"/>
            <ac:graphicFrameMk id="1027" creationId="{6A7098A6-7D30-FD95-E02B-CD1703C8C8D4}"/>
          </ac:graphicFrameMkLst>
        </pc:graphicFrameChg>
        <pc:picChg chg="del">
          <ac:chgData name="Chittaranjan Hens" userId="6fc03958433e8a43" providerId="LiveId" clId="{309794F8-99CF-4983-9CCF-D5B7BCCE1DF4}" dt="2023-01-23T18:28:28.812" v="1833" actId="478"/>
          <ac:picMkLst>
            <pc:docMk/>
            <pc:sldMk cId="3706076406" sldId="446"/>
            <ac:picMk id="1031" creationId="{382499D9-1593-A322-4081-FA147775E1AB}"/>
          </ac:picMkLst>
        </pc:picChg>
      </pc:sldChg>
      <pc:sldChg chg="addSp delSp modSp add mod">
        <pc:chgData name="Chittaranjan Hens" userId="6fc03958433e8a43" providerId="LiveId" clId="{309794F8-99CF-4983-9CCF-D5B7BCCE1DF4}" dt="2023-01-25T08:49:25.018" v="2943" actId="27636"/>
        <pc:sldMkLst>
          <pc:docMk/>
          <pc:sldMk cId="281728120" sldId="447"/>
        </pc:sldMkLst>
        <pc:spChg chg="add mod">
          <ac:chgData name="Chittaranjan Hens" userId="6fc03958433e8a43" providerId="LiveId" clId="{309794F8-99CF-4983-9CCF-D5B7BCCE1DF4}" dt="2023-01-25T08:49:25.001" v="2942" actId="27636"/>
          <ac:spMkLst>
            <pc:docMk/>
            <pc:sldMk cId="281728120" sldId="447"/>
            <ac:spMk id="2050" creationId="{96ADE85E-0748-1816-5CF7-4F7843F31518}"/>
          </ac:spMkLst>
        </pc:spChg>
        <pc:spChg chg="add mod">
          <ac:chgData name="Chittaranjan Hens" userId="6fc03958433e8a43" providerId="LiveId" clId="{309794F8-99CF-4983-9CCF-D5B7BCCE1DF4}" dt="2023-01-25T08:49:25.018" v="2943" actId="27636"/>
          <ac:spMkLst>
            <pc:docMk/>
            <pc:sldMk cId="281728120" sldId="447"/>
            <ac:spMk id="2051" creationId="{5FF9E483-8207-0E2C-95EA-7565DADFD9CC}"/>
          </ac:spMkLst>
        </pc:spChg>
        <pc:spChg chg="add mod">
          <ac:chgData name="Chittaranjan Hens" userId="6fc03958433e8a43" providerId="LiveId" clId="{309794F8-99CF-4983-9CCF-D5B7BCCE1DF4}" dt="2023-01-25T08:49:24.844" v="2941" actId="27636"/>
          <ac:spMkLst>
            <pc:docMk/>
            <pc:sldMk cId="281728120" sldId="447"/>
            <ac:spMk id="2052" creationId="{23C1834E-DA7D-32BE-1701-7642BD9025F6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1728120" sldId="447"/>
            <ac:graphicFrameMk id="4" creationId="{96ADE85E-0748-1816-5CF7-4F7843F3151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1728120" sldId="447"/>
            <ac:graphicFrameMk id="7" creationId="{5FF9E483-8207-0E2C-95EA-7565DADFD9C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1728120" sldId="447"/>
            <ac:graphicFrameMk id="9" creationId="{23C1834E-DA7D-32BE-1701-7642BD9025F6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5.367" v="2946" actId="27636"/>
        <pc:sldMkLst>
          <pc:docMk/>
          <pc:sldMk cId="1301453285" sldId="448"/>
        </pc:sldMkLst>
        <pc:spChg chg="add mod">
          <ac:chgData name="Chittaranjan Hens" userId="6fc03958433e8a43" providerId="LiveId" clId="{309794F8-99CF-4983-9CCF-D5B7BCCE1DF4}" dt="2023-01-25T08:49:25.197" v="2944" actId="27636"/>
          <ac:spMkLst>
            <pc:docMk/>
            <pc:sldMk cId="1301453285" sldId="448"/>
            <ac:spMk id="2050" creationId="{96ADE85E-0748-1816-5CF7-4F7843F31518}"/>
          </ac:spMkLst>
        </pc:spChg>
        <pc:spChg chg="add mod">
          <ac:chgData name="Chittaranjan Hens" userId="6fc03958433e8a43" providerId="LiveId" clId="{309794F8-99CF-4983-9CCF-D5B7BCCE1DF4}" dt="2023-01-25T08:49:25.216" v="2945" actId="27636"/>
          <ac:spMkLst>
            <pc:docMk/>
            <pc:sldMk cId="1301453285" sldId="448"/>
            <ac:spMk id="2051" creationId="{5FF9E483-8207-0E2C-95EA-7565DADFD9CC}"/>
          </ac:spMkLst>
        </pc:spChg>
        <pc:spChg chg="add mod">
          <ac:chgData name="Chittaranjan Hens" userId="6fc03958433e8a43" providerId="LiveId" clId="{309794F8-99CF-4983-9CCF-D5B7BCCE1DF4}" dt="2023-01-25T08:49:25.367" v="2946" actId="27636"/>
          <ac:spMkLst>
            <pc:docMk/>
            <pc:sldMk cId="1301453285" sldId="448"/>
            <ac:spMk id="2052" creationId="{23C1834E-DA7D-32BE-1701-7642BD9025F6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301453285" sldId="448"/>
            <ac:graphicFrameMk id="3" creationId="{96ADE85E-0748-1816-5CF7-4F7843F3151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301453285" sldId="448"/>
            <ac:graphicFrameMk id="7" creationId="{5FF9E483-8207-0E2C-95EA-7565DADFD9C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301453285" sldId="448"/>
            <ac:graphicFrameMk id="9" creationId="{23C1834E-DA7D-32BE-1701-7642BD9025F6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5.903" v="2951" actId="27636"/>
        <pc:sldMkLst>
          <pc:docMk/>
          <pc:sldMk cId="1466892033" sldId="449"/>
        </pc:sldMkLst>
        <pc:spChg chg="add mod">
          <ac:chgData name="Chittaranjan Hens" userId="6fc03958433e8a43" providerId="LiveId" clId="{309794F8-99CF-4983-9CCF-D5B7BCCE1DF4}" dt="2023-01-25T08:49:25.903" v="2951" actId="27636"/>
          <ac:spMkLst>
            <pc:docMk/>
            <pc:sldMk cId="1466892033" sldId="449"/>
            <ac:spMk id="6" creationId="{91388E02-63D6-7B84-8208-8074F629F4D5}"/>
          </ac:spMkLst>
        </pc:spChg>
        <pc:spChg chg="add mod">
          <ac:chgData name="Chittaranjan Hens" userId="6fc03958433e8a43" providerId="LiveId" clId="{309794F8-99CF-4983-9CCF-D5B7BCCE1DF4}" dt="2023-01-25T08:49:25.883" v="2950" actId="27636"/>
          <ac:spMkLst>
            <pc:docMk/>
            <pc:sldMk cId="1466892033" sldId="449"/>
            <ac:spMk id="2050" creationId="{96ADE85E-0748-1816-5CF7-4F7843F31518}"/>
          </ac:spMkLst>
        </pc:spChg>
        <pc:spChg chg="add mod">
          <ac:chgData name="Chittaranjan Hens" userId="6fc03958433e8a43" providerId="LiveId" clId="{309794F8-99CF-4983-9CCF-D5B7BCCE1DF4}" dt="2023-01-25T08:49:25.407" v="2947" actId="27636"/>
          <ac:spMkLst>
            <pc:docMk/>
            <pc:sldMk cId="1466892033" sldId="449"/>
            <ac:spMk id="2051" creationId="{5FF9E483-8207-0E2C-95EA-7565DADFD9CC}"/>
          </ac:spMkLst>
        </pc:spChg>
        <pc:spChg chg="add mod">
          <ac:chgData name="Chittaranjan Hens" userId="6fc03958433e8a43" providerId="LiveId" clId="{309794F8-99CF-4983-9CCF-D5B7BCCE1DF4}" dt="2023-01-25T08:49:25.737" v="2949" actId="27636"/>
          <ac:spMkLst>
            <pc:docMk/>
            <pc:sldMk cId="1466892033" sldId="449"/>
            <ac:spMk id="2052" creationId="{23C1834E-DA7D-32BE-1701-7642BD9025F6}"/>
          </ac:spMkLst>
        </pc:spChg>
        <pc:spChg chg="add mod">
          <ac:chgData name="Chittaranjan Hens" userId="6fc03958433e8a43" providerId="LiveId" clId="{309794F8-99CF-4983-9CCF-D5B7BCCE1DF4}" dt="2023-01-25T08:49:25.589" v="2948" actId="27636"/>
          <ac:spMkLst>
            <pc:docMk/>
            <pc:sldMk cId="1466892033" sldId="449"/>
            <ac:spMk id="2054" creationId="{E0478526-C213-C130-851D-DBC6BCF86A93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466892033" sldId="449"/>
            <ac:graphicFrameMk id="4" creationId="{96ADE85E-0748-1816-5CF7-4F7843F3151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466892033" sldId="449"/>
            <ac:graphicFrameMk id="8" creationId="{5FF9E483-8207-0E2C-95EA-7565DADFD9C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466892033" sldId="449"/>
            <ac:graphicFrameMk id="10" creationId="{23C1834E-DA7D-32BE-1701-7642BD9025F6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466892033" sldId="449"/>
            <ac:graphicFrameMk id="12" creationId="{E0478526-C213-C130-851D-DBC6BCF86A93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466892033" sldId="449"/>
            <ac:graphicFrameMk id="14" creationId="{91388E02-63D6-7B84-8208-8074F629F4D5}"/>
          </ac:graphicFrameMkLst>
        </pc:graphicFrameChg>
      </pc:sldChg>
      <pc:sldChg chg="add">
        <pc:chgData name="Chittaranjan Hens" userId="6fc03958433e8a43" providerId="LiveId" clId="{309794F8-99CF-4983-9CCF-D5B7BCCE1DF4}" dt="2023-01-23T05:29:28.921" v="1746"/>
        <pc:sldMkLst>
          <pc:docMk/>
          <pc:sldMk cId="662479611" sldId="450"/>
        </pc:sldMkLst>
      </pc:sldChg>
      <pc:sldChg chg="addSp delSp modSp add mod">
        <pc:chgData name="Chittaranjan Hens" userId="6fc03958433e8a43" providerId="LiveId" clId="{309794F8-99CF-4983-9CCF-D5B7BCCE1DF4}" dt="2023-01-25T08:49:26.031" v="2954" actId="27636"/>
        <pc:sldMkLst>
          <pc:docMk/>
          <pc:sldMk cId="3631773866" sldId="451"/>
        </pc:sldMkLst>
        <pc:spChg chg="add mod">
          <ac:chgData name="Chittaranjan Hens" userId="6fc03958433e8a43" providerId="LiveId" clId="{309794F8-99CF-4983-9CCF-D5B7BCCE1DF4}" dt="2023-01-25T08:49:26.031" v="2954" actId="27636"/>
          <ac:spMkLst>
            <pc:docMk/>
            <pc:sldMk cId="3631773866" sldId="451"/>
            <ac:spMk id="3074" creationId="{A7669175-8EC2-3A8D-35B3-533DDCAC65B5}"/>
          </ac:spMkLst>
        </pc:spChg>
        <pc:spChg chg="add mod">
          <ac:chgData name="Chittaranjan Hens" userId="6fc03958433e8a43" providerId="LiveId" clId="{309794F8-99CF-4983-9CCF-D5B7BCCE1DF4}" dt="2023-01-25T08:49:26.014" v="2953" actId="27636"/>
          <ac:spMkLst>
            <pc:docMk/>
            <pc:sldMk cId="3631773866" sldId="451"/>
            <ac:spMk id="3075" creationId="{8AF2FD4F-87E4-180A-928C-B7C314EC769C}"/>
          </ac:spMkLst>
        </pc:spChg>
        <pc:spChg chg="add mod">
          <ac:chgData name="Chittaranjan Hens" userId="6fc03958433e8a43" providerId="LiveId" clId="{309794F8-99CF-4983-9CCF-D5B7BCCE1DF4}" dt="2023-01-25T08:49:25.973" v="2952" actId="27636"/>
          <ac:spMkLst>
            <pc:docMk/>
            <pc:sldMk cId="3631773866" sldId="451"/>
            <ac:spMk id="3076" creationId="{06C0BC18-B09F-29DE-0611-E3FA07C0D6BC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631773866" sldId="451"/>
            <ac:graphicFrameMk id="2" creationId="{A7669175-8EC2-3A8D-35B3-533DDCAC65B5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631773866" sldId="451"/>
            <ac:graphicFrameMk id="6" creationId="{8AF2FD4F-87E4-180A-928C-B7C314EC769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631773866" sldId="451"/>
            <ac:graphicFrameMk id="8" creationId="{06C0BC18-B09F-29DE-0611-E3FA07C0D6BC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6.153" v="2958" actId="27636"/>
        <pc:sldMkLst>
          <pc:docMk/>
          <pc:sldMk cId="1198420360" sldId="452"/>
        </pc:sldMkLst>
        <pc:spChg chg="add mod">
          <ac:chgData name="Chittaranjan Hens" userId="6fc03958433e8a43" providerId="LiveId" clId="{309794F8-99CF-4983-9CCF-D5B7BCCE1DF4}" dt="2023-01-25T08:49:26.153" v="2958" actId="27636"/>
          <ac:spMkLst>
            <pc:docMk/>
            <pc:sldMk cId="1198420360" sldId="452"/>
            <ac:spMk id="3074" creationId="{A7669175-8EC2-3A8D-35B3-533DDCAC65B5}"/>
          </ac:spMkLst>
        </pc:spChg>
        <pc:spChg chg="add mod">
          <ac:chgData name="Chittaranjan Hens" userId="6fc03958433e8a43" providerId="LiveId" clId="{309794F8-99CF-4983-9CCF-D5B7BCCE1DF4}" dt="2023-01-25T08:49:26.088" v="2955" actId="27636"/>
          <ac:spMkLst>
            <pc:docMk/>
            <pc:sldMk cId="1198420360" sldId="452"/>
            <ac:spMk id="3075" creationId="{8AF2FD4F-87E4-180A-928C-B7C314EC769C}"/>
          </ac:spMkLst>
        </pc:spChg>
        <pc:spChg chg="add mod">
          <ac:chgData name="Chittaranjan Hens" userId="6fc03958433e8a43" providerId="LiveId" clId="{309794F8-99CF-4983-9CCF-D5B7BCCE1DF4}" dt="2023-01-25T08:49:26.136" v="2957" actId="27636"/>
          <ac:spMkLst>
            <pc:docMk/>
            <pc:sldMk cId="1198420360" sldId="452"/>
            <ac:spMk id="3076" creationId="{06C0BC18-B09F-29DE-0611-E3FA07C0D6BC}"/>
          </ac:spMkLst>
        </pc:spChg>
        <pc:spChg chg="add mod">
          <ac:chgData name="Chittaranjan Hens" userId="6fc03958433e8a43" providerId="LiveId" clId="{309794F8-99CF-4983-9CCF-D5B7BCCE1DF4}" dt="2023-01-25T08:49:26.117" v="2956" actId="27636"/>
          <ac:spMkLst>
            <pc:docMk/>
            <pc:sldMk cId="1198420360" sldId="452"/>
            <ac:spMk id="3077" creationId="{F45F5AB0-C5F6-E407-76A6-F61995337068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198420360" sldId="452"/>
            <ac:graphicFrameMk id="2" creationId="{A7669175-8EC2-3A8D-35B3-533DDCAC65B5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198420360" sldId="452"/>
            <ac:graphicFrameMk id="6" creationId="{8AF2FD4F-87E4-180A-928C-B7C314EC769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198420360" sldId="452"/>
            <ac:graphicFrameMk id="8" creationId="{06C0BC18-B09F-29DE-0611-E3FA07C0D6B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198420360" sldId="452"/>
            <ac:graphicFrameMk id="10" creationId="{F45F5AB0-C5F6-E407-76A6-F61995337068}"/>
          </ac:graphicFrameMkLst>
        </pc:graphicFrameChg>
      </pc:sldChg>
      <pc:sldChg chg="addSp delSp modSp add del mod setBg">
        <pc:chgData name="Chittaranjan Hens" userId="6fc03958433e8a43" providerId="LiveId" clId="{309794F8-99CF-4983-9CCF-D5B7BCCE1DF4}" dt="2023-01-24T19:48:18.757" v="2185" actId="2696"/>
        <pc:sldMkLst>
          <pc:docMk/>
          <pc:sldMk cId="1390366278" sldId="453"/>
        </pc:sldMkLst>
        <pc:spChg chg="add mod ord">
          <ac:chgData name="Chittaranjan Hens" userId="6fc03958433e8a43" providerId="LiveId" clId="{309794F8-99CF-4983-9CCF-D5B7BCCE1DF4}" dt="2023-01-23T18:25:35.781" v="1810" actId="20577"/>
          <ac:spMkLst>
            <pc:docMk/>
            <pc:sldMk cId="1390366278" sldId="453"/>
            <ac:spMk id="3" creationId="{B1B63EEA-3814-D2E4-8D74-017D82834591}"/>
          </ac:spMkLst>
        </pc:spChg>
        <pc:spChg chg="add del">
          <ac:chgData name="Chittaranjan Hens" userId="6fc03958433e8a43" providerId="LiveId" clId="{309794F8-99CF-4983-9CCF-D5B7BCCE1DF4}" dt="2023-01-23T18:24:04.616" v="1778" actId="26606"/>
          <ac:spMkLst>
            <pc:docMk/>
            <pc:sldMk cId="1390366278" sldId="453"/>
            <ac:spMk id="10" creationId="{23D09407-53BC-485E-B4CE-BC5E4FC4B25B}"/>
          </ac:spMkLst>
        </pc:spChg>
        <pc:spChg chg="add del">
          <ac:chgData name="Chittaranjan Hens" userId="6fc03958433e8a43" providerId="LiveId" clId="{309794F8-99CF-4983-9CCF-D5B7BCCE1DF4}" dt="2023-01-23T18:24:04.616" v="1778" actId="26606"/>
          <ac:spMkLst>
            <pc:docMk/>
            <pc:sldMk cId="1390366278" sldId="453"/>
            <ac:spMk id="12" creationId="{921DB988-49FC-4608-B0A2-E2F3A4019041}"/>
          </ac:spMkLst>
        </pc:spChg>
        <pc:spChg chg="add del">
          <ac:chgData name="Chittaranjan Hens" userId="6fc03958433e8a43" providerId="LiveId" clId="{309794F8-99CF-4983-9CCF-D5B7BCCE1DF4}" dt="2023-01-23T18:24:52.561" v="1795" actId="26606"/>
          <ac:spMkLst>
            <pc:docMk/>
            <pc:sldMk cId="1390366278" sldId="453"/>
            <ac:spMk id="16" creationId="{A7009A0A-BEF5-4EAC-AF15-E4F9F002E239}"/>
          </ac:spMkLst>
        </pc:spChg>
        <pc:spChg chg="add del">
          <ac:chgData name="Chittaranjan Hens" userId="6fc03958433e8a43" providerId="LiveId" clId="{309794F8-99CF-4983-9CCF-D5B7BCCE1DF4}" dt="2023-01-23T18:24:11.465" v="1780" actId="26606"/>
          <ac:spMkLst>
            <pc:docMk/>
            <pc:sldMk cId="1390366278" sldId="453"/>
            <ac:spMk id="26" creationId="{A4AC5506-6312-4701-8D3C-40187889A947}"/>
          </ac:spMkLst>
        </pc:spChg>
        <pc:spChg chg="add del">
          <ac:chgData name="Chittaranjan Hens" userId="6fc03958433e8a43" providerId="LiveId" clId="{309794F8-99CF-4983-9CCF-D5B7BCCE1DF4}" dt="2023-01-23T18:24:17.639" v="1782" actId="26606"/>
          <ac:spMkLst>
            <pc:docMk/>
            <pc:sldMk cId="1390366278" sldId="453"/>
            <ac:spMk id="28" creationId="{BCED4D40-4B67-4331-AC48-79B82B4A47D8}"/>
          </ac:spMkLst>
        </pc:spChg>
        <pc:spChg chg="add del">
          <ac:chgData name="Chittaranjan Hens" userId="6fc03958433e8a43" providerId="LiveId" clId="{309794F8-99CF-4983-9CCF-D5B7BCCE1DF4}" dt="2023-01-23T18:24:17.639" v="1782" actId="26606"/>
          <ac:spMkLst>
            <pc:docMk/>
            <pc:sldMk cId="1390366278" sldId="453"/>
            <ac:spMk id="29" creationId="{670CEDEF-4F34-412E-84EE-329C1E936AF5}"/>
          </ac:spMkLst>
        </pc:spChg>
        <pc:spChg chg="add del">
          <ac:chgData name="Chittaranjan Hens" userId="6fc03958433e8a43" providerId="LiveId" clId="{309794F8-99CF-4983-9CCF-D5B7BCCE1DF4}" dt="2023-01-23T18:24:20.249" v="1784" actId="26606"/>
          <ac:spMkLst>
            <pc:docMk/>
            <pc:sldMk cId="1390366278" sldId="453"/>
            <ac:spMk id="31" creationId="{EB270761-CC40-4F3F-A916-7E3BC3989348}"/>
          </ac:spMkLst>
        </pc:spChg>
        <pc:spChg chg="add del">
          <ac:chgData name="Chittaranjan Hens" userId="6fc03958433e8a43" providerId="LiveId" clId="{309794F8-99CF-4983-9CCF-D5B7BCCE1DF4}" dt="2023-01-23T18:24:20.249" v="1784" actId="26606"/>
          <ac:spMkLst>
            <pc:docMk/>
            <pc:sldMk cId="1390366278" sldId="453"/>
            <ac:spMk id="32" creationId="{A2555B16-BE1D-4C33-A27C-FF0671B6C94C}"/>
          </ac:spMkLst>
        </pc:spChg>
        <pc:spChg chg="add del">
          <ac:chgData name="Chittaranjan Hens" userId="6fc03958433e8a43" providerId="LiveId" clId="{309794F8-99CF-4983-9CCF-D5B7BCCE1DF4}" dt="2023-01-23T18:24:21.415" v="1786" actId="26606"/>
          <ac:spMkLst>
            <pc:docMk/>
            <pc:sldMk cId="1390366278" sldId="453"/>
            <ac:spMk id="34" creationId="{19D32F93-50AC-4C46-A5DB-291C60DDB7BD}"/>
          </ac:spMkLst>
        </pc:spChg>
        <pc:spChg chg="add del">
          <ac:chgData name="Chittaranjan Hens" userId="6fc03958433e8a43" providerId="LiveId" clId="{309794F8-99CF-4983-9CCF-D5B7BCCE1DF4}" dt="2023-01-23T18:24:21.415" v="1786" actId="26606"/>
          <ac:spMkLst>
            <pc:docMk/>
            <pc:sldMk cId="1390366278" sldId="453"/>
            <ac:spMk id="35" creationId="{827DC2C4-B485-428A-BF4A-472D2967F47F}"/>
          </ac:spMkLst>
        </pc:spChg>
        <pc:spChg chg="add del">
          <ac:chgData name="Chittaranjan Hens" userId="6fc03958433e8a43" providerId="LiveId" clId="{309794F8-99CF-4983-9CCF-D5B7BCCE1DF4}" dt="2023-01-23T18:24:21.415" v="1786" actId="26606"/>
          <ac:spMkLst>
            <pc:docMk/>
            <pc:sldMk cId="1390366278" sldId="453"/>
            <ac:spMk id="36" creationId="{EE04B5EB-F158-4507-90DD-BD23620C7CC9}"/>
          </ac:spMkLst>
        </pc:spChg>
        <pc:spChg chg="add del">
          <ac:chgData name="Chittaranjan Hens" userId="6fc03958433e8a43" providerId="LiveId" clId="{309794F8-99CF-4983-9CCF-D5B7BCCE1DF4}" dt="2023-01-23T18:24:22.425" v="1788" actId="26606"/>
          <ac:spMkLst>
            <pc:docMk/>
            <pc:sldMk cId="1390366278" sldId="453"/>
            <ac:spMk id="38" creationId="{53F29798-D584-4792-9B62-3F5F5C36D619}"/>
          </ac:spMkLst>
        </pc:spChg>
        <pc:spChg chg="add del">
          <ac:chgData name="Chittaranjan Hens" userId="6fc03958433e8a43" providerId="LiveId" clId="{309794F8-99CF-4983-9CCF-D5B7BCCE1DF4}" dt="2023-01-23T18:24:32.233" v="1790" actId="26606"/>
          <ac:spMkLst>
            <pc:docMk/>
            <pc:sldMk cId="1390366278" sldId="453"/>
            <ac:spMk id="40" creationId="{BCED4D40-4B67-4331-AC48-79B82B4A47D8}"/>
          </ac:spMkLst>
        </pc:spChg>
        <pc:spChg chg="add del">
          <ac:chgData name="Chittaranjan Hens" userId="6fc03958433e8a43" providerId="LiveId" clId="{309794F8-99CF-4983-9CCF-D5B7BCCE1DF4}" dt="2023-01-23T18:24:32.233" v="1790" actId="26606"/>
          <ac:spMkLst>
            <pc:docMk/>
            <pc:sldMk cId="1390366278" sldId="453"/>
            <ac:spMk id="41" creationId="{670CEDEF-4F34-412E-84EE-329C1E936AF5}"/>
          </ac:spMkLst>
        </pc:spChg>
        <pc:spChg chg="add del">
          <ac:chgData name="Chittaranjan Hens" userId="6fc03958433e8a43" providerId="LiveId" clId="{309794F8-99CF-4983-9CCF-D5B7BCCE1DF4}" dt="2023-01-23T18:24:52.561" v="1795" actId="26606"/>
          <ac:spMkLst>
            <pc:docMk/>
            <pc:sldMk cId="1390366278" sldId="453"/>
            <ac:spMk id="43" creationId="{A8384FB5-9ADC-4DDC-881B-597D56F5B15D}"/>
          </ac:spMkLst>
        </pc:spChg>
        <pc:spChg chg="add del">
          <ac:chgData name="Chittaranjan Hens" userId="6fc03958433e8a43" providerId="LiveId" clId="{309794F8-99CF-4983-9CCF-D5B7BCCE1DF4}" dt="2023-01-23T18:24:52.561" v="1795" actId="26606"/>
          <ac:spMkLst>
            <pc:docMk/>
            <pc:sldMk cId="1390366278" sldId="453"/>
            <ac:spMk id="44" creationId="{1199E1B1-A8C0-4FE8-A5A8-1CB41D69F857}"/>
          </ac:spMkLst>
        </pc:spChg>
        <pc:spChg chg="add del">
          <ac:chgData name="Chittaranjan Hens" userId="6fc03958433e8a43" providerId="LiveId" clId="{309794F8-99CF-4983-9CCF-D5B7BCCE1DF4}" dt="2023-01-23T18:24:52.561" v="1795" actId="26606"/>
          <ac:spMkLst>
            <pc:docMk/>
            <pc:sldMk cId="1390366278" sldId="453"/>
            <ac:spMk id="45" creationId="{84A8DE83-DE75-4B41-9DB4-A7EC0B0DEC0B}"/>
          </ac:spMkLst>
        </pc:spChg>
        <pc:spChg chg="add del">
          <ac:chgData name="Chittaranjan Hens" userId="6fc03958433e8a43" providerId="LiveId" clId="{309794F8-99CF-4983-9CCF-D5B7BCCE1DF4}" dt="2023-01-23T18:24:52.558" v="1794" actId="26606"/>
          <ac:spMkLst>
            <pc:docMk/>
            <pc:sldMk cId="1390366278" sldId="453"/>
            <ac:spMk id="52" creationId="{7F57BEA8-497D-4AA8-8A18-BDCD696B25FE}"/>
          </ac:spMkLst>
        </pc:spChg>
        <pc:spChg chg="add">
          <ac:chgData name="Chittaranjan Hens" userId="6fc03958433e8a43" providerId="LiveId" clId="{309794F8-99CF-4983-9CCF-D5B7BCCE1DF4}" dt="2023-01-23T18:24:52.561" v="1795" actId="26606"/>
          <ac:spMkLst>
            <pc:docMk/>
            <pc:sldMk cId="1390366278" sldId="453"/>
            <ac:spMk id="58" creationId="{C59AB4C8-9178-4F7A-8404-6890510B5917}"/>
          </ac:spMkLst>
        </pc:spChg>
        <pc:spChg chg="add">
          <ac:chgData name="Chittaranjan Hens" userId="6fc03958433e8a43" providerId="LiveId" clId="{309794F8-99CF-4983-9CCF-D5B7BCCE1DF4}" dt="2023-01-23T18:24:52.561" v="1795" actId="26606"/>
          <ac:spMkLst>
            <pc:docMk/>
            <pc:sldMk cId="1390366278" sldId="453"/>
            <ac:spMk id="59" creationId="{4CFDFB37-4BC7-42C6-915D-A6609139BFE7}"/>
          </ac:spMkLst>
        </pc:spChg>
        <pc:grpChg chg="add del">
          <ac:chgData name="Chittaranjan Hens" userId="6fc03958433e8a43" providerId="LiveId" clId="{309794F8-99CF-4983-9CCF-D5B7BCCE1DF4}" dt="2023-01-23T18:24:04.616" v="1778" actId="26606"/>
          <ac:grpSpMkLst>
            <pc:docMk/>
            <pc:sldMk cId="1390366278" sldId="453"/>
            <ac:grpSpMk id="14" creationId="{E9B930FD-8671-4C4C-ADCF-73AC1D0CD417}"/>
          </ac:grpSpMkLst>
        </pc:grpChg>
        <pc:grpChg chg="add del">
          <ac:chgData name="Chittaranjan Hens" userId="6fc03958433e8a43" providerId="LiveId" clId="{309794F8-99CF-4983-9CCF-D5B7BCCE1DF4}" dt="2023-01-23T18:24:04.616" v="1778" actId="26606"/>
          <ac:grpSpMkLst>
            <pc:docMk/>
            <pc:sldMk cId="1390366278" sldId="453"/>
            <ac:grpSpMk id="20" creationId="{383C2651-AE0C-4AE4-8725-E2F9414FE219}"/>
          </ac:grpSpMkLst>
        </pc:grpChg>
        <pc:picChg chg="del">
          <ac:chgData name="Chittaranjan Hens" userId="6fc03958433e8a43" providerId="LiveId" clId="{309794F8-99CF-4983-9CCF-D5B7BCCE1DF4}" dt="2023-01-23T18:21:47.328" v="1752" actId="478"/>
          <ac:picMkLst>
            <pc:docMk/>
            <pc:sldMk cId="1390366278" sldId="453"/>
            <ac:picMk id="2" creationId="{38CD2287-8C54-F57C-3418-8C6DE339C9CC}"/>
          </ac:picMkLst>
        </pc:picChg>
        <pc:picChg chg="add mod">
          <ac:chgData name="Chittaranjan Hens" userId="6fc03958433e8a43" providerId="LiveId" clId="{309794F8-99CF-4983-9CCF-D5B7BCCE1DF4}" dt="2023-01-23T18:24:52.561" v="1795" actId="26606"/>
          <ac:picMkLst>
            <pc:docMk/>
            <pc:sldMk cId="1390366278" sldId="453"/>
            <ac:picMk id="5" creationId="{14D6F7EF-A5BA-F16D-8468-0A2EEB908589}"/>
          </ac:picMkLst>
        </pc:picChg>
        <pc:cxnChg chg="add del">
          <ac:chgData name="Chittaranjan Hens" userId="6fc03958433e8a43" providerId="LiveId" clId="{309794F8-99CF-4983-9CCF-D5B7BCCE1DF4}" dt="2023-01-23T18:24:52.558" v="1794" actId="26606"/>
          <ac:cxnSpMkLst>
            <pc:docMk/>
            <pc:sldMk cId="1390366278" sldId="453"/>
            <ac:cxnSpMk id="50" creationId="{D2E961F1-4A28-4A5F-BBD4-6E400E5E6C75}"/>
          </ac:cxnSpMkLst>
        </pc:cxnChg>
        <pc:cxnChg chg="add del">
          <ac:chgData name="Chittaranjan Hens" userId="6fc03958433e8a43" providerId="LiveId" clId="{309794F8-99CF-4983-9CCF-D5B7BCCE1DF4}" dt="2023-01-23T18:24:52.558" v="1794" actId="26606"/>
          <ac:cxnSpMkLst>
            <pc:docMk/>
            <pc:sldMk cId="1390366278" sldId="453"/>
            <ac:cxnSpMk id="54" creationId="{A82415D3-DDE5-4D63-8CB3-23A5EC581B27}"/>
          </ac:cxnSpMkLst>
        </pc:cxnChg>
        <pc:cxnChg chg="add del">
          <ac:chgData name="Chittaranjan Hens" userId="6fc03958433e8a43" providerId="LiveId" clId="{309794F8-99CF-4983-9CCF-D5B7BCCE1DF4}" dt="2023-01-23T18:24:52.558" v="1794" actId="26606"/>
          <ac:cxnSpMkLst>
            <pc:docMk/>
            <pc:sldMk cId="1390366278" sldId="453"/>
            <ac:cxnSpMk id="56" creationId="{AD7193FB-6AE6-4B3B-8F89-56B55DD63B4D}"/>
          </ac:cxnSpMkLst>
        </pc:cxnChg>
      </pc:sldChg>
      <pc:sldChg chg="addSp delSp modSp add mod setBg delDesignElem">
        <pc:chgData name="Chittaranjan Hens" userId="6fc03958433e8a43" providerId="LiveId" clId="{309794F8-99CF-4983-9CCF-D5B7BCCE1DF4}" dt="2023-01-24T19:56:17.886" v="2350" actId="207"/>
        <pc:sldMkLst>
          <pc:docMk/>
          <pc:sldMk cId="3928615934" sldId="453"/>
        </pc:sldMkLst>
        <pc:spChg chg="mod">
          <ac:chgData name="Chittaranjan Hens" userId="6fc03958433e8a43" providerId="LiveId" clId="{309794F8-99CF-4983-9CCF-D5B7BCCE1DF4}" dt="2023-01-24T19:56:17.886" v="2350" actId="207"/>
          <ac:spMkLst>
            <pc:docMk/>
            <pc:sldMk cId="3928615934" sldId="453"/>
            <ac:spMk id="3" creationId="{B1B63EEA-3814-D2E4-8D74-017D82834591}"/>
          </ac:spMkLst>
        </pc:spChg>
        <pc:spChg chg="add del">
          <ac:chgData name="Chittaranjan Hens" userId="6fc03958433e8a43" providerId="LiveId" clId="{309794F8-99CF-4983-9CCF-D5B7BCCE1DF4}" dt="2023-01-24T19:50:02.799" v="2203" actId="26606"/>
          <ac:spMkLst>
            <pc:docMk/>
            <pc:sldMk cId="3928615934" sldId="453"/>
            <ac:spMk id="10" creationId="{7316481C-0A49-4796-812B-0D64F063B720}"/>
          </ac:spMkLst>
        </pc:spChg>
        <pc:spChg chg="add del">
          <ac:chgData name="Chittaranjan Hens" userId="6fc03958433e8a43" providerId="LiveId" clId="{309794F8-99CF-4983-9CCF-D5B7BCCE1DF4}" dt="2023-01-24T19:50:02.799" v="2203" actId="26606"/>
          <ac:spMkLst>
            <pc:docMk/>
            <pc:sldMk cId="3928615934" sldId="453"/>
            <ac:spMk id="12" creationId="{A5271697-90F1-4A23-8EF2-0179F2EAFACB}"/>
          </ac:spMkLst>
        </pc:spChg>
        <pc:spChg chg="add del">
          <ac:chgData name="Chittaranjan Hens" userId="6fc03958433e8a43" providerId="LiveId" clId="{309794F8-99CF-4983-9CCF-D5B7BCCE1DF4}" dt="2023-01-24T19:50:02.799" v="2203" actId="26606"/>
          <ac:spMkLst>
            <pc:docMk/>
            <pc:sldMk cId="3928615934" sldId="453"/>
            <ac:spMk id="36" creationId="{D9F5512A-48E1-4C07-B75E-3CCC517B6804}"/>
          </ac:spMkLst>
        </pc:spChg>
        <pc:spChg chg="del">
          <ac:chgData name="Chittaranjan Hens" userId="6fc03958433e8a43" providerId="LiveId" clId="{309794F8-99CF-4983-9CCF-D5B7BCCE1DF4}" dt="2023-01-24T19:48:24.918" v="2188"/>
          <ac:spMkLst>
            <pc:docMk/>
            <pc:sldMk cId="3928615934" sldId="453"/>
            <ac:spMk id="58" creationId="{C59AB4C8-9178-4F7A-8404-6890510B5917}"/>
          </ac:spMkLst>
        </pc:spChg>
        <pc:spChg chg="del">
          <ac:chgData name="Chittaranjan Hens" userId="6fc03958433e8a43" providerId="LiveId" clId="{309794F8-99CF-4983-9CCF-D5B7BCCE1DF4}" dt="2023-01-24T19:48:24.918" v="2188"/>
          <ac:spMkLst>
            <pc:docMk/>
            <pc:sldMk cId="3928615934" sldId="453"/>
            <ac:spMk id="59" creationId="{4CFDFB37-4BC7-42C6-915D-A6609139BFE7}"/>
          </ac:spMkLst>
        </pc:spChg>
        <pc:grpChg chg="add del">
          <ac:chgData name="Chittaranjan Hens" userId="6fc03958433e8a43" providerId="LiveId" clId="{309794F8-99CF-4983-9CCF-D5B7BCCE1DF4}" dt="2023-01-24T19:50:02.799" v="2203" actId="26606"/>
          <ac:grpSpMkLst>
            <pc:docMk/>
            <pc:sldMk cId="3928615934" sldId="453"/>
            <ac:grpSpMk id="14" creationId="{0924561D-756D-410B-973A-E68C2552C20C}"/>
          </ac:grpSpMkLst>
        </pc:grpChg>
        <pc:picChg chg="add mod ord">
          <ac:chgData name="Chittaranjan Hens" userId="6fc03958433e8a43" providerId="LiveId" clId="{309794F8-99CF-4983-9CCF-D5B7BCCE1DF4}" dt="2023-01-24T19:50:02.799" v="2203" actId="26606"/>
          <ac:picMkLst>
            <pc:docMk/>
            <pc:sldMk cId="3928615934" sldId="453"/>
            <ac:picMk id="2" creationId="{D149741A-07C9-0E99-C343-6EF1E464B59A}"/>
          </ac:picMkLst>
        </pc:picChg>
        <pc:picChg chg="mod">
          <ac:chgData name="Chittaranjan Hens" userId="6fc03958433e8a43" providerId="LiveId" clId="{309794F8-99CF-4983-9CCF-D5B7BCCE1DF4}" dt="2023-01-24T19:50:02.799" v="2203" actId="26606"/>
          <ac:picMkLst>
            <pc:docMk/>
            <pc:sldMk cId="3928615934" sldId="453"/>
            <ac:picMk id="5" creationId="{14D6F7EF-A5BA-F16D-8468-0A2EEB908589}"/>
          </ac:picMkLst>
        </pc:picChg>
      </pc:sldChg>
      <pc:sldChg chg="addSp delSp modSp add del mod setBg delDesignElem">
        <pc:chgData name="Chittaranjan Hens" userId="6fc03958433e8a43" providerId="LiveId" clId="{309794F8-99CF-4983-9CCF-D5B7BCCE1DF4}" dt="2023-01-24T19:48:18.757" v="2185" actId="2696"/>
        <pc:sldMkLst>
          <pc:docMk/>
          <pc:sldMk cId="2096295326" sldId="454"/>
        </pc:sldMkLst>
        <pc:spChg chg="mod">
          <ac:chgData name="Chittaranjan Hens" userId="6fc03958433e8a43" providerId="LiveId" clId="{309794F8-99CF-4983-9CCF-D5B7BCCE1DF4}" dt="2023-01-23T18:43:05.076" v="1958" actId="404"/>
          <ac:spMkLst>
            <pc:docMk/>
            <pc:sldMk cId="2096295326" sldId="454"/>
            <ac:spMk id="3" creationId="{B1B63EEA-3814-D2E4-8D74-017D82834591}"/>
          </ac:spMkLst>
        </pc:spChg>
        <pc:spChg chg="add del">
          <ac:chgData name="Chittaranjan Hens" userId="6fc03958433e8a43" providerId="LiveId" clId="{309794F8-99CF-4983-9CCF-D5B7BCCE1DF4}" dt="2023-01-23T18:30:44.594" v="1938" actId="26606"/>
          <ac:spMkLst>
            <pc:docMk/>
            <pc:sldMk cId="2096295326" sldId="454"/>
            <ac:spMk id="8" creationId="{C59AB4C8-9178-4F7A-8404-6890510B5917}"/>
          </ac:spMkLst>
        </pc:spChg>
        <pc:spChg chg="add del">
          <ac:chgData name="Chittaranjan Hens" userId="6fc03958433e8a43" providerId="LiveId" clId="{309794F8-99CF-4983-9CCF-D5B7BCCE1DF4}" dt="2023-01-23T18:30:44.594" v="1938" actId="26606"/>
          <ac:spMkLst>
            <pc:docMk/>
            <pc:sldMk cId="2096295326" sldId="454"/>
            <ac:spMk id="10" creationId="{4CFDFB37-4BC7-42C6-915D-A6609139BFE7}"/>
          </ac:spMkLst>
        </pc:spChg>
        <pc:spChg chg="add del">
          <ac:chgData name="Chittaranjan Hens" userId="6fc03958433e8a43" providerId="LiveId" clId="{309794F8-99CF-4983-9CCF-D5B7BCCE1DF4}" dt="2023-01-23T18:32:00.085" v="1952" actId="26606"/>
          <ac:spMkLst>
            <pc:docMk/>
            <pc:sldMk cId="2096295326" sldId="454"/>
            <ac:spMk id="12" creationId="{BCED4D40-4B67-4331-AC48-79B82B4A47D8}"/>
          </ac:spMkLst>
        </pc:spChg>
        <pc:spChg chg="add del">
          <ac:chgData name="Chittaranjan Hens" userId="6fc03958433e8a43" providerId="LiveId" clId="{309794F8-99CF-4983-9CCF-D5B7BCCE1DF4}" dt="2023-01-23T18:32:00.085" v="1952" actId="26606"/>
          <ac:spMkLst>
            <pc:docMk/>
            <pc:sldMk cId="2096295326" sldId="454"/>
            <ac:spMk id="13" creationId="{670CEDEF-4F34-412E-84EE-329C1E936AF5}"/>
          </ac:spMkLst>
        </pc:spChg>
        <pc:spChg chg="add del">
          <ac:chgData name="Chittaranjan Hens" userId="6fc03958433e8a43" providerId="LiveId" clId="{309794F8-99CF-4983-9CCF-D5B7BCCE1DF4}" dt="2023-01-23T18:31:52.697" v="1944" actId="26606"/>
          <ac:spMkLst>
            <pc:docMk/>
            <pc:sldMk cId="2096295326" sldId="454"/>
            <ac:spMk id="18" creationId="{70BDD0CE-06A4-404B-8A13-580229C1C923}"/>
          </ac:spMkLst>
        </pc:spChg>
        <pc:spChg chg="add del">
          <ac:chgData name="Chittaranjan Hens" userId="6fc03958433e8a43" providerId="LiveId" clId="{309794F8-99CF-4983-9CCF-D5B7BCCE1DF4}" dt="2023-01-23T18:31:52.697" v="1944" actId="26606"/>
          <ac:spMkLst>
            <pc:docMk/>
            <pc:sldMk cId="2096295326" sldId="454"/>
            <ac:spMk id="20" creationId="{EE9899FA-8881-472C-AA59-D08A89CA8AEF}"/>
          </ac:spMkLst>
        </pc:spChg>
        <pc:spChg chg="add del">
          <ac:chgData name="Chittaranjan Hens" userId="6fc03958433e8a43" providerId="LiveId" clId="{309794F8-99CF-4983-9CCF-D5B7BCCE1DF4}" dt="2023-01-23T18:31:52.697" v="1944" actId="26606"/>
          <ac:spMkLst>
            <pc:docMk/>
            <pc:sldMk cId="2096295326" sldId="454"/>
            <ac:spMk id="22" creationId="{080B7D90-3DF1-4514-B26D-616BE35553C9}"/>
          </ac:spMkLst>
        </pc:spChg>
        <pc:spChg chg="add del">
          <ac:chgData name="Chittaranjan Hens" userId="6fc03958433e8a43" providerId="LiveId" clId="{309794F8-99CF-4983-9CCF-D5B7BCCE1DF4}" dt="2023-01-23T18:31:54.483" v="1946" actId="26606"/>
          <ac:spMkLst>
            <pc:docMk/>
            <pc:sldMk cId="2096295326" sldId="454"/>
            <ac:spMk id="24" creationId="{99ED5833-B85B-4103-8A3B-CAB0308E6C15}"/>
          </ac:spMkLst>
        </pc:spChg>
        <pc:spChg chg="add del">
          <ac:chgData name="Chittaranjan Hens" userId="6fc03958433e8a43" providerId="LiveId" clId="{309794F8-99CF-4983-9CCF-D5B7BCCE1DF4}" dt="2023-01-23T18:31:55.600" v="1948" actId="26606"/>
          <ac:spMkLst>
            <pc:docMk/>
            <pc:sldMk cId="2096295326" sldId="454"/>
            <ac:spMk id="26" creationId="{C4879EFC-8E62-4E00-973C-C45EE9EC676D}"/>
          </ac:spMkLst>
        </pc:spChg>
        <pc:spChg chg="add del">
          <ac:chgData name="Chittaranjan Hens" userId="6fc03958433e8a43" providerId="LiveId" clId="{309794F8-99CF-4983-9CCF-D5B7BCCE1DF4}" dt="2023-01-23T18:31:55.600" v="1948" actId="26606"/>
          <ac:spMkLst>
            <pc:docMk/>
            <pc:sldMk cId="2096295326" sldId="454"/>
            <ac:spMk id="27" creationId="{D6A9C53F-5F90-40A5-8C85-5412D39C8C68}"/>
          </ac:spMkLst>
        </pc:spChg>
        <pc:spChg chg="add del">
          <ac:chgData name="Chittaranjan Hens" userId="6fc03958433e8a43" providerId="LiveId" clId="{309794F8-99CF-4983-9CCF-D5B7BCCE1DF4}" dt="2023-01-23T18:31:57.438" v="1950" actId="26606"/>
          <ac:spMkLst>
            <pc:docMk/>
            <pc:sldMk cId="2096295326" sldId="454"/>
            <ac:spMk id="29" creationId="{99ED5833-B85B-4103-8A3B-CAB0308E6C15}"/>
          </ac:spMkLst>
        </pc:spChg>
        <pc:spChg chg="add del">
          <ac:chgData name="Chittaranjan Hens" userId="6fc03958433e8a43" providerId="LiveId" clId="{309794F8-99CF-4983-9CCF-D5B7BCCE1DF4}" dt="2023-01-23T18:32:00.085" v="1952" actId="26606"/>
          <ac:spMkLst>
            <pc:docMk/>
            <pc:sldMk cId="2096295326" sldId="454"/>
            <ac:spMk id="31" creationId="{A87EA4E9-DFD6-45D4-965D-8A79984EF440}"/>
          </ac:spMkLst>
        </pc:spChg>
        <pc:spChg chg="del">
          <ac:chgData name="Chittaranjan Hens" userId="6fc03958433e8a43" providerId="LiveId" clId="{309794F8-99CF-4983-9CCF-D5B7BCCE1DF4}" dt="2023-01-23T18:25:07.631" v="1797"/>
          <ac:spMkLst>
            <pc:docMk/>
            <pc:sldMk cId="2096295326" sldId="454"/>
            <ac:spMk id="58" creationId="{C59AB4C8-9178-4F7A-8404-6890510B5917}"/>
          </ac:spMkLst>
        </pc:spChg>
        <pc:spChg chg="del">
          <ac:chgData name="Chittaranjan Hens" userId="6fc03958433e8a43" providerId="LiveId" clId="{309794F8-99CF-4983-9CCF-D5B7BCCE1DF4}" dt="2023-01-23T18:25:07.631" v="1797"/>
          <ac:spMkLst>
            <pc:docMk/>
            <pc:sldMk cId="2096295326" sldId="454"/>
            <ac:spMk id="59" creationId="{4CFDFB37-4BC7-42C6-915D-A6609139BFE7}"/>
          </ac:spMkLst>
        </pc:spChg>
        <pc:picChg chg="add mod">
          <ac:chgData name="Chittaranjan Hens" userId="6fc03958433e8a43" providerId="LiveId" clId="{309794F8-99CF-4983-9CCF-D5B7BCCE1DF4}" dt="2023-01-23T18:32:00.085" v="1952" actId="26606"/>
          <ac:picMkLst>
            <pc:docMk/>
            <pc:sldMk cId="2096295326" sldId="454"/>
            <ac:picMk id="2" creationId="{671399D3-C83F-C356-7983-E48AE0DEFEB3}"/>
          </ac:picMkLst>
        </pc:picChg>
        <pc:picChg chg="del">
          <ac:chgData name="Chittaranjan Hens" userId="6fc03958433e8a43" providerId="LiveId" clId="{309794F8-99CF-4983-9CCF-D5B7BCCE1DF4}" dt="2023-01-23T18:25:12.477" v="1798" actId="478"/>
          <ac:picMkLst>
            <pc:docMk/>
            <pc:sldMk cId="2096295326" sldId="454"/>
            <ac:picMk id="5" creationId="{14D6F7EF-A5BA-F16D-8468-0A2EEB908589}"/>
          </ac:picMkLst>
        </pc:picChg>
        <pc:picChg chg="add mod">
          <ac:chgData name="Chittaranjan Hens" userId="6fc03958433e8a43" providerId="LiveId" clId="{309794F8-99CF-4983-9CCF-D5B7BCCE1DF4}" dt="2023-01-23T18:32:19.058" v="1955" actId="1076"/>
          <ac:picMkLst>
            <pc:docMk/>
            <pc:sldMk cId="2096295326" sldId="454"/>
            <ac:picMk id="6" creationId="{88D30C67-4EDA-4A5F-6BB4-D7990BA2B7BA}"/>
          </ac:picMkLst>
        </pc:picChg>
      </pc:sldChg>
      <pc:sldChg chg="addSp delSp modSp add mod setBg delDesignElem">
        <pc:chgData name="Chittaranjan Hens" userId="6fc03958433e8a43" providerId="LiveId" clId="{309794F8-99CF-4983-9CCF-D5B7BCCE1DF4}" dt="2023-01-24T19:56:23.207" v="2351" actId="207"/>
        <pc:sldMkLst>
          <pc:docMk/>
          <pc:sldMk cId="3898846860" sldId="454"/>
        </pc:sldMkLst>
        <pc:spChg chg="del">
          <ac:chgData name="Chittaranjan Hens" userId="6fc03958433e8a43" providerId="LiveId" clId="{309794F8-99CF-4983-9CCF-D5B7BCCE1DF4}" dt="2023-01-24T19:51:07.707" v="2219" actId="478"/>
          <ac:spMkLst>
            <pc:docMk/>
            <pc:sldMk cId="3898846860" sldId="454"/>
            <ac:spMk id="3" creationId="{B1B63EEA-3814-D2E4-8D74-017D82834591}"/>
          </ac:spMkLst>
        </pc:spChg>
        <pc:spChg chg="add mod">
          <ac:chgData name="Chittaranjan Hens" userId="6fc03958433e8a43" providerId="LiveId" clId="{309794F8-99CF-4983-9CCF-D5B7BCCE1DF4}" dt="2023-01-24T19:56:23.207" v="2351" actId="207"/>
          <ac:spMkLst>
            <pc:docMk/>
            <pc:sldMk cId="3898846860" sldId="454"/>
            <ac:spMk id="4" creationId="{0CF332D4-7EB5-470D-A0D9-1311272CA63C}"/>
          </ac:spMkLst>
        </pc:spChg>
        <pc:spChg chg="del">
          <ac:chgData name="Chittaranjan Hens" userId="6fc03958433e8a43" providerId="LiveId" clId="{309794F8-99CF-4983-9CCF-D5B7BCCE1DF4}" dt="2023-01-24T19:48:24.918" v="2188"/>
          <ac:spMkLst>
            <pc:docMk/>
            <pc:sldMk cId="3898846860" sldId="454"/>
            <ac:spMk id="12" creationId="{BCED4D40-4B67-4331-AC48-79B82B4A47D8}"/>
          </ac:spMkLst>
        </pc:spChg>
        <pc:spChg chg="del">
          <ac:chgData name="Chittaranjan Hens" userId="6fc03958433e8a43" providerId="LiveId" clId="{309794F8-99CF-4983-9CCF-D5B7BCCE1DF4}" dt="2023-01-24T19:48:24.918" v="2188"/>
          <ac:spMkLst>
            <pc:docMk/>
            <pc:sldMk cId="3898846860" sldId="454"/>
            <ac:spMk id="13" creationId="{670CEDEF-4F34-412E-84EE-329C1E936AF5}"/>
          </ac:spMkLst>
        </pc:spChg>
        <pc:picChg chg="add mod ord">
          <ac:chgData name="Chittaranjan Hens" userId="6fc03958433e8a43" providerId="LiveId" clId="{309794F8-99CF-4983-9CCF-D5B7BCCE1DF4}" dt="2023-01-24T19:51:18.998" v="2222" actId="167"/>
          <ac:picMkLst>
            <pc:docMk/>
            <pc:sldMk cId="3898846860" sldId="454"/>
            <ac:picMk id="5" creationId="{A0620560-6422-52F4-211B-8A7DE3778153}"/>
          </ac:picMkLst>
        </pc:picChg>
      </pc:sldChg>
      <pc:sldChg chg="addSp delSp modSp add mod delAnim modAnim">
        <pc:chgData name="Chittaranjan Hens" userId="6fc03958433e8a43" providerId="LiveId" clId="{309794F8-99CF-4983-9CCF-D5B7BCCE1DF4}" dt="2023-01-25T08:49:24.633" v="2940" actId="27636"/>
        <pc:sldMkLst>
          <pc:docMk/>
          <pc:sldMk cId="1993423980" sldId="455"/>
        </pc:sldMkLst>
        <pc:spChg chg="add mod">
          <ac:chgData name="Chittaranjan Hens" userId="6fc03958433e8a43" providerId="LiveId" clId="{309794F8-99CF-4983-9CCF-D5B7BCCE1DF4}" dt="2023-01-25T08:49:24.559" v="2939" actId="27636"/>
          <ac:spMkLst>
            <pc:docMk/>
            <pc:sldMk cId="1993423980" sldId="455"/>
            <ac:spMk id="1026" creationId="{5418349B-6CCD-27A2-7132-83A9C88B04A6}"/>
          </ac:spMkLst>
        </pc:spChg>
        <pc:spChg chg="add mod">
          <ac:chgData name="Chittaranjan Hens" userId="6fc03958433e8a43" providerId="LiveId" clId="{309794F8-99CF-4983-9CCF-D5B7BCCE1DF4}" dt="2023-01-25T08:49:24.633" v="2940" actId="27636"/>
          <ac:spMkLst>
            <pc:docMk/>
            <pc:sldMk cId="1993423980" sldId="455"/>
            <ac:spMk id="1027" creationId="{6A7098A6-7D30-FD95-E02B-CD1703C8C8D4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993423980" sldId="455"/>
            <ac:graphicFrameMk id="3" creationId="{5418349B-6CCD-27A2-7132-83A9C88B04A6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993423980" sldId="455"/>
            <ac:graphicFrameMk id="7" creationId="{6A7098A6-7D30-FD95-E02B-CD1703C8C8D4}"/>
          </ac:graphicFrameMkLst>
        </pc:graphicFrameChg>
      </pc:sldChg>
      <pc:sldChg chg="addSp delSp modSp add mod delAnim modAnim">
        <pc:chgData name="Chittaranjan Hens" userId="6fc03958433e8a43" providerId="LiveId" clId="{309794F8-99CF-4983-9CCF-D5B7BCCE1DF4}" dt="2023-01-24T10:01:51.368" v="2125"/>
        <pc:sldMkLst>
          <pc:docMk/>
          <pc:sldMk cId="1476625480" sldId="456"/>
        </pc:sldMkLst>
        <pc:spChg chg="add del mod">
          <ac:chgData name="Chittaranjan Hens" userId="6fc03958433e8a43" providerId="LiveId" clId="{309794F8-99CF-4983-9CCF-D5B7BCCE1DF4}" dt="2023-01-24T09:53:34.213" v="2005" actId="478"/>
          <ac:spMkLst>
            <pc:docMk/>
            <pc:sldMk cId="1476625480" sldId="456"/>
            <ac:spMk id="3" creationId="{12499455-0625-C0FE-66F0-68298105282F}"/>
          </ac:spMkLst>
        </pc:spChg>
        <pc:spChg chg="add mod">
          <ac:chgData name="Chittaranjan Hens" userId="6fc03958433e8a43" providerId="LiveId" clId="{309794F8-99CF-4983-9CCF-D5B7BCCE1DF4}" dt="2023-01-24T09:59:18.433" v="2099" actId="2711"/>
          <ac:spMkLst>
            <pc:docMk/>
            <pc:sldMk cId="1476625480" sldId="456"/>
            <ac:spMk id="7" creationId="{55B8DA59-3337-404E-DA2F-B1D28B8AFE7A}"/>
          </ac:spMkLst>
        </pc:spChg>
        <pc:spChg chg="add mod">
          <ac:chgData name="Chittaranjan Hens" userId="6fc03958433e8a43" providerId="LiveId" clId="{309794F8-99CF-4983-9CCF-D5B7BCCE1DF4}" dt="2023-01-24T10:00:50.091" v="2119" actId="1076"/>
          <ac:spMkLst>
            <pc:docMk/>
            <pc:sldMk cId="1476625480" sldId="456"/>
            <ac:spMk id="10" creationId="{3B7B14BB-B9A4-652C-CD75-E94E0ACFE27D}"/>
          </ac:spMkLst>
        </pc:spChg>
        <pc:spChg chg="add del mod">
          <ac:chgData name="Chittaranjan Hens" userId="6fc03958433e8a43" providerId="LiveId" clId="{309794F8-99CF-4983-9CCF-D5B7BCCE1DF4}" dt="2023-01-24T09:55:16.885" v="2032" actId="478"/>
          <ac:spMkLst>
            <pc:docMk/>
            <pc:sldMk cId="1476625480" sldId="456"/>
            <ac:spMk id="15364" creationId="{5E4F72E5-FA0E-E845-58B8-5FC7663CD135}"/>
          </ac:spMkLst>
        </pc:spChg>
        <pc:picChg chg="del">
          <ac:chgData name="Chittaranjan Hens" userId="6fc03958433e8a43" providerId="LiveId" clId="{309794F8-99CF-4983-9CCF-D5B7BCCE1DF4}" dt="2023-01-24T09:53:25.300" v="2003" actId="478"/>
          <ac:picMkLst>
            <pc:docMk/>
            <pc:sldMk cId="1476625480" sldId="456"/>
            <ac:picMk id="4" creationId="{91828DB6-C0C5-38B4-46CE-8406575E5BEC}"/>
          </ac:picMkLst>
        </pc:picChg>
        <pc:picChg chg="add del mod">
          <ac:chgData name="Chittaranjan Hens" userId="6fc03958433e8a43" providerId="LiveId" clId="{309794F8-99CF-4983-9CCF-D5B7BCCE1DF4}" dt="2023-01-24T09:59:52.959" v="2103" actId="478"/>
          <ac:picMkLst>
            <pc:docMk/>
            <pc:sldMk cId="1476625480" sldId="456"/>
            <ac:picMk id="8" creationId="{BE1CE5CF-988F-F194-76FD-F27CB9C83D25}"/>
          </ac:picMkLst>
        </pc:picChg>
        <pc:picChg chg="add del">
          <ac:chgData name="Chittaranjan Hens" userId="6fc03958433e8a43" providerId="LiveId" clId="{309794F8-99CF-4983-9CCF-D5B7BCCE1DF4}" dt="2023-01-24T09:53:37.800" v="2006" actId="478"/>
          <ac:picMkLst>
            <pc:docMk/>
            <pc:sldMk cId="1476625480" sldId="456"/>
            <ac:picMk id="15365" creationId="{BB70CC81-CDEC-6468-70F6-B5A468C674BE}"/>
          </ac:picMkLst>
        </pc:picChg>
        <pc:picChg chg="add del">
          <ac:chgData name="Chittaranjan Hens" userId="6fc03958433e8a43" providerId="LiveId" clId="{309794F8-99CF-4983-9CCF-D5B7BCCE1DF4}" dt="2023-01-24T09:53:42.209" v="2007" actId="478"/>
          <ac:picMkLst>
            <pc:docMk/>
            <pc:sldMk cId="1476625480" sldId="456"/>
            <ac:picMk id="15366" creationId="{6359C088-DE50-7859-4D60-3CCAA704999F}"/>
          </ac:picMkLst>
        </pc:picChg>
      </pc:sldChg>
      <pc:sldChg chg="add del">
        <pc:chgData name="Chittaranjan Hens" userId="6fc03958433e8a43" providerId="LiveId" clId="{309794F8-99CF-4983-9CCF-D5B7BCCE1DF4}" dt="2023-01-23T18:28:30.838" v="1835"/>
        <pc:sldMkLst>
          <pc:docMk/>
          <pc:sldMk cId="2001045121" sldId="456"/>
        </pc:sldMkLst>
      </pc:sldChg>
      <pc:sldChg chg="delSp add del mod delAnim">
        <pc:chgData name="Chittaranjan Hens" userId="6fc03958433e8a43" providerId="LiveId" clId="{309794F8-99CF-4983-9CCF-D5B7BCCE1DF4}" dt="2023-01-24T10:03:31.927" v="2136" actId="47"/>
        <pc:sldMkLst>
          <pc:docMk/>
          <pc:sldMk cId="4171159373" sldId="457"/>
        </pc:sldMkLst>
        <pc:picChg chg="del">
          <ac:chgData name="Chittaranjan Hens" userId="6fc03958433e8a43" providerId="LiveId" clId="{309794F8-99CF-4983-9CCF-D5B7BCCE1DF4}" dt="2023-01-24T10:02:18.651" v="2127" actId="21"/>
          <ac:picMkLst>
            <pc:docMk/>
            <pc:sldMk cId="4171159373" sldId="457"/>
            <ac:picMk id="8" creationId="{BE1CE5CF-988F-F194-76FD-F27CB9C83D25}"/>
          </ac:picMkLst>
        </pc:picChg>
      </pc:sldChg>
      <pc:sldChg chg="addSp modSp add modAnim">
        <pc:chgData name="Chittaranjan Hens" userId="6fc03958433e8a43" providerId="LiveId" clId="{309794F8-99CF-4983-9CCF-D5B7BCCE1DF4}" dt="2023-01-24T10:02:31.411" v="2130"/>
        <pc:sldMkLst>
          <pc:docMk/>
          <pc:sldMk cId="2108324488" sldId="458"/>
        </pc:sldMkLst>
        <pc:picChg chg="add mod">
          <ac:chgData name="Chittaranjan Hens" userId="6fc03958433e8a43" providerId="LiveId" clId="{309794F8-99CF-4983-9CCF-D5B7BCCE1DF4}" dt="2023-01-24T10:02:24.301" v="2128"/>
          <ac:picMkLst>
            <pc:docMk/>
            <pc:sldMk cId="2108324488" sldId="458"/>
            <ac:picMk id="3" creationId="{01755713-4295-C11D-1D52-1786951E815E}"/>
          </ac:picMkLst>
        </pc:picChg>
      </pc:sldChg>
      <pc:sldChg chg="addSp delSp modSp add del mod">
        <pc:chgData name="Chittaranjan Hens" userId="6fc03958433e8a43" providerId="LiveId" clId="{309794F8-99CF-4983-9CCF-D5B7BCCE1DF4}" dt="2023-01-24T10:06:24.727" v="2164" actId="47"/>
        <pc:sldMkLst>
          <pc:docMk/>
          <pc:sldMk cId="792408679" sldId="459"/>
        </pc:sldMkLst>
        <pc:spChg chg="add del mod">
          <ac:chgData name="Chittaranjan Hens" userId="6fc03958433e8a43" providerId="LiveId" clId="{309794F8-99CF-4983-9CCF-D5B7BCCE1DF4}" dt="2023-01-24T10:05:14.345" v="2150" actId="478"/>
          <ac:spMkLst>
            <pc:docMk/>
            <pc:sldMk cId="792408679" sldId="459"/>
            <ac:spMk id="4" creationId="{EADAA6FC-1CC8-8CA7-15F2-2EC722F55066}"/>
          </ac:spMkLst>
        </pc:spChg>
        <pc:spChg chg="del">
          <ac:chgData name="Chittaranjan Hens" userId="6fc03958433e8a43" providerId="LiveId" clId="{309794F8-99CF-4983-9CCF-D5B7BCCE1DF4}" dt="2023-01-24T10:05:09.960" v="2149" actId="478"/>
          <ac:spMkLst>
            <pc:docMk/>
            <pc:sldMk cId="792408679" sldId="459"/>
            <ac:spMk id="7174" creationId="{59DF6C80-8439-BAB9-2BE8-D3F89DFDBF86}"/>
          </ac:spMkLst>
        </pc:spChg>
        <pc:graphicFrameChg chg="del">
          <ac:chgData name="Chittaranjan Hens" userId="6fc03958433e8a43" providerId="LiveId" clId="{309794F8-99CF-4983-9CCF-D5B7BCCE1DF4}" dt="2023-01-24T10:05:16.439" v="2151" actId="478"/>
          <ac:graphicFrameMkLst>
            <pc:docMk/>
            <pc:sldMk cId="792408679" sldId="459"/>
            <ac:graphicFrameMk id="7170" creationId="{49BB6D19-C2B4-E573-97DB-2847AF60103B}"/>
          </ac:graphicFrameMkLst>
        </pc:graphicFrameChg>
      </pc:sldChg>
      <pc:sldChg chg="addSp delSp modSp add del mod delAnim modAnim">
        <pc:chgData name="Chittaranjan Hens" userId="6fc03958433e8a43" providerId="LiveId" clId="{309794F8-99CF-4983-9CCF-D5B7BCCE1DF4}" dt="2023-01-24T10:04:52.987" v="2147" actId="47"/>
        <pc:sldMkLst>
          <pc:docMk/>
          <pc:sldMk cId="2723378154" sldId="459"/>
        </pc:sldMkLst>
        <pc:spChg chg="add mod">
          <ac:chgData name="Chittaranjan Hens" userId="6fc03958433e8a43" providerId="LiveId" clId="{309794F8-99CF-4983-9CCF-D5B7BCCE1DF4}" dt="2023-01-24T10:04:25.576" v="2146"/>
          <ac:spMkLst>
            <pc:docMk/>
            <pc:sldMk cId="2723378154" sldId="459"/>
            <ac:spMk id="2" creationId="{7BDB5EE1-968A-96E2-71D1-7434B62A6DC2}"/>
          </ac:spMkLst>
        </pc:spChg>
        <pc:spChg chg="del mod">
          <ac:chgData name="Chittaranjan Hens" userId="6fc03958433e8a43" providerId="LiveId" clId="{309794F8-99CF-4983-9CCF-D5B7BCCE1DF4}" dt="2023-01-24T10:03:46.398" v="2137"/>
          <ac:spMkLst>
            <pc:docMk/>
            <pc:sldMk cId="2723378154" sldId="459"/>
            <ac:spMk id="16388" creationId="{5B81B28D-BB63-5C7F-D14A-92F0B7F80F97}"/>
          </ac:spMkLst>
        </pc:spChg>
        <pc:picChg chg="del">
          <ac:chgData name="Chittaranjan Hens" userId="6fc03958433e8a43" providerId="LiveId" clId="{309794F8-99CF-4983-9CCF-D5B7BCCE1DF4}" dt="2023-01-24T10:03:01.554" v="2132" actId="478"/>
          <ac:picMkLst>
            <pc:docMk/>
            <pc:sldMk cId="2723378154" sldId="459"/>
            <ac:picMk id="3" creationId="{D866B1AD-A0BA-4447-4035-784B4AFF2E08}"/>
          </ac:picMkLst>
        </pc:picChg>
        <pc:picChg chg="del">
          <ac:chgData name="Chittaranjan Hens" userId="6fc03958433e8a43" providerId="LiveId" clId="{309794F8-99CF-4983-9CCF-D5B7BCCE1DF4}" dt="2023-01-24T10:03:04.884" v="2133" actId="478"/>
          <ac:picMkLst>
            <pc:docMk/>
            <pc:sldMk cId="2723378154" sldId="459"/>
            <ac:picMk id="16389" creationId="{85398DBF-CD2B-6ED7-6C89-EE31027BC42A}"/>
          </ac:picMkLst>
        </pc:picChg>
        <pc:picChg chg="del">
          <ac:chgData name="Chittaranjan Hens" userId="6fc03958433e8a43" providerId="LiveId" clId="{309794F8-99CF-4983-9CCF-D5B7BCCE1DF4}" dt="2023-01-24T10:03:04.884" v="2133" actId="478"/>
          <ac:picMkLst>
            <pc:docMk/>
            <pc:sldMk cId="2723378154" sldId="459"/>
            <ac:picMk id="16390" creationId="{A43CE7D8-7769-F657-0E31-055C2E52BA90}"/>
          </ac:picMkLst>
        </pc:picChg>
      </pc:sldChg>
      <pc:sldChg chg="modSp add mod ord modAnim">
        <pc:chgData name="Chittaranjan Hens" userId="6fc03958433e8a43" providerId="LiveId" clId="{309794F8-99CF-4983-9CCF-D5B7BCCE1DF4}" dt="2023-01-24T18:55:57.355" v="2184" actId="1076"/>
        <pc:sldMkLst>
          <pc:docMk/>
          <pc:sldMk cId="2453110422" sldId="460"/>
        </pc:sldMkLst>
        <pc:spChg chg="mod">
          <ac:chgData name="Chittaranjan Hens" userId="6fc03958433e8a43" providerId="LiveId" clId="{309794F8-99CF-4983-9CCF-D5B7BCCE1DF4}" dt="2023-01-24T10:05:23.732" v="2159" actId="20577"/>
          <ac:spMkLst>
            <pc:docMk/>
            <pc:sldMk cId="2453110422" sldId="460"/>
            <ac:spMk id="5" creationId="{42979068-EB7A-B16F-3F48-8770E9CDE772}"/>
          </ac:spMkLst>
        </pc:spChg>
        <pc:spChg chg="mod">
          <ac:chgData name="Chittaranjan Hens" userId="6fc03958433e8a43" providerId="LiveId" clId="{309794F8-99CF-4983-9CCF-D5B7BCCE1DF4}" dt="2023-01-24T18:55:57.355" v="2184" actId="1076"/>
          <ac:spMkLst>
            <pc:docMk/>
            <pc:sldMk cId="2453110422" sldId="460"/>
            <ac:spMk id="7" creationId="{55B8DA59-3337-404E-DA2F-B1D28B8AFE7A}"/>
          </ac:spMkLst>
        </pc:spChg>
      </pc:sldChg>
      <pc:sldChg chg="addSp delSp modSp add mod">
        <pc:chgData name="Chittaranjan Hens" userId="6fc03958433e8a43" providerId="LiveId" clId="{309794F8-99CF-4983-9CCF-D5B7BCCE1DF4}" dt="2023-01-25T08:49:30.382" v="3012" actId="27636"/>
        <pc:sldMkLst>
          <pc:docMk/>
          <pc:sldMk cId="2606878452" sldId="461"/>
        </pc:sldMkLst>
        <pc:spChg chg="add mod">
          <ac:chgData name="Chittaranjan Hens" userId="6fc03958433e8a43" providerId="LiveId" clId="{309794F8-99CF-4983-9CCF-D5B7BCCE1DF4}" dt="2023-01-25T08:49:30.352" v="3011" actId="27636"/>
          <ac:spMkLst>
            <pc:docMk/>
            <pc:sldMk cId="2606878452" sldId="461"/>
            <ac:spMk id="7170" creationId="{49BB6D19-C2B4-E573-97DB-2847AF60103B}"/>
          </ac:spMkLst>
        </pc:spChg>
        <pc:spChg chg="add mod">
          <ac:chgData name="Chittaranjan Hens" userId="6fc03958433e8a43" providerId="LiveId" clId="{309794F8-99CF-4983-9CCF-D5B7BCCE1DF4}" dt="2023-01-25T08:49:30.382" v="3012" actId="27636"/>
          <ac:spMkLst>
            <pc:docMk/>
            <pc:sldMk cId="2606878452" sldId="461"/>
            <ac:spMk id="7171" creationId="{B3C0C4C9-C99C-D3BC-4D50-BEA80BF6AD93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06878452" sldId="461"/>
            <ac:graphicFrameMk id="3" creationId="{49BB6D19-C2B4-E573-97DB-2847AF60103B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06878452" sldId="461"/>
            <ac:graphicFrameMk id="5" creationId="{B3C0C4C9-C99C-D3BC-4D50-BEA80BF6AD93}"/>
          </ac:graphicFrameMkLst>
        </pc:graphicFrameChg>
        <pc:picChg chg="mod">
          <ac:chgData name="Chittaranjan Hens" userId="6fc03958433e8a43" providerId="LiveId" clId="{309794F8-99CF-4983-9CCF-D5B7BCCE1DF4}" dt="2023-01-24T19:49:41.229" v="2199" actId="1076"/>
          <ac:picMkLst>
            <pc:docMk/>
            <pc:sldMk cId="2606878452" sldId="461"/>
            <ac:picMk id="2" creationId="{35BDBCD2-432B-1444-3675-C8C7B0FD529E}"/>
          </ac:picMkLst>
        </pc:picChg>
      </pc:sldChg>
      <pc:sldChg chg="addSp delSp modSp add mod setBg">
        <pc:chgData name="Chittaranjan Hens" userId="6fc03958433e8a43" providerId="LiveId" clId="{309794F8-99CF-4983-9CCF-D5B7BCCE1DF4}" dt="2023-01-24T20:19:07.726" v="2518" actId="1076"/>
        <pc:sldMkLst>
          <pc:docMk/>
          <pc:sldMk cId="1063074342" sldId="462"/>
        </pc:sldMkLst>
        <pc:spChg chg="mod">
          <ac:chgData name="Chittaranjan Hens" userId="6fc03958433e8a43" providerId="LiveId" clId="{309794F8-99CF-4983-9CCF-D5B7BCCE1DF4}" dt="2023-01-24T19:57:48.302" v="2365" actId="255"/>
          <ac:spMkLst>
            <pc:docMk/>
            <pc:sldMk cId="1063074342" sldId="462"/>
            <ac:spMk id="3" creationId="{B1B63EEA-3814-D2E4-8D74-017D82834591}"/>
          </ac:spMkLst>
        </pc:spChg>
        <pc:spChg chg="add mod">
          <ac:chgData name="Chittaranjan Hens" userId="6fc03958433e8a43" providerId="LiveId" clId="{309794F8-99CF-4983-9CCF-D5B7BCCE1DF4}" dt="2023-01-24T20:18:49.686" v="2514" actId="20577"/>
          <ac:spMkLst>
            <pc:docMk/>
            <pc:sldMk cId="1063074342" sldId="462"/>
            <ac:spMk id="7" creationId="{C388C20A-08FE-A6A7-9C25-A12FC4EAB3BF}"/>
          </ac:spMkLst>
        </pc:spChg>
        <pc:spChg chg="add del">
          <ac:chgData name="Chittaranjan Hens" userId="6fc03958433e8a43" providerId="LiveId" clId="{309794F8-99CF-4983-9CCF-D5B7BCCE1DF4}" dt="2023-01-24T19:51:38.331" v="2224" actId="26606"/>
          <ac:spMkLst>
            <pc:docMk/>
            <pc:sldMk cId="1063074342" sldId="462"/>
            <ac:spMk id="9" creationId="{C1DD1A8A-57D5-4A81-AD04-532B043C5611}"/>
          </ac:spMkLst>
        </pc:spChg>
        <pc:spChg chg="add del">
          <ac:chgData name="Chittaranjan Hens" userId="6fc03958433e8a43" providerId="LiveId" clId="{309794F8-99CF-4983-9CCF-D5B7BCCE1DF4}" dt="2023-01-24T19:51:38.331" v="2224" actId="26606"/>
          <ac:spMkLst>
            <pc:docMk/>
            <pc:sldMk cId="1063074342" sldId="462"/>
            <ac:spMk id="11" creationId="{007891EC-4501-44ED-A8C8-B11B6DB767AB}"/>
          </ac:spMkLst>
        </pc:spChg>
        <pc:picChg chg="del">
          <ac:chgData name="Chittaranjan Hens" userId="6fc03958433e8a43" providerId="LiveId" clId="{309794F8-99CF-4983-9CCF-D5B7BCCE1DF4}" dt="2023-01-24T19:48:31.773" v="2190" actId="478"/>
          <ac:picMkLst>
            <pc:docMk/>
            <pc:sldMk cId="1063074342" sldId="462"/>
            <ac:picMk id="2" creationId="{671399D3-C83F-C356-7983-E48AE0DEFEB3}"/>
          </ac:picMkLst>
        </pc:picChg>
        <pc:picChg chg="add mod ord">
          <ac:chgData name="Chittaranjan Hens" userId="6fc03958433e8a43" providerId="LiveId" clId="{309794F8-99CF-4983-9CCF-D5B7BCCE1DF4}" dt="2023-01-24T19:51:46.582" v="2226" actId="167"/>
          <ac:picMkLst>
            <pc:docMk/>
            <pc:sldMk cId="1063074342" sldId="462"/>
            <ac:picMk id="4" creationId="{BAC19C6E-1362-8D93-CD6A-1AD50E72579F}"/>
          </ac:picMkLst>
        </pc:picChg>
        <pc:picChg chg="add del">
          <ac:chgData name="Chittaranjan Hens" userId="6fc03958433e8a43" providerId="LiveId" clId="{309794F8-99CF-4983-9CCF-D5B7BCCE1DF4}" dt="2023-01-24T19:51:38.331" v="2224" actId="26606"/>
          <ac:picMkLst>
            <pc:docMk/>
            <pc:sldMk cId="1063074342" sldId="462"/>
            <ac:picMk id="5" creationId="{3F11B0C7-FFA4-AFE3-279F-A52F3B7A7C7B}"/>
          </ac:picMkLst>
        </pc:picChg>
        <pc:picChg chg="add del mod">
          <ac:chgData name="Chittaranjan Hens" userId="6fc03958433e8a43" providerId="LiveId" clId="{309794F8-99CF-4983-9CCF-D5B7BCCE1DF4}" dt="2023-01-24T20:19:05" v="2517" actId="478"/>
          <ac:picMkLst>
            <pc:docMk/>
            <pc:sldMk cId="1063074342" sldId="462"/>
            <ac:picMk id="5" creationId="{E8AAD99E-41C3-5184-26C0-9CAB83C5D3F2}"/>
          </ac:picMkLst>
        </pc:picChg>
        <pc:picChg chg="del mod">
          <ac:chgData name="Chittaranjan Hens" userId="6fc03958433e8a43" providerId="LiveId" clId="{309794F8-99CF-4983-9CCF-D5B7BCCE1DF4}" dt="2023-01-24T19:48:33.707" v="2192" actId="478"/>
          <ac:picMkLst>
            <pc:docMk/>
            <pc:sldMk cId="1063074342" sldId="462"/>
            <ac:picMk id="6" creationId="{88D30C67-4EDA-4A5F-6BB4-D7990BA2B7BA}"/>
          </ac:picMkLst>
        </pc:picChg>
        <pc:picChg chg="add mod">
          <ac:chgData name="Chittaranjan Hens" userId="6fc03958433e8a43" providerId="LiveId" clId="{309794F8-99CF-4983-9CCF-D5B7BCCE1DF4}" dt="2023-01-24T20:19:07.726" v="2518" actId="1076"/>
          <ac:picMkLst>
            <pc:docMk/>
            <pc:sldMk cId="1063074342" sldId="462"/>
            <ac:picMk id="10" creationId="{076E8FB1-1528-B2DB-2C44-5D019842FF7F}"/>
          </ac:picMkLst>
        </pc:picChg>
      </pc:sldChg>
      <pc:sldChg chg="add del">
        <pc:chgData name="Chittaranjan Hens" userId="6fc03958433e8a43" providerId="LiveId" clId="{309794F8-99CF-4983-9CCF-D5B7BCCE1DF4}" dt="2023-01-24T20:18:12.947" v="2463" actId="47"/>
        <pc:sldMkLst>
          <pc:docMk/>
          <pc:sldMk cId="3108516506" sldId="463"/>
        </pc:sldMkLst>
      </pc:sldChg>
      <pc:sldChg chg="addSp delSp modSp add mod modAnim">
        <pc:chgData name="Chittaranjan Hens" userId="6fc03958433e8a43" providerId="LiveId" clId="{309794F8-99CF-4983-9CCF-D5B7BCCE1DF4}" dt="2023-01-24T20:25:10.873" v="2621" actId="20577"/>
        <pc:sldMkLst>
          <pc:docMk/>
          <pc:sldMk cId="4024557567" sldId="464"/>
        </pc:sldMkLst>
        <pc:spChg chg="mod">
          <ac:chgData name="Chittaranjan Hens" userId="6fc03958433e8a43" providerId="LiveId" clId="{309794F8-99CF-4983-9CCF-D5B7BCCE1DF4}" dt="2023-01-24T20:23:41.642" v="2576" actId="14100"/>
          <ac:spMkLst>
            <pc:docMk/>
            <pc:sldMk cId="4024557567" sldId="464"/>
            <ac:spMk id="3" creationId="{B1B63EEA-3814-D2E4-8D74-017D82834591}"/>
          </ac:spMkLst>
        </pc:spChg>
        <pc:spChg chg="add del">
          <ac:chgData name="Chittaranjan Hens" userId="6fc03958433e8a43" providerId="LiveId" clId="{309794F8-99CF-4983-9CCF-D5B7BCCE1DF4}" dt="2023-01-24T20:15:46.238" v="2426" actId="22"/>
          <ac:spMkLst>
            <pc:docMk/>
            <pc:sldMk cId="4024557567" sldId="464"/>
            <ac:spMk id="5" creationId="{4332CA83-75DD-FB16-6B71-723FA69941FF}"/>
          </ac:spMkLst>
        </pc:spChg>
        <pc:spChg chg="del">
          <ac:chgData name="Chittaranjan Hens" userId="6fc03958433e8a43" providerId="LiveId" clId="{309794F8-99CF-4983-9CCF-D5B7BCCE1DF4}" dt="2023-01-24T20:15:20.918" v="2421" actId="478"/>
          <ac:spMkLst>
            <pc:docMk/>
            <pc:sldMk cId="4024557567" sldId="464"/>
            <ac:spMk id="7" creationId="{C388C20A-08FE-A6A7-9C25-A12FC4EAB3BF}"/>
          </ac:spMkLst>
        </pc:spChg>
        <pc:spChg chg="add mod">
          <ac:chgData name="Chittaranjan Hens" userId="6fc03958433e8a43" providerId="LiveId" clId="{309794F8-99CF-4983-9CCF-D5B7BCCE1DF4}" dt="2023-01-24T20:25:10.873" v="2621" actId="20577"/>
          <ac:spMkLst>
            <pc:docMk/>
            <pc:sldMk cId="4024557567" sldId="464"/>
            <ac:spMk id="8" creationId="{4AD801FA-1237-1486-4D38-6F3EAE5EE2D5}"/>
          </ac:spMkLst>
        </pc:spChg>
        <pc:spChg chg="add del mod">
          <ac:chgData name="Chittaranjan Hens" userId="6fc03958433e8a43" providerId="LiveId" clId="{309794F8-99CF-4983-9CCF-D5B7BCCE1DF4}" dt="2023-01-24T20:23:37.306" v="2575" actId="478"/>
          <ac:spMkLst>
            <pc:docMk/>
            <pc:sldMk cId="4024557567" sldId="464"/>
            <ac:spMk id="9" creationId="{8CB86C75-C537-5672-90C6-81A8C2069170}"/>
          </ac:spMkLst>
        </pc:spChg>
        <pc:picChg chg="del">
          <ac:chgData name="Chittaranjan Hens" userId="6fc03958433e8a43" providerId="LiveId" clId="{309794F8-99CF-4983-9CCF-D5B7BCCE1DF4}" dt="2023-01-24T20:15:22.600" v="2422" actId="478"/>
          <ac:picMkLst>
            <pc:docMk/>
            <pc:sldMk cId="4024557567" sldId="464"/>
            <ac:picMk id="10" creationId="{076E8FB1-1528-B2DB-2C44-5D019842FF7F}"/>
          </ac:picMkLst>
        </pc:picChg>
      </pc:sldChg>
      <pc:sldChg chg="modSp add mod">
        <pc:chgData name="Chittaranjan Hens" userId="6fc03958433e8a43" providerId="LiveId" clId="{309794F8-99CF-4983-9CCF-D5B7BCCE1DF4}" dt="2023-01-24T20:18:59.144" v="2516" actId="1076"/>
        <pc:sldMkLst>
          <pc:docMk/>
          <pc:sldMk cId="2325569822" sldId="465"/>
        </pc:sldMkLst>
        <pc:picChg chg="mod">
          <ac:chgData name="Chittaranjan Hens" userId="6fc03958433e8a43" providerId="LiveId" clId="{309794F8-99CF-4983-9CCF-D5B7BCCE1DF4}" dt="2023-01-24T20:18:59.144" v="2516" actId="1076"/>
          <ac:picMkLst>
            <pc:docMk/>
            <pc:sldMk cId="2325569822" sldId="465"/>
            <ac:picMk id="10" creationId="{076E8FB1-1528-B2DB-2C44-5D019842FF7F}"/>
          </ac:picMkLst>
        </pc:picChg>
      </pc:sldChg>
      <pc:sldChg chg="addSp delSp modSp add mod delAnim">
        <pc:chgData name="Chittaranjan Hens" userId="6fc03958433e8a43" providerId="LiveId" clId="{309794F8-99CF-4983-9CCF-D5B7BCCE1DF4}" dt="2023-01-24T20:27:26.916" v="2628" actId="313"/>
        <pc:sldMkLst>
          <pc:docMk/>
          <pc:sldMk cId="452374109" sldId="466"/>
        </pc:sldMkLst>
        <pc:spChg chg="add mod">
          <ac:chgData name="Chittaranjan Hens" userId="6fc03958433e8a43" providerId="LiveId" clId="{309794F8-99CF-4983-9CCF-D5B7BCCE1DF4}" dt="2023-01-24T20:27:26.916" v="2628" actId="313"/>
          <ac:spMkLst>
            <pc:docMk/>
            <pc:sldMk cId="452374109" sldId="466"/>
            <ac:spMk id="2" creationId="{8EFBF971-A446-CBB4-16FA-5E2E2C5903F0}"/>
          </ac:spMkLst>
        </pc:spChg>
        <pc:spChg chg="del">
          <ac:chgData name="Chittaranjan Hens" userId="6fc03958433e8a43" providerId="LiveId" clId="{309794F8-99CF-4983-9CCF-D5B7BCCE1DF4}" dt="2023-01-24T20:23:56.947" v="2578" actId="478"/>
          <ac:spMkLst>
            <pc:docMk/>
            <pc:sldMk cId="452374109" sldId="466"/>
            <ac:spMk id="3" creationId="{B1B63EEA-3814-D2E4-8D74-017D82834591}"/>
          </ac:spMkLst>
        </pc:spChg>
        <pc:spChg chg="del mod">
          <ac:chgData name="Chittaranjan Hens" userId="6fc03958433e8a43" providerId="LiveId" clId="{309794F8-99CF-4983-9CCF-D5B7BCCE1DF4}" dt="2023-01-24T20:26:07.721" v="2622" actId="478"/>
          <ac:spMkLst>
            <pc:docMk/>
            <pc:sldMk cId="452374109" sldId="466"/>
            <ac:spMk id="8" creationId="{4AD801FA-1237-1486-4D38-6F3EAE5EE2D5}"/>
          </ac:spMkLst>
        </pc:spChg>
        <pc:picChg chg="mod">
          <ac:chgData name="Chittaranjan Hens" userId="6fc03958433e8a43" providerId="LiveId" clId="{309794F8-99CF-4983-9CCF-D5B7BCCE1DF4}" dt="2023-01-24T20:24:01.434" v="2580" actId="1076"/>
          <ac:picMkLst>
            <pc:docMk/>
            <pc:sldMk cId="452374109" sldId="466"/>
            <ac:picMk id="4" creationId="{BAC19C6E-1362-8D93-CD6A-1AD50E72579F}"/>
          </ac:picMkLst>
        </pc:picChg>
        <pc:picChg chg="add mod">
          <ac:chgData name="Chittaranjan Hens" userId="6fc03958433e8a43" providerId="LiveId" clId="{309794F8-99CF-4983-9CCF-D5B7BCCE1DF4}" dt="2023-01-24T20:26:11.141" v="2624" actId="1076"/>
          <ac:picMkLst>
            <pc:docMk/>
            <pc:sldMk cId="452374109" sldId="466"/>
            <ac:picMk id="6" creationId="{A6F95F7C-59CF-6E25-83CE-D6AA0DC5829B}"/>
          </ac:picMkLst>
        </pc:picChg>
        <pc:picChg chg="add mod">
          <ac:chgData name="Chittaranjan Hens" userId="6fc03958433e8a43" providerId="LiveId" clId="{309794F8-99CF-4983-9CCF-D5B7BCCE1DF4}" dt="2023-01-24T20:26:48.945" v="2626" actId="1076"/>
          <ac:picMkLst>
            <pc:docMk/>
            <pc:sldMk cId="452374109" sldId="466"/>
            <ac:picMk id="9" creationId="{EE5F6FE1-0549-EBF2-2413-DB26F61B8D29}"/>
          </ac:picMkLst>
        </pc:picChg>
      </pc:sldChg>
      <pc:sldChg chg="addSp modSp add mod">
        <pc:chgData name="Chittaranjan Hens" userId="6fc03958433e8a43" providerId="LiveId" clId="{309794F8-99CF-4983-9CCF-D5B7BCCE1DF4}" dt="2023-01-24T20:28:01.393" v="2636" actId="14100"/>
        <pc:sldMkLst>
          <pc:docMk/>
          <pc:sldMk cId="1160093022" sldId="467"/>
        </pc:sldMkLst>
        <pc:spChg chg="mod">
          <ac:chgData name="Chittaranjan Hens" userId="6fc03958433e8a43" providerId="LiveId" clId="{309794F8-99CF-4983-9CCF-D5B7BCCE1DF4}" dt="2023-01-24T20:27:36.418" v="2629" actId="313"/>
          <ac:spMkLst>
            <pc:docMk/>
            <pc:sldMk cId="1160093022" sldId="467"/>
            <ac:spMk id="2" creationId="{8EFBF971-A446-CBB4-16FA-5E2E2C5903F0}"/>
          </ac:spMkLst>
        </pc:spChg>
        <pc:picChg chg="add mod">
          <ac:chgData name="Chittaranjan Hens" userId="6fc03958433e8a43" providerId="LiveId" clId="{309794F8-99CF-4983-9CCF-D5B7BCCE1DF4}" dt="2023-01-24T20:28:01.393" v="2636" actId="14100"/>
          <ac:picMkLst>
            <pc:docMk/>
            <pc:sldMk cId="1160093022" sldId="467"/>
            <ac:picMk id="5" creationId="{6E0431AD-3FE6-FA3F-23D2-05223327FC74}"/>
          </ac:picMkLst>
        </pc:picChg>
        <pc:picChg chg="mod">
          <ac:chgData name="Chittaranjan Hens" userId="6fc03958433e8a43" providerId="LiveId" clId="{309794F8-99CF-4983-9CCF-D5B7BCCE1DF4}" dt="2023-01-24T20:27:44.806" v="2631" actId="14100"/>
          <ac:picMkLst>
            <pc:docMk/>
            <pc:sldMk cId="1160093022" sldId="467"/>
            <ac:picMk id="9" creationId="{EE5F6FE1-0549-EBF2-2413-DB26F61B8D29}"/>
          </ac:picMkLst>
        </pc:picChg>
      </pc:sldChg>
      <pc:sldChg chg="addSp delSp modSp add mod">
        <pc:chgData name="Chittaranjan Hens" userId="6fc03958433e8a43" providerId="LiveId" clId="{309794F8-99CF-4983-9CCF-D5B7BCCE1DF4}" dt="2023-01-24T20:31:02.667" v="2663" actId="478"/>
        <pc:sldMkLst>
          <pc:docMk/>
          <pc:sldMk cId="1498014708" sldId="468"/>
        </pc:sldMkLst>
        <pc:spChg chg="mod">
          <ac:chgData name="Chittaranjan Hens" userId="6fc03958433e8a43" providerId="LiveId" clId="{309794F8-99CF-4983-9CCF-D5B7BCCE1DF4}" dt="2023-01-24T20:28:30.634" v="2648" actId="20577"/>
          <ac:spMkLst>
            <pc:docMk/>
            <pc:sldMk cId="1498014708" sldId="468"/>
            <ac:spMk id="2" creationId="{8EFBF971-A446-CBB4-16FA-5E2E2C5903F0}"/>
          </ac:spMkLst>
        </pc:spChg>
        <pc:picChg chg="del">
          <ac:chgData name="Chittaranjan Hens" userId="6fc03958433e8a43" providerId="LiveId" clId="{309794F8-99CF-4983-9CCF-D5B7BCCE1DF4}" dt="2023-01-24T20:28:12.707" v="2638" actId="478"/>
          <ac:picMkLst>
            <pc:docMk/>
            <pc:sldMk cId="1498014708" sldId="468"/>
            <ac:picMk id="5" creationId="{6E0431AD-3FE6-FA3F-23D2-05223327FC74}"/>
          </ac:picMkLst>
        </pc:picChg>
        <pc:picChg chg="del">
          <ac:chgData name="Chittaranjan Hens" userId="6fc03958433e8a43" providerId="LiveId" clId="{309794F8-99CF-4983-9CCF-D5B7BCCE1DF4}" dt="2023-01-24T20:28:12.707" v="2638" actId="478"/>
          <ac:picMkLst>
            <pc:docMk/>
            <pc:sldMk cId="1498014708" sldId="468"/>
            <ac:picMk id="6" creationId="{A6F95F7C-59CF-6E25-83CE-D6AA0DC5829B}"/>
          </ac:picMkLst>
        </pc:picChg>
        <pc:picChg chg="add mod">
          <ac:chgData name="Chittaranjan Hens" userId="6fc03958433e8a43" providerId="LiveId" clId="{309794F8-99CF-4983-9CCF-D5B7BCCE1DF4}" dt="2023-01-24T20:28:59.138" v="2652" actId="14100"/>
          <ac:picMkLst>
            <pc:docMk/>
            <pc:sldMk cId="1498014708" sldId="468"/>
            <ac:picMk id="7" creationId="{0BD61938-BC3E-5AFD-C1B0-63E0FE446E5A}"/>
          </ac:picMkLst>
        </pc:picChg>
        <pc:picChg chg="del">
          <ac:chgData name="Chittaranjan Hens" userId="6fc03958433e8a43" providerId="LiveId" clId="{309794F8-99CF-4983-9CCF-D5B7BCCE1DF4}" dt="2023-01-24T20:28:12.707" v="2638" actId="478"/>
          <ac:picMkLst>
            <pc:docMk/>
            <pc:sldMk cId="1498014708" sldId="468"/>
            <ac:picMk id="9" creationId="{EE5F6FE1-0549-EBF2-2413-DB26F61B8D29}"/>
          </ac:picMkLst>
        </pc:picChg>
        <pc:picChg chg="add del mod">
          <ac:chgData name="Chittaranjan Hens" userId="6fc03958433e8a43" providerId="LiveId" clId="{309794F8-99CF-4983-9CCF-D5B7BCCE1DF4}" dt="2023-01-24T20:31:02.667" v="2663" actId="478"/>
          <ac:picMkLst>
            <pc:docMk/>
            <pc:sldMk cId="1498014708" sldId="468"/>
            <ac:picMk id="10" creationId="{C3354012-69D7-CE57-9528-EEEAF5E35D4D}"/>
          </ac:picMkLst>
        </pc:picChg>
        <pc:picChg chg="add del mod">
          <ac:chgData name="Chittaranjan Hens" userId="6fc03958433e8a43" providerId="LiveId" clId="{309794F8-99CF-4983-9CCF-D5B7BCCE1DF4}" dt="2023-01-24T20:31:02.667" v="2663" actId="478"/>
          <ac:picMkLst>
            <pc:docMk/>
            <pc:sldMk cId="1498014708" sldId="468"/>
            <ac:picMk id="12" creationId="{C2C534FE-5A28-B011-E912-C7B20398AD4B}"/>
          </ac:picMkLst>
        </pc:picChg>
      </pc:sldChg>
      <pc:sldChg chg="add del">
        <pc:chgData name="Chittaranjan Hens" userId="6fc03958433e8a43" providerId="LiveId" clId="{309794F8-99CF-4983-9CCF-D5B7BCCE1DF4}" dt="2023-01-24T20:27:48.052" v="2633"/>
        <pc:sldMkLst>
          <pc:docMk/>
          <pc:sldMk cId="4263020196" sldId="468"/>
        </pc:sldMkLst>
      </pc:sldChg>
      <pc:sldChg chg="delSp add mod">
        <pc:chgData name="Chittaranjan Hens" userId="6fc03958433e8a43" providerId="LiveId" clId="{309794F8-99CF-4983-9CCF-D5B7BCCE1DF4}" dt="2023-01-24T20:31:13.855" v="2665" actId="478"/>
        <pc:sldMkLst>
          <pc:docMk/>
          <pc:sldMk cId="2423768226" sldId="469"/>
        </pc:sldMkLst>
        <pc:picChg chg="del">
          <ac:chgData name="Chittaranjan Hens" userId="6fc03958433e8a43" providerId="LiveId" clId="{309794F8-99CF-4983-9CCF-D5B7BCCE1DF4}" dt="2023-01-24T20:31:13.855" v="2665" actId="478"/>
          <ac:picMkLst>
            <pc:docMk/>
            <pc:sldMk cId="2423768226" sldId="469"/>
            <ac:picMk id="12" creationId="{C2C534FE-5A28-B011-E912-C7B20398AD4B}"/>
          </ac:picMkLst>
        </pc:picChg>
      </pc:sldChg>
      <pc:sldChg chg="addSp modSp add mod modAnim">
        <pc:chgData name="Chittaranjan Hens" userId="6fc03958433e8a43" providerId="LiveId" clId="{309794F8-99CF-4983-9CCF-D5B7BCCE1DF4}" dt="2023-01-24T20:32:35.790" v="2677" actId="1076"/>
        <pc:sldMkLst>
          <pc:docMk/>
          <pc:sldMk cId="1626102158" sldId="470"/>
        </pc:sldMkLst>
        <pc:picChg chg="add mod">
          <ac:chgData name="Chittaranjan Hens" userId="6fc03958433e8a43" providerId="LiveId" clId="{309794F8-99CF-4983-9CCF-D5B7BCCE1DF4}" dt="2023-01-24T20:32:35.790" v="2677" actId="1076"/>
          <ac:picMkLst>
            <pc:docMk/>
            <pc:sldMk cId="1626102158" sldId="470"/>
            <ac:picMk id="5" creationId="{63F953E1-C1E0-E71C-D6AC-A83AD09062FF}"/>
          </ac:picMkLst>
        </pc:picChg>
        <pc:picChg chg="mod">
          <ac:chgData name="Chittaranjan Hens" userId="6fc03958433e8a43" providerId="LiveId" clId="{309794F8-99CF-4983-9CCF-D5B7BCCE1DF4}" dt="2023-01-24T20:31:53.440" v="2672" actId="1035"/>
          <ac:picMkLst>
            <pc:docMk/>
            <pc:sldMk cId="1626102158" sldId="470"/>
            <ac:picMk id="10" creationId="{C3354012-69D7-CE57-9528-EEEAF5E35D4D}"/>
          </ac:picMkLst>
        </pc:picChg>
        <pc:picChg chg="mod">
          <ac:chgData name="Chittaranjan Hens" userId="6fc03958433e8a43" providerId="LiveId" clId="{309794F8-99CF-4983-9CCF-D5B7BCCE1DF4}" dt="2023-01-24T20:31:49.760" v="2668" actId="14100"/>
          <ac:picMkLst>
            <pc:docMk/>
            <pc:sldMk cId="1626102158" sldId="470"/>
            <ac:picMk id="12" creationId="{C2C534FE-5A28-B011-E912-C7B20398AD4B}"/>
          </ac:picMkLst>
        </pc:picChg>
      </pc:sldChg>
      <pc:sldChg chg="addSp delSp modSp add mod delAnim">
        <pc:chgData name="Chittaranjan Hens" userId="6fc03958433e8a43" providerId="LiveId" clId="{309794F8-99CF-4983-9CCF-D5B7BCCE1DF4}" dt="2023-01-24T20:34:27.940" v="2687" actId="22"/>
        <pc:sldMkLst>
          <pc:docMk/>
          <pc:sldMk cId="2207851321" sldId="471"/>
        </pc:sldMkLst>
        <pc:spChg chg="mod">
          <ac:chgData name="Chittaranjan Hens" userId="6fc03958433e8a43" providerId="LiveId" clId="{309794F8-99CF-4983-9CCF-D5B7BCCE1DF4}" dt="2023-01-24T20:34:16.742" v="2684" actId="1076"/>
          <ac:spMkLst>
            <pc:docMk/>
            <pc:sldMk cId="2207851321" sldId="471"/>
            <ac:spMk id="2" creationId="{8EFBF971-A446-CBB4-16FA-5E2E2C5903F0}"/>
          </ac:spMkLst>
        </pc:spChg>
        <pc:picChg chg="del">
          <ac:chgData name="Chittaranjan Hens" userId="6fc03958433e8a43" providerId="LiveId" clId="{309794F8-99CF-4983-9CCF-D5B7BCCE1DF4}" dt="2023-01-24T20:34:01.705" v="2679" actId="478"/>
          <ac:picMkLst>
            <pc:docMk/>
            <pc:sldMk cId="2207851321" sldId="471"/>
            <ac:picMk id="5" creationId="{63F953E1-C1E0-E71C-D6AC-A83AD09062FF}"/>
          </ac:picMkLst>
        </pc:picChg>
        <pc:picChg chg="add">
          <ac:chgData name="Chittaranjan Hens" userId="6fc03958433e8a43" providerId="LiveId" clId="{309794F8-99CF-4983-9CCF-D5B7BCCE1DF4}" dt="2023-01-24T20:34:27.940" v="2687" actId="22"/>
          <ac:picMkLst>
            <pc:docMk/>
            <pc:sldMk cId="2207851321" sldId="471"/>
            <ac:picMk id="6" creationId="{79F2D4A3-3352-716C-85E0-09B2FDEC28AB}"/>
          </ac:picMkLst>
        </pc:picChg>
        <pc:picChg chg="del">
          <ac:chgData name="Chittaranjan Hens" userId="6fc03958433e8a43" providerId="LiveId" clId="{309794F8-99CF-4983-9CCF-D5B7BCCE1DF4}" dt="2023-01-24T20:34:01.705" v="2679" actId="478"/>
          <ac:picMkLst>
            <pc:docMk/>
            <pc:sldMk cId="2207851321" sldId="471"/>
            <ac:picMk id="7" creationId="{0BD61938-BC3E-5AFD-C1B0-63E0FE446E5A}"/>
          </ac:picMkLst>
        </pc:picChg>
        <pc:picChg chg="del">
          <ac:chgData name="Chittaranjan Hens" userId="6fc03958433e8a43" providerId="LiveId" clId="{309794F8-99CF-4983-9CCF-D5B7BCCE1DF4}" dt="2023-01-24T20:34:01.705" v="2679" actId="478"/>
          <ac:picMkLst>
            <pc:docMk/>
            <pc:sldMk cId="2207851321" sldId="471"/>
            <ac:picMk id="10" creationId="{C3354012-69D7-CE57-9528-EEEAF5E35D4D}"/>
          </ac:picMkLst>
        </pc:picChg>
        <pc:picChg chg="del">
          <ac:chgData name="Chittaranjan Hens" userId="6fc03958433e8a43" providerId="LiveId" clId="{309794F8-99CF-4983-9CCF-D5B7BCCE1DF4}" dt="2023-01-24T20:34:01.705" v="2679" actId="478"/>
          <ac:picMkLst>
            <pc:docMk/>
            <pc:sldMk cId="2207851321" sldId="471"/>
            <ac:picMk id="12" creationId="{C2C534FE-5A28-B011-E912-C7B20398AD4B}"/>
          </ac:picMkLst>
        </pc:picChg>
      </pc:sldChg>
      <pc:sldChg chg="addSp delSp modSp add mod">
        <pc:chgData name="Chittaranjan Hens" userId="6fc03958433e8a43" providerId="LiveId" clId="{309794F8-99CF-4983-9CCF-D5B7BCCE1DF4}" dt="2023-01-24T20:36:23" v="2698" actId="14100"/>
        <pc:sldMkLst>
          <pc:docMk/>
          <pc:sldMk cId="111647214" sldId="472"/>
        </pc:sldMkLst>
        <pc:picChg chg="add del mod">
          <ac:chgData name="Chittaranjan Hens" userId="6fc03958433e8a43" providerId="LiveId" clId="{309794F8-99CF-4983-9CCF-D5B7BCCE1DF4}" dt="2023-01-24T20:36:10.031" v="2694" actId="478"/>
          <ac:picMkLst>
            <pc:docMk/>
            <pc:sldMk cId="111647214" sldId="472"/>
            <ac:picMk id="5" creationId="{E0B41970-379F-73B2-29E5-A8136C606894}"/>
          </ac:picMkLst>
        </pc:picChg>
        <pc:picChg chg="del">
          <ac:chgData name="Chittaranjan Hens" userId="6fc03958433e8a43" providerId="LiveId" clId="{309794F8-99CF-4983-9CCF-D5B7BCCE1DF4}" dt="2023-01-24T20:35:33.239" v="2689" actId="478"/>
          <ac:picMkLst>
            <pc:docMk/>
            <pc:sldMk cId="111647214" sldId="472"/>
            <ac:picMk id="6" creationId="{79F2D4A3-3352-716C-85E0-09B2FDEC28AB}"/>
          </ac:picMkLst>
        </pc:picChg>
        <pc:picChg chg="add mod">
          <ac:chgData name="Chittaranjan Hens" userId="6fc03958433e8a43" providerId="LiveId" clId="{309794F8-99CF-4983-9CCF-D5B7BCCE1DF4}" dt="2023-01-24T20:36:23" v="2698" actId="14100"/>
          <ac:picMkLst>
            <pc:docMk/>
            <pc:sldMk cId="111647214" sldId="472"/>
            <ac:picMk id="8" creationId="{A72860A6-FBFC-60A9-3A00-CCE003BED06E}"/>
          </ac:picMkLst>
        </pc:picChg>
      </pc:sldChg>
      <pc:sldChg chg="add del">
        <pc:chgData name="Chittaranjan Hens" userId="6fc03958433e8a43" providerId="LiveId" clId="{309794F8-99CF-4983-9CCF-D5B7BCCE1DF4}" dt="2023-01-24T20:34:20.985" v="2686"/>
        <pc:sldMkLst>
          <pc:docMk/>
          <pc:sldMk cId="1570235764" sldId="472"/>
        </pc:sldMkLst>
      </pc:sldChg>
      <pc:sldChg chg="delSp modSp add mod">
        <pc:chgData name="Chittaranjan Hens" userId="6fc03958433e8a43" providerId="LiveId" clId="{309794F8-99CF-4983-9CCF-D5B7BCCE1DF4}" dt="2023-01-24T20:36:42.565" v="2700" actId="478"/>
        <pc:sldMkLst>
          <pc:docMk/>
          <pc:sldMk cId="828867410" sldId="473"/>
        </pc:sldMkLst>
        <pc:picChg chg="del mod">
          <ac:chgData name="Chittaranjan Hens" userId="6fc03958433e8a43" providerId="LiveId" clId="{309794F8-99CF-4983-9CCF-D5B7BCCE1DF4}" dt="2023-01-24T20:36:42.565" v="2700" actId="478"/>
          <ac:picMkLst>
            <pc:docMk/>
            <pc:sldMk cId="828867410" sldId="473"/>
            <ac:picMk id="8" creationId="{A72860A6-FBFC-60A9-3A00-CCE003BED06E}"/>
          </ac:picMkLst>
        </pc:picChg>
      </pc:sldChg>
      <pc:sldChg chg="addSp delSp modSp add mod">
        <pc:chgData name="Chittaranjan Hens" userId="6fc03958433e8a43" providerId="LiveId" clId="{309794F8-99CF-4983-9CCF-D5B7BCCE1DF4}" dt="2023-01-24T20:38:05.393" v="2705" actId="732"/>
        <pc:sldMkLst>
          <pc:docMk/>
          <pc:sldMk cId="1387844827" sldId="474"/>
        </pc:sldMkLst>
        <pc:picChg chg="del">
          <ac:chgData name="Chittaranjan Hens" userId="6fc03958433e8a43" providerId="LiveId" clId="{309794F8-99CF-4983-9CCF-D5B7BCCE1DF4}" dt="2023-01-24T20:37:54.279" v="2702" actId="478"/>
          <ac:picMkLst>
            <pc:docMk/>
            <pc:sldMk cId="1387844827" sldId="474"/>
            <ac:picMk id="5" creationId="{E0B41970-379F-73B2-29E5-A8136C606894}"/>
          </ac:picMkLst>
        </pc:picChg>
        <pc:picChg chg="add mod modCrop">
          <ac:chgData name="Chittaranjan Hens" userId="6fc03958433e8a43" providerId="LiveId" clId="{309794F8-99CF-4983-9CCF-D5B7BCCE1DF4}" dt="2023-01-24T20:38:05.393" v="2705" actId="732"/>
          <ac:picMkLst>
            <pc:docMk/>
            <pc:sldMk cId="1387844827" sldId="474"/>
            <ac:picMk id="6" creationId="{57942462-6F5C-7B9E-F6D3-59F5F3C7B2E5}"/>
          </ac:picMkLst>
        </pc:picChg>
      </pc:sldChg>
      <pc:sldChg chg="delSp modSp add mod">
        <pc:chgData name="Chittaranjan Hens" userId="6fc03958433e8a43" providerId="LiveId" clId="{309794F8-99CF-4983-9CCF-D5B7BCCE1DF4}" dt="2023-01-24T20:39:00.025" v="2729" actId="20577"/>
        <pc:sldMkLst>
          <pc:docMk/>
          <pc:sldMk cId="3455243882" sldId="475"/>
        </pc:sldMkLst>
        <pc:spChg chg="mod">
          <ac:chgData name="Chittaranjan Hens" userId="6fc03958433e8a43" providerId="LiveId" clId="{309794F8-99CF-4983-9CCF-D5B7BCCE1DF4}" dt="2023-01-24T20:39:00.025" v="2729" actId="20577"/>
          <ac:spMkLst>
            <pc:docMk/>
            <pc:sldMk cId="3455243882" sldId="475"/>
            <ac:spMk id="2" creationId="{8EFBF971-A446-CBB4-16FA-5E2E2C5903F0}"/>
          </ac:spMkLst>
        </pc:spChg>
        <pc:picChg chg="del">
          <ac:chgData name="Chittaranjan Hens" userId="6fc03958433e8a43" providerId="LiveId" clId="{309794F8-99CF-4983-9CCF-D5B7BCCE1DF4}" dt="2023-01-24T20:38:43.107" v="2707" actId="478"/>
          <ac:picMkLst>
            <pc:docMk/>
            <pc:sldMk cId="3455243882" sldId="475"/>
            <ac:picMk id="6" creationId="{57942462-6F5C-7B9E-F6D3-59F5F3C7B2E5}"/>
          </ac:picMkLst>
        </pc:picChg>
      </pc:sldChg>
      <pc:sldChg chg="addSp delSp modSp add mod">
        <pc:chgData name="Chittaranjan Hens" userId="6fc03958433e8a43" providerId="LiveId" clId="{309794F8-99CF-4983-9CCF-D5B7BCCE1DF4}" dt="2023-01-24T20:40:11.202" v="2733" actId="1076"/>
        <pc:sldMkLst>
          <pc:docMk/>
          <pc:sldMk cId="969092816" sldId="476"/>
        </pc:sldMkLst>
        <pc:picChg chg="add mod">
          <ac:chgData name="Chittaranjan Hens" userId="6fc03958433e8a43" providerId="LiveId" clId="{309794F8-99CF-4983-9CCF-D5B7BCCE1DF4}" dt="2023-01-24T20:40:11.202" v="2733" actId="1076"/>
          <ac:picMkLst>
            <pc:docMk/>
            <pc:sldMk cId="969092816" sldId="476"/>
            <ac:picMk id="5" creationId="{CDDB2DBC-A861-F4C1-282C-0D2197A8DEC9}"/>
          </ac:picMkLst>
        </pc:picChg>
        <pc:picChg chg="del">
          <ac:chgData name="Chittaranjan Hens" userId="6fc03958433e8a43" providerId="LiveId" clId="{309794F8-99CF-4983-9CCF-D5B7BCCE1DF4}" dt="2023-01-24T20:39:06.394" v="2731" actId="478"/>
          <ac:picMkLst>
            <pc:docMk/>
            <pc:sldMk cId="969092816" sldId="476"/>
            <ac:picMk id="6" creationId="{57942462-6F5C-7B9E-F6D3-59F5F3C7B2E5}"/>
          </ac:picMkLst>
        </pc:picChg>
      </pc:sldChg>
      <pc:sldChg chg="addSp delSp modSp add mod">
        <pc:chgData name="Chittaranjan Hens" userId="6fc03958433e8a43" providerId="LiveId" clId="{309794F8-99CF-4983-9CCF-D5B7BCCE1DF4}" dt="2023-01-24T20:43:05.661" v="2768" actId="27309"/>
        <pc:sldMkLst>
          <pc:docMk/>
          <pc:sldMk cId="2060000503" sldId="477"/>
        </pc:sldMkLst>
        <pc:spChg chg="mod">
          <ac:chgData name="Chittaranjan Hens" userId="6fc03958433e8a43" providerId="LiveId" clId="{309794F8-99CF-4983-9CCF-D5B7BCCE1DF4}" dt="2023-01-24T20:42:59.695" v="2766" actId="20577"/>
          <ac:spMkLst>
            <pc:docMk/>
            <pc:sldMk cId="2060000503" sldId="477"/>
            <ac:spMk id="2" creationId="{8EFBF971-A446-CBB4-16FA-5E2E2C5903F0}"/>
          </ac:spMkLst>
        </pc:spChg>
        <pc:graphicFrameChg chg="add del modGraphic">
          <ac:chgData name="Chittaranjan Hens" userId="6fc03958433e8a43" providerId="LiveId" clId="{309794F8-99CF-4983-9CCF-D5B7BCCE1DF4}" dt="2023-01-24T20:43:05.661" v="2768" actId="27309"/>
          <ac:graphicFrameMkLst>
            <pc:docMk/>
            <pc:sldMk cId="2060000503" sldId="477"/>
            <ac:graphicFrameMk id="5" creationId="{3061D65C-3DA1-B678-4DC1-AA0008A7DE33}"/>
          </ac:graphicFrameMkLst>
        </pc:graphicFrameChg>
      </pc:sldChg>
      <pc:sldChg chg="add del">
        <pc:chgData name="Chittaranjan Hens" userId="6fc03958433e8a43" providerId="LiveId" clId="{309794F8-99CF-4983-9CCF-D5B7BCCE1DF4}" dt="2023-01-24T20:43:10.805" v="2770"/>
        <pc:sldMkLst>
          <pc:docMk/>
          <pc:sldMk cId="764630082" sldId="478"/>
        </pc:sldMkLst>
      </pc:sldChg>
      <pc:sldChg chg="addSp delSp modSp add mod modAnim">
        <pc:chgData name="Chittaranjan Hens" userId="6fc03958433e8a43" providerId="LiveId" clId="{309794F8-99CF-4983-9CCF-D5B7BCCE1DF4}" dt="2023-01-26T04:06:35.940" v="3628" actId="114"/>
        <pc:sldMkLst>
          <pc:docMk/>
          <pc:sldMk cId="3726892099" sldId="478"/>
        </pc:sldMkLst>
        <pc:spChg chg="add del mod">
          <ac:chgData name="Chittaranjan Hens" userId="6fc03958433e8a43" providerId="LiveId" clId="{309794F8-99CF-4983-9CCF-D5B7BCCE1DF4}" dt="2023-01-25T08:56:38.062" v="3103" actId="478"/>
          <ac:spMkLst>
            <pc:docMk/>
            <pc:sldMk cId="3726892099" sldId="478"/>
            <ac:spMk id="3" creationId="{D1CA89BA-66E4-4912-E17F-3FE581ECCA1A}"/>
          </ac:spMkLst>
        </pc:spChg>
        <pc:spChg chg="add mod topLvl">
          <ac:chgData name="Chittaranjan Hens" userId="6fc03958433e8a43" providerId="LiveId" clId="{309794F8-99CF-4983-9CCF-D5B7BCCE1DF4}" dt="2023-01-25T09:42:17.865" v="3418" actId="164"/>
          <ac:spMkLst>
            <pc:docMk/>
            <pc:sldMk cId="3726892099" sldId="478"/>
            <ac:spMk id="4" creationId="{27D9B91E-3238-1D64-FAF9-9285DBE31D3D}"/>
          </ac:spMkLst>
        </pc:spChg>
        <pc:spChg chg="add mod">
          <ac:chgData name="Chittaranjan Hens" userId="6fc03958433e8a43" providerId="LiveId" clId="{309794F8-99CF-4983-9CCF-D5B7BCCE1DF4}" dt="2023-01-26T04:06:35.940" v="3628" actId="114"/>
          <ac:spMkLst>
            <pc:docMk/>
            <pc:sldMk cId="3726892099" sldId="478"/>
            <ac:spMk id="5" creationId="{8F3F52BC-B8A0-6C01-7DE5-B23DD05D80AF}"/>
          </ac:spMkLst>
        </pc:spChg>
        <pc:spChg chg="add mod">
          <ac:chgData name="Chittaranjan Hens" userId="6fc03958433e8a43" providerId="LiveId" clId="{309794F8-99CF-4983-9CCF-D5B7BCCE1DF4}" dt="2023-01-26T04:06:28.839" v="3626" actId="1076"/>
          <ac:spMkLst>
            <pc:docMk/>
            <pc:sldMk cId="3726892099" sldId="478"/>
            <ac:spMk id="6" creationId="{B4E7B471-60ED-5B6A-A18D-43A580C1F8C4}"/>
          </ac:spMkLst>
        </pc:spChg>
        <pc:spChg chg="mod">
          <ac:chgData name="Chittaranjan Hens" userId="6fc03958433e8a43" providerId="LiveId" clId="{309794F8-99CF-4983-9CCF-D5B7BCCE1DF4}" dt="2023-01-25T09:45:00.481" v="3586" actId="20577"/>
          <ac:spMkLst>
            <pc:docMk/>
            <pc:sldMk cId="3726892099" sldId="478"/>
            <ac:spMk id="7" creationId="{00000000-0000-0000-0000-000000000000}"/>
          </ac:spMkLst>
        </pc:spChg>
        <pc:spChg chg="add mod topLvl">
          <ac:chgData name="Chittaranjan Hens" userId="6fc03958433e8a43" providerId="LiveId" clId="{309794F8-99CF-4983-9CCF-D5B7BCCE1DF4}" dt="2023-01-25T09:42:17.865" v="3418" actId="164"/>
          <ac:spMkLst>
            <pc:docMk/>
            <pc:sldMk cId="3726892099" sldId="478"/>
            <ac:spMk id="15" creationId="{8FC64A96-9A36-8A77-F22B-BECB5FE9AB5D}"/>
          </ac:spMkLst>
        </pc:spChg>
        <pc:spChg chg="add mod topLvl">
          <ac:chgData name="Chittaranjan Hens" userId="6fc03958433e8a43" providerId="LiveId" clId="{309794F8-99CF-4983-9CCF-D5B7BCCE1DF4}" dt="2023-01-25T09:42:17.865" v="3418" actId="164"/>
          <ac:spMkLst>
            <pc:docMk/>
            <pc:sldMk cId="3726892099" sldId="478"/>
            <ac:spMk id="16" creationId="{36E890BC-16B5-0E90-C3AF-738DF7F52F93}"/>
          </ac:spMkLst>
        </pc:spChg>
        <pc:spChg chg="add mod topLvl">
          <ac:chgData name="Chittaranjan Hens" userId="6fc03958433e8a43" providerId="LiveId" clId="{309794F8-99CF-4983-9CCF-D5B7BCCE1DF4}" dt="2023-01-25T09:42:17.865" v="3418" actId="164"/>
          <ac:spMkLst>
            <pc:docMk/>
            <pc:sldMk cId="3726892099" sldId="478"/>
            <ac:spMk id="17" creationId="{CE0AE110-DFF9-61DB-4A91-B3E6B8A2AF4A}"/>
          </ac:spMkLst>
        </pc:spChg>
        <pc:spChg chg="add mod topLvl">
          <ac:chgData name="Chittaranjan Hens" userId="6fc03958433e8a43" providerId="LiveId" clId="{309794F8-99CF-4983-9CCF-D5B7BCCE1DF4}" dt="2023-01-25T09:42:17.865" v="3418" actId="164"/>
          <ac:spMkLst>
            <pc:docMk/>
            <pc:sldMk cId="3726892099" sldId="478"/>
            <ac:spMk id="18" creationId="{EE727EC8-4E68-7A27-9A7E-A3CA908DC144}"/>
          </ac:spMkLst>
        </pc:spChg>
        <pc:spChg chg="mod">
          <ac:chgData name="Chittaranjan Hens" userId="6fc03958433e8a43" providerId="LiveId" clId="{309794F8-99CF-4983-9CCF-D5B7BCCE1DF4}" dt="2023-01-25T04:56:50.063" v="2794" actId="403"/>
          <ac:spMkLst>
            <pc:docMk/>
            <pc:sldMk cId="3726892099" sldId="478"/>
            <ac:spMk id="20" creationId="{00000000-0000-0000-0000-000000000000}"/>
          </ac:spMkLst>
        </pc:spChg>
        <pc:spChg chg="add mod topLvl">
          <ac:chgData name="Chittaranjan Hens" userId="6fc03958433e8a43" providerId="LiveId" clId="{309794F8-99CF-4983-9CCF-D5B7BCCE1DF4}" dt="2023-01-25T09:42:17.865" v="3418" actId="164"/>
          <ac:spMkLst>
            <pc:docMk/>
            <pc:sldMk cId="3726892099" sldId="478"/>
            <ac:spMk id="26" creationId="{88416811-7E2F-7B6B-46A7-9B42B149B2BB}"/>
          </ac:spMkLst>
        </pc:spChg>
        <pc:grpChg chg="add mod">
          <ac:chgData name="Chittaranjan Hens" userId="6fc03958433e8a43" providerId="LiveId" clId="{309794F8-99CF-4983-9CCF-D5B7BCCE1DF4}" dt="2023-01-25T09:41:07.261" v="3406" actId="164"/>
          <ac:grpSpMkLst>
            <pc:docMk/>
            <pc:sldMk cId="3726892099" sldId="478"/>
            <ac:grpSpMk id="27" creationId="{5E1B388E-56BC-4A8C-B87D-4D05E5E26B44}"/>
          </ac:grpSpMkLst>
        </pc:grpChg>
        <pc:grpChg chg="add mod">
          <ac:chgData name="Chittaranjan Hens" userId="6fc03958433e8a43" providerId="LiveId" clId="{309794F8-99CF-4983-9CCF-D5B7BCCE1DF4}" dt="2023-01-25T09:41:12.628" v="3408" actId="164"/>
          <ac:grpSpMkLst>
            <pc:docMk/>
            <pc:sldMk cId="3726892099" sldId="478"/>
            <ac:grpSpMk id="28" creationId="{AB94963C-6464-4A82-7216-80A3EF5C61C6}"/>
          </ac:grpSpMkLst>
        </pc:grpChg>
        <pc:grpChg chg="add del mod">
          <ac:chgData name="Chittaranjan Hens" userId="6fc03958433e8a43" providerId="LiveId" clId="{309794F8-99CF-4983-9CCF-D5B7BCCE1DF4}" dt="2023-01-25T09:41:37.288" v="3411" actId="165"/>
          <ac:grpSpMkLst>
            <pc:docMk/>
            <pc:sldMk cId="3726892099" sldId="478"/>
            <ac:grpSpMk id="29" creationId="{8A50F7A4-725B-3BE1-01B2-5E938DD5EAAA}"/>
          </ac:grpSpMkLst>
        </pc:grpChg>
        <pc:grpChg chg="add mod">
          <ac:chgData name="Chittaranjan Hens" userId="6fc03958433e8a43" providerId="LiveId" clId="{309794F8-99CF-4983-9CCF-D5B7BCCE1DF4}" dt="2023-01-25T09:41:55.873" v="3415" actId="1076"/>
          <ac:grpSpMkLst>
            <pc:docMk/>
            <pc:sldMk cId="3726892099" sldId="478"/>
            <ac:grpSpMk id="30" creationId="{F7FA09E4-035B-538C-9E3A-6E04CF9F7A5B}"/>
          </ac:grpSpMkLst>
        </pc:grpChg>
        <pc:grpChg chg="add mod">
          <ac:chgData name="Chittaranjan Hens" userId="6fc03958433e8a43" providerId="LiveId" clId="{309794F8-99CF-4983-9CCF-D5B7BCCE1DF4}" dt="2023-01-25T09:42:17.865" v="3418" actId="164"/>
          <ac:grpSpMkLst>
            <pc:docMk/>
            <pc:sldMk cId="3726892099" sldId="478"/>
            <ac:grpSpMk id="31" creationId="{84AA065C-4647-508C-EB41-9EC8945D71C2}"/>
          </ac:grpSpMkLst>
        </pc:grpChg>
        <pc:picChg chg="add mod ord">
          <ac:chgData name="Chittaranjan Hens" userId="6fc03958433e8a43" providerId="LiveId" clId="{309794F8-99CF-4983-9CCF-D5B7BCCE1DF4}" dt="2023-01-25T09:41:12.628" v="3408" actId="164"/>
          <ac:picMkLst>
            <pc:docMk/>
            <pc:sldMk cId="3726892099" sldId="478"/>
            <ac:picMk id="2" creationId="{D46632B5-BEDB-5424-58D9-B31AA1BB1767}"/>
          </ac:picMkLst>
        </pc:picChg>
        <pc:picChg chg="add mod">
          <ac:chgData name="Chittaranjan Hens" userId="6fc03958433e8a43" providerId="LiveId" clId="{309794F8-99CF-4983-9CCF-D5B7BCCE1DF4}" dt="2023-01-25T09:41:48.202" v="3413" actId="164"/>
          <ac:picMkLst>
            <pc:docMk/>
            <pc:sldMk cId="3726892099" sldId="478"/>
            <ac:picMk id="8" creationId="{407B18B2-A242-6D79-65B6-4E379FDFB831}"/>
          </ac:picMkLst>
        </pc:picChg>
        <pc:picChg chg="add mod ord topLvl">
          <ac:chgData name="Chittaranjan Hens" userId="6fc03958433e8a43" providerId="LiveId" clId="{309794F8-99CF-4983-9CCF-D5B7BCCE1DF4}" dt="2023-01-25T09:42:17.865" v="3418" actId="164"/>
          <ac:picMkLst>
            <pc:docMk/>
            <pc:sldMk cId="3726892099" sldId="478"/>
            <ac:picMk id="14" creationId="{8C010BA9-A519-3AC3-E53D-C52723A3A17A}"/>
          </ac:picMkLst>
        </pc:picChg>
        <pc:picChg chg="del mod">
          <ac:chgData name="Chittaranjan Hens" userId="6fc03958433e8a43" providerId="LiveId" clId="{309794F8-99CF-4983-9CCF-D5B7BCCE1DF4}" dt="2023-01-25T08:55:15.482" v="3100" actId="478"/>
          <ac:picMkLst>
            <pc:docMk/>
            <pc:sldMk cId="3726892099" sldId="478"/>
            <ac:picMk id="6146" creationId="{00000000-0000-0000-0000-000000000000}"/>
          </ac:picMkLst>
        </pc:picChg>
        <pc:picChg chg="del">
          <ac:chgData name="Chittaranjan Hens" userId="6fc03958433e8a43" providerId="LiveId" clId="{309794F8-99CF-4983-9CCF-D5B7BCCE1DF4}" dt="2023-01-25T08:57:49.176" v="3140" actId="478"/>
          <ac:picMkLst>
            <pc:docMk/>
            <pc:sldMk cId="3726892099" sldId="478"/>
            <ac:picMk id="6147" creationId="{00000000-0000-0000-0000-000000000000}"/>
          </ac:picMkLst>
        </pc:picChg>
        <pc:picChg chg="del mod">
          <ac:chgData name="Chittaranjan Hens" userId="6fc03958433e8a43" providerId="LiveId" clId="{309794F8-99CF-4983-9CCF-D5B7BCCE1DF4}" dt="2023-01-25T09:40:45.488" v="3401" actId="478"/>
          <ac:picMkLst>
            <pc:docMk/>
            <pc:sldMk cId="3726892099" sldId="478"/>
            <ac:picMk id="6148" creationId="{00000000-0000-0000-0000-000000000000}"/>
          </ac:picMkLst>
        </pc:picChg>
        <pc:picChg chg="del mod">
          <ac:chgData name="Chittaranjan Hens" userId="6fc03958433e8a43" providerId="LiveId" clId="{309794F8-99CF-4983-9CCF-D5B7BCCE1DF4}" dt="2023-01-25T09:40:47.168" v="3403" actId="478"/>
          <ac:picMkLst>
            <pc:docMk/>
            <pc:sldMk cId="3726892099" sldId="478"/>
            <ac:picMk id="6149" creationId="{00000000-0000-0000-0000-000000000000}"/>
          </ac:picMkLst>
        </pc:picChg>
        <pc:picChg chg="del mod">
          <ac:chgData name="Chittaranjan Hens" userId="6fc03958433e8a43" providerId="LiveId" clId="{309794F8-99CF-4983-9CCF-D5B7BCCE1DF4}" dt="2023-01-25T09:40:46.563" v="3402" actId="478"/>
          <ac:picMkLst>
            <pc:docMk/>
            <pc:sldMk cId="3726892099" sldId="478"/>
            <ac:picMk id="6150" creationId="{00000000-0000-0000-0000-000000000000}"/>
          </ac:picMkLst>
        </pc:picChg>
        <pc:picChg chg="del mod">
          <ac:chgData name="Chittaranjan Hens" userId="6fc03958433e8a43" providerId="LiveId" clId="{309794F8-99CF-4983-9CCF-D5B7BCCE1DF4}" dt="2023-01-25T09:27:43.587" v="3324" actId="478"/>
          <ac:picMkLst>
            <pc:docMk/>
            <pc:sldMk cId="3726892099" sldId="478"/>
            <ac:picMk id="6151" creationId="{00000000-0000-0000-0000-000000000000}"/>
          </ac:picMkLst>
        </pc:picChg>
        <pc:cxnChg chg="mod ord topLvl">
          <ac:chgData name="Chittaranjan Hens" userId="6fc03958433e8a43" providerId="LiveId" clId="{309794F8-99CF-4983-9CCF-D5B7BCCE1DF4}" dt="2023-01-25T09:42:17.865" v="3418" actId="164"/>
          <ac:cxnSpMkLst>
            <pc:docMk/>
            <pc:sldMk cId="3726892099" sldId="478"/>
            <ac:cxnSpMk id="10" creationId="{00000000-0000-0000-0000-000000000000}"/>
          </ac:cxnSpMkLst>
        </pc:cxnChg>
        <pc:cxnChg chg="add mod topLvl">
          <ac:chgData name="Chittaranjan Hens" userId="6fc03958433e8a43" providerId="LiveId" clId="{309794F8-99CF-4983-9CCF-D5B7BCCE1DF4}" dt="2023-01-25T09:42:03.838" v="3417" actId="1076"/>
          <ac:cxnSpMkLst>
            <pc:docMk/>
            <pc:sldMk cId="3726892099" sldId="478"/>
            <ac:cxnSpMk id="11" creationId="{77D058D1-F5E3-51B5-84A4-5380F56C8C3B}"/>
          </ac:cxnSpMkLst>
        </pc:cxnChg>
        <pc:cxnChg chg="add mod topLvl">
          <ac:chgData name="Chittaranjan Hens" userId="6fc03958433e8a43" providerId="LiveId" clId="{309794F8-99CF-4983-9CCF-D5B7BCCE1DF4}" dt="2023-01-25T09:42:17.865" v="3418" actId="164"/>
          <ac:cxnSpMkLst>
            <pc:docMk/>
            <pc:sldMk cId="3726892099" sldId="478"/>
            <ac:cxnSpMk id="19" creationId="{6043BF0B-02B5-853D-BAED-1B895BF30E23}"/>
          </ac:cxnSpMkLst>
        </pc:cxnChg>
        <pc:cxnChg chg="add mod topLvl">
          <ac:chgData name="Chittaranjan Hens" userId="6fc03958433e8a43" providerId="LiveId" clId="{309794F8-99CF-4983-9CCF-D5B7BCCE1DF4}" dt="2023-01-25T09:42:17.865" v="3418" actId="164"/>
          <ac:cxnSpMkLst>
            <pc:docMk/>
            <pc:sldMk cId="3726892099" sldId="478"/>
            <ac:cxnSpMk id="24" creationId="{FA2EEA0A-290E-A34C-A5C1-7DF690BAB3D1}"/>
          </ac:cxnSpMkLst>
        </pc:cxnChg>
      </pc:sldChg>
      <pc:sldChg chg="addSp delSp modSp add mod">
        <pc:chgData name="Chittaranjan Hens" userId="6fc03958433e8a43" providerId="LiveId" clId="{309794F8-99CF-4983-9CCF-D5B7BCCE1DF4}" dt="2023-01-25T08:37:52.868" v="2834" actId="27636"/>
        <pc:sldMkLst>
          <pc:docMk/>
          <pc:sldMk cId="1252726851" sldId="479"/>
        </pc:sldMkLst>
        <pc:spChg chg="add del mod">
          <ac:chgData name="Chittaranjan Hens" userId="6fc03958433e8a43" providerId="LiveId" clId="{309794F8-99CF-4983-9CCF-D5B7BCCE1DF4}" dt="2023-01-25T08:37:22.876" v="2800" actId="478"/>
          <ac:spMkLst>
            <pc:docMk/>
            <pc:sldMk cId="1252726851" sldId="479"/>
            <ac:spMk id="4" creationId="{570B7BAA-DA37-FA77-AA2B-D215A040C9E6}"/>
          </ac:spMkLst>
        </pc:spChg>
        <pc:spChg chg="add mod">
          <ac:chgData name="Chittaranjan Hens" userId="6fc03958433e8a43" providerId="LiveId" clId="{309794F8-99CF-4983-9CCF-D5B7BCCE1DF4}" dt="2023-01-25T08:37:31.487" v="2807" actId="478"/>
          <ac:spMkLst>
            <pc:docMk/>
            <pc:sldMk cId="1252726851" sldId="479"/>
            <ac:spMk id="6" creationId="{AB164218-6490-A10E-C6F6-99D3329D871D}"/>
          </ac:spMkLst>
        </pc:spChg>
        <pc:spChg chg="add mod">
          <ac:chgData name="Chittaranjan Hens" userId="6fc03958433e8a43" providerId="LiveId" clId="{309794F8-99CF-4983-9CCF-D5B7BCCE1DF4}" dt="2023-01-25T08:37:52.868" v="2834" actId="27636"/>
          <ac:spMkLst>
            <pc:docMk/>
            <pc:sldMk cId="1252726851" sldId="479"/>
            <ac:spMk id="7" creationId="{D418901D-8DB0-8BF0-E834-38C4F9EF0087}"/>
          </ac:spMkLst>
        </pc:spChg>
        <pc:spChg chg="del">
          <ac:chgData name="Chittaranjan Hens" userId="6fc03958433e8a43" providerId="LiveId" clId="{309794F8-99CF-4983-9CCF-D5B7BCCE1DF4}" dt="2023-01-25T08:37:31.487" v="2807" actId="478"/>
          <ac:spMkLst>
            <pc:docMk/>
            <pc:sldMk cId="1252726851" sldId="479"/>
            <ac:spMk id="7173" creationId="{55BE0E55-05D9-10B3-54A1-27B0B2AC6CE8}"/>
          </ac:spMkLst>
        </pc:spChg>
        <pc:spChg chg="del">
          <ac:chgData name="Chittaranjan Hens" userId="6fc03958433e8a43" providerId="LiveId" clId="{309794F8-99CF-4983-9CCF-D5B7BCCE1DF4}" dt="2023-01-25T08:37:12.376" v="2798" actId="478"/>
          <ac:spMkLst>
            <pc:docMk/>
            <pc:sldMk cId="1252726851" sldId="479"/>
            <ac:spMk id="7174" creationId="{59DF6C80-8439-BAB9-2BE8-D3F89DFDBF86}"/>
          </ac:spMkLst>
        </pc:spChg>
        <pc:spChg chg="del mod">
          <ac:chgData name="Chittaranjan Hens" userId="6fc03958433e8a43" providerId="LiveId" clId="{309794F8-99CF-4983-9CCF-D5B7BCCE1DF4}" dt="2023-01-25T08:37:29.190" v="2806" actId="478"/>
          <ac:spMkLst>
            <pc:docMk/>
            <pc:sldMk cId="1252726851" sldId="479"/>
            <ac:spMk id="7176" creationId="{F9B30A02-0A90-C477-63B3-E86AA5D198A8}"/>
          </ac:spMkLst>
        </pc:spChg>
        <pc:spChg chg="del">
          <ac:chgData name="Chittaranjan Hens" userId="6fc03958433e8a43" providerId="LiveId" clId="{309794F8-99CF-4983-9CCF-D5B7BCCE1DF4}" dt="2023-01-25T08:37:27.363" v="2805" actId="478"/>
          <ac:spMkLst>
            <pc:docMk/>
            <pc:sldMk cId="1252726851" sldId="479"/>
            <ac:spMk id="7177" creationId="{AF7709C0-768A-BAD2-B4BB-AE4535B6B56F}"/>
          </ac:spMkLst>
        </pc:spChg>
        <pc:graphicFrameChg chg="del">
          <ac:chgData name="Chittaranjan Hens" userId="6fc03958433e8a43" providerId="LiveId" clId="{309794F8-99CF-4983-9CCF-D5B7BCCE1DF4}" dt="2023-01-25T08:37:23.875" v="2801" actId="478"/>
          <ac:graphicFrameMkLst>
            <pc:docMk/>
            <pc:sldMk cId="1252726851" sldId="479"/>
            <ac:graphicFrameMk id="7170" creationId="{49BB6D19-C2B4-E573-97DB-2847AF60103B}"/>
          </ac:graphicFrameMkLst>
        </pc:graphicFrameChg>
        <pc:graphicFrameChg chg="del">
          <ac:chgData name="Chittaranjan Hens" userId="6fc03958433e8a43" providerId="LiveId" clId="{309794F8-99CF-4983-9CCF-D5B7BCCE1DF4}" dt="2023-01-25T08:37:24.824" v="2802" actId="478"/>
          <ac:graphicFrameMkLst>
            <pc:docMk/>
            <pc:sldMk cId="1252726851" sldId="479"/>
            <ac:graphicFrameMk id="7171" creationId="{B3C0C4C9-C99C-D3BC-4D50-BEA80BF6AD93}"/>
          </ac:graphicFrameMkLst>
        </pc:graphicFrameChg>
        <pc:picChg chg="del">
          <ac:chgData name="Chittaranjan Hens" userId="6fc03958433e8a43" providerId="LiveId" clId="{309794F8-99CF-4983-9CCF-D5B7BCCE1DF4}" dt="2023-01-25T08:37:21.451" v="2799" actId="478"/>
          <ac:picMkLst>
            <pc:docMk/>
            <pc:sldMk cId="1252726851" sldId="479"/>
            <ac:picMk id="2" creationId="{35BDBCD2-432B-1444-3675-C8C7B0FD529E}"/>
          </ac:picMkLst>
        </pc:picChg>
        <pc:picChg chg="del">
          <ac:chgData name="Chittaranjan Hens" userId="6fc03958433e8a43" providerId="LiveId" clId="{309794F8-99CF-4983-9CCF-D5B7BCCE1DF4}" dt="2023-01-25T08:37:25.462" v="2803" actId="478"/>
          <ac:picMkLst>
            <pc:docMk/>
            <pc:sldMk cId="1252726851" sldId="479"/>
            <ac:picMk id="7175" creationId="{7E543329-4252-9001-E550-CF1D7A556424}"/>
          </ac:picMkLst>
        </pc:picChg>
      </pc:sldChg>
      <pc:sldChg chg="addSp delSp modSp add mod ord addAnim delAnim modAnim">
        <pc:chgData name="Chittaranjan Hens" userId="6fc03958433e8a43" providerId="LiveId" clId="{309794F8-99CF-4983-9CCF-D5B7BCCE1DF4}" dt="2023-01-26T03:58:28.201" v="3611"/>
        <pc:sldMkLst>
          <pc:docMk/>
          <pc:sldMk cId="903028763" sldId="480"/>
        </pc:sldMkLst>
        <pc:spChg chg="add del mod">
          <ac:chgData name="Chittaranjan Hens" userId="6fc03958433e8a43" providerId="LiveId" clId="{309794F8-99CF-4983-9CCF-D5B7BCCE1DF4}" dt="2023-01-25T08:48:11.397" v="2845" actId="478"/>
          <ac:spMkLst>
            <pc:docMk/>
            <pc:sldMk cId="903028763" sldId="480"/>
            <ac:spMk id="3" creationId="{28E69658-A672-1AC6-A3B3-62AD936487E2}"/>
          </ac:spMkLst>
        </pc:spChg>
        <pc:spChg chg="add mod">
          <ac:chgData name="Chittaranjan Hens" userId="6fc03958433e8a43" providerId="LiveId" clId="{309794F8-99CF-4983-9CCF-D5B7BCCE1DF4}" dt="2023-01-25T08:51:34.271" v="3041" actId="1076"/>
          <ac:spMkLst>
            <pc:docMk/>
            <pc:sldMk cId="903028763" sldId="480"/>
            <ac:spMk id="4" creationId="{BF0A5A60-2D94-0F8B-3F19-C1E7531D5474}"/>
          </ac:spMkLst>
        </pc:spChg>
        <pc:spChg chg="add del mod">
          <ac:chgData name="Chittaranjan Hens" userId="6fc03958433e8a43" providerId="LiveId" clId="{309794F8-99CF-4983-9CCF-D5B7BCCE1DF4}" dt="2023-01-25T08:51:52.919" v="3046" actId="478"/>
          <ac:spMkLst>
            <pc:docMk/>
            <pc:sldMk cId="903028763" sldId="480"/>
            <ac:spMk id="5" creationId="{4E156AFB-29C0-3EE5-0542-02E4D4230EC9}"/>
          </ac:spMkLst>
        </pc:spChg>
        <pc:spChg chg="add del mod">
          <ac:chgData name="Chittaranjan Hens" userId="6fc03958433e8a43" providerId="LiveId" clId="{309794F8-99CF-4983-9CCF-D5B7BCCE1DF4}" dt="2023-01-25T09:03:30.438" v="3221" actId="478"/>
          <ac:spMkLst>
            <pc:docMk/>
            <pc:sldMk cId="903028763" sldId="480"/>
            <ac:spMk id="6" creationId="{E9DAE0C5-EA0B-B4A5-FBF4-FD348A5940CF}"/>
          </ac:spMkLst>
        </pc:spChg>
        <pc:spChg chg="del">
          <ac:chgData name="Chittaranjan Hens" userId="6fc03958433e8a43" providerId="LiveId" clId="{309794F8-99CF-4983-9CCF-D5B7BCCE1DF4}" dt="2023-01-25T08:48:07.275" v="2844" actId="478"/>
          <ac:spMkLst>
            <pc:docMk/>
            <pc:sldMk cId="903028763" sldId="480"/>
            <ac:spMk id="7" creationId="{00000000-0000-0000-0000-000000000000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9" creationId="{92C19891-4719-971D-6703-01BB35FEF824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12" creationId="{EC545804-20A2-4EAB-AAF1-E22EAB9E76F6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14" creationId="{12F1A5CB-F6EC-53D6-2CDA-0901CF8E6391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15" creationId="{C91CFEDA-9ECF-4DF4-61A1-A1C471F1EB5A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16" creationId="{3A8ACABC-F932-9865-A913-E00ADA0BD0A1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19" creationId="{E4322AB9-B5B3-10F7-88E9-1182338D3889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1" creationId="{4B21A54D-A3AF-76E6-FF0E-76819964CD42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2" creationId="{9C66D821-1F7D-1350-0901-9F51E69AA738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3" creationId="{7139EA54-4309-A3D3-DBCD-0F828EEEC5B9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4" creationId="{4E7B7FAB-4DB6-22F4-DA51-2B5DB690B8FC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5" creationId="{48F4461D-F09A-30F3-0F50-E3A26B87097D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7" creationId="{0D360E65-3D00-4F6B-4E39-D934EFB317CF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8" creationId="{5E58329E-5F22-116E-8272-8AB7FEF17977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9" creationId="{FD9AB830-E171-316C-700C-5600C9457121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0" creationId="{2EA5DEEF-0FBE-07C3-F4C4-740CA6461A13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1" creationId="{7B4E4B8F-DFC1-2187-2E51-67BDD092D480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2" creationId="{36CF6594-62B3-4955-822E-1193D702076F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3" creationId="{F05B7D76-A092-072D-C47D-C7D0262660E2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4" creationId="{79BA5C50-EFFF-8645-CD88-8E9063D3E696}"/>
          </ac:spMkLst>
        </pc:spChg>
        <pc:spChg chg="add 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5" creationId="{59BD8F87-4EC1-4A3A-FA9B-17C99F376E18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6" creationId="{D29A250E-BA16-940E-DC4A-8BDF1240CD2B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7" creationId="{57A5847A-333A-DDCC-FE47-A7B6B25498D1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8" creationId="{E5AE6255-9A7D-6C26-403C-89165DF50796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9" creationId="{6D88681A-6BAF-35FA-085C-D520D649AE45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0" creationId="{60193F2B-9965-1A6E-28C4-6AD256D6ED87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1" creationId="{0872692F-DE1E-8BB2-366F-5A1D8E7E4825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2" creationId="{1A319F4A-793C-F8B1-7B52-82B3109ED9F9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3" creationId="{EF9D5311-81D9-E41A-F6AA-AAA15E781EE0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4" creationId="{CDBBE5D7-E1B7-D2A8-93DC-1B0C8D39CF75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5" creationId="{D1F8EDD0-2AB0-9EC5-1A1A-E8287A8654F9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6" creationId="{DBA8BE01-4E00-2546-7E20-E9E51DB0CDCB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7" creationId="{2D35B041-D429-A60C-9A42-751CF0B3F439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8" creationId="{89F0BC13-A676-CEDE-5495-91AEF04001CF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55" creationId="{B215F2EE-C338-BAC1-E3FD-0B7615CBCD66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56" creationId="{144B122F-A9A1-BDD7-6121-F1F8F0AF0EBE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57" creationId="{35ABBE14-BE55-C3C0-012B-FAC379E824B8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58" creationId="{9843846B-1506-2EF0-2ED4-172DEEA3309B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59" creationId="{D40F1ECD-C1F6-2D94-5024-099D915491C1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0" creationId="{5EF0D377-2255-8EBA-0EA8-103FB96BB00F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1" creationId="{DA0E0C6B-2109-750C-3F19-4F22C7E632F4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2" creationId="{7E157421-D6D5-8532-8622-08BA71582E91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3" creationId="{0CDDF990-F13E-C83F-1368-D39E83759E9E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144" creationId="{FE09D0D0-C94B-514F-9603-51EC76A9F52C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145" creationId="{0F649FE9-E8E7-9FB9-D8E7-94A4531B41CE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152" creationId="{A0B3720C-5BAA-F7E4-2E10-9069852C2AA0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153" creationId="{04D594E9-70A9-6394-696A-0965CC69BE17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154" creationId="{7D84CED6-DEA4-F8B3-8B82-6B146175F4C1}"/>
          </ac:spMkLst>
        </pc:spChg>
        <pc:spChg chg="add del mod">
          <ac:chgData name="Chittaranjan Hens" userId="6fc03958433e8a43" providerId="LiveId" clId="{309794F8-99CF-4983-9CCF-D5B7BCCE1DF4}" dt="2023-01-25T09:03:36.452" v="3222" actId="478"/>
          <ac:spMkLst>
            <pc:docMk/>
            <pc:sldMk cId="903028763" sldId="480"/>
            <ac:spMk id="6155" creationId="{BB4A131F-18D1-2407-EECB-95F365B5F7DA}"/>
          </ac:spMkLst>
        </pc:spChg>
        <pc:spChg chg="add del mod">
          <ac:chgData name="Chittaranjan Hens" userId="6fc03958433e8a43" providerId="LiveId" clId="{309794F8-99CF-4983-9CCF-D5B7BCCE1DF4}" dt="2023-01-26T03:58:02.623" v="3608" actId="478"/>
          <ac:spMkLst>
            <pc:docMk/>
            <pc:sldMk cId="903028763" sldId="480"/>
            <ac:spMk id="6156" creationId="{CD5541B4-54A8-B9F7-5D91-7FC48738A5E7}"/>
          </ac:spMkLst>
        </pc:spChg>
        <pc:spChg chg="add del mod">
          <ac:chgData name="Chittaranjan Hens" userId="6fc03958433e8a43" providerId="LiveId" clId="{309794F8-99CF-4983-9CCF-D5B7BCCE1DF4}" dt="2023-01-26T03:58:09.373" v="3610" actId="478"/>
          <ac:spMkLst>
            <pc:docMk/>
            <pc:sldMk cId="903028763" sldId="480"/>
            <ac:spMk id="6157" creationId="{3EA4BE20-D3BB-A775-BAD5-25485D484F4B}"/>
          </ac:spMkLst>
        </pc:spChg>
        <pc:spChg chg="add del mod">
          <ac:chgData name="Chittaranjan Hens" userId="6fc03958433e8a43" providerId="LiveId" clId="{309794F8-99CF-4983-9CCF-D5B7BCCE1DF4}" dt="2023-01-26T03:58:06.604" v="3609" actId="478"/>
          <ac:spMkLst>
            <pc:docMk/>
            <pc:sldMk cId="903028763" sldId="480"/>
            <ac:spMk id="6158" creationId="{795C5B30-BE7C-B433-56A7-5AC0B564C28D}"/>
          </ac:spMkLst>
        </pc:spChg>
        <pc:spChg chg="add del mod">
          <ac:chgData name="Chittaranjan Hens" userId="6fc03958433e8a43" providerId="LiveId" clId="{309794F8-99CF-4983-9CCF-D5B7BCCE1DF4}" dt="2023-01-25T08:51:52.001" v="3045" actId="478"/>
          <ac:spMkLst>
            <pc:docMk/>
            <pc:sldMk cId="903028763" sldId="480"/>
            <ac:spMk id="6159" creationId="{97B8DEAD-099F-D729-45C6-971584F81837}"/>
          </ac:spMkLst>
        </pc:spChg>
        <pc:spChg chg="add mod">
          <ac:chgData name="Chittaranjan Hens" userId="6fc03958433e8a43" providerId="LiveId" clId="{309794F8-99CF-4983-9CCF-D5B7BCCE1DF4}" dt="2023-01-25T09:04:47.407" v="3249"/>
          <ac:spMkLst>
            <pc:docMk/>
            <pc:sldMk cId="903028763" sldId="480"/>
            <ac:spMk id="6173" creationId="{8BDE13F3-F813-EE54-7809-DE62A61ACE64}"/>
          </ac:spMkLst>
        </pc:spChg>
        <pc:spChg chg="add mod">
          <ac:chgData name="Chittaranjan Hens" userId="6fc03958433e8a43" providerId="LiveId" clId="{309794F8-99CF-4983-9CCF-D5B7BCCE1DF4}" dt="2023-01-25T09:06:27.897" v="3263" actId="113"/>
          <ac:spMkLst>
            <pc:docMk/>
            <pc:sldMk cId="903028763" sldId="480"/>
            <ac:spMk id="6174" creationId="{E47F359B-6927-EFF0-CE58-3CF2D820D65A}"/>
          </ac:spMkLst>
        </pc:spChg>
        <pc:spChg chg="add del mod">
          <ac:chgData name="Chittaranjan Hens" userId="6fc03958433e8a43" providerId="LiveId" clId="{309794F8-99CF-4983-9CCF-D5B7BCCE1DF4}" dt="2023-01-25T09:05:07.762" v="3251" actId="478"/>
          <ac:spMkLst>
            <pc:docMk/>
            <pc:sldMk cId="903028763" sldId="480"/>
            <ac:spMk id="6175" creationId="{DA5CD701-72E7-221B-90D3-D4E96E6787EB}"/>
          </ac:spMkLst>
        </pc:spChg>
        <pc:spChg chg="mod">
          <ac:chgData name="Chittaranjan Hens" userId="6fc03958433e8a43" providerId="LiveId" clId="{309794F8-99CF-4983-9CCF-D5B7BCCE1DF4}" dt="2023-01-25T09:04:47.407" v="3249"/>
          <ac:spMkLst>
            <pc:docMk/>
            <pc:sldMk cId="903028763" sldId="480"/>
            <ac:spMk id="6178" creationId="{B8B0A766-EB1F-E39E-2EE9-D9DD11428050}"/>
          </ac:spMkLst>
        </pc:spChg>
        <pc:grpChg chg="add del mod">
          <ac:chgData name="Chittaranjan Hens" userId="6fc03958433e8a43" providerId="LiveId" clId="{309794F8-99CF-4983-9CCF-D5B7BCCE1DF4}" dt="2023-01-25T08:50:32.457" v="3024" actId="478"/>
          <ac:grpSpMkLst>
            <pc:docMk/>
            <pc:sldMk cId="903028763" sldId="480"/>
            <ac:grpSpMk id="8" creationId="{E392DF33-C328-21B0-5EDE-53CF7992913A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11" creationId="{B03257B2-E5E8-4983-9883-5C1C95677417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13" creationId="{F0E80398-8913-A724-41A4-3B2895FDF680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17" creationId="{CF9DF651-4DAF-07A9-ED07-F20C0722934D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18" creationId="{4364C4FE-C2AC-5C3A-C9EA-0C8E7181AD78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26" creationId="{A5144374-81F5-1D2B-2100-EA36CF131071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49" creationId="{3C6A10B5-20C4-8CAA-D1E8-AC8214DA51A4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50" creationId="{1BEBF231-E434-446C-40A5-1C9D7C8D3F98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51" creationId="{1EA974D3-250A-8CF1-7BB4-C7B3349E8782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52" creationId="{DEB1D1A9-BAC3-000B-9541-B70EA101E29E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53" creationId="{DE10B68F-D17E-7A2D-D0CE-88A99F1C1C36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54" creationId="{8728D006-A188-7D11-FB8F-66B057DBDEFA}"/>
          </ac:grpSpMkLst>
        </pc:grpChg>
        <pc:grpChg chg="add mod">
          <ac:chgData name="Chittaranjan Hens" userId="6fc03958433e8a43" providerId="LiveId" clId="{309794F8-99CF-4983-9CCF-D5B7BCCE1DF4}" dt="2023-01-25T09:04:47.407" v="3249"/>
          <ac:grpSpMkLst>
            <pc:docMk/>
            <pc:sldMk cId="903028763" sldId="480"/>
            <ac:grpSpMk id="6176" creationId="{156DD987-0D3E-F38A-19E4-F52D5582C23E}"/>
          </ac:grpSpMkLst>
        </pc:grpChg>
        <pc:graphicFrameChg chg="add 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903028763" sldId="480"/>
            <ac:graphicFrameMk id="6160" creationId="{E9DAE0C5-EA0B-B4A5-FBF4-FD348A5940CF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903028763" sldId="480"/>
            <ac:graphicFrameMk id="6162" creationId="{59BD8F87-4EC1-4A3A-FA9B-17C99F376E18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903028763" sldId="480"/>
            <ac:graphicFrameMk id="6164" creationId="{BB4A131F-18D1-2407-EECB-95F365B5F7DA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903028763" sldId="480"/>
            <ac:graphicFrameMk id="6166" creationId="{CD5541B4-54A8-B9F7-5D91-7FC48738A5E7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903028763" sldId="480"/>
            <ac:graphicFrameMk id="6168" creationId="{3EA4BE20-D3BB-A775-BAD5-25485D484F4B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903028763" sldId="480"/>
            <ac:graphicFrameMk id="6170" creationId="{795C5B30-BE7C-B433-56A7-5AC0B564C28D}"/>
          </ac:graphicFrameMkLst>
        </pc:graphicFrameChg>
        <pc:picChg chg="del">
          <ac:chgData name="Chittaranjan Hens" userId="6fc03958433e8a43" providerId="LiveId" clId="{309794F8-99CF-4983-9CCF-D5B7BCCE1DF4}" dt="2023-01-25T08:48:07.275" v="2844" actId="478"/>
          <ac:picMkLst>
            <pc:docMk/>
            <pc:sldMk cId="903028763" sldId="480"/>
            <ac:picMk id="6146" creationId="{00000000-0000-0000-0000-000000000000}"/>
          </ac:picMkLst>
        </pc:picChg>
        <pc:picChg chg="del">
          <ac:chgData name="Chittaranjan Hens" userId="6fc03958433e8a43" providerId="LiveId" clId="{309794F8-99CF-4983-9CCF-D5B7BCCE1DF4}" dt="2023-01-25T08:48:07.275" v="2844" actId="478"/>
          <ac:picMkLst>
            <pc:docMk/>
            <pc:sldMk cId="903028763" sldId="480"/>
            <ac:picMk id="6147" creationId="{00000000-0000-0000-0000-000000000000}"/>
          </ac:picMkLst>
        </pc:picChg>
        <pc:picChg chg="del">
          <ac:chgData name="Chittaranjan Hens" userId="6fc03958433e8a43" providerId="LiveId" clId="{309794F8-99CF-4983-9CCF-D5B7BCCE1DF4}" dt="2023-01-25T08:48:07.275" v="2844" actId="478"/>
          <ac:picMkLst>
            <pc:docMk/>
            <pc:sldMk cId="903028763" sldId="480"/>
            <ac:picMk id="6148" creationId="{00000000-0000-0000-0000-000000000000}"/>
          </ac:picMkLst>
        </pc:picChg>
        <pc:picChg chg="del">
          <ac:chgData name="Chittaranjan Hens" userId="6fc03958433e8a43" providerId="LiveId" clId="{309794F8-99CF-4983-9CCF-D5B7BCCE1DF4}" dt="2023-01-25T08:48:14.537" v="2847" actId="478"/>
          <ac:picMkLst>
            <pc:docMk/>
            <pc:sldMk cId="903028763" sldId="480"/>
            <ac:picMk id="6149" creationId="{00000000-0000-0000-0000-000000000000}"/>
          </ac:picMkLst>
        </pc:picChg>
        <pc:picChg chg="del">
          <ac:chgData name="Chittaranjan Hens" userId="6fc03958433e8a43" providerId="LiveId" clId="{309794F8-99CF-4983-9CCF-D5B7BCCE1DF4}" dt="2023-01-25T08:48:13.788" v="2846" actId="478"/>
          <ac:picMkLst>
            <pc:docMk/>
            <pc:sldMk cId="903028763" sldId="480"/>
            <ac:picMk id="6150" creationId="{00000000-0000-0000-0000-000000000000}"/>
          </ac:picMkLst>
        </pc:picChg>
        <pc:picChg chg="del">
          <ac:chgData name="Chittaranjan Hens" userId="6fc03958433e8a43" providerId="LiveId" clId="{309794F8-99CF-4983-9CCF-D5B7BCCE1DF4}" dt="2023-01-25T08:48:07.275" v="2844" actId="478"/>
          <ac:picMkLst>
            <pc:docMk/>
            <pc:sldMk cId="903028763" sldId="480"/>
            <ac:picMk id="6151" creationId="{00000000-0000-0000-0000-000000000000}"/>
          </ac:picMkLst>
        </pc:picChg>
        <pc:picChg chg="add del mod">
          <ac:chgData name="Chittaranjan Hens" userId="6fc03958433e8a43" providerId="LiveId" clId="{309794F8-99CF-4983-9CCF-D5B7BCCE1DF4}" dt="2023-01-25T09:03:27.911" v="3220" actId="478"/>
          <ac:picMkLst>
            <pc:docMk/>
            <pc:sldMk cId="903028763" sldId="480"/>
            <ac:picMk id="6172" creationId="{D1443A5C-1C86-FF45-BE23-103214CC36D8}"/>
          </ac:picMkLst>
        </pc:picChg>
        <pc:picChg chg="mod">
          <ac:chgData name="Chittaranjan Hens" userId="6fc03958433e8a43" providerId="LiveId" clId="{309794F8-99CF-4983-9CCF-D5B7BCCE1DF4}" dt="2023-01-25T09:04:47.407" v="3249"/>
          <ac:picMkLst>
            <pc:docMk/>
            <pc:sldMk cId="903028763" sldId="480"/>
            <ac:picMk id="6177" creationId="{BC379EC0-D5AF-C0E7-1C81-08C74D03FAE6}"/>
          </ac:picMkLst>
        </pc:picChg>
        <pc:cxnChg chg="del">
          <ac:chgData name="Chittaranjan Hens" userId="6fc03958433e8a43" providerId="LiveId" clId="{309794F8-99CF-4983-9CCF-D5B7BCCE1DF4}" dt="2023-01-25T08:48:15.297" v="2848" actId="478"/>
          <ac:cxnSpMkLst>
            <pc:docMk/>
            <pc:sldMk cId="903028763" sldId="480"/>
            <ac:cxnSpMk id="10" creationId="{00000000-0000-0000-0000-000000000000}"/>
          </ac:cxnSpMkLst>
        </pc:cxnChg>
      </pc:sldChg>
      <pc:sldChg chg="addSp delSp modSp add mod delAnim modAnim">
        <pc:chgData name="Chittaranjan Hens" userId="6fc03958433e8a43" providerId="LiveId" clId="{309794F8-99CF-4983-9CCF-D5B7BCCE1DF4}" dt="2023-01-26T03:57:31.996" v="3606" actId="14100"/>
        <pc:sldMkLst>
          <pc:docMk/>
          <pc:sldMk cId="1804185450" sldId="481"/>
        </pc:sldMkLst>
        <pc:spChg chg="add del mod">
          <ac:chgData name="Chittaranjan Hens" userId="6fc03958433e8a43" providerId="LiveId" clId="{309794F8-99CF-4983-9CCF-D5B7BCCE1DF4}" dt="2023-01-25T08:53:48.730" v="3075" actId="478"/>
          <ac:spMkLst>
            <pc:docMk/>
            <pc:sldMk cId="1804185450" sldId="481"/>
            <ac:spMk id="3" creationId="{A5372ECC-145D-7E2E-CB70-9D260931FFD3}"/>
          </ac:spMkLst>
        </pc:spChg>
        <pc:spChg chg="add del mod">
          <ac:chgData name="Chittaranjan Hens" userId="6fc03958433e8a43" providerId="LiveId" clId="{309794F8-99CF-4983-9CCF-D5B7BCCE1DF4}" dt="2023-01-25T08:54:51.467" v="3090" actId="478"/>
          <ac:spMkLst>
            <pc:docMk/>
            <pc:sldMk cId="1804185450" sldId="481"/>
            <ac:spMk id="5" creationId="{F0BD3F36-D993-A8D6-E829-E02320E23709}"/>
          </ac:spMkLst>
        </pc:spChg>
        <pc:spChg chg="mod">
          <ac:chgData name="Chittaranjan Hens" userId="6fc03958433e8a43" providerId="LiveId" clId="{309794F8-99CF-4983-9CCF-D5B7BCCE1DF4}" dt="2023-01-25T09:00:04.699" v="3199" actId="20577"/>
          <ac:spMkLst>
            <pc:docMk/>
            <pc:sldMk cId="1804185450" sldId="481"/>
            <ac:spMk id="6" creationId="{E9DAE0C5-EA0B-B4A5-FBF4-FD348A5940CF}"/>
          </ac:spMkLst>
        </pc:spChg>
        <pc:spChg chg="add del mod">
          <ac:chgData name="Chittaranjan Hens" userId="6fc03958433e8a43" providerId="LiveId" clId="{309794F8-99CF-4983-9CCF-D5B7BCCE1DF4}" dt="2023-01-25T08:54:47.682" v="3089" actId="478"/>
          <ac:spMkLst>
            <pc:docMk/>
            <pc:sldMk cId="1804185450" sldId="481"/>
            <ac:spMk id="7" creationId="{229EE98D-194B-30DA-3D43-6C4A94D36F4F}"/>
          </ac:spMkLst>
        </pc:spChg>
        <pc:spChg chg="add mod">
          <ac:chgData name="Chittaranjan Hens" userId="6fc03958433e8a43" providerId="LiveId" clId="{309794F8-99CF-4983-9CCF-D5B7BCCE1DF4}" dt="2023-01-25T09:13:54.526" v="3321" actId="113"/>
          <ac:spMkLst>
            <pc:docMk/>
            <pc:sldMk cId="1804185450" sldId="481"/>
            <ac:spMk id="8" creationId="{28A7BC29-A3B2-5F1D-6D59-1F5186D255BF}"/>
          </ac:spMkLst>
        </pc:spChg>
        <pc:spChg chg="add mod">
          <ac:chgData name="Chittaranjan Hens" userId="6fc03958433e8a43" providerId="LiveId" clId="{309794F8-99CF-4983-9CCF-D5B7BCCE1DF4}" dt="2023-01-25T09:14:00.243" v="3323" actId="113"/>
          <ac:spMkLst>
            <pc:docMk/>
            <pc:sldMk cId="1804185450" sldId="481"/>
            <ac:spMk id="9" creationId="{CCC3805E-DA3E-5141-B167-52CB9D9C212B}"/>
          </ac:spMkLst>
        </pc:spChg>
        <pc:spChg chg="add mod">
          <ac:chgData name="Chittaranjan Hens" userId="6fc03958433e8a43" providerId="LiveId" clId="{309794F8-99CF-4983-9CCF-D5B7BCCE1DF4}" dt="2023-01-25T09:06:35.824" v="3266" actId="1076"/>
          <ac:spMkLst>
            <pc:docMk/>
            <pc:sldMk cId="1804185450" sldId="481"/>
            <ac:spMk id="10" creationId="{F1AA2F35-9B5D-BDBC-126D-250A82ED05BB}"/>
          </ac:spMkLst>
        </pc:spChg>
        <pc:spChg chg="add mod">
          <ac:chgData name="Chittaranjan Hens" userId="6fc03958433e8a43" providerId="LiveId" clId="{309794F8-99CF-4983-9CCF-D5B7BCCE1DF4}" dt="2023-01-25T09:02:19.689" v="3216" actId="164"/>
          <ac:spMkLst>
            <pc:docMk/>
            <pc:sldMk cId="1804185450" sldId="481"/>
            <ac:spMk id="25" creationId="{9039844D-6D4F-DD1B-D06A-9C8E241E5A6C}"/>
          </ac:spMkLst>
        </pc:spChg>
        <pc:spChg chg="add mod">
          <ac:chgData name="Chittaranjan Hens" userId="6fc03958433e8a43" providerId="LiveId" clId="{309794F8-99CF-4983-9CCF-D5B7BCCE1DF4}" dt="2023-01-25T09:08:29.987" v="3292" actId="20577"/>
          <ac:spMkLst>
            <pc:docMk/>
            <pc:sldMk cId="1804185450" sldId="481"/>
            <ac:spMk id="27" creationId="{2493E728-2AAB-8928-942F-8486C64027A7}"/>
          </ac:spMkLst>
        </pc:spChg>
        <pc:spChg chg="add mod">
          <ac:chgData name="Chittaranjan Hens" userId="6fc03958433e8a43" providerId="LiveId" clId="{309794F8-99CF-4983-9CCF-D5B7BCCE1DF4}" dt="2023-01-26T03:57:31.996" v="3606" actId="14100"/>
          <ac:spMkLst>
            <pc:docMk/>
            <pc:sldMk cId="1804185450" sldId="481"/>
            <ac:spMk id="28" creationId="{8A3F56A6-52A4-AC98-50C8-EDC0BB0639E7}"/>
          </ac:spMkLst>
        </pc:spChg>
        <pc:spChg chg="add mod">
          <ac:chgData name="Chittaranjan Hens" userId="6fc03958433e8a43" providerId="LiveId" clId="{309794F8-99CF-4983-9CCF-D5B7BCCE1DF4}" dt="2023-01-25T09:09:27.592" v="3303" actId="20577"/>
          <ac:spMkLst>
            <pc:docMk/>
            <pc:sldMk cId="1804185450" sldId="481"/>
            <ac:spMk id="29" creationId="{C71664A5-E108-AC53-3F6C-E85B45739EFE}"/>
          </ac:spMkLst>
        </pc:spChg>
        <pc:spChg chg="mod">
          <ac:chgData name="Chittaranjan Hens" userId="6fc03958433e8a43" providerId="LiveId" clId="{309794F8-99CF-4983-9CCF-D5B7BCCE1DF4}" dt="2023-01-25T09:13:45.184" v="3318" actId="1076"/>
          <ac:spMkLst>
            <pc:docMk/>
            <pc:sldMk cId="1804185450" sldId="481"/>
            <ac:spMk id="6155" creationId="{BB4A131F-18D1-2407-EECB-95F365B5F7DA}"/>
          </ac:spMkLst>
        </pc:spChg>
        <pc:spChg chg="del">
          <ac:chgData name="Chittaranjan Hens" userId="6fc03958433e8a43" providerId="LiveId" clId="{309794F8-99CF-4983-9CCF-D5B7BCCE1DF4}" dt="2023-01-25T08:53:00.470" v="3063" actId="478"/>
          <ac:spMkLst>
            <pc:docMk/>
            <pc:sldMk cId="1804185450" sldId="481"/>
            <ac:spMk id="6156" creationId="{CD5541B4-54A8-B9F7-5D91-7FC48738A5E7}"/>
          </ac:spMkLst>
        </pc:spChg>
        <pc:spChg chg="del">
          <ac:chgData name="Chittaranjan Hens" userId="6fc03958433e8a43" providerId="LiveId" clId="{309794F8-99CF-4983-9CCF-D5B7BCCE1DF4}" dt="2023-01-25T08:53:00.470" v="3063" actId="478"/>
          <ac:spMkLst>
            <pc:docMk/>
            <pc:sldMk cId="1804185450" sldId="481"/>
            <ac:spMk id="6157" creationId="{3EA4BE20-D3BB-A775-BAD5-25485D484F4B}"/>
          </ac:spMkLst>
        </pc:spChg>
        <pc:spChg chg="mod">
          <ac:chgData name="Chittaranjan Hens" userId="6fc03958433e8a43" providerId="LiveId" clId="{309794F8-99CF-4983-9CCF-D5B7BCCE1DF4}" dt="2023-01-25T09:13:51.664" v="3320" actId="113"/>
          <ac:spMkLst>
            <pc:docMk/>
            <pc:sldMk cId="1804185450" sldId="481"/>
            <ac:spMk id="6158" creationId="{795C5B30-BE7C-B433-56A7-5AC0B564C28D}"/>
          </ac:spMkLst>
        </pc:spChg>
        <pc:grpChg chg="add mod">
          <ac:chgData name="Chittaranjan Hens" userId="6fc03958433e8a43" providerId="LiveId" clId="{309794F8-99CF-4983-9CCF-D5B7BCCE1DF4}" dt="2023-01-25T09:04:32.275" v="3248" actId="1076"/>
          <ac:grpSpMkLst>
            <pc:docMk/>
            <pc:sldMk cId="1804185450" sldId="481"/>
            <ac:grpSpMk id="26" creationId="{0C914B07-F592-174E-0A74-1E4E5456F6C5}"/>
          </ac:grpSpMkLst>
        </pc:grpChg>
        <pc:graphicFrameChg chg="add del mod replId">
          <ac:chgData name="Chittaranjan Hens" userId="6fc03958433e8a43" providerId="LiveId" clId="{309794F8-99CF-4983-9CCF-D5B7BCCE1DF4}" dt="2023-01-25T08:53:39.674" v="3073"/>
          <ac:graphicFrameMkLst>
            <pc:docMk/>
            <pc:sldMk cId="1804185450" sldId="481"/>
            <ac:graphicFrameMk id="11" creationId="{A5372ECC-145D-7E2E-CB70-9D260931FFD3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53:39.674" v="3073"/>
          <ac:graphicFrameMkLst>
            <pc:docMk/>
            <pc:sldMk cId="1804185450" sldId="481"/>
            <ac:graphicFrameMk id="13" creationId="{F0BD3F36-D993-A8D6-E829-E02320E23709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53:39.674" v="3073"/>
          <ac:graphicFrameMkLst>
            <pc:docMk/>
            <pc:sldMk cId="1804185450" sldId="481"/>
            <ac:graphicFrameMk id="15" creationId="{229EE98D-194B-30DA-3D43-6C4A94D36F4F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53:39.674" v="3073"/>
          <ac:graphicFrameMkLst>
            <pc:docMk/>
            <pc:sldMk cId="1804185450" sldId="481"/>
            <ac:graphicFrameMk id="17" creationId="{28A7BC29-A3B2-5F1D-6D59-1F5186D255BF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53:39.674" v="3073"/>
          <ac:graphicFrameMkLst>
            <pc:docMk/>
            <pc:sldMk cId="1804185450" sldId="481"/>
            <ac:graphicFrameMk id="19" creationId="{CCC3805E-DA3E-5141-B167-52CB9D9C212B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53:39.674" v="3073"/>
          <ac:graphicFrameMkLst>
            <pc:docMk/>
            <pc:sldMk cId="1804185450" sldId="481"/>
            <ac:graphicFrameMk id="22" creationId="{F1AA2F35-9B5D-BDBC-126D-250A82ED05BB}"/>
          </ac:graphicFrameMkLst>
        </pc:graphicFrameChg>
        <pc:picChg chg="mod">
          <ac:chgData name="Chittaranjan Hens" userId="6fc03958433e8a43" providerId="LiveId" clId="{309794F8-99CF-4983-9CCF-D5B7BCCE1DF4}" dt="2023-01-25T09:07:43.557" v="3278" actId="1076"/>
          <ac:picMkLst>
            <pc:docMk/>
            <pc:sldMk cId="1804185450" sldId="481"/>
            <ac:picMk id="2" creationId="{D46632B5-BEDB-5424-58D9-B31AA1BB1767}"/>
          </ac:picMkLst>
        </pc:picChg>
        <pc:picChg chg="mod">
          <ac:chgData name="Chittaranjan Hens" userId="6fc03958433e8a43" providerId="LiveId" clId="{309794F8-99CF-4983-9CCF-D5B7BCCE1DF4}" dt="2023-01-25T09:02:19.689" v="3216" actId="164"/>
          <ac:picMkLst>
            <pc:docMk/>
            <pc:sldMk cId="1804185450" sldId="481"/>
            <ac:picMk id="6172" creationId="{D1443A5C-1C86-FF45-BE23-103214CC36D8}"/>
          </ac:picMkLst>
        </pc:picChg>
      </pc:sldChg>
      <pc:sldChg chg="add del">
        <pc:chgData name="Chittaranjan Hens" userId="6fc03958433e8a43" providerId="LiveId" clId="{309794F8-99CF-4983-9CCF-D5B7BCCE1DF4}" dt="2023-01-25T08:48:50.710" v="2852"/>
        <pc:sldMkLst>
          <pc:docMk/>
          <pc:sldMk cId="3360002119" sldId="481"/>
        </pc:sldMkLst>
      </pc:sldChg>
      <pc:sldChg chg="add">
        <pc:chgData name="Chittaranjan Hens" userId="6fc03958433e8a43" providerId="LiveId" clId="{309794F8-99CF-4983-9CCF-D5B7BCCE1DF4}" dt="2023-01-26T03:57:46.912" v="3607"/>
        <pc:sldMkLst>
          <pc:docMk/>
          <pc:sldMk cId="275163279" sldId="482"/>
        </pc:sldMkLst>
      </pc:sldChg>
      <pc:sldChg chg="add del">
        <pc:chgData name="Chittaranjan Hens" userId="6fc03958433e8a43" providerId="LiveId" clId="{309794F8-99CF-4983-9CCF-D5B7BCCE1DF4}" dt="2023-01-25T08:47:56.746" v="2842"/>
        <pc:sldMkLst>
          <pc:docMk/>
          <pc:sldMk cId="0" sldId="636"/>
        </pc:sldMkLst>
      </pc:sldChg>
      <pc:sldChg chg="add del">
        <pc:chgData name="Chittaranjan Hens" userId="6fc03958433e8a43" providerId="LiveId" clId="{309794F8-99CF-4983-9CCF-D5B7BCCE1DF4}" dt="2023-01-25T08:47:56.746" v="2842"/>
        <pc:sldMkLst>
          <pc:docMk/>
          <pc:sldMk cId="0" sldId="637"/>
        </pc:sldMkLst>
      </pc:sldChg>
      <pc:sldChg chg="add del">
        <pc:chgData name="Chittaranjan Hens" userId="6fc03958433e8a43" providerId="LiveId" clId="{309794F8-99CF-4983-9CCF-D5B7BCCE1DF4}" dt="2023-01-25T08:47:56.746" v="2842"/>
        <pc:sldMkLst>
          <pc:docMk/>
          <pc:sldMk cId="0" sldId="638"/>
        </pc:sldMkLst>
      </pc:sldChg>
      <pc:sldChg chg="add del">
        <pc:chgData name="Chittaranjan Hens" userId="6fc03958433e8a43" providerId="LiveId" clId="{309794F8-99CF-4983-9CCF-D5B7BCCE1DF4}" dt="2023-01-25T08:47:56.746" v="2842"/>
        <pc:sldMkLst>
          <pc:docMk/>
          <pc:sldMk cId="0" sldId="639"/>
        </pc:sldMkLst>
      </pc:sldChg>
      <pc:sldChg chg="add del">
        <pc:chgData name="Chittaranjan Hens" userId="6fc03958433e8a43" providerId="LiveId" clId="{309794F8-99CF-4983-9CCF-D5B7BCCE1DF4}" dt="2023-01-25T08:47:56.746" v="2842"/>
        <pc:sldMkLst>
          <pc:docMk/>
          <pc:sldMk cId="0" sldId="640"/>
        </pc:sldMkLst>
      </pc:sldChg>
      <pc:sldChg chg="add del">
        <pc:chgData name="Chittaranjan Hens" userId="6fc03958433e8a43" providerId="LiveId" clId="{309794F8-99CF-4983-9CCF-D5B7BCCE1DF4}" dt="2023-01-25T08:47:56.746" v="2842"/>
        <pc:sldMkLst>
          <pc:docMk/>
          <pc:sldMk cId="0" sldId="641"/>
        </pc:sldMkLst>
      </pc:sldChg>
    </pc:docChg>
  </pc:docChgLst>
  <pc:docChgLst>
    <pc:chgData name="Chittaranjan Hens" userId="6fc03958433e8a43" providerId="LiveId" clId="{73EE3A76-75DD-4FD0-A022-FD58A41A07EA}"/>
    <pc:docChg chg="custSel addSld delSld modSld">
      <pc:chgData name="Chittaranjan Hens" userId="6fc03958433e8a43" providerId="LiveId" clId="{73EE3A76-75DD-4FD0-A022-FD58A41A07EA}" dt="2024-02-01T11:59:24.964" v="20" actId="47"/>
      <pc:docMkLst>
        <pc:docMk/>
      </pc:docMkLst>
      <pc:sldChg chg="del">
        <pc:chgData name="Chittaranjan Hens" userId="6fc03958433e8a43" providerId="LiveId" clId="{73EE3A76-75DD-4FD0-A022-FD58A41A07EA}" dt="2024-02-01T11:59:24.964" v="20" actId="47"/>
        <pc:sldMkLst>
          <pc:docMk/>
          <pc:sldMk cId="4118174380" sldId="281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0" sldId="345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0" sldId="346"/>
        </pc:sldMkLst>
      </pc:sldChg>
      <pc:sldChg chg="del">
        <pc:chgData name="Chittaranjan Hens" userId="6fc03958433e8a43" providerId="LiveId" clId="{73EE3A76-75DD-4FD0-A022-FD58A41A07EA}" dt="2024-02-01T11:59:18.643" v="19" actId="47"/>
        <pc:sldMkLst>
          <pc:docMk/>
          <pc:sldMk cId="225175671" sldId="500"/>
        </pc:sldMkLst>
      </pc:sldChg>
      <pc:sldChg chg="del">
        <pc:chgData name="Chittaranjan Hens" userId="6fc03958433e8a43" providerId="LiveId" clId="{73EE3A76-75DD-4FD0-A022-FD58A41A07EA}" dt="2024-02-01T11:59:17.612" v="18" actId="47"/>
        <pc:sldMkLst>
          <pc:docMk/>
          <pc:sldMk cId="1158314465" sldId="501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1071421308" sldId="502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522518545" sldId="730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2374469335" sldId="731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1562823678" sldId="732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2863583069" sldId="733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1995373864" sldId="734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1331632382" sldId="735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208019048" sldId="736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3575708421" sldId="737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903037158" sldId="738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3311136896" sldId="740"/>
        </pc:sldMkLst>
      </pc:sldChg>
      <pc:sldChg chg="add">
        <pc:chgData name="Chittaranjan Hens" userId="6fc03958433e8a43" providerId="LiveId" clId="{73EE3A76-75DD-4FD0-A022-FD58A41A07EA}" dt="2024-02-01T11:59:08.867" v="17"/>
        <pc:sldMkLst>
          <pc:docMk/>
          <pc:sldMk cId="350431888" sldId="741"/>
        </pc:sldMkLst>
      </pc:sldChg>
      <pc:sldChg chg="del">
        <pc:chgData name="Chittaranjan Hens" userId="6fc03958433e8a43" providerId="LiveId" clId="{73EE3A76-75DD-4FD0-A022-FD58A41A07EA}" dt="2024-02-01T02:39:54.086" v="1" actId="2696"/>
        <pc:sldMkLst>
          <pc:docMk/>
          <pc:sldMk cId="2144312097" sldId="754"/>
        </pc:sldMkLst>
      </pc:sldChg>
      <pc:sldChg chg="add">
        <pc:chgData name="Chittaranjan Hens" userId="6fc03958433e8a43" providerId="LiveId" clId="{73EE3A76-75DD-4FD0-A022-FD58A41A07EA}" dt="2024-02-01T02:40:05.418" v="2"/>
        <pc:sldMkLst>
          <pc:docMk/>
          <pc:sldMk cId="2630630311" sldId="754"/>
        </pc:sldMkLst>
      </pc:sldChg>
      <pc:sldChg chg="del">
        <pc:chgData name="Chittaranjan Hens" userId="6fc03958433e8a43" providerId="LiveId" clId="{73EE3A76-75DD-4FD0-A022-FD58A41A07EA}" dt="2024-02-01T02:39:54.086" v="1" actId="2696"/>
        <pc:sldMkLst>
          <pc:docMk/>
          <pc:sldMk cId="816883897" sldId="755"/>
        </pc:sldMkLst>
      </pc:sldChg>
      <pc:sldChg chg="add">
        <pc:chgData name="Chittaranjan Hens" userId="6fc03958433e8a43" providerId="LiveId" clId="{73EE3A76-75DD-4FD0-A022-FD58A41A07EA}" dt="2024-02-01T02:40:05.418" v="2"/>
        <pc:sldMkLst>
          <pc:docMk/>
          <pc:sldMk cId="1615572930" sldId="755"/>
        </pc:sldMkLst>
      </pc:sldChg>
      <pc:sldChg chg="del">
        <pc:chgData name="Chittaranjan Hens" userId="6fc03958433e8a43" providerId="LiveId" clId="{73EE3A76-75DD-4FD0-A022-FD58A41A07EA}" dt="2024-02-01T02:40:20.808" v="3" actId="47"/>
        <pc:sldMkLst>
          <pc:docMk/>
          <pc:sldMk cId="2261462184" sldId="756"/>
        </pc:sldMkLst>
      </pc:sldChg>
      <pc:sldChg chg="del">
        <pc:chgData name="Chittaranjan Hens" userId="6fc03958433e8a43" providerId="LiveId" clId="{73EE3A76-75DD-4FD0-A022-FD58A41A07EA}" dt="2024-02-01T02:40:21.733" v="4" actId="47"/>
        <pc:sldMkLst>
          <pc:docMk/>
          <pc:sldMk cId="2146764026" sldId="757"/>
        </pc:sldMkLst>
      </pc:sldChg>
      <pc:sldChg chg="del">
        <pc:chgData name="Chittaranjan Hens" userId="6fc03958433e8a43" providerId="LiveId" clId="{73EE3A76-75DD-4FD0-A022-FD58A41A07EA}" dt="2024-02-01T02:40:23.589" v="5" actId="47"/>
        <pc:sldMkLst>
          <pc:docMk/>
          <pc:sldMk cId="1016358686" sldId="758"/>
        </pc:sldMkLst>
      </pc:sldChg>
      <pc:sldChg chg="del">
        <pc:chgData name="Chittaranjan Hens" userId="6fc03958433e8a43" providerId="LiveId" clId="{73EE3A76-75DD-4FD0-A022-FD58A41A07EA}" dt="2024-02-01T02:40:31.683" v="6" actId="47"/>
        <pc:sldMkLst>
          <pc:docMk/>
          <pc:sldMk cId="2830482267" sldId="759"/>
        </pc:sldMkLst>
      </pc:sldChg>
      <pc:sldChg chg="del">
        <pc:chgData name="Chittaranjan Hens" userId="6fc03958433e8a43" providerId="LiveId" clId="{73EE3A76-75DD-4FD0-A022-FD58A41A07EA}" dt="2024-02-01T02:40:33.073" v="7" actId="47"/>
        <pc:sldMkLst>
          <pc:docMk/>
          <pc:sldMk cId="344046282" sldId="760"/>
        </pc:sldMkLst>
      </pc:sldChg>
      <pc:sldChg chg="del">
        <pc:chgData name="Chittaranjan Hens" userId="6fc03958433e8a43" providerId="LiveId" clId="{73EE3A76-75DD-4FD0-A022-FD58A41A07EA}" dt="2024-02-01T02:40:34.042" v="8" actId="47"/>
        <pc:sldMkLst>
          <pc:docMk/>
          <pc:sldMk cId="3810525322" sldId="761"/>
        </pc:sldMkLst>
      </pc:sldChg>
      <pc:sldChg chg="delSp mod">
        <pc:chgData name="Chittaranjan Hens" userId="6fc03958433e8a43" providerId="LiveId" clId="{73EE3A76-75DD-4FD0-A022-FD58A41A07EA}" dt="2024-02-01T11:57:53.147" v="12" actId="478"/>
        <pc:sldMkLst>
          <pc:docMk/>
          <pc:sldMk cId="3382058176" sldId="939"/>
        </pc:sldMkLst>
        <pc:spChg chg="del">
          <ac:chgData name="Chittaranjan Hens" userId="6fc03958433e8a43" providerId="LiveId" clId="{73EE3A76-75DD-4FD0-A022-FD58A41A07EA}" dt="2024-02-01T11:57:53.147" v="12" actId="478"/>
          <ac:spMkLst>
            <pc:docMk/>
            <pc:sldMk cId="3382058176" sldId="939"/>
            <ac:spMk id="9" creationId="{98011369-F3D0-0457-7022-B5AA768AE9B6}"/>
          </ac:spMkLst>
        </pc:spChg>
      </pc:sldChg>
      <pc:sldChg chg="delSp mod">
        <pc:chgData name="Chittaranjan Hens" userId="6fc03958433e8a43" providerId="LiveId" clId="{73EE3A76-75DD-4FD0-A022-FD58A41A07EA}" dt="2024-02-01T11:57:59.369" v="14" actId="478"/>
        <pc:sldMkLst>
          <pc:docMk/>
          <pc:sldMk cId="489764128" sldId="940"/>
        </pc:sldMkLst>
        <pc:spChg chg="del">
          <ac:chgData name="Chittaranjan Hens" userId="6fc03958433e8a43" providerId="LiveId" clId="{73EE3A76-75DD-4FD0-A022-FD58A41A07EA}" dt="2024-02-01T11:57:59.369" v="14" actId="478"/>
          <ac:spMkLst>
            <pc:docMk/>
            <pc:sldMk cId="489764128" sldId="940"/>
            <ac:spMk id="9" creationId="{98011369-F3D0-0457-7022-B5AA768AE9B6}"/>
          </ac:spMkLst>
        </pc:spChg>
      </pc:sldChg>
      <pc:sldChg chg="delSp mod">
        <pc:chgData name="Chittaranjan Hens" userId="6fc03958433e8a43" providerId="LiveId" clId="{73EE3A76-75DD-4FD0-A022-FD58A41A07EA}" dt="2024-02-01T11:57:56.934" v="13" actId="478"/>
        <pc:sldMkLst>
          <pc:docMk/>
          <pc:sldMk cId="3310402815" sldId="941"/>
        </pc:sldMkLst>
        <pc:spChg chg="del">
          <ac:chgData name="Chittaranjan Hens" userId="6fc03958433e8a43" providerId="LiveId" clId="{73EE3A76-75DD-4FD0-A022-FD58A41A07EA}" dt="2024-02-01T11:57:56.934" v="13" actId="478"/>
          <ac:spMkLst>
            <pc:docMk/>
            <pc:sldMk cId="3310402815" sldId="941"/>
            <ac:spMk id="9" creationId="{98011369-F3D0-0457-7022-B5AA768AE9B6}"/>
          </ac:spMkLst>
        </pc:spChg>
      </pc:sldChg>
      <pc:sldChg chg="delSp mod">
        <pc:chgData name="Chittaranjan Hens" userId="6fc03958433e8a43" providerId="LiveId" clId="{73EE3A76-75DD-4FD0-A022-FD58A41A07EA}" dt="2024-02-01T11:58:01.930" v="15" actId="478"/>
        <pc:sldMkLst>
          <pc:docMk/>
          <pc:sldMk cId="1659936759" sldId="942"/>
        </pc:sldMkLst>
        <pc:spChg chg="del">
          <ac:chgData name="Chittaranjan Hens" userId="6fc03958433e8a43" providerId="LiveId" clId="{73EE3A76-75DD-4FD0-A022-FD58A41A07EA}" dt="2024-02-01T11:58:01.930" v="15" actId="478"/>
          <ac:spMkLst>
            <pc:docMk/>
            <pc:sldMk cId="1659936759" sldId="942"/>
            <ac:spMk id="9" creationId="{98011369-F3D0-0457-7022-B5AA768AE9B6}"/>
          </ac:spMkLst>
        </pc:spChg>
      </pc:sldChg>
      <pc:sldChg chg="delSp mod">
        <pc:chgData name="Chittaranjan Hens" userId="6fc03958433e8a43" providerId="LiveId" clId="{73EE3A76-75DD-4FD0-A022-FD58A41A07EA}" dt="2024-02-01T11:58:04.391" v="16" actId="478"/>
        <pc:sldMkLst>
          <pc:docMk/>
          <pc:sldMk cId="1336937933" sldId="943"/>
        </pc:sldMkLst>
        <pc:spChg chg="del">
          <ac:chgData name="Chittaranjan Hens" userId="6fc03958433e8a43" providerId="LiveId" clId="{73EE3A76-75DD-4FD0-A022-FD58A41A07EA}" dt="2024-02-01T11:58:04.391" v="16" actId="478"/>
          <ac:spMkLst>
            <pc:docMk/>
            <pc:sldMk cId="1336937933" sldId="943"/>
            <ac:spMk id="9" creationId="{98011369-F3D0-0457-7022-B5AA768AE9B6}"/>
          </ac:spMkLst>
        </pc:spChg>
      </pc:sldChg>
      <pc:sldChg chg="add">
        <pc:chgData name="Chittaranjan Hens" userId="6fc03958433e8a43" providerId="LiveId" clId="{73EE3A76-75DD-4FD0-A022-FD58A41A07EA}" dt="2024-02-01T02:38:48.157" v="0"/>
        <pc:sldMkLst>
          <pc:docMk/>
          <pc:sldMk cId="317136156" sldId="945"/>
        </pc:sldMkLst>
      </pc:sldChg>
      <pc:sldChg chg="add">
        <pc:chgData name="Chittaranjan Hens" userId="6fc03958433e8a43" providerId="LiveId" clId="{73EE3A76-75DD-4FD0-A022-FD58A41A07EA}" dt="2024-02-01T02:38:48.157" v="0"/>
        <pc:sldMkLst>
          <pc:docMk/>
          <pc:sldMk cId="4078940151" sldId="946"/>
        </pc:sldMkLst>
      </pc:sldChg>
      <pc:sldChg chg="addSp modSp add mod">
        <pc:chgData name="Chittaranjan Hens" userId="6fc03958433e8a43" providerId="LiveId" clId="{73EE3A76-75DD-4FD0-A022-FD58A41A07EA}" dt="2024-02-01T02:51:27.003" v="11" actId="1076"/>
        <pc:sldMkLst>
          <pc:docMk/>
          <pc:sldMk cId="2833410684" sldId="947"/>
        </pc:sldMkLst>
        <pc:picChg chg="add mod">
          <ac:chgData name="Chittaranjan Hens" userId="6fc03958433e8a43" providerId="LiveId" clId="{73EE3A76-75DD-4FD0-A022-FD58A41A07EA}" dt="2024-02-01T02:51:27.003" v="11" actId="1076"/>
          <ac:picMkLst>
            <pc:docMk/>
            <pc:sldMk cId="2833410684" sldId="947"/>
            <ac:picMk id="15" creationId="{AD387020-77EC-ECFE-D8F6-DC406407EFB7}"/>
          </ac:picMkLst>
        </pc:picChg>
      </pc:sldChg>
      <pc:sldChg chg="add">
        <pc:chgData name="Chittaranjan Hens" userId="6fc03958433e8a43" providerId="LiveId" clId="{73EE3A76-75DD-4FD0-A022-FD58A41A07EA}" dt="2024-02-01T02:38:48.157" v="0"/>
        <pc:sldMkLst>
          <pc:docMk/>
          <pc:sldMk cId="1546363509" sldId="948"/>
        </pc:sldMkLst>
      </pc:sldChg>
      <pc:sldChg chg="add">
        <pc:chgData name="Chittaranjan Hens" userId="6fc03958433e8a43" providerId="LiveId" clId="{73EE3A76-75DD-4FD0-A022-FD58A41A07EA}" dt="2024-02-01T02:38:48.157" v="0"/>
        <pc:sldMkLst>
          <pc:docMk/>
          <pc:sldMk cId="1879579604" sldId="949"/>
        </pc:sldMkLst>
      </pc:sldChg>
      <pc:sldChg chg="add">
        <pc:chgData name="Chittaranjan Hens" userId="6fc03958433e8a43" providerId="LiveId" clId="{73EE3A76-75DD-4FD0-A022-FD58A41A07EA}" dt="2024-02-01T02:38:48.157" v="0"/>
        <pc:sldMkLst>
          <pc:docMk/>
          <pc:sldMk cId="358031486" sldId="950"/>
        </pc:sldMkLst>
      </pc:sldChg>
    </pc:docChg>
  </pc:docChgLst>
  <pc:docChgLst>
    <pc:chgData name="Chittaranjan Hens" userId="6fc03958433e8a43" providerId="LiveId" clId="{AE445185-F013-4E27-B402-5F71FF9385C1}"/>
    <pc:docChg chg="undo custSel addSld delSld modSld sldOrd">
      <pc:chgData name="Chittaranjan Hens" userId="6fc03958433e8a43" providerId="LiveId" clId="{AE445185-F013-4E27-B402-5F71FF9385C1}" dt="2023-01-04T04:54:16.229" v="1661" actId="20577"/>
      <pc:docMkLst>
        <pc:docMk/>
      </pc:docMkLst>
      <pc:sldChg chg="addSp delSp modSp mod">
        <pc:chgData name="Chittaranjan Hens" userId="6fc03958433e8a43" providerId="LiveId" clId="{AE445185-F013-4E27-B402-5F71FF9385C1}" dt="2023-01-03T06:41:34.968" v="11" actId="478"/>
        <pc:sldMkLst>
          <pc:docMk/>
          <pc:sldMk cId="1314684922" sldId="265"/>
        </pc:sldMkLst>
        <pc:spChg chg="del">
          <ac:chgData name="Chittaranjan Hens" userId="6fc03958433e8a43" providerId="LiveId" clId="{AE445185-F013-4E27-B402-5F71FF9385C1}" dt="2023-01-03T06:41:34.968" v="11" actId="478"/>
          <ac:spMkLst>
            <pc:docMk/>
            <pc:sldMk cId="1314684922" sldId="265"/>
            <ac:spMk id="10" creationId="{1C15AE70-CE66-C80A-3774-62D466699564}"/>
          </ac:spMkLst>
        </pc:spChg>
        <pc:spChg chg="add del mod">
          <ac:chgData name="Chittaranjan Hens" userId="6fc03958433e8a43" providerId="LiveId" clId="{AE445185-F013-4E27-B402-5F71FF9385C1}" dt="2023-01-03T06:41:34.968" v="11" actId="478"/>
          <ac:spMkLst>
            <pc:docMk/>
            <pc:sldMk cId="1314684922" sldId="265"/>
            <ac:spMk id="11" creationId="{1FF2F98F-485E-1D68-FF73-11DB93DEC4A1}"/>
          </ac:spMkLst>
        </pc:spChg>
      </pc:sldChg>
      <pc:sldChg chg="add ord">
        <pc:chgData name="Chittaranjan Hens" userId="6fc03958433e8a43" providerId="LiveId" clId="{AE445185-F013-4E27-B402-5F71FF9385C1}" dt="2023-01-03T15:25:11.307" v="692"/>
        <pc:sldMkLst>
          <pc:docMk/>
          <pc:sldMk cId="3796521375" sldId="266"/>
        </pc:sldMkLst>
      </pc:sldChg>
      <pc:sldChg chg="addSp delSp modSp del mod">
        <pc:chgData name="Chittaranjan Hens" userId="6fc03958433e8a43" providerId="LiveId" clId="{AE445185-F013-4E27-B402-5F71FF9385C1}" dt="2023-01-03T15:24:55.888" v="689" actId="2696"/>
        <pc:sldMkLst>
          <pc:docMk/>
          <pc:sldMk cId="4274601899" sldId="266"/>
        </pc:sldMkLst>
        <pc:spChg chg="del mod">
          <ac:chgData name="Chittaranjan Hens" userId="6fc03958433e8a43" providerId="LiveId" clId="{AE445185-F013-4E27-B402-5F71FF9385C1}" dt="2023-01-03T06:42:06.344" v="16" actId="21"/>
          <ac:spMkLst>
            <pc:docMk/>
            <pc:sldMk cId="4274601899" sldId="266"/>
            <ac:spMk id="3" creationId="{59453772-5ED0-36E9-D627-C209C17A9569}"/>
          </ac:spMkLst>
        </pc:spChg>
        <pc:spChg chg="del mod ord">
          <ac:chgData name="Chittaranjan Hens" userId="6fc03958433e8a43" providerId="LiveId" clId="{AE445185-F013-4E27-B402-5F71FF9385C1}" dt="2023-01-03T06:44:36.339" v="51" actId="478"/>
          <ac:spMkLst>
            <pc:docMk/>
            <pc:sldMk cId="4274601899" sldId="266"/>
            <ac:spMk id="7" creationId="{21117221-805A-A307-A95D-5DE83F3C60CF}"/>
          </ac:spMkLst>
        </pc:spChg>
        <pc:spChg chg="del">
          <ac:chgData name="Chittaranjan Hens" userId="6fc03958433e8a43" providerId="LiveId" clId="{AE445185-F013-4E27-B402-5F71FF9385C1}" dt="2023-01-03T06:41:47.840" v="12" actId="478"/>
          <ac:spMkLst>
            <pc:docMk/>
            <pc:sldMk cId="4274601899" sldId="266"/>
            <ac:spMk id="8" creationId="{25DB9404-1245-DBD1-0A6B-C45569333CB3}"/>
          </ac:spMkLst>
        </pc:spChg>
        <pc:spChg chg="del mod ord">
          <ac:chgData name="Chittaranjan Hens" userId="6fc03958433e8a43" providerId="LiveId" clId="{AE445185-F013-4E27-B402-5F71FF9385C1}" dt="2023-01-03T06:44:36.339" v="51" actId="478"/>
          <ac:spMkLst>
            <pc:docMk/>
            <pc:sldMk cId="4274601899" sldId="266"/>
            <ac:spMk id="10" creationId="{766FA964-726A-3589-C687-AAAD5C196735}"/>
          </ac:spMkLst>
        </pc:spChg>
        <pc:spChg chg="del">
          <ac:chgData name="Chittaranjan Hens" userId="6fc03958433e8a43" providerId="LiveId" clId="{AE445185-F013-4E27-B402-5F71FF9385C1}" dt="2023-01-03T06:45:32.552" v="67" actId="21"/>
          <ac:spMkLst>
            <pc:docMk/>
            <pc:sldMk cId="4274601899" sldId="266"/>
            <ac:spMk id="11" creationId="{978A99B9-EEDA-CD51-30CA-B2D8090E258D}"/>
          </ac:spMkLst>
        </pc:spChg>
        <pc:spChg chg="mod ord">
          <ac:chgData name="Chittaranjan Hens" userId="6fc03958433e8a43" providerId="LiveId" clId="{AE445185-F013-4E27-B402-5F71FF9385C1}" dt="2023-01-03T06:45:06.255" v="60" actId="164"/>
          <ac:spMkLst>
            <pc:docMk/>
            <pc:sldMk cId="4274601899" sldId="266"/>
            <ac:spMk id="12" creationId="{91DB39D1-498E-B306-B9F3-0694A13EF8C2}"/>
          </ac:spMkLst>
        </pc:spChg>
        <pc:spChg chg="mod ord">
          <ac:chgData name="Chittaranjan Hens" userId="6fc03958433e8a43" providerId="LiveId" clId="{AE445185-F013-4E27-B402-5F71FF9385C1}" dt="2023-01-03T06:45:06.255" v="60" actId="164"/>
          <ac:spMkLst>
            <pc:docMk/>
            <pc:sldMk cId="4274601899" sldId="266"/>
            <ac:spMk id="13" creationId="{F0ADBD19-E508-4250-4278-575CC9BED2B4}"/>
          </ac:spMkLst>
        </pc:spChg>
        <pc:spChg chg="mod ord">
          <ac:chgData name="Chittaranjan Hens" userId="6fc03958433e8a43" providerId="LiveId" clId="{AE445185-F013-4E27-B402-5F71FF9385C1}" dt="2023-01-03T06:45:06.255" v="60" actId="164"/>
          <ac:spMkLst>
            <pc:docMk/>
            <pc:sldMk cId="4274601899" sldId="266"/>
            <ac:spMk id="14" creationId="{8C2EB2F2-7470-CC07-0F64-3FB8D76B09A0}"/>
          </ac:spMkLst>
        </pc:spChg>
        <pc:spChg chg="mod ord">
          <ac:chgData name="Chittaranjan Hens" userId="6fc03958433e8a43" providerId="LiveId" clId="{AE445185-F013-4E27-B402-5F71FF9385C1}" dt="2023-01-03T06:45:06.255" v="60" actId="164"/>
          <ac:spMkLst>
            <pc:docMk/>
            <pc:sldMk cId="4274601899" sldId="266"/>
            <ac:spMk id="15" creationId="{6A610DD8-6ABF-7D1F-4A23-25E0E99E5295}"/>
          </ac:spMkLst>
        </pc:spChg>
        <pc:spChg chg="mod ord">
          <ac:chgData name="Chittaranjan Hens" userId="6fc03958433e8a43" providerId="LiveId" clId="{AE445185-F013-4E27-B402-5F71FF9385C1}" dt="2023-01-03T06:45:06.255" v="60" actId="164"/>
          <ac:spMkLst>
            <pc:docMk/>
            <pc:sldMk cId="4274601899" sldId="266"/>
            <ac:spMk id="16" creationId="{CF3FE3C4-B51C-B428-FFF8-CD492169AF83}"/>
          </ac:spMkLst>
        </pc:spChg>
        <pc:spChg chg="add mod">
          <ac:chgData name="Chittaranjan Hens" userId="6fc03958433e8a43" providerId="LiveId" clId="{AE445185-F013-4E27-B402-5F71FF9385C1}" dt="2023-01-03T13:23:25.895" v="221" actId="14100"/>
          <ac:spMkLst>
            <pc:docMk/>
            <pc:sldMk cId="4274601899" sldId="266"/>
            <ac:spMk id="17" creationId="{F85CD333-F927-35AD-9B26-D704E9D39C34}"/>
          </ac:spMkLst>
        </pc:spChg>
        <pc:spChg chg="add del">
          <ac:chgData name="Chittaranjan Hens" userId="6fc03958433e8a43" providerId="LiveId" clId="{AE445185-F013-4E27-B402-5F71FF9385C1}" dt="2023-01-03T06:43:52.593" v="37" actId="22"/>
          <ac:spMkLst>
            <pc:docMk/>
            <pc:sldMk cId="4274601899" sldId="266"/>
            <ac:spMk id="20" creationId="{021ED659-DC64-0E44-18A8-1931844FF528}"/>
          </ac:spMkLst>
        </pc:spChg>
        <pc:spChg chg="add mod">
          <ac:chgData name="Chittaranjan Hens" userId="6fc03958433e8a43" providerId="LiveId" clId="{AE445185-F013-4E27-B402-5F71FF9385C1}" dt="2023-01-03T08:15:42.321" v="154" actId="1035"/>
          <ac:spMkLst>
            <pc:docMk/>
            <pc:sldMk cId="4274601899" sldId="266"/>
            <ac:spMk id="24" creationId="{E306A1FA-A972-6880-8A1D-886D17FD3054}"/>
          </ac:spMkLst>
        </pc:spChg>
        <pc:grpChg chg="add mod">
          <ac:chgData name="Chittaranjan Hens" userId="6fc03958433e8a43" providerId="LiveId" clId="{AE445185-F013-4E27-B402-5F71FF9385C1}" dt="2023-01-03T06:44:02.730" v="42" actId="164"/>
          <ac:grpSpMkLst>
            <pc:docMk/>
            <pc:sldMk cId="4274601899" sldId="266"/>
            <ac:grpSpMk id="18" creationId="{25BF2DC3-10D6-FC72-3104-D5F24AB381BD}"/>
          </ac:grpSpMkLst>
        </pc:grpChg>
        <pc:grpChg chg="add del mod">
          <ac:chgData name="Chittaranjan Hens" userId="6fc03958433e8a43" providerId="LiveId" clId="{AE445185-F013-4E27-B402-5F71FF9385C1}" dt="2023-01-03T06:45:08.930" v="61" actId="21"/>
          <ac:grpSpMkLst>
            <pc:docMk/>
            <pc:sldMk cId="4274601899" sldId="266"/>
            <ac:grpSpMk id="21" creationId="{A2257C63-0EBF-CE02-386E-1093E3FF90CE}"/>
          </ac:grpSpMkLst>
        </pc:grpChg>
        <pc:picChg chg="mod">
          <ac:chgData name="Chittaranjan Hens" userId="6fc03958433e8a43" providerId="LiveId" clId="{AE445185-F013-4E27-B402-5F71FF9385C1}" dt="2023-01-03T06:44:57.166" v="59" actId="1076"/>
          <ac:picMkLst>
            <pc:docMk/>
            <pc:sldMk cId="4274601899" sldId="266"/>
            <ac:picMk id="4" creationId="{A77CDD2A-AFD3-0864-6D67-957A858D6745}"/>
          </ac:picMkLst>
        </pc:picChg>
        <pc:picChg chg="add mod">
          <ac:chgData name="Chittaranjan Hens" userId="6fc03958433e8a43" providerId="LiveId" clId="{AE445185-F013-4E27-B402-5F71FF9385C1}" dt="2023-01-03T08:15:42.321" v="154" actId="1035"/>
          <ac:picMkLst>
            <pc:docMk/>
            <pc:sldMk cId="4274601899" sldId="266"/>
            <ac:picMk id="23" creationId="{58A8FC9A-94B9-BF69-48DB-4E451979AE26}"/>
          </ac:picMkLst>
        </pc:picChg>
      </pc:sldChg>
      <pc:sldChg chg="modSp add mod">
        <pc:chgData name="Chittaranjan Hens" userId="6fc03958433e8a43" providerId="LiveId" clId="{AE445185-F013-4E27-B402-5F71FF9385C1}" dt="2023-01-03T06:42:32.750" v="26" actId="6549"/>
        <pc:sldMkLst>
          <pc:docMk/>
          <pc:sldMk cId="2025591606" sldId="267"/>
        </pc:sldMkLst>
        <pc:spChg chg="mod">
          <ac:chgData name="Chittaranjan Hens" userId="6fc03958433e8a43" providerId="LiveId" clId="{AE445185-F013-4E27-B402-5F71FF9385C1}" dt="2023-01-03T06:42:22.654" v="19" actId="1076"/>
          <ac:spMkLst>
            <pc:docMk/>
            <pc:sldMk cId="2025591606" sldId="267"/>
            <ac:spMk id="10" creationId="{1C15AE70-CE66-C80A-3774-62D466699564}"/>
          </ac:spMkLst>
        </pc:spChg>
        <pc:spChg chg="mod">
          <ac:chgData name="Chittaranjan Hens" userId="6fc03958433e8a43" providerId="LiveId" clId="{AE445185-F013-4E27-B402-5F71FF9385C1}" dt="2023-01-03T06:42:32.750" v="26" actId="6549"/>
          <ac:spMkLst>
            <pc:docMk/>
            <pc:sldMk cId="2025591606" sldId="267"/>
            <ac:spMk id="11" creationId="{1FF2F98F-485E-1D68-FF73-11DB93DEC4A1}"/>
          </ac:spMkLst>
        </pc:spChg>
        <pc:picChg chg="mod">
          <ac:chgData name="Chittaranjan Hens" userId="6fc03958433e8a43" providerId="LiveId" clId="{AE445185-F013-4E27-B402-5F71FF9385C1}" dt="2023-01-03T06:42:13.152" v="18" actId="1076"/>
          <ac:picMkLst>
            <pc:docMk/>
            <pc:sldMk cId="2025591606" sldId="267"/>
            <ac:picMk id="4" creationId="{A77CDD2A-AFD3-0864-6D67-957A858D6745}"/>
          </ac:picMkLst>
        </pc:picChg>
      </pc:sldChg>
      <pc:sldChg chg="add del">
        <pc:chgData name="Chittaranjan Hens" userId="6fc03958433e8a43" providerId="LiveId" clId="{AE445185-F013-4E27-B402-5F71FF9385C1}" dt="2023-01-03T06:42:45.345" v="28" actId="47"/>
        <pc:sldMkLst>
          <pc:docMk/>
          <pc:sldMk cId="4111817403" sldId="268"/>
        </pc:sldMkLst>
      </pc:sldChg>
      <pc:sldChg chg="addSp modSp add mod">
        <pc:chgData name="Chittaranjan Hens" userId="6fc03958433e8a43" providerId="LiveId" clId="{AE445185-F013-4E27-B402-5F71FF9385C1}" dt="2023-01-03T15:05:11.725" v="546" actId="113"/>
        <pc:sldMkLst>
          <pc:docMk/>
          <pc:sldMk cId="2621272481" sldId="269"/>
        </pc:sldMkLst>
        <pc:spChg chg="mod">
          <ac:chgData name="Chittaranjan Hens" userId="6fc03958433e8a43" providerId="LiveId" clId="{AE445185-F013-4E27-B402-5F71FF9385C1}" dt="2023-01-03T06:45:16.510" v="64" actId="1076"/>
          <ac:spMkLst>
            <pc:docMk/>
            <pc:sldMk cId="2621272481" sldId="269"/>
            <ac:spMk id="3" creationId="{365E675B-5074-D82A-47BF-9B36FD17E4CF}"/>
          </ac:spMkLst>
        </pc:spChg>
        <pc:spChg chg="mod">
          <ac:chgData name="Chittaranjan Hens" userId="6fc03958433e8a43" providerId="LiveId" clId="{AE445185-F013-4E27-B402-5F71FF9385C1}" dt="2023-01-03T06:45:12.263" v="62"/>
          <ac:spMkLst>
            <pc:docMk/>
            <pc:sldMk cId="2621272481" sldId="269"/>
            <ac:spMk id="5" creationId="{03484F5C-9F9F-6358-B2D8-ACFEEBDC61A2}"/>
          </ac:spMkLst>
        </pc:spChg>
        <pc:spChg chg="mod">
          <ac:chgData name="Chittaranjan Hens" userId="6fc03958433e8a43" providerId="LiveId" clId="{AE445185-F013-4E27-B402-5F71FF9385C1}" dt="2023-01-03T06:45:12.263" v="62"/>
          <ac:spMkLst>
            <pc:docMk/>
            <pc:sldMk cId="2621272481" sldId="269"/>
            <ac:spMk id="7" creationId="{2FFE1248-5E14-4FCA-9BE5-BF8A2E2195C2}"/>
          </ac:spMkLst>
        </pc:spChg>
        <pc:spChg chg="mod">
          <ac:chgData name="Chittaranjan Hens" userId="6fc03958433e8a43" providerId="LiveId" clId="{AE445185-F013-4E27-B402-5F71FF9385C1}" dt="2023-01-03T06:45:12.263" v="62"/>
          <ac:spMkLst>
            <pc:docMk/>
            <pc:sldMk cId="2621272481" sldId="269"/>
            <ac:spMk id="12" creationId="{5E7BE5E2-7709-8580-24E7-8FBBE2239440}"/>
          </ac:spMkLst>
        </pc:spChg>
        <pc:spChg chg="mod">
          <ac:chgData name="Chittaranjan Hens" userId="6fc03958433e8a43" providerId="LiveId" clId="{AE445185-F013-4E27-B402-5F71FF9385C1}" dt="2023-01-03T06:45:12.263" v="62"/>
          <ac:spMkLst>
            <pc:docMk/>
            <pc:sldMk cId="2621272481" sldId="269"/>
            <ac:spMk id="13" creationId="{74CFC921-1B67-D006-53A5-62B1551A0568}"/>
          </ac:spMkLst>
        </pc:spChg>
        <pc:spChg chg="add mod">
          <ac:chgData name="Chittaranjan Hens" userId="6fc03958433e8a43" providerId="LiveId" clId="{AE445185-F013-4E27-B402-5F71FF9385C1}" dt="2023-01-03T15:05:11.725" v="546" actId="113"/>
          <ac:spMkLst>
            <pc:docMk/>
            <pc:sldMk cId="2621272481" sldId="269"/>
            <ac:spMk id="15" creationId="{0336EEEC-5722-612C-758D-DBD3460019EA}"/>
          </ac:spMkLst>
        </pc:spChg>
        <pc:grpChg chg="add mod">
          <ac:chgData name="Chittaranjan Hens" userId="6fc03958433e8a43" providerId="LiveId" clId="{AE445185-F013-4E27-B402-5F71FF9385C1}" dt="2023-01-03T06:45:20.254" v="65" actId="1076"/>
          <ac:grpSpMkLst>
            <pc:docMk/>
            <pc:sldMk cId="2621272481" sldId="269"/>
            <ac:grpSpMk id="2" creationId="{B2539927-8DD6-3307-9D52-104519A3DCE6}"/>
          </ac:grpSpMkLst>
        </pc:grpChg>
      </pc:sldChg>
      <pc:sldChg chg="addSp modSp add mod">
        <pc:chgData name="Chittaranjan Hens" userId="6fc03958433e8a43" providerId="LiveId" clId="{AE445185-F013-4E27-B402-5F71FF9385C1}" dt="2023-01-03T08:09:42.151" v="123" actId="113"/>
        <pc:sldMkLst>
          <pc:docMk/>
          <pc:sldMk cId="2422123107" sldId="270"/>
        </pc:sldMkLst>
        <pc:spChg chg="add mod">
          <ac:chgData name="Chittaranjan Hens" userId="6fc03958433e8a43" providerId="LiveId" clId="{AE445185-F013-4E27-B402-5F71FF9385C1}" dt="2023-01-03T06:46:13.239" v="79" actId="207"/>
          <ac:spMkLst>
            <pc:docMk/>
            <pc:sldMk cId="2422123107" sldId="270"/>
            <ac:spMk id="14" creationId="{D04A4498-B839-C1B3-8849-6ACCE72D2207}"/>
          </ac:spMkLst>
        </pc:spChg>
        <pc:spChg chg="add mod">
          <ac:chgData name="Chittaranjan Hens" userId="6fc03958433e8a43" providerId="LiveId" clId="{AE445185-F013-4E27-B402-5F71FF9385C1}" dt="2023-01-03T08:09:42.151" v="123" actId="113"/>
          <ac:spMkLst>
            <pc:docMk/>
            <pc:sldMk cId="2422123107" sldId="270"/>
            <ac:spMk id="15" creationId="{551C4FA2-2871-0712-74EC-602E7543608F}"/>
          </ac:spMkLst>
        </pc:spChg>
      </pc:sldChg>
      <pc:sldChg chg="addSp delSp modSp add mod">
        <pc:chgData name="Chittaranjan Hens" userId="6fc03958433e8a43" providerId="LiveId" clId="{AE445185-F013-4E27-B402-5F71FF9385C1}" dt="2023-01-03T06:54:54.817" v="100" actId="1076"/>
        <pc:sldMkLst>
          <pc:docMk/>
          <pc:sldMk cId="1257611884" sldId="271"/>
        </pc:sldMkLst>
        <pc:spChg chg="del">
          <ac:chgData name="Chittaranjan Hens" userId="6fc03958433e8a43" providerId="LiveId" clId="{AE445185-F013-4E27-B402-5F71FF9385C1}" dt="2023-01-03T06:54:02.247" v="92" actId="478"/>
          <ac:spMkLst>
            <pc:docMk/>
            <pc:sldMk cId="1257611884" sldId="271"/>
            <ac:spMk id="14" creationId="{D04A4498-B839-C1B3-8849-6ACCE72D2207}"/>
          </ac:spMkLst>
        </pc:spChg>
        <pc:spChg chg="del">
          <ac:chgData name="Chittaranjan Hens" userId="6fc03958433e8a43" providerId="LiveId" clId="{AE445185-F013-4E27-B402-5F71FF9385C1}" dt="2023-01-03T06:54:02.247" v="92" actId="478"/>
          <ac:spMkLst>
            <pc:docMk/>
            <pc:sldMk cId="1257611884" sldId="271"/>
            <ac:spMk id="15" creationId="{551C4FA2-2871-0712-74EC-602E7543608F}"/>
          </ac:spMkLst>
        </pc:spChg>
        <pc:grpChg chg="del">
          <ac:chgData name="Chittaranjan Hens" userId="6fc03958433e8a43" providerId="LiveId" clId="{AE445185-F013-4E27-B402-5F71FF9385C1}" dt="2023-01-03T06:54:02.247" v="92" actId="478"/>
          <ac:grpSpMkLst>
            <pc:docMk/>
            <pc:sldMk cId="1257611884" sldId="271"/>
            <ac:grpSpMk id="2" creationId="{B2539927-8DD6-3307-9D52-104519A3DCE6}"/>
          </ac:grpSpMkLst>
        </pc:grpChg>
        <pc:picChg chg="add mod">
          <ac:chgData name="Chittaranjan Hens" userId="6fc03958433e8a43" providerId="LiveId" clId="{AE445185-F013-4E27-B402-5F71FF9385C1}" dt="2023-01-03T06:54:54.817" v="100" actId="1076"/>
          <ac:picMkLst>
            <pc:docMk/>
            <pc:sldMk cId="1257611884" sldId="271"/>
            <ac:picMk id="17" creationId="{B9679940-21A7-2F06-671B-47B41B7374D7}"/>
          </ac:picMkLst>
        </pc:picChg>
      </pc:sldChg>
      <pc:sldChg chg="add del ord">
        <pc:chgData name="Chittaranjan Hens" userId="6fc03958433e8a43" providerId="LiveId" clId="{AE445185-F013-4E27-B402-5F71FF9385C1}" dt="2023-01-03T06:53:49.042" v="90" actId="47"/>
        <pc:sldMkLst>
          <pc:docMk/>
          <pc:sldMk cId="1681500069" sldId="271"/>
        </pc:sldMkLst>
      </pc:sldChg>
      <pc:sldChg chg="add del">
        <pc:chgData name="Chittaranjan Hens" userId="6fc03958433e8a43" providerId="LiveId" clId="{AE445185-F013-4E27-B402-5F71FF9385C1}" dt="2023-01-03T08:15:45.427" v="155" actId="47"/>
        <pc:sldMkLst>
          <pc:docMk/>
          <pc:sldMk cId="1088507997" sldId="272"/>
        </pc:sldMkLst>
      </pc:sldChg>
      <pc:sldChg chg="add del">
        <pc:chgData name="Chittaranjan Hens" userId="6fc03958433e8a43" providerId="LiveId" clId="{AE445185-F013-4E27-B402-5F71FF9385C1}" dt="2023-01-03T15:24:23.102" v="685"/>
        <pc:sldMkLst>
          <pc:docMk/>
          <pc:sldMk cId="1930741784" sldId="272"/>
        </pc:sldMkLst>
      </pc:sldChg>
      <pc:sldChg chg="addSp delSp modSp add del mod">
        <pc:chgData name="Chittaranjan Hens" userId="6fc03958433e8a43" providerId="LiveId" clId="{AE445185-F013-4E27-B402-5F71FF9385C1}" dt="2023-01-03T15:24:28.299" v="687" actId="2696"/>
        <pc:sldMkLst>
          <pc:docMk/>
          <pc:sldMk cId="2240524231" sldId="272"/>
        </pc:sldMkLst>
        <pc:spChg chg="add mod">
          <ac:chgData name="Chittaranjan Hens" userId="6fc03958433e8a43" providerId="LiveId" clId="{AE445185-F013-4E27-B402-5F71FF9385C1}" dt="2023-01-03T13:23:52.037" v="225"/>
          <ac:spMkLst>
            <pc:docMk/>
            <pc:sldMk cId="2240524231" sldId="272"/>
            <ac:spMk id="2" creationId="{D10C4AF8-10EE-D278-86D8-4CBE903EE6E1}"/>
          </ac:spMkLst>
        </pc:spChg>
        <pc:spChg chg="add mod">
          <ac:chgData name="Chittaranjan Hens" userId="6fc03958433e8a43" providerId="LiveId" clId="{AE445185-F013-4E27-B402-5F71FF9385C1}" dt="2023-01-03T08:16:18.264" v="174" actId="20577"/>
          <ac:spMkLst>
            <pc:docMk/>
            <pc:sldMk cId="2240524231" sldId="272"/>
            <ac:spMk id="5" creationId="{CA17A4C0-B3F2-8142-5BF9-FDE836BBF1FD}"/>
          </ac:spMkLst>
        </pc:spChg>
        <pc:spChg chg="add mod">
          <ac:chgData name="Chittaranjan Hens" userId="6fc03958433e8a43" providerId="LiveId" clId="{AE445185-F013-4E27-B402-5F71FF9385C1}" dt="2023-01-03T14:52:01.093" v="363"/>
          <ac:spMkLst>
            <pc:docMk/>
            <pc:sldMk cId="2240524231" sldId="272"/>
            <ac:spMk id="6" creationId="{B238F82E-8E39-643D-247C-6367AEA05B3C}"/>
          </ac:spMkLst>
        </pc:spChg>
        <pc:spChg chg="del">
          <ac:chgData name="Chittaranjan Hens" userId="6fc03958433e8a43" providerId="LiveId" clId="{AE445185-F013-4E27-B402-5F71FF9385C1}" dt="2023-01-03T13:23:51.189" v="224" actId="478"/>
          <ac:spMkLst>
            <pc:docMk/>
            <pc:sldMk cId="2240524231" sldId="272"/>
            <ac:spMk id="17" creationId="{F85CD333-F927-35AD-9B26-D704E9D39C34}"/>
          </ac:spMkLst>
        </pc:spChg>
        <pc:picChg chg="add mod">
          <ac:chgData name="Chittaranjan Hens" userId="6fc03958433e8a43" providerId="LiveId" clId="{AE445185-F013-4E27-B402-5F71FF9385C1}" dt="2023-01-03T08:16:06.777" v="158" actId="1076"/>
          <ac:picMkLst>
            <pc:docMk/>
            <pc:sldMk cId="2240524231" sldId="272"/>
            <ac:picMk id="3" creationId="{76786AB1-9ABD-BA47-1911-364617170580}"/>
          </ac:picMkLst>
        </pc:picChg>
        <pc:picChg chg="add mod">
          <ac:chgData name="Chittaranjan Hens" userId="6fc03958433e8a43" providerId="LiveId" clId="{AE445185-F013-4E27-B402-5F71FF9385C1}" dt="2023-01-03T08:17:11.004" v="183" actId="14100"/>
          <ac:picMkLst>
            <pc:docMk/>
            <pc:sldMk cId="2240524231" sldId="272"/>
            <ac:picMk id="7" creationId="{A079B9F1-28F1-38F5-3ADB-7B6DAA1B4435}"/>
          </ac:picMkLst>
        </pc:picChg>
        <pc:picChg chg="add mod">
          <ac:chgData name="Chittaranjan Hens" userId="6fc03958433e8a43" providerId="LiveId" clId="{AE445185-F013-4E27-B402-5F71FF9385C1}" dt="2023-01-03T08:17:14.020" v="184" actId="1076"/>
          <ac:picMkLst>
            <pc:docMk/>
            <pc:sldMk cId="2240524231" sldId="272"/>
            <ac:picMk id="9" creationId="{2B22098B-DA49-43BE-A233-B2E8B83E86FA}"/>
          </ac:picMkLst>
        </pc:picChg>
      </pc:sldChg>
      <pc:sldChg chg="add">
        <pc:chgData name="Chittaranjan Hens" userId="6fc03958433e8a43" providerId="LiveId" clId="{AE445185-F013-4E27-B402-5F71FF9385C1}" dt="2023-01-03T15:24:33.302" v="688"/>
        <pc:sldMkLst>
          <pc:docMk/>
          <pc:sldMk cId="3538302570" sldId="272"/>
        </pc:sldMkLst>
      </pc:sldChg>
      <pc:sldChg chg="add del">
        <pc:chgData name="Chittaranjan Hens" userId="6fc03958433e8a43" providerId="LiveId" clId="{AE445185-F013-4E27-B402-5F71FF9385C1}" dt="2023-01-03T06:54:35.219" v="94" actId="47"/>
        <pc:sldMkLst>
          <pc:docMk/>
          <pc:sldMk cId="3650627411" sldId="272"/>
        </pc:sldMkLst>
      </pc:sldChg>
      <pc:sldChg chg="add">
        <pc:chgData name="Chittaranjan Hens" userId="6fc03958433e8a43" providerId="LiveId" clId="{AE445185-F013-4E27-B402-5F71FF9385C1}" dt="2023-01-03T15:24:33.302" v="688"/>
        <pc:sldMkLst>
          <pc:docMk/>
          <pc:sldMk cId="1697572089" sldId="273"/>
        </pc:sldMkLst>
      </pc:sldChg>
      <pc:sldChg chg="add del">
        <pc:chgData name="Chittaranjan Hens" userId="6fc03958433e8a43" providerId="LiveId" clId="{AE445185-F013-4E27-B402-5F71FF9385C1}" dt="2023-01-03T15:24:23.102" v="685"/>
        <pc:sldMkLst>
          <pc:docMk/>
          <pc:sldMk cId="2452456200" sldId="273"/>
        </pc:sldMkLst>
      </pc:sldChg>
      <pc:sldChg chg="addSp delSp modSp add del mod ord">
        <pc:chgData name="Chittaranjan Hens" userId="6fc03958433e8a43" providerId="LiveId" clId="{AE445185-F013-4E27-B402-5F71FF9385C1}" dt="2023-01-03T15:24:28.299" v="687" actId="2696"/>
        <pc:sldMkLst>
          <pc:docMk/>
          <pc:sldMk cId="3035910966" sldId="273"/>
        </pc:sldMkLst>
        <pc:spChg chg="add mod">
          <ac:chgData name="Chittaranjan Hens" userId="6fc03958433e8a43" providerId="LiveId" clId="{AE445185-F013-4E27-B402-5F71FF9385C1}" dt="2023-01-03T13:23:45.732" v="223"/>
          <ac:spMkLst>
            <pc:docMk/>
            <pc:sldMk cId="3035910966" sldId="273"/>
            <ac:spMk id="2" creationId="{F01E5419-B15D-3966-9A30-175255BF61D7}"/>
          </ac:spMkLst>
        </pc:spChg>
        <pc:spChg chg="del">
          <ac:chgData name="Chittaranjan Hens" userId="6fc03958433e8a43" providerId="LiveId" clId="{AE445185-F013-4E27-B402-5F71FF9385C1}" dt="2023-01-03T13:23:44.964" v="222" actId="478"/>
          <ac:spMkLst>
            <pc:docMk/>
            <pc:sldMk cId="3035910966" sldId="273"/>
            <ac:spMk id="17" creationId="{F85CD333-F927-35AD-9B26-D704E9D39C34}"/>
          </ac:spMkLst>
        </pc:spChg>
        <pc:picChg chg="del">
          <ac:chgData name="Chittaranjan Hens" userId="6fc03958433e8a43" providerId="LiveId" clId="{AE445185-F013-4E27-B402-5F71FF9385C1}" dt="2023-01-03T08:16:43.349" v="178" actId="478"/>
          <ac:picMkLst>
            <pc:docMk/>
            <pc:sldMk cId="3035910966" sldId="273"/>
            <ac:picMk id="7" creationId="{A079B9F1-28F1-38F5-3ADB-7B6DAA1B4435}"/>
          </ac:picMkLst>
        </pc:picChg>
      </pc:sldChg>
      <pc:sldChg chg="add del">
        <pc:chgData name="Chittaranjan Hens" userId="6fc03958433e8a43" providerId="LiveId" clId="{AE445185-F013-4E27-B402-5F71FF9385C1}" dt="2023-01-03T15:24:23.102" v="685"/>
        <pc:sldMkLst>
          <pc:docMk/>
          <pc:sldMk cId="43829636" sldId="274"/>
        </pc:sldMkLst>
      </pc:sldChg>
      <pc:sldChg chg="addSp delSp modSp add del mod">
        <pc:chgData name="Chittaranjan Hens" userId="6fc03958433e8a43" providerId="LiveId" clId="{AE445185-F013-4E27-B402-5F71FF9385C1}" dt="2023-01-03T15:24:28.299" v="687" actId="2696"/>
        <pc:sldMkLst>
          <pc:docMk/>
          <pc:sldMk cId="1845841884" sldId="274"/>
        </pc:sldMkLst>
        <pc:spChg chg="add mod">
          <ac:chgData name="Chittaranjan Hens" userId="6fc03958433e8a43" providerId="LiveId" clId="{AE445185-F013-4E27-B402-5F71FF9385C1}" dt="2023-01-03T13:24:05.030" v="228"/>
          <ac:spMkLst>
            <pc:docMk/>
            <pc:sldMk cId="1845841884" sldId="274"/>
            <ac:spMk id="2" creationId="{727C387C-E3B0-E9E9-EB02-3DA4FD098DCD}"/>
          </ac:spMkLst>
        </pc:spChg>
        <pc:spChg chg="add mod">
          <ac:chgData name="Chittaranjan Hens" userId="6fc03958433e8a43" providerId="LiveId" clId="{AE445185-F013-4E27-B402-5F71FF9385C1}" dt="2023-01-03T08:18:09.342" v="200" actId="20577"/>
          <ac:spMkLst>
            <pc:docMk/>
            <pc:sldMk cId="1845841884" sldId="274"/>
            <ac:spMk id="8" creationId="{B729AFE6-22D4-2F14-22CC-4B984B5292A5}"/>
          </ac:spMkLst>
        </pc:spChg>
        <pc:spChg chg="del mod">
          <ac:chgData name="Chittaranjan Hens" userId="6fc03958433e8a43" providerId="LiveId" clId="{AE445185-F013-4E27-B402-5F71FF9385C1}" dt="2023-01-03T13:24:04.543" v="227" actId="478"/>
          <ac:spMkLst>
            <pc:docMk/>
            <pc:sldMk cId="1845841884" sldId="274"/>
            <ac:spMk id="17" creationId="{F85CD333-F927-35AD-9B26-D704E9D39C34}"/>
          </ac:spMkLst>
        </pc:spChg>
        <pc:picChg chg="add mod">
          <ac:chgData name="Chittaranjan Hens" userId="6fc03958433e8a43" providerId="LiveId" clId="{AE445185-F013-4E27-B402-5F71FF9385C1}" dt="2023-01-03T08:17:56.394" v="188" actId="1076"/>
          <ac:picMkLst>
            <pc:docMk/>
            <pc:sldMk cId="1845841884" sldId="274"/>
            <ac:picMk id="6" creationId="{F6BBAF11-7DAD-2944-1E25-3DE056F6A674}"/>
          </ac:picMkLst>
        </pc:picChg>
      </pc:sldChg>
      <pc:sldChg chg="add">
        <pc:chgData name="Chittaranjan Hens" userId="6fc03958433e8a43" providerId="LiveId" clId="{AE445185-F013-4E27-B402-5F71FF9385C1}" dt="2023-01-03T15:24:33.302" v="688"/>
        <pc:sldMkLst>
          <pc:docMk/>
          <pc:sldMk cId="2777468674" sldId="274"/>
        </pc:sldMkLst>
      </pc:sldChg>
      <pc:sldChg chg="add del">
        <pc:chgData name="Chittaranjan Hens" userId="6fc03958433e8a43" providerId="LiveId" clId="{AE445185-F013-4E27-B402-5F71FF9385C1}" dt="2023-01-03T08:18:59.034" v="202" actId="47"/>
        <pc:sldMkLst>
          <pc:docMk/>
          <pc:sldMk cId="1309992249" sldId="275"/>
        </pc:sldMkLst>
      </pc:sldChg>
      <pc:sldChg chg="addSp delSp modSp add del mod ord">
        <pc:chgData name="Chittaranjan Hens" userId="6fc03958433e8a43" providerId="LiveId" clId="{AE445185-F013-4E27-B402-5F71FF9385C1}" dt="2023-01-03T14:55:48.579" v="416" actId="47"/>
        <pc:sldMkLst>
          <pc:docMk/>
          <pc:sldMk cId="1695690381" sldId="275"/>
        </pc:sldMkLst>
        <pc:spChg chg="add mod">
          <ac:chgData name="Chittaranjan Hens" userId="6fc03958433e8a43" providerId="LiveId" clId="{AE445185-F013-4E27-B402-5F71FF9385C1}" dt="2023-01-03T14:00:48.130" v="259" actId="20577"/>
          <ac:spMkLst>
            <pc:docMk/>
            <pc:sldMk cId="1695690381" sldId="275"/>
            <ac:spMk id="2" creationId="{1BB41B81-F349-E2F1-1D1D-52F0DFAD2D92}"/>
          </ac:spMkLst>
        </pc:spChg>
        <pc:spChg chg="add mod">
          <ac:chgData name="Chittaranjan Hens" userId="6fc03958433e8a43" providerId="LiveId" clId="{AE445185-F013-4E27-B402-5F71FF9385C1}" dt="2023-01-03T14:55:43.376" v="415" actId="1035"/>
          <ac:spMkLst>
            <pc:docMk/>
            <pc:sldMk cId="1695690381" sldId="275"/>
            <ac:spMk id="8" creationId="{B3031689-369D-8916-6267-CA57BCFD9A3D}"/>
          </ac:spMkLst>
        </pc:spChg>
        <pc:spChg chg="add mod">
          <ac:chgData name="Chittaranjan Hens" userId="6fc03958433e8a43" providerId="LiveId" clId="{AE445185-F013-4E27-B402-5F71FF9385C1}" dt="2023-01-03T14:50:10.460" v="354" actId="2711"/>
          <ac:spMkLst>
            <pc:docMk/>
            <pc:sldMk cId="1695690381" sldId="275"/>
            <ac:spMk id="10" creationId="{3451BD7C-1B54-6FF2-B76A-B7C7DD500A59}"/>
          </ac:spMkLst>
        </pc:spChg>
        <pc:spChg chg="add mod">
          <ac:chgData name="Chittaranjan Hens" userId="6fc03958433e8a43" providerId="LiveId" clId="{AE445185-F013-4E27-B402-5F71FF9385C1}" dt="2023-01-03T14:50:01.115" v="353" actId="20577"/>
          <ac:spMkLst>
            <pc:docMk/>
            <pc:sldMk cId="1695690381" sldId="275"/>
            <ac:spMk id="11" creationId="{DFAB6E7D-E103-3FB2-3529-E37ABE77EB96}"/>
          </ac:spMkLst>
        </pc:spChg>
        <pc:spChg chg="add mod">
          <ac:chgData name="Chittaranjan Hens" userId="6fc03958433e8a43" providerId="LiveId" clId="{AE445185-F013-4E27-B402-5F71FF9385C1}" dt="2023-01-03T14:51:29.426" v="362" actId="1076"/>
          <ac:spMkLst>
            <pc:docMk/>
            <pc:sldMk cId="1695690381" sldId="275"/>
            <ac:spMk id="13" creationId="{2DBF2367-129A-618D-C626-3CC27BC10894}"/>
          </ac:spMkLst>
        </pc:spChg>
        <pc:spChg chg="add mod">
          <ac:chgData name="Chittaranjan Hens" userId="6fc03958433e8a43" providerId="LiveId" clId="{AE445185-F013-4E27-B402-5F71FF9385C1}" dt="2023-01-03T14:52:34.965" v="373" actId="20577"/>
          <ac:spMkLst>
            <pc:docMk/>
            <pc:sldMk cId="1695690381" sldId="275"/>
            <ac:spMk id="14" creationId="{D9DDE725-6C80-2BC2-6596-60204E5D9760}"/>
          </ac:spMkLst>
        </pc:spChg>
        <pc:spChg chg="del">
          <ac:chgData name="Chittaranjan Hens" userId="6fc03958433e8a43" providerId="LiveId" clId="{AE445185-F013-4E27-B402-5F71FF9385C1}" dt="2023-01-03T08:19:13.004" v="212" actId="478"/>
          <ac:spMkLst>
            <pc:docMk/>
            <pc:sldMk cId="1695690381" sldId="275"/>
            <ac:spMk id="24" creationId="{E306A1FA-A972-6880-8A1D-886D17FD3054}"/>
          </ac:spMkLst>
        </pc:spChg>
        <pc:picChg chg="mod">
          <ac:chgData name="Chittaranjan Hens" userId="6fc03958433e8a43" providerId="LiveId" clId="{AE445185-F013-4E27-B402-5F71FF9385C1}" dt="2023-01-03T14:51:04.190" v="357" actId="207"/>
          <ac:picMkLst>
            <pc:docMk/>
            <pc:sldMk cId="1695690381" sldId="275"/>
            <ac:picMk id="4" creationId="{A77CDD2A-AFD3-0864-6D67-957A858D6745}"/>
          </ac:picMkLst>
        </pc:picChg>
        <pc:picChg chg="add mod">
          <ac:chgData name="Chittaranjan Hens" userId="6fc03958433e8a43" providerId="LiveId" clId="{AE445185-F013-4E27-B402-5F71FF9385C1}" dt="2023-01-03T14:01:14.435" v="261" actId="1076"/>
          <ac:picMkLst>
            <pc:docMk/>
            <pc:sldMk cId="1695690381" sldId="275"/>
            <ac:picMk id="5" creationId="{12665B23-A417-B4CA-5BC6-903B06269B0E}"/>
          </ac:picMkLst>
        </pc:picChg>
        <pc:picChg chg="add del mod">
          <ac:chgData name="Chittaranjan Hens" userId="6fc03958433e8a43" providerId="LiveId" clId="{AE445185-F013-4E27-B402-5F71FF9385C1}" dt="2023-01-03T14:02:43.621" v="322" actId="478"/>
          <ac:picMkLst>
            <pc:docMk/>
            <pc:sldMk cId="1695690381" sldId="275"/>
            <ac:picMk id="7" creationId="{B5AEA15A-7A4B-65A5-93B5-925752B86BCD}"/>
          </ac:picMkLst>
        </pc:picChg>
        <pc:picChg chg="del">
          <ac:chgData name="Chittaranjan Hens" userId="6fc03958433e8a43" providerId="LiveId" clId="{AE445185-F013-4E27-B402-5F71FF9385C1}" dt="2023-01-03T08:19:13.004" v="212" actId="478"/>
          <ac:picMkLst>
            <pc:docMk/>
            <pc:sldMk cId="1695690381" sldId="275"/>
            <ac:picMk id="23" creationId="{58A8FC9A-94B9-BF69-48DB-4E451979AE26}"/>
          </ac:picMkLst>
        </pc:picChg>
      </pc:sldChg>
      <pc:sldChg chg="addSp delSp modSp add mod">
        <pc:chgData name="Chittaranjan Hens" userId="6fc03958433e8a43" providerId="LiveId" clId="{AE445185-F013-4E27-B402-5F71FF9385C1}" dt="2023-01-03T14:56:00.478" v="418" actId="478"/>
        <pc:sldMkLst>
          <pc:docMk/>
          <pc:sldMk cId="2763457763" sldId="276"/>
        </pc:sldMkLst>
        <pc:spChg chg="add del mod">
          <ac:chgData name="Chittaranjan Hens" userId="6fc03958433e8a43" providerId="LiveId" clId="{AE445185-F013-4E27-B402-5F71FF9385C1}" dt="2023-01-03T14:56:00.478" v="418" actId="478"/>
          <ac:spMkLst>
            <pc:docMk/>
            <pc:sldMk cId="2763457763" sldId="276"/>
            <ac:spMk id="6" creationId="{1873A2B1-51B7-544E-864C-CB3B010C5ED1}"/>
          </ac:spMkLst>
        </pc:spChg>
        <pc:spChg chg="mod">
          <ac:chgData name="Chittaranjan Hens" userId="6fc03958433e8a43" providerId="LiveId" clId="{AE445185-F013-4E27-B402-5F71FF9385C1}" dt="2023-01-03T14:54:49.519" v="392" actId="1076"/>
          <ac:spMkLst>
            <pc:docMk/>
            <pc:sldMk cId="2763457763" sldId="276"/>
            <ac:spMk id="8" creationId="{B3031689-369D-8916-6267-CA57BCFD9A3D}"/>
          </ac:spMkLst>
        </pc:spChg>
        <pc:spChg chg="add del mod">
          <ac:chgData name="Chittaranjan Hens" userId="6fc03958433e8a43" providerId="LiveId" clId="{AE445185-F013-4E27-B402-5F71FF9385C1}" dt="2023-01-03T14:56:00.478" v="418" actId="478"/>
          <ac:spMkLst>
            <pc:docMk/>
            <pc:sldMk cId="2763457763" sldId="276"/>
            <ac:spMk id="9" creationId="{F4836751-FAB3-CC71-0429-0E7FF0967364}"/>
          </ac:spMkLst>
        </pc:spChg>
        <pc:spChg chg="mod">
          <ac:chgData name="Chittaranjan Hens" userId="6fc03958433e8a43" providerId="LiveId" clId="{AE445185-F013-4E27-B402-5F71FF9385C1}" dt="2023-01-03T14:54:59.862" v="396" actId="1076"/>
          <ac:spMkLst>
            <pc:docMk/>
            <pc:sldMk cId="2763457763" sldId="276"/>
            <ac:spMk id="10" creationId="{3451BD7C-1B54-6FF2-B76A-B7C7DD500A59}"/>
          </ac:spMkLst>
        </pc:spChg>
        <pc:spChg chg="mod">
          <ac:chgData name="Chittaranjan Hens" userId="6fc03958433e8a43" providerId="LiveId" clId="{AE445185-F013-4E27-B402-5F71FF9385C1}" dt="2023-01-03T14:55:31.452" v="405" actId="14100"/>
          <ac:spMkLst>
            <pc:docMk/>
            <pc:sldMk cId="2763457763" sldId="276"/>
            <ac:spMk id="11" creationId="{DFAB6E7D-E103-3FB2-3529-E37ABE77EB96}"/>
          </ac:spMkLst>
        </pc:spChg>
        <pc:spChg chg="del mod">
          <ac:chgData name="Chittaranjan Hens" userId="6fc03958433e8a43" providerId="LiveId" clId="{AE445185-F013-4E27-B402-5F71FF9385C1}" dt="2023-01-03T14:56:00.478" v="418" actId="478"/>
          <ac:spMkLst>
            <pc:docMk/>
            <pc:sldMk cId="2763457763" sldId="276"/>
            <ac:spMk id="13" creationId="{2DBF2367-129A-618D-C626-3CC27BC10894}"/>
          </ac:spMkLst>
        </pc:spChg>
        <pc:spChg chg="del mod">
          <ac:chgData name="Chittaranjan Hens" userId="6fc03958433e8a43" providerId="LiveId" clId="{AE445185-F013-4E27-B402-5F71FF9385C1}" dt="2023-01-03T14:56:00.478" v="418" actId="478"/>
          <ac:spMkLst>
            <pc:docMk/>
            <pc:sldMk cId="2763457763" sldId="276"/>
            <ac:spMk id="14" creationId="{D9DDE725-6C80-2BC2-6596-60204E5D9760}"/>
          </ac:spMkLst>
        </pc:spChg>
        <pc:picChg chg="mod">
          <ac:chgData name="Chittaranjan Hens" userId="6fc03958433e8a43" providerId="LiveId" clId="{AE445185-F013-4E27-B402-5F71FF9385C1}" dt="2023-01-03T14:55:05.599" v="399" actId="1076"/>
          <ac:picMkLst>
            <pc:docMk/>
            <pc:sldMk cId="2763457763" sldId="276"/>
            <ac:picMk id="4" creationId="{A77CDD2A-AFD3-0864-6D67-957A858D6745}"/>
          </ac:picMkLst>
        </pc:picChg>
      </pc:sldChg>
      <pc:sldChg chg="addSp delSp modSp add mod">
        <pc:chgData name="Chittaranjan Hens" userId="6fc03958433e8a43" providerId="LiveId" clId="{AE445185-F013-4E27-B402-5F71FF9385C1}" dt="2023-01-03T15:05:34.047" v="547" actId="20577"/>
        <pc:sldMkLst>
          <pc:docMk/>
          <pc:sldMk cId="2849777498" sldId="277"/>
        </pc:sldMkLst>
        <pc:spChg chg="mod">
          <ac:chgData name="Chittaranjan Hens" userId="6fc03958433e8a43" providerId="LiveId" clId="{AE445185-F013-4E27-B402-5F71FF9385C1}" dt="2023-01-03T15:05:34.047" v="547" actId="20577"/>
          <ac:spMkLst>
            <pc:docMk/>
            <pc:sldMk cId="2849777498" sldId="277"/>
            <ac:spMk id="2" creationId="{1BB41B81-F349-E2F1-1D1D-52F0DFAD2D92}"/>
          </ac:spMkLst>
        </pc:spChg>
        <pc:spChg chg="add del mod">
          <ac:chgData name="Chittaranjan Hens" userId="6fc03958433e8a43" providerId="LiveId" clId="{AE445185-F013-4E27-B402-5F71FF9385C1}" dt="2023-01-03T15:00:58.376" v="470" actId="478"/>
          <ac:spMkLst>
            <pc:docMk/>
            <pc:sldMk cId="2849777498" sldId="277"/>
            <ac:spMk id="3" creationId="{CC9EC617-432E-504C-AA5D-0F29146F071D}"/>
          </ac:spMkLst>
        </pc:spChg>
        <pc:spChg chg="add del mod">
          <ac:chgData name="Chittaranjan Hens" userId="6fc03958433e8a43" providerId="LiveId" clId="{AE445185-F013-4E27-B402-5F71FF9385C1}" dt="2023-01-03T15:00:58.376" v="470" actId="478"/>
          <ac:spMkLst>
            <pc:docMk/>
            <pc:sldMk cId="2849777498" sldId="277"/>
            <ac:spMk id="12" creationId="{F97BBD56-00FF-F8E0-EA61-B2CE20E326FB}"/>
          </ac:spMkLst>
        </pc:spChg>
        <pc:picChg chg="mod">
          <ac:chgData name="Chittaranjan Hens" userId="6fc03958433e8a43" providerId="LiveId" clId="{AE445185-F013-4E27-B402-5F71FF9385C1}" dt="2023-01-03T14:59:11.793" v="449" actId="1076"/>
          <ac:picMkLst>
            <pc:docMk/>
            <pc:sldMk cId="2849777498" sldId="277"/>
            <ac:picMk id="4" creationId="{A77CDD2A-AFD3-0864-6D67-957A858D6745}"/>
          </ac:picMkLst>
        </pc:picChg>
      </pc:sldChg>
      <pc:sldChg chg="addSp delSp modSp add mod">
        <pc:chgData name="Chittaranjan Hens" userId="6fc03958433e8a43" providerId="LiveId" clId="{AE445185-F013-4E27-B402-5F71FF9385C1}" dt="2023-01-03T17:02:30.411" v="827" actId="21"/>
        <pc:sldMkLst>
          <pc:docMk/>
          <pc:sldMk cId="912596222" sldId="278"/>
        </pc:sldMkLst>
        <pc:spChg chg="add mod">
          <ac:chgData name="Chittaranjan Hens" userId="6fc03958433e8a43" providerId="LiveId" clId="{AE445185-F013-4E27-B402-5F71FF9385C1}" dt="2023-01-03T15:01:19.772" v="494" actId="14100"/>
          <ac:spMkLst>
            <pc:docMk/>
            <pc:sldMk cId="912596222" sldId="278"/>
            <ac:spMk id="7" creationId="{4DDE2BAD-EE1C-E033-0A1E-C8C04BA16ECF}"/>
          </ac:spMkLst>
        </pc:spChg>
        <pc:spChg chg="add mod">
          <ac:chgData name="Chittaranjan Hens" userId="6fc03958433e8a43" providerId="LiveId" clId="{AE445185-F013-4E27-B402-5F71FF9385C1}" dt="2023-01-03T15:01:15.161" v="493" actId="14100"/>
          <ac:spMkLst>
            <pc:docMk/>
            <pc:sldMk cId="912596222" sldId="278"/>
            <ac:spMk id="15" creationId="{D523173F-DBE6-8A88-7892-8D5B099148AD}"/>
          </ac:spMkLst>
        </pc:spChg>
        <pc:spChg chg="add del mod">
          <ac:chgData name="Chittaranjan Hens" userId="6fc03958433e8a43" providerId="LiveId" clId="{AE445185-F013-4E27-B402-5F71FF9385C1}" dt="2023-01-03T17:02:30.411" v="827" actId="21"/>
          <ac:spMkLst>
            <pc:docMk/>
            <pc:sldMk cId="912596222" sldId="278"/>
            <ac:spMk id="16" creationId="{2BAD2CB3-A252-B831-7A8F-546AFE1EBB7A}"/>
          </ac:spMkLst>
        </pc:spChg>
        <pc:picChg chg="add del">
          <ac:chgData name="Chittaranjan Hens" userId="6fc03958433e8a43" providerId="LiveId" clId="{AE445185-F013-4E27-B402-5F71FF9385C1}" dt="2023-01-03T17:02:26.421" v="826" actId="21"/>
          <ac:picMkLst>
            <pc:docMk/>
            <pc:sldMk cId="912596222" sldId="278"/>
            <ac:picMk id="4" creationId="{A77CDD2A-AFD3-0864-6D67-957A858D6745}"/>
          </ac:picMkLst>
        </pc:picChg>
      </pc:sldChg>
      <pc:sldChg chg="addSp delSp modSp add mod ord">
        <pc:chgData name="Chittaranjan Hens" userId="6fc03958433e8a43" providerId="LiveId" clId="{AE445185-F013-4E27-B402-5F71FF9385C1}" dt="2023-01-03T15:27:02.753" v="694" actId="478"/>
        <pc:sldMkLst>
          <pc:docMk/>
          <pc:sldMk cId="599373940" sldId="279"/>
        </pc:sldMkLst>
        <pc:spChg chg="mod">
          <ac:chgData name="Chittaranjan Hens" userId="6fc03958433e8a43" providerId="LiveId" clId="{AE445185-F013-4E27-B402-5F71FF9385C1}" dt="2023-01-03T15:03:09.161" v="514" actId="14100"/>
          <ac:spMkLst>
            <pc:docMk/>
            <pc:sldMk cId="599373940" sldId="279"/>
            <ac:spMk id="2" creationId="{1BB41B81-F349-E2F1-1D1D-52F0DFAD2D92}"/>
          </ac:spMkLst>
        </pc:spChg>
        <pc:spChg chg="add mod">
          <ac:chgData name="Chittaranjan Hens" userId="6fc03958433e8a43" providerId="LiveId" clId="{AE445185-F013-4E27-B402-5F71FF9385C1}" dt="2023-01-03T15:04:50.671" v="543" actId="1076"/>
          <ac:spMkLst>
            <pc:docMk/>
            <pc:sldMk cId="599373940" sldId="279"/>
            <ac:spMk id="3" creationId="{31A54CBC-7A43-569A-88C4-49E119061B48}"/>
          </ac:spMkLst>
        </pc:spChg>
        <pc:spChg chg="add mod">
          <ac:chgData name="Chittaranjan Hens" userId="6fc03958433e8a43" providerId="LiveId" clId="{AE445185-F013-4E27-B402-5F71FF9385C1}" dt="2023-01-03T15:19:32.312" v="613" actId="1076"/>
          <ac:spMkLst>
            <pc:docMk/>
            <pc:sldMk cId="599373940" sldId="279"/>
            <ac:spMk id="6" creationId="{D4CE01B9-E10E-41E5-3874-C285BC1D0E85}"/>
          </ac:spMkLst>
        </pc:spChg>
        <pc:spChg chg="add mod">
          <ac:chgData name="Chittaranjan Hens" userId="6fc03958433e8a43" providerId="LiveId" clId="{AE445185-F013-4E27-B402-5F71FF9385C1}" dt="2023-01-03T15:08:11.905" v="566" actId="20577"/>
          <ac:spMkLst>
            <pc:docMk/>
            <pc:sldMk cId="599373940" sldId="279"/>
            <ac:spMk id="7" creationId="{02BF6975-327A-8892-56C9-3814B14DF324}"/>
          </ac:spMkLst>
        </pc:spChg>
        <pc:spChg chg="del">
          <ac:chgData name="Chittaranjan Hens" userId="6fc03958433e8a43" providerId="LiveId" clId="{AE445185-F013-4E27-B402-5F71FF9385C1}" dt="2023-01-03T15:02:51.536" v="502" actId="478"/>
          <ac:spMkLst>
            <pc:docMk/>
            <pc:sldMk cId="599373940" sldId="279"/>
            <ac:spMk id="8" creationId="{B3031689-369D-8916-6267-CA57BCFD9A3D}"/>
          </ac:spMkLst>
        </pc:spChg>
        <pc:spChg chg="add mod">
          <ac:chgData name="Chittaranjan Hens" userId="6fc03958433e8a43" providerId="LiveId" clId="{AE445185-F013-4E27-B402-5F71FF9385C1}" dt="2023-01-03T15:09:39.122" v="573" actId="2711"/>
          <ac:spMkLst>
            <pc:docMk/>
            <pc:sldMk cId="599373940" sldId="279"/>
            <ac:spMk id="9" creationId="{3A39CED6-7DB2-838A-2947-454D19C9E5A3}"/>
          </ac:spMkLst>
        </pc:spChg>
        <pc:spChg chg="del">
          <ac:chgData name="Chittaranjan Hens" userId="6fc03958433e8a43" providerId="LiveId" clId="{AE445185-F013-4E27-B402-5F71FF9385C1}" dt="2023-01-03T15:02:51.536" v="502" actId="478"/>
          <ac:spMkLst>
            <pc:docMk/>
            <pc:sldMk cId="599373940" sldId="279"/>
            <ac:spMk id="10" creationId="{3451BD7C-1B54-6FF2-B76A-B7C7DD500A59}"/>
          </ac:spMkLst>
        </pc:spChg>
        <pc:spChg chg="del">
          <ac:chgData name="Chittaranjan Hens" userId="6fc03958433e8a43" providerId="LiveId" clId="{AE445185-F013-4E27-B402-5F71FF9385C1}" dt="2023-01-03T15:02:51.536" v="502" actId="478"/>
          <ac:spMkLst>
            <pc:docMk/>
            <pc:sldMk cId="599373940" sldId="279"/>
            <ac:spMk id="11" creationId="{DFAB6E7D-E103-3FB2-3529-E37ABE77EB96}"/>
          </ac:spMkLst>
        </pc:spChg>
        <pc:spChg chg="add mod">
          <ac:chgData name="Chittaranjan Hens" userId="6fc03958433e8a43" providerId="LiveId" clId="{AE445185-F013-4E27-B402-5F71FF9385C1}" dt="2023-01-03T15:19:37.245" v="615" actId="1076"/>
          <ac:spMkLst>
            <pc:docMk/>
            <pc:sldMk cId="599373940" sldId="279"/>
            <ac:spMk id="13" creationId="{91766EB3-0E88-9ABF-7CA7-DACC0830EA06}"/>
          </ac:spMkLst>
        </pc:spChg>
        <pc:spChg chg="add mod">
          <ac:chgData name="Chittaranjan Hens" userId="6fc03958433e8a43" providerId="LiveId" clId="{AE445185-F013-4E27-B402-5F71FF9385C1}" dt="2023-01-03T15:19:40.185" v="616" actId="1076"/>
          <ac:spMkLst>
            <pc:docMk/>
            <pc:sldMk cId="599373940" sldId="279"/>
            <ac:spMk id="14" creationId="{88EE8D2E-CC84-08B1-B703-771E9F057F89}"/>
          </ac:spMkLst>
        </pc:spChg>
        <pc:spChg chg="add mod">
          <ac:chgData name="Chittaranjan Hens" userId="6fc03958433e8a43" providerId="LiveId" clId="{AE445185-F013-4E27-B402-5F71FF9385C1}" dt="2023-01-03T15:19:34.765" v="614" actId="1076"/>
          <ac:spMkLst>
            <pc:docMk/>
            <pc:sldMk cId="599373940" sldId="279"/>
            <ac:spMk id="15" creationId="{6662CC16-132A-B859-ABC2-69D948387E09}"/>
          </ac:spMkLst>
        </pc:spChg>
        <pc:spChg chg="add del mod">
          <ac:chgData name="Chittaranjan Hens" userId="6fc03958433e8a43" providerId="LiveId" clId="{AE445185-F013-4E27-B402-5F71FF9385C1}" dt="2023-01-03T15:27:02.753" v="694" actId="478"/>
          <ac:spMkLst>
            <pc:docMk/>
            <pc:sldMk cId="599373940" sldId="279"/>
            <ac:spMk id="16" creationId="{8D1BD15F-0D6D-3813-D76E-EE78E538DF73}"/>
          </ac:spMkLst>
        </pc:spChg>
        <pc:spChg chg="add del mod">
          <ac:chgData name="Chittaranjan Hens" userId="6fc03958433e8a43" providerId="LiveId" clId="{AE445185-F013-4E27-B402-5F71FF9385C1}" dt="2023-01-03T15:27:02.753" v="694" actId="478"/>
          <ac:spMkLst>
            <pc:docMk/>
            <pc:sldMk cId="599373940" sldId="279"/>
            <ac:spMk id="19" creationId="{2598E781-EF4F-B56B-07C0-93E9065FB17F}"/>
          </ac:spMkLst>
        </pc:spChg>
        <pc:picChg chg="mod">
          <ac:chgData name="Chittaranjan Hens" userId="6fc03958433e8a43" providerId="LiveId" clId="{AE445185-F013-4E27-B402-5F71FF9385C1}" dt="2023-01-03T15:04:47.626" v="542" actId="1076"/>
          <ac:picMkLst>
            <pc:docMk/>
            <pc:sldMk cId="599373940" sldId="279"/>
            <ac:picMk id="4" creationId="{A77CDD2A-AFD3-0864-6D67-957A858D6745}"/>
          </ac:picMkLst>
        </pc:picChg>
        <pc:picChg chg="del">
          <ac:chgData name="Chittaranjan Hens" userId="6fc03958433e8a43" providerId="LiveId" clId="{AE445185-F013-4E27-B402-5F71FF9385C1}" dt="2023-01-03T15:02:51.536" v="502" actId="478"/>
          <ac:picMkLst>
            <pc:docMk/>
            <pc:sldMk cId="599373940" sldId="279"/>
            <ac:picMk id="5" creationId="{12665B23-A417-B4CA-5BC6-903B06269B0E}"/>
          </ac:picMkLst>
        </pc:picChg>
      </pc:sldChg>
      <pc:sldChg chg="addSp delSp add del mod">
        <pc:chgData name="Chittaranjan Hens" userId="6fc03958433e8a43" providerId="LiveId" clId="{AE445185-F013-4E27-B402-5F71FF9385C1}" dt="2023-01-03T15:02:24.987" v="498" actId="47"/>
        <pc:sldMkLst>
          <pc:docMk/>
          <pc:sldMk cId="1897974961" sldId="279"/>
        </pc:sldMkLst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2" creationId="{1BB41B81-F349-E2F1-1D1D-52F0DFAD2D92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3" creationId="{CC9EC617-432E-504C-AA5D-0F29146F071D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6" creationId="{1873A2B1-51B7-544E-864C-CB3B010C5ED1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7" creationId="{4DDE2BAD-EE1C-E033-0A1E-C8C04BA16ECF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8" creationId="{B3031689-369D-8916-6267-CA57BCFD9A3D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9" creationId="{F4836751-FAB3-CC71-0429-0E7FF0967364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0" creationId="{3451BD7C-1B54-6FF2-B76A-B7C7DD500A59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1" creationId="{DFAB6E7D-E103-3FB2-3529-E37ABE77EB96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2" creationId="{F97BBD56-00FF-F8E0-EA61-B2CE20E326FB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3" creationId="{2DBF2367-129A-618D-C626-3CC27BC10894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4" creationId="{D9DDE725-6C80-2BC2-6596-60204E5D9760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5" creationId="{D523173F-DBE6-8A88-7892-8D5B099148AD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7" creationId="{F85CD333-F927-35AD-9B26-D704E9D39C34}"/>
          </ac:spMkLst>
        </pc:spChg>
        <pc:picChg chg="add del">
          <ac:chgData name="Chittaranjan Hens" userId="6fc03958433e8a43" providerId="LiveId" clId="{AE445185-F013-4E27-B402-5F71FF9385C1}" dt="2023-01-03T15:02:12.351" v="497" actId="478"/>
          <ac:picMkLst>
            <pc:docMk/>
            <pc:sldMk cId="1897974961" sldId="279"/>
            <ac:picMk id="4" creationId="{A77CDD2A-AFD3-0864-6D67-957A858D6745}"/>
          </ac:picMkLst>
        </pc:picChg>
        <pc:picChg chg="add del">
          <ac:chgData name="Chittaranjan Hens" userId="6fc03958433e8a43" providerId="LiveId" clId="{AE445185-F013-4E27-B402-5F71FF9385C1}" dt="2023-01-03T15:02:12.351" v="497" actId="478"/>
          <ac:picMkLst>
            <pc:docMk/>
            <pc:sldMk cId="1897974961" sldId="279"/>
            <ac:picMk id="5" creationId="{12665B23-A417-B4CA-5BC6-903B06269B0E}"/>
          </ac:picMkLst>
        </pc:picChg>
      </pc:sldChg>
      <pc:sldChg chg="addSp modSp add mod">
        <pc:chgData name="Chittaranjan Hens" userId="6fc03958433e8a43" providerId="LiveId" clId="{AE445185-F013-4E27-B402-5F71FF9385C1}" dt="2023-01-03T15:23:49.981" v="682" actId="1076"/>
        <pc:sldMkLst>
          <pc:docMk/>
          <pc:sldMk cId="663381156" sldId="280"/>
        </pc:sldMkLst>
        <pc:spChg chg="add mod">
          <ac:chgData name="Chittaranjan Hens" userId="6fc03958433e8a43" providerId="LiveId" clId="{AE445185-F013-4E27-B402-5F71FF9385C1}" dt="2023-01-03T15:23:49.981" v="682" actId="1076"/>
          <ac:spMkLst>
            <pc:docMk/>
            <pc:sldMk cId="663381156" sldId="280"/>
            <ac:spMk id="5" creationId="{970A6DA3-CD3A-362A-5264-DDD5DDD96283}"/>
          </ac:spMkLst>
        </pc:spChg>
        <pc:spChg chg="add mod">
          <ac:chgData name="Chittaranjan Hens" userId="6fc03958433e8a43" providerId="LiveId" clId="{AE445185-F013-4E27-B402-5F71FF9385C1}" dt="2023-01-03T15:23:44.437" v="681" actId="14100"/>
          <ac:spMkLst>
            <pc:docMk/>
            <pc:sldMk cId="663381156" sldId="280"/>
            <ac:spMk id="10" creationId="{58D09B02-3E56-1F86-86CD-C52C90DCC292}"/>
          </ac:spMkLst>
        </pc:spChg>
        <pc:picChg chg="mod">
          <ac:chgData name="Chittaranjan Hens" userId="6fc03958433e8a43" providerId="LiveId" clId="{AE445185-F013-4E27-B402-5F71FF9385C1}" dt="2023-01-03T15:23:37.327" v="680" actId="1076"/>
          <ac:picMkLst>
            <pc:docMk/>
            <pc:sldMk cId="663381156" sldId="280"/>
            <ac:picMk id="4" creationId="{A77CDD2A-AFD3-0864-6D67-957A858D6745}"/>
          </ac:picMkLst>
        </pc:picChg>
      </pc:sldChg>
      <pc:sldChg chg="add del">
        <pc:chgData name="Chittaranjan Hens" userId="6fc03958433e8a43" providerId="LiveId" clId="{AE445185-F013-4E27-B402-5F71FF9385C1}" dt="2023-01-03T15:22:06.651" v="646"/>
        <pc:sldMkLst>
          <pc:docMk/>
          <pc:sldMk cId="1042927799" sldId="281"/>
        </pc:sldMkLst>
      </pc:sldChg>
      <pc:sldChg chg="addSp delSp modSp add mod">
        <pc:chgData name="Chittaranjan Hens" userId="6fc03958433e8a43" providerId="LiveId" clId="{AE445185-F013-4E27-B402-5F71FF9385C1}" dt="2023-01-03T15:28:29.157" v="705" actId="1076"/>
        <pc:sldMkLst>
          <pc:docMk/>
          <pc:sldMk cId="2761927713" sldId="281"/>
        </pc:sldMkLst>
        <pc:picChg chg="add mod">
          <ac:chgData name="Chittaranjan Hens" userId="6fc03958433e8a43" providerId="LiveId" clId="{AE445185-F013-4E27-B402-5F71FF9385C1}" dt="2023-01-03T15:28:29.157" v="705" actId="1076"/>
          <ac:picMkLst>
            <pc:docMk/>
            <pc:sldMk cId="2761927713" sldId="281"/>
            <ac:picMk id="11" creationId="{A0C8710E-C896-E74D-9482-4C88BC473CBB}"/>
          </ac:picMkLst>
        </pc:picChg>
        <pc:picChg chg="add del mod">
          <ac:chgData name="Chittaranjan Hens" userId="6fc03958433e8a43" providerId="LiveId" clId="{AE445185-F013-4E27-B402-5F71FF9385C1}" dt="2023-01-03T15:28:27.197" v="704" actId="478"/>
          <ac:picMkLst>
            <pc:docMk/>
            <pc:sldMk cId="2761927713" sldId="281"/>
            <ac:picMk id="18" creationId="{B99A380F-5A51-F5A2-7D9D-456A21A7F5B9}"/>
          </ac:picMkLst>
        </pc:picChg>
      </pc:sldChg>
      <pc:sldChg chg="add del">
        <pc:chgData name="Chittaranjan Hens" userId="6fc03958433e8a43" providerId="LiveId" clId="{AE445185-F013-4E27-B402-5F71FF9385C1}" dt="2023-01-03T15:22:02.086" v="644"/>
        <pc:sldMkLst>
          <pc:docMk/>
          <pc:sldMk cId="3739169544" sldId="281"/>
        </pc:sldMkLst>
      </pc:sldChg>
      <pc:sldChg chg="addSp modSp add mod modAnim">
        <pc:chgData name="Chittaranjan Hens" userId="6fc03958433e8a43" providerId="LiveId" clId="{AE445185-F013-4E27-B402-5F71FF9385C1}" dt="2023-01-03T17:03:51.717" v="851"/>
        <pc:sldMkLst>
          <pc:docMk/>
          <pc:sldMk cId="1568558789" sldId="282"/>
        </pc:sldMkLst>
        <pc:spChg chg="add mod">
          <ac:chgData name="Chittaranjan Hens" userId="6fc03958433e8a43" providerId="LiveId" clId="{AE445185-F013-4E27-B402-5F71FF9385C1}" dt="2023-01-03T17:03:44.892" v="850" actId="207"/>
          <ac:spMkLst>
            <pc:docMk/>
            <pc:sldMk cId="1568558789" sldId="282"/>
            <ac:spMk id="8" creationId="{8FEFE027-CC44-EA6C-B79E-3DBB4E0247AF}"/>
          </ac:spMkLst>
        </pc:spChg>
        <pc:picChg chg="mod">
          <ac:chgData name="Chittaranjan Hens" userId="6fc03958433e8a43" providerId="LiveId" clId="{AE445185-F013-4E27-B402-5F71FF9385C1}" dt="2023-01-03T17:03:05.275" v="833" actId="1076"/>
          <ac:picMkLst>
            <pc:docMk/>
            <pc:sldMk cId="1568558789" sldId="282"/>
            <ac:picMk id="4" creationId="{A77CDD2A-AFD3-0864-6D67-957A858D6745}"/>
          </ac:picMkLst>
        </pc:picChg>
      </pc:sldChg>
      <pc:sldChg chg="addSp delSp modSp add mod">
        <pc:chgData name="Chittaranjan Hens" userId="6fc03958433e8a43" providerId="LiveId" clId="{AE445185-F013-4E27-B402-5F71FF9385C1}" dt="2023-01-03T15:29:37.159" v="744" actId="1076"/>
        <pc:sldMkLst>
          <pc:docMk/>
          <pc:sldMk cId="496438074" sldId="283"/>
        </pc:sldMkLst>
        <pc:spChg chg="add mod">
          <ac:chgData name="Chittaranjan Hens" userId="6fc03958433e8a43" providerId="LiveId" clId="{AE445185-F013-4E27-B402-5F71FF9385C1}" dt="2023-01-03T15:29:33.517" v="743" actId="14100"/>
          <ac:spMkLst>
            <pc:docMk/>
            <pc:sldMk cId="496438074" sldId="283"/>
            <ac:spMk id="5" creationId="{59E96C41-EC46-C7C1-F699-BCFE703524C6}"/>
          </ac:spMkLst>
        </pc:spChg>
        <pc:spChg chg="del">
          <ac:chgData name="Chittaranjan Hens" userId="6fc03958433e8a43" providerId="LiveId" clId="{AE445185-F013-4E27-B402-5F71FF9385C1}" dt="2023-01-03T15:28:55.309" v="709" actId="478"/>
          <ac:spMkLst>
            <pc:docMk/>
            <pc:sldMk cId="496438074" sldId="283"/>
            <ac:spMk id="24" creationId="{E306A1FA-A972-6880-8A1D-886D17FD3054}"/>
          </ac:spMkLst>
        </pc:spChg>
        <pc:picChg chg="add mod">
          <ac:chgData name="Chittaranjan Hens" userId="6fc03958433e8a43" providerId="LiveId" clId="{AE445185-F013-4E27-B402-5F71FF9385C1}" dt="2023-01-03T15:29:37.159" v="744" actId="1076"/>
          <ac:picMkLst>
            <pc:docMk/>
            <pc:sldMk cId="496438074" sldId="283"/>
            <ac:picMk id="3" creationId="{20F06090-7992-39DE-87F5-B8D29C484EC3}"/>
          </ac:picMkLst>
        </pc:picChg>
        <pc:picChg chg="del mod">
          <ac:chgData name="Chittaranjan Hens" userId="6fc03958433e8a43" providerId="LiveId" clId="{AE445185-F013-4E27-B402-5F71FF9385C1}" dt="2023-01-03T15:28:53.117" v="708" actId="478"/>
          <ac:picMkLst>
            <pc:docMk/>
            <pc:sldMk cId="496438074" sldId="283"/>
            <ac:picMk id="23" creationId="{58A8FC9A-94B9-BF69-48DB-4E451979AE26}"/>
          </ac:picMkLst>
        </pc:picChg>
      </pc:sldChg>
      <pc:sldChg chg="addSp delSp modSp add mod">
        <pc:chgData name="Chittaranjan Hens" userId="6fc03958433e8a43" providerId="LiveId" clId="{AE445185-F013-4E27-B402-5F71FF9385C1}" dt="2023-01-03T15:31:04.273" v="778" actId="20577"/>
        <pc:sldMkLst>
          <pc:docMk/>
          <pc:sldMk cId="2135909111" sldId="284"/>
        </pc:sldMkLst>
        <pc:spChg chg="add mod">
          <ac:chgData name="Chittaranjan Hens" userId="6fc03958433e8a43" providerId="LiveId" clId="{AE445185-F013-4E27-B402-5F71FF9385C1}" dt="2023-01-03T15:30:28.202" v="766" actId="14100"/>
          <ac:spMkLst>
            <pc:docMk/>
            <pc:sldMk cId="2135909111" sldId="284"/>
            <ac:spMk id="8" creationId="{695C6EDE-3FE6-B4E2-F45A-A96D4393CCBC}"/>
          </ac:spMkLst>
        </pc:spChg>
        <pc:spChg chg="add mod">
          <ac:chgData name="Chittaranjan Hens" userId="6fc03958433e8a43" providerId="LiveId" clId="{AE445185-F013-4E27-B402-5F71FF9385C1}" dt="2023-01-03T15:31:04.273" v="778" actId="20577"/>
          <ac:spMkLst>
            <pc:docMk/>
            <pc:sldMk cId="2135909111" sldId="284"/>
            <ac:spMk id="11" creationId="{E8C714B6-94E1-2239-55D0-ABCC6DD96927}"/>
          </ac:spMkLst>
        </pc:spChg>
        <pc:picChg chg="add mod">
          <ac:chgData name="Chittaranjan Hens" userId="6fc03958433e8a43" providerId="LiveId" clId="{AE445185-F013-4E27-B402-5F71FF9385C1}" dt="2023-01-03T15:30:06.350" v="747" actId="1076"/>
          <ac:picMkLst>
            <pc:docMk/>
            <pc:sldMk cId="2135909111" sldId="284"/>
            <ac:picMk id="6" creationId="{3A765D4B-517C-0880-A3DA-44CE4E4EFF61}"/>
          </ac:picMkLst>
        </pc:picChg>
        <pc:picChg chg="add del mod">
          <ac:chgData name="Chittaranjan Hens" userId="6fc03958433e8a43" providerId="LiveId" clId="{AE445185-F013-4E27-B402-5F71FF9385C1}" dt="2023-01-03T15:30:11.715" v="749"/>
          <ac:picMkLst>
            <pc:docMk/>
            <pc:sldMk cId="2135909111" sldId="284"/>
            <ac:picMk id="7" creationId="{D8A034BA-AECD-35D4-8CF7-8E517E962F64}"/>
          </ac:picMkLst>
        </pc:picChg>
        <pc:picChg chg="add mod">
          <ac:chgData name="Chittaranjan Hens" userId="6fc03958433e8a43" providerId="LiveId" clId="{AE445185-F013-4E27-B402-5F71FF9385C1}" dt="2023-01-03T15:30:55.375" v="769" actId="1076"/>
          <ac:picMkLst>
            <pc:docMk/>
            <pc:sldMk cId="2135909111" sldId="284"/>
            <ac:picMk id="10" creationId="{7F631E6A-B1B8-AF4D-23F2-00872D0F9AB8}"/>
          </ac:picMkLst>
        </pc:picChg>
      </pc:sldChg>
      <pc:sldChg chg="addSp delSp modSp add mod">
        <pc:chgData name="Chittaranjan Hens" userId="6fc03958433e8a43" providerId="LiveId" clId="{AE445185-F013-4E27-B402-5F71FF9385C1}" dt="2023-01-04T02:21:13.297" v="900" actId="478"/>
        <pc:sldMkLst>
          <pc:docMk/>
          <pc:sldMk cId="3002433760" sldId="295"/>
        </pc:sldMkLst>
        <pc:spChg chg="del">
          <ac:chgData name="Chittaranjan Hens" userId="6fc03958433e8a43" providerId="LiveId" clId="{AE445185-F013-4E27-B402-5F71FF9385C1}" dt="2023-01-03T17:07:37.507" v="857" actId="478"/>
          <ac:spMkLst>
            <pc:docMk/>
            <pc:sldMk cId="3002433760" sldId="295"/>
            <ac:spMk id="2" creationId="{05FFAEAB-A839-A84A-9EB5-1DB16313F77C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3" creationId="{6EBD50F0-E300-DE43-83D4-11EAFAA4C9E9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4" creationId="{D2EF90D0-5306-254B-8563-3757FED0BCEA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5" creationId="{43367801-E8E1-284C-A048-47FB221A799E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6" creationId="{F2897EDA-33A4-60B5-E7B4-6C38ED95E5FE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7" creationId="{EA28D0C2-63AC-2B49-85F8-8A2269FDCFFD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8" creationId="{06B4E6E3-9C83-7834-438B-D0DD27F24D1A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10" creationId="{CCCCFC4C-FAED-59B2-AA6E-C7C9BAB87CCF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11" creationId="{4DFD1CA4-7699-C6B0-E1C3-5A38A7C74B30}"/>
          </ac:spMkLst>
        </pc:spChg>
        <pc:spChg chg="add del mod">
          <ac:chgData name="Chittaranjan Hens" userId="6fc03958433e8a43" providerId="LiveId" clId="{AE445185-F013-4E27-B402-5F71FF9385C1}" dt="2023-01-04T02:21:13.297" v="900" actId="478"/>
          <ac:spMkLst>
            <pc:docMk/>
            <pc:sldMk cId="3002433760" sldId="295"/>
            <ac:spMk id="13" creationId="{EB726291-B002-8EEF-8C0C-DA8A7CB4452D}"/>
          </ac:spMkLst>
        </pc:spChg>
        <pc:picChg chg="add mod ord">
          <ac:chgData name="Chittaranjan Hens" userId="6fc03958433e8a43" providerId="LiveId" clId="{AE445185-F013-4E27-B402-5F71FF9385C1}" dt="2023-01-04T02:21:12.714" v="899" actId="14100"/>
          <ac:picMkLst>
            <pc:docMk/>
            <pc:sldMk cId="3002433760" sldId="295"/>
            <ac:picMk id="9" creationId="{6F35B338-96BF-2C84-71AA-EC72DCA0AFAE}"/>
          </ac:picMkLst>
        </pc:picChg>
      </pc:sldChg>
      <pc:sldChg chg="addSp delSp modSp add mod">
        <pc:chgData name="Chittaranjan Hens" userId="6fc03958433e8a43" providerId="LiveId" clId="{AE445185-F013-4E27-B402-5F71FF9385C1}" dt="2023-01-03T17:10:40.283" v="883"/>
        <pc:sldMkLst>
          <pc:docMk/>
          <pc:sldMk cId="1974607926" sldId="296"/>
        </pc:sldMkLst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" creationId="{24CEB429-6976-7140-88E0-7DA9445DD71E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3" creationId="{F875EC1E-22C7-984D-B567-16E4BBDCB180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4" creationId="{A67BA4E5-D011-6743-AA54-69A804BDB2A0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5" creationId="{2ECA01EE-D9DC-2543-A679-004B4BA7DBE6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" creationId="{0B1D48C7-DA43-5B4C-9609-5A41A013DEB2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8" creationId="{0C9ABE95-B48E-104B-BF5A-52425B4E7DAB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9" creationId="{174C7535-71EF-EF40-AF18-8E5DA11977F4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0" creationId="{73C90291-AA7A-E34C-BE39-464303B8ACAA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1" creationId="{FC76AD9C-F8EB-5842-A032-AC3F0BEED5A3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2" creationId="{E307B64B-EB9F-B848-B9EC-2595EF80D647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3" creationId="{0D278518-B513-004A-A8BB-784F67E3AAFB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4" creationId="{7A9431D4-BFB7-F541-8306-4E1958207094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6" creationId="{CA0C16FD-F26D-1B46-A728-A971CEA3910E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7" creationId="{33213E2F-0BE4-144D-8888-2E78895E71D2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9" creationId="{716F87E8-3D05-4443-9F9B-6C29E1731C54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0" creationId="{1B6A3E3F-7596-A740-8B1F-E3E788A8303F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2" creationId="{99BC90B4-8A11-F743-A7FA-ADCAA82EDBC2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3" creationId="{1A247624-EE29-8745-B53F-3ECCB7CEAF6E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4" creationId="{39CDE5AA-C9D1-A840-99F7-28555C81D274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5" creationId="{CC374B7D-8AEA-784B-96BC-FD53E9E1AE59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6" creationId="{B9F24583-CD6D-0041-B1DB-115A3808AFBB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7" creationId="{C0CC0AFA-4C09-C34F-939E-7E4B9932C4DE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8" creationId="{B5850011-5DFF-5941-B1A5-0F1DA8C61880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9" creationId="{75BF04AD-C9A7-AC4F-8B38-8DD1C558C37E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30" creationId="{DABBFEA3-43B1-3D48-8B82-50C15C60256C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56" creationId="{B3128DCC-196A-0546-8BB5-1BABDB11C500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57" creationId="{694313D9-35A8-8141-B8C7-668949D6A3A2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58" creationId="{E7C3A329-FB90-8B45-9615-2D471CA11855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0" creationId="{8EDE702A-ADEF-B84A-9F1A-95E869B2DDBC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1" creationId="{07A9DDCD-8577-594B-82ED-16DF385C2E3B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2" creationId="{427B16DB-7EE6-6245-89E7-24370C4E6D3C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4" creationId="{F98949CC-8437-A245-8F06-FD8FC3081FE4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5" creationId="{B13F3E21-C27B-E64E-B8DB-D6C5E86066B7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6" creationId="{2EFA7DD4-D3E8-B449-AC90-5B78C577E12D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8" creationId="{BF9A28E6-6087-014C-A0B1-1965F95D2E32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9" creationId="{971FB6A9-CE2D-9242-9FDE-B50D595E1A0F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0" creationId="{DC6A7B89-0BE5-1F41-A8BE-AE037FDC0828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1" creationId="{1AFDF438-7AB7-5049-9AC2-104AF2CADA8F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2" creationId="{C4838871-6A68-864C-A99F-F45562B31864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3" creationId="{514642C0-B07D-D340-9B7D-7523414A66A5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4" creationId="{7D318F6D-7413-FB46-BC2E-476A9E00DD2D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5" creationId="{51B4FD04-E321-8F48-8B16-6EA671C5939E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6" creationId="{5A14C113-127E-D54B-85A4-E0190ECC894F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7" creationId="{EFD58DE0-3C8E-0242-959E-464F4F7F817A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8" creationId="{DE76A025-69DC-A946-82CA-98CF74F0FAFE}"/>
          </ac:spMkLst>
        </pc:s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7" creationId="{FD2C76AD-26F5-8346-9191-BAC0A2D6336E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15" creationId="{DBD98FD9-6577-3046-A027-999E003FCA55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18" creationId="{95588A9C-2A37-7349-9818-8004673BFB83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21" creationId="{5F745DD5-2503-3549-A464-FBC856A3FF5B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31" creationId="{73951279-C622-EDD9-8D61-79B8BAB4B618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34" creationId="{992C66F9-BBE9-0148-9576-0AE27BB40466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35" creationId="{A7E4C253-117E-3D4B-9C26-6DDE1AFED12C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36" creationId="{5311016C-CD2D-3D43-8FAF-0AAF6C20EF13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59" creationId="{3B71B6F0-B8BC-8845-B69F-11612D706957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63" creationId="{EDFFC013-6CEF-6448-AEFA-722D5BF79746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67" creationId="{12E33A64-BA4C-AB4F-866D-6EEDFF168A13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94" creationId="{278516B5-BA9B-8449-BCBD-456A9F4A7C44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111" creationId="{3554097E-D9E3-6842-85BA-1D5C836FD2CB}"/>
          </ac:grpSpMkLst>
        </pc:grpChg>
        <pc:picChg chg="add del mod ord">
          <ac:chgData name="Chittaranjan Hens" userId="6fc03958433e8a43" providerId="LiveId" clId="{AE445185-F013-4E27-B402-5F71FF9385C1}" dt="2023-01-03T17:08:22.500" v="869"/>
          <ac:picMkLst>
            <pc:docMk/>
            <pc:sldMk cId="1974607926" sldId="296"/>
            <ac:picMk id="32" creationId="{5449D988-6874-A58E-32BE-413B5139F11E}"/>
          </ac:picMkLst>
        </pc:picChg>
        <pc:picChg chg="add del mod ord">
          <ac:chgData name="Chittaranjan Hens" userId="6fc03958433e8a43" providerId="LiveId" clId="{AE445185-F013-4E27-B402-5F71FF9385C1}" dt="2023-01-03T17:09:55.665" v="879"/>
          <ac:picMkLst>
            <pc:docMk/>
            <pc:sldMk cId="1974607926" sldId="296"/>
            <ac:picMk id="33" creationId="{A9A4D5E0-C3C5-BCFA-03C4-9056BC64874D}"/>
          </ac:picMkLst>
        </pc:picChg>
        <pc:picChg chg="add del mod">
          <ac:chgData name="Chittaranjan Hens" userId="6fc03958433e8a43" providerId="LiveId" clId="{AE445185-F013-4E27-B402-5F71FF9385C1}" dt="2023-01-03T17:09:55.248" v="878"/>
          <ac:picMkLst>
            <pc:docMk/>
            <pc:sldMk cId="1974607926" sldId="296"/>
            <ac:picMk id="37" creationId="{99072AA8-3EEA-12DF-2155-2CC9296B66D0}"/>
          </ac:picMkLst>
        </pc:picChg>
        <pc:picChg chg="add mod ord">
          <ac:chgData name="Chittaranjan Hens" userId="6fc03958433e8a43" providerId="LiveId" clId="{AE445185-F013-4E27-B402-5F71FF9385C1}" dt="2023-01-03T17:10:40.283" v="883"/>
          <ac:picMkLst>
            <pc:docMk/>
            <pc:sldMk cId="1974607926" sldId="296"/>
            <ac:picMk id="38" creationId="{5B2E1C47-079A-C3DF-081E-D065C1DB2C42}"/>
          </ac:picMkLst>
        </pc:picChg>
      </pc:sldChg>
      <pc:sldChg chg="addSp modSp add mod">
        <pc:chgData name="Chittaranjan Hens" userId="6fc03958433e8a43" providerId="LiveId" clId="{AE445185-F013-4E27-B402-5F71FF9385C1}" dt="2023-01-03T17:10:50.504" v="885" actId="167"/>
        <pc:sldMkLst>
          <pc:docMk/>
          <pc:sldMk cId="1419003722" sldId="297"/>
        </pc:sldMkLst>
        <pc:picChg chg="add mod ord">
          <ac:chgData name="Chittaranjan Hens" userId="6fc03958433e8a43" providerId="LiveId" clId="{AE445185-F013-4E27-B402-5F71FF9385C1}" dt="2023-01-03T17:10:50.504" v="885" actId="167"/>
          <ac:picMkLst>
            <pc:docMk/>
            <pc:sldMk cId="1419003722" sldId="297"/>
            <ac:picMk id="52" creationId="{E62C25B2-98D9-DA62-9144-4F576F93659A}"/>
          </ac:picMkLst>
        </pc:picChg>
      </pc:sldChg>
      <pc:sldChg chg="addSp modSp add mod">
        <pc:chgData name="Chittaranjan Hens" userId="6fc03958433e8a43" providerId="LiveId" clId="{AE445185-F013-4E27-B402-5F71FF9385C1}" dt="2023-01-03T17:10:57.910" v="887" actId="167"/>
        <pc:sldMkLst>
          <pc:docMk/>
          <pc:sldMk cId="478051190" sldId="298"/>
        </pc:sldMkLst>
        <pc:picChg chg="add mod ord">
          <ac:chgData name="Chittaranjan Hens" userId="6fc03958433e8a43" providerId="LiveId" clId="{AE445185-F013-4E27-B402-5F71FF9385C1}" dt="2023-01-03T17:10:57.910" v="887" actId="167"/>
          <ac:picMkLst>
            <pc:docMk/>
            <pc:sldMk cId="478051190" sldId="298"/>
            <ac:picMk id="7" creationId="{D49521C3-CCA9-6852-5B0F-C1B21A61DD83}"/>
          </ac:picMkLst>
        </pc:picChg>
      </pc:sldChg>
      <pc:sldChg chg="addSp modSp add mod">
        <pc:chgData name="Chittaranjan Hens" userId="6fc03958433e8a43" providerId="LiveId" clId="{AE445185-F013-4E27-B402-5F71FF9385C1}" dt="2023-01-03T17:11:09.167" v="891" actId="167"/>
        <pc:sldMkLst>
          <pc:docMk/>
          <pc:sldMk cId="121351726" sldId="299"/>
        </pc:sldMkLst>
        <pc:picChg chg="add mod ord">
          <ac:chgData name="Chittaranjan Hens" userId="6fc03958433e8a43" providerId="LiveId" clId="{AE445185-F013-4E27-B402-5F71FF9385C1}" dt="2023-01-03T17:11:09.167" v="891" actId="167"/>
          <ac:picMkLst>
            <pc:docMk/>
            <pc:sldMk cId="121351726" sldId="299"/>
            <ac:picMk id="5" creationId="{189CFBC0-1007-82E6-E7E4-9F911A4B50C1}"/>
          </ac:picMkLst>
        </pc:picChg>
      </pc:sldChg>
      <pc:sldChg chg="addSp modSp add mod">
        <pc:chgData name="Chittaranjan Hens" userId="6fc03958433e8a43" providerId="LiveId" clId="{AE445185-F013-4E27-B402-5F71FF9385C1}" dt="2023-01-03T17:11:14.748" v="893" actId="167"/>
        <pc:sldMkLst>
          <pc:docMk/>
          <pc:sldMk cId="4121662994" sldId="327"/>
        </pc:sldMkLst>
        <pc:picChg chg="add mod ord">
          <ac:chgData name="Chittaranjan Hens" userId="6fc03958433e8a43" providerId="LiveId" clId="{AE445185-F013-4E27-B402-5F71FF9385C1}" dt="2023-01-03T17:11:14.748" v="893" actId="167"/>
          <ac:picMkLst>
            <pc:docMk/>
            <pc:sldMk cId="4121662994" sldId="327"/>
            <ac:picMk id="7" creationId="{242B0C1B-3A8A-4530-250A-BE7DA9940090}"/>
          </ac:picMkLst>
        </pc:picChg>
      </pc:sldChg>
      <pc:sldChg chg="addSp modSp add mod">
        <pc:chgData name="Chittaranjan Hens" userId="6fc03958433e8a43" providerId="LiveId" clId="{AE445185-F013-4E27-B402-5F71FF9385C1}" dt="2023-01-03T17:11:03.211" v="889" actId="167"/>
        <pc:sldMkLst>
          <pc:docMk/>
          <pc:sldMk cId="88886105" sldId="330"/>
        </pc:sldMkLst>
        <pc:picChg chg="add mod ord">
          <ac:chgData name="Chittaranjan Hens" userId="6fc03958433e8a43" providerId="LiveId" clId="{AE445185-F013-4E27-B402-5F71FF9385C1}" dt="2023-01-03T17:11:03.211" v="889" actId="167"/>
          <ac:picMkLst>
            <pc:docMk/>
            <pc:sldMk cId="88886105" sldId="330"/>
            <ac:picMk id="2" creationId="{15DB861F-6AF6-BBA4-FFB8-B3FDCE6C1275}"/>
          </ac:picMkLst>
        </pc:picChg>
      </pc:sldChg>
      <pc:sldChg chg="addSp delSp modSp add del mod">
        <pc:chgData name="Chittaranjan Hens" userId="6fc03958433e8a43" providerId="LiveId" clId="{AE445185-F013-4E27-B402-5F71FF9385C1}" dt="2023-01-04T02:22:06.643" v="908" actId="2890"/>
        <pc:sldMkLst>
          <pc:docMk/>
          <pc:sldMk cId="235514318" sldId="331"/>
        </pc:sldMkLst>
        <pc:picChg chg="add del mod">
          <ac:chgData name="Chittaranjan Hens" userId="6fc03958433e8a43" providerId="LiveId" clId="{AE445185-F013-4E27-B402-5F71FF9385C1}" dt="2023-01-04T02:22:05.056" v="907" actId="1440"/>
          <ac:picMkLst>
            <pc:docMk/>
            <pc:sldMk cId="235514318" sldId="331"/>
            <ac:picMk id="7" creationId="{242B0C1B-3A8A-4530-250A-BE7DA9940090}"/>
          </ac:picMkLst>
        </pc:picChg>
      </pc:sldChg>
      <pc:sldChg chg="addSp delSp modSp add mod">
        <pc:chgData name="Chittaranjan Hens" userId="6fc03958433e8a43" providerId="LiveId" clId="{AE445185-F013-4E27-B402-5F71FF9385C1}" dt="2023-01-04T02:29:16.579" v="985" actId="207"/>
        <pc:sldMkLst>
          <pc:docMk/>
          <pc:sldMk cId="569048894" sldId="331"/>
        </pc:sldMkLst>
        <pc:spChg chg="del">
          <ac:chgData name="Chittaranjan Hens" userId="6fc03958433e8a43" providerId="LiveId" clId="{AE445185-F013-4E27-B402-5F71FF9385C1}" dt="2023-01-04T02:23:42.445" v="912" actId="478"/>
          <ac:spMkLst>
            <pc:docMk/>
            <pc:sldMk cId="569048894" sldId="331"/>
            <ac:spMk id="9" creationId="{A75120FB-78AE-BDDC-4CDD-3E14F3B6F982}"/>
          </ac:spMkLst>
        </pc:spChg>
        <pc:spChg chg="del">
          <ac:chgData name="Chittaranjan Hens" userId="6fc03958433e8a43" providerId="LiveId" clId="{AE445185-F013-4E27-B402-5F71FF9385C1}" dt="2023-01-04T02:23:36.386" v="910" actId="478"/>
          <ac:spMkLst>
            <pc:docMk/>
            <pc:sldMk cId="569048894" sldId="331"/>
            <ac:spMk id="10" creationId="{1C15AE70-CE66-C80A-3774-62D466699564}"/>
          </ac:spMkLst>
        </pc:spChg>
        <pc:spChg chg="del">
          <ac:chgData name="Chittaranjan Hens" userId="6fc03958433e8a43" providerId="LiveId" clId="{AE445185-F013-4E27-B402-5F71FF9385C1}" dt="2023-01-04T02:23:44.968" v="913" actId="478"/>
          <ac:spMkLst>
            <pc:docMk/>
            <pc:sldMk cId="569048894" sldId="331"/>
            <ac:spMk id="11" creationId="{1FF2F98F-485E-1D68-FF73-11DB93DEC4A1}"/>
          </ac:spMkLst>
        </pc:spChg>
        <pc:spChg chg="add mod">
          <ac:chgData name="Chittaranjan Hens" userId="6fc03958433e8a43" providerId="LiveId" clId="{AE445185-F013-4E27-B402-5F71FF9385C1}" dt="2023-01-04T02:28:47.924" v="960" actId="1076"/>
          <ac:spMkLst>
            <pc:docMk/>
            <pc:sldMk cId="569048894" sldId="331"/>
            <ac:spMk id="13" creationId="{606072B6-152B-1B78-B7DF-CC8B7A59BFE6}"/>
          </ac:spMkLst>
        </pc:spChg>
        <pc:spChg chg="add del mod">
          <ac:chgData name="Chittaranjan Hens" userId="6fc03958433e8a43" providerId="LiveId" clId="{AE445185-F013-4E27-B402-5F71FF9385C1}" dt="2023-01-04T02:28:43.421" v="959" actId="478"/>
          <ac:spMkLst>
            <pc:docMk/>
            <pc:sldMk cId="569048894" sldId="331"/>
            <ac:spMk id="15" creationId="{011F0240-892C-55F4-B3D2-B3AF12991600}"/>
          </ac:spMkLst>
        </pc:spChg>
        <pc:spChg chg="add mod">
          <ac:chgData name="Chittaranjan Hens" userId="6fc03958433e8a43" providerId="LiveId" clId="{AE445185-F013-4E27-B402-5F71FF9385C1}" dt="2023-01-04T02:29:16.579" v="985" actId="207"/>
          <ac:spMkLst>
            <pc:docMk/>
            <pc:sldMk cId="569048894" sldId="331"/>
            <ac:spMk id="16" creationId="{9843C92F-A55D-3ED5-B907-61E7D71771B1}"/>
          </ac:spMkLst>
        </pc:spChg>
        <pc:picChg chg="add mod">
          <ac:chgData name="Chittaranjan Hens" userId="6fc03958433e8a43" providerId="LiveId" clId="{AE445185-F013-4E27-B402-5F71FF9385C1}" dt="2023-01-04T02:26:45.584" v="933" actId="1076"/>
          <ac:picMkLst>
            <pc:docMk/>
            <pc:sldMk cId="569048894" sldId="331"/>
            <ac:picMk id="3" creationId="{993204F7-4391-D410-2A5A-55217FC409AB}"/>
          </ac:picMkLst>
        </pc:picChg>
        <pc:picChg chg="mod">
          <ac:chgData name="Chittaranjan Hens" userId="6fc03958433e8a43" providerId="LiveId" clId="{AE445185-F013-4E27-B402-5F71FF9385C1}" dt="2023-01-04T02:26:52.623" v="936" actId="1076"/>
          <ac:picMkLst>
            <pc:docMk/>
            <pc:sldMk cId="569048894" sldId="331"/>
            <ac:picMk id="4" creationId="{A77CDD2A-AFD3-0864-6D67-957A858D6745}"/>
          </ac:picMkLst>
        </pc:picChg>
        <pc:picChg chg="del">
          <ac:chgData name="Chittaranjan Hens" userId="6fc03958433e8a43" providerId="LiveId" clId="{AE445185-F013-4E27-B402-5F71FF9385C1}" dt="2023-01-04T02:23:39.961" v="911" actId="478"/>
          <ac:picMkLst>
            <pc:docMk/>
            <pc:sldMk cId="569048894" sldId="331"/>
            <ac:picMk id="6" creationId="{2379BE4A-499A-5A0A-60BA-F746720A2694}"/>
          </ac:picMkLst>
        </pc:picChg>
        <pc:picChg chg="add mod">
          <ac:chgData name="Chittaranjan Hens" userId="6fc03958433e8a43" providerId="LiveId" clId="{AE445185-F013-4E27-B402-5F71FF9385C1}" dt="2023-01-04T02:26:49.068" v="934" actId="1076"/>
          <ac:picMkLst>
            <pc:docMk/>
            <pc:sldMk cId="569048894" sldId="331"/>
            <ac:picMk id="7" creationId="{ADBD6A3F-8178-A1FC-F7D2-45F0E5A90BFA}"/>
          </ac:picMkLst>
        </pc:picChg>
        <pc:picChg chg="del">
          <ac:chgData name="Chittaranjan Hens" userId="6fc03958433e8a43" providerId="LiveId" clId="{AE445185-F013-4E27-B402-5F71FF9385C1}" dt="2023-01-04T02:23:47.542" v="914" actId="478"/>
          <ac:picMkLst>
            <pc:docMk/>
            <pc:sldMk cId="569048894" sldId="331"/>
            <ac:picMk id="17" creationId="{B9679940-21A7-2F06-671B-47B41B7374D7}"/>
          </ac:picMkLst>
        </pc:picChg>
      </pc:sldChg>
      <pc:sldChg chg="delSp add mod">
        <pc:chgData name="Chittaranjan Hens" userId="6fc03958433e8a43" providerId="LiveId" clId="{AE445185-F013-4E27-B402-5F71FF9385C1}" dt="2023-01-04T02:28:33.140" v="958" actId="478"/>
        <pc:sldMkLst>
          <pc:docMk/>
          <pc:sldMk cId="4428162" sldId="332"/>
        </pc:sldMkLst>
        <pc:spChg chg="del">
          <ac:chgData name="Chittaranjan Hens" userId="6fc03958433e8a43" providerId="LiveId" clId="{AE445185-F013-4E27-B402-5F71FF9385C1}" dt="2023-01-04T02:28:33.140" v="958" actId="478"/>
          <ac:spMkLst>
            <pc:docMk/>
            <pc:sldMk cId="4428162" sldId="332"/>
            <ac:spMk id="15" creationId="{011F0240-892C-55F4-B3D2-B3AF12991600}"/>
          </ac:spMkLst>
        </pc:spChg>
      </pc:sldChg>
      <pc:sldChg chg="add del">
        <pc:chgData name="Chittaranjan Hens" userId="6fc03958433e8a43" providerId="LiveId" clId="{AE445185-F013-4E27-B402-5F71FF9385C1}" dt="2023-01-04T02:24:01.043" v="916" actId="47"/>
        <pc:sldMkLst>
          <pc:docMk/>
          <pc:sldMk cId="3097186255" sldId="332"/>
        </pc:sldMkLst>
      </pc:sldChg>
      <pc:sldChg chg="modSp add mod">
        <pc:chgData name="Chittaranjan Hens" userId="6fc03958433e8a43" providerId="LiveId" clId="{AE445185-F013-4E27-B402-5F71FF9385C1}" dt="2023-01-04T02:39:52.058" v="1271" actId="1076"/>
        <pc:sldMkLst>
          <pc:docMk/>
          <pc:sldMk cId="1251487997" sldId="333"/>
        </pc:sldMkLst>
        <pc:spChg chg="mod">
          <ac:chgData name="Chittaranjan Hens" userId="6fc03958433e8a43" providerId="LiveId" clId="{AE445185-F013-4E27-B402-5F71FF9385C1}" dt="2023-01-04T02:39:52.058" v="1271" actId="1076"/>
          <ac:spMkLst>
            <pc:docMk/>
            <pc:sldMk cId="1251487997" sldId="333"/>
            <ac:spMk id="15" creationId="{011F0240-892C-55F4-B3D2-B3AF12991600}"/>
          </ac:spMkLst>
        </pc:spChg>
      </pc:sldChg>
      <pc:sldChg chg="addSp delSp modSp add mod ord">
        <pc:chgData name="Chittaranjan Hens" userId="6fc03958433e8a43" providerId="LiveId" clId="{AE445185-F013-4E27-B402-5F71FF9385C1}" dt="2023-01-04T02:36:25.932" v="1082" actId="478"/>
        <pc:sldMkLst>
          <pc:docMk/>
          <pc:sldMk cId="2298120832" sldId="334"/>
        </pc:sldMkLst>
        <pc:spChg chg="mod">
          <ac:chgData name="Chittaranjan Hens" userId="6fc03958433e8a43" providerId="LiveId" clId="{AE445185-F013-4E27-B402-5F71FF9385C1}" dt="2023-01-04T02:32:08.471" v="1033" actId="1076"/>
          <ac:spMkLst>
            <pc:docMk/>
            <pc:sldMk cId="2298120832" sldId="334"/>
            <ac:spMk id="8" creationId="{25DB9404-1245-DBD1-0A6B-C45569333CB3}"/>
          </ac:spMkLst>
        </pc:spChg>
        <pc:spChg chg="add del mod">
          <ac:chgData name="Chittaranjan Hens" userId="6fc03958433e8a43" providerId="LiveId" clId="{AE445185-F013-4E27-B402-5F71FF9385C1}" dt="2023-01-04T02:34:15.616" v="1049" actId="478"/>
          <ac:spMkLst>
            <pc:docMk/>
            <pc:sldMk cId="2298120832" sldId="334"/>
            <ac:spMk id="10" creationId="{7CAC36BD-3393-6F79-0B70-8B0E059D5A1A}"/>
          </ac:spMkLst>
        </pc:spChg>
        <pc:spChg chg="del">
          <ac:chgData name="Chittaranjan Hens" userId="6fc03958433e8a43" providerId="LiveId" clId="{AE445185-F013-4E27-B402-5F71FF9385C1}" dt="2023-01-04T02:30:54.494" v="991" actId="478"/>
          <ac:spMkLst>
            <pc:docMk/>
            <pc:sldMk cId="2298120832" sldId="334"/>
            <ac:spMk id="13" creationId="{606072B6-152B-1B78-B7DF-CC8B7A59BFE6}"/>
          </ac:spMkLst>
        </pc:spChg>
        <pc:spChg chg="add del mod">
          <ac:chgData name="Chittaranjan Hens" userId="6fc03958433e8a43" providerId="LiveId" clId="{AE445185-F013-4E27-B402-5F71FF9385C1}" dt="2023-01-04T02:36:25.932" v="1082" actId="478"/>
          <ac:spMkLst>
            <pc:docMk/>
            <pc:sldMk cId="2298120832" sldId="334"/>
            <ac:spMk id="15" creationId="{7009F22E-0923-8C49-F56D-B442E6C28490}"/>
          </ac:spMkLst>
        </pc:spChg>
        <pc:spChg chg="add del mod">
          <ac:chgData name="Chittaranjan Hens" userId="6fc03958433e8a43" providerId="LiveId" clId="{AE445185-F013-4E27-B402-5F71FF9385C1}" dt="2023-01-04T02:36:25.932" v="1082" actId="478"/>
          <ac:spMkLst>
            <pc:docMk/>
            <pc:sldMk cId="2298120832" sldId="334"/>
            <ac:spMk id="17" creationId="{7AFDFA64-62F3-27C4-2FF5-73D72F20A01B}"/>
          </ac:spMkLst>
        </pc:spChg>
        <pc:spChg chg="add del mod">
          <ac:chgData name="Chittaranjan Hens" userId="6fc03958433e8a43" providerId="LiveId" clId="{AE445185-F013-4E27-B402-5F71FF9385C1}" dt="2023-01-04T02:36:25.932" v="1082" actId="478"/>
          <ac:spMkLst>
            <pc:docMk/>
            <pc:sldMk cId="2298120832" sldId="334"/>
            <ac:spMk id="19" creationId="{231B7F6E-0B32-5162-5C41-6A07E7D2F681}"/>
          </ac:spMkLst>
        </pc:spChg>
        <pc:graphicFrameChg chg="add del mod">
          <ac:chgData name="Chittaranjan Hens" userId="6fc03958433e8a43" providerId="LiveId" clId="{AE445185-F013-4E27-B402-5F71FF9385C1}" dt="2023-01-04T02:36:25.932" v="1082" actId="478"/>
          <ac:graphicFrameMkLst>
            <pc:docMk/>
            <pc:sldMk cId="2298120832" sldId="334"/>
            <ac:graphicFrameMk id="11" creationId="{A25EE226-FC1E-6DE7-6DAA-CA1453567AAA}"/>
          </ac:graphicFrameMkLst>
        </pc:graphicFrameChg>
        <pc:graphicFrameChg chg="add del mod">
          <ac:chgData name="Chittaranjan Hens" userId="6fc03958433e8a43" providerId="LiveId" clId="{AE445185-F013-4E27-B402-5F71FF9385C1}" dt="2023-01-04T02:36:25.932" v="1082" actId="478"/>
          <ac:graphicFrameMkLst>
            <pc:docMk/>
            <pc:sldMk cId="2298120832" sldId="334"/>
            <ac:graphicFrameMk id="12" creationId="{A9E04F6C-81BB-0109-3A28-1EEE1A178087}"/>
          </ac:graphicFrameMkLst>
        </pc:graphicFrameChg>
        <pc:picChg chg="del">
          <ac:chgData name="Chittaranjan Hens" userId="6fc03958433e8a43" providerId="LiveId" clId="{AE445185-F013-4E27-B402-5F71FF9385C1}" dt="2023-01-04T02:30:51.698" v="990" actId="478"/>
          <ac:picMkLst>
            <pc:docMk/>
            <pc:sldMk cId="2298120832" sldId="334"/>
            <ac:picMk id="3" creationId="{993204F7-4391-D410-2A5A-55217FC409AB}"/>
          </ac:picMkLst>
        </pc:picChg>
        <pc:picChg chg="mod">
          <ac:chgData name="Chittaranjan Hens" userId="6fc03958433e8a43" providerId="LiveId" clId="{AE445185-F013-4E27-B402-5F71FF9385C1}" dt="2023-01-04T02:33:34.241" v="1044" actId="1076"/>
          <ac:picMkLst>
            <pc:docMk/>
            <pc:sldMk cId="2298120832" sldId="334"/>
            <ac:picMk id="4" creationId="{A77CDD2A-AFD3-0864-6D67-957A858D6745}"/>
          </ac:picMkLst>
        </pc:picChg>
        <pc:picChg chg="add del mod">
          <ac:chgData name="Chittaranjan Hens" userId="6fc03958433e8a43" providerId="LiveId" clId="{AE445185-F013-4E27-B402-5F71FF9385C1}" dt="2023-01-04T02:31:36.718" v="997" actId="478"/>
          <ac:picMkLst>
            <pc:docMk/>
            <pc:sldMk cId="2298120832" sldId="334"/>
            <ac:picMk id="5" creationId="{A8DB39B3-7491-A91D-652B-93C329D52018}"/>
          </ac:picMkLst>
        </pc:picChg>
        <pc:picChg chg="del">
          <ac:chgData name="Chittaranjan Hens" userId="6fc03958433e8a43" providerId="LiveId" clId="{AE445185-F013-4E27-B402-5F71FF9385C1}" dt="2023-01-04T02:30:49.930" v="989" actId="478"/>
          <ac:picMkLst>
            <pc:docMk/>
            <pc:sldMk cId="2298120832" sldId="334"/>
            <ac:picMk id="7" creationId="{ADBD6A3F-8178-A1FC-F7D2-45F0E5A90BFA}"/>
          </ac:picMkLst>
        </pc:picChg>
        <pc:picChg chg="add mod">
          <ac:chgData name="Chittaranjan Hens" userId="6fc03958433e8a43" providerId="LiveId" clId="{AE445185-F013-4E27-B402-5F71FF9385C1}" dt="2023-01-04T02:33:38.312" v="1046" actId="1076"/>
          <ac:picMkLst>
            <pc:docMk/>
            <pc:sldMk cId="2298120832" sldId="334"/>
            <ac:picMk id="9" creationId="{F27A554E-C662-3CD0-3D05-62B124CCAC67}"/>
          </ac:picMkLst>
        </pc:picChg>
      </pc:sldChg>
      <pc:sldChg chg="modSp add mod ord">
        <pc:chgData name="Chittaranjan Hens" userId="6fc03958433e8a43" providerId="LiveId" clId="{AE445185-F013-4E27-B402-5F71FF9385C1}" dt="2023-01-04T04:53:19.403" v="1647" actId="1076"/>
        <pc:sldMkLst>
          <pc:docMk/>
          <pc:sldMk cId="204522122" sldId="335"/>
        </pc:sldMkLst>
        <pc:spChg chg="mod">
          <ac:chgData name="Chittaranjan Hens" userId="6fc03958433e8a43" providerId="LiveId" clId="{AE445185-F013-4E27-B402-5F71FF9385C1}" dt="2023-01-04T02:39:31.574" v="1267" actId="14100"/>
          <ac:spMkLst>
            <pc:docMk/>
            <pc:sldMk cId="204522122" sldId="335"/>
            <ac:spMk id="15" creationId="{7009F22E-0923-8C49-F56D-B442E6C28490}"/>
          </ac:spMkLst>
        </pc:spChg>
        <pc:spChg chg="mod">
          <ac:chgData name="Chittaranjan Hens" userId="6fc03958433e8a43" providerId="LiveId" clId="{AE445185-F013-4E27-B402-5F71FF9385C1}" dt="2023-01-04T02:40:14.048" v="1273" actId="403"/>
          <ac:spMkLst>
            <pc:docMk/>
            <pc:sldMk cId="204522122" sldId="335"/>
            <ac:spMk id="17" creationId="{7AFDFA64-62F3-27C4-2FF5-73D72F20A01B}"/>
          </ac:spMkLst>
        </pc:spChg>
        <pc:spChg chg="mod">
          <ac:chgData name="Chittaranjan Hens" userId="6fc03958433e8a43" providerId="LiveId" clId="{AE445185-F013-4E27-B402-5F71FF9385C1}" dt="2023-01-04T02:40:10.168" v="1272" actId="403"/>
          <ac:spMkLst>
            <pc:docMk/>
            <pc:sldMk cId="204522122" sldId="335"/>
            <ac:spMk id="19" creationId="{231B7F6E-0B32-5162-5C41-6A07E7D2F681}"/>
          </ac:spMkLst>
        </pc:spChg>
        <pc:graphicFrameChg chg="mod">
          <ac:chgData name="Chittaranjan Hens" userId="6fc03958433e8a43" providerId="LiveId" clId="{AE445185-F013-4E27-B402-5F71FF9385C1}" dt="2023-01-04T04:53:19.403" v="1647" actId="1076"/>
          <ac:graphicFrameMkLst>
            <pc:docMk/>
            <pc:sldMk cId="204522122" sldId="335"/>
            <ac:graphicFrameMk id="11" creationId="{A25EE226-FC1E-6DE7-6DAA-CA1453567AAA}"/>
          </ac:graphicFrameMkLst>
        </pc:graphicFrameChg>
        <pc:graphicFrameChg chg="mod">
          <ac:chgData name="Chittaranjan Hens" userId="6fc03958433e8a43" providerId="LiveId" clId="{AE445185-F013-4E27-B402-5F71FF9385C1}" dt="2023-01-04T04:53:15.375" v="1646" actId="1076"/>
          <ac:graphicFrameMkLst>
            <pc:docMk/>
            <pc:sldMk cId="204522122" sldId="335"/>
            <ac:graphicFrameMk id="12" creationId="{A9E04F6C-81BB-0109-3A28-1EEE1A178087}"/>
          </ac:graphicFrameMkLst>
        </pc:graphicFrameChg>
        <pc:picChg chg="mod">
          <ac:chgData name="Chittaranjan Hens" userId="6fc03958433e8a43" providerId="LiveId" clId="{AE445185-F013-4E27-B402-5F71FF9385C1}" dt="2023-01-04T02:39:03.432" v="1101" actId="1076"/>
          <ac:picMkLst>
            <pc:docMk/>
            <pc:sldMk cId="204522122" sldId="335"/>
            <ac:picMk id="4" creationId="{A77CDD2A-AFD3-0864-6D67-957A858D6745}"/>
          </ac:picMkLst>
        </pc:picChg>
      </pc:sldChg>
      <pc:sldChg chg="add del">
        <pc:chgData name="Chittaranjan Hens" userId="6fc03958433e8a43" providerId="LiveId" clId="{AE445185-F013-4E27-B402-5F71FF9385C1}" dt="2023-01-04T02:30:58.714" v="993"/>
        <pc:sldMkLst>
          <pc:docMk/>
          <pc:sldMk cId="2004334237" sldId="335"/>
        </pc:sldMkLst>
      </pc:sldChg>
      <pc:sldChg chg="addSp delSp modSp add mod">
        <pc:chgData name="Chittaranjan Hens" userId="6fc03958433e8a43" providerId="LiveId" clId="{AE445185-F013-4E27-B402-5F71FF9385C1}" dt="2023-01-04T02:40:28.480" v="1275" actId="1076"/>
        <pc:sldMkLst>
          <pc:docMk/>
          <pc:sldMk cId="2201819629" sldId="336"/>
        </pc:sldMkLst>
        <pc:spChg chg="mod">
          <ac:chgData name="Chittaranjan Hens" userId="6fc03958433e8a43" providerId="LiveId" clId="{AE445185-F013-4E27-B402-5F71FF9385C1}" dt="2023-01-04T02:40:28.480" v="1275" actId="1076"/>
          <ac:spMkLst>
            <pc:docMk/>
            <pc:sldMk cId="2201819629" sldId="336"/>
            <ac:spMk id="8" creationId="{25DB9404-1245-DBD1-0A6B-C45569333CB3}"/>
          </ac:spMkLst>
        </pc:spChg>
        <pc:picChg chg="add mod">
          <ac:chgData name="Chittaranjan Hens" userId="6fc03958433e8a43" providerId="LiveId" clId="{AE445185-F013-4E27-B402-5F71FF9385C1}" dt="2023-01-04T02:37:48.879" v="1090" actId="1076"/>
          <ac:picMkLst>
            <pc:docMk/>
            <pc:sldMk cId="2201819629" sldId="336"/>
            <ac:picMk id="3" creationId="{D07A7288-5375-7A69-4D96-46877941B9F1}"/>
          </ac:picMkLst>
        </pc:picChg>
        <pc:picChg chg="add mod">
          <ac:chgData name="Chittaranjan Hens" userId="6fc03958433e8a43" providerId="LiveId" clId="{AE445185-F013-4E27-B402-5F71FF9385C1}" dt="2023-01-04T02:38:12.988" v="1094" actId="14100"/>
          <ac:picMkLst>
            <pc:docMk/>
            <pc:sldMk cId="2201819629" sldId="336"/>
            <ac:picMk id="6" creationId="{DF87E07C-F7DF-F0BE-C52D-41F1CDAAB8DF}"/>
          </ac:picMkLst>
        </pc:picChg>
        <pc:picChg chg="del">
          <ac:chgData name="Chittaranjan Hens" userId="6fc03958433e8a43" providerId="LiveId" clId="{AE445185-F013-4E27-B402-5F71FF9385C1}" dt="2023-01-04T02:37:22.066" v="1086" actId="478"/>
          <ac:picMkLst>
            <pc:docMk/>
            <pc:sldMk cId="2201819629" sldId="336"/>
            <ac:picMk id="9" creationId="{F27A554E-C662-3CD0-3D05-62B124CCAC67}"/>
          </ac:picMkLst>
        </pc:picChg>
      </pc:sldChg>
      <pc:sldChg chg="addSp modSp add mod">
        <pc:chgData name="Chittaranjan Hens" userId="6fc03958433e8a43" providerId="LiveId" clId="{AE445185-F013-4E27-B402-5F71FF9385C1}" dt="2023-01-04T02:40:23.798" v="1274" actId="1076"/>
        <pc:sldMkLst>
          <pc:docMk/>
          <pc:sldMk cId="2328464785" sldId="337"/>
        </pc:sldMkLst>
        <pc:spChg chg="mod">
          <ac:chgData name="Chittaranjan Hens" userId="6fc03958433e8a43" providerId="LiveId" clId="{AE445185-F013-4E27-B402-5F71FF9385C1}" dt="2023-01-04T02:40:23.798" v="1274" actId="1076"/>
          <ac:spMkLst>
            <pc:docMk/>
            <pc:sldMk cId="2328464785" sldId="337"/>
            <ac:spMk id="8" creationId="{25DB9404-1245-DBD1-0A6B-C45569333CB3}"/>
          </ac:spMkLst>
        </pc:spChg>
        <pc:picChg chg="add mod">
          <ac:chgData name="Chittaranjan Hens" userId="6fc03958433e8a43" providerId="LiveId" clId="{AE445185-F013-4E27-B402-5F71FF9385C1}" dt="2023-01-04T02:38:52.901" v="1100" actId="1076"/>
          <ac:picMkLst>
            <pc:docMk/>
            <pc:sldMk cId="2328464785" sldId="337"/>
            <ac:picMk id="5" creationId="{C0490890-8F80-0EBA-E747-4CE42729424E}"/>
          </ac:picMkLst>
        </pc:picChg>
      </pc:sldChg>
      <pc:sldChg chg="addSp delSp modSp add mod modAnim">
        <pc:chgData name="Chittaranjan Hens" userId="6fc03958433e8a43" providerId="LiveId" clId="{AE445185-F013-4E27-B402-5F71FF9385C1}" dt="2023-01-04T04:36:08.514" v="1371" actId="1076"/>
        <pc:sldMkLst>
          <pc:docMk/>
          <pc:sldMk cId="95184056" sldId="338"/>
        </pc:sldMkLst>
        <pc:spChg chg="add mod">
          <ac:chgData name="Chittaranjan Hens" userId="6fc03958433e8a43" providerId="LiveId" clId="{AE445185-F013-4E27-B402-5F71FF9385C1}" dt="2023-01-04T04:36:08.514" v="1371" actId="1076"/>
          <ac:spMkLst>
            <pc:docMk/>
            <pc:sldMk cId="95184056" sldId="338"/>
            <ac:spMk id="2" creationId="{17EFBCC4-4E7C-C0DE-D6E6-8460011F3537}"/>
          </ac:spMkLst>
        </pc:spChg>
        <pc:spChg chg="mod">
          <ac:chgData name="Chittaranjan Hens" userId="6fc03958433e8a43" providerId="LiveId" clId="{AE445185-F013-4E27-B402-5F71FF9385C1}" dt="2023-01-04T02:44:23.869" v="1328" actId="20577"/>
          <ac:spMkLst>
            <pc:docMk/>
            <pc:sldMk cId="95184056" sldId="338"/>
            <ac:spMk id="8" creationId="{25DB9404-1245-DBD1-0A6B-C45569333CB3}"/>
          </ac:spMkLst>
        </pc:spChg>
        <pc:spChg chg="add del mod ord">
          <ac:chgData name="Chittaranjan Hens" userId="6fc03958433e8a43" providerId="LiveId" clId="{AE445185-F013-4E27-B402-5F71FF9385C1}" dt="2023-01-04T02:42:41.041" v="1293" actId="478"/>
          <ac:spMkLst>
            <pc:docMk/>
            <pc:sldMk cId="95184056" sldId="338"/>
            <ac:spMk id="9" creationId="{BD72F173-B576-A235-4A53-384FE86FD2F2}"/>
          </ac:spMkLst>
        </pc:spChg>
        <pc:spChg chg="add mod">
          <ac:chgData name="Chittaranjan Hens" userId="6fc03958433e8a43" providerId="LiveId" clId="{AE445185-F013-4E27-B402-5F71FF9385C1}" dt="2023-01-04T02:42:56.077" v="1295" actId="17032"/>
          <ac:spMkLst>
            <pc:docMk/>
            <pc:sldMk cId="95184056" sldId="338"/>
            <ac:spMk id="10" creationId="{5B2FF2BA-DE78-EC9D-93CE-C63F11400F60}"/>
          </ac:spMkLst>
        </pc:spChg>
        <pc:spChg chg="add mod">
          <ac:chgData name="Chittaranjan Hens" userId="6fc03958433e8a43" providerId="LiveId" clId="{AE445185-F013-4E27-B402-5F71FF9385C1}" dt="2023-01-04T02:43:14.412" v="1299" actId="14100"/>
          <ac:spMkLst>
            <pc:docMk/>
            <pc:sldMk cId="95184056" sldId="338"/>
            <ac:spMk id="11" creationId="{1ECC6032-C15C-9656-1F37-5F2F74B3FB04}"/>
          </ac:spMkLst>
        </pc:spChg>
        <pc:spChg chg="add mod">
          <ac:chgData name="Chittaranjan Hens" userId="6fc03958433e8a43" providerId="LiveId" clId="{AE445185-F013-4E27-B402-5F71FF9385C1}" dt="2023-01-04T02:43:33.126" v="1302" actId="14100"/>
          <ac:spMkLst>
            <pc:docMk/>
            <pc:sldMk cId="95184056" sldId="338"/>
            <ac:spMk id="12" creationId="{B691987A-3764-9419-6FFB-B14225DCDFD4}"/>
          </ac:spMkLst>
        </pc:spChg>
        <pc:spChg chg="add mod">
          <ac:chgData name="Chittaranjan Hens" userId="6fc03958433e8a43" providerId="LiveId" clId="{AE445185-F013-4E27-B402-5F71FF9385C1}" dt="2023-01-04T02:44:13.294" v="1304" actId="13822"/>
          <ac:spMkLst>
            <pc:docMk/>
            <pc:sldMk cId="95184056" sldId="338"/>
            <ac:spMk id="13" creationId="{34662442-519B-EFC4-D1A3-6781D4F2CA77}"/>
          </ac:spMkLst>
        </pc:spChg>
        <pc:picChg chg="del">
          <ac:chgData name="Chittaranjan Hens" userId="6fc03958433e8a43" providerId="LiveId" clId="{AE445185-F013-4E27-B402-5F71FF9385C1}" dt="2023-01-04T02:41:10.708" v="1277" actId="478"/>
          <ac:picMkLst>
            <pc:docMk/>
            <pc:sldMk cId="95184056" sldId="338"/>
            <ac:picMk id="3" creationId="{D07A7288-5375-7A69-4D96-46877941B9F1}"/>
          </ac:picMkLst>
        </pc:picChg>
        <pc:picChg chg="del">
          <ac:chgData name="Chittaranjan Hens" userId="6fc03958433e8a43" providerId="LiveId" clId="{AE445185-F013-4E27-B402-5F71FF9385C1}" dt="2023-01-04T02:41:10.708" v="1277" actId="478"/>
          <ac:picMkLst>
            <pc:docMk/>
            <pc:sldMk cId="95184056" sldId="338"/>
            <ac:picMk id="5" creationId="{C0490890-8F80-0EBA-E747-4CE42729424E}"/>
          </ac:picMkLst>
        </pc:picChg>
        <pc:picChg chg="del">
          <ac:chgData name="Chittaranjan Hens" userId="6fc03958433e8a43" providerId="LiveId" clId="{AE445185-F013-4E27-B402-5F71FF9385C1}" dt="2023-01-04T02:41:10.708" v="1277" actId="478"/>
          <ac:picMkLst>
            <pc:docMk/>
            <pc:sldMk cId="95184056" sldId="338"/>
            <ac:picMk id="6" creationId="{DF87E07C-F7DF-F0BE-C52D-41F1CDAAB8DF}"/>
          </ac:picMkLst>
        </pc:picChg>
        <pc:picChg chg="add mod">
          <ac:chgData name="Chittaranjan Hens" userId="6fc03958433e8a43" providerId="LiveId" clId="{AE445185-F013-4E27-B402-5F71FF9385C1}" dt="2023-01-04T02:41:39.870" v="1284" actId="1076"/>
          <ac:picMkLst>
            <pc:docMk/>
            <pc:sldMk cId="95184056" sldId="338"/>
            <ac:picMk id="7" creationId="{29C962CC-3925-3089-28A9-24A7D7D06E29}"/>
          </ac:picMkLst>
        </pc:picChg>
      </pc:sldChg>
      <pc:sldChg chg="addSp delSp modSp add del mod">
        <pc:chgData name="Chittaranjan Hens" userId="6fc03958433e8a43" providerId="LiveId" clId="{AE445185-F013-4E27-B402-5F71FF9385C1}" dt="2023-01-04T04:39:48.601" v="1454" actId="47"/>
        <pc:sldMkLst>
          <pc:docMk/>
          <pc:sldMk cId="2131996603" sldId="339"/>
        </pc:sldMkLst>
        <pc:spChg chg="add mod">
          <ac:chgData name="Chittaranjan Hens" userId="6fc03958433e8a43" providerId="LiveId" clId="{AE445185-F013-4E27-B402-5F71FF9385C1}" dt="2023-01-04T04:37:17.513" v="1376" actId="1076"/>
          <ac:spMkLst>
            <pc:docMk/>
            <pc:sldMk cId="2131996603" sldId="339"/>
            <ac:spMk id="3" creationId="{4EE4C12F-55AC-E942-7788-00ADAFADC326}"/>
          </ac:spMkLst>
        </pc:spChg>
        <pc:spChg chg="add del mod">
          <ac:chgData name="Chittaranjan Hens" userId="6fc03958433e8a43" providerId="LiveId" clId="{AE445185-F013-4E27-B402-5F71FF9385C1}" dt="2023-01-04T04:36:00.908" v="1369" actId="21"/>
          <ac:spMkLst>
            <pc:docMk/>
            <pc:sldMk cId="2131996603" sldId="339"/>
            <ac:spMk id="5" creationId="{D97F98B8-3484-9FAC-D977-AE3CA23C16E9}"/>
          </ac:spMkLst>
        </pc:spChg>
        <pc:spChg chg="mod">
          <ac:chgData name="Chittaranjan Hens" userId="6fc03958433e8a43" providerId="LiveId" clId="{AE445185-F013-4E27-B402-5F71FF9385C1}" dt="2023-01-04T02:48:56.943" v="1366" actId="20577"/>
          <ac:spMkLst>
            <pc:docMk/>
            <pc:sldMk cId="2131996603" sldId="339"/>
            <ac:spMk id="8" creationId="{25DB9404-1245-DBD1-0A6B-C45569333CB3}"/>
          </ac:spMkLst>
        </pc:spChg>
        <pc:spChg chg="add mod">
          <ac:chgData name="Chittaranjan Hens" userId="6fc03958433e8a43" providerId="LiveId" clId="{AE445185-F013-4E27-B402-5F71FF9385C1}" dt="2023-01-04T04:39:02.573" v="1444" actId="207"/>
          <ac:spMkLst>
            <pc:docMk/>
            <pc:sldMk cId="2131996603" sldId="339"/>
            <ac:spMk id="9" creationId="{066AF049-D512-A892-5A10-3D94F0915DC9}"/>
          </ac:spMkLst>
        </pc:spChg>
        <pc:spChg chg="add mod">
          <ac:chgData name="Chittaranjan Hens" userId="6fc03958433e8a43" providerId="LiveId" clId="{AE445185-F013-4E27-B402-5F71FF9385C1}" dt="2023-01-04T04:38:53.350" v="1441" actId="1076"/>
          <ac:spMkLst>
            <pc:docMk/>
            <pc:sldMk cId="2131996603" sldId="339"/>
            <ac:spMk id="10" creationId="{E3406E0F-131E-3B82-367A-1F54A5A56E1F}"/>
          </ac:spMkLst>
        </pc:spChg>
        <pc:picChg chg="del">
          <ac:chgData name="Chittaranjan Hens" userId="6fc03958433e8a43" providerId="LiveId" clId="{AE445185-F013-4E27-B402-5F71FF9385C1}" dt="2023-01-04T02:44:42.891" v="1330" actId="478"/>
          <ac:picMkLst>
            <pc:docMk/>
            <pc:sldMk cId="2131996603" sldId="339"/>
            <ac:picMk id="3" creationId="{D07A7288-5375-7A69-4D96-46877941B9F1}"/>
          </ac:picMkLst>
        </pc:picChg>
        <pc:picChg chg="mod">
          <ac:chgData name="Chittaranjan Hens" userId="6fc03958433e8a43" providerId="LiveId" clId="{AE445185-F013-4E27-B402-5F71FF9385C1}" dt="2023-01-04T02:47:02.166" v="1354" actId="1076"/>
          <ac:picMkLst>
            <pc:docMk/>
            <pc:sldMk cId="2131996603" sldId="339"/>
            <ac:picMk id="4" creationId="{A77CDD2A-AFD3-0864-6D67-957A858D6745}"/>
          </ac:picMkLst>
        </pc:picChg>
        <pc:picChg chg="del">
          <ac:chgData name="Chittaranjan Hens" userId="6fc03958433e8a43" providerId="LiveId" clId="{AE445185-F013-4E27-B402-5F71FF9385C1}" dt="2023-01-04T02:44:42.891" v="1330" actId="478"/>
          <ac:picMkLst>
            <pc:docMk/>
            <pc:sldMk cId="2131996603" sldId="339"/>
            <ac:picMk id="6" creationId="{DF87E07C-F7DF-F0BE-C52D-41F1CDAAB8DF}"/>
          </ac:picMkLst>
        </pc:picChg>
        <pc:picChg chg="add mod">
          <ac:chgData name="Chittaranjan Hens" userId="6fc03958433e8a43" providerId="LiveId" clId="{AE445185-F013-4E27-B402-5F71FF9385C1}" dt="2023-01-04T04:37:38.704" v="1378" actId="1076"/>
          <ac:picMkLst>
            <pc:docMk/>
            <pc:sldMk cId="2131996603" sldId="339"/>
            <ac:picMk id="7" creationId="{0765C4CA-490D-EDA8-37C4-39553CE789F0}"/>
          </ac:picMkLst>
        </pc:picChg>
      </pc:sldChg>
      <pc:sldChg chg="add del">
        <pc:chgData name="Chittaranjan Hens" userId="6fc03958433e8a43" providerId="LiveId" clId="{AE445185-F013-4E27-B402-5F71FF9385C1}" dt="2023-01-04T02:41:20.907" v="1279" actId="47"/>
        <pc:sldMkLst>
          <pc:docMk/>
          <pc:sldMk cId="2817914908" sldId="339"/>
        </pc:sldMkLst>
      </pc:sldChg>
      <pc:sldChg chg="addSp delSp modSp add mod">
        <pc:chgData name="Chittaranjan Hens" userId="6fc03958433e8a43" providerId="LiveId" clId="{AE445185-F013-4E27-B402-5F71FF9385C1}" dt="2023-01-04T04:39:55.913" v="1456" actId="478"/>
        <pc:sldMkLst>
          <pc:docMk/>
          <pc:sldMk cId="3817621952" sldId="340"/>
        </pc:sldMkLst>
        <pc:spChg chg="mod">
          <ac:chgData name="Chittaranjan Hens" userId="6fc03958433e8a43" providerId="LiveId" clId="{AE445185-F013-4E27-B402-5F71FF9385C1}" dt="2023-01-04T04:39:32.977" v="1449" actId="1076"/>
          <ac:spMkLst>
            <pc:docMk/>
            <pc:sldMk cId="3817621952" sldId="340"/>
            <ac:spMk id="9" creationId="{066AF049-D512-A892-5A10-3D94F0915DC9}"/>
          </ac:spMkLst>
        </pc:spChg>
        <pc:spChg chg="mod">
          <ac:chgData name="Chittaranjan Hens" userId="6fc03958433e8a43" providerId="LiveId" clId="{AE445185-F013-4E27-B402-5F71FF9385C1}" dt="2023-01-04T04:39:46.193" v="1453" actId="14100"/>
          <ac:spMkLst>
            <pc:docMk/>
            <pc:sldMk cId="3817621952" sldId="340"/>
            <ac:spMk id="10" creationId="{E3406E0F-131E-3B82-367A-1F54A5A56E1F}"/>
          </ac:spMkLst>
        </pc:spChg>
        <pc:picChg chg="add del mod">
          <ac:chgData name="Chittaranjan Hens" userId="6fc03958433e8a43" providerId="LiveId" clId="{AE445185-F013-4E27-B402-5F71FF9385C1}" dt="2023-01-04T04:39:55.913" v="1456" actId="478"/>
          <ac:picMkLst>
            <pc:docMk/>
            <pc:sldMk cId="3817621952" sldId="340"/>
            <ac:picMk id="5" creationId="{BB426661-9216-4530-8BF3-3D6EF34F6FF3}"/>
          </ac:picMkLst>
        </pc:picChg>
        <pc:picChg chg="mod">
          <ac:chgData name="Chittaranjan Hens" userId="6fc03958433e8a43" providerId="LiveId" clId="{AE445185-F013-4E27-B402-5F71FF9385C1}" dt="2023-01-04T04:39:37.098" v="1450" actId="1076"/>
          <ac:picMkLst>
            <pc:docMk/>
            <pc:sldMk cId="3817621952" sldId="340"/>
            <ac:picMk id="7" creationId="{0765C4CA-490D-EDA8-37C4-39553CE789F0}"/>
          </ac:picMkLst>
        </pc:picChg>
      </pc:sldChg>
      <pc:sldChg chg="modSp add del mod">
        <pc:chgData name="Chittaranjan Hens" userId="6fc03958433e8a43" providerId="LiveId" clId="{AE445185-F013-4E27-B402-5F71FF9385C1}" dt="2023-01-04T04:41:54.875" v="1484" actId="47"/>
        <pc:sldMkLst>
          <pc:docMk/>
          <pc:sldMk cId="3961615739" sldId="341"/>
        </pc:sldMkLst>
        <pc:picChg chg="mod">
          <ac:chgData name="Chittaranjan Hens" userId="6fc03958433e8a43" providerId="LiveId" clId="{AE445185-F013-4E27-B402-5F71FF9385C1}" dt="2023-01-04T04:40:01.957" v="1458" actId="1076"/>
          <ac:picMkLst>
            <pc:docMk/>
            <pc:sldMk cId="3961615739" sldId="341"/>
            <ac:picMk id="5" creationId="{BB426661-9216-4530-8BF3-3D6EF34F6FF3}"/>
          </ac:picMkLst>
        </pc:picChg>
      </pc:sldChg>
      <pc:sldChg chg="addSp modSp add mod modAnim">
        <pc:chgData name="Chittaranjan Hens" userId="6fc03958433e8a43" providerId="LiveId" clId="{AE445185-F013-4E27-B402-5F71FF9385C1}" dt="2023-01-04T04:42:32.020" v="1490"/>
        <pc:sldMkLst>
          <pc:docMk/>
          <pc:sldMk cId="2091613246" sldId="342"/>
        </pc:sldMkLst>
        <pc:spChg chg="add mod">
          <ac:chgData name="Chittaranjan Hens" userId="6fc03958433e8a43" providerId="LiveId" clId="{AE445185-F013-4E27-B402-5F71FF9385C1}" dt="2023-01-04T04:40:43.419" v="1477" actId="207"/>
          <ac:spMkLst>
            <pc:docMk/>
            <pc:sldMk cId="2091613246" sldId="342"/>
            <ac:spMk id="2" creationId="{805A4A17-A22E-E68E-FAE9-7D1054FFD9ED}"/>
          </ac:spMkLst>
        </pc:spChg>
        <pc:picChg chg="mod">
          <ac:chgData name="Chittaranjan Hens" userId="6fc03958433e8a43" providerId="LiveId" clId="{AE445185-F013-4E27-B402-5F71FF9385C1}" dt="2023-01-04T04:41:47.128" v="1483" actId="1076"/>
          <ac:picMkLst>
            <pc:docMk/>
            <pc:sldMk cId="2091613246" sldId="342"/>
            <ac:picMk id="5" creationId="{BB426661-9216-4530-8BF3-3D6EF34F6FF3}"/>
          </ac:picMkLst>
        </pc:picChg>
        <pc:picChg chg="add mod">
          <ac:chgData name="Chittaranjan Hens" userId="6fc03958433e8a43" providerId="LiveId" clId="{AE445185-F013-4E27-B402-5F71FF9385C1}" dt="2023-01-04T04:41:38.612" v="1482" actId="14100"/>
          <ac:picMkLst>
            <pc:docMk/>
            <pc:sldMk cId="2091613246" sldId="342"/>
            <ac:picMk id="11" creationId="{2EB231FB-585C-0D7F-445C-7F73E70106EF}"/>
          </ac:picMkLst>
        </pc:picChg>
      </pc:sldChg>
      <pc:sldChg chg="addSp delSp modSp add mod">
        <pc:chgData name="Chittaranjan Hens" userId="6fc03958433e8a43" providerId="LiveId" clId="{AE445185-F013-4E27-B402-5F71FF9385C1}" dt="2023-01-04T04:43:36.672" v="1516" actId="20577"/>
        <pc:sldMkLst>
          <pc:docMk/>
          <pc:sldMk cId="2195383221" sldId="343"/>
        </pc:sldMkLst>
        <pc:spChg chg="add del">
          <ac:chgData name="Chittaranjan Hens" userId="6fc03958433e8a43" providerId="LiveId" clId="{AE445185-F013-4E27-B402-5F71FF9385C1}" dt="2023-01-04T04:42:57.627" v="1492" actId="478"/>
          <ac:spMkLst>
            <pc:docMk/>
            <pc:sldMk cId="2195383221" sldId="343"/>
            <ac:spMk id="2" creationId="{805A4A17-A22E-E68E-FAE9-7D1054FFD9ED}"/>
          </ac:spMkLst>
        </pc:spChg>
        <pc:spChg chg="del">
          <ac:chgData name="Chittaranjan Hens" userId="6fc03958433e8a43" providerId="LiveId" clId="{AE445185-F013-4E27-B402-5F71FF9385C1}" dt="2023-01-04T04:41:07.614" v="1479" actId="478"/>
          <ac:spMkLst>
            <pc:docMk/>
            <pc:sldMk cId="2195383221" sldId="343"/>
            <ac:spMk id="3" creationId="{4EE4C12F-55AC-E942-7788-00ADAFADC326}"/>
          </ac:spMkLst>
        </pc:spChg>
        <pc:spChg chg="mod">
          <ac:chgData name="Chittaranjan Hens" userId="6fc03958433e8a43" providerId="LiveId" clId="{AE445185-F013-4E27-B402-5F71FF9385C1}" dt="2023-01-04T04:43:36.672" v="1516" actId="20577"/>
          <ac:spMkLst>
            <pc:docMk/>
            <pc:sldMk cId="2195383221" sldId="343"/>
            <ac:spMk id="8" creationId="{25DB9404-1245-DBD1-0A6B-C45569333CB3}"/>
          </ac:spMkLst>
        </pc:spChg>
        <pc:spChg chg="del">
          <ac:chgData name="Chittaranjan Hens" userId="6fc03958433e8a43" providerId="LiveId" clId="{AE445185-F013-4E27-B402-5F71FF9385C1}" dt="2023-01-04T04:41:07.614" v="1479" actId="478"/>
          <ac:spMkLst>
            <pc:docMk/>
            <pc:sldMk cId="2195383221" sldId="343"/>
            <ac:spMk id="9" creationId="{066AF049-D512-A892-5A10-3D94F0915DC9}"/>
          </ac:spMkLst>
        </pc:spChg>
        <pc:spChg chg="del">
          <ac:chgData name="Chittaranjan Hens" userId="6fc03958433e8a43" providerId="LiveId" clId="{AE445185-F013-4E27-B402-5F71FF9385C1}" dt="2023-01-04T04:41:07.614" v="1479" actId="478"/>
          <ac:spMkLst>
            <pc:docMk/>
            <pc:sldMk cId="2195383221" sldId="343"/>
            <ac:spMk id="10" creationId="{E3406E0F-131E-3B82-367A-1F54A5A56E1F}"/>
          </ac:spMkLst>
        </pc:spChg>
        <pc:picChg chg="del">
          <ac:chgData name="Chittaranjan Hens" userId="6fc03958433e8a43" providerId="LiveId" clId="{AE445185-F013-4E27-B402-5F71FF9385C1}" dt="2023-01-04T04:41:07.614" v="1479" actId="478"/>
          <ac:picMkLst>
            <pc:docMk/>
            <pc:sldMk cId="2195383221" sldId="343"/>
            <ac:picMk id="5" creationId="{BB426661-9216-4530-8BF3-3D6EF34F6FF3}"/>
          </ac:picMkLst>
        </pc:picChg>
        <pc:picChg chg="del">
          <ac:chgData name="Chittaranjan Hens" userId="6fc03958433e8a43" providerId="LiveId" clId="{AE445185-F013-4E27-B402-5F71FF9385C1}" dt="2023-01-04T04:41:07.614" v="1479" actId="478"/>
          <ac:picMkLst>
            <pc:docMk/>
            <pc:sldMk cId="2195383221" sldId="343"/>
            <ac:picMk id="7" creationId="{0765C4CA-490D-EDA8-37C4-39553CE789F0}"/>
          </ac:picMkLst>
        </pc:picChg>
        <pc:picChg chg="add mod">
          <ac:chgData name="Chittaranjan Hens" userId="6fc03958433e8a43" providerId="LiveId" clId="{AE445185-F013-4E27-B402-5F71FF9385C1}" dt="2023-01-04T04:43:05.678" v="1495" actId="1076"/>
          <ac:picMkLst>
            <pc:docMk/>
            <pc:sldMk cId="2195383221" sldId="343"/>
            <ac:picMk id="11" creationId="{E7C8C14C-3A1A-A7FC-A289-F098ABC8B1E0}"/>
          </ac:picMkLst>
        </pc:picChg>
      </pc:sldChg>
      <pc:sldChg chg="addSp delSp modSp add mod">
        <pc:chgData name="Chittaranjan Hens" userId="6fc03958433e8a43" providerId="LiveId" clId="{AE445185-F013-4E27-B402-5F71FF9385C1}" dt="2023-01-04T04:48:52.771" v="1589"/>
        <pc:sldMkLst>
          <pc:docMk/>
          <pc:sldMk cId="410067781" sldId="344"/>
        </pc:sldMkLst>
        <pc:spChg chg="del">
          <ac:chgData name="Chittaranjan Hens" userId="6fc03958433e8a43" providerId="LiveId" clId="{AE445185-F013-4E27-B402-5F71FF9385C1}" dt="2023-01-04T04:46:49.675" v="1555" actId="478"/>
          <ac:spMkLst>
            <pc:docMk/>
            <pc:sldMk cId="410067781" sldId="344"/>
            <ac:spMk id="2" creationId="{805A4A17-A22E-E68E-FAE9-7D1054FFD9ED}"/>
          </ac:spMkLst>
        </pc:spChg>
        <pc:spChg chg="add mod">
          <ac:chgData name="Chittaranjan Hens" userId="6fc03958433e8a43" providerId="LiveId" clId="{AE445185-F013-4E27-B402-5F71FF9385C1}" dt="2023-01-04T04:46:00.076" v="1542"/>
          <ac:spMkLst>
            <pc:docMk/>
            <pc:sldMk cId="410067781" sldId="344"/>
            <ac:spMk id="7" creationId="{50B6F353-D8EA-BECE-29F1-8FBC8CBD3B66}"/>
          </ac:spMkLst>
        </pc:spChg>
        <pc:spChg chg="mod">
          <ac:chgData name="Chittaranjan Hens" userId="6fc03958433e8a43" providerId="LiveId" clId="{AE445185-F013-4E27-B402-5F71FF9385C1}" dt="2023-01-04T04:43:32.525" v="1514" actId="20577"/>
          <ac:spMkLst>
            <pc:docMk/>
            <pc:sldMk cId="410067781" sldId="344"/>
            <ac:spMk id="8" creationId="{25DB9404-1245-DBD1-0A6B-C45569333CB3}"/>
          </ac:spMkLst>
        </pc:spChg>
        <pc:spChg chg="add del mod">
          <ac:chgData name="Chittaranjan Hens" userId="6fc03958433e8a43" providerId="LiveId" clId="{AE445185-F013-4E27-B402-5F71FF9385C1}" dt="2023-01-04T04:48:46.468" v="1588" actId="478"/>
          <ac:spMkLst>
            <pc:docMk/>
            <pc:sldMk cId="410067781" sldId="344"/>
            <ac:spMk id="10" creationId="{EF8C97F9-59EF-D8A3-2A46-6D02A20FE4F9}"/>
          </ac:spMkLst>
        </pc:spChg>
        <pc:spChg chg="add mod">
          <ac:chgData name="Chittaranjan Hens" userId="6fc03958433e8a43" providerId="LiveId" clId="{AE445185-F013-4E27-B402-5F71FF9385C1}" dt="2023-01-04T04:48:52.771" v="1589"/>
          <ac:spMkLst>
            <pc:docMk/>
            <pc:sldMk cId="410067781" sldId="344"/>
            <ac:spMk id="12" creationId="{EDB41CA6-DA13-36AF-A7CC-F844207B1C0E}"/>
          </ac:spMkLst>
        </pc:spChg>
        <pc:picChg chg="add mod">
          <ac:chgData name="Chittaranjan Hens" userId="6fc03958433e8a43" providerId="LiveId" clId="{AE445185-F013-4E27-B402-5F71FF9385C1}" dt="2023-01-04T04:44:07.851" v="1520" actId="1076"/>
          <ac:picMkLst>
            <pc:docMk/>
            <pc:sldMk cId="410067781" sldId="344"/>
            <ac:picMk id="5" creationId="{FEAB408E-9605-C783-893F-D4DDBBA9B9D1}"/>
          </ac:picMkLst>
        </pc:picChg>
        <pc:picChg chg="del">
          <ac:chgData name="Chittaranjan Hens" userId="6fc03958433e8a43" providerId="LiveId" clId="{AE445185-F013-4E27-B402-5F71FF9385C1}" dt="2023-01-04T04:43:41.872" v="1517" actId="478"/>
          <ac:picMkLst>
            <pc:docMk/>
            <pc:sldMk cId="410067781" sldId="344"/>
            <ac:picMk id="11" creationId="{E7C8C14C-3A1A-A7FC-A289-F098ABC8B1E0}"/>
          </ac:picMkLst>
        </pc:picChg>
      </pc:sldChg>
      <pc:sldChg chg="addSp modSp add mod">
        <pc:chgData name="Chittaranjan Hens" userId="6fc03958433e8a43" providerId="LiveId" clId="{AE445185-F013-4E27-B402-5F71FF9385C1}" dt="2023-01-04T04:47:33.678" v="1562" actId="14100"/>
        <pc:sldMkLst>
          <pc:docMk/>
          <pc:sldMk cId="1848923214" sldId="345"/>
        </pc:sldMkLst>
        <pc:spChg chg="mod">
          <ac:chgData name="Chittaranjan Hens" userId="6fc03958433e8a43" providerId="LiveId" clId="{AE445185-F013-4E27-B402-5F71FF9385C1}" dt="2023-01-04T04:47:04.125" v="1558" actId="14100"/>
          <ac:spMkLst>
            <pc:docMk/>
            <pc:sldMk cId="1848923214" sldId="345"/>
            <ac:spMk id="10" creationId="{EF8C97F9-59EF-D8A3-2A46-6D02A20FE4F9}"/>
          </ac:spMkLst>
        </pc:spChg>
        <pc:picChg chg="add mod">
          <ac:chgData name="Chittaranjan Hens" userId="6fc03958433e8a43" providerId="LiveId" clId="{AE445185-F013-4E27-B402-5F71FF9385C1}" dt="2023-01-04T04:47:33.678" v="1562" actId="14100"/>
          <ac:picMkLst>
            <pc:docMk/>
            <pc:sldMk cId="1848923214" sldId="345"/>
            <ac:picMk id="6" creationId="{A329220C-EEA4-59CB-3B2B-D8A303DEF507}"/>
          </ac:picMkLst>
        </pc:picChg>
      </pc:sldChg>
      <pc:sldChg chg="addSp delSp modSp add mod">
        <pc:chgData name="Chittaranjan Hens" userId="6fc03958433e8a43" providerId="LiveId" clId="{AE445185-F013-4E27-B402-5F71FF9385C1}" dt="2023-01-04T04:48:36.454" v="1587" actId="14100"/>
        <pc:sldMkLst>
          <pc:docMk/>
          <pc:sldMk cId="741208684" sldId="346"/>
        </pc:sldMkLst>
        <pc:spChg chg="del">
          <ac:chgData name="Chittaranjan Hens" userId="6fc03958433e8a43" providerId="LiveId" clId="{AE445185-F013-4E27-B402-5F71FF9385C1}" dt="2023-01-04T04:48:29.531" v="1585" actId="478"/>
          <ac:spMkLst>
            <pc:docMk/>
            <pc:sldMk cId="741208684" sldId="346"/>
            <ac:spMk id="2" creationId="{805A4A17-A22E-E68E-FAE9-7D1054FFD9ED}"/>
          </ac:spMkLst>
        </pc:spChg>
        <pc:spChg chg="del">
          <ac:chgData name="Chittaranjan Hens" userId="6fc03958433e8a43" providerId="LiveId" clId="{AE445185-F013-4E27-B402-5F71FF9385C1}" dt="2023-01-04T04:48:09.697" v="1567" actId="478"/>
          <ac:spMkLst>
            <pc:docMk/>
            <pc:sldMk cId="741208684" sldId="346"/>
            <ac:spMk id="7" creationId="{50B6F353-D8EA-BECE-29F1-8FBC8CBD3B66}"/>
          </ac:spMkLst>
        </pc:spChg>
        <pc:spChg chg="mod">
          <ac:chgData name="Chittaranjan Hens" userId="6fc03958433e8a43" providerId="LiveId" clId="{AE445185-F013-4E27-B402-5F71FF9385C1}" dt="2023-01-04T04:48:17.507" v="1581" actId="20577"/>
          <ac:spMkLst>
            <pc:docMk/>
            <pc:sldMk cId="741208684" sldId="346"/>
            <ac:spMk id="8" creationId="{25DB9404-1245-DBD1-0A6B-C45569333CB3}"/>
          </ac:spMkLst>
        </pc:spChg>
        <pc:spChg chg="del">
          <ac:chgData name="Chittaranjan Hens" userId="6fc03958433e8a43" providerId="LiveId" clId="{AE445185-F013-4E27-B402-5F71FF9385C1}" dt="2023-01-04T04:48:04.972" v="1565" actId="478"/>
          <ac:spMkLst>
            <pc:docMk/>
            <pc:sldMk cId="741208684" sldId="346"/>
            <ac:spMk id="10" creationId="{EF8C97F9-59EF-D8A3-2A46-6D02A20FE4F9}"/>
          </ac:spMkLst>
        </pc:spChg>
        <pc:picChg chg="del">
          <ac:chgData name="Chittaranjan Hens" userId="6fc03958433e8a43" providerId="LiveId" clId="{AE445185-F013-4E27-B402-5F71FF9385C1}" dt="2023-01-04T04:48:06.840" v="1566" actId="478"/>
          <ac:picMkLst>
            <pc:docMk/>
            <pc:sldMk cId="741208684" sldId="346"/>
            <ac:picMk id="5" creationId="{FEAB408E-9605-C783-893F-D4DDBBA9B9D1}"/>
          </ac:picMkLst>
        </pc:picChg>
        <pc:picChg chg="del">
          <ac:chgData name="Chittaranjan Hens" userId="6fc03958433e8a43" providerId="LiveId" clId="{AE445185-F013-4E27-B402-5F71FF9385C1}" dt="2023-01-04T04:48:01.886" v="1564" actId="478"/>
          <ac:picMkLst>
            <pc:docMk/>
            <pc:sldMk cId="741208684" sldId="346"/>
            <ac:picMk id="6" creationId="{A329220C-EEA4-59CB-3B2B-D8A303DEF507}"/>
          </ac:picMkLst>
        </pc:picChg>
        <pc:picChg chg="add mod">
          <ac:chgData name="Chittaranjan Hens" userId="6fc03958433e8a43" providerId="LiveId" clId="{AE445185-F013-4E27-B402-5F71FF9385C1}" dt="2023-01-04T04:48:36.454" v="1587" actId="14100"/>
          <ac:picMkLst>
            <pc:docMk/>
            <pc:sldMk cId="741208684" sldId="346"/>
            <ac:picMk id="9" creationId="{8C2D69A1-C9FA-08C9-C0EC-429CC2CE066A}"/>
          </ac:picMkLst>
        </pc:picChg>
      </pc:sldChg>
      <pc:sldChg chg="addSp delSp modSp add mod">
        <pc:chgData name="Chittaranjan Hens" userId="6fc03958433e8a43" providerId="LiveId" clId="{AE445185-F013-4E27-B402-5F71FF9385C1}" dt="2023-01-04T04:51:36.292" v="1621" actId="1076"/>
        <pc:sldMkLst>
          <pc:docMk/>
          <pc:sldMk cId="2384910355" sldId="347"/>
        </pc:sldMkLst>
        <pc:spChg chg="mod">
          <ac:chgData name="Chittaranjan Hens" userId="6fc03958433e8a43" providerId="LiveId" clId="{AE445185-F013-4E27-B402-5F71FF9385C1}" dt="2023-01-04T04:49:45.041" v="1606" actId="20577"/>
          <ac:spMkLst>
            <pc:docMk/>
            <pc:sldMk cId="2384910355" sldId="347"/>
            <ac:spMk id="8" creationId="{25DB9404-1245-DBD1-0A6B-C45569333CB3}"/>
          </ac:spMkLst>
        </pc:spChg>
        <pc:picChg chg="add mod">
          <ac:chgData name="Chittaranjan Hens" userId="6fc03958433e8a43" providerId="LiveId" clId="{AE445185-F013-4E27-B402-5F71FF9385C1}" dt="2023-01-04T04:50:46.111" v="1616" actId="1076"/>
          <ac:picMkLst>
            <pc:docMk/>
            <pc:sldMk cId="2384910355" sldId="347"/>
            <ac:picMk id="3" creationId="{B5BF9D24-2CB9-CC02-04C4-3F7AF0BA9F6D}"/>
          </ac:picMkLst>
        </pc:picChg>
        <pc:picChg chg="mod">
          <ac:chgData name="Chittaranjan Hens" userId="6fc03958433e8a43" providerId="LiveId" clId="{AE445185-F013-4E27-B402-5F71FF9385C1}" dt="2023-01-04T04:50:33.426" v="1613" actId="14100"/>
          <ac:picMkLst>
            <pc:docMk/>
            <pc:sldMk cId="2384910355" sldId="347"/>
            <ac:picMk id="4" creationId="{A77CDD2A-AFD3-0864-6D67-957A858D6745}"/>
          </ac:picMkLst>
        </pc:picChg>
        <pc:picChg chg="add mod">
          <ac:chgData name="Chittaranjan Hens" userId="6fc03958433e8a43" providerId="LiveId" clId="{AE445185-F013-4E27-B402-5F71FF9385C1}" dt="2023-01-04T04:50:48.093" v="1617" actId="1076"/>
          <ac:picMkLst>
            <pc:docMk/>
            <pc:sldMk cId="2384910355" sldId="347"/>
            <ac:picMk id="6" creationId="{849F69D2-AD4B-53B3-240E-8091F03B60E6}"/>
          </ac:picMkLst>
        </pc:picChg>
        <pc:picChg chg="del">
          <ac:chgData name="Chittaranjan Hens" userId="6fc03958433e8a43" providerId="LiveId" clId="{AE445185-F013-4E27-B402-5F71FF9385C1}" dt="2023-01-04T04:49:46.956" v="1607" actId="478"/>
          <ac:picMkLst>
            <pc:docMk/>
            <pc:sldMk cId="2384910355" sldId="347"/>
            <ac:picMk id="9" creationId="{8C2D69A1-C9FA-08C9-C0EC-429CC2CE066A}"/>
          </ac:picMkLst>
        </pc:picChg>
        <pc:picChg chg="add mod">
          <ac:chgData name="Chittaranjan Hens" userId="6fc03958433e8a43" providerId="LiveId" clId="{AE445185-F013-4E27-B402-5F71FF9385C1}" dt="2023-01-04T04:51:36.292" v="1621" actId="1076"/>
          <ac:picMkLst>
            <pc:docMk/>
            <pc:sldMk cId="2384910355" sldId="347"/>
            <ac:picMk id="10" creationId="{614ED4D1-C199-652E-CCE0-7EEC8A635F36}"/>
          </ac:picMkLst>
        </pc:picChg>
      </pc:sldChg>
      <pc:sldChg chg="addSp delSp modSp add mod">
        <pc:chgData name="Chittaranjan Hens" userId="6fc03958433e8a43" providerId="LiveId" clId="{AE445185-F013-4E27-B402-5F71FF9385C1}" dt="2023-01-04T04:52:28.250" v="1643" actId="1076"/>
        <pc:sldMkLst>
          <pc:docMk/>
          <pc:sldMk cId="2084815155" sldId="348"/>
        </pc:sldMkLst>
        <pc:spChg chg="mod">
          <ac:chgData name="Chittaranjan Hens" userId="6fc03958433e8a43" providerId="LiveId" clId="{AE445185-F013-4E27-B402-5F71FF9385C1}" dt="2023-01-04T04:52:13.011" v="1637" actId="20577"/>
          <ac:spMkLst>
            <pc:docMk/>
            <pc:sldMk cId="2084815155" sldId="348"/>
            <ac:spMk id="8" creationId="{25DB9404-1245-DBD1-0A6B-C45569333CB3}"/>
          </ac:spMkLst>
        </pc:spChg>
        <pc:picChg chg="del">
          <ac:chgData name="Chittaranjan Hens" userId="6fc03958433e8a43" providerId="LiveId" clId="{AE445185-F013-4E27-B402-5F71FF9385C1}" dt="2023-01-04T04:52:07.453" v="1623" actId="478"/>
          <ac:picMkLst>
            <pc:docMk/>
            <pc:sldMk cId="2084815155" sldId="348"/>
            <ac:picMk id="3" creationId="{B5BF9D24-2CB9-CC02-04C4-3F7AF0BA9F6D}"/>
          </ac:picMkLst>
        </pc:picChg>
        <pc:picChg chg="add mod">
          <ac:chgData name="Chittaranjan Hens" userId="6fc03958433e8a43" providerId="LiveId" clId="{AE445185-F013-4E27-B402-5F71FF9385C1}" dt="2023-01-04T04:52:28.250" v="1643" actId="1076"/>
          <ac:picMkLst>
            <pc:docMk/>
            <pc:sldMk cId="2084815155" sldId="348"/>
            <ac:picMk id="5" creationId="{4249E9FA-9C3A-15A9-55B9-A18234AFEB72}"/>
          </ac:picMkLst>
        </pc:picChg>
        <pc:picChg chg="del">
          <ac:chgData name="Chittaranjan Hens" userId="6fc03958433e8a43" providerId="LiveId" clId="{AE445185-F013-4E27-B402-5F71FF9385C1}" dt="2023-01-04T04:52:07.453" v="1623" actId="478"/>
          <ac:picMkLst>
            <pc:docMk/>
            <pc:sldMk cId="2084815155" sldId="348"/>
            <ac:picMk id="6" creationId="{849F69D2-AD4B-53B3-240E-8091F03B60E6}"/>
          </ac:picMkLst>
        </pc:picChg>
        <pc:picChg chg="del">
          <ac:chgData name="Chittaranjan Hens" userId="6fc03958433e8a43" providerId="LiveId" clId="{AE445185-F013-4E27-B402-5F71FF9385C1}" dt="2023-01-04T04:52:07.453" v="1623" actId="478"/>
          <ac:picMkLst>
            <pc:docMk/>
            <pc:sldMk cId="2084815155" sldId="348"/>
            <ac:picMk id="10" creationId="{614ED4D1-C199-652E-CCE0-7EEC8A635F36}"/>
          </ac:picMkLst>
        </pc:picChg>
      </pc:sldChg>
      <pc:sldChg chg="delSp modSp add mod">
        <pc:chgData name="Chittaranjan Hens" userId="6fc03958433e8a43" providerId="LiveId" clId="{AE445185-F013-4E27-B402-5F71FF9385C1}" dt="2023-01-04T04:54:16.229" v="1661" actId="20577"/>
        <pc:sldMkLst>
          <pc:docMk/>
          <pc:sldMk cId="785561664" sldId="349"/>
        </pc:sldMkLst>
        <pc:spChg chg="mod">
          <ac:chgData name="Chittaranjan Hens" userId="6fc03958433e8a43" providerId="LiveId" clId="{AE445185-F013-4E27-B402-5F71FF9385C1}" dt="2023-01-04T04:54:16.229" v="1661" actId="20577"/>
          <ac:spMkLst>
            <pc:docMk/>
            <pc:sldMk cId="785561664" sldId="349"/>
            <ac:spMk id="8" creationId="{25DB9404-1245-DBD1-0A6B-C45569333CB3}"/>
          </ac:spMkLst>
        </pc:spChg>
        <pc:picChg chg="del">
          <ac:chgData name="Chittaranjan Hens" userId="6fc03958433e8a43" providerId="LiveId" clId="{AE445185-F013-4E27-B402-5F71FF9385C1}" dt="2023-01-04T04:54:04.915" v="1649" actId="478"/>
          <ac:picMkLst>
            <pc:docMk/>
            <pc:sldMk cId="785561664" sldId="349"/>
            <ac:picMk id="5" creationId="{4249E9FA-9C3A-15A9-55B9-A18234AFEB72}"/>
          </ac:picMkLst>
        </pc:picChg>
      </pc:sldChg>
    </pc:docChg>
  </pc:docChgLst>
  <pc:docChgLst>
    <pc:chgData name="Chittaranjan Hens" userId="6fc03958433e8a43" providerId="LiveId" clId="{A686C9B4-96EB-40C1-B419-2A08EE2CF8A9}"/>
    <pc:docChg chg="undo redo custSel addSld modSld sldOrd">
      <pc:chgData name="Chittaranjan Hens" userId="6fc03958433e8a43" providerId="LiveId" clId="{A686C9B4-96EB-40C1-B419-2A08EE2CF8A9}" dt="2023-01-30T14:51:40.157" v="334"/>
      <pc:docMkLst>
        <pc:docMk/>
      </pc:docMkLst>
      <pc:sldChg chg="modSp">
        <pc:chgData name="Chittaranjan Hens" userId="6fc03958433e8a43" providerId="LiveId" clId="{A686C9B4-96EB-40C1-B419-2A08EE2CF8A9}" dt="2023-01-30T05:39:06.669" v="322"/>
        <pc:sldMkLst>
          <pc:docMk/>
          <pc:sldMk cId="0" sldId="385"/>
        </pc:sldMkLst>
        <pc:picChg chg="mod">
          <ac:chgData name="Chittaranjan Hens" userId="6fc03958433e8a43" providerId="LiveId" clId="{A686C9B4-96EB-40C1-B419-2A08EE2CF8A9}" dt="2023-01-30T05:39:06.669" v="322"/>
          <ac:picMkLst>
            <pc:docMk/>
            <pc:sldMk cId="0" sldId="385"/>
            <ac:picMk id="5" creationId="{F6D88788-2CDF-0FD1-C715-04735B7A04AB}"/>
          </ac:picMkLst>
        </pc:picChg>
      </pc:sldChg>
      <pc:sldChg chg="delSp modSp">
        <pc:chgData name="Chittaranjan Hens" userId="6fc03958433e8a43" providerId="LiveId" clId="{A686C9B4-96EB-40C1-B419-2A08EE2CF8A9}" dt="2023-01-30T05:38:46.957" v="319" actId="478"/>
        <pc:sldMkLst>
          <pc:docMk/>
          <pc:sldMk cId="0" sldId="386"/>
        </pc:sldMkLst>
        <pc:spChg chg="del">
          <ac:chgData name="Chittaranjan Hens" userId="6fc03958433e8a43" providerId="LiveId" clId="{A686C9B4-96EB-40C1-B419-2A08EE2CF8A9}" dt="2023-01-30T05:38:46.957" v="319" actId="478"/>
          <ac:spMkLst>
            <pc:docMk/>
            <pc:sldMk cId="0" sldId="386"/>
            <ac:spMk id="4103" creationId="{7A5BEF94-9DF6-6D0C-DD64-968622DF1FD5}"/>
          </ac:spMkLst>
        </pc:spChg>
        <pc:picChg chg="mod">
          <ac:chgData name="Chittaranjan Hens" userId="6fc03958433e8a43" providerId="LiveId" clId="{A686C9B4-96EB-40C1-B419-2A08EE2CF8A9}" dt="2023-01-30T05:38:38.539" v="318"/>
          <ac:picMkLst>
            <pc:docMk/>
            <pc:sldMk cId="0" sldId="386"/>
            <ac:picMk id="5" creationId="{1BB5F6C2-86B7-2F0C-3E27-A72E980A3D73}"/>
          </ac:picMkLst>
        </pc:picChg>
      </pc:sldChg>
      <pc:sldChg chg="modSp">
        <pc:chgData name="Chittaranjan Hens" userId="6fc03958433e8a43" providerId="LiveId" clId="{A686C9B4-96EB-40C1-B419-2A08EE2CF8A9}" dt="2023-01-30T05:38:10.778" v="313"/>
        <pc:sldMkLst>
          <pc:docMk/>
          <pc:sldMk cId="0" sldId="387"/>
        </pc:sldMkLst>
        <pc:picChg chg="mod">
          <ac:chgData name="Chittaranjan Hens" userId="6fc03958433e8a43" providerId="LiveId" clId="{A686C9B4-96EB-40C1-B419-2A08EE2CF8A9}" dt="2023-01-30T05:38:10.778" v="313"/>
          <ac:picMkLst>
            <pc:docMk/>
            <pc:sldMk cId="0" sldId="387"/>
            <ac:picMk id="4" creationId="{178B4290-9EE1-2388-2716-3029DCFDC3AD}"/>
          </ac:picMkLst>
        </pc:picChg>
      </pc:sldChg>
      <pc:sldChg chg="modSp mod">
        <pc:chgData name="Chittaranjan Hens" userId="6fc03958433e8a43" providerId="LiveId" clId="{A686C9B4-96EB-40C1-B419-2A08EE2CF8A9}" dt="2023-01-30T05:38:03.722" v="312" actId="1035"/>
        <pc:sldMkLst>
          <pc:docMk/>
          <pc:sldMk cId="0" sldId="388"/>
        </pc:sldMkLst>
        <pc:picChg chg="mod">
          <ac:chgData name="Chittaranjan Hens" userId="6fc03958433e8a43" providerId="LiveId" clId="{A686C9B4-96EB-40C1-B419-2A08EE2CF8A9}" dt="2023-01-30T05:38:03.722" v="312" actId="1035"/>
          <ac:picMkLst>
            <pc:docMk/>
            <pc:sldMk cId="0" sldId="388"/>
            <ac:picMk id="2" creationId="{53824EA5-96A0-555B-8947-00A62EF8B795}"/>
          </ac:picMkLst>
        </pc:picChg>
      </pc:sldChg>
      <pc:sldChg chg="modSp mod">
        <pc:chgData name="Chittaranjan Hens" userId="6fc03958433e8a43" providerId="LiveId" clId="{A686C9B4-96EB-40C1-B419-2A08EE2CF8A9}" dt="2023-01-30T05:37:38.617" v="308" actId="1035"/>
        <pc:sldMkLst>
          <pc:docMk/>
          <pc:sldMk cId="0" sldId="389"/>
        </pc:sldMkLst>
        <pc:picChg chg="mod">
          <ac:chgData name="Chittaranjan Hens" userId="6fc03958433e8a43" providerId="LiveId" clId="{A686C9B4-96EB-40C1-B419-2A08EE2CF8A9}" dt="2023-01-30T05:37:38.617" v="308" actId="1035"/>
          <ac:picMkLst>
            <pc:docMk/>
            <pc:sldMk cId="0" sldId="389"/>
            <ac:picMk id="5" creationId="{3696CC8E-5963-93D1-933A-B57353636102}"/>
          </ac:picMkLst>
        </pc:picChg>
      </pc:sldChg>
      <pc:sldChg chg="modSp">
        <pc:chgData name="Chittaranjan Hens" userId="6fc03958433e8a43" providerId="LiveId" clId="{A686C9B4-96EB-40C1-B419-2A08EE2CF8A9}" dt="2023-01-30T05:37:16.356" v="304"/>
        <pc:sldMkLst>
          <pc:docMk/>
          <pc:sldMk cId="0" sldId="390"/>
        </pc:sldMkLst>
        <pc:picChg chg="mod">
          <ac:chgData name="Chittaranjan Hens" userId="6fc03958433e8a43" providerId="LiveId" clId="{A686C9B4-96EB-40C1-B419-2A08EE2CF8A9}" dt="2023-01-30T05:37:16.356" v="304"/>
          <ac:picMkLst>
            <pc:docMk/>
            <pc:sldMk cId="0" sldId="390"/>
            <ac:picMk id="6" creationId="{AF6954DA-A625-C60F-C028-DC65A5AF8BCA}"/>
          </ac:picMkLst>
        </pc:picChg>
      </pc:sldChg>
      <pc:sldChg chg="modSp">
        <pc:chgData name="Chittaranjan Hens" userId="6fc03958433e8a43" providerId="LiveId" clId="{A686C9B4-96EB-40C1-B419-2A08EE2CF8A9}" dt="2023-01-30T05:39:34.126" v="327"/>
        <pc:sldMkLst>
          <pc:docMk/>
          <pc:sldMk cId="0" sldId="406"/>
        </pc:sldMkLst>
        <pc:picChg chg="mod">
          <ac:chgData name="Chittaranjan Hens" userId="6fc03958433e8a43" providerId="LiveId" clId="{A686C9B4-96EB-40C1-B419-2A08EE2CF8A9}" dt="2023-01-30T05:39:34.126" v="327"/>
          <ac:picMkLst>
            <pc:docMk/>
            <pc:sldMk cId="0" sldId="406"/>
            <ac:picMk id="2" creationId="{4AC6EBDB-7FB8-0A7F-C10A-10AA553AEFA3}"/>
          </ac:picMkLst>
        </pc:picChg>
      </pc:sldChg>
      <pc:sldChg chg="modSp">
        <pc:chgData name="Chittaranjan Hens" userId="6fc03958433e8a43" providerId="LiveId" clId="{A686C9B4-96EB-40C1-B419-2A08EE2CF8A9}" dt="2023-01-30T05:39:28.223" v="326"/>
        <pc:sldMkLst>
          <pc:docMk/>
          <pc:sldMk cId="0" sldId="407"/>
        </pc:sldMkLst>
        <pc:picChg chg="mod">
          <ac:chgData name="Chittaranjan Hens" userId="6fc03958433e8a43" providerId="LiveId" clId="{A686C9B4-96EB-40C1-B419-2A08EE2CF8A9}" dt="2023-01-30T05:39:28.223" v="326"/>
          <ac:picMkLst>
            <pc:docMk/>
            <pc:sldMk cId="0" sldId="407"/>
            <ac:picMk id="2" creationId="{3CCFEEAA-AA5A-EDF6-8720-19C7475A1F76}"/>
          </ac:picMkLst>
        </pc:picChg>
      </pc:sldChg>
      <pc:sldChg chg="modSp mod">
        <pc:chgData name="Chittaranjan Hens" userId="6fc03958433e8a43" providerId="LiveId" clId="{A686C9B4-96EB-40C1-B419-2A08EE2CF8A9}" dt="2023-01-30T05:39:21.843" v="325" actId="1035"/>
        <pc:sldMkLst>
          <pc:docMk/>
          <pc:sldMk cId="703473011" sldId="408"/>
        </pc:sldMkLst>
        <pc:picChg chg="mod">
          <ac:chgData name="Chittaranjan Hens" userId="6fc03958433e8a43" providerId="LiveId" clId="{A686C9B4-96EB-40C1-B419-2A08EE2CF8A9}" dt="2023-01-30T05:39:21.843" v="325" actId="1035"/>
          <ac:picMkLst>
            <pc:docMk/>
            <pc:sldMk cId="703473011" sldId="408"/>
            <ac:picMk id="2" creationId="{3CCFEEAA-AA5A-EDF6-8720-19C7475A1F76}"/>
          </ac:picMkLst>
        </pc:picChg>
      </pc:sldChg>
      <pc:sldChg chg="modSp">
        <pc:chgData name="Chittaranjan Hens" userId="6fc03958433e8a43" providerId="LiveId" clId="{A686C9B4-96EB-40C1-B419-2A08EE2CF8A9}" dt="2023-01-30T05:39:12.287" v="323"/>
        <pc:sldMkLst>
          <pc:docMk/>
          <pc:sldMk cId="2694055609" sldId="409"/>
        </pc:sldMkLst>
        <pc:picChg chg="mod">
          <ac:chgData name="Chittaranjan Hens" userId="6fc03958433e8a43" providerId="LiveId" clId="{A686C9B4-96EB-40C1-B419-2A08EE2CF8A9}" dt="2023-01-30T05:39:12.287" v="323"/>
          <ac:picMkLst>
            <pc:docMk/>
            <pc:sldMk cId="2694055609" sldId="409"/>
            <ac:picMk id="2" creationId="{3CCFEEAA-AA5A-EDF6-8720-19C7475A1F76}"/>
          </ac:picMkLst>
        </pc:picChg>
      </pc:sldChg>
      <pc:sldChg chg="modSp">
        <pc:chgData name="Chittaranjan Hens" userId="6fc03958433e8a43" providerId="LiveId" clId="{A686C9B4-96EB-40C1-B419-2A08EE2CF8A9}" dt="2023-01-30T05:39:00.050" v="321"/>
        <pc:sldMkLst>
          <pc:docMk/>
          <pc:sldMk cId="2737422709" sldId="410"/>
        </pc:sldMkLst>
        <pc:picChg chg="mod">
          <ac:chgData name="Chittaranjan Hens" userId="6fc03958433e8a43" providerId="LiveId" clId="{A686C9B4-96EB-40C1-B419-2A08EE2CF8A9}" dt="2023-01-30T05:39:00.050" v="321"/>
          <ac:picMkLst>
            <pc:docMk/>
            <pc:sldMk cId="2737422709" sldId="410"/>
            <ac:picMk id="5" creationId="{F6D88788-2CDF-0FD1-C715-04735B7A04AB}"/>
          </ac:picMkLst>
        </pc:picChg>
      </pc:sldChg>
      <pc:sldChg chg="modSp">
        <pc:chgData name="Chittaranjan Hens" userId="6fc03958433e8a43" providerId="LiveId" clId="{A686C9B4-96EB-40C1-B419-2A08EE2CF8A9}" dt="2023-01-30T05:38:54.025" v="320"/>
        <pc:sldMkLst>
          <pc:docMk/>
          <pc:sldMk cId="3478882572" sldId="411"/>
        </pc:sldMkLst>
        <pc:picChg chg="mod">
          <ac:chgData name="Chittaranjan Hens" userId="6fc03958433e8a43" providerId="LiveId" clId="{A686C9B4-96EB-40C1-B419-2A08EE2CF8A9}" dt="2023-01-30T05:38:54.025" v="320"/>
          <ac:picMkLst>
            <pc:docMk/>
            <pc:sldMk cId="3478882572" sldId="411"/>
            <ac:picMk id="5" creationId="{F6D88788-2CDF-0FD1-C715-04735B7A04AB}"/>
          </ac:picMkLst>
        </pc:picChg>
      </pc:sldChg>
      <pc:sldChg chg="modSp">
        <pc:chgData name="Chittaranjan Hens" userId="6fc03958433e8a43" providerId="LiveId" clId="{A686C9B4-96EB-40C1-B419-2A08EE2CF8A9}" dt="2023-01-30T05:38:33.704" v="317"/>
        <pc:sldMkLst>
          <pc:docMk/>
          <pc:sldMk cId="3066498584" sldId="412"/>
        </pc:sldMkLst>
        <pc:picChg chg="mod">
          <ac:chgData name="Chittaranjan Hens" userId="6fc03958433e8a43" providerId="LiveId" clId="{A686C9B4-96EB-40C1-B419-2A08EE2CF8A9}" dt="2023-01-30T05:38:33.704" v="317"/>
          <ac:picMkLst>
            <pc:docMk/>
            <pc:sldMk cId="3066498584" sldId="412"/>
            <ac:picMk id="5" creationId="{1BB5F6C2-86B7-2F0C-3E27-A72E980A3D73}"/>
          </ac:picMkLst>
        </pc:picChg>
      </pc:sldChg>
      <pc:sldChg chg="modSp">
        <pc:chgData name="Chittaranjan Hens" userId="6fc03958433e8a43" providerId="LiveId" clId="{A686C9B4-96EB-40C1-B419-2A08EE2CF8A9}" dt="2023-01-30T05:38:26.579" v="316"/>
        <pc:sldMkLst>
          <pc:docMk/>
          <pc:sldMk cId="2881302680" sldId="413"/>
        </pc:sldMkLst>
        <pc:picChg chg="mod">
          <ac:chgData name="Chittaranjan Hens" userId="6fc03958433e8a43" providerId="LiveId" clId="{A686C9B4-96EB-40C1-B419-2A08EE2CF8A9}" dt="2023-01-30T05:38:26.579" v="316"/>
          <ac:picMkLst>
            <pc:docMk/>
            <pc:sldMk cId="2881302680" sldId="413"/>
            <ac:picMk id="5" creationId="{1BB5F6C2-86B7-2F0C-3E27-A72E980A3D73}"/>
          </ac:picMkLst>
        </pc:picChg>
      </pc:sldChg>
      <pc:sldChg chg="modSp mod">
        <pc:chgData name="Chittaranjan Hens" userId="6fc03958433e8a43" providerId="LiveId" clId="{A686C9B4-96EB-40C1-B419-2A08EE2CF8A9}" dt="2023-01-30T05:38:18.964" v="315" actId="1035"/>
        <pc:sldMkLst>
          <pc:docMk/>
          <pc:sldMk cId="1333430897" sldId="415"/>
        </pc:sldMkLst>
        <pc:picChg chg="mod">
          <ac:chgData name="Chittaranjan Hens" userId="6fc03958433e8a43" providerId="LiveId" clId="{A686C9B4-96EB-40C1-B419-2A08EE2CF8A9}" dt="2023-01-30T05:38:18.964" v="315" actId="1035"/>
          <ac:picMkLst>
            <pc:docMk/>
            <pc:sldMk cId="1333430897" sldId="415"/>
            <ac:picMk id="4" creationId="{178B4290-9EE1-2388-2716-3029DCFDC3AD}"/>
          </ac:picMkLst>
        </pc:picChg>
      </pc:sldChg>
      <pc:sldChg chg="modSp">
        <pc:chgData name="Chittaranjan Hens" userId="6fc03958433e8a43" providerId="LiveId" clId="{A686C9B4-96EB-40C1-B419-2A08EE2CF8A9}" dt="2023-01-30T05:37:29.675" v="306"/>
        <pc:sldMkLst>
          <pc:docMk/>
          <pc:sldMk cId="328758699" sldId="416"/>
        </pc:sldMkLst>
        <pc:picChg chg="mod">
          <ac:chgData name="Chittaranjan Hens" userId="6fc03958433e8a43" providerId="LiveId" clId="{A686C9B4-96EB-40C1-B419-2A08EE2CF8A9}" dt="2023-01-30T05:37:29.675" v="306"/>
          <ac:picMkLst>
            <pc:docMk/>
            <pc:sldMk cId="328758699" sldId="416"/>
            <ac:picMk id="5" creationId="{3696CC8E-5963-93D1-933A-B57353636102}"/>
          </ac:picMkLst>
        </pc:picChg>
      </pc:sldChg>
      <pc:sldChg chg="modSp">
        <pc:chgData name="Chittaranjan Hens" userId="6fc03958433e8a43" providerId="LiveId" clId="{A686C9B4-96EB-40C1-B419-2A08EE2CF8A9}" dt="2023-01-30T05:37:22.650" v="305"/>
        <pc:sldMkLst>
          <pc:docMk/>
          <pc:sldMk cId="2718063657" sldId="418"/>
        </pc:sldMkLst>
        <pc:picChg chg="mod">
          <ac:chgData name="Chittaranjan Hens" userId="6fc03958433e8a43" providerId="LiveId" clId="{A686C9B4-96EB-40C1-B419-2A08EE2CF8A9}" dt="2023-01-30T05:37:22.650" v="305"/>
          <ac:picMkLst>
            <pc:docMk/>
            <pc:sldMk cId="2718063657" sldId="418"/>
            <ac:picMk id="5" creationId="{3696CC8E-5963-93D1-933A-B57353636102}"/>
          </ac:picMkLst>
        </pc:picChg>
      </pc:sldChg>
      <pc:sldChg chg="modSp">
        <pc:chgData name="Chittaranjan Hens" userId="6fc03958433e8a43" providerId="LiveId" clId="{A686C9B4-96EB-40C1-B419-2A08EE2CF8A9}" dt="2023-01-30T05:37:54.754" v="310"/>
        <pc:sldMkLst>
          <pc:docMk/>
          <pc:sldMk cId="1476625480" sldId="456"/>
        </pc:sldMkLst>
        <pc:picChg chg="mod">
          <ac:chgData name="Chittaranjan Hens" userId="6fc03958433e8a43" providerId="LiveId" clId="{A686C9B4-96EB-40C1-B419-2A08EE2CF8A9}" dt="2023-01-30T05:37:54.754" v="310"/>
          <ac:picMkLst>
            <pc:docMk/>
            <pc:sldMk cId="1476625480" sldId="456"/>
            <ac:picMk id="2" creationId="{53824EA5-96A0-555B-8947-00A62EF8B795}"/>
          </ac:picMkLst>
        </pc:picChg>
      </pc:sldChg>
      <pc:sldChg chg="modSp">
        <pc:chgData name="Chittaranjan Hens" userId="6fc03958433e8a43" providerId="LiveId" clId="{A686C9B4-96EB-40C1-B419-2A08EE2CF8A9}" dt="2023-01-30T05:37:46.684" v="309"/>
        <pc:sldMkLst>
          <pc:docMk/>
          <pc:sldMk cId="2108324488" sldId="458"/>
        </pc:sldMkLst>
        <pc:picChg chg="mod">
          <ac:chgData name="Chittaranjan Hens" userId="6fc03958433e8a43" providerId="LiveId" clId="{A686C9B4-96EB-40C1-B419-2A08EE2CF8A9}" dt="2023-01-30T05:37:46.684" v="309"/>
          <ac:picMkLst>
            <pc:docMk/>
            <pc:sldMk cId="2108324488" sldId="458"/>
            <ac:picMk id="2" creationId="{53824EA5-96A0-555B-8947-00A62EF8B795}"/>
          </ac:picMkLst>
        </pc:picChg>
      </pc:sldChg>
      <pc:sldChg chg="modSp">
        <pc:chgData name="Chittaranjan Hens" userId="6fc03958433e8a43" providerId="LiveId" clId="{A686C9B4-96EB-40C1-B419-2A08EE2CF8A9}" dt="2023-01-30T05:37:07.926" v="303"/>
        <pc:sldMkLst>
          <pc:docMk/>
          <pc:sldMk cId="2453110422" sldId="460"/>
        </pc:sldMkLst>
        <pc:picChg chg="mod">
          <ac:chgData name="Chittaranjan Hens" userId="6fc03958433e8a43" providerId="LiveId" clId="{A686C9B4-96EB-40C1-B419-2A08EE2CF8A9}" dt="2023-01-30T05:37:07.926" v="303"/>
          <ac:picMkLst>
            <pc:docMk/>
            <pc:sldMk cId="2453110422" sldId="460"/>
            <ac:picMk id="2" creationId="{53824EA5-96A0-555B-8947-00A62EF8B795}"/>
          </ac:picMkLst>
        </pc:picChg>
      </pc:sldChg>
      <pc:sldChg chg="ord">
        <pc:chgData name="Chittaranjan Hens" userId="6fc03958433e8a43" providerId="LiveId" clId="{A686C9B4-96EB-40C1-B419-2A08EE2CF8A9}" dt="2023-01-30T05:17:13.047" v="2" actId="20578"/>
        <pc:sldMkLst>
          <pc:docMk/>
          <pc:sldMk cId="1387844827" sldId="474"/>
        </pc:sldMkLst>
      </pc:sldChg>
      <pc:sldChg chg="addSp delSp modSp mod">
        <pc:chgData name="Chittaranjan Hens" userId="6fc03958433e8a43" providerId="LiveId" clId="{A686C9B4-96EB-40C1-B419-2A08EE2CF8A9}" dt="2023-01-30T14:51:40.157" v="334"/>
        <pc:sldMkLst>
          <pc:docMk/>
          <pc:sldMk cId="1804185450" sldId="481"/>
        </pc:sldMkLst>
        <pc:spChg chg="mod">
          <ac:chgData name="Chittaranjan Hens" userId="6fc03958433e8a43" providerId="LiveId" clId="{A686C9B4-96EB-40C1-B419-2A08EE2CF8A9}" dt="2023-01-30T14:51:40.157" v="334"/>
          <ac:spMkLst>
            <pc:docMk/>
            <pc:sldMk cId="1804185450" sldId="481"/>
            <ac:spMk id="7" creationId="{3A5C8CF0-66AD-76FA-D3EF-B54BC17F5ABF}"/>
          </ac:spMkLst>
        </pc:spChg>
        <pc:grpChg chg="add mod">
          <ac:chgData name="Chittaranjan Hens" userId="6fc03958433e8a43" providerId="LiveId" clId="{A686C9B4-96EB-40C1-B419-2A08EE2CF8A9}" dt="2023-01-30T14:51:40.157" v="334"/>
          <ac:grpSpMkLst>
            <pc:docMk/>
            <pc:sldMk cId="1804185450" sldId="481"/>
            <ac:grpSpMk id="3" creationId="{9A4C3CFE-E28B-59FB-0FFE-D4312D37A581}"/>
          </ac:grpSpMkLst>
        </pc:grpChg>
        <pc:grpChg chg="del mod">
          <ac:chgData name="Chittaranjan Hens" userId="6fc03958433e8a43" providerId="LiveId" clId="{A686C9B4-96EB-40C1-B419-2A08EE2CF8A9}" dt="2023-01-30T14:51:31.610" v="333" actId="478"/>
          <ac:grpSpMkLst>
            <pc:docMk/>
            <pc:sldMk cId="1804185450" sldId="481"/>
            <ac:grpSpMk id="26" creationId="{0C914B07-F592-174E-0A74-1E4E5456F6C5}"/>
          </ac:grpSpMkLst>
        </pc:grpChg>
        <pc:picChg chg="mod">
          <ac:chgData name="Chittaranjan Hens" userId="6fc03958433e8a43" providerId="LiveId" clId="{A686C9B4-96EB-40C1-B419-2A08EE2CF8A9}" dt="2023-01-30T14:51:25.593" v="332" actId="1076"/>
          <ac:picMkLst>
            <pc:docMk/>
            <pc:sldMk cId="1804185450" sldId="481"/>
            <ac:picMk id="2" creationId="{D46632B5-BEDB-5424-58D9-B31AA1BB1767}"/>
          </ac:picMkLst>
        </pc:picChg>
        <pc:picChg chg="mod">
          <ac:chgData name="Chittaranjan Hens" userId="6fc03958433e8a43" providerId="LiveId" clId="{A686C9B4-96EB-40C1-B419-2A08EE2CF8A9}" dt="2023-01-30T14:51:40.157" v="334"/>
          <ac:picMkLst>
            <pc:docMk/>
            <pc:sldMk cId="1804185450" sldId="481"/>
            <ac:picMk id="5" creationId="{D0374983-05E1-AF37-2DBE-C97D451E0EAA}"/>
          </ac:picMkLst>
        </pc:picChg>
      </pc:sldChg>
      <pc:sldChg chg="addSp delSp modSp new mod">
        <pc:chgData name="Chittaranjan Hens" userId="6fc03958433e8a43" providerId="LiveId" clId="{A686C9B4-96EB-40C1-B419-2A08EE2CF8A9}" dt="2023-01-30T05:36:29.518" v="302"/>
        <pc:sldMkLst>
          <pc:docMk/>
          <pc:sldMk cId="531838443" sldId="488"/>
        </pc:sldMkLst>
        <pc:spChg chg="add mod">
          <ac:chgData name="Chittaranjan Hens" userId="6fc03958433e8a43" providerId="LiveId" clId="{A686C9B4-96EB-40C1-B419-2A08EE2CF8A9}" dt="2023-01-30T05:17:27.243" v="5" actId="1076"/>
          <ac:spMkLst>
            <pc:docMk/>
            <pc:sldMk cId="531838443" sldId="488"/>
            <ac:spMk id="2" creationId="{CC9D182B-D969-B31C-B54B-DD1117D14321}"/>
          </ac:spMkLst>
        </pc:spChg>
        <pc:spChg chg="add mod">
          <ac:chgData name="Chittaranjan Hens" userId="6fc03958433e8a43" providerId="LiveId" clId="{A686C9B4-96EB-40C1-B419-2A08EE2CF8A9}" dt="2023-01-30T05:36:29.518" v="302"/>
          <ac:spMkLst>
            <pc:docMk/>
            <pc:sldMk cId="531838443" sldId="488"/>
            <ac:spMk id="5" creationId="{8CA60EBD-8FEF-48C4-10A2-6D9A1287CDAB}"/>
          </ac:spMkLst>
        </pc:spChg>
        <pc:picChg chg="add del mod">
          <ac:chgData name="Chittaranjan Hens" userId="6fc03958433e8a43" providerId="LiveId" clId="{A686C9B4-96EB-40C1-B419-2A08EE2CF8A9}" dt="2023-01-30T05:34:58.613" v="258" actId="478"/>
          <ac:picMkLst>
            <pc:docMk/>
            <pc:sldMk cId="531838443" sldId="488"/>
            <ac:picMk id="4" creationId="{22A529A6-09F4-17F7-2116-6557872AB6CE}"/>
          </ac:picMkLst>
        </pc:picChg>
      </pc:sldChg>
      <pc:sldChg chg="addSp delSp modSp add mod modAnim">
        <pc:chgData name="Chittaranjan Hens" userId="6fc03958433e8a43" providerId="LiveId" clId="{A686C9B4-96EB-40C1-B419-2A08EE2CF8A9}" dt="2023-01-30T05:25:17.785" v="165" actId="2711"/>
        <pc:sldMkLst>
          <pc:docMk/>
          <pc:sldMk cId="1434668872" sldId="489"/>
        </pc:sldMkLst>
        <pc:spChg chg="add mod">
          <ac:chgData name="Chittaranjan Hens" userId="6fc03958433e8a43" providerId="LiveId" clId="{A686C9B4-96EB-40C1-B419-2A08EE2CF8A9}" dt="2023-01-30T05:25:17.785" v="165" actId="2711"/>
          <ac:spMkLst>
            <pc:docMk/>
            <pc:sldMk cId="1434668872" sldId="489"/>
            <ac:spMk id="6" creationId="{E63CDF2A-FDB0-7738-16CD-25D1664F81BB}"/>
          </ac:spMkLst>
        </pc:spChg>
        <pc:spChg chg="del">
          <ac:chgData name="Chittaranjan Hens" userId="6fc03958433e8a43" providerId="LiveId" clId="{A686C9B4-96EB-40C1-B419-2A08EE2CF8A9}" dt="2023-01-30T05:17:59.432" v="7" actId="478"/>
          <ac:spMkLst>
            <pc:docMk/>
            <pc:sldMk cId="1434668872" sldId="489"/>
            <ac:spMk id="7" creationId="{82DC60F8-9A85-D2E9-75E2-431F97C4BC9D}"/>
          </ac:spMkLst>
        </pc:spChg>
        <pc:picChg chg="mod">
          <ac:chgData name="Chittaranjan Hens" userId="6fc03958433e8a43" providerId="LiveId" clId="{A686C9B4-96EB-40C1-B419-2A08EE2CF8A9}" dt="2023-01-30T05:24:48.632" v="161" actId="1076"/>
          <ac:picMkLst>
            <pc:docMk/>
            <pc:sldMk cId="1434668872" sldId="489"/>
            <ac:picMk id="4" creationId="{BAC19C6E-1362-8D93-CD6A-1AD50E72579F}"/>
          </ac:picMkLst>
        </pc:picChg>
        <pc:picChg chg="del">
          <ac:chgData name="Chittaranjan Hens" userId="6fc03958433e8a43" providerId="LiveId" clId="{A686C9B4-96EB-40C1-B419-2A08EE2CF8A9}" dt="2023-01-30T05:17:59.432" v="7" actId="478"/>
          <ac:picMkLst>
            <pc:docMk/>
            <pc:sldMk cId="1434668872" sldId="489"/>
            <ac:picMk id="5" creationId="{2ACFB47D-973D-62BD-3FB0-89FA88AC5BB0}"/>
          </ac:picMkLst>
        </pc:picChg>
      </pc:sldChg>
      <pc:sldChg chg="addSp delSp modSp add mod delAnim">
        <pc:chgData name="Chittaranjan Hens" userId="6fc03958433e8a43" providerId="LiveId" clId="{A686C9B4-96EB-40C1-B419-2A08EE2CF8A9}" dt="2023-01-30T05:26:40.959" v="177" actId="478"/>
        <pc:sldMkLst>
          <pc:docMk/>
          <pc:sldMk cId="2345262314" sldId="490"/>
        </pc:sldMkLst>
        <pc:spChg chg="del">
          <ac:chgData name="Chittaranjan Hens" userId="6fc03958433e8a43" providerId="LiveId" clId="{A686C9B4-96EB-40C1-B419-2A08EE2CF8A9}" dt="2023-01-30T05:25:21.709" v="166" actId="478"/>
          <ac:spMkLst>
            <pc:docMk/>
            <pc:sldMk cId="2345262314" sldId="490"/>
            <ac:spMk id="6" creationId="{E63CDF2A-FDB0-7738-16CD-25D1664F81BB}"/>
          </ac:spMkLst>
        </pc:spChg>
        <pc:picChg chg="add mod">
          <ac:chgData name="Chittaranjan Hens" userId="6fc03958433e8a43" providerId="LiveId" clId="{A686C9B4-96EB-40C1-B419-2A08EE2CF8A9}" dt="2023-01-30T05:25:43.922" v="170" actId="1076"/>
          <ac:picMkLst>
            <pc:docMk/>
            <pc:sldMk cId="2345262314" sldId="490"/>
            <ac:picMk id="5" creationId="{03FCE0F0-0789-94F3-8695-3ADB444D014F}"/>
          </ac:picMkLst>
        </pc:picChg>
        <pc:picChg chg="add del mod">
          <ac:chgData name="Chittaranjan Hens" userId="6fc03958433e8a43" providerId="LiveId" clId="{A686C9B4-96EB-40C1-B419-2A08EE2CF8A9}" dt="2023-01-30T05:26:40.959" v="177" actId="478"/>
          <ac:picMkLst>
            <pc:docMk/>
            <pc:sldMk cId="2345262314" sldId="490"/>
            <ac:picMk id="8" creationId="{2178C69A-D7FB-C903-3914-6B3CFEFDEBD7}"/>
          </ac:picMkLst>
        </pc:picChg>
      </pc:sldChg>
      <pc:sldChg chg="add">
        <pc:chgData name="Chittaranjan Hens" userId="6fc03958433e8a43" providerId="LiveId" clId="{A686C9B4-96EB-40C1-B419-2A08EE2CF8A9}" dt="2023-01-30T05:26:30.019" v="176"/>
        <pc:sldMkLst>
          <pc:docMk/>
          <pc:sldMk cId="104971257" sldId="491"/>
        </pc:sldMkLst>
      </pc:sldChg>
      <pc:sldChg chg="addSp modSp add mod">
        <pc:chgData name="Chittaranjan Hens" userId="6fc03958433e8a43" providerId="LiveId" clId="{A686C9B4-96EB-40C1-B419-2A08EE2CF8A9}" dt="2023-01-30T05:28:02.366" v="188" actId="164"/>
        <pc:sldMkLst>
          <pc:docMk/>
          <pc:sldMk cId="2723067071" sldId="492"/>
        </pc:sldMkLst>
        <pc:spChg chg="add mod">
          <ac:chgData name="Chittaranjan Hens" userId="6fc03958433e8a43" providerId="LiveId" clId="{A686C9B4-96EB-40C1-B419-2A08EE2CF8A9}" dt="2023-01-30T05:28:02.366" v="188" actId="164"/>
          <ac:spMkLst>
            <pc:docMk/>
            <pc:sldMk cId="2723067071" sldId="492"/>
            <ac:spMk id="7" creationId="{7C28F48F-E919-907F-B045-A55DAADF05D4}"/>
          </ac:spMkLst>
        </pc:spChg>
        <pc:grpChg chg="add mod">
          <ac:chgData name="Chittaranjan Hens" userId="6fc03958433e8a43" providerId="LiveId" clId="{A686C9B4-96EB-40C1-B419-2A08EE2CF8A9}" dt="2023-01-30T05:28:02.366" v="188" actId="164"/>
          <ac:grpSpMkLst>
            <pc:docMk/>
            <pc:sldMk cId="2723067071" sldId="492"/>
            <ac:grpSpMk id="9" creationId="{AEF9E9D3-FE2E-EB6D-A361-5364A8303F3B}"/>
          </ac:grpSpMkLst>
        </pc:grpChg>
        <pc:picChg chg="add mod">
          <ac:chgData name="Chittaranjan Hens" userId="6fc03958433e8a43" providerId="LiveId" clId="{A686C9B4-96EB-40C1-B419-2A08EE2CF8A9}" dt="2023-01-30T05:28:02.366" v="188" actId="164"/>
          <ac:picMkLst>
            <pc:docMk/>
            <pc:sldMk cId="2723067071" sldId="492"/>
            <ac:picMk id="6" creationId="{5215093A-9FDA-37EA-7BFC-8B073AFF075F}"/>
          </ac:picMkLst>
        </pc:picChg>
      </pc:sldChg>
    </pc:docChg>
  </pc:docChgLst>
  <pc:docChgLst>
    <pc:chgData name="Chittaranjan Hens" userId="6fc03958433e8a43" providerId="LiveId" clId="{A00A0721-A2B3-43BF-B074-1A5AFEED54B7}"/>
    <pc:docChg chg="undo custSel addSld delSld modSld sldOrd">
      <pc:chgData name="Chittaranjan Hens" userId="6fc03958433e8a43" providerId="LiveId" clId="{A00A0721-A2B3-43BF-B074-1A5AFEED54B7}" dt="2024-01-13T16:10:04.497" v="134" actId="20577"/>
      <pc:docMkLst>
        <pc:docMk/>
      </pc:docMkLst>
      <pc:sldChg chg="del">
        <pc:chgData name="Chittaranjan Hens" userId="6fc03958433e8a43" providerId="LiveId" clId="{A00A0721-A2B3-43BF-B074-1A5AFEED54B7}" dt="2024-01-11T06:14:11.452" v="70" actId="2696"/>
        <pc:sldMkLst>
          <pc:docMk/>
          <pc:sldMk cId="0" sldId="275"/>
        </pc:sldMkLst>
      </pc:sldChg>
      <pc:sldChg chg="del">
        <pc:chgData name="Chittaranjan Hens" userId="6fc03958433e8a43" providerId="LiveId" clId="{A00A0721-A2B3-43BF-B074-1A5AFEED54B7}" dt="2024-01-11T06:14:11.452" v="70" actId="2696"/>
        <pc:sldMkLst>
          <pc:docMk/>
          <pc:sldMk cId="0" sldId="276"/>
        </pc:sldMkLst>
      </pc:sldChg>
      <pc:sldChg chg="del">
        <pc:chgData name="Chittaranjan Hens" userId="6fc03958433e8a43" providerId="LiveId" clId="{A00A0721-A2B3-43BF-B074-1A5AFEED54B7}" dt="2024-01-10T05:12:20.917" v="20" actId="47"/>
        <pc:sldMkLst>
          <pc:docMk/>
          <pc:sldMk cId="106760763" sldId="277"/>
        </pc:sldMkLst>
      </pc:sldChg>
      <pc:sldChg chg="ord">
        <pc:chgData name="Chittaranjan Hens" userId="6fc03958433e8a43" providerId="LiveId" clId="{A00A0721-A2B3-43BF-B074-1A5AFEED54B7}" dt="2024-01-10T05:12:17.911" v="18"/>
        <pc:sldMkLst>
          <pc:docMk/>
          <pc:sldMk cId="322152922" sldId="278"/>
        </pc:sldMkLst>
      </pc:sldChg>
      <pc:sldChg chg="del">
        <pc:chgData name="Chittaranjan Hens" userId="6fc03958433e8a43" providerId="LiveId" clId="{A00A0721-A2B3-43BF-B074-1A5AFEED54B7}" dt="2024-01-10T05:13:07.895" v="57" actId="47"/>
        <pc:sldMkLst>
          <pc:docMk/>
          <pc:sldMk cId="0" sldId="324"/>
        </pc:sldMkLst>
      </pc:sldChg>
      <pc:sldChg chg="del">
        <pc:chgData name="Chittaranjan Hens" userId="6fc03958433e8a43" providerId="LiveId" clId="{A00A0721-A2B3-43BF-B074-1A5AFEED54B7}" dt="2024-01-10T05:13:08.095" v="58" actId="47"/>
        <pc:sldMkLst>
          <pc:docMk/>
          <pc:sldMk cId="0" sldId="325"/>
        </pc:sldMkLst>
      </pc:sldChg>
      <pc:sldChg chg="del">
        <pc:chgData name="Chittaranjan Hens" userId="6fc03958433e8a43" providerId="LiveId" clId="{A00A0721-A2B3-43BF-B074-1A5AFEED54B7}" dt="2024-01-10T05:11:49.024" v="0" actId="47"/>
        <pc:sldMkLst>
          <pc:docMk/>
          <pc:sldMk cId="1363051830" sldId="347"/>
        </pc:sldMkLst>
      </pc:sldChg>
      <pc:sldChg chg="del">
        <pc:chgData name="Chittaranjan Hens" userId="6fc03958433e8a43" providerId="LiveId" clId="{A00A0721-A2B3-43BF-B074-1A5AFEED54B7}" dt="2024-01-10T05:11:51.157" v="9" actId="47"/>
        <pc:sldMkLst>
          <pc:docMk/>
          <pc:sldMk cId="0" sldId="387"/>
        </pc:sldMkLst>
      </pc:sldChg>
      <pc:sldChg chg="del">
        <pc:chgData name="Chittaranjan Hens" userId="6fc03958433e8a43" providerId="LiveId" clId="{A00A0721-A2B3-43BF-B074-1A5AFEED54B7}" dt="2024-01-10T05:11:51.175" v="10" actId="47"/>
        <pc:sldMkLst>
          <pc:docMk/>
          <pc:sldMk cId="0" sldId="388"/>
        </pc:sldMkLst>
      </pc:sldChg>
      <pc:sldChg chg="del">
        <pc:chgData name="Chittaranjan Hens" userId="6fc03958433e8a43" providerId="LiveId" clId="{A00A0721-A2B3-43BF-B074-1A5AFEED54B7}" dt="2024-01-10T05:11:51.891" v="13" actId="47"/>
        <pc:sldMkLst>
          <pc:docMk/>
          <pc:sldMk cId="0" sldId="389"/>
        </pc:sldMkLst>
      </pc:sldChg>
      <pc:sldChg chg="del">
        <pc:chgData name="Chittaranjan Hens" userId="6fc03958433e8a43" providerId="LiveId" clId="{A00A0721-A2B3-43BF-B074-1A5AFEED54B7}" dt="2024-01-10T05:24:09.090" v="67" actId="2696"/>
        <pc:sldMkLst>
          <pc:docMk/>
          <pc:sldMk cId="0" sldId="390"/>
        </pc:sldMkLst>
      </pc:sldChg>
      <pc:sldChg chg="del">
        <pc:chgData name="Chittaranjan Hens" userId="6fc03958433e8a43" providerId="LiveId" clId="{A00A0721-A2B3-43BF-B074-1A5AFEED54B7}" dt="2024-01-10T05:24:09.090" v="67" actId="2696"/>
        <pc:sldMkLst>
          <pc:docMk/>
          <pc:sldMk cId="0" sldId="391"/>
        </pc:sldMkLst>
      </pc:sldChg>
      <pc:sldChg chg="del">
        <pc:chgData name="Chittaranjan Hens" userId="6fc03958433e8a43" providerId="LiveId" clId="{A00A0721-A2B3-43BF-B074-1A5AFEED54B7}" dt="2024-01-10T05:11:50.266" v="5" actId="47"/>
        <pc:sldMkLst>
          <pc:docMk/>
          <pc:sldMk cId="0" sldId="406"/>
        </pc:sldMkLst>
      </pc:sldChg>
      <pc:sldChg chg="del">
        <pc:chgData name="Chittaranjan Hens" userId="6fc03958433e8a43" providerId="LiveId" clId="{A00A0721-A2B3-43BF-B074-1A5AFEED54B7}" dt="2024-01-10T05:11:50.484" v="6" actId="47"/>
        <pc:sldMkLst>
          <pc:docMk/>
          <pc:sldMk cId="3478882572" sldId="411"/>
        </pc:sldMkLst>
      </pc:sldChg>
      <pc:sldChg chg="del">
        <pc:chgData name="Chittaranjan Hens" userId="6fc03958433e8a43" providerId="LiveId" clId="{A00A0721-A2B3-43BF-B074-1A5AFEED54B7}" dt="2024-01-10T05:11:50.688" v="7" actId="47"/>
        <pc:sldMkLst>
          <pc:docMk/>
          <pc:sldMk cId="2881302680" sldId="413"/>
        </pc:sldMkLst>
      </pc:sldChg>
      <pc:sldChg chg="del">
        <pc:chgData name="Chittaranjan Hens" userId="6fc03958433e8a43" providerId="LiveId" clId="{A00A0721-A2B3-43BF-B074-1A5AFEED54B7}" dt="2024-01-10T05:11:50.905" v="8" actId="47"/>
        <pc:sldMkLst>
          <pc:docMk/>
          <pc:sldMk cId="1333430897" sldId="415"/>
        </pc:sldMkLst>
      </pc:sldChg>
      <pc:sldChg chg="del">
        <pc:chgData name="Chittaranjan Hens" userId="6fc03958433e8a43" providerId="LiveId" clId="{A00A0721-A2B3-43BF-B074-1A5AFEED54B7}" dt="2024-01-10T05:11:52.780" v="14" actId="47"/>
        <pc:sldMkLst>
          <pc:docMk/>
          <pc:sldMk cId="328758699" sldId="416"/>
        </pc:sldMkLst>
      </pc:sldChg>
      <pc:sldChg chg="add del">
        <pc:chgData name="Chittaranjan Hens" userId="6fc03958433e8a43" providerId="LiveId" clId="{A00A0721-A2B3-43BF-B074-1A5AFEED54B7}" dt="2024-01-10T05:24:09.090" v="67" actId="2696"/>
        <pc:sldMkLst>
          <pc:docMk/>
          <pc:sldMk cId="2718063657" sldId="418"/>
        </pc:sldMkLst>
      </pc:sldChg>
      <pc:sldChg chg="del">
        <pc:chgData name="Chittaranjan Hens" userId="6fc03958433e8a43" providerId="LiveId" clId="{A00A0721-A2B3-43BF-B074-1A5AFEED54B7}" dt="2024-01-10T05:24:09.090" v="67" actId="2696"/>
        <pc:sldMkLst>
          <pc:docMk/>
          <pc:sldMk cId="3425688704" sldId="419"/>
        </pc:sldMkLst>
      </pc:sldChg>
      <pc:sldChg chg="del">
        <pc:chgData name="Chittaranjan Hens" userId="6fc03958433e8a43" providerId="LiveId" clId="{A00A0721-A2B3-43BF-B074-1A5AFEED54B7}" dt="2024-01-10T05:11:50.052" v="4" actId="47"/>
        <pc:sldMkLst>
          <pc:docMk/>
          <pc:sldMk cId="3618200920" sldId="440"/>
        </pc:sldMkLst>
      </pc:sldChg>
      <pc:sldChg chg="del">
        <pc:chgData name="Chittaranjan Hens" userId="6fc03958433e8a43" providerId="LiveId" clId="{A00A0721-A2B3-43BF-B074-1A5AFEED54B7}" dt="2024-01-10T05:11:49.102" v="1" actId="47"/>
        <pc:sldMkLst>
          <pc:docMk/>
          <pc:sldMk cId="1983802560" sldId="443"/>
        </pc:sldMkLst>
      </pc:sldChg>
      <pc:sldChg chg="del">
        <pc:chgData name="Chittaranjan Hens" userId="6fc03958433e8a43" providerId="LiveId" clId="{A00A0721-A2B3-43BF-B074-1A5AFEED54B7}" dt="2024-01-10T05:11:49.429" v="2" actId="47"/>
        <pc:sldMkLst>
          <pc:docMk/>
          <pc:sldMk cId="874924738" sldId="444"/>
        </pc:sldMkLst>
      </pc:sldChg>
      <pc:sldChg chg="del">
        <pc:chgData name="Chittaranjan Hens" userId="6fc03958433e8a43" providerId="LiveId" clId="{A00A0721-A2B3-43BF-B074-1A5AFEED54B7}" dt="2024-01-10T05:11:49.643" v="3" actId="47"/>
        <pc:sldMkLst>
          <pc:docMk/>
          <pc:sldMk cId="194738743" sldId="445"/>
        </pc:sldMkLst>
      </pc:sldChg>
      <pc:sldChg chg="del">
        <pc:chgData name="Chittaranjan Hens" userId="6fc03958433e8a43" providerId="LiveId" clId="{A00A0721-A2B3-43BF-B074-1A5AFEED54B7}" dt="2024-01-10T05:11:51.336" v="11" actId="47"/>
        <pc:sldMkLst>
          <pc:docMk/>
          <pc:sldMk cId="1476625480" sldId="456"/>
        </pc:sldMkLst>
      </pc:sldChg>
      <pc:sldChg chg="del">
        <pc:chgData name="Chittaranjan Hens" userId="6fc03958433e8a43" providerId="LiveId" clId="{A00A0721-A2B3-43BF-B074-1A5AFEED54B7}" dt="2024-01-10T05:11:51.593" v="12" actId="47"/>
        <pc:sldMkLst>
          <pc:docMk/>
          <pc:sldMk cId="2108324488" sldId="458"/>
        </pc:sldMkLst>
      </pc:sldChg>
      <pc:sldChg chg="del">
        <pc:chgData name="Chittaranjan Hens" userId="6fc03958433e8a43" providerId="LiveId" clId="{A00A0721-A2B3-43BF-B074-1A5AFEED54B7}" dt="2024-01-10T05:24:09.090" v="67" actId="2696"/>
        <pc:sldMkLst>
          <pc:docMk/>
          <pc:sldMk cId="2453110422" sldId="460"/>
        </pc:sldMkLst>
      </pc:sldChg>
      <pc:sldChg chg="del">
        <pc:chgData name="Chittaranjan Hens" userId="6fc03958433e8a43" providerId="LiveId" clId="{A00A0721-A2B3-43BF-B074-1A5AFEED54B7}" dt="2024-01-10T05:12:39.107" v="30" actId="47"/>
        <pc:sldMkLst>
          <pc:docMk/>
          <pc:sldMk cId="3726892099" sldId="478"/>
        </pc:sldMkLst>
      </pc:sldChg>
      <pc:sldChg chg="del">
        <pc:chgData name="Chittaranjan Hens" userId="6fc03958433e8a43" providerId="LiveId" clId="{A00A0721-A2B3-43BF-B074-1A5AFEED54B7}" dt="2024-01-10T05:12:31.043" v="28" actId="47"/>
        <pc:sldMkLst>
          <pc:docMk/>
          <pc:sldMk cId="903028763" sldId="480"/>
        </pc:sldMkLst>
      </pc:sldChg>
      <pc:sldChg chg="del">
        <pc:chgData name="Chittaranjan Hens" userId="6fc03958433e8a43" providerId="LiveId" clId="{A00A0721-A2B3-43BF-B074-1A5AFEED54B7}" dt="2024-01-10T05:12:35.491" v="29" actId="47"/>
        <pc:sldMkLst>
          <pc:docMk/>
          <pc:sldMk cId="1804185450" sldId="481"/>
        </pc:sldMkLst>
      </pc:sldChg>
      <pc:sldChg chg="del">
        <pc:chgData name="Chittaranjan Hens" userId="6fc03958433e8a43" providerId="LiveId" clId="{A00A0721-A2B3-43BF-B074-1A5AFEED54B7}" dt="2024-01-10T05:12:22.759" v="22" actId="47"/>
        <pc:sldMkLst>
          <pc:docMk/>
          <pc:sldMk cId="3293640932" sldId="484"/>
        </pc:sldMkLst>
      </pc:sldChg>
      <pc:sldChg chg="del">
        <pc:chgData name="Chittaranjan Hens" userId="6fc03958433e8a43" providerId="LiveId" clId="{A00A0721-A2B3-43BF-B074-1A5AFEED54B7}" dt="2024-01-10T05:12:23.785" v="23" actId="47"/>
        <pc:sldMkLst>
          <pc:docMk/>
          <pc:sldMk cId="2258000590" sldId="485"/>
        </pc:sldMkLst>
      </pc:sldChg>
      <pc:sldChg chg="del">
        <pc:chgData name="Chittaranjan Hens" userId="6fc03958433e8a43" providerId="LiveId" clId="{A00A0721-A2B3-43BF-B074-1A5AFEED54B7}" dt="2024-01-10T05:12:24.670" v="24" actId="47"/>
        <pc:sldMkLst>
          <pc:docMk/>
          <pc:sldMk cId="3628849433" sldId="486"/>
        </pc:sldMkLst>
      </pc:sldChg>
      <pc:sldChg chg="del">
        <pc:chgData name="Chittaranjan Hens" userId="6fc03958433e8a43" providerId="LiveId" clId="{A00A0721-A2B3-43BF-B074-1A5AFEED54B7}" dt="2024-01-10T05:12:26.626" v="25" actId="47"/>
        <pc:sldMkLst>
          <pc:docMk/>
          <pc:sldMk cId="2673504197" sldId="487"/>
        </pc:sldMkLst>
      </pc:sldChg>
      <pc:sldChg chg="del">
        <pc:chgData name="Chittaranjan Hens" userId="6fc03958433e8a43" providerId="LiveId" clId="{A00A0721-A2B3-43BF-B074-1A5AFEED54B7}" dt="2024-01-10T05:12:22.356" v="21" actId="47"/>
        <pc:sldMkLst>
          <pc:docMk/>
          <pc:sldMk cId="531838443" sldId="488"/>
        </pc:sldMkLst>
      </pc:sldChg>
      <pc:sldChg chg="del">
        <pc:chgData name="Chittaranjan Hens" userId="6fc03958433e8a43" providerId="LiveId" clId="{A00A0721-A2B3-43BF-B074-1A5AFEED54B7}" dt="2024-01-10T05:12:27.949" v="26" actId="47"/>
        <pc:sldMkLst>
          <pc:docMk/>
          <pc:sldMk cId="1434668872" sldId="489"/>
        </pc:sldMkLst>
      </pc:sldChg>
      <pc:sldChg chg="del">
        <pc:chgData name="Chittaranjan Hens" userId="6fc03958433e8a43" providerId="LiveId" clId="{A00A0721-A2B3-43BF-B074-1A5AFEED54B7}" dt="2024-01-10T05:12:28.781" v="27" actId="47"/>
        <pc:sldMkLst>
          <pc:docMk/>
          <pc:sldMk cId="2723067071" sldId="492"/>
        </pc:sldMkLst>
      </pc:sldChg>
      <pc:sldChg chg="del">
        <pc:chgData name="Chittaranjan Hens" userId="6fc03958433e8a43" providerId="LiveId" clId="{A00A0721-A2B3-43BF-B074-1A5AFEED54B7}" dt="2024-01-10T05:12:19.927" v="19" actId="47"/>
        <pc:sldMkLst>
          <pc:docMk/>
          <pc:sldMk cId="1815916369" sldId="493"/>
        </pc:sldMkLst>
      </pc:sldChg>
      <pc:sldChg chg="del">
        <pc:chgData name="Chittaranjan Hens" userId="6fc03958433e8a43" providerId="LiveId" clId="{A00A0721-A2B3-43BF-B074-1A5AFEED54B7}" dt="2024-01-10T05:12:55.814" v="35" actId="47"/>
        <pc:sldMkLst>
          <pc:docMk/>
          <pc:sldMk cId="2612928384" sldId="496"/>
        </pc:sldMkLst>
      </pc:sldChg>
      <pc:sldChg chg="del">
        <pc:chgData name="Chittaranjan Hens" userId="6fc03958433e8a43" providerId="LiveId" clId="{A00A0721-A2B3-43BF-B074-1A5AFEED54B7}" dt="2024-01-10T05:12:56.614" v="37" actId="47"/>
        <pc:sldMkLst>
          <pc:docMk/>
          <pc:sldMk cId="1172416498" sldId="497"/>
        </pc:sldMkLst>
      </pc:sldChg>
      <pc:sldChg chg="del">
        <pc:chgData name="Chittaranjan Hens" userId="6fc03958433e8a43" providerId="LiveId" clId="{A00A0721-A2B3-43BF-B074-1A5AFEED54B7}" dt="2024-01-10T05:12:47.161" v="34" actId="47"/>
        <pc:sldMkLst>
          <pc:docMk/>
          <pc:sldMk cId="4203961249" sldId="499"/>
        </pc:sldMkLst>
      </pc:sldChg>
      <pc:sldChg chg="del">
        <pc:chgData name="Chittaranjan Hens" userId="6fc03958433e8a43" providerId="LiveId" clId="{A00A0721-A2B3-43BF-B074-1A5AFEED54B7}" dt="2024-01-10T05:13:03.928" v="51" actId="47"/>
        <pc:sldMkLst>
          <pc:docMk/>
          <pc:sldMk cId="1071421308" sldId="502"/>
        </pc:sldMkLst>
      </pc:sldChg>
      <pc:sldChg chg="del">
        <pc:chgData name="Chittaranjan Hens" userId="6fc03958433e8a43" providerId="LiveId" clId="{A00A0721-A2B3-43BF-B074-1A5AFEED54B7}" dt="2024-01-11T06:14:11.452" v="70" actId="2696"/>
        <pc:sldMkLst>
          <pc:docMk/>
          <pc:sldMk cId="0" sldId="712"/>
        </pc:sldMkLst>
      </pc:sldChg>
      <pc:sldChg chg="del ord">
        <pc:chgData name="Chittaranjan Hens" userId="6fc03958433e8a43" providerId="LiveId" clId="{A00A0721-A2B3-43BF-B074-1A5AFEED54B7}" dt="2024-01-11T06:14:11.452" v="70" actId="2696"/>
        <pc:sldMkLst>
          <pc:docMk/>
          <pc:sldMk cId="2950253912" sldId="714"/>
        </pc:sldMkLst>
      </pc:sldChg>
      <pc:sldChg chg="del">
        <pc:chgData name="Chittaranjan Hens" userId="6fc03958433e8a43" providerId="LiveId" clId="{A00A0721-A2B3-43BF-B074-1A5AFEED54B7}" dt="2024-01-11T06:14:11.452" v="70" actId="2696"/>
        <pc:sldMkLst>
          <pc:docMk/>
          <pc:sldMk cId="0" sldId="717"/>
        </pc:sldMkLst>
      </pc:sldChg>
      <pc:sldChg chg="del">
        <pc:chgData name="Chittaranjan Hens" userId="6fc03958433e8a43" providerId="LiveId" clId="{A00A0721-A2B3-43BF-B074-1A5AFEED54B7}" dt="2024-01-10T05:13:07.660" v="56" actId="47"/>
        <pc:sldMkLst>
          <pc:docMk/>
          <pc:sldMk cId="0" sldId="718"/>
        </pc:sldMkLst>
      </pc:sldChg>
      <pc:sldChg chg="del">
        <pc:chgData name="Chittaranjan Hens" userId="6fc03958433e8a43" providerId="LiveId" clId="{A00A0721-A2B3-43BF-B074-1A5AFEED54B7}" dt="2024-01-11T06:14:11.452" v="70" actId="2696"/>
        <pc:sldMkLst>
          <pc:docMk/>
          <pc:sldMk cId="0" sldId="719"/>
        </pc:sldMkLst>
      </pc:sldChg>
      <pc:sldChg chg="del">
        <pc:chgData name="Chittaranjan Hens" userId="6fc03958433e8a43" providerId="LiveId" clId="{A00A0721-A2B3-43BF-B074-1A5AFEED54B7}" dt="2024-01-10T05:12:56.164" v="36" actId="47"/>
        <pc:sldMkLst>
          <pc:docMk/>
          <pc:sldMk cId="2139276853" sldId="721"/>
        </pc:sldMkLst>
      </pc:sldChg>
      <pc:sldChg chg="del">
        <pc:chgData name="Chittaranjan Hens" userId="6fc03958433e8a43" providerId="LiveId" clId="{A00A0721-A2B3-43BF-B074-1A5AFEED54B7}" dt="2024-01-10T05:12:46.873" v="33" actId="47"/>
        <pc:sldMkLst>
          <pc:docMk/>
          <pc:sldMk cId="3671995003" sldId="722"/>
        </pc:sldMkLst>
      </pc:sldChg>
      <pc:sldChg chg="del">
        <pc:chgData name="Chittaranjan Hens" userId="6fc03958433e8a43" providerId="LiveId" clId="{A00A0721-A2B3-43BF-B074-1A5AFEED54B7}" dt="2024-01-10T05:12:46.293" v="31" actId="47"/>
        <pc:sldMkLst>
          <pc:docMk/>
          <pc:sldMk cId="1656025344" sldId="723"/>
        </pc:sldMkLst>
      </pc:sldChg>
      <pc:sldChg chg="del">
        <pc:chgData name="Chittaranjan Hens" userId="6fc03958433e8a43" providerId="LiveId" clId="{A00A0721-A2B3-43BF-B074-1A5AFEED54B7}" dt="2024-01-10T05:12:57.080" v="38" actId="47"/>
        <pc:sldMkLst>
          <pc:docMk/>
          <pc:sldMk cId="150847126" sldId="724"/>
        </pc:sldMkLst>
      </pc:sldChg>
      <pc:sldChg chg="del">
        <pc:chgData name="Chittaranjan Hens" userId="6fc03958433e8a43" providerId="LiveId" clId="{A00A0721-A2B3-43BF-B074-1A5AFEED54B7}" dt="2024-01-10T05:12:57.469" v="39" actId="47"/>
        <pc:sldMkLst>
          <pc:docMk/>
          <pc:sldMk cId="626210808" sldId="725"/>
        </pc:sldMkLst>
      </pc:sldChg>
      <pc:sldChg chg="del">
        <pc:chgData name="Chittaranjan Hens" userId="6fc03958433e8a43" providerId="LiveId" clId="{A00A0721-A2B3-43BF-B074-1A5AFEED54B7}" dt="2024-01-10T05:12:58.007" v="40" actId="47"/>
        <pc:sldMkLst>
          <pc:docMk/>
          <pc:sldMk cId="2316376478" sldId="726"/>
        </pc:sldMkLst>
      </pc:sldChg>
      <pc:sldChg chg="del">
        <pc:chgData name="Chittaranjan Hens" userId="6fc03958433e8a43" providerId="LiveId" clId="{A00A0721-A2B3-43BF-B074-1A5AFEED54B7}" dt="2024-01-10T05:12:58.617" v="41" actId="47"/>
        <pc:sldMkLst>
          <pc:docMk/>
          <pc:sldMk cId="3198380557" sldId="727"/>
        </pc:sldMkLst>
      </pc:sldChg>
      <pc:sldChg chg="del">
        <pc:chgData name="Chittaranjan Hens" userId="6fc03958433e8a43" providerId="LiveId" clId="{A00A0721-A2B3-43BF-B074-1A5AFEED54B7}" dt="2024-01-10T05:12:46.578" v="32" actId="47"/>
        <pc:sldMkLst>
          <pc:docMk/>
          <pc:sldMk cId="4239028863" sldId="729"/>
        </pc:sldMkLst>
      </pc:sldChg>
      <pc:sldChg chg="del">
        <pc:chgData name="Chittaranjan Hens" userId="6fc03958433e8a43" providerId="LiveId" clId="{A00A0721-A2B3-43BF-B074-1A5AFEED54B7}" dt="2024-01-10T05:12:59.830" v="42" actId="47"/>
        <pc:sldMkLst>
          <pc:docMk/>
          <pc:sldMk cId="522518545" sldId="730"/>
        </pc:sldMkLst>
      </pc:sldChg>
      <pc:sldChg chg="del">
        <pc:chgData name="Chittaranjan Hens" userId="6fc03958433e8a43" providerId="LiveId" clId="{A00A0721-A2B3-43BF-B074-1A5AFEED54B7}" dt="2024-01-10T05:13:00.085" v="43" actId="47"/>
        <pc:sldMkLst>
          <pc:docMk/>
          <pc:sldMk cId="2374469335" sldId="731"/>
        </pc:sldMkLst>
      </pc:sldChg>
      <pc:sldChg chg="del">
        <pc:chgData name="Chittaranjan Hens" userId="6fc03958433e8a43" providerId="LiveId" clId="{A00A0721-A2B3-43BF-B074-1A5AFEED54B7}" dt="2024-01-10T05:13:00.300" v="44" actId="47"/>
        <pc:sldMkLst>
          <pc:docMk/>
          <pc:sldMk cId="1562823678" sldId="732"/>
        </pc:sldMkLst>
      </pc:sldChg>
      <pc:sldChg chg="del">
        <pc:chgData name="Chittaranjan Hens" userId="6fc03958433e8a43" providerId="LiveId" clId="{A00A0721-A2B3-43BF-B074-1A5AFEED54B7}" dt="2024-01-10T05:13:01.622" v="45" actId="47"/>
        <pc:sldMkLst>
          <pc:docMk/>
          <pc:sldMk cId="2863583069" sldId="733"/>
        </pc:sldMkLst>
      </pc:sldChg>
      <pc:sldChg chg="del">
        <pc:chgData name="Chittaranjan Hens" userId="6fc03958433e8a43" providerId="LiveId" clId="{A00A0721-A2B3-43BF-B074-1A5AFEED54B7}" dt="2024-01-10T05:13:01.881" v="46" actId="47"/>
        <pc:sldMkLst>
          <pc:docMk/>
          <pc:sldMk cId="1995373864" sldId="734"/>
        </pc:sldMkLst>
      </pc:sldChg>
      <pc:sldChg chg="del">
        <pc:chgData name="Chittaranjan Hens" userId="6fc03958433e8a43" providerId="LiveId" clId="{A00A0721-A2B3-43BF-B074-1A5AFEED54B7}" dt="2024-01-10T05:13:02.376" v="47" actId="47"/>
        <pc:sldMkLst>
          <pc:docMk/>
          <pc:sldMk cId="1331632382" sldId="735"/>
        </pc:sldMkLst>
      </pc:sldChg>
      <pc:sldChg chg="del">
        <pc:chgData name="Chittaranjan Hens" userId="6fc03958433e8a43" providerId="LiveId" clId="{A00A0721-A2B3-43BF-B074-1A5AFEED54B7}" dt="2024-01-10T05:13:02.896" v="48" actId="47"/>
        <pc:sldMkLst>
          <pc:docMk/>
          <pc:sldMk cId="208019048" sldId="736"/>
        </pc:sldMkLst>
      </pc:sldChg>
      <pc:sldChg chg="del">
        <pc:chgData name="Chittaranjan Hens" userId="6fc03958433e8a43" providerId="LiveId" clId="{A00A0721-A2B3-43BF-B074-1A5AFEED54B7}" dt="2024-01-10T05:13:03.129" v="49" actId="47"/>
        <pc:sldMkLst>
          <pc:docMk/>
          <pc:sldMk cId="3575708421" sldId="737"/>
        </pc:sldMkLst>
      </pc:sldChg>
      <pc:sldChg chg="del">
        <pc:chgData name="Chittaranjan Hens" userId="6fc03958433e8a43" providerId="LiveId" clId="{A00A0721-A2B3-43BF-B074-1A5AFEED54B7}" dt="2024-01-10T05:13:03.728" v="50" actId="47"/>
        <pc:sldMkLst>
          <pc:docMk/>
          <pc:sldMk cId="903037158" sldId="738"/>
        </pc:sldMkLst>
      </pc:sldChg>
      <pc:sldChg chg="del">
        <pc:chgData name="Chittaranjan Hens" userId="6fc03958433e8a43" providerId="LiveId" clId="{A00A0721-A2B3-43BF-B074-1A5AFEED54B7}" dt="2024-01-10T05:13:07.400" v="55" actId="47"/>
        <pc:sldMkLst>
          <pc:docMk/>
          <pc:sldMk cId="1720337957" sldId="739"/>
        </pc:sldMkLst>
      </pc:sldChg>
      <pc:sldChg chg="del">
        <pc:chgData name="Chittaranjan Hens" userId="6fc03958433e8a43" providerId="LiveId" clId="{A00A0721-A2B3-43BF-B074-1A5AFEED54B7}" dt="2024-01-10T05:13:04.703" v="53" actId="47"/>
        <pc:sldMkLst>
          <pc:docMk/>
          <pc:sldMk cId="3311136896" sldId="740"/>
        </pc:sldMkLst>
      </pc:sldChg>
      <pc:sldChg chg="del">
        <pc:chgData name="Chittaranjan Hens" userId="6fc03958433e8a43" providerId="LiveId" clId="{A00A0721-A2B3-43BF-B074-1A5AFEED54B7}" dt="2024-01-10T05:13:04.467" v="52" actId="47"/>
        <pc:sldMkLst>
          <pc:docMk/>
          <pc:sldMk cId="350431888" sldId="741"/>
        </pc:sldMkLst>
      </pc:sldChg>
      <pc:sldChg chg="del">
        <pc:chgData name="Chittaranjan Hens" userId="6fc03958433e8a43" providerId="LiveId" clId="{A00A0721-A2B3-43BF-B074-1A5AFEED54B7}" dt="2024-01-10T05:13:08.261" v="59" actId="47"/>
        <pc:sldMkLst>
          <pc:docMk/>
          <pc:sldMk cId="1745512506" sldId="743"/>
        </pc:sldMkLst>
      </pc:sldChg>
      <pc:sldChg chg="del">
        <pc:chgData name="Chittaranjan Hens" userId="6fc03958433e8a43" providerId="LiveId" clId="{A00A0721-A2B3-43BF-B074-1A5AFEED54B7}" dt="2024-01-10T05:13:09.488" v="61" actId="47"/>
        <pc:sldMkLst>
          <pc:docMk/>
          <pc:sldMk cId="2979180241" sldId="744"/>
        </pc:sldMkLst>
      </pc:sldChg>
      <pc:sldChg chg="del">
        <pc:chgData name="Chittaranjan Hens" userId="6fc03958433e8a43" providerId="LiveId" clId="{A00A0721-A2B3-43BF-B074-1A5AFEED54B7}" dt="2024-01-10T05:13:09.763" v="62" actId="47"/>
        <pc:sldMkLst>
          <pc:docMk/>
          <pc:sldMk cId="3078596329" sldId="745"/>
        </pc:sldMkLst>
      </pc:sldChg>
      <pc:sldChg chg="del">
        <pc:chgData name="Chittaranjan Hens" userId="6fc03958433e8a43" providerId="LiveId" clId="{A00A0721-A2B3-43BF-B074-1A5AFEED54B7}" dt="2024-01-10T05:13:10.464" v="63" actId="47"/>
        <pc:sldMkLst>
          <pc:docMk/>
          <pc:sldMk cId="3520337993" sldId="746"/>
        </pc:sldMkLst>
      </pc:sldChg>
      <pc:sldChg chg="del">
        <pc:chgData name="Chittaranjan Hens" userId="6fc03958433e8a43" providerId="LiveId" clId="{A00A0721-A2B3-43BF-B074-1A5AFEED54B7}" dt="2024-01-10T05:13:12.259" v="66" actId="47"/>
        <pc:sldMkLst>
          <pc:docMk/>
          <pc:sldMk cId="3589007145" sldId="748"/>
        </pc:sldMkLst>
      </pc:sldChg>
      <pc:sldChg chg="del">
        <pc:chgData name="Chittaranjan Hens" userId="6fc03958433e8a43" providerId="LiveId" clId="{A00A0721-A2B3-43BF-B074-1A5AFEED54B7}" dt="2024-01-10T05:13:05.600" v="54" actId="47"/>
        <pc:sldMkLst>
          <pc:docMk/>
          <pc:sldMk cId="2240916671" sldId="749"/>
        </pc:sldMkLst>
      </pc:sldChg>
      <pc:sldChg chg="modSp">
        <pc:chgData name="Chittaranjan Hens" userId="6fc03958433e8a43" providerId="LiveId" clId="{A00A0721-A2B3-43BF-B074-1A5AFEED54B7}" dt="2024-01-13T16:09:52.131" v="132" actId="20577"/>
        <pc:sldMkLst>
          <pc:docMk/>
          <pc:sldMk cId="2261462184" sldId="756"/>
        </pc:sldMkLst>
        <pc:spChg chg="mod">
          <ac:chgData name="Chittaranjan Hens" userId="6fc03958433e8a43" providerId="LiveId" clId="{A00A0721-A2B3-43BF-B074-1A5AFEED54B7}" dt="2024-01-13T16:09:52.131" v="132" actId="20577"/>
          <ac:spMkLst>
            <pc:docMk/>
            <pc:sldMk cId="2261462184" sldId="756"/>
            <ac:spMk id="4" creationId="{DCACEF61-D313-7406-AF5C-519657E33E56}"/>
          </ac:spMkLst>
        </pc:spChg>
      </pc:sldChg>
      <pc:sldChg chg="modSp">
        <pc:chgData name="Chittaranjan Hens" userId="6fc03958433e8a43" providerId="LiveId" clId="{A00A0721-A2B3-43BF-B074-1A5AFEED54B7}" dt="2024-01-13T16:10:04.497" v="134" actId="20577"/>
        <pc:sldMkLst>
          <pc:docMk/>
          <pc:sldMk cId="2146764026" sldId="757"/>
        </pc:sldMkLst>
        <pc:spChg chg="mod">
          <ac:chgData name="Chittaranjan Hens" userId="6fc03958433e8a43" providerId="LiveId" clId="{A00A0721-A2B3-43BF-B074-1A5AFEED54B7}" dt="2024-01-13T16:10:04.497" v="134" actId="20577"/>
          <ac:spMkLst>
            <pc:docMk/>
            <pc:sldMk cId="2146764026" sldId="757"/>
            <ac:spMk id="4" creationId="{DCACEF61-D313-7406-AF5C-519657E33E56}"/>
          </ac:spMkLst>
        </pc:spChg>
      </pc:sldChg>
      <pc:sldChg chg="del">
        <pc:chgData name="Chittaranjan Hens" userId="6fc03958433e8a43" providerId="LiveId" clId="{A00A0721-A2B3-43BF-B074-1A5AFEED54B7}" dt="2024-01-10T05:13:11.084" v="64" actId="47"/>
        <pc:sldMkLst>
          <pc:docMk/>
          <pc:sldMk cId="3178960083" sldId="778"/>
        </pc:sldMkLst>
      </pc:sldChg>
      <pc:sldChg chg="del">
        <pc:chgData name="Chittaranjan Hens" userId="6fc03958433e8a43" providerId="LiveId" clId="{A00A0721-A2B3-43BF-B074-1A5AFEED54B7}" dt="2024-01-10T05:13:11.684" v="65" actId="47"/>
        <pc:sldMkLst>
          <pc:docMk/>
          <pc:sldMk cId="1320734021" sldId="779"/>
        </pc:sldMkLst>
      </pc:sldChg>
      <pc:sldChg chg="del">
        <pc:chgData name="Chittaranjan Hens" userId="6fc03958433e8a43" providerId="LiveId" clId="{A00A0721-A2B3-43BF-B074-1A5AFEED54B7}" dt="2024-01-10T05:13:08.470" v="60" actId="47"/>
        <pc:sldMkLst>
          <pc:docMk/>
          <pc:sldMk cId="3097646368" sldId="793"/>
        </pc:sldMkLst>
      </pc:sldChg>
      <pc:sldChg chg="addSp delSp modSp add mod">
        <pc:chgData name="Chittaranjan Hens" userId="6fc03958433e8a43" providerId="LiveId" clId="{A00A0721-A2B3-43BF-B074-1A5AFEED54B7}" dt="2024-01-12T12:28:15.637" v="124" actId="20577"/>
        <pc:sldMkLst>
          <pc:docMk/>
          <pc:sldMk cId="3670901062" sldId="793"/>
        </pc:sldMkLst>
        <pc:spChg chg="add mod">
          <ac:chgData name="Chittaranjan Hens" userId="6fc03958433e8a43" providerId="LiveId" clId="{A00A0721-A2B3-43BF-B074-1A5AFEED54B7}" dt="2024-01-12T12:28:15.637" v="124" actId="20577"/>
          <ac:spMkLst>
            <pc:docMk/>
            <pc:sldMk cId="3670901062" sldId="793"/>
            <ac:spMk id="5" creationId="{6DA52F86-6CCF-0297-D29B-246C67A3E325}"/>
          </ac:spMkLst>
        </pc:spChg>
        <pc:spChg chg="del">
          <ac:chgData name="Chittaranjan Hens" userId="6fc03958433e8a43" providerId="LiveId" clId="{A00A0721-A2B3-43BF-B074-1A5AFEED54B7}" dt="2024-01-12T12:25:37.306" v="72" actId="478"/>
          <ac:spMkLst>
            <pc:docMk/>
            <pc:sldMk cId="3670901062" sldId="793"/>
            <ac:spMk id="6" creationId="{8BC74A0A-295C-9D35-D749-29A5A638EAD6}"/>
          </ac:spMkLst>
        </pc:spChg>
        <pc:picChg chg="mod">
          <ac:chgData name="Chittaranjan Hens" userId="6fc03958433e8a43" providerId="LiveId" clId="{A00A0721-A2B3-43BF-B074-1A5AFEED54B7}" dt="2024-01-12T12:27:59.912" v="102" actId="1076"/>
          <ac:picMkLst>
            <pc:docMk/>
            <pc:sldMk cId="3670901062" sldId="793"/>
            <ac:picMk id="2" creationId="{51B164C9-C9AC-FC1C-E60F-5761EB437D03}"/>
          </ac:picMkLst>
        </pc:picChg>
        <pc:picChg chg="add mod">
          <ac:chgData name="Chittaranjan Hens" userId="6fc03958433e8a43" providerId="LiveId" clId="{A00A0721-A2B3-43BF-B074-1A5AFEED54B7}" dt="2024-01-12T12:26:02.720" v="81" actId="1076"/>
          <ac:picMkLst>
            <pc:docMk/>
            <pc:sldMk cId="3670901062" sldId="793"/>
            <ac:picMk id="4" creationId="{E0423F0B-5F6A-BF46-3EE5-2F09A4642FC5}"/>
          </ac:picMkLst>
        </pc:picChg>
      </pc:sldChg>
      <pc:sldChg chg="addSp delSp modSp add mod">
        <pc:chgData name="Chittaranjan Hens" userId="6fc03958433e8a43" providerId="LiveId" clId="{A00A0721-A2B3-43BF-B074-1A5AFEED54B7}" dt="2024-01-12T12:28:25.282" v="126"/>
        <pc:sldMkLst>
          <pc:docMk/>
          <pc:sldMk cId="4081468142" sldId="794"/>
        </pc:sldMkLst>
        <pc:spChg chg="add mod">
          <ac:chgData name="Chittaranjan Hens" userId="6fc03958433e8a43" providerId="LiveId" clId="{A00A0721-A2B3-43BF-B074-1A5AFEED54B7}" dt="2024-01-12T12:28:25.282" v="126"/>
          <ac:spMkLst>
            <pc:docMk/>
            <pc:sldMk cId="4081468142" sldId="794"/>
            <ac:spMk id="6" creationId="{62BDAE9A-712F-53F4-8851-F3C3A6CA7B4E}"/>
          </ac:spMkLst>
        </pc:spChg>
        <pc:picChg chg="del">
          <ac:chgData name="Chittaranjan Hens" userId="6fc03958433e8a43" providerId="LiveId" clId="{A00A0721-A2B3-43BF-B074-1A5AFEED54B7}" dt="2024-01-12T12:26:07.961" v="83" actId="478"/>
          <ac:picMkLst>
            <pc:docMk/>
            <pc:sldMk cId="4081468142" sldId="794"/>
            <ac:picMk id="4" creationId="{E0423F0B-5F6A-BF46-3EE5-2F09A4642FC5}"/>
          </ac:picMkLst>
        </pc:picChg>
        <pc:picChg chg="add mod">
          <ac:chgData name="Chittaranjan Hens" userId="6fc03958433e8a43" providerId="LiveId" clId="{A00A0721-A2B3-43BF-B074-1A5AFEED54B7}" dt="2024-01-12T12:28:23.952" v="125" actId="1076"/>
          <ac:picMkLst>
            <pc:docMk/>
            <pc:sldMk cId="4081468142" sldId="794"/>
            <ac:picMk id="5" creationId="{1C896114-C30A-E08C-177A-CAD91CE329C0}"/>
          </ac:picMkLst>
        </pc:picChg>
      </pc:sldChg>
      <pc:sldChg chg="addSp delSp modSp add mod">
        <pc:chgData name="Chittaranjan Hens" userId="6fc03958433e8a43" providerId="LiveId" clId="{A00A0721-A2B3-43BF-B074-1A5AFEED54B7}" dt="2024-01-12T12:28:29.742" v="128"/>
        <pc:sldMkLst>
          <pc:docMk/>
          <pc:sldMk cId="2266035311" sldId="795"/>
        </pc:sldMkLst>
        <pc:spChg chg="add mod">
          <ac:chgData name="Chittaranjan Hens" userId="6fc03958433e8a43" providerId="LiveId" clId="{A00A0721-A2B3-43BF-B074-1A5AFEED54B7}" dt="2024-01-12T12:28:29.742" v="128"/>
          <ac:spMkLst>
            <pc:docMk/>
            <pc:sldMk cId="2266035311" sldId="795"/>
            <ac:spMk id="6" creationId="{71B9036F-8369-48D1-CF59-F2880E84B0C6}"/>
          </ac:spMkLst>
        </pc:spChg>
        <pc:picChg chg="add mod">
          <ac:chgData name="Chittaranjan Hens" userId="6fc03958433e8a43" providerId="LiveId" clId="{A00A0721-A2B3-43BF-B074-1A5AFEED54B7}" dt="2024-01-12T12:28:28.834" v="127" actId="1076"/>
          <ac:picMkLst>
            <pc:docMk/>
            <pc:sldMk cId="2266035311" sldId="795"/>
            <ac:picMk id="4" creationId="{0EC9936C-15F8-DD74-72AB-DC6AFC02AF55}"/>
          </ac:picMkLst>
        </pc:picChg>
        <pc:picChg chg="del">
          <ac:chgData name="Chittaranjan Hens" userId="6fc03958433e8a43" providerId="LiveId" clId="{A00A0721-A2B3-43BF-B074-1A5AFEED54B7}" dt="2024-01-12T12:26:34.496" v="89" actId="478"/>
          <ac:picMkLst>
            <pc:docMk/>
            <pc:sldMk cId="2266035311" sldId="795"/>
            <ac:picMk id="5" creationId="{1C896114-C30A-E08C-177A-CAD91CE329C0}"/>
          </ac:picMkLst>
        </pc:picChg>
      </pc:sldChg>
      <pc:sldChg chg="addSp delSp modSp add mod">
        <pc:chgData name="Chittaranjan Hens" userId="6fc03958433e8a43" providerId="LiveId" clId="{A00A0721-A2B3-43BF-B074-1A5AFEED54B7}" dt="2024-01-12T12:28:35.463" v="130"/>
        <pc:sldMkLst>
          <pc:docMk/>
          <pc:sldMk cId="4049758229" sldId="796"/>
        </pc:sldMkLst>
        <pc:spChg chg="add mod">
          <ac:chgData name="Chittaranjan Hens" userId="6fc03958433e8a43" providerId="LiveId" clId="{A00A0721-A2B3-43BF-B074-1A5AFEED54B7}" dt="2024-01-12T12:28:35.463" v="130"/>
          <ac:spMkLst>
            <pc:docMk/>
            <pc:sldMk cId="4049758229" sldId="796"/>
            <ac:spMk id="6" creationId="{18F60F9A-AB9F-247E-36A3-C5B00663DD4D}"/>
          </ac:spMkLst>
        </pc:spChg>
        <pc:picChg chg="del">
          <ac:chgData name="Chittaranjan Hens" userId="6fc03958433e8a43" providerId="LiveId" clId="{A00A0721-A2B3-43BF-B074-1A5AFEED54B7}" dt="2024-01-12T12:27:04.642" v="95" actId="478"/>
          <ac:picMkLst>
            <pc:docMk/>
            <pc:sldMk cId="4049758229" sldId="796"/>
            <ac:picMk id="4" creationId="{0EC9936C-15F8-DD74-72AB-DC6AFC02AF55}"/>
          </ac:picMkLst>
        </pc:picChg>
        <pc:picChg chg="add mod">
          <ac:chgData name="Chittaranjan Hens" userId="6fc03958433e8a43" providerId="LiveId" clId="{A00A0721-A2B3-43BF-B074-1A5AFEED54B7}" dt="2024-01-12T12:28:33.480" v="129" actId="1076"/>
          <ac:picMkLst>
            <pc:docMk/>
            <pc:sldMk cId="4049758229" sldId="796"/>
            <ac:picMk id="5" creationId="{AE15EECB-7773-F355-DEF1-81CDD06C55F8}"/>
          </ac:picMkLst>
        </pc:picChg>
      </pc:sldChg>
      <pc:sldMasterChg chg="delSldLayout">
        <pc:chgData name="Chittaranjan Hens" userId="6fc03958433e8a43" providerId="LiveId" clId="{A00A0721-A2B3-43BF-B074-1A5AFEED54B7}" dt="2024-01-11T06:14:11.452" v="70" actId="2696"/>
        <pc:sldMasterMkLst>
          <pc:docMk/>
          <pc:sldMasterMk cId="990058411" sldId="2147483648"/>
        </pc:sldMasterMkLst>
        <pc:sldLayoutChg chg="del">
          <pc:chgData name="Chittaranjan Hens" userId="6fc03958433e8a43" providerId="LiveId" clId="{A00A0721-A2B3-43BF-B074-1A5AFEED54B7}" dt="2024-01-11T06:14:11.452" v="70" actId="2696"/>
          <pc:sldLayoutMkLst>
            <pc:docMk/>
            <pc:sldMasterMk cId="990058411" sldId="2147483648"/>
            <pc:sldLayoutMk cId="3828609894" sldId="2147483660"/>
          </pc:sldLayoutMkLst>
        </pc:sldLayoutChg>
        <pc:sldLayoutChg chg="del">
          <pc:chgData name="Chittaranjan Hens" userId="6fc03958433e8a43" providerId="LiveId" clId="{A00A0721-A2B3-43BF-B074-1A5AFEED54B7}" dt="2024-01-11T06:14:11.452" v="70" actId="2696"/>
          <pc:sldLayoutMkLst>
            <pc:docMk/>
            <pc:sldMasterMk cId="990058411" sldId="2147483648"/>
            <pc:sldLayoutMk cId="761651337" sldId="214748366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4:3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5:0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24575,'1174'0'0,"-1290"-3"0,101 3 0,-788 7 0,776-4 0,0 1 0,0 2 0,-48 17 0,74-23 0,-6 3 0,16 1 0,277 23 0,-183-21 0,124 11 0,-231-25 0,2 5 0,0 0 0,0 0 0,0 0 0,0 0 0,0 0 0,0 0 0,0-4 0,1 6 0,1 0 0,0 0 0,0 0 0,0 0 0,0 0 0,0 0 0,0 0 0,0 0 0,0 0 0,0 0 0,1 0 0,-1 0 0,0 0 0,1 0 0,-1 0 0,1 0 0,-1 0 0,1 0 0,-1 1 0,1-1 0,-1 0 0,1 0 0,0 1 0,-1-1 0,1 0 0,0 1 0,0-1 0,0 0 0,0 1 0,-1-1 0,1 1 0,0-1 0,0 1 0,2-1 0,14-4-1365,1 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5:10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24575,'17'2'0,"-1"0"0,1 1 0,-1 1 0,0 0 0,0 1 0,29 14 0,-23-10 0,1 0 0,30 7 0,-6-7 0,-1-2 0,2-2 0,50-2 0,-75-2 0,-17-1 0,1 1 0,0-1 0,-1 0 0,1-1 0,-1 1 0,1-2 0,10-2 0,-16 4 0,-1 0 0,0 0 0,1 0 0,-1-1 0,0 1 0,1 0 0,-1 0 0,0 0 0,0-1 0,1 1 0,-1 0 0,0-1 0,0 1 0,1 0 0,-1 0 0,0-1 0,0 1 0,0 0 0,0-1 0,1 1 0,-1 0 0,0-1 0,0 1 0,0-1 0,0 1 0,0 0 0,0-1 0,0 1 0,0 0 0,0-1 0,0 1 0,0-1 0,0 1 0,-9-15 0,-15-7 0,11 13 0,0 0 0,1-2 0,0 1 0,1-2 0,1 1 0,-11-15 0,-44-78 0,21 30 0,32 58 0,15 26 0,18 27 0,30 35 0,65 70 0,-61-91 0,-27-27 0,-26-22 0,0 0 0,-1 0 0,1 0 0,0 0 0,-1 1 0,1-1 0,-1 0 0,0 1 0,0-1 0,0 1 0,0-1 0,0 1 0,-1 0 0,1-1 0,-1 1 0,1 0 0,-1-1 0,0 1 0,0 0 0,0-1 0,-1 1 0,1 0 0,-1 0 0,1-1 0,-1 1 0,0-1 0,0 1 0,0-1 0,-1 3 0,-5 8 0,-1 0 0,0-1 0,0 0 0,-12 13 0,12-16 0,-37 43 0,-2-2 0,-94 76 0,126-112-1365,3-3-5461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21:37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50 579 24575,'0'54'0,"-14"106"0,8-87 0,5-54 0,0 1 0,-6 24 0,1-29 0,1-22 0,0-26 0,1-465 0,6 266 0,0 199 0,9-54 0,-1 14 0,-11 241 0,3-66 0,-2 597-1365,0-680-5461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21:4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74 24575,'0'-2'0,"1"1"0,-1-1 0,0 0 0,1 0 0,-1 1 0,1-1 0,0 1 0,0-1 0,-1 0 0,1 1 0,0 0 0,0-1 0,0 1 0,1-1 0,-1 1 0,0 0 0,0 0 0,1 0 0,-1 0 0,1 0 0,-1 0 0,1 0 0,-1 0 0,1 1 0,2-2 0,49-12 0,-36 10 0,7-2 0,1 1 0,1 0 0,-1 2 0,0 2 0,40 1 0,-63 0 0,0 0 0,0 0 0,0 0 0,0 0 0,-1 0 0,1 1 0,0-1 0,0 1 0,0-1 0,0 1 0,-1 0 0,1 0 0,0 0 0,-1 0 0,1 0 0,0 0 0,-1 0 0,1 0 0,-1 1 0,0-1 0,0 1 0,1-1 0,-1 1 0,0-1 0,0 1 0,0 0 0,0-1 0,-1 1 0,1 0 0,0 0 0,-1 0 0,1-1 0,-1 1 0,0 0 0,0 0 0,1 0 0,-1 0 0,0 0 0,-1 0 0,1 0 0,-1 3 0,-1 2 0,0 0 0,0 0 0,0 0 0,-1 0 0,0-1 0,-1 0 0,1 1 0,-1-1 0,0 0 0,-6 5 0,-38 41 0,-106 89 0,102-101 0,-96 72 0,147-111 0,1 0 0,-1 0 0,0-1 0,1 1 0,-1-1 0,0 1 0,0 0 0,0-1 0,0 0 0,1 1 0,-1-1 0,0 1 0,0-1 0,0 0 0,0 0 0,0 1 0,0-1 0,0 0 0,0 0 0,0 0 0,0 0 0,0 0 0,0 0 0,0 0 0,0-1 0,0 1 0,0 0 0,0 0 0,1-1 0,-1 1 0,0-1 0,0 1 0,0-1 0,0 1 0,1-1 0,-1 1 0,0-1 0,0 0 0,1 1 0,-1-1 0,0 0 0,1 0 0,-1 1 0,1-1 0,-1 0 0,1 0 0,0 0 0,-1 0 0,1 0 0,0 0 0,-1 0 0,1 0 0,0 0 0,0 0 0,0 0 0,0-1 0,0-2 0,-1 1 0,1-1 0,0 1 0,0-1 0,0 1 0,1 0 0,-1-1 0,1 1 0,0-1 0,0 1 0,0 0 0,1 0 0,-1-1 0,1 1 0,2-4 0,0 4 0,0 0 0,0 0 0,0 1 0,0 0 0,0 0 0,1 0 0,-1 0 0,0 0 0,1 1 0,0 0 0,-1 0 0,1 0 0,0 1 0,6-1 0,13 1 0,37 3 0,-48-1 0,8 0 0,0 2 0,0 0 0,-1 2 0,0 0 0,0 1 0,0 1 0,-1 1 0,0 1 0,28 18 0,9 14 0,81 75 0,-21-15 0,-75-69 0,60 46 0,-87-69 0,0-2 0,0 1 0,1-2 0,0 0 0,24 7 0,-33-13-1365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21:45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1 370 24575,'1653'18'0,"-1510"-30"0,-3-1 0,-88 14 0,39-1 0,-90 0 0,-1 0 0,1 0 0,-1 0 0,1 0 0,0 0 0,-1 0 0,1 0 0,0 0 0,-1 0 0,1 0 0,0 0 0,-1 0 0,1-1 0,-1 1 0,1 0 0,0 0 0,-1-1 0,1 1 0,-1 0 0,1-1 0,-1 1 0,1-1 0,-1 1 0,1 0 0,-1-1 0,0 1 0,1-1 0,-1 1 0,0-1 0,1 1 0,-1-1 0,0 0 0,1 1 0,-1-1 0,0 1 0,0-1 0,0 0 0,0 1 0,0-1 0,0 0 0,1 1 0,-1-1 0,-1 1 0,1-1 0,0 0 0,0 1 0,0-1 0,0 0 0,0 1 0,-1-1 0,1 1 0,0-1 0,0 1 0,-1-1 0,1 0 0,0 1 0,-1-1 0,1 1 0,-1-1 0,0 0 0,-33-35 0,27 30 0,-7-5 0,-1 0 0,-1 1 0,1 0 0,-2 1 0,1 1 0,-33-11 0,-12-6 0,-111-69 0,3 3 0,167 90 0,0 0 0,1 0 0,-1 0 0,0 1 0,1-1 0,-1 0 0,0 1 0,0 0 0,0-1 0,0 1 0,1 0 0,-1 0 0,0 0 0,0 0 0,-2 0 0,3 1 0,1-1 0,0 0 0,0 0 0,0 0 0,-1 0 0,1 1 0,0-1 0,0 0 0,0 0 0,0 1 0,0-1 0,0 0 0,-1 0 0,1 1 0,0-1 0,0 0 0,0 0 0,0 1 0,0-1 0,0 0 0,0 0 0,0 1 0,0-1 0,0 0 0,0 0 0,0 1 0,0-1 0,0 0 0,0 0 0,1 1 0,-1-1 0,0 0 0,0 0 0,12 16 0,163 151 0,-96-95 0,-21-22 0,33 35 0,-68-65 0,-18-16 0,1 1 0,-1-1 0,0 1 0,-1 0 0,1 1 0,4 6 0,-8-10 0,-1 0 0,1 0 0,0-1 0,-1 1 0,1 0 0,-1 0 0,1 0 0,-1 0 0,0 0 0,0-1 0,0 1 0,0 0 0,0 0 0,-1 0 0,1 0 0,0 0 0,-1 0 0,1-1 0,-1 1 0,0 0 0,0 0 0,0-1 0,0 1 0,0 0 0,0-1 0,0 1 0,-3 2 0,-11 12 0,-1-1 0,-1 0 0,-27 18 0,-1 1 0,43-33-36,-12 12-296,-1-1-1,-1-1 1,-33 17 0,33-21-6494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6:51:25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6:13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24575,'12'13'0,"-1"0"0,0 1 0,-2 1 0,1 0 0,7 16 0,12 19 0,-21-38 0,0 0 0,-1 1 0,-1 0 0,0 0 0,5 15 0,-9-20 0,1 1 0,0 0 0,1-1 0,-1 1 0,2-1 0,-1 0 0,1 0 0,6 7 0,-7-12 0,-1 1 0,0-1 0,1 0 0,0 0 0,-1 0 0,1 0 0,0-1 0,1 0 0,-1 1 0,0-2 0,1 1 0,-1 0 0,1-1 0,-1 0 0,1 0 0,9 1 0,-10-2 0,1 1 0,0-1 0,0 0 0,-1 0 0,1 0 0,0-1 0,0 1 0,-1-1 0,1 0 0,0-1 0,-1 1 0,1-1 0,-1 0 0,0 0 0,0 0 0,0-1 0,0 1 0,0-1 0,0 0 0,0 0 0,-1-1 0,0 1 0,1-1 0,-1 1 0,3-6 0,7-10 0,-1 0 0,-1-1 0,0 0 0,-2 0 0,11-32 0,24-111 0,-39 134 0,3-48 0,-3 14 0,-5 61 0,1 0 0,-1 0 0,0 1 0,0-1 0,0 0 0,0 0 0,0 1 0,0-1 0,0 0 0,-1 0 0,1 1 0,-1-1 0,1 0 0,-1 1 0,-1-4 0,1 5 0,0-1 0,0 1 0,1 0 0,-1-1 0,0 1 0,0 0 0,1-1 0,-1 1 0,0 0 0,0 0 0,0 0 0,0 0 0,1 0 0,-1 0 0,0 0 0,0 0 0,0 0 0,0 0 0,0 0 0,1 1 0,-1-1 0,0 0 0,0 1 0,1-1 0,-1 0 0,0 1 0,0-1 0,1 1 0,-1-1 0,0 1 0,1 0 0,-2 0 0,-22 18 0,0 0 0,1 2 0,-21 23 0,7-16 0,33-25 0,-1-1 0,1 1 0,0 0 0,0 0 0,0 0 0,0 1 0,0-1 0,1 1 0,0 0 0,-6 8 0,9-12 0,0 1 0,0-1 0,0 1 0,0 0 0,0-1 0,0 1 0,0-1 0,0 1 0,0 0 0,0-1 0,0 1 0,0 0 0,0-1 0,0 1 0,1-1 0,-1 1 0,0-1 0,0 1 0,1 0 0,-1-1 0,0 1 0,1-1 0,-1 1 0,1-1 0,-1 0 0,1 1 0,-1-1 0,1 1 0,-1-1 0,1 0 0,-1 1 0,1-1 0,-1 0 0,1 0 0,-1 1 0,1-1 0,0 0 0,-1 0 0,1 0 0,-1 0 0,2 0 0,29 5 0,-30-5 0,74 0-1365,-53-1-5461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6:1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24575,'0'5'0,"0"4"0,0 6 0,0 4 0,0 3 0,0 1 0,0 2 0,0 0 0,0 0 0,0 0 0,0-1 0,0 1 0,0-1 0,0 0 0,0-4-8191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6:1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24575,'0'1367'0,"1"-1349"0,1 1 0,8 30 0,-6-29 0,-1-1 0,2 24 0,-5 3-1365,0-25-5461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6:13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24575,'6'15'0,"-1"1"0,0 0 0,-2 0 0,5 28 0,-2-5 0,-2-12 0,0 36 0,4 24 0,-7-78 0,1 0 0,0-1 0,1 1 0,-1-1 0,2 0 0,-1 0 0,7 11 0,-8-17 0,-1 1 0,1-1 0,0 0 0,0 0 0,0 0 0,0 0 0,0-1 0,0 1 0,0 0 0,1-1 0,-1 1 0,0-1 0,1 0 0,-1 0 0,1 0 0,0 0 0,-1 0 0,1-1 0,0 1 0,-1-1 0,1 0 0,0 0 0,0 0 0,-1 0 0,1 0 0,0 0 0,0-1 0,-1 0 0,1 1 0,0-1 0,-1 0 0,1 0 0,-1 0 0,1-1 0,-1 1 0,5-4 0,-2 2 0,1-1 0,-1 1 0,0-2 0,0 1 0,-1 0 0,1-1 0,-1 0 0,0 0 0,0 0 0,-1-1 0,0 1 0,1-1 0,-2 0 0,1 0 0,1-7 0,20-133 0,-12 62 0,-14 51 0,-4 20 0,6 13 0,0-1 0,0 1 0,-1 0 0,1 0 0,0 0 0,-1 0 0,1 0 0,0 0 0,-1 0 0,1 0 0,0 0 0,0 0 0,-1 0 0,1 0 0,0 0 0,-1 0 0,1 0 0,0 0 0,-1 0 0,1 0 0,0 0 0,-1 0 0,1 1 0,0-1 0,0 0 0,-1 0 0,1 0 0,0 0 0,0 1 0,-1-1 0,1 0 0,0 0 0,0 1 0,0-1 0,-1 0 0,1 0 0,0 1 0,0-1 0,-3 4 0,1 1 0,0-1 0,0 0 0,0 1 0,1-1 0,-1 1 0,1 0 0,0 0 0,0-1 0,1 1 0,-1 6 0,1-3 0,0 1 0,0-1 0,0 0 0,1 1 0,4 14 0,-3-18-97,0 0-1,0 0 1,0 0-1,1 0 1,0 0-1,0 0 1,0-1-1,0 0 1,1 1-1,0-1 1,-1 0-1,2-1 0,7 6 1,3 0-6729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4:5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6:13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240 206 24575,'-1'-12'0,"-1"-1"0,0 1 0,-1 0 0,-1-1 0,0 1 0,0 1 0,-1-1 0,-13-21 0,1-3 0,15 33 0,1 0 0,-1-1 0,0 1 0,0 0 0,0 0 0,-1 0 0,1 0 0,-1 1 0,1-1 0,-4-2 0,5 5 0,0-1 0,0 1 0,0-1 0,0 1 0,0-1 0,0 1 0,0 0 0,0-1 0,0 1 0,-1 0 0,1 0 0,0 0 0,0 0 0,0 0 0,0 0 0,0 0 0,0 0 0,0 1 0,0-1 0,0 0 0,0 1 0,0-1 0,0 1 0,0-1 0,0 1 0,0-1 0,0 1 0,0-1 0,0 1 0,0 0 0,0 0 0,1-1 0,-1 1 0,0 0 0,1 0 0,-1 0 0,0 2 0,-7 9 12,1 1 0,0 1 0,-7 20 0,11-25-140,0 1-1,-1-1 1,0-1-1,-1 1 1,1 0-1,-2-1 1,1 0-1,-1 0 1,0-1-1,-13 12 1,5-9-6698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6:13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24575,'9'1'0,"0"-1"0,0 1 0,0 1 0,0 0 0,0 0 0,0 1 0,0 0 0,-1 0 0,15 8 0,-20-9 0,-1-1 0,0 0 0,1 1 0,-1 0 0,0-1 0,0 1 0,0 0 0,0 0 0,0 0 0,0 1 0,0-1 0,-1 0 0,1 1 0,-1-1 0,0 1 0,0-1 0,0 1 0,0 0 0,0-1 0,0 1 0,-1 0 0,1 0 0,-1-1 0,0 1 0,0 0 0,0 0 0,0 0 0,0-1 0,-1 1 0,1 0 0,-1 0 0,0-1 0,0 1 0,0 0 0,-1 2 0,-5 6 0,0-1 0,0 1 0,-1-2 0,0 1 0,0-1 0,-13 10 0,-20 22 0,29-25 0,-1-1 0,-1-1 0,0 0 0,-1-1 0,-1 0 0,-32 19 0,47-32 0,0 1 0,0-1 0,-1 1 0,1-1 0,0 1 0,0 0 0,0-1 0,0 1 0,0 0 0,0 0 0,0 0 0,0 0 0,1 0 0,-1 0 0,0 0 0,0 0 0,1 0 0,-2 2 0,3-3 0,-1 1 0,0-1 0,0 1 0,1 0 0,-1-1 0,0 0 0,1 1 0,-1-1 0,0 1 0,1-1 0,-1 1 0,1-1 0,-1 0 0,1 1 0,-1-1 0,1 0 0,-1 1 0,1-1 0,-1 0 0,1 0 0,-1 0 0,1 0 0,0 1 0,-1-1 0,1 0 0,0 0 0,6 1 0,1 0 0,-1-1 0,0 1 0,1-1 0,7-2 0,59-8-682,128-1-1,-181 11-6143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6:1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24575,'1174'0'0,"-1290"-3"0,101 3 0,-788 7 0,776-4 0,0 1 0,0 2 0,-48 17 0,74-23 0,-6 3 0,16 1 0,277 23 0,-183-21 0,124 11 0,-231-25 0,2 5 0,0 0 0,0 0 0,0 0 0,0 0 0,0 0 0,0 0 0,0-4 0,1 6 0,1 0 0,0 0 0,0 0 0,0 0 0,0 0 0,0 0 0,0 0 0,0 0 0,0 0 0,0 0 0,1 0 0,-1 0 0,0 0 0,1 0 0,-1 0 0,1 0 0,-1 0 0,1 0 0,-1 1 0,1-1 0,-1 0 0,1 0 0,0 1 0,-1-1 0,1 0 0,0 1 0,0-1 0,0 0 0,0 1 0,-1-1 0,1 1 0,0-1 0,0 1 0,2-1 0,14-4-1365,1 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6:1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24575,'17'2'0,"-1"0"0,1 1 0,-1 1 0,0 0 0,0 1 0,29 14 0,-23-10 0,1 0 0,30 7 0,-6-7 0,-1-2 0,2-2 0,50-2 0,-75-2 0,-17-1 0,1 1 0,0-1 0,-1 0 0,1-1 0,-1 1 0,1-2 0,10-2 0,-16 4 0,-1 0 0,0 0 0,1 0 0,-1-1 0,0 1 0,1 0 0,-1 0 0,0 0 0,0-1 0,1 1 0,-1 0 0,0-1 0,0 1 0,1 0 0,-1 0 0,0-1 0,0 1 0,0 0 0,0-1 0,1 1 0,-1 0 0,0-1 0,0 1 0,0-1 0,0 1 0,0 0 0,0-1 0,0 1 0,0 0 0,0-1 0,0 1 0,0-1 0,0 1 0,-9-15 0,-15-7 0,11 13 0,0 0 0,1-2 0,0 1 0,1-2 0,1 1 0,-11-15 0,-44-78 0,21 30 0,32 58 0,15 26 0,18 27 0,30 35 0,65 70 0,-61-91 0,-27-27 0,-26-22 0,0 0 0,-1 0 0,1 0 0,0 0 0,-1 1 0,1-1 0,-1 0 0,0 1 0,0-1 0,0 1 0,0-1 0,0 1 0,-1 0 0,1-1 0,-1 1 0,1 0 0,-1-1 0,0 1 0,0 0 0,0-1 0,-1 1 0,1 0 0,-1 0 0,1-1 0,-1 1 0,0-1 0,0 1 0,0-1 0,-1 3 0,-5 8 0,-1 0 0,0-1 0,0 0 0,-12 13 0,12-16 0,-37 43 0,-2-2 0,-94 76 0,126-112-1365,3-3-5461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9:17:28.70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21:17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24575,'0'66'0,"14"355"0,-7-319 0,-4-53 0,11 68 0,-11-97 0,2 12 0,-3-30 0,-2-19 0,-1-446 0,0 440 43,-1 0 0,-7-29 0,4 28-790,-2-40 0,6 44-6079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21:2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28 363 24575,'-1'-35'0,"1"15"0,0 0 0,0 1 0,5-25 0,-3 38 0,-1 0 0,1-1 0,0 1 0,1 1 0,-1-1 0,1 0 0,0 1 0,0-1 0,1 1 0,0 0 0,0 0 0,0 0 0,0 0 0,7-4 0,16-9 0,1 0 0,1 2 0,1 1 0,0 2 0,0 0 0,61-14 0,-24 12 0,-61 14 0,-1 0 0,1 1 0,0 0 0,0 0 0,0 0 0,0 1 0,-1-1 0,1 1 0,7 3 0,-10-3 0,-1 0 0,0 1 0,0-1 0,0 1 0,0-1 0,-1 1 0,1 0 0,0 0 0,-1 0 0,1 0 0,-1 0 0,0 0 0,1 0 0,-1 0 0,0 1 0,0-1 0,0 0 0,-1 1 0,1-1 0,-1 1 0,1-1 0,-1 5 0,1 8 0,0-1 0,-4 27 0,2-22 0,0-1 0,0-1 0,-1 1 0,-1-1 0,0 0 0,-1 0 0,-1 0 0,-1 0 0,0-1 0,-1 0 0,-1-1 0,-1 1 0,-13 18 0,-102 154 0,47-66 0,41-64 0,19-30 0,-33 43 0,46-65 0,0 0 0,0 1 0,0-1 0,1 1 0,-3 8 0,4-9 0,0 0 0,-1 0 0,0-1 0,0 1 0,0-1 0,-7 9 0,9-14 0,1 1 0,-1-1 0,0 1 0,1 0 0,-1-1 0,0 1 0,1-1 0,-1 1 0,0-1 0,0 0 0,1 1 0,-1-1 0,0 0 0,0 1 0,0-1 0,0 0 0,1 0 0,-1 0 0,0 0 0,0 0 0,0 0 0,0 0 0,0 0 0,1 0 0,-3-1 0,1 0 0,1 1 0,-1-1 0,0 0 0,1-1 0,-1 1 0,1 0 0,-1 0 0,1-1 0,-1 1 0,1-1 0,-1-1 0,-3-3 0,1 0 0,1 0 0,-1-1 0,1 0 0,-3-8 0,3 4 0,0 0 0,1 0 0,1-1 0,-1 1 0,2 0 0,0-1 0,0 1 0,1 0 0,0-1 0,1 1 0,0 0 0,5-14 0,-4 18 0,0-1 0,0 1 0,0 0 0,1 0 0,0 1 0,1-1 0,0 1 0,0-1 0,0 2 0,0-1 0,1 0 0,0 1 0,0 0 0,1 1 0,-1-1 0,1 1 0,0 1 0,10-5 0,9-1 0,0 2 0,1 0 0,1 2 0,-1 1 0,0 1 0,1 1 0,0 1 0,41 5 0,-61-2 0,-1-1 0,0 1 0,0 0 0,0 1 0,0 0 0,-1 0 0,1 0 0,-1 1 0,0 0 0,0 0 0,0 0 0,0 1 0,-1 0 0,0 0 0,8 10 0,31 25 0,-17-17 0,-23-18 0,0-1 0,1 0 0,0 0 0,0 0 0,0-1 0,1 0 0,-1 0 0,1 0 0,0-1 0,10 4 0,75 14-1365,-70-18-5461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21:2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24575,'1221'0'0,"-1194"-1"0,52-10 0,-51 6 0,42-2 0,268 6 0,-158 2 0,-144-4 0,-36 3 0,1 0 0,-1 0 0,1-1 0,0 1 0,-1 0 0,1 0 0,-1 0 0,1-1 0,-1 1 0,1 0 0,-1 0 0,1-1 0,-1 1 0,1-1 0,-1 1 0,1 0 0,-1-1 0,0 1 0,1-1 0,-1 1 0,0-1 0,1 1 0,-1-1 0,0 1 0,0-1 0,1 1 0,-1-1 0,0 1 0,0-1 0,0 0 0,0 1 0,0-1 0,0 1 0,0-1 0,0 1 0,0-1 0,0 0 0,0 1 0,0-1 0,0 1 0,0-1 0,-1 1 0,1-1 0,0 0 0,0 1 0,-1-1 0,1 1 0,0-1 0,-1 1 0,1-1 0,0 1 0,-1 0 0,1-1 0,-1 1 0,1-1 0,-1 1 0,-8-9 0,-1 0 0,1 1 0,-2 1 0,-20-13 0,-12-9 0,32 22 0,1 1 0,-1 0 0,0 1 0,0 0 0,0 1 0,-1 0 0,-12-2 0,-27-10 0,37 11 0,0 1 0,1 0 0,-1 1 0,-1 0 0,1 1 0,-26 0 0,40 2 0,-1 0 0,1 0 0,0 0 0,0 0 0,-1 0 0,1 0 0,0 0 0,0 0 0,-1-1 0,1 1 0,0 1 0,0-1 0,-1 0 0,1 0 0,0 0 0,0 0 0,-1 0 0,1 0 0,0 0 0,0 0 0,-1 0 0,1 0 0,0 0 0,0 1 0,0-1 0,-1 0 0,1 0 0,0 0 0,0 0 0,0 1 0,-1-1 0,1 0 0,0 0 0,0 1 0,0-1 0,0 0 0,0 0 0,0 0 0,0 1 0,0-1 0,-1 0 0,1 0 0,0 1 0,11 9 0,27 12 0,-32-18 0,51 24 0,89 32 0,-43-20 0,-74-30 0,-18-6 0,1 0 0,0 1 0,-1 0 0,0 1 0,16 10 0,-26-15 0,1 1 0,0-1 0,-1 1 0,1-1 0,-1 1 0,1 0 0,-1 0 0,0-1 0,0 1 0,0 0 0,0 0 0,0 0 0,0 0 0,0 0 0,-1 1 0,1-1 0,-1 0 0,1 0 0,-1 0 0,0 0 0,0 1 0,0-1 0,0 0 0,-1 0 0,1 0 0,0 1 0,-1-1 0,0 0 0,1 0 0,-1 0 0,0 0 0,0 0 0,0 0 0,0 0 0,0 0 0,-4 3 0,0 1 0,-1 0 0,1 0 0,-1-1 0,-1 0 0,1 0 0,-1 0 0,0-1 0,-9 5 0,-19 12 0,13-5-107,2-2-312,1 1-1,-25 23 1,33-25-6407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23:3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24:0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4:53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24575,'238'-31'-8191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24:24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24:2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24:2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24:2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24:3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6:52:08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24575,'12'13'0,"-1"0"0,0 1 0,-2 1 0,1 0 0,7 16 0,12 19 0,-21-38 0,0 0 0,-1 1 0,-1 0 0,0 0 0,5 15 0,-9-20 0,1 1 0,0 0 0,1-1 0,-1 1 0,2-1 0,-1 0 0,1 0 0,6 7 0,-7-12 0,-1 1 0,0-1 0,1 0 0,0 0 0,-1 0 0,1 0 0,0-1 0,1 0 0,-1 1 0,0-2 0,1 1 0,-1 0 0,1-1 0,-1 0 0,1 0 0,9 1 0,-10-2 0,1 1 0,0-1 0,0 0 0,-1 0 0,1 0 0,0-1 0,0 1 0,-1-1 0,1 0 0,0-1 0,-1 1 0,1-1 0,-1 0 0,0 0 0,0 0 0,0-1 0,0 1 0,0-1 0,0 0 0,0 0 0,-1-1 0,0 1 0,1-1 0,-1 1 0,3-6 0,7-10 0,-1 0 0,-1-1 0,0 0 0,-2 0 0,11-32 0,24-111 0,-39 134 0,3-48 0,-3 14 0,-5 61 0,1 0 0,-1 0 0,0 1 0,0-1 0,0 0 0,0 0 0,0 1 0,0-1 0,0 0 0,-1 0 0,1 1 0,-1-1 0,1 0 0,-1 1 0,-1-4 0,1 5 0,0-1 0,0 1 0,1 0 0,-1-1 0,0 1 0,0 0 0,1-1 0,-1 1 0,0 0 0,0 0 0,0 0 0,0 0 0,1 0 0,-1 0 0,0 0 0,0 0 0,0 0 0,0 0 0,0 0 0,1 1 0,-1-1 0,0 0 0,0 1 0,1-1 0,-1 0 0,0 1 0,0-1 0,1 1 0,-1-1 0,0 1 0,1 0 0,-2 0 0,-22 18 0,0 0 0,1 2 0,-21 23 0,7-16 0,33-25 0,-1-1 0,1 1 0,0 0 0,0 0 0,0 0 0,0 1 0,0-1 0,1 1 0,0 0 0,-6 8 0,9-12 0,0 1 0,0-1 0,0 1 0,0 0 0,0-1 0,0 1 0,0-1 0,0 1 0,0 0 0,0-1 0,0 1 0,0 0 0,0-1 0,0 1 0,1-1 0,-1 1 0,0-1 0,0 1 0,1 0 0,-1-1 0,0 1 0,1-1 0,-1 1 0,1-1 0,-1 0 0,1 1 0,-1-1 0,1 1 0,-1-1 0,1 0 0,-1 1 0,1-1 0,-1 0 0,1 0 0,-1 1 0,1-1 0,0 0 0,-1 0 0,1 0 0,-1 0 0,2 0 0,29 5 0,-30-5 0,74 0-1365,-53-1-5461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6:52:08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24575,'0'5'0,"0"4"0,0 6 0,0 4 0,0 3 0,0 1 0,0 2 0,0 0 0,0 0 0,0 0 0,0-1 0,0 1 0,0-1 0,0 0 0,0-4-8191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6:52:08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24575,'0'1367'0,"1"-1349"0,1 1 0,8 30 0,-6-29 0,-1-1 0,2 24 0,-5 3-1365,0-25-5461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6:52:08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24575,'6'15'0,"-1"1"0,0 0 0,-2 0 0,5 28 0,-2-5 0,-2-12 0,0 36 0,4 24 0,-7-78 0,1 0 0,0-1 0,1 1 0,-1-1 0,2 0 0,-1 0 0,7 11 0,-8-17 0,-1 1 0,1-1 0,0 0 0,0 0 0,0 0 0,0 0 0,0-1 0,0 1 0,0 0 0,1-1 0,-1 1 0,0-1 0,1 0 0,-1 0 0,1 0 0,0 0 0,-1 0 0,1-1 0,0 1 0,-1-1 0,1 0 0,0 0 0,0 0 0,-1 0 0,1 0 0,0 0 0,0-1 0,-1 0 0,1 1 0,0-1 0,-1 0 0,1 0 0,-1 0 0,1-1 0,-1 1 0,5-4 0,-2 2 0,1-1 0,-1 1 0,0-2 0,0 1 0,-1 0 0,1-1 0,-1 0 0,0 0 0,0 0 0,-1-1 0,0 1 0,1-1 0,-2 0 0,1 0 0,1-7 0,20-133 0,-12 62 0,-14 51 0,-4 20 0,6 13 0,0-1 0,0 1 0,-1 0 0,1 0 0,0 0 0,-1 0 0,1 0 0,0 0 0,-1 0 0,1 0 0,0 0 0,0 0 0,-1 0 0,1 0 0,0 0 0,-1 0 0,1 0 0,0 0 0,-1 0 0,1 0 0,0 0 0,-1 0 0,1 1 0,0-1 0,0 0 0,-1 0 0,1 0 0,0 0 0,0 1 0,-1-1 0,1 0 0,0 0 0,0 1 0,0-1 0,-1 0 0,1 0 0,0 1 0,0-1 0,-3 4 0,1 1 0,0-1 0,0 0 0,0 1 0,1-1 0,-1 1 0,1 0 0,0 0 0,0-1 0,1 1 0,-1 6 0,1-3 0,0 1 0,0-1 0,0 0 0,1 1 0,4 14 0,-3-18-97,0 0-1,0 0 1,0 0-1,1 0 1,0 0-1,0 0 1,0-1-1,0 0 1,1 1-1,0-1 1,-1 0-1,2-1 0,7 6 1,3 0-6729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6:52:0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240 206 24575,'-1'-12'0,"-1"-1"0,0 1 0,-1 0 0,-1-1 0,0 1 0,0 1 0,-1-1 0,-13-21 0,1-3 0,15 33 0,1 0 0,-1-1 0,0 1 0,0 0 0,0 0 0,-1 0 0,1 0 0,-1 1 0,1-1 0,-4-2 0,5 5 0,0-1 0,0 1 0,0-1 0,0 1 0,0-1 0,0 1 0,0 0 0,0-1 0,0 1 0,-1 0 0,1 0 0,0 0 0,0 0 0,0 0 0,0 0 0,0 0 0,0 0 0,0 1 0,0-1 0,0 0 0,0 1 0,0-1 0,0 1 0,0-1 0,0 1 0,0-1 0,0 1 0,0-1 0,0 1 0,0 0 0,0 0 0,1-1 0,-1 1 0,0 0 0,1 0 0,-1 0 0,0 2 0,-7 9 12,1 1 0,0 1 0,-7 20 0,11-25-140,0 1-1,-1-1 1,0-1-1,-1 1 1,1 0-1,-2-1 1,1 0-1,-1 0 1,0-1-1,-13 12 1,5-9-6698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04:4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24575,'9'1'0,"0"-1"0,0 1 0,0 1 0,0 0 0,0 0 0,0 1 0,0 0 0,-1 0 0,15 8 0,-20-9 0,-1-1 0,0 0 0,1 1 0,-1 0 0,0-1 0,0 1 0,0 0 0,0 0 0,0 0 0,0 1 0,0-1 0,-1 0 0,1 1 0,-1-1 0,0 1 0,0-1 0,0 1 0,0 0 0,0-1 0,0 1 0,-1 0 0,1 0 0,-1-1 0,0 1 0,0 0 0,0 0 0,0 0 0,0-1 0,-1 1 0,1 0 0,-1 0 0,0-1 0,0 1 0,0 0 0,-1 2 0,-5 6 0,0-1 0,0 1 0,-1-2 0,0 1 0,0-1 0,-13 10 0,-20 22 0,29-25 0,-1-1 0,-1-1 0,0 0 0,-1-1 0,-1 0 0,-32 19 0,47-32 0,0 1 0,0-1 0,-1 1 0,1-1 0,0 1 0,0 0 0,0-1 0,0 1 0,0 0 0,0 0 0,0 0 0,0 0 0,1 0 0,-1 0 0,0 0 0,0 0 0,1 0 0,-2 2 0,3-3 0,-1 1 0,0-1 0,0 1 0,1 0 0,-1-1 0,0 0 0,1 1 0,-1-1 0,0 1 0,1-1 0,-1 1 0,1-1 0,-1 0 0,1 1 0,-1-1 0,1 0 0,-1 1 0,1-1 0,-1 0 0,1 0 0,-1 0 0,1 0 0,0 1 0,-1-1 0,1 0 0,0 0 0,6 1 0,1 0 0,-1-1 0,0 1 0,1-1 0,7-2 0,59-8-682,128-1-1,-181 11-6143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FD574-AE2A-4A1A-A679-6DEEAE2EF300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B0FD-EAEC-42C8-8DE4-1A7E53DBB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BD75-1660-FAE0-E815-CEB4E37B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86EF-9B49-13BD-AC49-1DF0A369D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2ED0-03EC-8572-1AF1-492D59B4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A62E2-3501-E0AE-9189-576DF777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0A4FC-2F6C-68C8-B654-97290FCE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43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FC9E-D07B-CA6F-147F-9AABD06E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ACD5-8B36-5078-BC0F-B30C168B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97A0-F575-00FD-20B9-3789515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8E68-3FC6-1E91-D63F-1C0D5B4A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2A18-5BC7-F06C-159D-D9F512D3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6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7399F-1BAB-91DA-3069-973420D78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C7E08-4265-1B71-D68B-D0AADED18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D722-C361-484B-C6AC-454E0ED5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0FAB6-5D95-A857-D57E-775C1095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813EB-90CF-88B3-9C5E-614AFC1E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7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5112-E32D-6D02-C4B0-73054F5A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FD933-8811-47D3-8092-72C7299ED9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47EF4-AA2D-70CA-D79E-CACCF25469A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15FF5-0680-E75A-87B4-329E07545FF9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B8DD52-4AA6-26EA-6341-66853336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FA00D-B4BD-2D86-734E-04E03BBCD7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68A8DB6-EA44-47A3-B3E7-6F0D6ECB68D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8ABA6-EA01-3E2A-5533-A8337B5C79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17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7AC4-3695-EA2D-679B-BDF85D4A40D4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FDA8-F204-8983-5E85-967D1D8F37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AA9A7-3B3A-F64D-C747-05135AA5601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CF0224-E8E9-1434-6D70-255B7F3FB2A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3F839-FC7A-A256-9EDF-97D38BEA8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782F3-F36D-42C0-DF7E-D9380847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120263-8A62-D8F3-F15C-61984BF24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1142EF8-EE14-4319-A84B-CF735507B1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B66B7B4-E0C7-3C17-2409-4F7C1D74CD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5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1FD0-71BA-93C3-99B3-1B939A7E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7457-DDF6-8C80-5AF0-EC34015C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7038-344E-91F7-9CEF-945FAC0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37A2-2CE4-2EF6-8EAD-EA8651FE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E1D5-49D2-A576-F7E3-2B2497C8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2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583A-FF83-6BD4-EC2E-0D1C42F2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FF147-1BA5-BC76-DB11-BD22DA91E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2B8E-0D70-CC2E-8ED3-81EA35DB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6196-D545-AEB9-BCFA-ADDB3B62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DBC5-55E1-20DF-9733-71E30C29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49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9984-11A2-AEA0-7A4E-ED01BE2E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E9FD-B0A1-1B26-B90C-69CB0D6A1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9F190-31B9-3B44-AEF7-CFC800A3F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AC633-3561-AAF7-2B0C-1CC2A4FD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31FB5-3EB7-4F67-540D-83FE2DEB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44979-12B9-05E3-29E7-FB5C2A0B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4F16-F6AA-5726-88AD-8BB39CCD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45142-33EE-6E58-7319-5D1911D4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009E0-54F6-3690-AEC1-B0432FD2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9F6AA-A236-87C0-8824-D7713CB89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89FC7-4741-957A-3D38-9F2E2945A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A3456-ADCB-4BBC-2952-4A483C01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CAE05-C1FF-E42D-228C-05446FA3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59D13-BAA3-21E7-F349-BC9D871D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5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9CC2-5F9E-AB21-78BB-21B20AB9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14B66-B0B5-38DE-FDAC-3E10592E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1CDDE-72E2-7EE0-7BB1-A2621670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5F000-2EE9-FCD0-FAFF-835FD6B5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55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BB12D-1998-6E52-CA00-BA35666C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5B77E-1534-0831-0F06-249643A1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1966A-2403-0C6C-A799-45117DC4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986A-1DD6-9AC3-A8BA-B124D015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A641-E424-50D3-C62A-16A97565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F1B4A-BB80-25BA-928F-BED5E291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0E21-F5B2-D800-2E83-EC06BE91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3AB3-73A7-94D5-2E8A-57D77A3B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D4772-4570-2687-4003-0059AF5A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0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00C7-F1CD-CE95-70E7-9D1A107E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B3105-20EE-57B5-F827-AAB2C661B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8DD13-EE41-FF96-CE9F-28FBE3D96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26652-E698-10EC-96FC-E9B731C0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E077B-D022-D751-F128-6A45DC6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1DD12-8E56-917C-24E1-D89C90B1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66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C3081-5B6B-B1DB-CA49-B6C4595A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935B-1966-4C0A-AD62-1372C108A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2D97-5126-30D4-CC53-C4F92C43F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AD5F-3054-4CD1-A769-75C0A00C900B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37D0-FECB-D6E5-86FA-338C3B936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2422-807A-9F9F-5C38-5D0A7C701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7" Type="http://schemas.openxmlformats.org/officeDocument/2006/relationships/image" Target="../media/image13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image" Target="../media/image34.emf"/><Relationship Id="rId21" Type="http://schemas.openxmlformats.org/officeDocument/2006/relationships/customXml" Target="../ink/ink8.xml"/><Relationship Id="rId34" Type="http://schemas.openxmlformats.org/officeDocument/2006/relationships/image" Target="../media/image30.png"/><Relationship Id="rId7" Type="http://schemas.openxmlformats.org/officeDocument/2006/relationships/customXml" Target="../ink/ink1.xml"/><Relationship Id="rId12" Type="http://schemas.openxmlformats.org/officeDocument/2006/relationships/image" Target="../media/image38.emf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2" Type="http://schemas.openxmlformats.org/officeDocument/2006/relationships/image" Target="../media/image11.jpe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5" Type="http://schemas.openxmlformats.org/officeDocument/2006/relationships/image" Target="../media/image37.emf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27.png"/><Relationship Id="rId10" Type="http://schemas.openxmlformats.org/officeDocument/2006/relationships/customXml" Target="../ink/ink3.xml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" Type="http://schemas.openxmlformats.org/officeDocument/2006/relationships/image" Target="../media/image107.png"/><Relationship Id="rId9" Type="http://schemas.openxmlformats.org/officeDocument/2006/relationships/customXml" Target="../ink/ink2.xml"/><Relationship Id="rId14" Type="http://schemas.openxmlformats.org/officeDocument/2006/relationships/image" Target="../media/image200.png"/><Relationship Id="rId22" Type="http://schemas.openxmlformats.org/officeDocument/2006/relationships/image" Target="../media/image24.png"/><Relationship Id="rId27" Type="http://schemas.openxmlformats.org/officeDocument/2006/relationships/customXml" Target="../ink/ink11.xml"/><Relationship Id="rId30" Type="http://schemas.openxmlformats.org/officeDocument/2006/relationships/image" Target="../media/image28.png"/><Relationship Id="rId8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9" Type="http://schemas.openxmlformats.org/officeDocument/2006/relationships/customXml" Target="../ink/ink22.xml"/><Relationship Id="rId34" Type="http://schemas.openxmlformats.org/officeDocument/2006/relationships/customXml" Target="../ink/ink17.xml"/><Relationship Id="rId42" Type="http://schemas.openxmlformats.org/officeDocument/2006/relationships/customXml" Target="../ink/ink24.xml"/><Relationship Id="rId47" Type="http://schemas.openxmlformats.org/officeDocument/2006/relationships/image" Target="../media/image36.png"/><Relationship Id="rId50" Type="http://schemas.openxmlformats.org/officeDocument/2006/relationships/customXml" Target="../ink/ink28.xml"/><Relationship Id="rId55" Type="http://schemas.openxmlformats.org/officeDocument/2006/relationships/customXml" Target="../ink/ink32.xml"/><Relationship Id="rId7" Type="http://schemas.openxmlformats.org/officeDocument/2006/relationships/image" Target="../media/image260.png"/><Relationship Id="rId2" Type="http://schemas.openxmlformats.org/officeDocument/2006/relationships/image" Target="../media/image11.jpeg"/><Relationship Id="rId29" Type="http://schemas.openxmlformats.org/officeDocument/2006/relationships/image" Target="../media/image32.png"/><Relationship Id="rId41" Type="http://schemas.openxmlformats.org/officeDocument/2006/relationships/image" Target="../media/image27.png"/><Relationship Id="rId54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32" Type="http://schemas.openxmlformats.org/officeDocument/2006/relationships/customXml" Target="../ink/ink16.xml"/><Relationship Id="rId11" Type="http://schemas.openxmlformats.org/officeDocument/2006/relationships/image" Target="../media/image21.png"/><Relationship Id="rId37" Type="http://schemas.openxmlformats.org/officeDocument/2006/relationships/customXml" Target="../ink/ink20.xml"/><Relationship Id="rId40" Type="http://schemas.openxmlformats.org/officeDocument/2006/relationships/customXml" Target="../ink/ink23.xml"/><Relationship Id="rId45" Type="http://schemas.openxmlformats.org/officeDocument/2006/relationships/image" Target="../media/image35.png"/><Relationship Id="rId53" Type="http://schemas.openxmlformats.org/officeDocument/2006/relationships/customXml" Target="../ink/ink30.xml"/><Relationship Id="rId5" Type="http://schemas.openxmlformats.org/officeDocument/2006/relationships/image" Target="../media/image37.emf"/><Relationship Id="rId36" Type="http://schemas.openxmlformats.org/officeDocument/2006/relationships/customXml" Target="../ink/ink19.xml"/><Relationship Id="rId15" Type="http://schemas.openxmlformats.org/officeDocument/2006/relationships/image" Target="../media/image23.png"/><Relationship Id="rId49" Type="http://schemas.openxmlformats.org/officeDocument/2006/relationships/image" Target="../media/image37.png"/><Relationship Id="rId57" Type="http://schemas.openxmlformats.org/officeDocument/2006/relationships/customXml" Target="../ink/ink34.xml"/><Relationship Id="rId31" Type="http://schemas.openxmlformats.org/officeDocument/2006/relationships/image" Target="../media/image38.emf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4" Type="http://schemas.openxmlformats.org/officeDocument/2006/relationships/image" Target="../media/image123.png"/><Relationship Id="rId9" Type="http://schemas.openxmlformats.org/officeDocument/2006/relationships/customXml" Target="../ink/ink15.xml"/><Relationship Id="rId30" Type="http://schemas.openxmlformats.org/officeDocument/2006/relationships/image" Target="../media/image33.png"/><Relationship Id="rId35" Type="http://schemas.openxmlformats.org/officeDocument/2006/relationships/customXml" Target="../ink/ink18.xml"/><Relationship Id="rId43" Type="http://schemas.openxmlformats.org/officeDocument/2006/relationships/image" Target="../media/image34.png"/><Relationship Id="rId48" Type="http://schemas.openxmlformats.org/officeDocument/2006/relationships/customXml" Target="../ink/ink27.xml"/><Relationship Id="rId56" Type="http://schemas.openxmlformats.org/officeDocument/2006/relationships/customXml" Target="../ink/ink33.xml"/><Relationship Id="rId8" Type="http://schemas.openxmlformats.org/officeDocument/2006/relationships/image" Target="../media/image39.emf"/><Relationship Id="rId51" Type="http://schemas.openxmlformats.org/officeDocument/2006/relationships/image" Target="../media/image19.png"/><Relationship Id="rId3" Type="http://schemas.openxmlformats.org/officeDocument/2006/relationships/image" Target="../media/image34.emf"/><Relationship Id="rId33" Type="http://schemas.openxmlformats.org/officeDocument/2006/relationships/image" Target="../media/image200.png"/><Relationship Id="rId17" Type="http://schemas.openxmlformats.org/officeDocument/2006/relationships/image" Target="../media/image24.png"/><Relationship Id="rId38" Type="http://schemas.openxmlformats.org/officeDocument/2006/relationships/customXml" Target="../ink/ink21.xml"/><Relationship Id="rId46" Type="http://schemas.openxmlformats.org/officeDocument/2006/relationships/customXml" Target="../ink/ink2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2.png"/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image" Target="../media/image37.emf"/><Relationship Id="rId5" Type="http://schemas.openxmlformats.org/officeDocument/2006/relationships/image" Target="../media/image1340.png"/><Relationship Id="rId10" Type="http://schemas.openxmlformats.org/officeDocument/2006/relationships/image" Target="../media/image40.emf"/><Relationship Id="rId4" Type="http://schemas.openxmlformats.org/officeDocument/2006/relationships/image" Target="../media/image133.png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37.emf"/><Relationship Id="rId4" Type="http://schemas.openxmlformats.org/officeDocument/2006/relationships/image" Target="../media/image1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45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37.emf"/><Relationship Id="rId4" Type="http://schemas.openxmlformats.org/officeDocument/2006/relationships/image" Target="../media/image1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1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6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1560" y="-855948"/>
            <a:ext cx="5791588" cy="963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0" y="304800"/>
            <a:ext cx="74676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2000" dirty="0"/>
              <a:t>                         Nonlinear Dynamics </a:t>
            </a:r>
          </a:p>
          <a:p>
            <a:pPr algn="l"/>
            <a:r>
              <a:rPr lang="en-US" sz="2000" dirty="0"/>
              <a:t>Bifurcation theory , Fixed points,   Limit Cycle and Chaos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3228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F6BB9EF6-0B4A-79BA-2D9E-0584B397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96E18-E979-9E3C-2D58-AAA147C6EA59}"/>
              </a:ext>
            </a:extLst>
          </p:cNvPr>
          <p:cNvSpPr txBox="1"/>
          <p:nvPr/>
        </p:nvSpPr>
        <p:spPr>
          <a:xfrm>
            <a:off x="96654" y="241126"/>
            <a:ext cx="119388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Solving Initial Value Problem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8E1FF1-C768-B5F7-A9BA-82D0F4AA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80" y="1253143"/>
            <a:ext cx="8246639" cy="1806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A3603F-67BC-F7AE-666D-2728700A7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9000"/>
            <a:ext cx="2930624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6537F-4858-54BD-F389-5614D32CA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811" y="3510769"/>
            <a:ext cx="2226365" cy="5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F6BB9EF6-0B4A-79BA-2D9E-0584B397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96E18-E979-9E3C-2D58-AAA147C6EA59}"/>
              </a:ext>
            </a:extLst>
          </p:cNvPr>
          <p:cNvSpPr txBox="1"/>
          <p:nvPr/>
        </p:nvSpPr>
        <p:spPr>
          <a:xfrm>
            <a:off x="96654" y="241126"/>
            <a:ext cx="119388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Solving Initial Value Problem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8E1FF1-C768-B5F7-A9BA-82D0F4AA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80" y="1253143"/>
            <a:ext cx="8246639" cy="1806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A3603F-67BC-F7AE-666D-2728700A7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9000"/>
            <a:ext cx="2930624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6537F-4858-54BD-F389-5614D32CA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811" y="3510769"/>
            <a:ext cx="2226365" cy="575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ABBC1B-9CBC-177D-D5BB-9C7D778F0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24" y="4845604"/>
            <a:ext cx="3248676" cy="7902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EE1BFF-EB0B-CF12-82BF-606B865443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472" y="5939405"/>
            <a:ext cx="1658415" cy="564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A47C9A-519F-45B9-476F-4D26ACD52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500" y="5722361"/>
            <a:ext cx="2021903" cy="10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0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F6BB9EF6-0B4A-79BA-2D9E-0584B397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96E18-E979-9E3C-2D58-AAA147C6EA59}"/>
              </a:ext>
            </a:extLst>
          </p:cNvPr>
          <p:cNvSpPr txBox="1"/>
          <p:nvPr/>
        </p:nvSpPr>
        <p:spPr>
          <a:xfrm>
            <a:off x="96654" y="241126"/>
            <a:ext cx="119388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Solving Initial Value Problem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8E1FF1-C768-B5F7-A9BA-82D0F4AA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80" y="1253143"/>
            <a:ext cx="8246639" cy="1806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A3603F-67BC-F7AE-666D-2728700A7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9000"/>
            <a:ext cx="2930624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6537F-4858-54BD-F389-5614D32CA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811" y="3510769"/>
            <a:ext cx="2226365" cy="575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ABBC1B-9CBC-177D-D5BB-9C7D778F0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24" y="4845604"/>
            <a:ext cx="3248676" cy="7902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EE1BFF-EB0B-CF12-82BF-606B865443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472" y="5939405"/>
            <a:ext cx="1658415" cy="564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A47C9A-519F-45B9-476F-4D26ACD52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500" y="5722361"/>
            <a:ext cx="2021903" cy="1027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3BCB4A-4020-C1CB-3DA5-18BBDB8AEE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1931" y="840508"/>
            <a:ext cx="5955240" cy="55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F6BB9EF6-0B4A-79BA-2D9E-0584B397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96E18-E979-9E3C-2D58-AAA147C6EA59}"/>
              </a:ext>
            </a:extLst>
          </p:cNvPr>
          <p:cNvSpPr txBox="1"/>
          <p:nvPr/>
        </p:nvSpPr>
        <p:spPr>
          <a:xfrm>
            <a:off x="7138086" y="171105"/>
            <a:ext cx="495726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Love Affairs (Model 8)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954807-A259-255C-21A2-3E0C6732D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141" y="2440459"/>
            <a:ext cx="6796985" cy="3799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241F0B-43DB-BCD3-2234-3368C6EA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4" y="720542"/>
            <a:ext cx="7928586" cy="1495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60A89-88A2-991A-B870-A8B5C3013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166" y="2717655"/>
            <a:ext cx="7640651" cy="26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F6BB9EF6-0B4A-79BA-2D9E-0584B397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96E18-E979-9E3C-2D58-AAA147C6EA59}"/>
              </a:ext>
            </a:extLst>
          </p:cNvPr>
          <p:cNvSpPr txBox="1"/>
          <p:nvPr/>
        </p:nvSpPr>
        <p:spPr>
          <a:xfrm>
            <a:off x="7138086" y="171105"/>
            <a:ext cx="495726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Love Affairs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10280-B1AD-4EAD-9E37-3E2FFE46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5" y="849785"/>
            <a:ext cx="824663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F6BB9EF6-0B4A-79BA-2D9E-0584B397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96E18-E979-9E3C-2D58-AAA147C6EA59}"/>
              </a:ext>
            </a:extLst>
          </p:cNvPr>
          <p:cNvSpPr txBox="1"/>
          <p:nvPr/>
        </p:nvSpPr>
        <p:spPr>
          <a:xfrm>
            <a:off x="7138086" y="171105"/>
            <a:ext cx="495726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Love Affairs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10280-B1AD-4EAD-9E37-3E2FFE46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5" y="849785"/>
            <a:ext cx="8246639" cy="289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1DF856-8C30-52FB-6C46-5757F73CB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06" y="4593784"/>
            <a:ext cx="3157804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DCEACB-DCC1-CDF5-2616-1EBD175C41AD}"/>
              </a:ext>
            </a:extLst>
          </p:cNvPr>
          <p:cNvSpPr txBox="1"/>
          <p:nvPr/>
        </p:nvSpPr>
        <p:spPr>
          <a:xfrm>
            <a:off x="741404" y="5004486"/>
            <a:ext cx="639668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Never ending cycles of love and hate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Governing system has center at (0,0)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They manage love simultaneously one quarter of time</a:t>
            </a:r>
          </a:p>
          <a:p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3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8131EE0B-4A69-D5DF-A94F-FC4F5826A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lum bright="70000" contrast="-70000"/>
          </a:blip>
          <a:srcRect r="-1" b="3428"/>
          <a:stretch/>
        </p:blipFill>
        <p:spPr>
          <a:xfrm>
            <a:off x="-85778" y="1386"/>
            <a:ext cx="12188932" cy="6856614"/>
          </a:xfrm>
          <a:prstGeom prst="rect">
            <a:avLst/>
          </a:prstGeom>
          <a:solidFill>
            <a:schemeClr val="bg1"/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14754" name="Rectangle 2">
            <a:extLst>
              <a:ext uri="{FF2B5EF4-FFF2-40B4-BE49-F238E27FC236}">
                <a16:creationId xmlns:a16="http://schemas.microsoft.com/office/drawing/2014/main" id="{14E9F399-C42D-4E3A-3CAF-795F972775B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Improved Euler Method</a:t>
            </a:r>
          </a:p>
        </p:txBody>
      </p:sp>
      <p:sp>
        <p:nvSpPr>
          <p:cNvPr id="714755" name="Rectangle 3">
            <a:extLst>
              <a:ext uri="{FF2B5EF4-FFF2-40B4-BE49-F238E27FC236}">
                <a16:creationId xmlns:a16="http://schemas.microsoft.com/office/drawing/2014/main" id="{5241D862-8AD9-D5B2-3F91-84AA65EF6C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02957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Similar in concept to the trapezoid rule in quadrature, by utilizing an average of the start and end point derivatives we can better approximate the change in y over the interval</a:t>
            </a:r>
          </a:p>
          <a:p>
            <a:endParaRPr lang="en-US" altLang="en-US" sz="2400" b="1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sz="2400" b="1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sz="2400" b="1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sz="2400" b="1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sz="2400" b="1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sz="2400" b="1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sz="2400" b="1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This is the simplest example of so called “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Predictor-Corrector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” methods, (which includes Runge-</a:t>
            </a:r>
            <a:r>
              <a:rPr lang="en-US" altLang="en-US" sz="2400" b="1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Kutta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methods)</a:t>
            </a:r>
            <a:endParaRPr lang="en-US" altLang="en-US" sz="2400" b="1" i="1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sz="2400" b="1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sz="2400" b="1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4760" name="Object 8">
                <a:extLst>
                  <a:ext uri="{FF2B5EF4-FFF2-40B4-BE49-F238E27FC236}">
                    <a16:creationId xmlns:a16="http://schemas.microsoft.com/office/drawing/2014/main" id="{303DDE4A-33DC-A533-C762-2AB9EF9CE79F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342768" y="2855119"/>
                <a:ext cx="8668008" cy="256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𝒉𝒇</m:t>
                      </m:r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step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IN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Correction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step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step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IN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Correction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1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step</m:t>
                      </m:r>
                    </m:oMath>
                  </m:oMathPara>
                </a14:m>
                <a:endParaRPr lang="en-IN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4760" name="Object 8">
                <a:extLst>
                  <a:ext uri="{FF2B5EF4-FFF2-40B4-BE49-F238E27FC236}">
                    <a16:creationId xmlns:a16="http://schemas.microsoft.com/office/drawing/2014/main" id="{303DDE4A-33DC-A533-C762-2AB9EF9CE79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342768" y="2855119"/>
                <a:ext cx="8668008" cy="2565400"/>
              </a:xfrm>
              <a:prstGeom prst="rect">
                <a:avLst/>
              </a:prstGeom>
              <a:blipFill>
                <a:blip r:embed="rId3"/>
                <a:stretch>
                  <a:fillRect l="-211" t="-26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etwork Technology Background">
            <a:extLst>
              <a:ext uri="{FF2B5EF4-FFF2-40B4-BE49-F238E27FC236}">
                <a16:creationId xmlns:a16="http://schemas.microsoft.com/office/drawing/2014/main" id="{E743753B-7D04-8EE1-CE7A-FD907DAA7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lum bright="70000" contrast="-70000"/>
          </a:blip>
          <a:srcRect r="-1" b="3428"/>
          <a:stretch/>
        </p:blipFill>
        <p:spPr>
          <a:xfrm>
            <a:off x="-85778" y="1386"/>
            <a:ext cx="12188932" cy="6856614"/>
          </a:xfrm>
          <a:prstGeom prst="rect">
            <a:avLst/>
          </a:prstGeom>
          <a:solidFill>
            <a:schemeClr val="bg1"/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15778" name="Rectangle 2">
            <a:extLst>
              <a:ext uri="{FF2B5EF4-FFF2-40B4-BE49-F238E27FC236}">
                <a16:creationId xmlns:a16="http://schemas.microsoft.com/office/drawing/2014/main" id="{9EF8B3B8-A8D8-F59B-206D-17A47DC592E3}"/>
              </a:ext>
            </a:extLst>
          </p:cNvPr>
          <p:cNvSpPr>
            <a:spLocks noGrp="1" noRot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altLang="en-US" sz="4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Improved Euler method graphically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5800" name="Object 24">
                <a:extLst>
                  <a:ext uri="{FF2B5EF4-FFF2-40B4-BE49-F238E27FC236}">
                    <a16:creationId xmlns:a16="http://schemas.microsoft.com/office/drawing/2014/main" id="{FFDB03E4-2C25-40BE-6696-E4136C4472A6}"/>
                  </a:ext>
                </a:extLst>
              </p:cNvPr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6327775" y="3267075"/>
                <a:ext cx="3244850" cy="48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715800" name="Object 24">
                <a:extLst>
                  <a:ext uri="{FF2B5EF4-FFF2-40B4-BE49-F238E27FC236}">
                    <a16:creationId xmlns:a16="http://schemas.microsoft.com/office/drawing/2014/main" id="{FFDB03E4-2C25-40BE-6696-E4136C447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6327775" y="3267075"/>
                <a:ext cx="3244850" cy="482600"/>
              </a:xfrm>
              <a:prstGeom prst="rect">
                <a:avLst/>
              </a:prstGeom>
              <a:blipFill>
                <a:blip r:embed="rId3"/>
                <a:stretch>
                  <a:fillRect t="-113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5806" name="Object 30">
                <a:extLst>
                  <a:ext uri="{FF2B5EF4-FFF2-40B4-BE49-F238E27FC236}">
                    <a16:creationId xmlns:a16="http://schemas.microsoft.com/office/drawing/2014/main" id="{320957FB-A90D-0E2C-C6EB-27B3C767CB31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076701" y="1751014"/>
                <a:ext cx="2320925" cy="4016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I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𝒉𝒇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5806" name="Object 30">
                <a:extLst>
                  <a:ext uri="{FF2B5EF4-FFF2-40B4-BE49-F238E27FC236}">
                    <a16:creationId xmlns:a16="http://schemas.microsoft.com/office/drawing/2014/main" id="{320957FB-A90D-0E2C-C6EB-27B3C767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076701" y="1751014"/>
                <a:ext cx="2320925" cy="401637"/>
              </a:xfrm>
              <a:prstGeom prst="rect">
                <a:avLst/>
              </a:prstGeom>
              <a:blipFill>
                <a:blip r:embed="rId4"/>
                <a:stretch>
                  <a:fillRect t="-15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5808" name="Object 32">
                <a:extLst>
                  <a:ext uri="{FF2B5EF4-FFF2-40B4-BE49-F238E27FC236}">
                    <a16:creationId xmlns:a16="http://schemas.microsoft.com/office/drawing/2014/main" id="{FBB23A08-E205-CD9D-6261-A511C4D66E37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6381751" y="2197101"/>
                <a:ext cx="4024313" cy="709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5808" name="Object 32">
                <a:extLst>
                  <a:ext uri="{FF2B5EF4-FFF2-40B4-BE49-F238E27FC236}">
                    <a16:creationId xmlns:a16="http://schemas.microsoft.com/office/drawing/2014/main" id="{FBB23A08-E205-CD9D-6261-A511C4D6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6381751" y="2197101"/>
                <a:ext cx="4024313" cy="709613"/>
              </a:xfrm>
              <a:prstGeom prst="rect">
                <a:avLst/>
              </a:prstGeom>
              <a:blipFill>
                <a:blip r:embed="rId5"/>
                <a:stretch>
                  <a:fillRect t="-34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5779" name="Line 3">
            <a:extLst>
              <a:ext uri="{FF2B5EF4-FFF2-40B4-BE49-F238E27FC236}">
                <a16:creationId xmlns:a16="http://schemas.microsoft.com/office/drawing/2014/main" id="{BD792564-293D-6327-1807-9FDEF677D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850" y="1365251"/>
            <a:ext cx="0" cy="454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5780" name="Line 4">
            <a:extLst>
              <a:ext uri="{FF2B5EF4-FFF2-40B4-BE49-F238E27FC236}">
                <a16:creationId xmlns:a16="http://schemas.microsoft.com/office/drawing/2014/main" id="{7936333F-BEBF-B3DF-3F5A-8D079FBB12E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68976" y="3068638"/>
            <a:ext cx="0" cy="4543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5781" name="Arc 5">
            <a:extLst>
              <a:ext uri="{FF2B5EF4-FFF2-40B4-BE49-F238E27FC236}">
                <a16:creationId xmlns:a16="http://schemas.microsoft.com/office/drawing/2014/main" id="{89568E89-2BA2-05E7-5917-9057754D0913}"/>
              </a:ext>
            </a:extLst>
          </p:cNvPr>
          <p:cNvSpPr>
            <a:spLocks/>
          </p:cNvSpPr>
          <p:nvPr/>
        </p:nvSpPr>
        <p:spPr bwMode="auto">
          <a:xfrm rot="3079377" flipH="1" flipV="1">
            <a:off x="5537200" y="1544638"/>
            <a:ext cx="838200" cy="3035300"/>
          </a:xfrm>
          <a:custGeom>
            <a:avLst/>
            <a:gdLst>
              <a:gd name="G0" fmla="+- 0 0 0"/>
              <a:gd name="G1" fmla="+- 19832 0 0"/>
              <a:gd name="G2" fmla="+- 21600 0 0"/>
              <a:gd name="T0" fmla="*/ 8560 w 21600"/>
              <a:gd name="T1" fmla="*/ 0 h 19832"/>
              <a:gd name="T2" fmla="*/ 21600 w 21600"/>
              <a:gd name="T3" fmla="*/ 19832 h 19832"/>
              <a:gd name="T4" fmla="*/ 0 w 21600"/>
              <a:gd name="T5" fmla="*/ 19832 h 19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832" fill="none" extrusionOk="0">
                <a:moveTo>
                  <a:pt x="8559" y="0"/>
                </a:moveTo>
                <a:cubicBezTo>
                  <a:pt x="16474" y="3416"/>
                  <a:pt x="21600" y="11211"/>
                  <a:pt x="21600" y="19832"/>
                </a:cubicBezTo>
              </a:path>
              <a:path w="21600" h="19832" stroke="0" extrusionOk="0">
                <a:moveTo>
                  <a:pt x="8559" y="0"/>
                </a:moveTo>
                <a:cubicBezTo>
                  <a:pt x="16474" y="3416"/>
                  <a:pt x="21600" y="11211"/>
                  <a:pt x="21600" y="19832"/>
                </a:cubicBezTo>
                <a:lnTo>
                  <a:pt x="0" y="1983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5782" name="Line 6">
            <a:extLst>
              <a:ext uri="{FF2B5EF4-FFF2-40B4-BE49-F238E27FC236}">
                <a16:creationId xmlns:a16="http://schemas.microsoft.com/office/drawing/2014/main" id="{50A98D1B-0E07-0E36-F448-52550446C8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8251" y="3657600"/>
            <a:ext cx="15875" cy="1684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5783" name="Line 7">
            <a:extLst>
              <a:ext uri="{FF2B5EF4-FFF2-40B4-BE49-F238E27FC236}">
                <a16:creationId xmlns:a16="http://schemas.microsoft.com/office/drawing/2014/main" id="{49BADBEC-C2EB-D66A-DA23-8299D289A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0413" y="2746376"/>
            <a:ext cx="0" cy="2570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5784" name="Text Box 8">
            <a:extLst>
              <a:ext uri="{FF2B5EF4-FFF2-40B4-BE49-F238E27FC236}">
                <a16:creationId xmlns:a16="http://schemas.microsoft.com/office/drawing/2014/main" id="{74242109-A58B-7FC8-20C4-F19F239B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9" y="5392739"/>
            <a:ext cx="16337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x</a:t>
            </a:r>
            <a:r>
              <a:rPr lang="en-US" altLang="en-US" sz="2400" b="1" baseline="-25000"/>
              <a:t>n </a:t>
            </a:r>
            <a:r>
              <a:rPr lang="en-US" altLang="en-US" sz="2400" b="1"/>
              <a:t>      x</a:t>
            </a:r>
            <a:r>
              <a:rPr lang="en-US" altLang="en-US" sz="2400" b="1" baseline="-25000"/>
              <a:t>n+1      </a:t>
            </a:r>
          </a:p>
        </p:txBody>
      </p:sp>
      <p:sp>
        <p:nvSpPr>
          <p:cNvPr id="715785" name="Text Box 9">
            <a:extLst>
              <a:ext uri="{FF2B5EF4-FFF2-40B4-BE49-F238E27FC236}">
                <a16:creationId xmlns:a16="http://schemas.microsoft.com/office/drawing/2014/main" id="{D2D1FC30-B06F-E8E3-8A1F-86BF6E723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9" y="1439863"/>
            <a:ext cx="7200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y(x)</a:t>
            </a:r>
          </a:p>
        </p:txBody>
      </p:sp>
      <p:sp>
        <p:nvSpPr>
          <p:cNvPr id="715792" name="Text Box 16">
            <a:extLst>
              <a:ext uri="{FF2B5EF4-FFF2-40B4-BE49-F238E27FC236}">
                <a16:creationId xmlns:a16="http://schemas.microsoft.com/office/drawing/2014/main" id="{BAAC17BD-8CC3-BCCF-3D9E-A0DC03C9A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9" y="3113088"/>
            <a:ext cx="48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1"/>
              <a:t>y</a:t>
            </a:r>
            <a:r>
              <a:rPr lang="en-US" altLang="en-US" sz="2800" b="1" i="1" baseline="-25000"/>
              <a:t>n</a:t>
            </a:r>
          </a:p>
        </p:txBody>
      </p:sp>
      <p:sp>
        <p:nvSpPr>
          <p:cNvPr id="715796" name="Line 20">
            <a:extLst>
              <a:ext uri="{FF2B5EF4-FFF2-40B4-BE49-F238E27FC236}">
                <a16:creationId xmlns:a16="http://schemas.microsoft.com/office/drawing/2014/main" id="{1465A6D6-F12B-9DA5-C5AD-7731D71C8C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8401" y="2293939"/>
            <a:ext cx="855663" cy="143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5798" name="Line 22">
            <a:extLst>
              <a:ext uri="{FF2B5EF4-FFF2-40B4-BE49-F238E27FC236}">
                <a16:creationId xmlns:a16="http://schemas.microsoft.com/office/drawing/2014/main" id="{611C41C8-1E5A-B3D2-686E-F791AABEC4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0901" y="3117850"/>
            <a:ext cx="1146175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5799" name="Line 23">
            <a:extLst>
              <a:ext uri="{FF2B5EF4-FFF2-40B4-BE49-F238E27FC236}">
                <a16:creationId xmlns:a16="http://schemas.microsoft.com/office/drawing/2014/main" id="{CBAD538F-D35B-D3D0-5B21-3A22055FA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1425" y="2786063"/>
            <a:ext cx="768350" cy="8572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5802" name="Oval 26">
            <a:extLst>
              <a:ext uri="{FF2B5EF4-FFF2-40B4-BE49-F238E27FC236}">
                <a16:creationId xmlns:a16="http://schemas.microsoft.com/office/drawing/2014/main" id="{8D525282-4340-0A05-72BE-157EF9C3F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514" y="3538538"/>
            <a:ext cx="130175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5803" name="Oval 27">
            <a:extLst>
              <a:ext uri="{FF2B5EF4-FFF2-40B4-BE49-F238E27FC236}">
                <a16:creationId xmlns:a16="http://schemas.microsoft.com/office/drawing/2014/main" id="{B60DD8F3-8AA8-C455-8423-C5ABA43F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1" y="2209801"/>
            <a:ext cx="1301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5804" name="Oval 28">
            <a:extLst>
              <a:ext uri="{FF2B5EF4-FFF2-40B4-BE49-F238E27FC236}">
                <a16:creationId xmlns:a16="http://schemas.microsoft.com/office/drawing/2014/main" id="{65B220AE-8AB9-1DED-63BB-9E5046356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9" y="3021013"/>
            <a:ext cx="1301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5805" name="Oval 29">
            <a:extLst>
              <a:ext uri="{FF2B5EF4-FFF2-40B4-BE49-F238E27FC236}">
                <a16:creationId xmlns:a16="http://schemas.microsoft.com/office/drawing/2014/main" id="{6E1FF001-257D-20A9-2A42-25904EC9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6" y="2693988"/>
            <a:ext cx="130175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5810" name="Line 34">
            <a:extLst>
              <a:ext uri="{FF2B5EF4-FFF2-40B4-BE49-F238E27FC236}">
                <a16:creationId xmlns:a16="http://schemas.microsoft.com/office/drawing/2014/main" id="{EAA0C9BB-EAC7-E98B-8385-5279AC738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200" y="2192338"/>
            <a:ext cx="406400" cy="42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5811" name="Line 35">
            <a:extLst>
              <a:ext uri="{FF2B5EF4-FFF2-40B4-BE49-F238E27FC236}">
                <a16:creationId xmlns:a16="http://schemas.microsoft.com/office/drawing/2014/main" id="{22FA8D01-8795-888D-C3C0-61AD2965CB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94400" y="3208338"/>
            <a:ext cx="217488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5812" name="Line 36">
            <a:extLst>
              <a:ext uri="{FF2B5EF4-FFF2-40B4-BE49-F238E27FC236}">
                <a16:creationId xmlns:a16="http://schemas.microsoft.com/office/drawing/2014/main" id="{E2E2E427-3BA0-6A20-12DF-A62BE8C739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8688" y="2627313"/>
            <a:ext cx="304800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5814" name="Object 38">
                <a:extLst>
                  <a:ext uri="{FF2B5EF4-FFF2-40B4-BE49-F238E27FC236}">
                    <a16:creationId xmlns:a16="http://schemas.microsoft.com/office/drawing/2014/main" id="{C03650D2-6C99-2FD4-E685-694F46962DE4}"/>
                  </a:ext>
                </a:extLst>
              </p:cNvPr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6929437" y="4060826"/>
                <a:ext cx="3244849" cy="1069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It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should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clear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5814" name="Object 38">
                <a:extLst>
                  <a:ext uri="{FF2B5EF4-FFF2-40B4-BE49-F238E27FC236}">
                    <a16:creationId xmlns:a16="http://schemas.microsoft.com/office/drawing/2014/main" id="{C03650D2-6C99-2FD4-E685-694F46962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6929437" y="4060826"/>
                <a:ext cx="3244849" cy="1069975"/>
              </a:xfrm>
              <a:prstGeom prst="rect">
                <a:avLst/>
              </a:prstGeom>
              <a:blipFill>
                <a:blip r:embed="rId6"/>
                <a:stretch>
                  <a:fillRect l="-1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5816" name="Text Box 40">
            <a:extLst>
              <a:ext uri="{FF2B5EF4-FFF2-40B4-BE49-F238E27FC236}">
                <a16:creationId xmlns:a16="http://schemas.microsoft.com/office/drawing/2014/main" id="{E7AB4AF4-8CDC-23AA-8EA7-0E7CC48C1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5592763"/>
            <a:ext cx="43407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show that errors in this method are also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5817" name="Object 41">
                <a:extLst>
                  <a:ext uri="{FF2B5EF4-FFF2-40B4-BE49-F238E27FC236}">
                    <a16:creationId xmlns:a16="http://schemas.microsoft.com/office/drawing/2014/main" id="{BA3D7CDE-A08F-C453-88B9-7B8D4038750B}"/>
                  </a:ext>
                </a:extLst>
              </p:cNvPr>
              <p:cNvSpPr txBox="1"/>
              <p:nvPr/>
            </p:nvSpPr>
            <p:spPr bwMode="auto">
              <a:xfrm>
                <a:off x="6813550" y="5916613"/>
                <a:ext cx="3371850" cy="552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715817" name="Object 41">
                <a:extLst>
                  <a:ext uri="{FF2B5EF4-FFF2-40B4-BE49-F238E27FC236}">
                    <a16:creationId xmlns:a16="http://schemas.microsoft.com/office/drawing/2014/main" id="{BA3D7CDE-A08F-C453-88B9-7B8D40387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3550" y="5916613"/>
                <a:ext cx="3371850" cy="5524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4A0A-295C-9D35-D749-29A5A638EAD6}"/>
              </a:ext>
            </a:extLst>
          </p:cNvPr>
          <p:cNvSpPr txBox="1"/>
          <p:nvPr/>
        </p:nvSpPr>
        <p:spPr>
          <a:xfrm>
            <a:off x="96654" y="2506532"/>
            <a:ext cx="119388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 : Rabbit Vs Sheep, </a:t>
            </a:r>
            <a:r>
              <a:rPr lang="en-US" sz="2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Lotka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-Volterra, SIR dynamics</a:t>
            </a:r>
          </a:p>
        </p:txBody>
      </p:sp>
    </p:spTree>
    <p:extLst>
      <p:ext uri="{BB962C8B-B14F-4D97-AF65-F5344CB8AC3E}">
        <p14:creationId xmlns:p14="http://schemas.microsoft.com/office/powerpoint/2010/main" val="14838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447270" y="1386"/>
            <a:ext cx="10648075" cy="598983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423F0B-5F6A-BF46-3EE5-2F09A464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43" y="553674"/>
            <a:ext cx="8188887" cy="4790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52F86-6CCF-0297-D29B-246C67A3E325}"/>
              </a:ext>
            </a:extLst>
          </p:cNvPr>
          <p:cNvSpPr txBox="1"/>
          <p:nvPr/>
        </p:nvSpPr>
        <p:spPr>
          <a:xfrm>
            <a:off x="2145969" y="31044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Jacobian analysis</a:t>
            </a:r>
          </a:p>
        </p:txBody>
      </p:sp>
    </p:spTree>
    <p:extLst>
      <p:ext uri="{BB962C8B-B14F-4D97-AF65-F5344CB8AC3E}">
        <p14:creationId xmlns:p14="http://schemas.microsoft.com/office/powerpoint/2010/main" val="367090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BDF2-FEE4-1685-1EE5-8F0179AC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Bifurcation in 1-d systems</a:t>
            </a:r>
          </a:p>
          <a:p>
            <a:r>
              <a:rPr lang="en-US" dirty="0"/>
              <a:t>Eigenvalues  2-d  linear systems</a:t>
            </a:r>
          </a:p>
          <a:p>
            <a:r>
              <a:rPr lang="en-US" dirty="0"/>
              <a:t>Romeo vs Juliet</a:t>
            </a:r>
          </a:p>
          <a:p>
            <a:r>
              <a:rPr lang="en-US" dirty="0"/>
              <a:t>Stability of fixed points: Jacobian analysis</a:t>
            </a:r>
          </a:p>
          <a:p>
            <a:r>
              <a:rPr lang="en-US" dirty="0"/>
              <a:t>Rabbit vs Sheep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819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447270" y="1386"/>
            <a:ext cx="10648075" cy="598983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96114-C30A-E08C-177A-CAD91CE32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15" y="1131248"/>
            <a:ext cx="9599286" cy="4595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DAE9A-712F-53F4-8851-F3C3A6CA7B4E}"/>
              </a:ext>
            </a:extLst>
          </p:cNvPr>
          <p:cNvSpPr txBox="1"/>
          <p:nvPr/>
        </p:nvSpPr>
        <p:spPr>
          <a:xfrm>
            <a:off x="2145969" y="31044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Jacobian analysis</a:t>
            </a:r>
          </a:p>
        </p:txBody>
      </p:sp>
    </p:spTree>
    <p:extLst>
      <p:ext uri="{BB962C8B-B14F-4D97-AF65-F5344CB8AC3E}">
        <p14:creationId xmlns:p14="http://schemas.microsoft.com/office/powerpoint/2010/main" val="4081468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447270" y="1386"/>
            <a:ext cx="10648075" cy="598983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C9936C-15F8-DD74-72AB-DC6AFC02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432" y="866775"/>
            <a:ext cx="8713749" cy="4978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9036F-8369-48D1-CF59-F2880E84B0C6}"/>
              </a:ext>
            </a:extLst>
          </p:cNvPr>
          <p:cNvSpPr txBox="1"/>
          <p:nvPr/>
        </p:nvSpPr>
        <p:spPr>
          <a:xfrm>
            <a:off x="2145969" y="31044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Jacobian analysis</a:t>
            </a:r>
          </a:p>
        </p:txBody>
      </p:sp>
    </p:spTree>
    <p:extLst>
      <p:ext uri="{BB962C8B-B14F-4D97-AF65-F5344CB8AC3E}">
        <p14:creationId xmlns:p14="http://schemas.microsoft.com/office/powerpoint/2010/main" val="226603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447270" y="1386"/>
            <a:ext cx="10648075" cy="598983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5EECB-7773-F355-DEF1-81CDD06C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19" y="1885683"/>
            <a:ext cx="10160375" cy="4105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60F9A-AB9F-247E-36A3-C5B00663DD4D}"/>
              </a:ext>
            </a:extLst>
          </p:cNvPr>
          <p:cNvSpPr txBox="1"/>
          <p:nvPr/>
        </p:nvSpPr>
        <p:spPr>
          <a:xfrm>
            <a:off x="2145969" y="31044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Jacobian analysis</a:t>
            </a:r>
          </a:p>
        </p:txBody>
      </p:sp>
    </p:spTree>
    <p:extLst>
      <p:ext uri="{BB962C8B-B14F-4D97-AF65-F5344CB8AC3E}">
        <p14:creationId xmlns:p14="http://schemas.microsoft.com/office/powerpoint/2010/main" val="404975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4A0A-295C-9D35-D749-29A5A638EAD6}"/>
              </a:ext>
            </a:extLst>
          </p:cNvPr>
          <p:cNvSpPr txBox="1"/>
          <p:nvPr/>
        </p:nvSpPr>
        <p:spPr>
          <a:xfrm>
            <a:off x="1628384" y="248526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Rabbit Vs Sheep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B762D-0516-BD09-D6D0-4A36EFF2245F}"/>
              </a:ext>
            </a:extLst>
          </p:cNvPr>
          <p:cNvSpPr txBox="1"/>
          <p:nvPr/>
        </p:nvSpPr>
        <p:spPr>
          <a:xfrm>
            <a:off x="200417" y="1326659"/>
            <a:ext cx="30033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Classic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Lotka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-Volterra model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436B9-1849-6620-4349-ED73CC534943}"/>
              </a:ext>
            </a:extLst>
          </p:cNvPr>
          <p:cNvSpPr txBox="1"/>
          <p:nvPr/>
        </p:nvSpPr>
        <p:spPr>
          <a:xfrm>
            <a:off x="96654" y="2629932"/>
            <a:ext cx="11715390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Each species would grow to its carrying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capacaity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in absence of the other.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( Recall Logistic growth equations : one self linear and the other negative nonlinear terms)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Both eat grass.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Rabbits have legendary ability to reproduce : thus higher intrinsic growth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Sheep usually beat rabbits when fighting for same tuft of grass.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7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4A0A-295C-9D35-D749-29A5A638EAD6}"/>
              </a:ext>
            </a:extLst>
          </p:cNvPr>
          <p:cNvSpPr txBox="1"/>
          <p:nvPr/>
        </p:nvSpPr>
        <p:spPr>
          <a:xfrm>
            <a:off x="1628384" y="248526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Rabbit Vs Sheep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B762D-0516-BD09-D6D0-4A36EFF2245F}"/>
              </a:ext>
            </a:extLst>
          </p:cNvPr>
          <p:cNvSpPr txBox="1"/>
          <p:nvPr/>
        </p:nvSpPr>
        <p:spPr>
          <a:xfrm>
            <a:off x="4499218" y="895775"/>
            <a:ext cx="30033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Classic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Lotka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-Volterra model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436B9-1849-6620-4349-ED73CC534943}"/>
              </a:ext>
            </a:extLst>
          </p:cNvPr>
          <p:cNvSpPr txBox="1"/>
          <p:nvPr/>
        </p:nvSpPr>
        <p:spPr>
          <a:xfrm>
            <a:off x="179850" y="1327581"/>
            <a:ext cx="1171539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Each species would grow to its carrying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capacaity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in absence of the other.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( Recall Logistic growth equations : one self linear and the negative nonlinear terms.)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Both eat grass.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Rabbits have legendary ability to reproduce : thus higher intrinsic growth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Sheep usually beat rabbits when fighting for same tuft of grass.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654BC-0445-3D1F-3AA1-55DBC5B0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99" y="4067711"/>
            <a:ext cx="8730641" cy="25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7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4A0A-295C-9D35-D749-29A5A638EAD6}"/>
              </a:ext>
            </a:extLst>
          </p:cNvPr>
          <p:cNvSpPr txBox="1"/>
          <p:nvPr/>
        </p:nvSpPr>
        <p:spPr>
          <a:xfrm>
            <a:off x="1628384" y="248526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Rabbit Vs Sheep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B762D-0516-BD09-D6D0-4A36EFF2245F}"/>
              </a:ext>
            </a:extLst>
          </p:cNvPr>
          <p:cNvSpPr txBox="1"/>
          <p:nvPr/>
        </p:nvSpPr>
        <p:spPr>
          <a:xfrm>
            <a:off x="4348906" y="1888815"/>
            <a:ext cx="30033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Classic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Lotka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-Volterra model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1415F-3088-BDD4-C991-4CCF197D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631" y="3387036"/>
            <a:ext cx="2771598" cy="8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8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4A0A-295C-9D35-D749-29A5A638EAD6}"/>
              </a:ext>
            </a:extLst>
          </p:cNvPr>
          <p:cNvSpPr txBox="1"/>
          <p:nvPr/>
        </p:nvSpPr>
        <p:spPr>
          <a:xfrm>
            <a:off x="1628384" y="248526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Rabbit Vs Sheep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B762D-0516-BD09-D6D0-4A36EFF2245F}"/>
              </a:ext>
            </a:extLst>
          </p:cNvPr>
          <p:cNvSpPr txBox="1"/>
          <p:nvPr/>
        </p:nvSpPr>
        <p:spPr>
          <a:xfrm>
            <a:off x="4348906" y="1888815"/>
            <a:ext cx="30033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Classic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Lotka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-Volterra model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1415F-3088-BDD4-C991-4CCF197D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631" y="3387036"/>
            <a:ext cx="2771598" cy="835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E56AEC-B3AF-CFD5-6996-17BB6EBBE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165" y="2258147"/>
            <a:ext cx="1045029" cy="15465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35D068-38AB-C4C0-8CA3-3AA4DCC11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138" y="4236531"/>
            <a:ext cx="1363081" cy="11966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2178EF-CD35-1234-1643-2E3909A13C2E}"/>
              </a:ext>
            </a:extLst>
          </p:cNvPr>
          <p:cNvSpPr txBox="1"/>
          <p:nvPr/>
        </p:nvSpPr>
        <p:spPr>
          <a:xfrm>
            <a:off x="3134219" y="2593490"/>
            <a:ext cx="73124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Fast reproduction. Higher carrying capacity. Sheep threaten them.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FD2D28-E699-97FA-9B19-C1DDEA9E668F}"/>
              </a:ext>
            </a:extLst>
          </p:cNvPr>
          <p:cNvSpPr txBox="1"/>
          <p:nvPr/>
        </p:nvSpPr>
        <p:spPr>
          <a:xfrm>
            <a:off x="3134218" y="4517590"/>
            <a:ext cx="74252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Slower reproduction. Lower carrying capacity. Rabbits threaten less.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A78259-EE01-BE6A-6F1D-AC2D826D553F}"/>
              </a:ext>
            </a:extLst>
          </p:cNvPr>
          <p:cNvCxnSpPr/>
          <p:nvPr/>
        </p:nvCxnSpPr>
        <p:spPr>
          <a:xfrm flipH="1" flipV="1">
            <a:off x="5085567" y="2962822"/>
            <a:ext cx="363255" cy="5479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C45D86-6F5E-9CE3-E39B-9E5DC6FDDA30}"/>
              </a:ext>
            </a:extLst>
          </p:cNvPr>
          <p:cNvCxnSpPr>
            <a:cxnSpLocks/>
          </p:cNvCxnSpPr>
          <p:nvPr/>
        </p:nvCxnSpPr>
        <p:spPr>
          <a:xfrm>
            <a:off x="5969632" y="4058215"/>
            <a:ext cx="376804" cy="5634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79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4A0A-295C-9D35-D749-29A5A638EAD6}"/>
              </a:ext>
            </a:extLst>
          </p:cNvPr>
          <p:cNvSpPr txBox="1"/>
          <p:nvPr/>
        </p:nvSpPr>
        <p:spPr>
          <a:xfrm>
            <a:off x="1628384" y="248526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Rabbit Vs Sheep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B762D-0516-BD09-D6D0-4A36EFF2245F}"/>
              </a:ext>
            </a:extLst>
          </p:cNvPr>
          <p:cNvSpPr txBox="1"/>
          <p:nvPr/>
        </p:nvSpPr>
        <p:spPr>
          <a:xfrm>
            <a:off x="4348906" y="895775"/>
            <a:ext cx="30033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Classic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Lotka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-Volterra model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1415F-3088-BDD4-C991-4CCF197D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68" y="1327581"/>
            <a:ext cx="2771598" cy="835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29A306-D578-D69C-D574-CDD7153A139F}"/>
                  </a:ext>
                </a:extLst>
              </p:cNvPr>
              <p:cNvSpPr txBox="1"/>
              <p:nvPr/>
            </p:nvSpPr>
            <p:spPr>
              <a:xfrm>
                <a:off x="2777626" y="2417784"/>
                <a:ext cx="606574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Fixed Points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29A306-D578-D69C-D574-CDD7153A1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626" y="2417784"/>
                <a:ext cx="6065749" cy="523220"/>
              </a:xfrm>
              <a:prstGeom prst="rect">
                <a:avLst/>
              </a:prstGeom>
              <a:blipFill>
                <a:blip r:embed="rId4"/>
                <a:stretch>
                  <a:fillRect l="-2111" t="-15294" b="-34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630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4A0A-295C-9D35-D749-29A5A638EAD6}"/>
              </a:ext>
            </a:extLst>
          </p:cNvPr>
          <p:cNvSpPr txBox="1"/>
          <p:nvPr/>
        </p:nvSpPr>
        <p:spPr>
          <a:xfrm>
            <a:off x="1628384" y="248526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Rabbit Vs Sheep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B762D-0516-BD09-D6D0-4A36EFF2245F}"/>
              </a:ext>
            </a:extLst>
          </p:cNvPr>
          <p:cNvSpPr txBox="1"/>
          <p:nvPr/>
        </p:nvSpPr>
        <p:spPr>
          <a:xfrm>
            <a:off x="4348906" y="895775"/>
            <a:ext cx="30033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Classic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Lotka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-Volterra model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1415F-3088-BDD4-C991-4CCF197D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68" y="1327581"/>
            <a:ext cx="2771598" cy="835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/>
              <p:nvPr/>
            </p:nvSpPr>
            <p:spPr>
              <a:xfrm>
                <a:off x="2777626" y="2417784"/>
                <a:ext cx="606574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Fixed Points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 algn="ctr"/>
                <a:r>
                  <a:rPr lang="en-IN" sz="2800" b="1" i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Jacobian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626" y="2417784"/>
                <a:ext cx="6065749" cy="954107"/>
              </a:xfrm>
              <a:prstGeom prst="rect">
                <a:avLst/>
              </a:prstGeom>
              <a:blipFill>
                <a:blip r:embed="rId4"/>
                <a:stretch>
                  <a:fillRect l="-2111" t="-8333" b="-17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49FB35D-7CC2-B46E-C0BE-EBA7216E1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611" y="3429000"/>
            <a:ext cx="4679911" cy="10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72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4A0A-295C-9D35-D749-29A5A638EAD6}"/>
              </a:ext>
            </a:extLst>
          </p:cNvPr>
          <p:cNvSpPr txBox="1"/>
          <p:nvPr/>
        </p:nvSpPr>
        <p:spPr>
          <a:xfrm>
            <a:off x="1628384" y="248526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Rabbit Vs Sheep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B762D-0516-BD09-D6D0-4A36EFF2245F}"/>
              </a:ext>
            </a:extLst>
          </p:cNvPr>
          <p:cNvSpPr txBox="1"/>
          <p:nvPr/>
        </p:nvSpPr>
        <p:spPr>
          <a:xfrm>
            <a:off x="4348906" y="895775"/>
            <a:ext cx="30033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Classic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Lotka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-Volterra model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1415F-3088-BDD4-C991-4CCF197D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68" y="1327581"/>
            <a:ext cx="2771598" cy="835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/>
              <p:nvPr/>
            </p:nvSpPr>
            <p:spPr>
              <a:xfrm>
                <a:off x="2777626" y="2417784"/>
                <a:ext cx="606574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Fixed Points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 algn="ctr"/>
                <a:r>
                  <a:rPr lang="en-IN" sz="2800" b="1" i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Jacobian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626" y="2417784"/>
                <a:ext cx="6065749" cy="954107"/>
              </a:xfrm>
              <a:prstGeom prst="rect">
                <a:avLst/>
              </a:prstGeom>
              <a:blipFill>
                <a:blip r:embed="rId4"/>
                <a:stretch>
                  <a:fillRect l="-2111" t="-8333" b="-17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49FB35D-7CC2-B46E-C0BE-EBA7216E1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611" y="3429000"/>
            <a:ext cx="4679911" cy="1055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723A21-8A0E-6700-3281-E52145CE292E}"/>
                  </a:ext>
                </a:extLst>
              </p:cNvPr>
              <p:cNvSpPr txBox="1"/>
              <p:nvPr/>
            </p:nvSpPr>
            <p:spPr>
              <a:xfrm flipH="1">
                <a:off x="389613" y="4745623"/>
                <a:ext cx="9465045" cy="16312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𝟐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: </a:t>
                </a:r>
                <a:r>
                  <a:rPr lang="en-IN" sz="2000" b="1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Unstable node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                 The trajectory will move away from origin parallel to the eigen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which is assigned for slow eigendirection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𝟐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 faster eigendirection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𝟑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  <a:p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This vector spans the y axis. The phase portrait near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looks like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723A21-8A0E-6700-3281-E52145CE2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9613" y="4745623"/>
                <a:ext cx="9465045" cy="1631216"/>
              </a:xfrm>
              <a:prstGeom prst="rect">
                <a:avLst/>
              </a:prstGeom>
              <a:blipFill>
                <a:blip r:embed="rId6"/>
                <a:stretch>
                  <a:fillRect l="-580" t="-1866" r="-901" b="-5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BE530-2FBC-3486-5365-82FF1DE1AFA4}"/>
                  </a:ext>
                </a:extLst>
              </p14:cNvPr>
              <p14:cNvContentPartPr/>
              <p14:nvPr/>
            </p14:nvContentPartPr>
            <p14:xfrm>
              <a:off x="10092770" y="577948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BE530-2FBC-3486-5365-82FF1DE1AF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84130" y="57704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DF7E79-7E43-9133-F0B1-CC169391A749}"/>
                  </a:ext>
                </a:extLst>
              </p14:cNvPr>
              <p14:cNvContentPartPr/>
              <p14:nvPr/>
            </p14:nvContentPartPr>
            <p14:xfrm>
              <a:off x="10377170" y="613336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DF7E79-7E43-9133-F0B1-CC169391A7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68530" y="61243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BF30A2-4021-CEB7-C45C-1BD83CE4CD4B}"/>
                  </a:ext>
                </a:extLst>
              </p14:cNvPr>
              <p14:cNvContentPartPr/>
              <p14:nvPr/>
            </p14:nvContentPartPr>
            <p14:xfrm>
              <a:off x="9873890" y="5385831"/>
              <a:ext cx="86040" cy="1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BF30A2-4021-CEB7-C45C-1BD83CE4CD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5250" y="5377191"/>
                <a:ext cx="10368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55F12E5-D939-F2E7-8977-7B3CFCD4A804}"/>
              </a:ext>
            </a:extLst>
          </p:cNvPr>
          <p:cNvGrpSpPr/>
          <p:nvPr/>
        </p:nvGrpSpPr>
        <p:grpSpPr>
          <a:xfrm>
            <a:off x="9959930" y="4635599"/>
            <a:ext cx="1885595" cy="1851264"/>
            <a:chOff x="9854658" y="4584949"/>
            <a:chExt cx="1885595" cy="18512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98A2D4-B02F-0948-860F-D9C6AF54103E}"/>
                </a:ext>
              </a:extLst>
            </p:cNvPr>
            <p:cNvGrpSpPr/>
            <p:nvPr/>
          </p:nvGrpSpPr>
          <p:grpSpPr>
            <a:xfrm>
              <a:off x="9854658" y="4584949"/>
              <a:ext cx="1885595" cy="1851264"/>
              <a:chOff x="10053065" y="3134362"/>
              <a:chExt cx="1885595" cy="1851264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6339ACA-1FEA-C91F-EA27-2112AFC6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53065" y="3134362"/>
                <a:ext cx="1885595" cy="1817511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0C1890-807B-73D2-B2BE-BCC84C79A5A3}"/>
                  </a:ext>
                </a:extLst>
              </p:cNvPr>
              <p:cNvGrpSpPr/>
              <p:nvPr/>
            </p:nvGrpSpPr>
            <p:grpSpPr>
              <a:xfrm>
                <a:off x="10731050" y="4748746"/>
                <a:ext cx="259200" cy="236880"/>
                <a:chOff x="10731050" y="4748746"/>
                <a:chExt cx="259200" cy="236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6BA5E7EF-C709-E1B1-CB2F-3CEAF1D07A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31050" y="4748746"/>
                    <a:ext cx="185760" cy="20484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6BA5E7EF-C709-E1B1-CB2F-3CEAF1D07A8B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0722050" y="4740106"/>
                      <a:ext cx="203400" cy="22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21" name="Ink 20">
                      <a:extLst>
                        <a:ext uri="{FF2B5EF4-FFF2-40B4-BE49-F238E27FC236}">
                          <a16:creationId xmlns:a16="http://schemas.microsoft.com/office/drawing/2014/main" id="{EB7AC0AF-F4CC-026B-8006-D0260E08FE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89890" y="4873666"/>
                    <a:ext cx="360" cy="111960"/>
                  </p14:xfrm>
                </p:contentPart>
              </mc:Choice>
              <mc:Fallback xmlns=""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EB7AC0AF-F4CC-026B-8006-D0260E08FEF0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10980890" y="4864666"/>
                      <a:ext cx="18000" cy="129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9FB8C5E-69B2-9E7D-45DE-0DD97D0FA568}"/>
                  </a:ext>
                </a:extLst>
              </p:cNvPr>
              <p:cNvGrpSpPr/>
              <p:nvPr/>
            </p:nvGrpSpPr>
            <p:grpSpPr>
              <a:xfrm>
                <a:off x="10135970" y="3971391"/>
                <a:ext cx="327960" cy="582480"/>
                <a:chOff x="10135970" y="3971391"/>
                <a:chExt cx="327960" cy="582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D1B2B5EE-4C31-0A4F-D596-5E332D3A5B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38010" y="3976791"/>
                    <a:ext cx="9360" cy="577080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D1B2B5EE-4C31-0A4F-D596-5E332D3A5B1B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10429010" y="3967791"/>
                      <a:ext cx="27000" cy="59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B76C9AA4-18FA-BBE6-6A01-41F619CAE4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35970" y="4106031"/>
                    <a:ext cx="111600" cy="155520"/>
                  </p14:xfrm>
                </p:contentPart>
              </mc:Choice>
              <mc:Fallback xmlns=""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B76C9AA4-18FA-BBE6-6A01-41F619CAE4E4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10127330" y="4097031"/>
                      <a:ext cx="129240" cy="173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04E9FF57-399E-4A34-9862-4B760591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77530" y="3971391"/>
                    <a:ext cx="86400" cy="7452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04E9FF57-399E-4A34-9862-4B760591D8A2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10368890" y="3962751"/>
                      <a:ext cx="104040" cy="92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A19F5D-C44F-D685-A6E2-D30573E8120E}"/>
                    </a:ext>
                  </a:extLst>
                </p14:cNvPr>
                <p14:cNvContentPartPr/>
                <p14:nvPr/>
              </p14:nvContentPartPr>
              <p14:xfrm>
                <a:off x="10048130" y="5779488"/>
                <a:ext cx="130320" cy="13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A19F5D-C44F-D685-A6E2-D30573E812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39130" y="5770488"/>
                  <a:ext cx="147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3B15500-3A5E-FD92-5ABE-43CCD61F635C}"/>
                    </a:ext>
                  </a:extLst>
                </p14:cNvPr>
                <p14:cNvContentPartPr/>
                <p14:nvPr/>
              </p14:nvContentPartPr>
              <p14:xfrm>
                <a:off x="10386170" y="6123111"/>
                <a:ext cx="423000" cy="36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3B15500-3A5E-FD92-5ABE-43CCD61F635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77530" y="6114471"/>
                  <a:ext cx="440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F7B204-80B5-A437-DC16-4FAF194488DD}"/>
                    </a:ext>
                  </a:extLst>
                </p14:cNvPr>
                <p14:cNvContentPartPr/>
                <p14:nvPr/>
              </p14:nvContentPartPr>
              <p14:xfrm>
                <a:off x="10748690" y="6038871"/>
                <a:ext cx="223560" cy="270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F7B204-80B5-A437-DC16-4FAF194488D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39690" y="6030231"/>
                  <a:ext cx="24120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853EE0-96FB-DF15-C4ED-DA2C1F8A7110}"/>
                  </a:ext>
                </a:extLst>
              </p14:cNvPr>
              <p14:cNvContentPartPr/>
              <p14:nvPr/>
            </p14:nvContentPartPr>
            <p14:xfrm>
              <a:off x="10204010" y="5735391"/>
              <a:ext cx="18360" cy="356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853EE0-96FB-DF15-C4ED-DA2C1F8A711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95370" y="5726751"/>
                <a:ext cx="360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625C9E5-AE53-D0B8-55B2-86D2A651D334}"/>
                  </a:ext>
                </a:extLst>
              </p14:cNvPr>
              <p14:cNvContentPartPr/>
              <p14:nvPr/>
            </p14:nvContentPartPr>
            <p14:xfrm>
              <a:off x="10816370" y="6365751"/>
              <a:ext cx="353160" cy="323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625C9E5-AE53-D0B8-55B2-86D2A651D3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807370" y="6357111"/>
                <a:ext cx="3708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0176937-97DA-0446-29FF-9B44A0497D38}"/>
                  </a:ext>
                </a:extLst>
              </p14:cNvPr>
              <p14:cNvContentPartPr/>
              <p14:nvPr/>
            </p14:nvContentPartPr>
            <p14:xfrm>
              <a:off x="10517570" y="6028071"/>
              <a:ext cx="755640" cy="251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0176937-97DA-0446-29FF-9B44A0497D3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508930" y="6019431"/>
                <a:ext cx="77328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3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38800" y="1057870"/>
            <a:ext cx="3685496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1-D Flow  Three types of Bifurcation </a:t>
            </a:r>
          </a:p>
          <a:p>
            <a:pPr algn="l" rtl="0"/>
            <a:r>
              <a:rPr lang="en-US" b="1" dirty="0">
                <a:solidFill>
                  <a:srgbClr val="7030A0"/>
                </a:solidFill>
              </a:rPr>
              <a:t>   2-D Flow: Birth of Limit Cycle</a:t>
            </a:r>
          </a:p>
          <a:p>
            <a:pPr algn="l" rtl="0"/>
            <a:r>
              <a:rPr lang="en-US" b="1" dirty="0">
                <a:solidFill>
                  <a:srgbClr val="7030A0"/>
                </a:solidFill>
              </a:rPr>
              <a:t>   3-D Flow: Chaotic Oscillation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530" y="2190466"/>
            <a:ext cx="3742071" cy="129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514600"/>
            <a:ext cx="2028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981200"/>
            <a:ext cx="2657475" cy="41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529" y="3758926"/>
            <a:ext cx="3733800" cy="111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49" y="3965438"/>
            <a:ext cx="1809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02" y="3447492"/>
            <a:ext cx="2662237" cy="3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530" y="5410200"/>
            <a:ext cx="3573655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49" y="5698331"/>
            <a:ext cx="19621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97305" y="118726"/>
            <a:ext cx="11069053" cy="7078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Nonlinear Dynamics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Bifurcation theory ,  Fixed points,   Limit Cycle and Chaos</a:t>
            </a:r>
            <a:endParaRPr lang="he-IL" sz="2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5029200"/>
            <a:ext cx="2476501" cy="29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34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8638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4A0A-295C-9D35-D749-29A5A638EAD6}"/>
              </a:ext>
            </a:extLst>
          </p:cNvPr>
          <p:cNvSpPr txBox="1"/>
          <p:nvPr/>
        </p:nvSpPr>
        <p:spPr>
          <a:xfrm>
            <a:off x="1628384" y="248526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Rabbit Vs Sheep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1415F-3088-BDD4-C991-4CCF197D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08" y="949775"/>
            <a:ext cx="2771598" cy="835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/>
              <p:nvPr/>
            </p:nvSpPr>
            <p:spPr>
              <a:xfrm>
                <a:off x="4348906" y="947519"/>
                <a:ext cx="606574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Fixed Points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 algn="ctr"/>
                <a:r>
                  <a:rPr lang="en-IN" sz="2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Jacobian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06" y="947519"/>
                <a:ext cx="6065749" cy="954107"/>
              </a:xfrm>
              <a:prstGeom prst="rect">
                <a:avLst/>
              </a:prstGeom>
              <a:blipFill>
                <a:blip r:embed="rId4"/>
                <a:stretch>
                  <a:fillRect l="-2010" t="-7643" b="-16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49FB35D-7CC2-B46E-C0BE-EBA7216E1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880" y="2066037"/>
            <a:ext cx="4679911" cy="1055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ACEF61-D313-7406-AF5C-519657E33E56}"/>
                  </a:ext>
                </a:extLst>
              </p:cNvPr>
              <p:cNvSpPr txBox="1"/>
              <p:nvPr/>
            </p:nvSpPr>
            <p:spPr>
              <a:xfrm flipH="1">
                <a:off x="588020" y="3295036"/>
                <a:ext cx="9465045" cy="16312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𝟐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: </a:t>
                </a:r>
                <a:r>
                  <a:rPr lang="en-IN" sz="2000" b="1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Unstable node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                 The trajectory will move away from origin parallel to the eigen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which is assigned for slow eigendirection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𝟐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 faster eigendirection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𝟑</m:t>
                    </m:r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  <a:p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This vector spans the y axis. The phase portrait near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looks like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ACEF61-D313-7406-AF5C-519657E33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8020" y="3295036"/>
                <a:ext cx="9465045" cy="1631216"/>
              </a:xfrm>
              <a:prstGeom prst="rect">
                <a:avLst/>
              </a:prstGeom>
              <a:blipFill>
                <a:blip r:embed="rId6"/>
                <a:stretch>
                  <a:fillRect l="-580" t="-2247" r="-966" b="-5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77B46A-332C-54CB-5E8E-0387FF0E2F7F}"/>
                  </a:ext>
                </a:extLst>
              </p:cNvPr>
              <p:cNvSpPr txBox="1"/>
              <p:nvPr/>
            </p:nvSpPr>
            <p:spPr>
              <a:xfrm flipH="1">
                <a:off x="664220" y="4964687"/>
                <a:ext cx="9465045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𝟏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: </a:t>
                </a:r>
                <a:r>
                  <a:rPr lang="en-IN" sz="2000" b="1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Stable node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                 The trajectory will </a:t>
                </a:r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approach along the </a:t>
                </a:r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slow eigendirection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spanned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𝒗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∷(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IN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77B46A-332C-54CB-5E8E-0387FF0E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4220" y="4964687"/>
                <a:ext cx="9465045" cy="1015663"/>
              </a:xfrm>
              <a:prstGeom prst="rect">
                <a:avLst/>
              </a:prstGeom>
              <a:blipFill>
                <a:blip r:embed="rId7"/>
                <a:stretch>
                  <a:fillRect l="-580" t="-2994" b="-9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E425281-3521-DD7B-4A41-64AACBDECA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2683" y="4964687"/>
            <a:ext cx="2073850" cy="18175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BA235B-FF87-EE0C-5715-7E18FAC9C55B}"/>
                  </a:ext>
                </a:extLst>
              </p14:cNvPr>
              <p14:cNvContentPartPr/>
              <p14:nvPr/>
            </p14:nvContentPartPr>
            <p14:xfrm>
              <a:off x="4718330" y="423563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BA235B-FF87-EE0C-5715-7E18FAC9C5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09690" y="422663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A8377E1-79BF-F458-7E6F-E8CDFE704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20" y="6010728"/>
            <a:ext cx="2946550" cy="66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09298D-77A4-43E4-D298-80AEB4FA1C2E}"/>
                  </a:ext>
                </a:extLst>
              </p:cNvPr>
              <p:cNvSpPr txBox="1"/>
              <p:nvPr/>
            </p:nvSpPr>
            <p:spPr>
              <a:xfrm>
                <a:off x="-111943" y="5188911"/>
                <a:ext cx="1297471" cy="5524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09298D-77A4-43E4-D298-80AEB4FA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943" y="5188911"/>
                <a:ext cx="1297471" cy="55245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97352A3-AA4C-F6CC-D7C5-7E83E363A726}"/>
              </a:ext>
            </a:extLst>
          </p:cNvPr>
          <p:cNvGrpSpPr/>
          <p:nvPr/>
        </p:nvGrpSpPr>
        <p:grpSpPr>
          <a:xfrm>
            <a:off x="10048902" y="3159983"/>
            <a:ext cx="1885595" cy="1851264"/>
            <a:chOff x="9854658" y="4584949"/>
            <a:chExt cx="1885595" cy="18512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69DD814-5230-CDA9-754F-E5A1707C4CC2}"/>
                </a:ext>
              </a:extLst>
            </p:cNvPr>
            <p:cNvGrpSpPr/>
            <p:nvPr/>
          </p:nvGrpSpPr>
          <p:grpSpPr>
            <a:xfrm>
              <a:off x="9854658" y="4584949"/>
              <a:ext cx="1885595" cy="1851264"/>
              <a:chOff x="10053065" y="3134362"/>
              <a:chExt cx="1885595" cy="1851264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0E7E3CF-01FC-E62C-A48C-51B5FD459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53065" y="3134362"/>
                <a:ext cx="1885595" cy="1817511"/>
              </a:xfrm>
              <a:prstGeom prst="rect">
                <a:avLst/>
              </a:prstGeom>
            </p:spPr>
          </p:pic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D94C205-B01A-1D9C-38E8-DA68CFF63299}"/>
                  </a:ext>
                </a:extLst>
              </p:cNvPr>
              <p:cNvGrpSpPr/>
              <p:nvPr/>
            </p:nvGrpSpPr>
            <p:grpSpPr>
              <a:xfrm>
                <a:off x="10731050" y="4748746"/>
                <a:ext cx="259200" cy="236880"/>
                <a:chOff x="10731050" y="4748746"/>
                <a:chExt cx="259200" cy="236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716B1F8A-BE63-BA70-E523-FAE6C4A376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31050" y="4748746"/>
                    <a:ext cx="185760" cy="20484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6BA5E7EF-C709-E1B1-CB2F-3CEAF1D07A8B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10722050" y="4740106"/>
                      <a:ext cx="203400" cy="22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8B3E4BA0-7D3C-AE85-7182-3EE4D2E51D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89890" y="4873666"/>
                    <a:ext cx="360" cy="111960"/>
                  </p14:xfrm>
                </p:contentPart>
              </mc:Choice>
              <mc:Fallback xmlns=""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EB7AC0AF-F4CC-026B-8006-D0260E08FEF0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0980890" y="4864666"/>
                      <a:ext cx="18000" cy="129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2F4F5A3-B801-DED3-D424-FF6A761DF21D}"/>
                  </a:ext>
                </a:extLst>
              </p:cNvPr>
              <p:cNvGrpSpPr/>
              <p:nvPr/>
            </p:nvGrpSpPr>
            <p:grpSpPr>
              <a:xfrm>
                <a:off x="10135970" y="3971391"/>
                <a:ext cx="327960" cy="582480"/>
                <a:chOff x="10135970" y="3971391"/>
                <a:chExt cx="327960" cy="582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2A83347D-F7CF-CB53-F5D0-6F5CCF214E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38010" y="3976791"/>
                    <a:ext cx="9360" cy="577080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D1B2B5EE-4C31-0A4F-D596-5E332D3A5B1B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0429010" y="3967791"/>
                      <a:ext cx="27000" cy="59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904399BC-714A-A850-BE31-091A6EAF92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35970" y="4106031"/>
                    <a:ext cx="111600" cy="155520"/>
                  </p14:xfrm>
                </p:contentPart>
              </mc:Choice>
              <mc:Fallback xmlns=""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B76C9AA4-18FA-BBE6-6A01-41F619CAE4E4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10127330" y="4097031"/>
                      <a:ext cx="129240" cy="173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0A635EFB-3C41-698C-1F29-5ED7474190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77530" y="3971391"/>
                    <a:ext cx="86400" cy="7452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04E9FF57-399E-4A34-9862-4B760591D8A2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10368890" y="3962751"/>
                      <a:ext cx="104040" cy="92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8677F3-7EC1-3398-35CA-A8B5719910BA}"/>
                    </a:ext>
                  </a:extLst>
                </p14:cNvPr>
                <p14:cNvContentPartPr/>
                <p14:nvPr/>
              </p14:nvContentPartPr>
              <p14:xfrm>
                <a:off x="10048130" y="5779488"/>
                <a:ext cx="130320" cy="137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8677F3-7EC1-3398-35CA-A8B5719910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39130" y="5770488"/>
                  <a:ext cx="147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5A9B39-7330-5F16-7D83-3112D6FDA9A5}"/>
                    </a:ext>
                  </a:extLst>
                </p14:cNvPr>
                <p14:cNvContentPartPr/>
                <p14:nvPr/>
              </p14:nvContentPartPr>
              <p14:xfrm>
                <a:off x="10386170" y="6123111"/>
                <a:ext cx="423000" cy="36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5A9B39-7330-5F16-7D83-3112D6FDA9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77530" y="6114471"/>
                  <a:ext cx="440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0FC5C6-4AFC-0EFF-238B-64FFBAFBD0BB}"/>
                    </a:ext>
                  </a:extLst>
                </p14:cNvPr>
                <p14:cNvContentPartPr/>
                <p14:nvPr/>
              </p14:nvContentPartPr>
              <p14:xfrm>
                <a:off x="10748690" y="6038871"/>
                <a:ext cx="223560" cy="270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0FC5C6-4AFC-0EFF-238B-64FFBAFBD0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39690" y="6030231"/>
                  <a:ext cx="24120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C01E135-B945-A471-AFC2-5FC698A5C448}"/>
                  </a:ext>
                </a:extLst>
              </p14:cNvPr>
              <p14:cNvContentPartPr/>
              <p14:nvPr/>
            </p14:nvContentPartPr>
            <p14:xfrm>
              <a:off x="11369690" y="6081398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C01E135-B945-A471-AFC2-5FC698A5C4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351690" y="597375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79E0502-15A9-47FC-765D-9856C8F8EE86}"/>
                  </a:ext>
                </a:extLst>
              </p14:cNvPr>
              <p14:cNvContentPartPr/>
              <p14:nvPr/>
            </p14:nvContentPartPr>
            <p14:xfrm>
              <a:off x="10299770" y="4399431"/>
              <a:ext cx="18000" cy="291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9E0502-15A9-47FC-765D-9856C8F8EE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91130" y="4390431"/>
                <a:ext cx="356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20E3EC1-4E4A-C175-1529-C0037E2623E2}"/>
                  </a:ext>
                </a:extLst>
              </p14:cNvPr>
              <p14:cNvContentPartPr/>
              <p14:nvPr/>
            </p14:nvContentPartPr>
            <p14:xfrm>
              <a:off x="10954250" y="4846551"/>
              <a:ext cx="276120" cy="342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20E3EC1-4E4A-C175-1529-C0037E2623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945610" y="4837911"/>
                <a:ext cx="293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672FD0A-D911-8E99-5058-F103EAECB1EF}"/>
                  </a:ext>
                </a:extLst>
              </p14:cNvPr>
              <p14:cNvContentPartPr/>
              <p14:nvPr/>
            </p14:nvContentPartPr>
            <p14:xfrm>
              <a:off x="10662290" y="4614711"/>
              <a:ext cx="749880" cy="167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672FD0A-D911-8E99-5058-F103EAECB1E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53290" y="4605711"/>
                <a:ext cx="767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89FF197-C33C-1040-3483-5A4B1B5A63FD}"/>
                  </a:ext>
                </a:extLst>
              </p14:cNvPr>
              <p14:cNvContentPartPr/>
              <p14:nvPr/>
            </p14:nvContentPartPr>
            <p14:xfrm>
              <a:off x="11188250" y="6521271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89FF197-C33C-1040-3483-5A4B1B5A63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79610" y="65126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0C2A68E-A579-4FB5-88B4-64F3C6492274}"/>
                  </a:ext>
                </a:extLst>
              </p14:cNvPr>
              <p14:cNvContentPartPr/>
              <p14:nvPr/>
            </p14:nvContentPartPr>
            <p14:xfrm>
              <a:off x="11188250" y="6521271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0C2A68E-A579-4FB5-88B4-64F3C649227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79610" y="651263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F46A514-E75A-EA49-6BE4-098F5B37F5FB}"/>
              </a:ext>
            </a:extLst>
          </p:cNvPr>
          <p:cNvGrpSpPr/>
          <p:nvPr/>
        </p:nvGrpSpPr>
        <p:grpSpPr>
          <a:xfrm>
            <a:off x="10817450" y="6452511"/>
            <a:ext cx="360" cy="360"/>
            <a:chOff x="10817450" y="645251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1B7FB72-D141-154A-084D-3DAFE0FF38DC}"/>
                    </a:ext>
                  </a:extLst>
                </p14:cNvPr>
                <p14:cNvContentPartPr/>
                <p14:nvPr/>
              </p14:nvContentPartPr>
              <p14:xfrm>
                <a:off x="10817450" y="6452511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1B7FB72-D141-154A-084D-3DAFE0FF38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08450" y="64438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B382D0-75A4-AD21-F9A2-A6F177064350}"/>
                    </a:ext>
                  </a:extLst>
                </p14:cNvPr>
                <p14:cNvContentPartPr/>
                <p14:nvPr/>
              </p14:nvContentPartPr>
              <p14:xfrm>
                <a:off x="10817450" y="6452511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B382D0-75A4-AD21-F9A2-A6F1770643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08450" y="64438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54886EB-EB9D-219A-1530-E2D595F9796C}"/>
                    </a:ext>
                  </a:extLst>
                </p14:cNvPr>
                <p14:cNvContentPartPr/>
                <p14:nvPr/>
              </p14:nvContentPartPr>
              <p14:xfrm>
                <a:off x="10817450" y="6452511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54886EB-EB9D-219A-1530-E2D595F979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08450" y="64438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B8485F0-503A-790A-82CB-8B717BF8C5A4}"/>
                    </a:ext>
                  </a:extLst>
                </p14:cNvPr>
                <p14:cNvContentPartPr/>
                <p14:nvPr/>
              </p14:nvContentPartPr>
              <p14:xfrm>
                <a:off x="10817450" y="6452511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B8485F0-503A-790A-82CB-8B717BF8C5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08450" y="64438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007637-EF16-4BC0-F4FE-D9FFA9E205B1}"/>
                    </a:ext>
                  </a:extLst>
                </p14:cNvPr>
                <p14:cNvContentPartPr/>
                <p14:nvPr/>
              </p14:nvContentPartPr>
              <p14:xfrm>
                <a:off x="10817450" y="6452511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007637-EF16-4BC0-F4FE-D9FFA9E205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08450" y="64438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7894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4A0A-295C-9D35-D749-29A5A638EAD6}"/>
              </a:ext>
            </a:extLst>
          </p:cNvPr>
          <p:cNvSpPr txBox="1"/>
          <p:nvPr/>
        </p:nvSpPr>
        <p:spPr>
          <a:xfrm>
            <a:off x="1628384" y="248526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Rabbit Vs Sheep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1415F-3088-BDD4-C991-4CCF197D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08" y="949775"/>
            <a:ext cx="2771598" cy="835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/>
              <p:nvPr/>
            </p:nvSpPr>
            <p:spPr>
              <a:xfrm>
                <a:off x="4348906" y="1110192"/>
                <a:ext cx="606574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Fixed Points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06" y="1110192"/>
                <a:ext cx="6065749" cy="523220"/>
              </a:xfrm>
              <a:prstGeom prst="rect">
                <a:avLst/>
              </a:prstGeom>
              <a:blipFill>
                <a:blip r:embed="rId4"/>
                <a:stretch>
                  <a:fillRect l="-2010" t="-13953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ACEF61-D313-7406-AF5C-519657E33E56}"/>
                  </a:ext>
                </a:extLst>
              </p:cNvPr>
              <p:cNvSpPr txBox="1"/>
              <p:nvPr/>
            </p:nvSpPr>
            <p:spPr>
              <a:xfrm flipH="1">
                <a:off x="841360" y="1866049"/>
                <a:ext cx="9465045" cy="13234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𝟐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: </a:t>
                </a:r>
                <a:r>
                  <a:rPr lang="en-IN" sz="2000" b="1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Unstable node</a:t>
                </a:r>
              </a:p>
              <a:p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                 The trajectory will move away from origin parallel to the eigen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which is assigned for slow eigendirection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𝟎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). This vector spans the y axis. The phase portrait near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looks like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ACEF61-D313-7406-AF5C-519657E33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1360" y="1866049"/>
                <a:ext cx="9465045" cy="1323439"/>
              </a:xfrm>
              <a:prstGeom prst="rect">
                <a:avLst/>
              </a:prstGeom>
              <a:blipFill>
                <a:blip r:embed="rId5"/>
                <a:stretch>
                  <a:fillRect l="-644" t="-2304" b="-73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E57B25A-9C42-AAD4-740E-05F28F16D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6405" y="1714001"/>
            <a:ext cx="1885595" cy="1817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77B46A-332C-54CB-5E8E-0387FF0E2F7F}"/>
                  </a:ext>
                </a:extLst>
              </p:cNvPr>
              <p:cNvSpPr txBox="1"/>
              <p:nvPr/>
            </p:nvSpPr>
            <p:spPr>
              <a:xfrm flipH="1">
                <a:off x="876299" y="3535700"/>
                <a:ext cx="9506305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𝟏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: </a:t>
                </a:r>
                <a:r>
                  <a:rPr lang="en-IN" sz="2000" b="1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Stable node</a:t>
                </a:r>
              </a:p>
              <a:p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                 The trajectory will </a:t>
                </a:r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approach along the </a:t>
                </a:r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slow eigendirection </a:t>
                </a:r>
              </a:p>
              <a:p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spanned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𝒗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=−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𝟑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∷(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𝟏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𝟎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IN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77B46A-332C-54CB-5E8E-0387FF0E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6299" y="3535700"/>
                <a:ext cx="9506305" cy="1015663"/>
              </a:xfrm>
              <a:prstGeom prst="rect">
                <a:avLst/>
              </a:prstGeom>
              <a:blipFill>
                <a:blip r:embed="rId7"/>
                <a:stretch>
                  <a:fillRect l="-706" t="-2994" b="-9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E425281-3521-DD7B-4A41-64AACBDECA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6023" y="3535700"/>
            <a:ext cx="2073850" cy="1817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89AE8E-BD27-2EBD-4CFA-2538111843E0}"/>
                  </a:ext>
                </a:extLst>
              </p:cNvPr>
              <p:cNvSpPr txBox="1"/>
              <p:nvPr/>
            </p:nvSpPr>
            <p:spPr>
              <a:xfrm flipH="1">
                <a:off x="917559" y="5454772"/>
                <a:ext cx="9268464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Case 3: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𝟐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en-IN" sz="2000" b="1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Stable node</a:t>
                </a:r>
              </a:p>
              <a:p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                 The trajectory will </a:t>
                </a:r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approach along the </a:t>
                </a:r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slow eigendirection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spanned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𝒗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𝟐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∷(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𝟎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𝟏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IN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89AE8E-BD27-2EBD-4CFA-253811184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7559" y="5454772"/>
                <a:ext cx="9268464" cy="1015663"/>
              </a:xfrm>
              <a:prstGeom prst="rect">
                <a:avLst/>
              </a:prstGeom>
              <a:blipFill>
                <a:blip r:embed="rId9"/>
                <a:stretch>
                  <a:fillRect l="-724" t="-3614" b="-10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0754F4F-31F8-D4B9-49C8-B6ED77A4BF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9705" y="5328634"/>
            <a:ext cx="2078993" cy="17039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37891F-0A76-6347-1A71-99B6EFFC04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54" y="4670784"/>
            <a:ext cx="2946550" cy="66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DB4E52-3D2D-7193-123A-8DD24C765E1C}"/>
                  </a:ext>
                </a:extLst>
              </p:cNvPr>
              <p:cNvSpPr txBox="1"/>
              <p:nvPr/>
            </p:nvSpPr>
            <p:spPr>
              <a:xfrm>
                <a:off x="0" y="5686373"/>
                <a:ext cx="1297471" cy="5524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DB4E52-3D2D-7193-123A-8DD24C765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86373"/>
                <a:ext cx="1297471" cy="5524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AD387020-77EC-ECFE-D8F6-DC406407EF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1780" y="6134205"/>
            <a:ext cx="1885595" cy="7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1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4A0A-295C-9D35-D749-29A5A638EAD6}"/>
              </a:ext>
            </a:extLst>
          </p:cNvPr>
          <p:cNvSpPr txBox="1"/>
          <p:nvPr/>
        </p:nvSpPr>
        <p:spPr>
          <a:xfrm>
            <a:off x="1628384" y="248526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Rabbit Vs Sheep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1415F-3088-BDD4-C991-4CCF197D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08" y="949775"/>
            <a:ext cx="2771598" cy="835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/>
              <p:nvPr/>
            </p:nvSpPr>
            <p:spPr>
              <a:xfrm>
                <a:off x="4348906" y="947519"/>
                <a:ext cx="606574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Fixed Points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 algn="ctr"/>
                <a:r>
                  <a:rPr lang="en-IN" sz="2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Jacobian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06" y="947519"/>
                <a:ext cx="6065749" cy="954107"/>
              </a:xfrm>
              <a:prstGeom prst="rect">
                <a:avLst/>
              </a:prstGeom>
              <a:blipFill>
                <a:blip r:embed="rId4"/>
                <a:stretch>
                  <a:fillRect l="-2010" t="-7643" b="-16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59F9618-9647-4C93-6952-639A49C44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4" y="4632684"/>
            <a:ext cx="2946550" cy="6645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18F4F7-2FB4-E986-461D-A5FEFDF2C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554" y="2792492"/>
            <a:ext cx="8201202" cy="31157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4DCBAA-FD0A-F27F-E8C8-05BFFB0A3913}"/>
              </a:ext>
            </a:extLst>
          </p:cNvPr>
          <p:cNvSpPr txBox="1"/>
          <p:nvPr/>
        </p:nvSpPr>
        <p:spPr>
          <a:xfrm>
            <a:off x="5060626" y="3480098"/>
            <a:ext cx="169389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Saddle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363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4A0A-295C-9D35-D749-29A5A638EAD6}"/>
              </a:ext>
            </a:extLst>
          </p:cNvPr>
          <p:cNvSpPr txBox="1"/>
          <p:nvPr/>
        </p:nvSpPr>
        <p:spPr>
          <a:xfrm>
            <a:off x="1628384" y="248526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Rabbit Vs Sheep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1415F-3088-BDD4-C991-4CCF197D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08" y="949775"/>
            <a:ext cx="2771598" cy="835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/>
              <p:nvPr/>
            </p:nvSpPr>
            <p:spPr>
              <a:xfrm>
                <a:off x="4380958" y="1120079"/>
                <a:ext cx="606574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Fixed Points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58" y="1120079"/>
                <a:ext cx="6065749" cy="523220"/>
              </a:xfrm>
              <a:prstGeom prst="rect">
                <a:avLst/>
              </a:prstGeom>
              <a:blipFill>
                <a:blip r:embed="rId4"/>
                <a:stretch>
                  <a:fillRect l="-2111" t="-15116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59F9618-9647-4C93-6952-639A49C44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7" y="4670784"/>
            <a:ext cx="2946550" cy="664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5B908-95AB-8216-4477-1F95CC855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4144" y="2071931"/>
            <a:ext cx="5393471" cy="27277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1093CC-3A35-3CD5-B86B-B00212793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4732" y="3493178"/>
            <a:ext cx="4566320" cy="3019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F21277-F931-077F-CF11-CF3CF894C64E}"/>
              </a:ext>
            </a:extLst>
          </p:cNvPr>
          <p:cNvSpPr txBox="1"/>
          <p:nvPr/>
        </p:nvSpPr>
        <p:spPr>
          <a:xfrm>
            <a:off x="9816021" y="4118510"/>
            <a:ext cx="183736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Stable Manifold</a:t>
            </a:r>
            <a:endParaRPr lang="en-IN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1B164C9-C9AC-FC1C-E60F-5761EB4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4A0A-295C-9D35-D749-29A5A638EAD6}"/>
              </a:ext>
            </a:extLst>
          </p:cNvPr>
          <p:cNvSpPr txBox="1"/>
          <p:nvPr/>
        </p:nvSpPr>
        <p:spPr>
          <a:xfrm>
            <a:off x="1628384" y="248526"/>
            <a:ext cx="881832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Rabbit Vs Sheep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1415F-3088-BDD4-C991-4CCF197D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08" y="949775"/>
            <a:ext cx="2771598" cy="835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/>
              <p:nvPr/>
            </p:nvSpPr>
            <p:spPr>
              <a:xfrm>
                <a:off x="4380958" y="1120079"/>
                <a:ext cx="606574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Fixed Points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A00D7A-7368-06A5-716F-ABA69349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58" y="1120079"/>
                <a:ext cx="6065749" cy="523220"/>
              </a:xfrm>
              <a:prstGeom prst="rect">
                <a:avLst/>
              </a:prstGeom>
              <a:blipFill>
                <a:blip r:embed="rId4"/>
                <a:stretch>
                  <a:fillRect l="-2111" t="-15116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C1093CC-3A35-3CD5-B86B-B00212793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066" y="1930077"/>
            <a:ext cx="3570868" cy="2361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AB5B3-B3B3-AD27-3A0E-AD194E97F479}"/>
              </a:ext>
            </a:extLst>
          </p:cNvPr>
          <p:cNvSpPr txBox="1"/>
          <p:nvPr/>
        </p:nvSpPr>
        <p:spPr>
          <a:xfrm>
            <a:off x="814041" y="4514106"/>
            <a:ext cx="1056391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One species generally  drives other species to extinction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Below stable manifold, the trajectories lead to the 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sole existence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of all rabbits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Above the stable manifold, the trajectories lead to the 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extinction of rabbits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803ED-B07D-3E93-FDF6-CFA366DA3789}"/>
              </a:ext>
            </a:extLst>
          </p:cNvPr>
          <p:cNvSpPr txBox="1"/>
          <p:nvPr/>
        </p:nvSpPr>
        <p:spPr>
          <a:xfrm>
            <a:off x="7697972" y="2378045"/>
            <a:ext cx="183736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Stable Manifold</a:t>
            </a:r>
            <a:endParaRPr lang="en-IN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79AEE-7CEE-2ED3-B9A0-21EE4E2F2DE8}"/>
              </a:ext>
            </a:extLst>
          </p:cNvPr>
          <p:cNvSpPr txBox="1"/>
          <p:nvPr/>
        </p:nvSpPr>
        <p:spPr>
          <a:xfrm>
            <a:off x="1628384" y="5868232"/>
            <a:ext cx="90228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Principle of competitive exclusion: Two species competing for same</a:t>
            </a:r>
          </a:p>
          <a:p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limited resource cannot coexist!!!!</a:t>
            </a:r>
            <a:endParaRPr lang="en-IN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F6BB9EF6-0B4A-79BA-2D9E-0584B397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96E18-E979-9E3C-2D58-AAA147C6EA59}"/>
              </a:ext>
            </a:extLst>
          </p:cNvPr>
          <p:cNvSpPr txBox="1"/>
          <p:nvPr/>
        </p:nvSpPr>
        <p:spPr>
          <a:xfrm>
            <a:off x="96654" y="241126"/>
            <a:ext cx="119388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 of linear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1FFAA-ADC9-EACA-7201-B34410E71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188" y="1065351"/>
            <a:ext cx="8201202" cy="37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1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F6BB9EF6-0B4A-79BA-2D9E-0584B397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96E18-E979-9E3C-2D58-AAA147C6EA59}"/>
              </a:ext>
            </a:extLst>
          </p:cNvPr>
          <p:cNvSpPr txBox="1"/>
          <p:nvPr/>
        </p:nvSpPr>
        <p:spPr>
          <a:xfrm>
            <a:off x="96654" y="241126"/>
            <a:ext cx="119388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 of linear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1FFAA-ADC9-EACA-7201-B34410E71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188" y="1065351"/>
            <a:ext cx="8201202" cy="3714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8C238F-F486-762E-2568-265E8C9707F6}"/>
                  </a:ext>
                </a:extLst>
              </p:cNvPr>
              <p:cNvSpPr txBox="1"/>
              <p:nvPr/>
            </p:nvSpPr>
            <p:spPr>
              <a:xfrm>
                <a:off x="4510215" y="5609968"/>
                <a:ext cx="2458995" cy="5434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8C238F-F486-762E-2568-265E8C97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15" y="5609968"/>
                <a:ext cx="2458995" cy="543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46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F6BB9EF6-0B4A-79BA-2D9E-0584B397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96E18-E979-9E3C-2D58-AAA147C6EA59}"/>
              </a:ext>
            </a:extLst>
          </p:cNvPr>
          <p:cNvSpPr txBox="1"/>
          <p:nvPr/>
        </p:nvSpPr>
        <p:spPr>
          <a:xfrm>
            <a:off x="96654" y="241126"/>
            <a:ext cx="119388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 of linear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1FFAA-ADC9-EACA-7201-B34410E71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188" y="1065351"/>
            <a:ext cx="8201202" cy="3714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8C238F-F486-762E-2568-265E8C9707F6}"/>
                  </a:ext>
                </a:extLst>
              </p:cNvPr>
              <p:cNvSpPr txBox="1"/>
              <p:nvPr/>
            </p:nvSpPr>
            <p:spPr>
              <a:xfrm>
                <a:off x="481913" y="5546988"/>
                <a:ext cx="2458995" cy="5434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8C238F-F486-762E-2568-265E8C97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3" y="5546988"/>
                <a:ext cx="2458995" cy="543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788BAC-B2DB-A39A-3918-BAB43553C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885" y="5194986"/>
            <a:ext cx="8178484" cy="1247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5C440D-45C3-E844-90C3-7262BE19A2E7}"/>
              </a:ext>
            </a:extLst>
          </p:cNvPr>
          <p:cNvSpPr/>
          <p:nvPr/>
        </p:nvSpPr>
        <p:spPr>
          <a:xfrm>
            <a:off x="10085390" y="5947565"/>
            <a:ext cx="518984" cy="2856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2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F6BB9EF6-0B4A-79BA-2D9E-0584B397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96E18-E979-9E3C-2D58-AAA147C6EA59}"/>
              </a:ext>
            </a:extLst>
          </p:cNvPr>
          <p:cNvSpPr txBox="1"/>
          <p:nvPr/>
        </p:nvSpPr>
        <p:spPr>
          <a:xfrm>
            <a:off x="96654" y="241126"/>
            <a:ext cx="119388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 of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8C238F-F486-762E-2568-265E8C9707F6}"/>
                  </a:ext>
                </a:extLst>
              </p:cNvPr>
              <p:cNvSpPr txBox="1"/>
              <p:nvPr/>
            </p:nvSpPr>
            <p:spPr>
              <a:xfrm>
                <a:off x="741405" y="1209766"/>
                <a:ext cx="2458995" cy="5434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8C238F-F486-762E-2568-265E8C97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5" y="1209766"/>
                <a:ext cx="2458995" cy="543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788BAC-B2DB-A39A-3918-BAB43553C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111" y="942531"/>
            <a:ext cx="8178484" cy="12474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94E700-073B-4B8C-8BB2-4290B6A8EED3}"/>
              </a:ext>
            </a:extLst>
          </p:cNvPr>
          <p:cNvSpPr/>
          <p:nvPr/>
        </p:nvSpPr>
        <p:spPr>
          <a:xfrm>
            <a:off x="9934832" y="1753184"/>
            <a:ext cx="518984" cy="2856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82696-DB50-556D-BB02-2923F47EC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111" y="2317681"/>
            <a:ext cx="8281457" cy="9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8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F6BB9EF6-0B4A-79BA-2D9E-0584B397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96E18-E979-9E3C-2D58-AAA147C6EA59}"/>
              </a:ext>
            </a:extLst>
          </p:cNvPr>
          <p:cNvSpPr txBox="1"/>
          <p:nvPr/>
        </p:nvSpPr>
        <p:spPr>
          <a:xfrm>
            <a:off x="96654" y="241126"/>
            <a:ext cx="119388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 of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8C238F-F486-762E-2568-265E8C9707F6}"/>
                  </a:ext>
                </a:extLst>
              </p:cNvPr>
              <p:cNvSpPr txBox="1"/>
              <p:nvPr/>
            </p:nvSpPr>
            <p:spPr>
              <a:xfrm>
                <a:off x="741405" y="1209766"/>
                <a:ext cx="2458995" cy="5434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8C238F-F486-762E-2568-265E8C97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5" y="1209766"/>
                <a:ext cx="2458995" cy="543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788BAC-B2DB-A39A-3918-BAB43553C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111" y="942531"/>
            <a:ext cx="8178484" cy="12474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94E700-073B-4B8C-8BB2-4290B6A8EED3}"/>
              </a:ext>
            </a:extLst>
          </p:cNvPr>
          <p:cNvSpPr/>
          <p:nvPr/>
        </p:nvSpPr>
        <p:spPr>
          <a:xfrm>
            <a:off x="9934832" y="1753184"/>
            <a:ext cx="518984" cy="2856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82696-DB50-556D-BB02-2923F47EC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111" y="2317681"/>
            <a:ext cx="8281457" cy="931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4C5AC7-776A-7B66-884A-38AC21CD4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11" y="800129"/>
            <a:ext cx="8178483" cy="5960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B9C27-931F-B5DE-F80A-2789FE088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6397" y="3804843"/>
            <a:ext cx="4842917" cy="1120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537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F6BB9EF6-0B4A-79BA-2D9E-0584B397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96E18-E979-9E3C-2D58-AAA147C6EA59}"/>
              </a:ext>
            </a:extLst>
          </p:cNvPr>
          <p:cNvSpPr txBox="1"/>
          <p:nvPr/>
        </p:nvSpPr>
        <p:spPr>
          <a:xfrm>
            <a:off x="96654" y="241126"/>
            <a:ext cx="1193882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Solving Initial Value Problem (Model 7)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8E1FF1-C768-B5F7-A9BA-82D0F4AA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80" y="1253143"/>
            <a:ext cx="8246639" cy="18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3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1072</Words>
  <Application>Microsoft Office PowerPoint</Application>
  <PresentationFormat>Widescreen</PresentationFormat>
  <Paragraphs>129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Improved Euler Method</vt:lpstr>
      <vt:lpstr>Improved Euler method graphically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Chittaranjan Hens</dc:creator>
  <cp:lastModifiedBy>Chittaranjan Hens</cp:lastModifiedBy>
  <cp:revision>20</cp:revision>
  <dcterms:created xsi:type="dcterms:W3CDTF">2023-01-03T06:28:25Z</dcterms:created>
  <dcterms:modified xsi:type="dcterms:W3CDTF">2024-02-05T06:47:44Z</dcterms:modified>
</cp:coreProperties>
</file>