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notesMasterIdLst>
    <p:notesMasterId r:id="rId22"/>
  </p:notesMasterIdLst>
  <p:sldIdLst>
    <p:sldId id="517" r:id="rId5"/>
    <p:sldId id="404" r:id="rId6"/>
    <p:sldId id="339" r:id="rId7"/>
    <p:sldId id="367" r:id="rId8"/>
    <p:sldId id="385" r:id="rId9"/>
    <p:sldId id="371" r:id="rId10"/>
    <p:sldId id="518" r:id="rId11"/>
    <p:sldId id="349" r:id="rId12"/>
    <p:sldId id="351" r:id="rId13"/>
    <p:sldId id="383" r:id="rId14"/>
    <p:sldId id="408" r:id="rId15"/>
    <p:sldId id="516" r:id="rId16"/>
    <p:sldId id="407" r:id="rId17"/>
    <p:sldId id="402" r:id="rId18"/>
    <p:sldId id="513" r:id="rId19"/>
    <p:sldId id="515" r:id="rId20"/>
    <p:sldId id="5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AF7BF-9C94-4600-B979-52F7BA33F62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C77979C-5681-4EEF-8CDD-BCC1F5EF1351}">
      <dgm:prSet custT="1"/>
      <dgm:spPr/>
      <dgm:t>
        <a:bodyPr/>
        <a:lstStyle/>
        <a:p>
          <a:pPr rtl="0"/>
          <a:r>
            <a:rPr lang="en-US" sz="3600" b="1" u="sng" dirty="0"/>
            <a:t>Sex </a:t>
          </a:r>
          <a:endParaRPr lang="en-IN" sz="3600" dirty="0"/>
        </a:p>
      </dgm:t>
    </dgm:pt>
    <dgm:pt modelId="{553975F3-328A-46BF-A3E8-749562385A59}" type="parTrans" cxnId="{0DE607B9-ADCF-4E78-AABF-CD732723B6BE}">
      <dgm:prSet/>
      <dgm:spPr/>
      <dgm:t>
        <a:bodyPr/>
        <a:lstStyle/>
        <a:p>
          <a:endParaRPr lang="en-IN"/>
        </a:p>
      </dgm:t>
    </dgm:pt>
    <dgm:pt modelId="{999B5AD4-AFC8-4880-9C4C-6B11B60CAD45}" type="sibTrans" cxnId="{0DE607B9-ADCF-4E78-AABF-CD732723B6BE}">
      <dgm:prSet/>
      <dgm:spPr/>
      <dgm:t>
        <a:bodyPr/>
        <a:lstStyle/>
        <a:p>
          <a:endParaRPr lang="en-IN"/>
        </a:p>
      </dgm:t>
    </dgm:pt>
    <dgm:pt modelId="{EEC6BA2C-C23B-45DB-81EB-46B4753196A5}">
      <dgm:prSet custT="1"/>
      <dgm:spPr/>
      <dgm:t>
        <a:bodyPr/>
        <a:lstStyle/>
        <a:p>
          <a:pPr rtl="0"/>
          <a:r>
            <a:rPr lang="en-US" sz="3200" b="1" dirty="0"/>
            <a:t>Biological</a:t>
          </a:r>
          <a:endParaRPr lang="en-IN" sz="2200" dirty="0"/>
        </a:p>
      </dgm:t>
    </dgm:pt>
    <dgm:pt modelId="{EC707402-3C95-49A0-B3BC-8025F6414749}" type="parTrans" cxnId="{4216AA77-E311-4FE8-9253-E8E7A3FBE309}">
      <dgm:prSet/>
      <dgm:spPr/>
      <dgm:t>
        <a:bodyPr/>
        <a:lstStyle/>
        <a:p>
          <a:endParaRPr lang="en-IN"/>
        </a:p>
      </dgm:t>
    </dgm:pt>
    <dgm:pt modelId="{89D9C506-1526-4868-82BD-5FEDE2B60221}" type="sibTrans" cxnId="{4216AA77-E311-4FE8-9253-E8E7A3FBE309}">
      <dgm:prSet/>
      <dgm:spPr/>
      <dgm:t>
        <a:bodyPr/>
        <a:lstStyle/>
        <a:p>
          <a:endParaRPr lang="en-IN"/>
        </a:p>
      </dgm:t>
    </dgm:pt>
    <dgm:pt modelId="{C47477BC-D954-4470-932A-4CF4560D272D}">
      <dgm:prSet custT="1"/>
      <dgm:spPr/>
      <dgm:t>
        <a:bodyPr/>
        <a:lstStyle/>
        <a:p>
          <a:pPr rtl="0"/>
          <a:r>
            <a:rPr lang="en-US" sz="3200" b="1" dirty="0"/>
            <a:t>Natural</a:t>
          </a:r>
          <a:endParaRPr lang="en-IN" sz="2200" dirty="0"/>
        </a:p>
      </dgm:t>
    </dgm:pt>
    <dgm:pt modelId="{E13D0CE6-4BF1-4260-973A-A01F47FDD296}" type="parTrans" cxnId="{F5B6C7D0-522A-4FD1-ABAE-B11A3E8C7833}">
      <dgm:prSet/>
      <dgm:spPr/>
      <dgm:t>
        <a:bodyPr/>
        <a:lstStyle/>
        <a:p>
          <a:endParaRPr lang="en-IN"/>
        </a:p>
      </dgm:t>
    </dgm:pt>
    <dgm:pt modelId="{6576DCBF-9A77-4D4F-BCA7-F688B5636438}" type="sibTrans" cxnId="{F5B6C7D0-522A-4FD1-ABAE-B11A3E8C7833}">
      <dgm:prSet/>
      <dgm:spPr/>
      <dgm:t>
        <a:bodyPr/>
        <a:lstStyle/>
        <a:p>
          <a:endParaRPr lang="en-IN"/>
        </a:p>
      </dgm:t>
    </dgm:pt>
    <dgm:pt modelId="{6499B2C6-E126-4CFA-92A3-B84B32023C5E}">
      <dgm:prSet custT="1"/>
      <dgm:spPr/>
      <dgm:t>
        <a:bodyPr/>
        <a:lstStyle/>
        <a:p>
          <a:pPr rtl="0"/>
          <a:r>
            <a:rPr lang="en-US" sz="3200" b="1" dirty="0"/>
            <a:t>Given</a:t>
          </a:r>
          <a:endParaRPr lang="en-IN" sz="2400" dirty="0"/>
        </a:p>
      </dgm:t>
    </dgm:pt>
    <dgm:pt modelId="{082AE234-CD94-4081-A7F6-61EB96C437CB}" type="parTrans" cxnId="{74DAA28A-ECFA-44B5-9E50-F2DE0EB787DB}">
      <dgm:prSet/>
      <dgm:spPr/>
      <dgm:t>
        <a:bodyPr/>
        <a:lstStyle/>
        <a:p>
          <a:endParaRPr lang="en-IN"/>
        </a:p>
      </dgm:t>
    </dgm:pt>
    <dgm:pt modelId="{4D4E30F3-02C6-475C-9694-98C25E29A508}" type="sibTrans" cxnId="{74DAA28A-ECFA-44B5-9E50-F2DE0EB787DB}">
      <dgm:prSet/>
      <dgm:spPr/>
      <dgm:t>
        <a:bodyPr/>
        <a:lstStyle/>
        <a:p>
          <a:endParaRPr lang="en-IN"/>
        </a:p>
      </dgm:t>
    </dgm:pt>
    <dgm:pt modelId="{BB385777-4D78-4670-BA9E-62F8F7790181}">
      <dgm:prSet custT="1"/>
      <dgm:spPr/>
      <dgm:t>
        <a:bodyPr/>
        <a:lstStyle/>
        <a:p>
          <a:pPr rtl="0"/>
          <a:r>
            <a:rPr lang="en-US" sz="3200" b="1" dirty="0"/>
            <a:t>Constant</a:t>
          </a:r>
          <a:endParaRPr lang="en-IN" sz="2400" dirty="0"/>
        </a:p>
      </dgm:t>
    </dgm:pt>
    <dgm:pt modelId="{F7313C7F-F181-4835-A43C-191A1E1D3B2B}" type="parTrans" cxnId="{9CD26FB6-A97E-48F5-8E56-2B4F293D094F}">
      <dgm:prSet/>
      <dgm:spPr/>
      <dgm:t>
        <a:bodyPr/>
        <a:lstStyle/>
        <a:p>
          <a:endParaRPr lang="en-IN"/>
        </a:p>
      </dgm:t>
    </dgm:pt>
    <dgm:pt modelId="{D1EC1C19-D28D-473F-AB78-7F6AF9889B9B}" type="sibTrans" cxnId="{9CD26FB6-A97E-48F5-8E56-2B4F293D094F}">
      <dgm:prSet/>
      <dgm:spPr/>
      <dgm:t>
        <a:bodyPr/>
        <a:lstStyle/>
        <a:p>
          <a:endParaRPr lang="en-IN"/>
        </a:p>
      </dgm:t>
    </dgm:pt>
    <dgm:pt modelId="{D37D6AED-5209-4D59-AF61-4B5F10DD70C2}">
      <dgm:prSet custT="1"/>
      <dgm:spPr/>
      <dgm:t>
        <a:bodyPr/>
        <a:lstStyle/>
        <a:p>
          <a:pPr rtl="0"/>
          <a:r>
            <a:rPr lang="en-US" sz="2800" b="1" dirty="0"/>
            <a:t>Non-hierarchical</a:t>
          </a:r>
          <a:endParaRPr lang="en-IN" sz="2400" dirty="0"/>
        </a:p>
      </dgm:t>
    </dgm:pt>
    <dgm:pt modelId="{C642E707-EED2-4C28-BE09-372741BECF9B}" type="parTrans" cxnId="{AA5EF7A8-77AA-455C-9425-845ACF37DE05}">
      <dgm:prSet/>
      <dgm:spPr/>
      <dgm:t>
        <a:bodyPr/>
        <a:lstStyle/>
        <a:p>
          <a:endParaRPr lang="en-IN"/>
        </a:p>
      </dgm:t>
    </dgm:pt>
    <dgm:pt modelId="{4DF3D7CD-81A6-4D0A-97ED-FB0B45F0E294}" type="sibTrans" cxnId="{AA5EF7A8-77AA-455C-9425-845ACF37DE05}">
      <dgm:prSet/>
      <dgm:spPr/>
      <dgm:t>
        <a:bodyPr/>
        <a:lstStyle/>
        <a:p>
          <a:endParaRPr lang="en-IN"/>
        </a:p>
      </dgm:t>
    </dgm:pt>
    <dgm:pt modelId="{9479B14F-8214-467F-9BD3-D84DB136B997}" type="pres">
      <dgm:prSet presAssocID="{79AAF7BF-9C94-4600-B979-52F7BA33F628}" presName="compositeShape" presStyleCnt="0">
        <dgm:presLayoutVars>
          <dgm:dir/>
          <dgm:resizeHandles/>
        </dgm:presLayoutVars>
      </dgm:prSet>
      <dgm:spPr/>
    </dgm:pt>
    <dgm:pt modelId="{5E8EBCB1-C8AD-4B65-B381-126138035529}" type="pres">
      <dgm:prSet presAssocID="{79AAF7BF-9C94-4600-B979-52F7BA33F628}" presName="pyramid" presStyleLbl="node1" presStyleIdx="0" presStyleCnt="1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</dgm:pt>
    <dgm:pt modelId="{B02603D6-B8F8-43E6-8F10-79F32D5A2C4E}" type="pres">
      <dgm:prSet presAssocID="{79AAF7BF-9C94-4600-B979-52F7BA33F628}" presName="theList" presStyleCnt="0"/>
      <dgm:spPr/>
    </dgm:pt>
    <dgm:pt modelId="{636813D2-0886-4CFB-94E3-6F2315CEC931}" type="pres">
      <dgm:prSet presAssocID="{1C77979C-5681-4EEF-8CDD-BCC1F5EF1351}" presName="aNode" presStyleLbl="fgAcc1" presStyleIdx="0" presStyleCnt="6">
        <dgm:presLayoutVars>
          <dgm:bulletEnabled val="1"/>
        </dgm:presLayoutVars>
      </dgm:prSet>
      <dgm:spPr/>
    </dgm:pt>
    <dgm:pt modelId="{54270C25-4360-4669-AB63-59E6490B00C4}" type="pres">
      <dgm:prSet presAssocID="{1C77979C-5681-4EEF-8CDD-BCC1F5EF1351}" presName="aSpace" presStyleCnt="0"/>
      <dgm:spPr/>
    </dgm:pt>
    <dgm:pt modelId="{7B15A472-F334-4DA5-8B8B-607C006A741D}" type="pres">
      <dgm:prSet presAssocID="{EEC6BA2C-C23B-45DB-81EB-46B4753196A5}" presName="aNode" presStyleLbl="fgAcc1" presStyleIdx="1" presStyleCnt="6">
        <dgm:presLayoutVars>
          <dgm:bulletEnabled val="1"/>
        </dgm:presLayoutVars>
      </dgm:prSet>
      <dgm:spPr/>
    </dgm:pt>
    <dgm:pt modelId="{B16437BB-68B4-4542-A142-B4D9E5AB2487}" type="pres">
      <dgm:prSet presAssocID="{EEC6BA2C-C23B-45DB-81EB-46B4753196A5}" presName="aSpace" presStyleCnt="0"/>
      <dgm:spPr/>
    </dgm:pt>
    <dgm:pt modelId="{1FD04B0A-CC41-4567-ACE6-EF2BBC9D6789}" type="pres">
      <dgm:prSet presAssocID="{C47477BC-D954-4470-932A-4CF4560D272D}" presName="aNode" presStyleLbl="fgAcc1" presStyleIdx="2" presStyleCnt="6">
        <dgm:presLayoutVars>
          <dgm:bulletEnabled val="1"/>
        </dgm:presLayoutVars>
      </dgm:prSet>
      <dgm:spPr/>
    </dgm:pt>
    <dgm:pt modelId="{F4F94F91-7DE7-4529-B511-7D7FB33AA69D}" type="pres">
      <dgm:prSet presAssocID="{C47477BC-D954-4470-932A-4CF4560D272D}" presName="aSpace" presStyleCnt="0"/>
      <dgm:spPr/>
    </dgm:pt>
    <dgm:pt modelId="{97C57676-3B66-430C-B4E4-FDD6F51B37E1}" type="pres">
      <dgm:prSet presAssocID="{6499B2C6-E126-4CFA-92A3-B84B32023C5E}" presName="aNode" presStyleLbl="fgAcc1" presStyleIdx="3" presStyleCnt="6">
        <dgm:presLayoutVars>
          <dgm:bulletEnabled val="1"/>
        </dgm:presLayoutVars>
      </dgm:prSet>
      <dgm:spPr/>
    </dgm:pt>
    <dgm:pt modelId="{CC2BEDBD-5990-40CD-8740-A93794054551}" type="pres">
      <dgm:prSet presAssocID="{6499B2C6-E126-4CFA-92A3-B84B32023C5E}" presName="aSpace" presStyleCnt="0"/>
      <dgm:spPr/>
    </dgm:pt>
    <dgm:pt modelId="{2BF39FF5-FB79-4C2F-9E4D-9AE0D8D182C6}" type="pres">
      <dgm:prSet presAssocID="{BB385777-4D78-4670-BA9E-62F8F7790181}" presName="aNode" presStyleLbl="fgAcc1" presStyleIdx="4" presStyleCnt="6">
        <dgm:presLayoutVars>
          <dgm:bulletEnabled val="1"/>
        </dgm:presLayoutVars>
      </dgm:prSet>
      <dgm:spPr/>
    </dgm:pt>
    <dgm:pt modelId="{F4266A1E-3206-44EF-AAA7-391940E7B398}" type="pres">
      <dgm:prSet presAssocID="{BB385777-4D78-4670-BA9E-62F8F7790181}" presName="aSpace" presStyleCnt="0"/>
      <dgm:spPr/>
    </dgm:pt>
    <dgm:pt modelId="{4D98FED1-D5A3-4D7E-8FD1-1642EEC3EF4B}" type="pres">
      <dgm:prSet presAssocID="{D37D6AED-5209-4D59-AF61-4B5F10DD70C2}" presName="aNode" presStyleLbl="fgAcc1" presStyleIdx="5" presStyleCnt="6">
        <dgm:presLayoutVars>
          <dgm:bulletEnabled val="1"/>
        </dgm:presLayoutVars>
      </dgm:prSet>
      <dgm:spPr/>
    </dgm:pt>
    <dgm:pt modelId="{5E287EF5-C6D6-4FCD-A57B-15D1793D1D0B}" type="pres">
      <dgm:prSet presAssocID="{D37D6AED-5209-4D59-AF61-4B5F10DD70C2}" presName="aSpace" presStyleCnt="0"/>
      <dgm:spPr/>
    </dgm:pt>
  </dgm:ptLst>
  <dgm:cxnLst>
    <dgm:cxn modelId="{36C1E900-FF95-478A-BD9E-02A57AB3A4BB}" type="presOf" srcId="{EEC6BA2C-C23B-45DB-81EB-46B4753196A5}" destId="{7B15A472-F334-4DA5-8B8B-607C006A741D}" srcOrd="0" destOrd="0" presId="urn:microsoft.com/office/officeart/2005/8/layout/pyramid2"/>
    <dgm:cxn modelId="{35DB9942-CECC-4402-8B19-EBD9CA630F8C}" type="presOf" srcId="{C47477BC-D954-4470-932A-4CF4560D272D}" destId="{1FD04B0A-CC41-4567-ACE6-EF2BBC9D6789}" srcOrd="0" destOrd="0" presId="urn:microsoft.com/office/officeart/2005/8/layout/pyramid2"/>
    <dgm:cxn modelId="{8CA2E769-F8CE-46E0-A8D6-C4D161C1AE0B}" type="presOf" srcId="{D37D6AED-5209-4D59-AF61-4B5F10DD70C2}" destId="{4D98FED1-D5A3-4D7E-8FD1-1642EEC3EF4B}" srcOrd="0" destOrd="0" presId="urn:microsoft.com/office/officeart/2005/8/layout/pyramid2"/>
    <dgm:cxn modelId="{AD2D6C55-7A62-4372-8890-4A13ED962155}" type="presOf" srcId="{BB385777-4D78-4670-BA9E-62F8F7790181}" destId="{2BF39FF5-FB79-4C2F-9E4D-9AE0D8D182C6}" srcOrd="0" destOrd="0" presId="urn:microsoft.com/office/officeart/2005/8/layout/pyramid2"/>
    <dgm:cxn modelId="{4216AA77-E311-4FE8-9253-E8E7A3FBE309}" srcId="{79AAF7BF-9C94-4600-B979-52F7BA33F628}" destId="{EEC6BA2C-C23B-45DB-81EB-46B4753196A5}" srcOrd="1" destOrd="0" parTransId="{EC707402-3C95-49A0-B3BC-8025F6414749}" sibTransId="{89D9C506-1526-4868-82BD-5FEDE2B60221}"/>
    <dgm:cxn modelId="{BB4B7C81-6258-49A2-8B56-F4ACF1BCB4A4}" type="presOf" srcId="{6499B2C6-E126-4CFA-92A3-B84B32023C5E}" destId="{97C57676-3B66-430C-B4E4-FDD6F51B37E1}" srcOrd="0" destOrd="0" presId="urn:microsoft.com/office/officeart/2005/8/layout/pyramid2"/>
    <dgm:cxn modelId="{0CFB2286-8811-4E75-B338-14B1EDE438A3}" type="presOf" srcId="{79AAF7BF-9C94-4600-B979-52F7BA33F628}" destId="{9479B14F-8214-467F-9BD3-D84DB136B997}" srcOrd="0" destOrd="0" presId="urn:microsoft.com/office/officeart/2005/8/layout/pyramid2"/>
    <dgm:cxn modelId="{74DAA28A-ECFA-44B5-9E50-F2DE0EB787DB}" srcId="{79AAF7BF-9C94-4600-B979-52F7BA33F628}" destId="{6499B2C6-E126-4CFA-92A3-B84B32023C5E}" srcOrd="3" destOrd="0" parTransId="{082AE234-CD94-4081-A7F6-61EB96C437CB}" sibTransId="{4D4E30F3-02C6-475C-9694-98C25E29A508}"/>
    <dgm:cxn modelId="{AA5EF7A8-77AA-455C-9425-845ACF37DE05}" srcId="{79AAF7BF-9C94-4600-B979-52F7BA33F628}" destId="{D37D6AED-5209-4D59-AF61-4B5F10DD70C2}" srcOrd="5" destOrd="0" parTransId="{C642E707-EED2-4C28-BE09-372741BECF9B}" sibTransId="{4DF3D7CD-81A6-4D0A-97ED-FB0B45F0E294}"/>
    <dgm:cxn modelId="{9CD26FB6-A97E-48F5-8E56-2B4F293D094F}" srcId="{79AAF7BF-9C94-4600-B979-52F7BA33F628}" destId="{BB385777-4D78-4670-BA9E-62F8F7790181}" srcOrd="4" destOrd="0" parTransId="{F7313C7F-F181-4835-A43C-191A1E1D3B2B}" sibTransId="{D1EC1C19-D28D-473F-AB78-7F6AF9889B9B}"/>
    <dgm:cxn modelId="{0DE607B9-ADCF-4E78-AABF-CD732723B6BE}" srcId="{79AAF7BF-9C94-4600-B979-52F7BA33F628}" destId="{1C77979C-5681-4EEF-8CDD-BCC1F5EF1351}" srcOrd="0" destOrd="0" parTransId="{553975F3-328A-46BF-A3E8-749562385A59}" sibTransId="{999B5AD4-AFC8-4880-9C4C-6B11B60CAD45}"/>
    <dgm:cxn modelId="{AA6C1EC0-E618-4AC1-AB35-6C1C14344C4F}" type="presOf" srcId="{1C77979C-5681-4EEF-8CDD-BCC1F5EF1351}" destId="{636813D2-0886-4CFB-94E3-6F2315CEC931}" srcOrd="0" destOrd="0" presId="urn:microsoft.com/office/officeart/2005/8/layout/pyramid2"/>
    <dgm:cxn modelId="{F5B6C7D0-522A-4FD1-ABAE-B11A3E8C7833}" srcId="{79AAF7BF-9C94-4600-B979-52F7BA33F628}" destId="{C47477BC-D954-4470-932A-4CF4560D272D}" srcOrd="2" destOrd="0" parTransId="{E13D0CE6-4BF1-4260-973A-A01F47FDD296}" sibTransId="{6576DCBF-9A77-4D4F-BCA7-F688B5636438}"/>
    <dgm:cxn modelId="{480D6C9C-9E28-4D4A-A74E-648D1789D4E2}" type="presParOf" srcId="{9479B14F-8214-467F-9BD3-D84DB136B997}" destId="{5E8EBCB1-C8AD-4B65-B381-126138035529}" srcOrd="0" destOrd="0" presId="urn:microsoft.com/office/officeart/2005/8/layout/pyramid2"/>
    <dgm:cxn modelId="{C70CB02B-90A6-4BFD-A3F9-5F2F35320B92}" type="presParOf" srcId="{9479B14F-8214-467F-9BD3-D84DB136B997}" destId="{B02603D6-B8F8-43E6-8F10-79F32D5A2C4E}" srcOrd="1" destOrd="0" presId="urn:microsoft.com/office/officeart/2005/8/layout/pyramid2"/>
    <dgm:cxn modelId="{DB20AD0C-9660-461B-818C-51F7814C7836}" type="presParOf" srcId="{B02603D6-B8F8-43E6-8F10-79F32D5A2C4E}" destId="{636813D2-0886-4CFB-94E3-6F2315CEC931}" srcOrd="0" destOrd="0" presId="urn:microsoft.com/office/officeart/2005/8/layout/pyramid2"/>
    <dgm:cxn modelId="{C70D8EAE-A54B-4ACC-9CE1-3E84B6CE8C89}" type="presParOf" srcId="{B02603D6-B8F8-43E6-8F10-79F32D5A2C4E}" destId="{54270C25-4360-4669-AB63-59E6490B00C4}" srcOrd="1" destOrd="0" presId="urn:microsoft.com/office/officeart/2005/8/layout/pyramid2"/>
    <dgm:cxn modelId="{6E9B0539-D99C-474E-8F6C-7FEE8D139959}" type="presParOf" srcId="{B02603D6-B8F8-43E6-8F10-79F32D5A2C4E}" destId="{7B15A472-F334-4DA5-8B8B-607C006A741D}" srcOrd="2" destOrd="0" presId="urn:microsoft.com/office/officeart/2005/8/layout/pyramid2"/>
    <dgm:cxn modelId="{80E45899-0147-4185-A4C9-93EC09F5A013}" type="presParOf" srcId="{B02603D6-B8F8-43E6-8F10-79F32D5A2C4E}" destId="{B16437BB-68B4-4542-A142-B4D9E5AB2487}" srcOrd="3" destOrd="0" presId="urn:microsoft.com/office/officeart/2005/8/layout/pyramid2"/>
    <dgm:cxn modelId="{832BBDC2-4A9B-46A1-ADC8-090115761104}" type="presParOf" srcId="{B02603D6-B8F8-43E6-8F10-79F32D5A2C4E}" destId="{1FD04B0A-CC41-4567-ACE6-EF2BBC9D6789}" srcOrd="4" destOrd="0" presId="urn:microsoft.com/office/officeart/2005/8/layout/pyramid2"/>
    <dgm:cxn modelId="{B4F90AFD-C41A-4985-9C33-A2F6F500F757}" type="presParOf" srcId="{B02603D6-B8F8-43E6-8F10-79F32D5A2C4E}" destId="{F4F94F91-7DE7-4529-B511-7D7FB33AA69D}" srcOrd="5" destOrd="0" presId="urn:microsoft.com/office/officeart/2005/8/layout/pyramid2"/>
    <dgm:cxn modelId="{C51E51E9-CF2D-440C-BE4B-422561EAF250}" type="presParOf" srcId="{B02603D6-B8F8-43E6-8F10-79F32D5A2C4E}" destId="{97C57676-3B66-430C-B4E4-FDD6F51B37E1}" srcOrd="6" destOrd="0" presId="urn:microsoft.com/office/officeart/2005/8/layout/pyramid2"/>
    <dgm:cxn modelId="{B2111C06-9C87-4F09-97E5-3921542B9C8B}" type="presParOf" srcId="{B02603D6-B8F8-43E6-8F10-79F32D5A2C4E}" destId="{CC2BEDBD-5990-40CD-8740-A93794054551}" srcOrd="7" destOrd="0" presId="urn:microsoft.com/office/officeart/2005/8/layout/pyramid2"/>
    <dgm:cxn modelId="{9FC705AF-B0A7-4FE1-A61D-543E130E911E}" type="presParOf" srcId="{B02603D6-B8F8-43E6-8F10-79F32D5A2C4E}" destId="{2BF39FF5-FB79-4C2F-9E4D-9AE0D8D182C6}" srcOrd="8" destOrd="0" presId="urn:microsoft.com/office/officeart/2005/8/layout/pyramid2"/>
    <dgm:cxn modelId="{B5F139AD-4734-4E4D-8325-A56FC7AAD826}" type="presParOf" srcId="{B02603D6-B8F8-43E6-8F10-79F32D5A2C4E}" destId="{F4266A1E-3206-44EF-AAA7-391940E7B398}" srcOrd="9" destOrd="0" presId="urn:microsoft.com/office/officeart/2005/8/layout/pyramid2"/>
    <dgm:cxn modelId="{742797E1-EBBC-463B-B044-E3A5BDF489D5}" type="presParOf" srcId="{B02603D6-B8F8-43E6-8F10-79F32D5A2C4E}" destId="{4D98FED1-D5A3-4D7E-8FD1-1642EEC3EF4B}" srcOrd="10" destOrd="0" presId="urn:microsoft.com/office/officeart/2005/8/layout/pyramid2"/>
    <dgm:cxn modelId="{0570484C-DBF1-4F1F-8599-55092CCB610A}" type="presParOf" srcId="{B02603D6-B8F8-43E6-8F10-79F32D5A2C4E}" destId="{5E287EF5-C6D6-4FCD-A57B-15D1793D1D0B}" srcOrd="11" destOrd="0" presId="urn:microsoft.com/office/officeart/2005/8/layout/pyramid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8B9A58-1C7E-4E8E-A05A-13F1BAEAF40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19CE0E-198E-46A4-BC8E-053A774E93EC}">
      <dgm:prSet custT="1"/>
      <dgm:spPr/>
      <dgm:t>
        <a:bodyPr/>
        <a:lstStyle/>
        <a:p>
          <a:pPr rtl="0"/>
          <a:r>
            <a:rPr lang="en-US" sz="3600" b="1" u="sng" dirty="0"/>
            <a:t>Gender</a:t>
          </a:r>
          <a:endParaRPr lang="en-IN" sz="2200" dirty="0"/>
        </a:p>
      </dgm:t>
    </dgm:pt>
    <dgm:pt modelId="{541425B8-89F5-4499-8768-00D23D24DF22}" type="parTrans" cxnId="{46F09936-6D9B-435D-A117-99CE22756C64}">
      <dgm:prSet/>
      <dgm:spPr/>
      <dgm:t>
        <a:bodyPr/>
        <a:lstStyle/>
        <a:p>
          <a:endParaRPr lang="en-IN"/>
        </a:p>
      </dgm:t>
    </dgm:pt>
    <dgm:pt modelId="{7F88AF62-0EF7-46B3-B105-1EA89F459E89}" type="sibTrans" cxnId="{46F09936-6D9B-435D-A117-99CE22756C64}">
      <dgm:prSet/>
      <dgm:spPr/>
      <dgm:t>
        <a:bodyPr/>
        <a:lstStyle/>
        <a:p>
          <a:endParaRPr lang="en-IN"/>
        </a:p>
      </dgm:t>
    </dgm:pt>
    <dgm:pt modelId="{A1FAF0F4-BD97-4837-AC8D-7FEF276E89B1}">
      <dgm:prSet custT="1"/>
      <dgm:spPr/>
      <dgm:t>
        <a:bodyPr/>
        <a:lstStyle/>
        <a:p>
          <a:pPr rtl="0"/>
          <a:r>
            <a:rPr lang="en-US" sz="3200" b="1" dirty="0"/>
            <a:t>Socio-cultural</a:t>
          </a:r>
          <a:endParaRPr lang="en-IN" sz="2300" dirty="0"/>
        </a:p>
      </dgm:t>
    </dgm:pt>
    <dgm:pt modelId="{0E85B9A7-6ADB-472E-8ACB-71DC5985A595}" type="parTrans" cxnId="{CD28BBD1-D3B9-4AA3-8F2C-C3F85FCEB8F6}">
      <dgm:prSet/>
      <dgm:spPr/>
      <dgm:t>
        <a:bodyPr/>
        <a:lstStyle/>
        <a:p>
          <a:endParaRPr lang="en-IN"/>
        </a:p>
      </dgm:t>
    </dgm:pt>
    <dgm:pt modelId="{C067CF6B-3BCC-40D5-909C-F056C25EE7A0}" type="sibTrans" cxnId="{CD28BBD1-D3B9-4AA3-8F2C-C3F85FCEB8F6}">
      <dgm:prSet/>
      <dgm:spPr/>
      <dgm:t>
        <a:bodyPr/>
        <a:lstStyle/>
        <a:p>
          <a:endParaRPr lang="en-IN"/>
        </a:p>
      </dgm:t>
    </dgm:pt>
    <dgm:pt modelId="{8F6396AB-6249-49E5-B4F5-D26B42F2F64E}">
      <dgm:prSet custT="1"/>
      <dgm:spPr/>
      <dgm:t>
        <a:bodyPr/>
        <a:lstStyle/>
        <a:p>
          <a:pPr rtl="0"/>
          <a:r>
            <a:rPr lang="en-US" sz="2800" b="1" dirty="0"/>
            <a:t>Created by society</a:t>
          </a:r>
          <a:endParaRPr lang="en-IN" sz="2800" dirty="0"/>
        </a:p>
      </dgm:t>
    </dgm:pt>
    <dgm:pt modelId="{66DF92EE-78DA-4CC7-B1D6-E59B14CD7F6F}" type="parTrans" cxnId="{E2C27D5A-2F85-41EC-AF9D-9ADD439116F3}">
      <dgm:prSet/>
      <dgm:spPr/>
      <dgm:t>
        <a:bodyPr/>
        <a:lstStyle/>
        <a:p>
          <a:endParaRPr lang="en-IN"/>
        </a:p>
      </dgm:t>
    </dgm:pt>
    <dgm:pt modelId="{BF5E4A0A-5B0D-4926-9FAD-724E9D2BC93D}" type="sibTrans" cxnId="{E2C27D5A-2F85-41EC-AF9D-9ADD439116F3}">
      <dgm:prSet/>
      <dgm:spPr/>
      <dgm:t>
        <a:bodyPr/>
        <a:lstStyle/>
        <a:p>
          <a:endParaRPr lang="en-IN"/>
        </a:p>
      </dgm:t>
    </dgm:pt>
    <dgm:pt modelId="{6D968777-B88B-4C99-96F5-67E3845E89B0}">
      <dgm:prSet custT="1"/>
      <dgm:spPr/>
      <dgm:t>
        <a:bodyPr/>
        <a:lstStyle/>
        <a:p>
          <a:pPr rtl="0"/>
          <a:r>
            <a:rPr lang="en-US" sz="3200" b="1" dirty="0"/>
            <a:t>Learned</a:t>
          </a:r>
          <a:endParaRPr lang="en-IN" sz="2300" dirty="0"/>
        </a:p>
      </dgm:t>
    </dgm:pt>
    <dgm:pt modelId="{D1B3BA68-A7A5-47DF-9304-47660EE3A204}" type="parTrans" cxnId="{C8E57CA9-062C-4736-BB5E-BABEE128BB8B}">
      <dgm:prSet/>
      <dgm:spPr/>
      <dgm:t>
        <a:bodyPr/>
        <a:lstStyle/>
        <a:p>
          <a:endParaRPr lang="en-IN"/>
        </a:p>
      </dgm:t>
    </dgm:pt>
    <dgm:pt modelId="{2C8CAB67-3DBB-4EB0-92A1-F9FDC0DAD9B5}" type="sibTrans" cxnId="{C8E57CA9-062C-4736-BB5E-BABEE128BB8B}">
      <dgm:prSet/>
      <dgm:spPr/>
      <dgm:t>
        <a:bodyPr/>
        <a:lstStyle/>
        <a:p>
          <a:endParaRPr lang="en-IN"/>
        </a:p>
      </dgm:t>
    </dgm:pt>
    <dgm:pt modelId="{9B6BC9D6-C158-44D6-9997-B8DBE5E1BF4F}">
      <dgm:prSet custT="1"/>
      <dgm:spPr/>
      <dgm:t>
        <a:bodyPr/>
        <a:lstStyle/>
        <a:p>
          <a:pPr rtl="0"/>
          <a:r>
            <a:rPr lang="en-US" sz="3200" b="1" dirty="0"/>
            <a:t>Changeable</a:t>
          </a:r>
          <a:endParaRPr lang="en-IN" sz="2300" dirty="0"/>
        </a:p>
      </dgm:t>
    </dgm:pt>
    <dgm:pt modelId="{515A1C05-DEEF-43F0-B80D-037574518B8A}" type="parTrans" cxnId="{4057F0BC-4314-4B37-B257-5376B8F5286B}">
      <dgm:prSet/>
      <dgm:spPr/>
      <dgm:t>
        <a:bodyPr/>
        <a:lstStyle/>
        <a:p>
          <a:endParaRPr lang="en-IN"/>
        </a:p>
      </dgm:t>
    </dgm:pt>
    <dgm:pt modelId="{010D0E1B-AD5F-4818-AD26-97C1AF0F1E7A}" type="sibTrans" cxnId="{4057F0BC-4314-4B37-B257-5376B8F5286B}">
      <dgm:prSet/>
      <dgm:spPr/>
      <dgm:t>
        <a:bodyPr/>
        <a:lstStyle/>
        <a:p>
          <a:endParaRPr lang="en-IN"/>
        </a:p>
      </dgm:t>
    </dgm:pt>
    <dgm:pt modelId="{A25B4E32-DE37-4E01-81D8-6AAA8AF3B2F6}">
      <dgm:prSet custT="1"/>
      <dgm:spPr/>
      <dgm:t>
        <a:bodyPr/>
        <a:lstStyle/>
        <a:p>
          <a:pPr rtl="0"/>
          <a:r>
            <a:rPr lang="en-US" sz="3200" b="1" dirty="0"/>
            <a:t>Hierarchical</a:t>
          </a:r>
          <a:endParaRPr lang="en-IN" sz="2300" dirty="0"/>
        </a:p>
      </dgm:t>
    </dgm:pt>
    <dgm:pt modelId="{B907DA58-A8C7-48D6-A377-AE41653D0617}" type="parTrans" cxnId="{8E70E8CB-EC3A-4B78-8DBC-C3F0BAC441FD}">
      <dgm:prSet/>
      <dgm:spPr/>
      <dgm:t>
        <a:bodyPr/>
        <a:lstStyle/>
        <a:p>
          <a:endParaRPr lang="en-IN"/>
        </a:p>
      </dgm:t>
    </dgm:pt>
    <dgm:pt modelId="{0B14112E-FBD9-432D-B125-C3CC69C122EA}" type="sibTrans" cxnId="{8E70E8CB-EC3A-4B78-8DBC-C3F0BAC441FD}">
      <dgm:prSet/>
      <dgm:spPr/>
      <dgm:t>
        <a:bodyPr/>
        <a:lstStyle/>
        <a:p>
          <a:endParaRPr lang="en-IN"/>
        </a:p>
      </dgm:t>
    </dgm:pt>
    <dgm:pt modelId="{C069F54A-C754-4C93-ADC2-F3927CF59F87}" type="pres">
      <dgm:prSet presAssocID="{7D8B9A58-1C7E-4E8E-A05A-13F1BAEAF40D}" presName="compositeShape" presStyleCnt="0">
        <dgm:presLayoutVars>
          <dgm:dir/>
          <dgm:resizeHandles/>
        </dgm:presLayoutVars>
      </dgm:prSet>
      <dgm:spPr/>
    </dgm:pt>
    <dgm:pt modelId="{68005E93-AEEE-4E4E-A872-752B7CF15FA7}" type="pres">
      <dgm:prSet presAssocID="{7D8B9A58-1C7E-4E8E-A05A-13F1BAEAF40D}" presName="pyramid" presStyleLbl="node1" presStyleIdx="0" presStyleCn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</dgm:pt>
    <dgm:pt modelId="{4A5D20A8-5D46-45F0-A93B-329370746947}" type="pres">
      <dgm:prSet presAssocID="{7D8B9A58-1C7E-4E8E-A05A-13F1BAEAF40D}" presName="theList" presStyleCnt="0"/>
      <dgm:spPr/>
    </dgm:pt>
    <dgm:pt modelId="{4F86A830-44CA-421F-A34B-F34653A0D1DD}" type="pres">
      <dgm:prSet presAssocID="{BB19CE0E-198E-46A4-BC8E-053A774E93EC}" presName="aNode" presStyleLbl="fgAcc1" presStyleIdx="0" presStyleCnt="6">
        <dgm:presLayoutVars>
          <dgm:bulletEnabled val="1"/>
        </dgm:presLayoutVars>
      </dgm:prSet>
      <dgm:spPr/>
    </dgm:pt>
    <dgm:pt modelId="{161E04FD-F0C1-4C35-9D5D-BB1648C8161B}" type="pres">
      <dgm:prSet presAssocID="{BB19CE0E-198E-46A4-BC8E-053A774E93EC}" presName="aSpace" presStyleCnt="0"/>
      <dgm:spPr/>
    </dgm:pt>
    <dgm:pt modelId="{3E22216A-4E39-4B24-A6FE-8C800C2D4E8F}" type="pres">
      <dgm:prSet presAssocID="{A1FAF0F4-BD97-4837-AC8D-7FEF276E89B1}" presName="aNode" presStyleLbl="fgAcc1" presStyleIdx="1" presStyleCnt="6">
        <dgm:presLayoutVars>
          <dgm:bulletEnabled val="1"/>
        </dgm:presLayoutVars>
      </dgm:prSet>
      <dgm:spPr/>
    </dgm:pt>
    <dgm:pt modelId="{BFB9283D-1FCB-42C1-97BB-09C538141850}" type="pres">
      <dgm:prSet presAssocID="{A1FAF0F4-BD97-4837-AC8D-7FEF276E89B1}" presName="aSpace" presStyleCnt="0"/>
      <dgm:spPr/>
    </dgm:pt>
    <dgm:pt modelId="{1F037948-E38E-4878-B033-D5013E100210}" type="pres">
      <dgm:prSet presAssocID="{8F6396AB-6249-49E5-B4F5-D26B42F2F64E}" presName="aNode" presStyleLbl="fgAcc1" presStyleIdx="2" presStyleCnt="6">
        <dgm:presLayoutVars>
          <dgm:bulletEnabled val="1"/>
        </dgm:presLayoutVars>
      </dgm:prSet>
      <dgm:spPr/>
    </dgm:pt>
    <dgm:pt modelId="{6C0C066D-592A-4BAF-B160-CFC1BC37C66D}" type="pres">
      <dgm:prSet presAssocID="{8F6396AB-6249-49E5-B4F5-D26B42F2F64E}" presName="aSpace" presStyleCnt="0"/>
      <dgm:spPr/>
    </dgm:pt>
    <dgm:pt modelId="{F51BA025-2BF5-433F-8B0B-412AD28D3134}" type="pres">
      <dgm:prSet presAssocID="{6D968777-B88B-4C99-96F5-67E3845E89B0}" presName="aNode" presStyleLbl="fgAcc1" presStyleIdx="3" presStyleCnt="6">
        <dgm:presLayoutVars>
          <dgm:bulletEnabled val="1"/>
        </dgm:presLayoutVars>
      </dgm:prSet>
      <dgm:spPr/>
    </dgm:pt>
    <dgm:pt modelId="{41B50158-C95C-44EE-8C5E-E9DF75C88263}" type="pres">
      <dgm:prSet presAssocID="{6D968777-B88B-4C99-96F5-67E3845E89B0}" presName="aSpace" presStyleCnt="0"/>
      <dgm:spPr/>
    </dgm:pt>
    <dgm:pt modelId="{B019FEE1-5481-45B6-9C30-489458FBB1F3}" type="pres">
      <dgm:prSet presAssocID="{9B6BC9D6-C158-44D6-9997-B8DBE5E1BF4F}" presName="aNode" presStyleLbl="fgAcc1" presStyleIdx="4" presStyleCnt="6">
        <dgm:presLayoutVars>
          <dgm:bulletEnabled val="1"/>
        </dgm:presLayoutVars>
      </dgm:prSet>
      <dgm:spPr/>
    </dgm:pt>
    <dgm:pt modelId="{9BCE0DFF-986D-4E6A-A224-C708AA2A30D8}" type="pres">
      <dgm:prSet presAssocID="{9B6BC9D6-C158-44D6-9997-B8DBE5E1BF4F}" presName="aSpace" presStyleCnt="0"/>
      <dgm:spPr/>
    </dgm:pt>
    <dgm:pt modelId="{AC46AEC3-4538-425C-A9E4-1F653AFFDEB4}" type="pres">
      <dgm:prSet presAssocID="{A25B4E32-DE37-4E01-81D8-6AAA8AF3B2F6}" presName="aNode" presStyleLbl="fgAcc1" presStyleIdx="5" presStyleCnt="6">
        <dgm:presLayoutVars>
          <dgm:bulletEnabled val="1"/>
        </dgm:presLayoutVars>
      </dgm:prSet>
      <dgm:spPr/>
    </dgm:pt>
    <dgm:pt modelId="{C704F9EA-84D1-4790-BD19-9352CE374742}" type="pres">
      <dgm:prSet presAssocID="{A25B4E32-DE37-4E01-81D8-6AAA8AF3B2F6}" presName="aSpace" presStyleCnt="0"/>
      <dgm:spPr/>
    </dgm:pt>
  </dgm:ptLst>
  <dgm:cxnLst>
    <dgm:cxn modelId="{46F09936-6D9B-435D-A117-99CE22756C64}" srcId="{7D8B9A58-1C7E-4E8E-A05A-13F1BAEAF40D}" destId="{BB19CE0E-198E-46A4-BC8E-053A774E93EC}" srcOrd="0" destOrd="0" parTransId="{541425B8-89F5-4499-8768-00D23D24DF22}" sibTransId="{7F88AF62-0EF7-46B3-B105-1EA89F459E89}"/>
    <dgm:cxn modelId="{CF8A9746-7F15-4287-8539-1D7F52B744D9}" type="presOf" srcId="{9B6BC9D6-C158-44D6-9997-B8DBE5E1BF4F}" destId="{B019FEE1-5481-45B6-9C30-489458FBB1F3}" srcOrd="0" destOrd="0" presId="urn:microsoft.com/office/officeart/2005/8/layout/pyramid2"/>
    <dgm:cxn modelId="{01BDAB47-983F-4442-ADAA-C244705E6E20}" type="presOf" srcId="{6D968777-B88B-4C99-96F5-67E3845E89B0}" destId="{F51BA025-2BF5-433F-8B0B-412AD28D3134}" srcOrd="0" destOrd="0" presId="urn:microsoft.com/office/officeart/2005/8/layout/pyramid2"/>
    <dgm:cxn modelId="{5EC0976E-A3CD-4D2E-A3A3-6DB07A7E0E30}" type="presOf" srcId="{A1FAF0F4-BD97-4837-AC8D-7FEF276E89B1}" destId="{3E22216A-4E39-4B24-A6FE-8C800C2D4E8F}" srcOrd="0" destOrd="0" presId="urn:microsoft.com/office/officeart/2005/8/layout/pyramid2"/>
    <dgm:cxn modelId="{E2C27D5A-2F85-41EC-AF9D-9ADD439116F3}" srcId="{7D8B9A58-1C7E-4E8E-A05A-13F1BAEAF40D}" destId="{8F6396AB-6249-49E5-B4F5-D26B42F2F64E}" srcOrd="2" destOrd="0" parTransId="{66DF92EE-78DA-4CC7-B1D6-E59B14CD7F6F}" sibTransId="{BF5E4A0A-5B0D-4926-9FAD-724E9D2BC93D}"/>
    <dgm:cxn modelId="{C8E57CA9-062C-4736-BB5E-BABEE128BB8B}" srcId="{7D8B9A58-1C7E-4E8E-A05A-13F1BAEAF40D}" destId="{6D968777-B88B-4C99-96F5-67E3845E89B0}" srcOrd="3" destOrd="0" parTransId="{D1B3BA68-A7A5-47DF-9304-47660EE3A204}" sibTransId="{2C8CAB67-3DBB-4EB0-92A1-F9FDC0DAD9B5}"/>
    <dgm:cxn modelId="{4057F0BC-4314-4B37-B257-5376B8F5286B}" srcId="{7D8B9A58-1C7E-4E8E-A05A-13F1BAEAF40D}" destId="{9B6BC9D6-C158-44D6-9997-B8DBE5E1BF4F}" srcOrd="4" destOrd="0" parTransId="{515A1C05-DEEF-43F0-B80D-037574518B8A}" sibTransId="{010D0E1B-AD5F-4818-AD26-97C1AF0F1E7A}"/>
    <dgm:cxn modelId="{A48C94C2-D53A-4DCE-AD54-9D7C478DB867}" type="presOf" srcId="{8F6396AB-6249-49E5-B4F5-D26B42F2F64E}" destId="{1F037948-E38E-4878-B033-D5013E100210}" srcOrd="0" destOrd="0" presId="urn:microsoft.com/office/officeart/2005/8/layout/pyramid2"/>
    <dgm:cxn modelId="{8E70E8CB-EC3A-4B78-8DBC-C3F0BAC441FD}" srcId="{7D8B9A58-1C7E-4E8E-A05A-13F1BAEAF40D}" destId="{A25B4E32-DE37-4E01-81D8-6AAA8AF3B2F6}" srcOrd="5" destOrd="0" parTransId="{B907DA58-A8C7-48D6-A377-AE41653D0617}" sibTransId="{0B14112E-FBD9-432D-B125-C3CC69C122EA}"/>
    <dgm:cxn modelId="{CD28BBD1-D3B9-4AA3-8F2C-C3F85FCEB8F6}" srcId="{7D8B9A58-1C7E-4E8E-A05A-13F1BAEAF40D}" destId="{A1FAF0F4-BD97-4837-AC8D-7FEF276E89B1}" srcOrd="1" destOrd="0" parTransId="{0E85B9A7-6ADB-472E-8ACB-71DC5985A595}" sibTransId="{C067CF6B-3BCC-40D5-909C-F056C25EE7A0}"/>
    <dgm:cxn modelId="{0D26E1DB-A39E-4FEB-95F0-94473CB4C0C2}" type="presOf" srcId="{BB19CE0E-198E-46A4-BC8E-053A774E93EC}" destId="{4F86A830-44CA-421F-A34B-F34653A0D1DD}" srcOrd="0" destOrd="0" presId="urn:microsoft.com/office/officeart/2005/8/layout/pyramid2"/>
    <dgm:cxn modelId="{037BA6DC-751E-41F9-8711-E054678E37EB}" type="presOf" srcId="{A25B4E32-DE37-4E01-81D8-6AAA8AF3B2F6}" destId="{AC46AEC3-4538-425C-A9E4-1F653AFFDEB4}" srcOrd="0" destOrd="0" presId="urn:microsoft.com/office/officeart/2005/8/layout/pyramid2"/>
    <dgm:cxn modelId="{C02218FA-090C-4829-BCE1-BF4248EDD284}" type="presOf" srcId="{7D8B9A58-1C7E-4E8E-A05A-13F1BAEAF40D}" destId="{C069F54A-C754-4C93-ADC2-F3927CF59F87}" srcOrd="0" destOrd="0" presId="urn:microsoft.com/office/officeart/2005/8/layout/pyramid2"/>
    <dgm:cxn modelId="{8F977CD8-458B-4827-8C75-BE5075849AC6}" type="presParOf" srcId="{C069F54A-C754-4C93-ADC2-F3927CF59F87}" destId="{68005E93-AEEE-4E4E-A872-752B7CF15FA7}" srcOrd="0" destOrd="0" presId="urn:microsoft.com/office/officeart/2005/8/layout/pyramid2"/>
    <dgm:cxn modelId="{EC1CB632-C0DB-44ED-B3F8-A4FCB20E9ABF}" type="presParOf" srcId="{C069F54A-C754-4C93-ADC2-F3927CF59F87}" destId="{4A5D20A8-5D46-45F0-A93B-329370746947}" srcOrd="1" destOrd="0" presId="urn:microsoft.com/office/officeart/2005/8/layout/pyramid2"/>
    <dgm:cxn modelId="{54098799-BC81-4BF8-B627-00A304F25542}" type="presParOf" srcId="{4A5D20A8-5D46-45F0-A93B-329370746947}" destId="{4F86A830-44CA-421F-A34B-F34653A0D1DD}" srcOrd="0" destOrd="0" presId="urn:microsoft.com/office/officeart/2005/8/layout/pyramid2"/>
    <dgm:cxn modelId="{11C2CEB1-6F4E-40A1-A0E0-ED843B8D6196}" type="presParOf" srcId="{4A5D20A8-5D46-45F0-A93B-329370746947}" destId="{161E04FD-F0C1-4C35-9D5D-BB1648C8161B}" srcOrd="1" destOrd="0" presId="urn:microsoft.com/office/officeart/2005/8/layout/pyramid2"/>
    <dgm:cxn modelId="{A54A7ED7-53A8-4624-B9A8-E056F9DC003F}" type="presParOf" srcId="{4A5D20A8-5D46-45F0-A93B-329370746947}" destId="{3E22216A-4E39-4B24-A6FE-8C800C2D4E8F}" srcOrd="2" destOrd="0" presId="urn:microsoft.com/office/officeart/2005/8/layout/pyramid2"/>
    <dgm:cxn modelId="{042D6EC5-C3FB-4432-80EC-EF22339B2D03}" type="presParOf" srcId="{4A5D20A8-5D46-45F0-A93B-329370746947}" destId="{BFB9283D-1FCB-42C1-97BB-09C538141850}" srcOrd="3" destOrd="0" presId="urn:microsoft.com/office/officeart/2005/8/layout/pyramid2"/>
    <dgm:cxn modelId="{5DB11CA8-390E-4C1B-AAB1-0ABCB2839E54}" type="presParOf" srcId="{4A5D20A8-5D46-45F0-A93B-329370746947}" destId="{1F037948-E38E-4878-B033-D5013E100210}" srcOrd="4" destOrd="0" presId="urn:microsoft.com/office/officeart/2005/8/layout/pyramid2"/>
    <dgm:cxn modelId="{A99DE616-5235-46F1-926B-450B1F5D5C91}" type="presParOf" srcId="{4A5D20A8-5D46-45F0-A93B-329370746947}" destId="{6C0C066D-592A-4BAF-B160-CFC1BC37C66D}" srcOrd="5" destOrd="0" presId="urn:microsoft.com/office/officeart/2005/8/layout/pyramid2"/>
    <dgm:cxn modelId="{B41B380D-D944-4FB6-A022-BA4374F6C75E}" type="presParOf" srcId="{4A5D20A8-5D46-45F0-A93B-329370746947}" destId="{F51BA025-2BF5-433F-8B0B-412AD28D3134}" srcOrd="6" destOrd="0" presId="urn:microsoft.com/office/officeart/2005/8/layout/pyramid2"/>
    <dgm:cxn modelId="{040698E3-6770-4F72-8B8F-9CD4E4678DA8}" type="presParOf" srcId="{4A5D20A8-5D46-45F0-A93B-329370746947}" destId="{41B50158-C95C-44EE-8C5E-E9DF75C88263}" srcOrd="7" destOrd="0" presId="urn:microsoft.com/office/officeart/2005/8/layout/pyramid2"/>
    <dgm:cxn modelId="{503DE223-7432-4FCE-9C16-B66F7C6E3614}" type="presParOf" srcId="{4A5D20A8-5D46-45F0-A93B-329370746947}" destId="{B019FEE1-5481-45B6-9C30-489458FBB1F3}" srcOrd="8" destOrd="0" presId="urn:microsoft.com/office/officeart/2005/8/layout/pyramid2"/>
    <dgm:cxn modelId="{035A5C36-FE77-4EFB-8078-B3C81DAD69BB}" type="presParOf" srcId="{4A5D20A8-5D46-45F0-A93B-329370746947}" destId="{9BCE0DFF-986D-4E6A-A224-C708AA2A30D8}" srcOrd="9" destOrd="0" presId="urn:microsoft.com/office/officeart/2005/8/layout/pyramid2"/>
    <dgm:cxn modelId="{B3340F3C-30EA-408E-B9FC-D21009419B36}" type="presParOf" srcId="{4A5D20A8-5D46-45F0-A93B-329370746947}" destId="{AC46AEC3-4538-425C-A9E4-1F653AFFDEB4}" srcOrd="10" destOrd="0" presId="urn:microsoft.com/office/officeart/2005/8/layout/pyramid2"/>
    <dgm:cxn modelId="{AD75508E-EC96-429D-AE4E-CB2D44F28CF1}" type="presParOf" srcId="{4A5D20A8-5D46-45F0-A93B-329370746947}" destId="{C704F9EA-84D1-4790-BD19-9352CE374742}" srcOrd="11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7C551E-FA67-402E-BF56-98D3259AA60D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E04E991-C4AC-41E6-B6EE-E6FA27365332}">
      <dgm:prSet/>
      <dgm:spPr/>
      <dgm:t>
        <a:bodyPr/>
        <a:lstStyle/>
        <a:p>
          <a:r>
            <a:rPr lang="en-US" b="1"/>
            <a:t>Sex</a:t>
          </a:r>
          <a:endParaRPr lang="en-IN"/>
        </a:p>
      </dgm:t>
    </dgm:pt>
    <dgm:pt modelId="{CB9EF765-9B7D-4DFA-AF22-3B3DD72B53BA}" type="parTrans" cxnId="{D0B15556-ABC6-461B-9BC3-BE87FDF275D4}">
      <dgm:prSet/>
      <dgm:spPr/>
      <dgm:t>
        <a:bodyPr/>
        <a:lstStyle/>
        <a:p>
          <a:endParaRPr lang="en-IN"/>
        </a:p>
      </dgm:t>
    </dgm:pt>
    <dgm:pt modelId="{7F95DB7D-0D14-4D18-A887-3E67AD81FBB8}" type="sibTrans" cxnId="{D0B15556-ABC6-461B-9BC3-BE87FDF275D4}">
      <dgm:prSet/>
      <dgm:spPr/>
      <dgm:t>
        <a:bodyPr/>
        <a:lstStyle/>
        <a:p>
          <a:endParaRPr lang="en-IN"/>
        </a:p>
      </dgm:t>
    </dgm:pt>
    <dgm:pt modelId="{5A6E2BF1-2A95-46F4-9CE0-E7CDB7048BE4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b="1" dirty="0"/>
            <a:t>Biological characteristics of person that indicate whether he or she is man or woman</a:t>
          </a:r>
          <a:endParaRPr lang="en-IN" sz="3200" dirty="0"/>
        </a:p>
      </dgm:t>
    </dgm:pt>
    <dgm:pt modelId="{482E7A91-7CD4-4BFA-8D17-200DD6BF25D9}" type="parTrans" cxnId="{528C5EBB-C39E-4036-A4C6-4065ECE921AE}">
      <dgm:prSet/>
      <dgm:spPr/>
      <dgm:t>
        <a:bodyPr/>
        <a:lstStyle/>
        <a:p>
          <a:endParaRPr lang="en-IN"/>
        </a:p>
      </dgm:t>
    </dgm:pt>
    <dgm:pt modelId="{6BC16112-9504-43BB-8DD7-90BC8BA64F48}" type="sibTrans" cxnId="{528C5EBB-C39E-4036-A4C6-4065ECE921AE}">
      <dgm:prSet/>
      <dgm:spPr/>
      <dgm:t>
        <a:bodyPr/>
        <a:lstStyle/>
        <a:p>
          <a:endParaRPr lang="en-IN"/>
        </a:p>
      </dgm:t>
    </dgm:pt>
    <dgm:pt modelId="{1182E7F6-7175-4661-893F-5700DA015BC9}">
      <dgm:prSet custT="1"/>
      <dgm:spPr/>
      <dgm:t>
        <a:bodyPr/>
        <a:lstStyle/>
        <a:p>
          <a:r>
            <a:rPr lang="en-US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Gender</a:t>
          </a:r>
          <a:endParaRPr lang="en-IN" sz="6300" dirty="0"/>
        </a:p>
      </dgm:t>
    </dgm:pt>
    <dgm:pt modelId="{62AE5970-97BB-461C-829C-C6C2416F67B7}" type="parTrans" cxnId="{7B346B47-C7E5-4FD8-8E4B-425D3977A77F}">
      <dgm:prSet/>
      <dgm:spPr/>
      <dgm:t>
        <a:bodyPr/>
        <a:lstStyle/>
        <a:p>
          <a:endParaRPr lang="en-IN"/>
        </a:p>
      </dgm:t>
    </dgm:pt>
    <dgm:pt modelId="{B165909E-2DAB-4CAE-8CD6-14FC8136A4EB}" type="sibTrans" cxnId="{7B346B47-C7E5-4FD8-8E4B-425D3977A77F}">
      <dgm:prSet/>
      <dgm:spPr/>
      <dgm:t>
        <a:bodyPr/>
        <a:lstStyle/>
        <a:p>
          <a:endParaRPr lang="en-IN"/>
        </a:p>
      </dgm:t>
    </dgm:pt>
    <dgm:pt modelId="{060DA098-8329-45E5-BFDB-4BD647256D0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/>
            <a:t>Characteristics</a:t>
          </a:r>
          <a:endParaRPr lang="en-IN" sz="2800" dirty="0"/>
        </a:p>
      </dgm:t>
    </dgm:pt>
    <dgm:pt modelId="{A4E73636-334C-494D-8DD0-488B16F52D59}" type="parTrans" cxnId="{53835A2E-F712-47B9-839F-6B0E8B5814CE}">
      <dgm:prSet/>
      <dgm:spPr/>
      <dgm:t>
        <a:bodyPr/>
        <a:lstStyle/>
        <a:p>
          <a:endParaRPr lang="en-IN"/>
        </a:p>
      </dgm:t>
    </dgm:pt>
    <dgm:pt modelId="{5E1BC51F-08E4-4702-A851-DBBB02F3E5D5}" type="sibTrans" cxnId="{53835A2E-F712-47B9-839F-6B0E8B5814CE}">
      <dgm:prSet/>
      <dgm:spPr/>
      <dgm:t>
        <a:bodyPr/>
        <a:lstStyle/>
        <a:p>
          <a:endParaRPr lang="en-IN"/>
        </a:p>
      </dgm:t>
    </dgm:pt>
    <dgm:pt modelId="{4BCAA4C9-1A85-4018-8D2B-9EAE0B4A60B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/>
            <a:t>Roles and responsibilities</a:t>
          </a:r>
          <a:endParaRPr lang="en-IN" sz="2800" dirty="0"/>
        </a:p>
      </dgm:t>
    </dgm:pt>
    <dgm:pt modelId="{05FF312D-A5A3-4C30-818E-8DC4F2CD1EEB}" type="parTrans" cxnId="{FE9261BE-F7A6-49E3-B12B-21E0ECB2B296}">
      <dgm:prSet/>
      <dgm:spPr/>
      <dgm:t>
        <a:bodyPr/>
        <a:lstStyle/>
        <a:p>
          <a:endParaRPr lang="en-IN"/>
        </a:p>
      </dgm:t>
    </dgm:pt>
    <dgm:pt modelId="{D6BBB963-EEA3-4CCF-8A06-77861C0BEE18}" type="sibTrans" cxnId="{FE9261BE-F7A6-49E3-B12B-21E0ECB2B296}">
      <dgm:prSet/>
      <dgm:spPr/>
      <dgm:t>
        <a:bodyPr/>
        <a:lstStyle/>
        <a:p>
          <a:endParaRPr lang="en-IN"/>
        </a:p>
      </dgm:t>
    </dgm:pt>
    <dgm:pt modelId="{70CCA6AF-7B0B-47AF-893D-AF625437FA5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/>
            <a:t>Access and control over resources</a:t>
          </a:r>
          <a:endParaRPr lang="en-IN" sz="2800" dirty="0"/>
        </a:p>
      </dgm:t>
    </dgm:pt>
    <dgm:pt modelId="{B7BE79E9-7800-4871-B999-19E68BEB1D4F}" type="parTrans" cxnId="{CA13F9DA-8DDD-4804-AE49-5969D16CC552}">
      <dgm:prSet/>
      <dgm:spPr/>
      <dgm:t>
        <a:bodyPr/>
        <a:lstStyle/>
        <a:p>
          <a:endParaRPr lang="en-IN"/>
        </a:p>
      </dgm:t>
    </dgm:pt>
    <dgm:pt modelId="{BC2C9998-7412-44E5-8C8C-A2942C96CE98}" type="sibTrans" cxnId="{CA13F9DA-8DDD-4804-AE49-5969D16CC552}">
      <dgm:prSet/>
      <dgm:spPr/>
      <dgm:t>
        <a:bodyPr/>
        <a:lstStyle/>
        <a:p>
          <a:endParaRPr lang="en-IN"/>
        </a:p>
      </dgm:t>
    </dgm:pt>
    <dgm:pt modelId="{1775EF6D-FF8A-455E-8259-886F746AD7F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Seen as biological and physical</a:t>
          </a:r>
          <a:endParaRPr lang="en-IN" sz="3200" dirty="0"/>
        </a:p>
      </dgm:t>
    </dgm:pt>
    <dgm:pt modelId="{D25E8769-81C4-4326-B08A-0FC52BDA71AF}" type="parTrans" cxnId="{D52B4862-59EC-4793-9014-4B23C0AAF240}">
      <dgm:prSet/>
      <dgm:spPr/>
      <dgm:t>
        <a:bodyPr/>
        <a:lstStyle/>
        <a:p>
          <a:endParaRPr lang="en-IN"/>
        </a:p>
      </dgm:t>
    </dgm:pt>
    <dgm:pt modelId="{A45127EB-E42A-4592-A032-BC16BDA58638}" type="sibTrans" cxnId="{D52B4862-59EC-4793-9014-4B23C0AAF240}">
      <dgm:prSet/>
      <dgm:spPr/>
      <dgm:t>
        <a:bodyPr/>
        <a:lstStyle/>
        <a:p>
          <a:endParaRPr lang="en-IN"/>
        </a:p>
      </dgm:t>
    </dgm:pt>
    <dgm:pt modelId="{35C0D77D-D295-48DA-8A86-EB8109018565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>
              <a:ln w="0"/>
              <a:solidFill>
                <a:schemeClr val="tx1"/>
              </a:solidFill>
              <a:effectLst/>
            </a:rPr>
            <a:t>Genitalia, chromosomes, hormones</a:t>
          </a:r>
        </a:p>
      </dgm:t>
    </dgm:pt>
    <dgm:pt modelId="{AF65FDB5-0604-4942-9C7A-A2FF455217DC}" type="parTrans" cxnId="{366175CC-CB09-4755-A191-91AA778F1304}">
      <dgm:prSet/>
      <dgm:spPr/>
      <dgm:t>
        <a:bodyPr/>
        <a:lstStyle/>
        <a:p>
          <a:endParaRPr lang="en-IN"/>
        </a:p>
      </dgm:t>
    </dgm:pt>
    <dgm:pt modelId="{2EA9B2DA-BF97-4345-BBDA-C55EE391F710}" type="sibTrans" cxnId="{366175CC-CB09-4755-A191-91AA778F1304}">
      <dgm:prSet/>
      <dgm:spPr/>
      <dgm:t>
        <a:bodyPr/>
        <a:lstStyle/>
        <a:p>
          <a:endParaRPr lang="en-IN"/>
        </a:p>
      </dgm:t>
    </dgm:pt>
    <dgm:pt modelId="{64A4B051-A172-4EBA-8E78-090E38A9C49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b="1" dirty="0"/>
            <a:t>Socio-cultural definition of men and women in terms of expectations of </a:t>
          </a:r>
          <a:endParaRPr lang="en-IN" sz="2800" dirty="0"/>
        </a:p>
      </dgm:t>
    </dgm:pt>
    <dgm:pt modelId="{26F852AC-2B42-4892-8FC5-28D8C731BC7C}" type="parTrans" cxnId="{E8C79D60-7863-4439-A28D-4CB58F67C6E6}">
      <dgm:prSet/>
      <dgm:spPr/>
      <dgm:t>
        <a:bodyPr/>
        <a:lstStyle/>
        <a:p>
          <a:endParaRPr lang="en-IN"/>
        </a:p>
      </dgm:t>
    </dgm:pt>
    <dgm:pt modelId="{84447A8A-BD0A-47C5-85C5-909F093492A7}" type="sibTrans" cxnId="{E8C79D60-7863-4439-A28D-4CB58F67C6E6}">
      <dgm:prSet/>
      <dgm:spPr/>
      <dgm:t>
        <a:bodyPr/>
        <a:lstStyle/>
        <a:p>
          <a:endParaRPr lang="en-IN"/>
        </a:p>
      </dgm:t>
    </dgm:pt>
    <dgm:pt modelId="{072914B6-B8F3-4F79-BC44-BD3639D97E2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Masculinity/Femininity are learnt behaviours</a:t>
          </a:r>
          <a:endParaRPr lang="en-IN" sz="2800" dirty="0"/>
        </a:p>
      </dgm:t>
    </dgm:pt>
    <dgm:pt modelId="{59C3325B-4BB6-4814-AAD5-897F817255BD}" type="parTrans" cxnId="{C6D7A93B-5113-461A-BA6F-493F5FA4D46F}">
      <dgm:prSet/>
      <dgm:spPr/>
      <dgm:t>
        <a:bodyPr/>
        <a:lstStyle/>
        <a:p>
          <a:endParaRPr lang="en-IN"/>
        </a:p>
      </dgm:t>
    </dgm:pt>
    <dgm:pt modelId="{1A42DDDE-FF56-40AC-BF63-361F9FB431E8}" type="sibTrans" cxnId="{C6D7A93B-5113-461A-BA6F-493F5FA4D46F}">
      <dgm:prSet/>
      <dgm:spPr/>
      <dgm:t>
        <a:bodyPr/>
        <a:lstStyle/>
        <a:p>
          <a:endParaRPr lang="en-IN"/>
        </a:p>
      </dgm:t>
    </dgm:pt>
    <dgm:pt modelId="{F6402DEF-E877-40EA-993D-E35EC0589D8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800" dirty="0">
              <a:ln w="0"/>
              <a:solidFill>
                <a:schemeClr val="tx1"/>
              </a:solidFill>
              <a:effectLst/>
            </a:rPr>
            <a:t>Cultural, changeable, challengeable	</a:t>
          </a:r>
          <a:endParaRPr lang="en-US" sz="4000" dirty="0">
            <a:ln w="0"/>
            <a:solidFill>
              <a:schemeClr val="tx1"/>
            </a:solidFill>
            <a:effectLst/>
          </a:endParaRPr>
        </a:p>
      </dgm:t>
    </dgm:pt>
    <dgm:pt modelId="{BA2B02AC-8040-477F-A6D9-FC0154E70B90}" type="parTrans" cxnId="{42E77A26-A741-4687-A433-97A9786B53D7}">
      <dgm:prSet/>
      <dgm:spPr/>
      <dgm:t>
        <a:bodyPr/>
        <a:lstStyle/>
        <a:p>
          <a:endParaRPr lang="en-IN"/>
        </a:p>
      </dgm:t>
    </dgm:pt>
    <dgm:pt modelId="{F4503B60-A247-421D-9A7F-11A3FA084DB5}" type="sibTrans" cxnId="{42E77A26-A741-4687-A433-97A9786B53D7}">
      <dgm:prSet/>
      <dgm:spPr/>
      <dgm:t>
        <a:bodyPr/>
        <a:lstStyle/>
        <a:p>
          <a:endParaRPr lang="en-IN"/>
        </a:p>
      </dgm:t>
    </dgm:pt>
    <dgm:pt modelId="{FD0FEEBE-A15F-48E2-B69A-94DB891C7FA6}" type="pres">
      <dgm:prSet presAssocID="{FD7C551E-FA67-402E-BF56-98D3259AA60D}" presName="Name0" presStyleCnt="0">
        <dgm:presLayoutVars>
          <dgm:dir/>
          <dgm:animLvl val="lvl"/>
          <dgm:resizeHandles val="exact"/>
        </dgm:presLayoutVars>
      </dgm:prSet>
      <dgm:spPr/>
    </dgm:pt>
    <dgm:pt modelId="{C9476AD1-27AA-4527-BB80-0DA9F9F4A6A7}" type="pres">
      <dgm:prSet presAssocID="{1E04E991-C4AC-41E6-B6EE-E6FA27365332}" presName="linNode" presStyleCnt="0"/>
      <dgm:spPr/>
    </dgm:pt>
    <dgm:pt modelId="{74C945AB-20DD-4A0F-B1DE-B6F6F372FF74}" type="pres">
      <dgm:prSet presAssocID="{1E04E991-C4AC-41E6-B6EE-E6FA27365332}" presName="parentText" presStyleLbl="node1" presStyleIdx="0" presStyleCnt="2" custScaleX="70906" custScaleY="54582">
        <dgm:presLayoutVars>
          <dgm:chMax val="1"/>
          <dgm:bulletEnabled val="1"/>
        </dgm:presLayoutVars>
      </dgm:prSet>
      <dgm:spPr/>
    </dgm:pt>
    <dgm:pt modelId="{27CAB959-F985-4F93-9ADE-8AC4E072184B}" type="pres">
      <dgm:prSet presAssocID="{1E04E991-C4AC-41E6-B6EE-E6FA27365332}" presName="descendantText" presStyleLbl="alignAccFollowNode1" presStyleIdx="0" presStyleCnt="2" custScaleX="129928">
        <dgm:presLayoutVars>
          <dgm:bulletEnabled val="1"/>
        </dgm:presLayoutVars>
      </dgm:prSet>
      <dgm:spPr/>
    </dgm:pt>
    <dgm:pt modelId="{80CF57E7-2D37-44A9-8B1C-D17EC7DD0427}" type="pres">
      <dgm:prSet presAssocID="{7F95DB7D-0D14-4D18-A887-3E67AD81FBB8}" presName="sp" presStyleCnt="0"/>
      <dgm:spPr/>
    </dgm:pt>
    <dgm:pt modelId="{896E3569-0919-4222-9395-08564563CACD}" type="pres">
      <dgm:prSet presAssocID="{1182E7F6-7175-4661-893F-5700DA015BC9}" presName="linNode" presStyleCnt="0"/>
      <dgm:spPr/>
    </dgm:pt>
    <dgm:pt modelId="{500A5ACE-457D-4FD6-8A08-376C92B2EB98}" type="pres">
      <dgm:prSet presAssocID="{1182E7F6-7175-4661-893F-5700DA015BC9}" presName="parentText" presStyleLbl="node1" presStyleIdx="1" presStyleCnt="2" custScaleX="75209" custScaleY="52682">
        <dgm:presLayoutVars>
          <dgm:chMax val="1"/>
          <dgm:bulletEnabled val="1"/>
        </dgm:presLayoutVars>
      </dgm:prSet>
      <dgm:spPr/>
    </dgm:pt>
    <dgm:pt modelId="{4FE08701-20CD-45DA-B060-45A4DFD5280D}" type="pres">
      <dgm:prSet presAssocID="{1182E7F6-7175-4661-893F-5700DA015BC9}" presName="descendantText" presStyleLbl="alignAccFollowNode1" presStyleIdx="1" presStyleCnt="2" custScaleX="121383" custScaleY="134264">
        <dgm:presLayoutVars>
          <dgm:bulletEnabled val="1"/>
        </dgm:presLayoutVars>
      </dgm:prSet>
      <dgm:spPr/>
    </dgm:pt>
  </dgm:ptLst>
  <dgm:cxnLst>
    <dgm:cxn modelId="{8ECC0B10-C749-479B-912E-3B8A316650FF}" type="presOf" srcId="{70CCA6AF-7B0B-47AF-893D-AF625437FA52}" destId="{4FE08701-20CD-45DA-B060-45A4DFD5280D}" srcOrd="0" destOrd="3" presId="urn:microsoft.com/office/officeart/2005/8/layout/vList5"/>
    <dgm:cxn modelId="{01FFE81D-67A5-4009-AA09-61160E4D6608}" type="presOf" srcId="{F6402DEF-E877-40EA-993D-E35EC0589D83}" destId="{4FE08701-20CD-45DA-B060-45A4DFD5280D}" srcOrd="0" destOrd="5" presId="urn:microsoft.com/office/officeart/2005/8/layout/vList5"/>
    <dgm:cxn modelId="{42E77A26-A741-4687-A433-97A9786B53D7}" srcId="{1182E7F6-7175-4661-893F-5700DA015BC9}" destId="{F6402DEF-E877-40EA-993D-E35EC0589D83}" srcOrd="2" destOrd="0" parTransId="{BA2B02AC-8040-477F-A6D9-FC0154E70B90}" sibTransId="{F4503B60-A247-421D-9A7F-11A3FA084DB5}"/>
    <dgm:cxn modelId="{53835A2E-F712-47B9-839F-6B0E8B5814CE}" srcId="{64A4B051-A172-4EBA-8E78-090E38A9C49D}" destId="{060DA098-8329-45E5-BFDB-4BD647256D05}" srcOrd="0" destOrd="0" parTransId="{A4E73636-334C-494D-8DD0-488B16F52D59}" sibTransId="{5E1BC51F-08E4-4702-A851-DBBB02F3E5D5}"/>
    <dgm:cxn modelId="{E6027B37-C511-4841-B071-C3C3FB0785DB}" type="presOf" srcId="{FD7C551E-FA67-402E-BF56-98D3259AA60D}" destId="{FD0FEEBE-A15F-48E2-B69A-94DB891C7FA6}" srcOrd="0" destOrd="0" presId="urn:microsoft.com/office/officeart/2005/8/layout/vList5"/>
    <dgm:cxn modelId="{982FFD3A-6B09-4C5D-AC14-7ADB81A04A33}" type="presOf" srcId="{1182E7F6-7175-4661-893F-5700DA015BC9}" destId="{500A5ACE-457D-4FD6-8A08-376C92B2EB98}" srcOrd="0" destOrd="0" presId="urn:microsoft.com/office/officeart/2005/8/layout/vList5"/>
    <dgm:cxn modelId="{C6D7A93B-5113-461A-BA6F-493F5FA4D46F}" srcId="{1182E7F6-7175-4661-893F-5700DA015BC9}" destId="{072914B6-B8F3-4F79-BC44-BD3639D97E20}" srcOrd="1" destOrd="0" parTransId="{59C3325B-4BB6-4814-AAD5-897F817255BD}" sibTransId="{1A42DDDE-FF56-40AC-BF63-361F9FB431E8}"/>
    <dgm:cxn modelId="{F6D5C83E-870A-4BB5-9EDA-9D4C0C47F5F6}" type="presOf" srcId="{35C0D77D-D295-48DA-8A86-EB8109018565}" destId="{27CAB959-F985-4F93-9ADE-8AC4E072184B}" srcOrd="0" destOrd="2" presId="urn:microsoft.com/office/officeart/2005/8/layout/vList5"/>
    <dgm:cxn modelId="{E8C79D60-7863-4439-A28D-4CB58F67C6E6}" srcId="{1182E7F6-7175-4661-893F-5700DA015BC9}" destId="{64A4B051-A172-4EBA-8E78-090E38A9C49D}" srcOrd="0" destOrd="0" parTransId="{26F852AC-2B42-4892-8FC5-28D8C731BC7C}" sibTransId="{84447A8A-BD0A-47C5-85C5-909F093492A7}"/>
    <dgm:cxn modelId="{D52B4862-59EC-4793-9014-4B23C0AAF240}" srcId="{1E04E991-C4AC-41E6-B6EE-E6FA27365332}" destId="{1775EF6D-FF8A-455E-8259-886F746AD7F3}" srcOrd="1" destOrd="0" parTransId="{D25E8769-81C4-4326-B08A-0FC52BDA71AF}" sibTransId="{A45127EB-E42A-4592-A032-BC16BDA58638}"/>
    <dgm:cxn modelId="{7B346B47-C7E5-4FD8-8E4B-425D3977A77F}" srcId="{FD7C551E-FA67-402E-BF56-98D3259AA60D}" destId="{1182E7F6-7175-4661-893F-5700DA015BC9}" srcOrd="1" destOrd="0" parTransId="{62AE5970-97BB-461C-829C-C6C2416F67B7}" sibTransId="{B165909E-2DAB-4CAE-8CD6-14FC8136A4EB}"/>
    <dgm:cxn modelId="{D0B15556-ABC6-461B-9BC3-BE87FDF275D4}" srcId="{FD7C551E-FA67-402E-BF56-98D3259AA60D}" destId="{1E04E991-C4AC-41E6-B6EE-E6FA27365332}" srcOrd="0" destOrd="0" parTransId="{CB9EF765-9B7D-4DFA-AF22-3B3DD72B53BA}" sibTransId="{7F95DB7D-0D14-4D18-A887-3E67AD81FBB8}"/>
    <dgm:cxn modelId="{AEC5C779-97B9-483F-8639-F1A5215DC3DD}" type="presOf" srcId="{5A6E2BF1-2A95-46F4-9CE0-E7CDB7048BE4}" destId="{27CAB959-F985-4F93-9ADE-8AC4E072184B}" srcOrd="0" destOrd="0" presId="urn:microsoft.com/office/officeart/2005/8/layout/vList5"/>
    <dgm:cxn modelId="{7E188785-03F4-485C-9CBC-5C841ABA77E3}" type="presOf" srcId="{072914B6-B8F3-4F79-BC44-BD3639D97E20}" destId="{4FE08701-20CD-45DA-B060-45A4DFD5280D}" srcOrd="0" destOrd="4" presId="urn:microsoft.com/office/officeart/2005/8/layout/vList5"/>
    <dgm:cxn modelId="{33D26CAD-7809-4C56-9E9F-B709DB8681B1}" type="presOf" srcId="{4BCAA4C9-1A85-4018-8D2B-9EAE0B4A60BC}" destId="{4FE08701-20CD-45DA-B060-45A4DFD5280D}" srcOrd="0" destOrd="2" presId="urn:microsoft.com/office/officeart/2005/8/layout/vList5"/>
    <dgm:cxn modelId="{528C5EBB-C39E-4036-A4C6-4065ECE921AE}" srcId="{1E04E991-C4AC-41E6-B6EE-E6FA27365332}" destId="{5A6E2BF1-2A95-46F4-9CE0-E7CDB7048BE4}" srcOrd="0" destOrd="0" parTransId="{482E7A91-7CD4-4BFA-8D17-200DD6BF25D9}" sibTransId="{6BC16112-9504-43BB-8DD7-90BC8BA64F48}"/>
    <dgm:cxn modelId="{FE9261BE-F7A6-49E3-B12B-21E0ECB2B296}" srcId="{64A4B051-A172-4EBA-8E78-090E38A9C49D}" destId="{4BCAA4C9-1A85-4018-8D2B-9EAE0B4A60BC}" srcOrd="1" destOrd="0" parTransId="{05FF312D-A5A3-4C30-818E-8DC4F2CD1EEB}" sibTransId="{D6BBB963-EEA3-4CCF-8A06-77861C0BEE18}"/>
    <dgm:cxn modelId="{366175CC-CB09-4755-A191-91AA778F1304}" srcId="{1775EF6D-FF8A-455E-8259-886F746AD7F3}" destId="{35C0D77D-D295-48DA-8A86-EB8109018565}" srcOrd="0" destOrd="0" parTransId="{AF65FDB5-0604-4942-9C7A-A2FF455217DC}" sibTransId="{2EA9B2DA-BF97-4345-BBDA-C55EE391F710}"/>
    <dgm:cxn modelId="{CD2D53D9-7366-4933-A819-C5543C480C80}" type="presOf" srcId="{060DA098-8329-45E5-BFDB-4BD647256D05}" destId="{4FE08701-20CD-45DA-B060-45A4DFD5280D}" srcOrd="0" destOrd="1" presId="urn:microsoft.com/office/officeart/2005/8/layout/vList5"/>
    <dgm:cxn modelId="{CA13F9DA-8DDD-4804-AE49-5969D16CC552}" srcId="{64A4B051-A172-4EBA-8E78-090E38A9C49D}" destId="{70CCA6AF-7B0B-47AF-893D-AF625437FA52}" srcOrd="2" destOrd="0" parTransId="{B7BE79E9-7800-4871-B999-19E68BEB1D4F}" sibTransId="{BC2C9998-7412-44E5-8C8C-A2942C96CE98}"/>
    <dgm:cxn modelId="{0D91D4E3-7BBA-472A-A04B-67FA0655D871}" type="presOf" srcId="{1775EF6D-FF8A-455E-8259-886F746AD7F3}" destId="{27CAB959-F985-4F93-9ADE-8AC4E072184B}" srcOrd="0" destOrd="1" presId="urn:microsoft.com/office/officeart/2005/8/layout/vList5"/>
    <dgm:cxn modelId="{D399BFFB-A989-4927-8289-400BF955234A}" type="presOf" srcId="{1E04E991-C4AC-41E6-B6EE-E6FA27365332}" destId="{74C945AB-20DD-4A0F-B1DE-B6F6F372FF74}" srcOrd="0" destOrd="0" presId="urn:microsoft.com/office/officeart/2005/8/layout/vList5"/>
    <dgm:cxn modelId="{45968AFE-69AF-4145-A590-8FD3B9EB8DBC}" type="presOf" srcId="{64A4B051-A172-4EBA-8E78-090E38A9C49D}" destId="{4FE08701-20CD-45DA-B060-45A4DFD5280D}" srcOrd="0" destOrd="0" presId="urn:microsoft.com/office/officeart/2005/8/layout/vList5"/>
    <dgm:cxn modelId="{B463B87A-E98F-4367-84F3-2CA58F406ABB}" type="presParOf" srcId="{FD0FEEBE-A15F-48E2-B69A-94DB891C7FA6}" destId="{C9476AD1-27AA-4527-BB80-0DA9F9F4A6A7}" srcOrd="0" destOrd="0" presId="urn:microsoft.com/office/officeart/2005/8/layout/vList5"/>
    <dgm:cxn modelId="{F8CE6336-A03B-4FF8-AFD0-D16DC8BF9972}" type="presParOf" srcId="{C9476AD1-27AA-4527-BB80-0DA9F9F4A6A7}" destId="{74C945AB-20DD-4A0F-B1DE-B6F6F372FF74}" srcOrd="0" destOrd="0" presId="urn:microsoft.com/office/officeart/2005/8/layout/vList5"/>
    <dgm:cxn modelId="{C81646FD-0595-4E96-BCB3-A68D41A841AD}" type="presParOf" srcId="{C9476AD1-27AA-4527-BB80-0DA9F9F4A6A7}" destId="{27CAB959-F985-4F93-9ADE-8AC4E072184B}" srcOrd="1" destOrd="0" presId="urn:microsoft.com/office/officeart/2005/8/layout/vList5"/>
    <dgm:cxn modelId="{F04AA6E7-0FC3-4E35-AFCF-C5A59D8747E0}" type="presParOf" srcId="{FD0FEEBE-A15F-48E2-B69A-94DB891C7FA6}" destId="{80CF57E7-2D37-44A9-8B1C-D17EC7DD0427}" srcOrd="1" destOrd="0" presId="urn:microsoft.com/office/officeart/2005/8/layout/vList5"/>
    <dgm:cxn modelId="{B3E65CA2-2A56-4B67-9DBF-5A98B480749B}" type="presParOf" srcId="{FD0FEEBE-A15F-48E2-B69A-94DB891C7FA6}" destId="{896E3569-0919-4222-9395-08564563CACD}" srcOrd="2" destOrd="0" presId="urn:microsoft.com/office/officeart/2005/8/layout/vList5"/>
    <dgm:cxn modelId="{5096C8E0-DA3B-4A7E-81A2-E4CAC5844059}" type="presParOf" srcId="{896E3569-0919-4222-9395-08564563CACD}" destId="{500A5ACE-457D-4FD6-8A08-376C92B2EB98}" srcOrd="0" destOrd="0" presId="urn:microsoft.com/office/officeart/2005/8/layout/vList5"/>
    <dgm:cxn modelId="{E4D4941D-E724-4206-B930-5CC25AB408BD}" type="presParOf" srcId="{896E3569-0919-4222-9395-08564563CACD}" destId="{4FE08701-20CD-45DA-B060-45A4DFD528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837110-6B03-4A80-B404-350B7A736AAF}" type="doc">
      <dgm:prSet loTypeId="urn:microsoft.com/office/officeart/2005/8/layout/vList4" loCatId="list" qsTypeId="urn:microsoft.com/office/officeart/2005/8/quickstyle/simple3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9217323B-145A-4375-AE4B-1BDD848C37E2}">
      <dgm:prSet custT="1"/>
      <dgm:spPr/>
      <dgm:t>
        <a:bodyPr/>
        <a:lstStyle/>
        <a:p>
          <a:pPr rtl="0"/>
          <a:r>
            <a:rPr lang="en-US" sz="3600" dirty="0">
              <a:latin typeface="Calibri" pitchFamily="34" charset="0"/>
              <a:cs typeface="Calibri" pitchFamily="34" charset="0"/>
            </a:rPr>
            <a:t>Each group to draw a large tree, including roots, trunk, and branches</a:t>
          </a:r>
          <a:endParaRPr lang="en-IN" sz="3600" dirty="0">
            <a:latin typeface="Calibri" pitchFamily="34" charset="0"/>
            <a:cs typeface="Calibri" pitchFamily="34" charset="0"/>
          </a:endParaRPr>
        </a:p>
      </dgm:t>
    </dgm:pt>
    <dgm:pt modelId="{C8ABC63F-7D6D-4315-93A0-8A6FCB19BA1C}" type="parTrans" cxnId="{6D9F0E7E-143A-4BD3-A7AC-3B9699B54E51}">
      <dgm:prSet/>
      <dgm:spPr/>
      <dgm:t>
        <a:bodyPr/>
        <a:lstStyle/>
        <a:p>
          <a:endParaRPr lang="en-IN" sz="2400"/>
        </a:p>
      </dgm:t>
    </dgm:pt>
    <dgm:pt modelId="{7C9F12BC-75A5-45DD-8AEC-51B3E5CD1AB1}" type="sibTrans" cxnId="{6D9F0E7E-143A-4BD3-A7AC-3B9699B54E51}">
      <dgm:prSet/>
      <dgm:spPr/>
      <dgm:t>
        <a:bodyPr/>
        <a:lstStyle/>
        <a:p>
          <a:endParaRPr lang="en-IN" sz="2400"/>
        </a:p>
      </dgm:t>
    </dgm:pt>
    <dgm:pt modelId="{A7F24453-BA40-4F0E-B76F-691FEA803432}">
      <dgm:prSet custT="1"/>
      <dgm:spPr/>
      <dgm:t>
        <a:bodyPr/>
        <a:lstStyle/>
        <a:p>
          <a:pPr rtl="0"/>
          <a:r>
            <a:rPr lang="en-US" sz="3600" dirty="0">
              <a:latin typeface="Calibri" pitchFamily="34" charset="0"/>
              <a:cs typeface="Calibri" pitchFamily="34" charset="0"/>
            </a:rPr>
            <a:t>Identify popular sayings/proverbs/beliefs about men and women respectively and write them on the roots</a:t>
          </a:r>
          <a:endParaRPr lang="en-IN" sz="3600" dirty="0">
            <a:latin typeface="Calibri" pitchFamily="34" charset="0"/>
            <a:cs typeface="Calibri" pitchFamily="34" charset="0"/>
          </a:endParaRPr>
        </a:p>
      </dgm:t>
    </dgm:pt>
    <dgm:pt modelId="{3A2FAF85-F7DD-440A-B6B9-4F4610675B27}" type="parTrans" cxnId="{34C63238-D235-4679-AA11-8260A2031B60}">
      <dgm:prSet/>
      <dgm:spPr/>
      <dgm:t>
        <a:bodyPr/>
        <a:lstStyle/>
        <a:p>
          <a:endParaRPr lang="en-IN" sz="2400"/>
        </a:p>
      </dgm:t>
    </dgm:pt>
    <dgm:pt modelId="{3560E013-BDF5-4EEE-9920-8329B7E4E346}" type="sibTrans" cxnId="{34C63238-D235-4679-AA11-8260A2031B60}">
      <dgm:prSet/>
      <dgm:spPr/>
      <dgm:t>
        <a:bodyPr/>
        <a:lstStyle/>
        <a:p>
          <a:endParaRPr lang="en-IN" sz="2400"/>
        </a:p>
      </dgm:t>
    </dgm:pt>
    <dgm:pt modelId="{BD4D6EB6-F42A-4404-B870-653871A5D1A2}">
      <dgm:prSet custT="1"/>
      <dgm:spPr/>
      <dgm:t>
        <a:bodyPr/>
        <a:lstStyle/>
        <a:p>
          <a:pPr rtl="0"/>
          <a:r>
            <a:rPr lang="en-US" sz="3600" dirty="0">
              <a:latin typeface="Calibri" pitchFamily="34" charset="0"/>
              <a:cs typeface="Calibri" pitchFamily="34" charset="0"/>
            </a:rPr>
            <a:t>Identify institutions through which the messages  are passed on. Write on the trunk.</a:t>
          </a:r>
          <a:endParaRPr lang="en-IN" sz="3600" dirty="0">
            <a:latin typeface="Calibri" pitchFamily="34" charset="0"/>
            <a:cs typeface="Calibri" pitchFamily="34" charset="0"/>
          </a:endParaRPr>
        </a:p>
      </dgm:t>
    </dgm:pt>
    <dgm:pt modelId="{234046B4-292C-496C-8F9E-15014E4B2AE8}" type="parTrans" cxnId="{BAE5B3CF-ABE6-4922-B603-D76A283D7A20}">
      <dgm:prSet/>
      <dgm:spPr/>
      <dgm:t>
        <a:bodyPr/>
        <a:lstStyle/>
        <a:p>
          <a:endParaRPr lang="en-IN" sz="2400"/>
        </a:p>
      </dgm:t>
    </dgm:pt>
    <dgm:pt modelId="{8BFF9020-DD43-4D3D-B4EF-9A281477D88B}" type="sibTrans" cxnId="{BAE5B3CF-ABE6-4922-B603-D76A283D7A20}">
      <dgm:prSet/>
      <dgm:spPr/>
      <dgm:t>
        <a:bodyPr/>
        <a:lstStyle/>
        <a:p>
          <a:endParaRPr lang="en-IN" sz="2400"/>
        </a:p>
      </dgm:t>
    </dgm:pt>
    <dgm:pt modelId="{4F88CCFA-E708-4E00-AC23-DDF6DFF5D474}">
      <dgm:prSet custT="1"/>
      <dgm:spPr/>
      <dgm:t>
        <a:bodyPr/>
        <a:lstStyle/>
        <a:p>
          <a:pPr rtl="0"/>
          <a:r>
            <a:rPr lang="en-US" sz="3600" dirty="0">
              <a:latin typeface="Calibri" pitchFamily="34" charset="0"/>
              <a:cs typeface="Calibri" pitchFamily="34" charset="0"/>
            </a:rPr>
            <a:t>Now identify the outcomes or impact of each message written on the roots. Write these on the branches.</a:t>
          </a:r>
          <a:endParaRPr lang="en-IN" sz="3600" dirty="0">
            <a:latin typeface="Calibri" pitchFamily="34" charset="0"/>
            <a:cs typeface="Calibri" pitchFamily="34" charset="0"/>
          </a:endParaRPr>
        </a:p>
      </dgm:t>
    </dgm:pt>
    <dgm:pt modelId="{09BA709B-A198-45A2-BEED-C0D56C4BEA6C}" type="parTrans" cxnId="{7285BF54-37BA-46AF-BFF3-231005CD6F34}">
      <dgm:prSet/>
      <dgm:spPr/>
      <dgm:t>
        <a:bodyPr/>
        <a:lstStyle/>
        <a:p>
          <a:endParaRPr lang="en-IN" sz="2400"/>
        </a:p>
      </dgm:t>
    </dgm:pt>
    <dgm:pt modelId="{38EE16D2-9689-4E30-92BB-770EECEBC18D}" type="sibTrans" cxnId="{7285BF54-37BA-46AF-BFF3-231005CD6F34}">
      <dgm:prSet/>
      <dgm:spPr/>
      <dgm:t>
        <a:bodyPr/>
        <a:lstStyle/>
        <a:p>
          <a:endParaRPr lang="en-IN" sz="2400"/>
        </a:p>
      </dgm:t>
    </dgm:pt>
    <dgm:pt modelId="{36EED52D-EC8F-477F-91F8-A6FE932BCCCF}" type="pres">
      <dgm:prSet presAssocID="{51837110-6B03-4A80-B404-350B7A736AAF}" presName="linear" presStyleCnt="0">
        <dgm:presLayoutVars>
          <dgm:dir/>
          <dgm:resizeHandles val="exact"/>
        </dgm:presLayoutVars>
      </dgm:prSet>
      <dgm:spPr/>
    </dgm:pt>
    <dgm:pt modelId="{4B4727B8-D2B5-47A3-96CC-8437BAFDF709}" type="pres">
      <dgm:prSet presAssocID="{9217323B-145A-4375-AE4B-1BDD848C37E2}" presName="comp" presStyleCnt="0"/>
      <dgm:spPr/>
    </dgm:pt>
    <dgm:pt modelId="{4B71EC7B-7FAB-4636-85BF-C8EFFEF5FFDD}" type="pres">
      <dgm:prSet presAssocID="{9217323B-145A-4375-AE4B-1BDD848C37E2}" presName="box" presStyleLbl="node1" presStyleIdx="0" presStyleCnt="4"/>
      <dgm:spPr/>
    </dgm:pt>
    <dgm:pt modelId="{D6BE928F-749E-49FD-973D-1C74610F3B9F}" type="pres">
      <dgm:prSet presAssocID="{9217323B-145A-4375-AE4B-1BDD848C37E2}" presName="img" presStyleLbl="fgImgPlace1" presStyleIdx="0" presStyleCnt="4" custScaleX="27620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</dgm:pt>
    <dgm:pt modelId="{A04947E4-FC0F-4049-BD31-A626099D40DA}" type="pres">
      <dgm:prSet presAssocID="{9217323B-145A-4375-AE4B-1BDD848C37E2}" presName="text" presStyleLbl="node1" presStyleIdx="0" presStyleCnt="4">
        <dgm:presLayoutVars>
          <dgm:bulletEnabled val="1"/>
        </dgm:presLayoutVars>
      </dgm:prSet>
      <dgm:spPr/>
    </dgm:pt>
    <dgm:pt modelId="{F1A5536A-AD43-4540-83BB-9559F3546E11}" type="pres">
      <dgm:prSet presAssocID="{7C9F12BC-75A5-45DD-8AEC-51B3E5CD1AB1}" presName="spacer" presStyleCnt="0"/>
      <dgm:spPr/>
    </dgm:pt>
    <dgm:pt modelId="{883376AE-EF01-49BF-82F3-6979139A39AE}" type="pres">
      <dgm:prSet presAssocID="{A7F24453-BA40-4F0E-B76F-691FEA803432}" presName="comp" presStyleCnt="0"/>
      <dgm:spPr/>
    </dgm:pt>
    <dgm:pt modelId="{50909D7A-822C-4E88-8E2A-E73560909C8A}" type="pres">
      <dgm:prSet presAssocID="{A7F24453-BA40-4F0E-B76F-691FEA803432}" presName="box" presStyleLbl="node1" presStyleIdx="1" presStyleCnt="4"/>
      <dgm:spPr/>
    </dgm:pt>
    <dgm:pt modelId="{C0EB3F3C-C468-434F-821C-0523C6A1588E}" type="pres">
      <dgm:prSet presAssocID="{A7F24453-BA40-4F0E-B76F-691FEA803432}" presName="img" presStyleLbl="fgImgPlace1" presStyleIdx="1" presStyleCnt="4" custScaleX="27620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</dgm:pt>
    <dgm:pt modelId="{4EBA150D-B91D-4B93-8F0C-86A301500D8A}" type="pres">
      <dgm:prSet presAssocID="{A7F24453-BA40-4F0E-B76F-691FEA803432}" presName="text" presStyleLbl="node1" presStyleIdx="1" presStyleCnt="4">
        <dgm:presLayoutVars>
          <dgm:bulletEnabled val="1"/>
        </dgm:presLayoutVars>
      </dgm:prSet>
      <dgm:spPr/>
    </dgm:pt>
    <dgm:pt modelId="{2071E9E8-3C13-4EAC-A0D4-A8438C25CAF2}" type="pres">
      <dgm:prSet presAssocID="{3560E013-BDF5-4EEE-9920-8329B7E4E346}" presName="spacer" presStyleCnt="0"/>
      <dgm:spPr/>
    </dgm:pt>
    <dgm:pt modelId="{6BAA3957-5B1B-461E-88DB-31D0A6DFBAA8}" type="pres">
      <dgm:prSet presAssocID="{BD4D6EB6-F42A-4404-B870-653871A5D1A2}" presName="comp" presStyleCnt="0"/>
      <dgm:spPr/>
    </dgm:pt>
    <dgm:pt modelId="{DCE5AECE-8870-4801-B80F-055F41F7D34A}" type="pres">
      <dgm:prSet presAssocID="{BD4D6EB6-F42A-4404-B870-653871A5D1A2}" presName="box" presStyleLbl="node1" presStyleIdx="2" presStyleCnt="4"/>
      <dgm:spPr/>
    </dgm:pt>
    <dgm:pt modelId="{60FF59E6-97EB-4B4C-886E-48320D099932}" type="pres">
      <dgm:prSet presAssocID="{BD4D6EB6-F42A-4404-B870-653871A5D1A2}" presName="img" presStyleLbl="fgImgPlace1" presStyleIdx="2" presStyleCnt="4" custScaleX="27620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</dgm:pt>
    <dgm:pt modelId="{1B608AAC-9557-4A0E-B942-EF3FA5F3A211}" type="pres">
      <dgm:prSet presAssocID="{BD4D6EB6-F42A-4404-B870-653871A5D1A2}" presName="text" presStyleLbl="node1" presStyleIdx="2" presStyleCnt="4">
        <dgm:presLayoutVars>
          <dgm:bulletEnabled val="1"/>
        </dgm:presLayoutVars>
      </dgm:prSet>
      <dgm:spPr/>
    </dgm:pt>
    <dgm:pt modelId="{74BD2E2E-6432-4AF9-B57F-AB9B80C87365}" type="pres">
      <dgm:prSet presAssocID="{8BFF9020-DD43-4D3D-B4EF-9A281477D88B}" presName="spacer" presStyleCnt="0"/>
      <dgm:spPr/>
    </dgm:pt>
    <dgm:pt modelId="{E3F7C4F9-5383-4697-B7EF-651BEDE13AA8}" type="pres">
      <dgm:prSet presAssocID="{4F88CCFA-E708-4E00-AC23-DDF6DFF5D474}" presName="comp" presStyleCnt="0"/>
      <dgm:spPr/>
    </dgm:pt>
    <dgm:pt modelId="{5E5D8EE0-3D79-4C77-BFCD-370B918B461B}" type="pres">
      <dgm:prSet presAssocID="{4F88CCFA-E708-4E00-AC23-DDF6DFF5D474}" presName="box" presStyleLbl="node1" presStyleIdx="3" presStyleCnt="4"/>
      <dgm:spPr/>
    </dgm:pt>
    <dgm:pt modelId="{BD43611B-4E19-4BA1-83AE-BE3CE5857587}" type="pres">
      <dgm:prSet presAssocID="{4F88CCFA-E708-4E00-AC23-DDF6DFF5D474}" presName="img" presStyleLbl="fgImgPlace1" presStyleIdx="3" presStyleCnt="4" custScaleX="27620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</dgm:pt>
    <dgm:pt modelId="{C7E36E0E-6E29-4749-B468-8188DE0595A0}" type="pres">
      <dgm:prSet presAssocID="{4F88CCFA-E708-4E00-AC23-DDF6DFF5D474}" presName="text" presStyleLbl="node1" presStyleIdx="3" presStyleCnt="4">
        <dgm:presLayoutVars>
          <dgm:bulletEnabled val="1"/>
        </dgm:presLayoutVars>
      </dgm:prSet>
      <dgm:spPr/>
    </dgm:pt>
  </dgm:ptLst>
  <dgm:cxnLst>
    <dgm:cxn modelId="{7E00F930-3002-46A6-A3DF-99B4DF52F840}" type="presOf" srcId="{BD4D6EB6-F42A-4404-B870-653871A5D1A2}" destId="{DCE5AECE-8870-4801-B80F-055F41F7D34A}" srcOrd="0" destOrd="0" presId="urn:microsoft.com/office/officeart/2005/8/layout/vList4"/>
    <dgm:cxn modelId="{B1CC9934-74FA-4485-886C-99820E6DFDFF}" type="presOf" srcId="{51837110-6B03-4A80-B404-350B7A736AAF}" destId="{36EED52D-EC8F-477F-91F8-A6FE932BCCCF}" srcOrd="0" destOrd="0" presId="urn:microsoft.com/office/officeart/2005/8/layout/vList4"/>
    <dgm:cxn modelId="{34C63238-D235-4679-AA11-8260A2031B60}" srcId="{51837110-6B03-4A80-B404-350B7A736AAF}" destId="{A7F24453-BA40-4F0E-B76F-691FEA803432}" srcOrd="1" destOrd="0" parTransId="{3A2FAF85-F7DD-440A-B6B9-4F4610675B27}" sibTransId="{3560E013-BDF5-4EEE-9920-8329B7E4E346}"/>
    <dgm:cxn modelId="{36FCAB68-2759-4C6A-A5D5-AF9DFDFF8116}" type="presOf" srcId="{9217323B-145A-4375-AE4B-1BDD848C37E2}" destId="{4B71EC7B-7FAB-4636-85BF-C8EFFEF5FFDD}" srcOrd="0" destOrd="0" presId="urn:microsoft.com/office/officeart/2005/8/layout/vList4"/>
    <dgm:cxn modelId="{3BCDA252-E3E6-4F19-9137-55CFA91AC8A4}" type="presOf" srcId="{9217323B-145A-4375-AE4B-1BDD848C37E2}" destId="{A04947E4-FC0F-4049-BD31-A626099D40DA}" srcOrd="1" destOrd="0" presId="urn:microsoft.com/office/officeart/2005/8/layout/vList4"/>
    <dgm:cxn modelId="{7285BF54-37BA-46AF-BFF3-231005CD6F34}" srcId="{51837110-6B03-4A80-B404-350B7A736AAF}" destId="{4F88CCFA-E708-4E00-AC23-DDF6DFF5D474}" srcOrd="3" destOrd="0" parTransId="{09BA709B-A198-45A2-BEED-C0D56C4BEA6C}" sibTransId="{38EE16D2-9689-4E30-92BB-770EECEBC18D}"/>
    <dgm:cxn modelId="{B5CE0456-3B42-451B-9328-993595973903}" type="presOf" srcId="{BD4D6EB6-F42A-4404-B870-653871A5D1A2}" destId="{1B608AAC-9557-4A0E-B942-EF3FA5F3A211}" srcOrd="1" destOrd="0" presId="urn:microsoft.com/office/officeart/2005/8/layout/vList4"/>
    <dgm:cxn modelId="{6D9F0E7E-143A-4BD3-A7AC-3B9699B54E51}" srcId="{51837110-6B03-4A80-B404-350B7A736AAF}" destId="{9217323B-145A-4375-AE4B-1BDD848C37E2}" srcOrd="0" destOrd="0" parTransId="{C8ABC63F-7D6D-4315-93A0-8A6FCB19BA1C}" sibTransId="{7C9F12BC-75A5-45DD-8AEC-51B3E5CD1AB1}"/>
    <dgm:cxn modelId="{8EB82580-2B89-40F5-9670-7D385119A63F}" type="presOf" srcId="{4F88CCFA-E708-4E00-AC23-DDF6DFF5D474}" destId="{C7E36E0E-6E29-4749-B468-8188DE0595A0}" srcOrd="1" destOrd="0" presId="urn:microsoft.com/office/officeart/2005/8/layout/vList4"/>
    <dgm:cxn modelId="{EB1BD992-DEEF-4E54-9729-032DADE613B3}" type="presOf" srcId="{4F88CCFA-E708-4E00-AC23-DDF6DFF5D474}" destId="{5E5D8EE0-3D79-4C77-BFCD-370B918B461B}" srcOrd="0" destOrd="0" presId="urn:microsoft.com/office/officeart/2005/8/layout/vList4"/>
    <dgm:cxn modelId="{BAE5B3CF-ABE6-4922-B603-D76A283D7A20}" srcId="{51837110-6B03-4A80-B404-350B7A736AAF}" destId="{BD4D6EB6-F42A-4404-B870-653871A5D1A2}" srcOrd="2" destOrd="0" parTransId="{234046B4-292C-496C-8F9E-15014E4B2AE8}" sibTransId="{8BFF9020-DD43-4D3D-B4EF-9A281477D88B}"/>
    <dgm:cxn modelId="{DC8C5CD7-6DDC-4909-872B-228697891C6A}" type="presOf" srcId="{A7F24453-BA40-4F0E-B76F-691FEA803432}" destId="{50909D7A-822C-4E88-8E2A-E73560909C8A}" srcOrd="0" destOrd="0" presId="urn:microsoft.com/office/officeart/2005/8/layout/vList4"/>
    <dgm:cxn modelId="{855E20E6-E0AB-4574-A6CC-7F19626377AD}" type="presOf" srcId="{A7F24453-BA40-4F0E-B76F-691FEA803432}" destId="{4EBA150D-B91D-4B93-8F0C-86A301500D8A}" srcOrd="1" destOrd="0" presId="urn:microsoft.com/office/officeart/2005/8/layout/vList4"/>
    <dgm:cxn modelId="{E0247DB6-2280-48F5-9A27-11D105746CBA}" type="presParOf" srcId="{36EED52D-EC8F-477F-91F8-A6FE932BCCCF}" destId="{4B4727B8-D2B5-47A3-96CC-8437BAFDF709}" srcOrd="0" destOrd="0" presId="urn:microsoft.com/office/officeart/2005/8/layout/vList4"/>
    <dgm:cxn modelId="{64677CA8-078A-4971-890C-2F28521AE5EF}" type="presParOf" srcId="{4B4727B8-D2B5-47A3-96CC-8437BAFDF709}" destId="{4B71EC7B-7FAB-4636-85BF-C8EFFEF5FFDD}" srcOrd="0" destOrd="0" presId="urn:microsoft.com/office/officeart/2005/8/layout/vList4"/>
    <dgm:cxn modelId="{C22C001A-DAA7-4212-846F-A820CBDFB8AB}" type="presParOf" srcId="{4B4727B8-D2B5-47A3-96CC-8437BAFDF709}" destId="{D6BE928F-749E-49FD-973D-1C74610F3B9F}" srcOrd="1" destOrd="0" presId="urn:microsoft.com/office/officeart/2005/8/layout/vList4"/>
    <dgm:cxn modelId="{F0761913-2921-4D91-8AE2-6B1E866C3772}" type="presParOf" srcId="{4B4727B8-D2B5-47A3-96CC-8437BAFDF709}" destId="{A04947E4-FC0F-4049-BD31-A626099D40DA}" srcOrd="2" destOrd="0" presId="urn:microsoft.com/office/officeart/2005/8/layout/vList4"/>
    <dgm:cxn modelId="{3E358079-AF59-46E3-BDEB-2F7CB48074B2}" type="presParOf" srcId="{36EED52D-EC8F-477F-91F8-A6FE932BCCCF}" destId="{F1A5536A-AD43-4540-83BB-9559F3546E11}" srcOrd="1" destOrd="0" presId="urn:microsoft.com/office/officeart/2005/8/layout/vList4"/>
    <dgm:cxn modelId="{FEEE772D-C137-47B0-9F2E-0B3FA619DF28}" type="presParOf" srcId="{36EED52D-EC8F-477F-91F8-A6FE932BCCCF}" destId="{883376AE-EF01-49BF-82F3-6979139A39AE}" srcOrd="2" destOrd="0" presId="urn:microsoft.com/office/officeart/2005/8/layout/vList4"/>
    <dgm:cxn modelId="{7F058C68-ED29-4DA0-9E94-37E41958100A}" type="presParOf" srcId="{883376AE-EF01-49BF-82F3-6979139A39AE}" destId="{50909D7A-822C-4E88-8E2A-E73560909C8A}" srcOrd="0" destOrd="0" presId="urn:microsoft.com/office/officeart/2005/8/layout/vList4"/>
    <dgm:cxn modelId="{E75C6113-4C81-4A25-AA81-EB5AE7A62EF8}" type="presParOf" srcId="{883376AE-EF01-49BF-82F3-6979139A39AE}" destId="{C0EB3F3C-C468-434F-821C-0523C6A1588E}" srcOrd="1" destOrd="0" presId="urn:microsoft.com/office/officeart/2005/8/layout/vList4"/>
    <dgm:cxn modelId="{0323C5B3-2313-40F6-818C-4C7B6FB3D84A}" type="presParOf" srcId="{883376AE-EF01-49BF-82F3-6979139A39AE}" destId="{4EBA150D-B91D-4B93-8F0C-86A301500D8A}" srcOrd="2" destOrd="0" presId="urn:microsoft.com/office/officeart/2005/8/layout/vList4"/>
    <dgm:cxn modelId="{D0694379-4558-4C4C-8FDA-5323AB78C8E4}" type="presParOf" srcId="{36EED52D-EC8F-477F-91F8-A6FE932BCCCF}" destId="{2071E9E8-3C13-4EAC-A0D4-A8438C25CAF2}" srcOrd="3" destOrd="0" presId="urn:microsoft.com/office/officeart/2005/8/layout/vList4"/>
    <dgm:cxn modelId="{E068B1B6-843B-400C-96AF-36013B22FCB3}" type="presParOf" srcId="{36EED52D-EC8F-477F-91F8-A6FE932BCCCF}" destId="{6BAA3957-5B1B-461E-88DB-31D0A6DFBAA8}" srcOrd="4" destOrd="0" presId="urn:microsoft.com/office/officeart/2005/8/layout/vList4"/>
    <dgm:cxn modelId="{6BDCACA5-4A5F-44B3-B257-784D9B353A23}" type="presParOf" srcId="{6BAA3957-5B1B-461E-88DB-31D0A6DFBAA8}" destId="{DCE5AECE-8870-4801-B80F-055F41F7D34A}" srcOrd="0" destOrd="0" presId="urn:microsoft.com/office/officeart/2005/8/layout/vList4"/>
    <dgm:cxn modelId="{CB02E0F0-EC7A-4CFF-B49F-20889930D541}" type="presParOf" srcId="{6BAA3957-5B1B-461E-88DB-31D0A6DFBAA8}" destId="{60FF59E6-97EB-4B4C-886E-48320D099932}" srcOrd="1" destOrd="0" presId="urn:microsoft.com/office/officeart/2005/8/layout/vList4"/>
    <dgm:cxn modelId="{7987969F-A4CF-4E7D-B2F5-58E9B526D38B}" type="presParOf" srcId="{6BAA3957-5B1B-461E-88DB-31D0A6DFBAA8}" destId="{1B608AAC-9557-4A0E-B942-EF3FA5F3A211}" srcOrd="2" destOrd="0" presId="urn:microsoft.com/office/officeart/2005/8/layout/vList4"/>
    <dgm:cxn modelId="{94B680D5-C971-4C22-8780-7FD36A2B6CF5}" type="presParOf" srcId="{36EED52D-EC8F-477F-91F8-A6FE932BCCCF}" destId="{74BD2E2E-6432-4AF9-B57F-AB9B80C87365}" srcOrd="5" destOrd="0" presId="urn:microsoft.com/office/officeart/2005/8/layout/vList4"/>
    <dgm:cxn modelId="{E731FF75-CFA2-4F27-B3BA-DE937DF43D19}" type="presParOf" srcId="{36EED52D-EC8F-477F-91F8-A6FE932BCCCF}" destId="{E3F7C4F9-5383-4697-B7EF-651BEDE13AA8}" srcOrd="6" destOrd="0" presId="urn:microsoft.com/office/officeart/2005/8/layout/vList4"/>
    <dgm:cxn modelId="{F1AF1483-E77B-4C1C-AE0A-427876745B3F}" type="presParOf" srcId="{E3F7C4F9-5383-4697-B7EF-651BEDE13AA8}" destId="{5E5D8EE0-3D79-4C77-BFCD-370B918B461B}" srcOrd="0" destOrd="0" presId="urn:microsoft.com/office/officeart/2005/8/layout/vList4"/>
    <dgm:cxn modelId="{1C4BC957-46CD-4AC3-A334-5EF8927DC219}" type="presParOf" srcId="{E3F7C4F9-5383-4697-B7EF-651BEDE13AA8}" destId="{BD43611B-4E19-4BA1-83AE-BE3CE5857587}" srcOrd="1" destOrd="0" presId="urn:microsoft.com/office/officeart/2005/8/layout/vList4"/>
    <dgm:cxn modelId="{DA2C41F3-8A94-497D-A226-AD4034CB169C}" type="presParOf" srcId="{E3F7C4F9-5383-4697-B7EF-651BEDE13AA8}" destId="{C7E36E0E-6E29-4749-B468-8188DE0595A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C23870-3D07-431F-909F-8B0033D45785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ECBE99B-603F-4231-B12C-4F9B557BE9C1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>
              <a:latin typeface="+mj-lt"/>
            </a:rPr>
            <a:t>Gender beliefs or stereotypes</a:t>
          </a:r>
          <a:endParaRPr lang="en-IN" sz="3200" dirty="0">
            <a:latin typeface="+mj-lt"/>
          </a:endParaRPr>
        </a:p>
      </dgm:t>
    </dgm:pt>
    <dgm:pt modelId="{C5AB4645-FC09-4145-A021-1A8E964AAB99}" type="parTrans" cxnId="{B549189F-02D4-40E8-A1FE-CB3339198E20}">
      <dgm:prSet/>
      <dgm:spPr/>
      <dgm:t>
        <a:bodyPr/>
        <a:lstStyle/>
        <a:p>
          <a:endParaRPr lang="en-IN" sz="2400"/>
        </a:p>
      </dgm:t>
    </dgm:pt>
    <dgm:pt modelId="{0409BA08-4186-4169-95AF-D75BFD0E571D}" type="sibTrans" cxnId="{B549189F-02D4-40E8-A1FE-CB3339198E20}">
      <dgm:prSet/>
      <dgm:spPr>
        <a:ln w="57150"/>
      </dgm:spPr>
      <dgm:t>
        <a:bodyPr/>
        <a:lstStyle/>
        <a:p>
          <a:endParaRPr lang="en-IN" sz="2400"/>
        </a:p>
      </dgm:t>
    </dgm:pt>
    <dgm:pt modelId="{1E8BE5F4-FEAB-4A83-A801-1324F72F722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000" b="0" dirty="0">
              <a:latin typeface="+mj-lt"/>
            </a:rPr>
            <a:t>Gender norms</a:t>
          </a:r>
        </a:p>
        <a:p>
          <a:r>
            <a:rPr lang="en-US" sz="3200" b="0" i="1" dirty="0">
              <a:latin typeface="+mj-lt"/>
            </a:rPr>
            <a:t>Dominating/Subordinate</a:t>
          </a:r>
          <a:endParaRPr lang="en-IN" sz="3200" b="0" i="1" dirty="0">
            <a:latin typeface="+mj-lt"/>
          </a:endParaRPr>
        </a:p>
      </dgm:t>
    </dgm:pt>
    <dgm:pt modelId="{60274A76-2EE0-4D91-8822-21D17C751BF9}" type="parTrans" cxnId="{BCCCD2E6-D56C-4FDE-86D7-41CB83ED8097}">
      <dgm:prSet/>
      <dgm:spPr/>
      <dgm:t>
        <a:bodyPr/>
        <a:lstStyle/>
        <a:p>
          <a:endParaRPr lang="en-IN" sz="2400"/>
        </a:p>
      </dgm:t>
    </dgm:pt>
    <dgm:pt modelId="{16D82568-73B1-4C77-901D-8A6D0960ABFD}" type="sibTrans" cxnId="{BCCCD2E6-D56C-4FDE-86D7-41CB83ED8097}">
      <dgm:prSet/>
      <dgm:spPr>
        <a:ln w="57150"/>
      </dgm:spPr>
      <dgm:t>
        <a:bodyPr/>
        <a:lstStyle/>
        <a:p>
          <a:endParaRPr lang="en-IN" sz="2400"/>
        </a:p>
      </dgm:t>
    </dgm:pt>
    <dgm:pt modelId="{7D8B9D1C-FCDE-4B11-9FAA-54DA484A3564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4000" dirty="0">
              <a:latin typeface="+mj-lt"/>
            </a:rPr>
            <a:t>Gender roles</a:t>
          </a:r>
        </a:p>
        <a:p>
          <a:r>
            <a:rPr lang="en-US" sz="2800" i="1" dirty="0"/>
            <a:t>Providers/</a:t>
          </a:r>
          <a:r>
            <a:rPr lang="en-US" sz="2800" i="1" dirty="0" err="1"/>
            <a:t>Carers</a:t>
          </a:r>
          <a:r>
            <a:rPr lang="en-US" sz="4000" dirty="0"/>
            <a:t> </a:t>
          </a:r>
          <a:endParaRPr lang="en-IN" sz="4000" dirty="0"/>
        </a:p>
      </dgm:t>
    </dgm:pt>
    <dgm:pt modelId="{74D9CA93-9953-40F1-9BF0-46ED50185A7F}" type="parTrans" cxnId="{CB072A89-9ED6-426F-AB70-9B2F57490869}">
      <dgm:prSet/>
      <dgm:spPr/>
      <dgm:t>
        <a:bodyPr/>
        <a:lstStyle/>
        <a:p>
          <a:endParaRPr lang="en-IN" sz="2400"/>
        </a:p>
      </dgm:t>
    </dgm:pt>
    <dgm:pt modelId="{6FB24942-ABC7-4E95-8295-3876EFA353F8}" type="sibTrans" cxnId="{CB072A89-9ED6-426F-AB70-9B2F57490869}">
      <dgm:prSet/>
      <dgm:spPr>
        <a:ln w="57150"/>
      </dgm:spPr>
      <dgm:t>
        <a:bodyPr/>
        <a:lstStyle/>
        <a:p>
          <a:endParaRPr lang="en-IN" sz="2400"/>
        </a:p>
      </dgm:t>
    </dgm:pt>
    <dgm:pt modelId="{B3669034-98A9-4A72-9A38-587469BF94DC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600" dirty="0">
              <a:latin typeface="+mj-lt"/>
            </a:rPr>
            <a:t>Sexual division of </a:t>
          </a:r>
          <a:r>
            <a:rPr lang="en-US" sz="3600" dirty="0" err="1">
              <a:latin typeface="+mj-lt"/>
            </a:rPr>
            <a:t>labour</a:t>
          </a:r>
          <a:endParaRPr lang="en-US" sz="3600" dirty="0">
            <a:latin typeface="+mj-lt"/>
          </a:endParaRPr>
        </a:p>
        <a:p>
          <a:r>
            <a:rPr lang="en-US" sz="2400" i="1" dirty="0">
              <a:latin typeface="+mj-lt"/>
            </a:rPr>
            <a:t>Productive/Reproductive</a:t>
          </a:r>
          <a:endParaRPr lang="en-IN" sz="2400" i="1" dirty="0">
            <a:latin typeface="+mj-lt"/>
          </a:endParaRPr>
        </a:p>
      </dgm:t>
    </dgm:pt>
    <dgm:pt modelId="{DA06E9F8-D03A-4ABE-AFFE-372897682D2A}" type="parTrans" cxnId="{F1488F5D-4BDD-4CF1-80C9-56F7BBEB2BDD}">
      <dgm:prSet/>
      <dgm:spPr/>
      <dgm:t>
        <a:bodyPr/>
        <a:lstStyle/>
        <a:p>
          <a:endParaRPr lang="en-IN" sz="2400"/>
        </a:p>
      </dgm:t>
    </dgm:pt>
    <dgm:pt modelId="{C868EA93-8346-4D84-BF45-D463326404BC}" type="sibTrans" cxnId="{F1488F5D-4BDD-4CF1-80C9-56F7BBEB2BDD}">
      <dgm:prSet/>
      <dgm:spPr>
        <a:ln w="57150"/>
      </dgm:spPr>
      <dgm:t>
        <a:bodyPr/>
        <a:lstStyle/>
        <a:p>
          <a:endParaRPr lang="en-IN" sz="2400"/>
        </a:p>
      </dgm:t>
    </dgm:pt>
    <dgm:pt modelId="{62D0D5AF-B82F-4C6D-B8A6-1CA3329FA45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>
              <a:latin typeface="+mj-lt"/>
            </a:rPr>
            <a:t>Differential access and control over resources </a:t>
          </a:r>
          <a:endParaRPr lang="en-IN" sz="3200" dirty="0">
            <a:latin typeface="+mj-lt"/>
          </a:endParaRPr>
        </a:p>
      </dgm:t>
    </dgm:pt>
    <dgm:pt modelId="{3033AC9A-BD0E-4658-A8C0-E9C6AC6CCCB6}" type="parTrans" cxnId="{E251A164-987A-4163-9F1A-3A435DD77D67}">
      <dgm:prSet/>
      <dgm:spPr/>
      <dgm:t>
        <a:bodyPr/>
        <a:lstStyle/>
        <a:p>
          <a:endParaRPr lang="en-IN" sz="2400"/>
        </a:p>
      </dgm:t>
    </dgm:pt>
    <dgm:pt modelId="{79FF4FB4-23A1-4BAA-A8E9-3BFEAC8A79FB}" type="sibTrans" cxnId="{E251A164-987A-4163-9F1A-3A435DD77D67}">
      <dgm:prSet/>
      <dgm:spPr>
        <a:ln w="57150"/>
      </dgm:spPr>
      <dgm:t>
        <a:bodyPr/>
        <a:lstStyle/>
        <a:p>
          <a:endParaRPr lang="en-IN" sz="2400"/>
        </a:p>
      </dgm:t>
    </dgm:pt>
    <dgm:pt modelId="{F800DEDC-508C-45F4-8F19-32E49271FF5C}" type="pres">
      <dgm:prSet presAssocID="{70C23870-3D07-431F-909F-8B0033D45785}" presName="cycle" presStyleCnt="0">
        <dgm:presLayoutVars>
          <dgm:dir/>
          <dgm:resizeHandles val="exact"/>
        </dgm:presLayoutVars>
      </dgm:prSet>
      <dgm:spPr/>
    </dgm:pt>
    <dgm:pt modelId="{C0256C0C-BC39-422C-9642-84C53ED2284A}" type="pres">
      <dgm:prSet presAssocID="{1ECBE99B-603F-4231-B12C-4F9B557BE9C1}" presName="node" presStyleLbl="node1" presStyleIdx="0" presStyleCnt="5" custScaleX="189430" custRadScaleRad="106882" custRadScaleInc="6654">
        <dgm:presLayoutVars>
          <dgm:bulletEnabled val="1"/>
        </dgm:presLayoutVars>
      </dgm:prSet>
      <dgm:spPr/>
    </dgm:pt>
    <dgm:pt modelId="{152F4961-CEEA-4642-B7F8-4ED894734B1D}" type="pres">
      <dgm:prSet presAssocID="{1ECBE99B-603F-4231-B12C-4F9B557BE9C1}" presName="spNode" presStyleCnt="0"/>
      <dgm:spPr/>
    </dgm:pt>
    <dgm:pt modelId="{C626824E-5766-4753-9576-56C4471B04E6}" type="pres">
      <dgm:prSet presAssocID="{0409BA08-4186-4169-95AF-D75BFD0E571D}" presName="sibTrans" presStyleLbl="sibTrans1D1" presStyleIdx="0" presStyleCnt="5"/>
      <dgm:spPr/>
    </dgm:pt>
    <dgm:pt modelId="{23703339-1595-4D39-B388-60E52F3F777E}" type="pres">
      <dgm:prSet presAssocID="{1E8BE5F4-FEAB-4A83-A801-1324F72F7224}" presName="node" presStyleLbl="node1" presStyleIdx="1" presStyleCnt="5" custScaleX="291206" custScaleY="124411" custRadScaleRad="97797" custRadScaleInc="19718">
        <dgm:presLayoutVars>
          <dgm:bulletEnabled val="1"/>
        </dgm:presLayoutVars>
      </dgm:prSet>
      <dgm:spPr/>
    </dgm:pt>
    <dgm:pt modelId="{B94A8CB9-3BF0-47B0-BE63-86852F240514}" type="pres">
      <dgm:prSet presAssocID="{1E8BE5F4-FEAB-4A83-A801-1324F72F7224}" presName="spNode" presStyleCnt="0"/>
      <dgm:spPr/>
    </dgm:pt>
    <dgm:pt modelId="{6FEDBE22-10AD-441E-A31D-76ADF42981D5}" type="pres">
      <dgm:prSet presAssocID="{16D82568-73B1-4C77-901D-8A6D0960ABFD}" presName="sibTrans" presStyleLbl="sibTrans1D1" presStyleIdx="1" presStyleCnt="5"/>
      <dgm:spPr/>
    </dgm:pt>
    <dgm:pt modelId="{EDF004D8-8D54-4F65-9C97-435B912C7134}" type="pres">
      <dgm:prSet presAssocID="{7D8B9D1C-FCDE-4B11-9FAA-54DA484A3564}" presName="node" presStyleLbl="node1" presStyleIdx="2" presStyleCnt="5" custScaleX="190018" custScaleY="95184" custRadScaleRad="133397" custRadScaleInc="-106374">
        <dgm:presLayoutVars>
          <dgm:bulletEnabled val="1"/>
        </dgm:presLayoutVars>
      </dgm:prSet>
      <dgm:spPr/>
    </dgm:pt>
    <dgm:pt modelId="{99311BE0-5A29-442E-89BA-455FDE42EE57}" type="pres">
      <dgm:prSet presAssocID="{7D8B9D1C-FCDE-4B11-9FAA-54DA484A3564}" presName="spNode" presStyleCnt="0"/>
      <dgm:spPr/>
    </dgm:pt>
    <dgm:pt modelId="{5E17B4DE-13E1-416A-A101-5BBDC46F008C}" type="pres">
      <dgm:prSet presAssocID="{6FB24942-ABC7-4E95-8295-3876EFA353F8}" presName="sibTrans" presStyleLbl="sibTrans1D1" presStyleIdx="2" presStyleCnt="5"/>
      <dgm:spPr/>
    </dgm:pt>
    <dgm:pt modelId="{5ACCB2C9-4A20-4868-9013-F158D011241C}" type="pres">
      <dgm:prSet presAssocID="{B3669034-98A9-4A72-9A38-587469BF94DC}" presName="node" presStyleLbl="node1" presStyleIdx="3" presStyleCnt="5" custScaleX="235017" custScaleY="118378" custRadScaleRad="110978" custRadScaleInc="74932">
        <dgm:presLayoutVars>
          <dgm:bulletEnabled val="1"/>
        </dgm:presLayoutVars>
      </dgm:prSet>
      <dgm:spPr/>
    </dgm:pt>
    <dgm:pt modelId="{4E800088-00A6-4DF2-AA4F-E12C447D6666}" type="pres">
      <dgm:prSet presAssocID="{B3669034-98A9-4A72-9A38-587469BF94DC}" presName="spNode" presStyleCnt="0"/>
      <dgm:spPr/>
    </dgm:pt>
    <dgm:pt modelId="{CF6210CD-1F7A-409A-9937-7189C7AE6383}" type="pres">
      <dgm:prSet presAssocID="{C868EA93-8346-4D84-BF45-D463326404BC}" presName="sibTrans" presStyleLbl="sibTrans1D1" presStyleIdx="3" presStyleCnt="5"/>
      <dgm:spPr/>
    </dgm:pt>
    <dgm:pt modelId="{E1FBD12F-500D-4104-A08E-51AD4D5C05F4}" type="pres">
      <dgm:prSet presAssocID="{62D0D5AF-B82F-4C6D-B8A6-1CA3329FA457}" presName="node" presStyleLbl="node1" presStyleIdx="4" presStyleCnt="5" custScaleX="205825" custScaleY="120499" custRadScaleRad="133927" custRadScaleInc="-33055">
        <dgm:presLayoutVars>
          <dgm:bulletEnabled val="1"/>
        </dgm:presLayoutVars>
      </dgm:prSet>
      <dgm:spPr/>
    </dgm:pt>
    <dgm:pt modelId="{90AE6308-50E9-4990-BCA0-5CC2D0419BA2}" type="pres">
      <dgm:prSet presAssocID="{62D0D5AF-B82F-4C6D-B8A6-1CA3329FA457}" presName="spNode" presStyleCnt="0"/>
      <dgm:spPr/>
    </dgm:pt>
    <dgm:pt modelId="{425F2D51-F94E-4343-B339-16B22F86F437}" type="pres">
      <dgm:prSet presAssocID="{79FF4FB4-23A1-4BAA-A8E9-3BFEAC8A79FB}" presName="sibTrans" presStyleLbl="sibTrans1D1" presStyleIdx="4" presStyleCnt="5"/>
      <dgm:spPr/>
    </dgm:pt>
  </dgm:ptLst>
  <dgm:cxnLst>
    <dgm:cxn modelId="{5E843813-70A5-4018-BCDC-AEC393B9DFB4}" type="presOf" srcId="{62D0D5AF-B82F-4C6D-B8A6-1CA3329FA457}" destId="{E1FBD12F-500D-4104-A08E-51AD4D5C05F4}" srcOrd="0" destOrd="0" presId="urn:microsoft.com/office/officeart/2005/8/layout/cycle5"/>
    <dgm:cxn modelId="{F1488F5D-4BDD-4CF1-80C9-56F7BBEB2BDD}" srcId="{70C23870-3D07-431F-909F-8B0033D45785}" destId="{B3669034-98A9-4A72-9A38-587469BF94DC}" srcOrd="3" destOrd="0" parTransId="{DA06E9F8-D03A-4ABE-AFFE-372897682D2A}" sibTransId="{C868EA93-8346-4D84-BF45-D463326404BC}"/>
    <dgm:cxn modelId="{E251A164-987A-4163-9F1A-3A435DD77D67}" srcId="{70C23870-3D07-431F-909F-8B0033D45785}" destId="{62D0D5AF-B82F-4C6D-B8A6-1CA3329FA457}" srcOrd="4" destOrd="0" parTransId="{3033AC9A-BD0E-4658-A8C0-E9C6AC6CCCB6}" sibTransId="{79FF4FB4-23A1-4BAA-A8E9-3BFEAC8A79FB}"/>
    <dgm:cxn modelId="{32313347-A5F7-4BBD-98EF-D7147A105B0C}" type="presOf" srcId="{1E8BE5F4-FEAB-4A83-A801-1324F72F7224}" destId="{23703339-1595-4D39-B388-60E52F3F777E}" srcOrd="0" destOrd="0" presId="urn:microsoft.com/office/officeart/2005/8/layout/cycle5"/>
    <dgm:cxn modelId="{23B3DC53-6214-4BD6-8B7C-EA082851D01E}" type="presOf" srcId="{70C23870-3D07-431F-909F-8B0033D45785}" destId="{F800DEDC-508C-45F4-8F19-32E49271FF5C}" srcOrd="0" destOrd="0" presId="urn:microsoft.com/office/officeart/2005/8/layout/cycle5"/>
    <dgm:cxn modelId="{8E69D675-1814-4E75-A709-8EF51FBD542E}" type="presOf" srcId="{7D8B9D1C-FCDE-4B11-9FAA-54DA484A3564}" destId="{EDF004D8-8D54-4F65-9C97-435B912C7134}" srcOrd="0" destOrd="0" presId="urn:microsoft.com/office/officeart/2005/8/layout/cycle5"/>
    <dgm:cxn modelId="{8EC33477-8396-43F6-A34F-FAE1247B829D}" type="presOf" srcId="{16D82568-73B1-4C77-901D-8A6D0960ABFD}" destId="{6FEDBE22-10AD-441E-A31D-76ADF42981D5}" srcOrd="0" destOrd="0" presId="urn:microsoft.com/office/officeart/2005/8/layout/cycle5"/>
    <dgm:cxn modelId="{653EE577-4BA7-4E40-8B65-AC294308EBC1}" type="presOf" srcId="{6FB24942-ABC7-4E95-8295-3876EFA353F8}" destId="{5E17B4DE-13E1-416A-A101-5BBDC46F008C}" srcOrd="0" destOrd="0" presId="urn:microsoft.com/office/officeart/2005/8/layout/cycle5"/>
    <dgm:cxn modelId="{2773CF7C-1B6E-46D0-89C8-343C9CAE32DE}" type="presOf" srcId="{B3669034-98A9-4A72-9A38-587469BF94DC}" destId="{5ACCB2C9-4A20-4868-9013-F158D011241C}" srcOrd="0" destOrd="0" presId="urn:microsoft.com/office/officeart/2005/8/layout/cycle5"/>
    <dgm:cxn modelId="{CB072A89-9ED6-426F-AB70-9B2F57490869}" srcId="{70C23870-3D07-431F-909F-8B0033D45785}" destId="{7D8B9D1C-FCDE-4B11-9FAA-54DA484A3564}" srcOrd="2" destOrd="0" parTransId="{74D9CA93-9953-40F1-9BF0-46ED50185A7F}" sibTransId="{6FB24942-ABC7-4E95-8295-3876EFA353F8}"/>
    <dgm:cxn modelId="{B549189F-02D4-40E8-A1FE-CB3339198E20}" srcId="{70C23870-3D07-431F-909F-8B0033D45785}" destId="{1ECBE99B-603F-4231-B12C-4F9B557BE9C1}" srcOrd="0" destOrd="0" parTransId="{C5AB4645-FC09-4145-A021-1A8E964AAB99}" sibTransId="{0409BA08-4186-4169-95AF-D75BFD0E571D}"/>
    <dgm:cxn modelId="{6462EFB1-A8EE-4A26-B438-80CEB1CA28DD}" type="presOf" srcId="{0409BA08-4186-4169-95AF-D75BFD0E571D}" destId="{C626824E-5766-4753-9576-56C4471B04E6}" srcOrd="0" destOrd="0" presId="urn:microsoft.com/office/officeart/2005/8/layout/cycle5"/>
    <dgm:cxn modelId="{DD5395CA-42C4-4D09-AF32-A82D1BCF2F1E}" type="presOf" srcId="{1ECBE99B-603F-4231-B12C-4F9B557BE9C1}" destId="{C0256C0C-BC39-422C-9642-84C53ED2284A}" srcOrd="0" destOrd="0" presId="urn:microsoft.com/office/officeart/2005/8/layout/cycle5"/>
    <dgm:cxn modelId="{35D280DB-99F8-4558-886C-99F25723D8CA}" type="presOf" srcId="{C868EA93-8346-4D84-BF45-D463326404BC}" destId="{CF6210CD-1F7A-409A-9937-7189C7AE6383}" srcOrd="0" destOrd="0" presId="urn:microsoft.com/office/officeart/2005/8/layout/cycle5"/>
    <dgm:cxn modelId="{BCCCD2E6-D56C-4FDE-86D7-41CB83ED8097}" srcId="{70C23870-3D07-431F-909F-8B0033D45785}" destId="{1E8BE5F4-FEAB-4A83-A801-1324F72F7224}" srcOrd="1" destOrd="0" parTransId="{60274A76-2EE0-4D91-8822-21D17C751BF9}" sibTransId="{16D82568-73B1-4C77-901D-8A6D0960ABFD}"/>
    <dgm:cxn modelId="{2074D5ED-8BA2-44D6-8525-D09C9E1FED65}" type="presOf" srcId="{79FF4FB4-23A1-4BAA-A8E9-3BFEAC8A79FB}" destId="{425F2D51-F94E-4343-B339-16B22F86F437}" srcOrd="0" destOrd="0" presId="urn:microsoft.com/office/officeart/2005/8/layout/cycle5"/>
    <dgm:cxn modelId="{481D2530-1641-4433-ABC1-69A25C9A2384}" type="presParOf" srcId="{F800DEDC-508C-45F4-8F19-32E49271FF5C}" destId="{C0256C0C-BC39-422C-9642-84C53ED2284A}" srcOrd="0" destOrd="0" presId="urn:microsoft.com/office/officeart/2005/8/layout/cycle5"/>
    <dgm:cxn modelId="{ADA8B769-908F-400E-8140-871B1B75F428}" type="presParOf" srcId="{F800DEDC-508C-45F4-8F19-32E49271FF5C}" destId="{152F4961-CEEA-4642-B7F8-4ED894734B1D}" srcOrd="1" destOrd="0" presId="urn:microsoft.com/office/officeart/2005/8/layout/cycle5"/>
    <dgm:cxn modelId="{9B6148DD-3EF1-49F8-B93C-798060239838}" type="presParOf" srcId="{F800DEDC-508C-45F4-8F19-32E49271FF5C}" destId="{C626824E-5766-4753-9576-56C4471B04E6}" srcOrd="2" destOrd="0" presId="urn:microsoft.com/office/officeart/2005/8/layout/cycle5"/>
    <dgm:cxn modelId="{8918973F-31B5-4D00-93EA-80535B62AFF7}" type="presParOf" srcId="{F800DEDC-508C-45F4-8F19-32E49271FF5C}" destId="{23703339-1595-4D39-B388-60E52F3F777E}" srcOrd="3" destOrd="0" presId="urn:microsoft.com/office/officeart/2005/8/layout/cycle5"/>
    <dgm:cxn modelId="{9F5A501B-70D3-4FD2-864A-BFC6BAE50E0B}" type="presParOf" srcId="{F800DEDC-508C-45F4-8F19-32E49271FF5C}" destId="{B94A8CB9-3BF0-47B0-BE63-86852F240514}" srcOrd="4" destOrd="0" presId="urn:microsoft.com/office/officeart/2005/8/layout/cycle5"/>
    <dgm:cxn modelId="{DCA0DB3F-9B69-493F-80BD-19F146CDBC92}" type="presParOf" srcId="{F800DEDC-508C-45F4-8F19-32E49271FF5C}" destId="{6FEDBE22-10AD-441E-A31D-76ADF42981D5}" srcOrd="5" destOrd="0" presId="urn:microsoft.com/office/officeart/2005/8/layout/cycle5"/>
    <dgm:cxn modelId="{1CC0E958-6B91-4F89-94F8-FA7BB1FBCEB9}" type="presParOf" srcId="{F800DEDC-508C-45F4-8F19-32E49271FF5C}" destId="{EDF004D8-8D54-4F65-9C97-435B912C7134}" srcOrd="6" destOrd="0" presId="urn:microsoft.com/office/officeart/2005/8/layout/cycle5"/>
    <dgm:cxn modelId="{5616E71C-D40E-42CA-A097-2687485C6B10}" type="presParOf" srcId="{F800DEDC-508C-45F4-8F19-32E49271FF5C}" destId="{99311BE0-5A29-442E-89BA-455FDE42EE57}" srcOrd="7" destOrd="0" presId="urn:microsoft.com/office/officeart/2005/8/layout/cycle5"/>
    <dgm:cxn modelId="{8C5E2A61-0582-49DA-8932-63A4949175F5}" type="presParOf" srcId="{F800DEDC-508C-45F4-8F19-32E49271FF5C}" destId="{5E17B4DE-13E1-416A-A101-5BBDC46F008C}" srcOrd="8" destOrd="0" presId="urn:microsoft.com/office/officeart/2005/8/layout/cycle5"/>
    <dgm:cxn modelId="{ABE29254-E0B1-4D81-A173-AED94FD493E7}" type="presParOf" srcId="{F800DEDC-508C-45F4-8F19-32E49271FF5C}" destId="{5ACCB2C9-4A20-4868-9013-F158D011241C}" srcOrd="9" destOrd="0" presId="urn:microsoft.com/office/officeart/2005/8/layout/cycle5"/>
    <dgm:cxn modelId="{15EF9AD9-98ED-4052-865E-4F6C6CC53792}" type="presParOf" srcId="{F800DEDC-508C-45F4-8F19-32E49271FF5C}" destId="{4E800088-00A6-4DF2-AA4F-E12C447D6666}" srcOrd="10" destOrd="0" presId="urn:microsoft.com/office/officeart/2005/8/layout/cycle5"/>
    <dgm:cxn modelId="{9472A868-4F91-4EA6-8F7A-E1E72CB433D8}" type="presParOf" srcId="{F800DEDC-508C-45F4-8F19-32E49271FF5C}" destId="{CF6210CD-1F7A-409A-9937-7189C7AE6383}" srcOrd="11" destOrd="0" presId="urn:microsoft.com/office/officeart/2005/8/layout/cycle5"/>
    <dgm:cxn modelId="{7CE73890-4274-4E88-AB5C-9729D25A50B8}" type="presParOf" srcId="{F800DEDC-508C-45F4-8F19-32E49271FF5C}" destId="{E1FBD12F-500D-4104-A08E-51AD4D5C05F4}" srcOrd="12" destOrd="0" presId="urn:microsoft.com/office/officeart/2005/8/layout/cycle5"/>
    <dgm:cxn modelId="{575A10A6-5F53-40CA-9D39-74C968F94340}" type="presParOf" srcId="{F800DEDC-508C-45F4-8F19-32E49271FF5C}" destId="{90AE6308-50E9-4990-BCA0-5CC2D0419BA2}" srcOrd="13" destOrd="0" presId="urn:microsoft.com/office/officeart/2005/8/layout/cycle5"/>
    <dgm:cxn modelId="{4C35B5CF-0B6A-4FFF-A629-5D0A7611AB07}" type="presParOf" srcId="{F800DEDC-508C-45F4-8F19-32E49271FF5C}" destId="{425F2D51-F94E-4343-B339-16B22F86F43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8610AF-B80A-4774-807D-FB5D19B450F4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3A48FAE4-3537-4B9D-98FE-B78374913059}">
      <dgm:prSet/>
      <dgm:spPr/>
      <dgm:t>
        <a:bodyPr/>
        <a:lstStyle/>
        <a:p>
          <a:r>
            <a:rPr lang="en-US"/>
            <a:t>Sexual division of labour leads to differential access to and control over resources </a:t>
          </a:r>
          <a:endParaRPr lang="en-IN"/>
        </a:p>
      </dgm:t>
    </dgm:pt>
    <dgm:pt modelId="{10322EC1-1297-42FA-81F3-28131BD0CAB2}" type="parTrans" cxnId="{55CDCD5A-FB73-4085-85CF-A69353D8EDEE}">
      <dgm:prSet/>
      <dgm:spPr/>
      <dgm:t>
        <a:bodyPr/>
        <a:lstStyle/>
        <a:p>
          <a:endParaRPr lang="en-IN"/>
        </a:p>
      </dgm:t>
    </dgm:pt>
    <dgm:pt modelId="{183ED092-F208-429F-9300-4AEDD61778D1}" type="sibTrans" cxnId="{55CDCD5A-FB73-4085-85CF-A69353D8EDEE}">
      <dgm:prSet/>
      <dgm:spPr/>
      <dgm:t>
        <a:bodyPr/>
        <a:lstStyle/>
        <a:p>
          <a:endParaRPr lang="en-IN"/>
        </a:p>
      </dgm:t>
    </dgm:pt>
    <dgm:pt modelId="{0AB1A046-E07C-4F6A-98EC-183F758F6980}">
      <dgm:prSet/>
      <dgm:spPr/>
      <dgm:t>
        <a:bodyPr/>
        <a:lstStyle/>
        <a:p>
          <a:r>
            <a:rPr lang="en-US" dirty="0"/>
            <a:t>Resources range from money, land, technology, education, self esteem, time, space</a:t>
          </a:r>
          <a:endParaRPr lang="en-IN" dirty="0"/>
        </a:p>
      </dgm:t>
    </dgm:pt>
    <dgm:pt modelId="{955348B0-5A99-4DE3-B613-ED0DA2A79752}" type="parTrans" cxnId="{3B0EF791-414F-46CF-AAB8-0CC0C9252FA4}">
      <dgm:prSet/>
      <dgm:spPr/>
      <dgm:t>
        <a:bodyPr/>
        <a:lstStyle/>
        <a:p>
          <a:endParaRPr lang="en-IN"/>
        </a:p>
      </dgm:t>
    </dgm:pt>
    <dgm:pt modelId="{2B3279B3-F529-4492-BF4D-7C833C668C43}" type="sibTrans" cxnId="{3B0EF791-414F-46CF-AAB8-0CC0C9252FA4}">
      <dgm:prSet/>
      <dgm:spPr/>
      <dgm:t>
        <a:bodyPr/>
        <a:lstStyle/>
        <a:p>
          <a:endParaRPr lang="en-IN"/>
        </a:p>
      </dgm:t>
    </dgm:pt>
    <dgm:pt modelId="{BD2812FD-C14C-4900-B867-EEC8A7BD7F5A}">
      <dgm:prSet/>
      <dgm:spPr/>
      <dgm:t>
        <a:bodyPr/>
        <a:lstStyle/>
        <a:p>
          <a:r>
            <a:rPr lang="en-US"/>
            <a:t>Has implications for equality between men and women </a:t>
          </a:r>
          <a:endParaRPr lang="en-IN"/>
        </a:p>
      </dgm:t>
    </dgm:pt>
    <dgm:pt modelId="{C2480809-9E5A-4725-A6C7-18C3BEB708D4}" type="parTrans" cxnId="{5A09D4F1-E844-4A87-8792-9F4F19BAD5BE}">
      <dgm:prSet/>
      <dgm:spPr/>
      <dgm:t>
        <a:bodyPr/>
        <a:lstStyle/>
        <a:p>
          <a:endParaRPr lang="en-IN"/>
        </a:p>
      </dgm:t>
    </dgm:pt>
    <dgm:pt modelId="{9BDDFBC5-F6DC-443D-803D-EA2439781318}" type="sibTrans" cxnId="{5A09D4F1-E844-4A87-8792-9F4F19BAD5BE}">
      <dgm:prSet/>
      <dgm:spPr/>
      <dgm:t>
        <a:bodyPr/>
        <a:lstStyle/>
        <a:p>
          <a:endParaRPr lang="en-IN"/>
        </a:p>
      </dgm:t>
    </dgm:pt>
    <dgm:pt modelId="{244A7412-7A1E-412F-A026-A411DE75A241}">
      <dgm:prSet/>
      <dgm:spPr/>
      <dgm:t>
        <a:bodyPr/>
        <a:lstStyle/>
        <a:p>
          <a:r>
            <a:rPr lang="en-US"/>
            <a:t>Leads to differential decision making and power</a:t>
          </a:r>
          <a:endParaRPr lang="en-IN"/>
        </a:p>
      </dgm:t>
    </dgm:pt>
    <dgm:pt modelId="{95A116FF-FC9C-4AF8-95C7-71DC83266C67}" type="parTrans" cxnId="{84FDA3C5-CC66-46B6-ACD8-22528E6AFB36}">
      <dgm:prSet/>
      <dgm:spPr/>
      <dgm:t>
        <a:bodyPr/>
        <a:lstStyle/>
        <a:p>
          <a:endParaRPr lang="en-IN"/>
        </a:p>
      </dgm:t>
    </dgm:pt>
    <dgm:pt modelId="{22B567CC-B4F2-47C6-8823-C4A3A754967D}" type="sibTrans" cxnId="{84FDA3C5-CC66-46B6-ACD8-22528E6AFB36}">
      <dgm:prSet/>
      <dgm:spPr/>
      <dgm:t>
        <a:bodyPr/>
        <a:lstStyle/>
        <a:p>
          <a:endParaRPr lang="en-IN"/>
        </a:p>
      </dgm:t>
    </dgm:pt>
    <dgm:pt modelId="{7E9F5E5E-A3C5-42E9-9AAC-EC79ACDF781A}">
      <dgm:prSet/>
      <dgm:spPr/>
      <dgm:t>
        <a:bodyPr/>
        <a:lstStyle/>
        <a:p>
          <a:r>
            <a:rPr lang="en-IN"/>
            <a:t>Gender system limits potential of both men and women, making them both victims</a:t>
          </a:r>
        </a:p>
      </dgm:t>
    </dgm:pt>
    <dgm:pt modelId="{5214C936-6E2E-4C03-BFDE-0C01FECDF00B}" type="parTrans" cxnId="{4531D565-B751-4EB3-8DE2-C295A8B7D79C}">
      <dgm:prSet/>
      <dgm:spPr/>
      <dgm:t>
        <a:bodyPr/>
        <a:lstStyle/>
        <a:p>
          <a:endParaRPr lang="en-IN"/>
        </a:p>
      </dgm:t>
    </dgm:pt>
    <dgm:pt modelId="{C6E71C7A-6D66-4B4B-B05D-B87CB390E651}" type="sibTrans" cxnId="{4531D565-B751-4EB3-8DE2-C295A8B7D79C}">
      <dgm:prSet/>
      <dgm:spPr/>
      <dgm:t>
        <a:bodyPr/>
        <a:lstStyle/>
        <a:p>
          <a:endParaRPr lang="en-IN"/>
        </a:p>
      </dgm:t>
    </dgm:pt>
    <dgm:pt modelId="{2C623075-A05D-4313-99AB-8DAB0756D1AD}">
      <dgm:prSet/>
      <dgm:spPr/>
      <dgm:t>
        <a:bodyPr/>
        <a:lstStyle/>
        <a:p>
          <a:r>
            <a:rPr lang="en-IN"/>
            <a:t>Perception of women as weaker and more emotional than men; Leads to gender discrimination </a:t>
          </a:r>
        </a:p>
      </dgm:t>
    </dgm:pt>
    <dgm:pt modelId="{0FE86F1F-8FBF-434D-ACDB-B9006E0E6075}" type="parTrans" cxnId="{E81FA6D6-3ABD-46E6-A3C8-7EA945428CFC}">
      <dgm:prSet/>
      <dgm:spPr/>
      <dgm:t>
        <a:bodyPr/>
        <a:lstStyle/>
        <a:p>
          <a:endParaRPr lang="en-IN"/>
        </a:p>
      </dgm:t>
    </dgm:pt>
    <dgm:pt modelId="{F0125743-87A1-4A99-9F56-C1DA986A3A50}" type="sibTrans" cxnId="{E81FA6D6-3ABD-46E6-A3C8-7EA945428CFC}">
      <dgm:prSet/>
      <dgm:spPr/>
      <dgm:t>
        <a:bodyPr/>
        <a:lstStyle/>
        <a:p>
          <a:endParaRPr lang="en-IN"/>
        </a:p>
      </dgm:t>
    </dgm:pt>
    <dgm:pt modelId="{6F4DC230-6E9E-413E-9CA9-9FE3FAE9B91A}">
      <dgm:prSet/>
      <dgm:spPr/>
      <dgm:t>
        <a:bodyPr/>
        <a:lstStyle/>
        <a:p>
          <a:r>
            <a:rPr lang="en-US"/>
            <a:t>Pressure on men to conform to masculinity</a:t>
          </a:r>
          <a:endParaRPr lang="en-IN"/>
        </a:p>
      </dgm:t>
    </dgm:pt>
    <dgm:pt modelId="{8C0C50B1-5035-4090-B63E-75D832AFD9DD}" type="parTrans" cxnId="{6759E070-158C-4FDF-B37C-A7F19F70D52E}">
      <dgm:prSet/>
      <dgm:spPr/>
      <dgm:t>
        <a:bodyPr/>
        <a:lstStyle/>
        <a:p>
          <a:endParaRPr lang="en-IN"/>
        </a:p>
      </dgm:t>
    </dgm:pt>
    <dgm:pt modelId="{2CA69AA3-AC5D-401F-9349-22344F91F442}" type="sibTrans" cxnId="{6759E070-158C-4FDF-B37C-A7F19F70D52E}">
      <dgm:prSet/>
      <dgm:spPr/>
      <dgm:t>
        <a:bodyPr/>
        <a:lstStyle/>
        <a:p>
          <a:endParaRPr lang="en-IN"/>
        </a:p>
      </dgm:t>
    </dgm:pt>
    <dgm:pt modelId="{4FA826D2-5153-448C-BBD2-6C5302360E6C}" type="pres">
      <dgm:prSet presAssocID="{A78610AF-B80A-4774-807D-FB5D19B450F4}" presName="linear" presStyleCnt="0">
        <dgm:presLayoutVars>
          <dgm:animLvl val="lvl"/>
          <dgm:resizeHandles val="exact"/>
        </dgm:presLayoutVars>
      </dgm:prSet>
      <dgm:spPr/>
    </dgm:pt>
    <dgm:pt modelId="{751DE80B-F07F-49E9-8543-BDFAD5E35B83}" type="pres">
      <dgm:prSet presAssocID="{3A48FAE4-3537-4B9D-98FE-B7837491305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E7C4AC-E49E-4F0D-A95F-6FBE7281470C}" type="pres">
      <dgm:prSet presAssocID="{3A48FAE4-3537-4B9D-98FE-B78374913059}" presName="childText" presStyleLbl="revTx" presStyleIdx="0" presStyleCnt="2">
        <dgm:presLayoutVars>
          <dgm:bulletEnabled val="1"/>
        </dgm:presLayoutVars>
      </dgm:prSet>
      <dgm:spPr/>
    </dgm:pt>
    <dgm:pt modelId="{728BF5C4-ADA3-4B88-B4B1-63B2E4C87BE8}" type="pres">
      <dgm:prSet presAssocID="{7E9F5E5E-A3C5-42E9-9AAC-EC79ACDF78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E8360B-408A-4DFB-BEF7-3674F287EFDC}" type="pres">
      <dgm:prSet presAssocID="{7E9F5E5E-A3C5-42E9-9AAC-EC79ACDF781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EC9103-A144-404E-A88A-E6F688A92B0A}" type="presOf" srcId="{3A48FAE4-3537-4B9D-98FE-B78374913059}" destId="{751DE80B-F07F-49E9-8543-BDFAD5E35B83}" srcOrd="0" destOrd="0" presId="urn:microsoft.com/office/officeart/2005/8/layout/vList2"/>
    <dgm:cxn modelId="{4531D565-B751-4EB3-8DE2-C295A8B7D79C}" srcId="{A78610AF-B80A-4774-807D-FB5D19B450F4}" destId="{7E9F5E5E-A3C5-42E9-9AAC-EC79ACDF781A}" srcOrd="1" destOrd="0" parTransId="{5214C936-6E2E-4C03-BFDE-0C01FECDF00B}" sibTransId="{C6E71C7A-6D66-4B4B-B05D-B87CB390E651}"/>
    <dgm:cxn modelId="{6759E070-158C-4FDF-B37C-A7F19F70D52E}" srcId="{7E9F5E5E-A3C5-42E9-9AAC-EC79ACDF781A}" destId="{6F4DC230-6E9E-413E-9CA9-9FE3FAE9B91A}" srcOrd="1" destOrd="0" parTransId="{8C0C50B1-5035-4090-B63E-75D832AFD9DD}" sibTransId="{2CA69AA3-AC5D-401F-9349-22344F91F442}"/>
    <dgm:cxn modelId="{9644D056-9C76-4743-B68D-35FB45BB7246}" type="presOf" srcId="{7E9F5E5E-A3C5-42E9-9AAC-EC79ACDF781A}" destId="{728BF5C4-ADA3-4B88-B4B1-63B2E4C87BE8}" srcOrd="0" destOrd="0" presId="urn:microsoft.com/office/officeart/2005/8/layout/vList2"/>
    <dgm:cxn modelId="{55CDCD5A-FB73-4085-85CF-A69353D8EDEE}" srcId="{A78610AF-B80A-4774-807D-FB5D19B450F4}" destId="{3A48FAE4-3537-4B9D-98FE-B78374913059}" srcOrd="0" destOrd="0" parTransId="{10322EC1-1297-42FA-81F3-28131BD0CAB2}" sibTransId="{183ED092-F208-429F-9300-4AEDD61778D1}"/>
    <dgm:cxn modelId="{86D71188-23D4-4203-BB99-1E6E47C2796D}" type="presOf" srcId="{6F4DC230-6E9E-413E-9CA9-9FE3FAE9B91A}" destId="{7FE8360B-408A-4DFB-BEF7-3674F287EFDC}" srcOrd="0" destOrd="1" presId="urn:microsoft.com/office/officeart/2005/8/layout/vList2"/>
    <dgm:cxn modelId="{3B0EF791-414F-46CF-AAB8-0CC0C9252FA4}" srcId="{3A48FAE4-3537-4B9D-98FE-B78374913059}" destId="{0AB1A046-E07C-4F6A-98EC-183F758F6980}" srcOrd="0" destOrd="0" parTransId="{955348B0-5A99-4DE3-B613-ED0DA2A79752}" sibTransId="{2B3279B3-F529-4492-BF4D-7C833C668C43}"/>
    <dgm:cxn modelId="{EA5E499C-95F7-42BD-BAFC-93C2EA661FA9}" type="presOf" srcId="{244A7412-7A1E-412F-A026-A411DE75A241}" destId="{8DE7C4AC-E49E-4F0D-A95F-6FBE7281470C}" srcOrd="0" destOrd="2" presId="urn:microsoft.com/office/officeart/2005/8/layout/vList2"/>
    <dgm:cxn modelId="{B30FA6B8-75EE-4A40-8ABD-646FB39C7748}" type="presOf" srcId="{2C623075-A05D-4313-99AB-8DAB0756D1AD}" destId="{7FE8360B-408A-4DFB-BEF7-3674F287EFDC}" srcOrd="0" destOrd="0" presId="urn:microsoft.com/office/officeart/2005/8/layout/vList2"/>
    <dgm:cxn modelId="{84FDA3C5-CC66-46B6-ACD8-22528E6AFB36}" srcId="{3A48FAE4-3537-4B9D-98FE-B78374913059}" destId="{244A7412-7A1E-412F-A026-A411DE75A241}" srcOrd="2" destOrd="0" parTransId="{95A116FF-FC9C-4AF8-95C7-71DC83266C67}" sibTransId="{22B567CC-B4F2-47C6-8823-C4A3A754967D}"/>
    <dgm:cxn modelId="{E81FA6D6-3ABD-46E6-A3C8-7EA945428CFC}" srcId="{7E9F5E5E-A3C5-42E9-9AAC-EC79ACDF781A}" destId="{2C623075-A05D-4313-99AB-8DAB0756D1AD}" srcOrd="0" destOrd="0" parTransId="{0FE86F1F-8FBF-434D-ACDB-B9006E0E6075}" sibTransId="{F0125743-87A1-4A99-9F56-C1DA986A3A50}"/>
    <dgm:cxn modelId="{88EB49DF-96DE-47EB-8009-5848056628F9}" type="presOf" srcId="{A78610AF-B80A-4774-807D-FB5D19B450F4}" destId="{4FA826D2-5153-448C-BBD2-6C5302360E6C}" srcOrd="0" destOrd="0" presId="urn:microsoft.com/office/officeart/2005/8/layout/vList2"/>
    <dgm:cxn modelId="{600558E9-E11A-42FE-9111-C4286EE83F59}" type="presOf" srcId="{0AB1A046-E07C-4F6A-98EC-183F758F6980}" destId="{8DE7C4AC-E49E-4F0D-A95F-6FBE7281470C}" srcOrd="0" destOrd="0" presId="urn:microsoft.com/office/officeart/2005/8/layout/vList2"/>
    <dgm:cxn modelId="{5A09D4F1-E844-4A87-8792-9F4F19BAD5BE}" srcId="{3A48FAE4-3537-4B9D-98FE-B78374913059}" destId="{BD2812FD-C14C-4900-B867-EEC8A7BD7F5A}" srcOrd="1" destOrd="0" parTransId="{C2480809-9E5A-4725-A6C7-18C3BEB708D4}" sibTransId="{9BDDFBC5-F6DC-443D-803D-EA2439781318}"/>
    <dgm:cxn modelId="{43FAFFFB-64B0-4B6D-A517-A2C0B318310A}" type="presOf" srcId="{BD2812FD-C14C-4900-B867-EEC8A7BD7F5A}" destId="{8DE7C4AC-E49E-4F0D-A95F-6FBE7281470C}" srcOrd="0" destOrd="1" presId="urn:microsoft.com/office/officeart/2005/8/layout/vList2"/>
    <dgm:cxn modelId="{BB033EB6-0303-4A03-906D-E92F60846D6A}" type="presParOf" srcId="{4FA826D2-5153-448C-BBD2-6C5302360E6C}" destId="{751DE80B-F07F-49E9-8543-BDFAD5E35B83}" srcOrd="0" destOrd="0" presId="urn:microsoft.com/office/officeart/2005/8/layout/vList2"/>
    <dgm:cxn modelId="{CAE44F25-06E8-462E-B533-F4CC260362CC}" type="presParOf" srcId="{4FA826D2-5153-448C-BBD2-6C5302360E6C}" destId="{8DE7C4AC-E49E-4F0D-A95F-6FBE7281470C}" srcOrd="1" destOrd="0" presId="urn:microsoft.com/office/officeart/2005/8/layout/vList2"/>
    <dgm:cxn modelId="{B5565014-5635-4823-83E4-91BB3DDF509E}" type="presParOf" srcId="{4FA826D2-5153-448C-BBD2-6C5302360E6C}" destId="{728BF5C4-ADA3-4B88-B4B1-63B2E4C87BE8}" srcOrd="2" destOrd="0" presId="urn:microsoft.com/office/officeart/2005/8/layout/vList2"/>
    <dgm:cxn modelId="{E00653E0-6F65-462A-BF30-84FD13620BDA}" type="presParOf" srcId="{4FA826D2-5153-448C-BBD2-6C5302360E6C}" destId="{7FE8360B-408A-4DFB-BEF7-3674F287EFD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C1B577-7F9B-45CC-A9CD-9CE179AAE738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4B697351-DFDE-4320-A739-9392AE0AA033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3200" dirty="0"/>
            <a:t>Gender is: “a process of creating distinguishable social statuses for the assignment of rights and responsibilities” (</a:t>
          </a:r>
          <a:r>
            <a:rPr lang="en-US" sz="3200" dirty="0" err="1"/>
            <a:t>Lorber</a:t>
          </a:r>
          <a:r>
            <a:rPr lang="en-US" sz="3200" dirty="0"/>
            <a:t>, 1994).</a:t>
          </a:r>
          <a:endParaRPr lang="en-IN" sz="3200" dirty="0"/>
        </a:p>
      </dgm:t>
    </dgm:pt>
    <dgm:pt modelId="{13081D77-6A16-4416-B3D1-3C64122E2180}" type="parTrans" cxnId="{777CEAB0-D58E-4807-ABCC-9849B75C74E9}">
      <dgm:prSet/>
      <dgm:spPr/>
      <dgm:t>
        <a:bodyPr/>
        <a:lstStyle/>
        <a:p>
          <a:endParaRPr lang="en-IN"/>
        </a:p>
      </dgm:t>
    </dgm:pt>
    <dgm:pt modelId="{62679749-B670-4EE7-941C-C34984F55036}" type="sibTrans" cxnId="{777CEAB0-D58E-4807-ABCC-9849B75C74E9}">
      <dgm:prSet/>
      <dgm:spPr/>
      <dgm:t>
        <a:bodyPr/>
        <a:lstStyle/>
        <a:p>
          <a:endParaRPr lang="en-IN"/>
        </a:p>
      </dgm:t>
    </dgm:pt>
    <dgm:pt modelId="{B8A33483-2610-4A06-B37D-A5ACD621B6FB}">
      <dgm:prSet custT="1"/>
      <dgm:spPr/>
      <dgm:t>
        <a:bodyPr/>
        <a:lstStyle/>
        <a:p>
          <a:pPr rtl="0"/>
          <a:r>
            <a:rPr lang="en-US" sz="2400" dirty="0"/>
            <a:t>A </a:t>
          </a:r>
          <a:r>
            <a:rPr lang="en-US" sz="2400" i="1" u="sng" dirty="0"/>
            <a:t>process</a:t>
          </a:r>
          <a:r>
            <a:rPr lang="en-US" sz="2400" i="1" dirty="0"/>
            <a:t> of social construction </a:t>
          </a:r>
          <a:r>
            <a:rPr lang="en-US" sz="2400" i="0" dirty="0"/>
            <a:t>[</a:t>
          </a:r>
          <a:r>
            <a:rPr lang="en-US" sz="2400" dirty="0">
              <a:cs typeface="Arial" pitchFamily="34" charset="0"/>
            </a:rPr>
            <a:t>Creates the differences that define men and women]</a:t>
          </a:r>
          <a:endParaRPr lang="en-IN" sz="2400" dirty="0"/>
        </a:p>
      </dgm:t>
    </dgm:pt>
    <dgm:pt modelId="{67E7559D-491D-48C1-9996-A956D0EEB902}" type="parTrans" cxnId="{E986A0D7-9134-474C-8618-27965B1070B5}">
      <dgm:prSet/>
      <dgm:spPr/>
      <dgm:t>
        <a:bodyPr/>
        <a:lstStyle/>
        <a:p>
          <a:endParaRPr lang="en-IN"/>
        </a:p>
      </dgm:t>
    </dgm:pt>
    <dgm:pt modelId="{79A7DA56-B173-4308-A7EA-337B3881C18D}" type="sibTrans" cxnId="{E986A0D7-9134-474C-8618-27965B1070B5}">
      <dgm:prSet/>
      <dgm:spPr/>
      <dgm:t>
        <a:bodyPr/>
        <a:lstStyle/>
        <a:p>
          <a:endParaRPr lang="en-IN"/>
        </a:p>
      </dgm:t>
    </dgm:pt>
    <dgm:pt modelId="{E6736660-93AD-48B7-AA68-B7F58DE0F52D}">
      <dgm:prSet custT="1"/>
      <dgm:spPr/>
      <dgm:t>
        <a:bodyPr/>
        <a:lstStyle/>
        <a:p>
          <a:pPr rtl="0"/>
          <a:r>
            <a:rPr lang="en-US" sz="2400" dirty="0"/>
            <a:t>A </a:t>
          </a:r>
          <a:r>
            <a:rPr lang="en-US" sz="2400" i="1" u="sng" dirty="0"/>
            <a:t>system</a:t>
          </a:r>
          <a:r>
            <a:rPr lang="en-US" sz="2400" i="1" dirty="0"/>
            <a:t> of social stratification </a:t>
          </a:r>
          <a:r>
            <a:rPr lang="en-US" sz="2400" i="0" dirty="0"/>
            <a:t>[</a:t>
          </a:r>
          <a:r>
            <a:rPr lang="en-US" sz="2400" dirty="0">
              <a:cs typeface="Arial" pitchFamily="34" charset="0"/>
            </a:rPr>
            <a:t>Gender ranks men above women of the same race, class, caste in our context]</a:t>
          </a:r>
          <a:endParaRPr lang="en-IN" sz="2400" dirty="0"/>
        </a:p>
      </dgm:t>
    </dgm:pt>
    <dgm:pt modelId="{1B9EE6F5-2FC9-438C-A91E-501EE8A86668}" type="parTrans" cxnId="{353BD684-A359-413F-9ED0-6B57726811DE}">
      <dgm:prSet/>
      <dgm:spPr/>
      <dgm:t>
        <a:bodyPr/>
        <a:lstStyle/>
        <a:p>
          <a:endParaRPr lang="en-IN"/>
        </a:p>
      </dgm:t>
    </dgm:pt>
    <dgm:pt modelId="{8DD2BCDE-F0AA-4BF4-BC03-44EEE083B2A9}" type="sibTrans" cxnId="{353BD684-A359-413F-9ED0-6B57726811DE}">
      <dgm:prSet/>
      <dgm:spPr/>
      <dgm:t>
        <a:bodyPr/>
        <a:lstStyle/>
        <a:p>
          <a:endParaRPr lang="en-IN"/>
        </a:p>
      </dgm:t>
    </dgm:pt>
    <dgm:pt modelId="{CC68858D-2F52-4C67-B0AD-7DD1B31EDF3F}">
      <dgm:prSet custT="1"/>
      <dgm:spPr/>
      <dgm:t>
        <a:bodyPr/>
        <a:lstStyle/>
        <a:p>
          <a:pPr rtl="0"/>
          <a:r>
            <a:rPr lang="en-US" sz="2400" dirty="0"/>
            <a:t>An </a:t>
          </a:r>
          <a:r>
            <a:rPr lang="en-US" sz="2400" i="1" u="sng" dirty="0"/>
            <a:t>institution</a:t>
          </a:r>
          <a:r>
            <a:rPr lang="en-US" sz="2400" i="1" dirty="0"/>
            <a:t> that structures all aspects of life </a:t>
          </a:r>
          <a:r>
            <a:rPr lang="en-US" sz="2400" i="0" dirty="0"/>
            <a:t>[</a:t>
          </a:r>
          <a:r>
            <a:rPr lang="en-US" sz="2400" u="none" dirty="0">
              <a:cs typeface="Arial" pitchFamily="34" charset="0"/>
            </a:rPr>
            <a:t>Gender divides work in the home and in economic production, legitimates authority, and organizes sexuality and emotional life (Connell, 1987)]</a:t>
          </a:r>
          <a:r>
            <a:rPr lang="en-US" sz="2400" i="1" u="none" dirty="0"/>
            <a:t>.</a:t>
          </a:r>
          <a:r>
            <a:rPr lang="en-US" sz="2400" u="none" dirty="0"/>
            <a:t> </a:t>
          </a:r>
          <a:endParaRPr lang="en-IN" sz="2400" u="none" dirty="0"/>
        </a:p>
      </dgm:t>
    </dgm:pt>
    <dgm:pt modelId="{C43E0F7A-BAC4-4E66-95A8-2BB96A42112D}" type="parTrans" cxnId="{B5188EE6-5A08-4AFE-B3FE-0D8D38209683}">
      <dgm:prSet/>
      <dgm:spPr/>
      <dgm:t>
        <a:bodyPr/>
        <a:lstStyle/>
        <a:p>
          <a:endParaRPr lang="en-IN"/>
        </a:p>
      </dgm:t>
    </dgm:pt>
    <dgm:pt modelId="{A6D83C84-6E95-43DA-8B46-8E718DC58B6A}" type="sibTrans" cxnId="{B5188EE6-5A08-4AFE-B3FE-0D8D38209683}">
      <dgm:prSet/>
      <dgm:spPr/>
      <dgm:t>
        <a:bodyPr/>
        <a:lstStyle/>
        <a:p>
          <a:endParaRPr lang="en-IN"/>
        </a:p>
      </dgm:t>
    </dgm:pt>
    <dgm:pt modelId="{563403BF-62E4-45CE-9492-A84605E91F2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 dirty="0"/>
            <a:t>Gender</a:t>
          </a:r>
          <a:r>
            <a:rPr lang="en-US" dirty="0"/>
            <a:t> </a:t>
          </a:r>
          <a:r>
            <a:rPr lang="en-US" b="1" dirty="0"/>
            <a:t>role</a:t>
          </a:r>
          <a:r>
            <a:rPr lang="en-US" dirty="0"/>
            <a:t> (masculinity or femininity) refers to the attitudes, behavior, and activities that are socially defined as appropriate for each sex and are learned through the </a:t>
          </a:r>
          <a:r>
            <a:rPr lang="en-US" b="1" i="1" dirty="0"/>
            <a:t>socialization</a:t>
          </a:r>
          <a:r>
            <a:rPr lang="en-US" dirty="0"/>
            <a:t> process    </a:t>
          </a:r>
          <a:r>
            <a:rPr lang="en-US" i="1" dirty="0"/>
            <a:t>	(Lips, 2001)</a:t>
          </a:r>
        </a:p>
      </dgm:t>
    </dgm:pt>
    <dgm:pt modelId="{BC9D8E04-8F00-4EA8-A02A-D7C696CF8DE3}" type="parTrans" cxnId="{55CDE9FB-5C40-40B4-B370-7BF77204AAB8}">
      <dgm:prSet/>
      <dgm:spPr/>
      <dgm:t>
        <a:bodyPr/>
        <a:lstStyle/>
        <a:p>
          <a:endParaRPr lang="en-IN"/>
        </a:p>
      </dgm:t>
    </dgm:pt>
    <dgm:pt modelId="{9D977EEE-175E-415B-B972-D6F6475573D3}" type="sibTrans" cxnId="{55CDE9FB-5C40-40B4-B370-7BF77204AAB8}">
      <dgm:prSet/>
      <dgm:spPr/>
      <dgm:t>
        <a:bodyPr/>
        <a:lstStyle/>
        <a:p>
          <a:endParaRPr lang="en-IN"/>
        </a:p>
      </dgm:t>
    </dgm:pt>
    <dgm:pt modelId="{5221FA8F-B63E-4AB3-8174-21561AEB55FC}" type="pres">
      <dgm:prSet presAssocID="{54C1B577-7F9B-45CC-A9CD-9CE179AAE738}" presName="linear" presStyleCnt="0">
        <dgm:presLayoutVars>
          <dgm:animLvl val="lvl"/>
          <dgm:resizeHandles val="exact"/>
        </dgm:presLayoutVars>
      </dgm:prSet>
      <dgm:spPr/>
    </dgm:pt>
    <dgm:pt modelId="{71EEB3F0-BD21-4F16-A2B9-75771D320796}" type="pres">
      <dgm:prSet presAssocID="{4B697351-DFDE-4320-A739-9392AE0AA033}" presName="parentText" presStyleLbl="node1" presStyleIdx="0" presStyleCnt="2" custScaleY="80328" custLinFactNeighborX="-216" custLinFactNeighborY="-7774">
        <dgm:presLayoutVars>
          <dgm:chMax val="0"/>
          <dgm:bulletEnabled val="1"/>
        </dgm:presLayoutVars>
      </dgm:prSet>
      <dgm:spPr/>
    </dgm:pt>
    <dgm:pt modelId="{279A4DA1-559A-490A-8B13-233BBA1330F1}" type="pres">
      <dgm:prSet presAssocID="{4B697351-DFDE-4320-A739-9392AE0AA033}" presName="childText" presStyleLbl="revTx" presStyleIdx="0" presStyleCnt="1" custScaleX="99495" custScaleY="117492" custLinFactNeighborX="365" custLinFactNeighborY="983">
        <dgm:presLayoutVars>
          <dgm:bulletEnabled val="1"/>
        </dgm:presLayoutVars>
      </dgm:prSet>
      <dgm:spPr/>
    </dgm:pt>
    <dgm:pt modelId="{8178BBB3-5BCA-466A-8F81-408C322EE64F}" type="pres">
      <dgm:prSet presAssocID="{563403BF-62E4-45CE-9492-A84605E91F20}" presName="parentText" presStyleLbl="node1" presStyleIdx="1" presStyleCnt="2" custScaleX="98594" custScaleY="93937" custLinFactNeighborX="-216" custLinFactNeighborY="6567">
        <dgm:presLayoutVars>
          <dgm:chMax val="0"/>
          <dgm:bulletEnabled val="1"/>
        </dgm:presLayoutVars>
      </dgm:prSet>
      <dgm:spPr/>
    </dgm:pt>
  </dgm:ptLst>
  <dgm:cxnLst>
    <dgm:cxn modelId="{87F7A910-2F24-4EED-9BC6-1EE22314167B}" type="presOf" srcId="{E6736660-93AD-48B7-AA68-B7F58DE0F52D}" destId="{279A4DA1-559A-490A-8B13-233BBA1330F1}" srcOrd="0" destOrd="1" presId="urn:microsoft.com/office/officeart/2005/8/layout/vList2"/>
    <dgm:cxn modelId="{3856DD61-DA3B-4189-89D3-00724358EEF7}" type="presOf" srcId="{54C1B577-7F9B-45CC-A9CD-9CE179AAE738}" destId="{5221FA8F-B63E-4AB3-8174-21561AEB55FC}" srcOrd="0" destOrd="0" presId="urn:microsoft.com/office/officeart/2005/8/layout/vList2"/>
    <dgm:cxn modelId="{A325D56B-4A68-45A0-BDD5-C0208C167ABD}" type="presOf" srcId="{563403BF-62E4-45CE-9492-A84605E91F20}" destId="{8178BBB3-5BCA-466A-8F81-408C322EE64F}" srcOrd="0" destOrd="0" presId="urn:microsoft.com/office/officeart/2005/8/layout/vList2"/>
    <dgm:cxn modelId="{353BD684-A359-413F-9ED0-6B57726811DE}" srcId="{4B697351-DFDE-4320-A739-9392AE0AA033}" destId="{E6736660-93AD-48B7-AA68-B7F58DE0F52D}" srcOrd="1" destOrd="0" parTransId="{1B9EE6F5-2FC9-438C-A91E-501EE8A86668}" sibTransId="{8DD2BCDE-F0AA-4BF4-BC03-44EEE083B2A9}"/>
    <dgm:cxn modelId="{777CEAB0-D58E-4807-ABCC-9849B75C74E9}" srcId="{54C1B577-7F9B-45CC-A9CD-9CE179AAE738}" destId="{4B697351-DFDE-4320-A739-9392AE0AA033}" srcOrd="0" destOrd="0" parTransId="{13081D77-6A16-4416-B3D1-3C64122E2180}" sibTransId="{62679749-B670-4EE7-941C-C34984F55036}"/>
    <dgm:cxn modelId="{A415B8B3-0511-4D3E-A26D-383BB19584AD}" type="presOf" srcId="{B8A33483-2610-4A06-B37D-A5ACD621B6FB}" destId="{279A4DA1-559A-490A-8B13-233BBA1330F1}" srcOrd="0" destOrd="0" presId="urn:microsoft.com/office/officeart/2005/8/layout/vList2"/>
    <dgm:cxn modelId="{8A6815BF-81A0-4E50-B4C9-A0525F6B4AFC}" type="presOf" srcId="{CC68858D-2F52-4C67-B0AD-7DD1B31EDF3F}" destId="{279A4DA1-559A-490A-8B13-233BBA1330F1}" srcOrd="0" destOrd="2" presId="urn:microsoft.com/office/officeart/2005/8/layout/vList2"/>
    <dgm:cxn modelId="{E986A0D7-9134-474C-8618-27965B1070B5}" srcId="{4B697351-DFDE-4320-A739-9392AE0AA033}" destId="{B8A33483-2610-4A06-B37D-A5ACD621B6FB}" srcOrd="0" destOrd="0" parTransId="{67E7559D-491D-48C1-9996-A956D0EEB902}" sibTransId="{79A7DA56-B173-4308-A7EA-337B3881C18D}"/>
    <dgm:cxn modelId="{B5188EE6-5A08-4AFE-B3FE-0D8D38209683}" srcId="{4B697351-DFDE-4320-A739-9392AE0AA033}" destId="{CC68858D-2F52-4C67-B0AD-7DD1B31EDF3F}" srcOrd="2" destOrd="0" parTransId="{C43E0F7A-BAC4-4E66-95A8-2BB96A42112D}" sibTransId="{A6D83C84-6E95-43DA-8B46-8E718DC58B6A}"/>
    <dgm:cxn modelId="{7EA351F6-CA1F-465F-9BF3-4F028ED8403E}" type="presOf" srcId="{4B697351-DFDE-4320-A739-9392AE0AA033}" destId="{71EEB3F0-BD21-4F16-A2B9-75771D320796}" srcOrd="0" destOrd="0" presId="urn:microsoft.com/office/officeart/2005/8/layout/vList2"/>
    <dgm:cxn modelId="{55CDE9FB-5C40-40B4-B370-7BF77204AAB8}" srcId="{54C1B577-7F9B-45CC-A9CD-9CE179AAE738}" destId="{563403BF-62E4-45CE-9492-A84605E91F20}" srcOrd="1" destOrd="0" parTransId="{BC9D8E04-8F00-4EA8-A02A-D7C696CF8DE3}" sibTransId="{9D977EEE-175E-415B-B972-D6F6475573D3}"/>
    <dgm:cxn modelId="{99F5D23B-006C-4978-BF7E-08BF246E856B}" type="presParOf" srcId="{5221FA8F-B63E-4AB3-8174-21561AEB55FC}" destId="{71EEB3F0-BD21-4F16-A2B9-75771D320796}" srcOrd="0" destOrd="0" presId="urn:microsoft.com/office/officeart/2005/8/layout/vList2"/>
    <dgm:cxn modelId="{74A9F0F6-7C45-4080-9816-63A93C8D608E}" type="presParOf" srcId="{5221FA8F-B63E-4AB3-8174-21561AEB55FC}" destId="{279A4DA1-559A-490A-8B13-233BBA1330F1}" srcOrd="1" destOrd="0" presId="urn:microsoft.com/office/officeart/2005/8/layout/vList2"/>
    <dgm:cxn modelId="{1F222315-6726-4EA9-92ED-BD33D6B62FE7}" type="presParOf" srcId="{5221FA8F-B63E-4AB3-8174-21561AEB55FC}" destId="{8178BBB3-5BCA-466A-8F81-408C322EE64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82097E-7327-47B3-8B33-97D4DD590E9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891B8D7D-590A-4D53-81D2-279E0AEE035B}">
      <dgm:prSet/>
      <dgm:spPr/>
      <dgm:t>
        <a:bodyPr/>
        <a:lstStyle/>
        <a:p>
          <a:r>
            <a:rPr lang="en-US" dirty="0"/>
            <a:t>Sexism is the pattern of subordination of one sex, usually female, based on the assumed superiority of one sex </a:t>
          </a:r>
          <a:endParaRPr lang="en-IN" dirty="0"/>
        </a:p>
      </dgm:t>
    </dgm:pt>
    <dgm:pt modelId="{70B1AE9A-7EA5-475D-B62D-21F2E863A0D8}" type="parTrans" cxnId="{43CBC5F0-922E-4EB9-AFA7-793D356A7951}">
      <dgm:prSet/>
      <dgm:spPr/>
      <dgm:t>
        <a:bodyPr/>
        <a:lstStyle/>
        <a:p>
          <a:endParaRPr lang="en-IN"/>
        </a:p>
      </dgm:t>
    </dgm:pt>
    <dgm:pt modelId="{F9821EA6-FE44-40B8-87CE-8CE96DD3BB0D}" type="sibTrans" cxnId="{43CBC5F0-922E-4EB9-AFA7-793D356A7951}">
      <dgm:prSet/>
      <dgm:spPr/>
      <dgm:t>
        <a:bodyPr/>
        <a:lstStyle/>
        <a:p>
          <a:endParaRPr lang="en-IN"/>
        </a:p>
      </dgm:t>
    </dgm:pt>
    <dgm:pt modelId="{4E01F733-0230-481C-A8D8-1234925457D5}">
      <dgm:prSet/>
      <dgm:spPr/>
      <dgm:t>
        <a:bodyPr/>
        <a:lstStyle/>
        <a:p>
          <a:r>
            <a:rPr lang="en-US"/>
            <a:t>Social, Legal and Cultural climate that values men and masculine over alternatives</a:t>
          </a:r>
          <a:endParaRPr lang="en-IN"/>
        </a:p>
      </dgm:t>
    </dgm:pt>
    <dgm:pt modelId="{897DB0E2-1351-465E-B9CA-44250D5FC896}" type="parTrans" cxnId="{FEAC3DBC-7759-4C8F-B0B5-1C27E10CDE02}">
      <dgm:prSet/>
      <dgm:spPr/>
      <dgm:t>
        <a:bodyPr/>
        <a:lstStyle/>
        <a:p>
          <a:endParaRPr lang="en-IN"/>
        </a:p>
      </dgm:t>
    </dgm:pt>
    <dgm:pt modelId="{F35F0970-8F84-4430-8D93-F242D73A31C1}" type="sibTrans" cxnId="{FEAC3DBC-7759-4C8F-B0B5-1C27E10CDE02}">
      <dgm:prSet/>
      <dgm:spPr/>
      <dgm:t>
        <a:bodyPr/>
        <a:lstStyle/>
        <a:p>
          <a:endParaRPr lang="en-IN"/>
        </a:p>
      </dgm:t>
    </dgm:pt>
    <dgm:pt modelId="{73E75032-1CC8-41A5-9094-820E69127838}">
      <dgm:prSet/>
      <dgm:spPr/>
      <dgm:t>
        <a:bodyPr/>
        <a:lstStyle/>
        <a:p>
          <a:r>
            <a:rPr lang="en-US"/>
            <a:t>Sexism directed at women has two components</a:t>
          </a:r>
          <a:endParaRPr lang="en-IN"/>
        </a:p>
      </dgm:t>
    </dgm:pt>
    <dgm:pt modelId="{A46C1D1D-0039-423D-971A-CA0183E56145}" type="parTrans" cxnId="{5FEFB9F7-0F7B-48AE-A19B-B5D958C5E1F8}">
      <dgm:prSet/>
      <dgm:spPr/>
      <dgm:t>
        <a:bodyPr/>
        <a:lstStyle/>
        <a:p>
          <a:endParaRPr lang="en-IN"/>
        </a:p>
      </dgm:t>
    </dgm:pt>
    <dgm:pt modelId="{2ED386BA-0D9D-48F9-8386-287DED98BAC7}" type="sibTrans" cxnId="{5FEFB9F7-0F7B-48AE-A19B-B5D958C5E1F8}">
      <dgm:prSet/>
      <dgm:spPr/>
      <dgm:t>
        <a:bodyPr/>
        <a:lstStyle/>
        <a:p>
          <a:endParaRPr lang="en-IN"/>
        </a:p>
      </dgm:t>
    </dgm:pt>
    <dgm:pt modelId="{43D0F325-FF1A-4098-BCC5-37014465D6E0}">
      <dgm:prSet/>
      <dgm:spPr/>
      <dgm:t>
        <a:bodyPr/>
        <a:lstStyle/>
        <a:p>
          <a:r>
            <a:rPr lang="en-US" dirty="0"/>
            <a:t>Stereotypical negative attitudes toward women beliefs that reinforce, complement,  or justify the </a:t>
          </a:r>
          <a:r>
            <a:rPr lang="en-US" b="1" i="1" dirty="0"/>
            <a:t>prejudice</a:t>
          </a:r>
          <a:r>
            <a:rPr lang="en-US" dirty="0"/>
            <a:t>; </a:t>
          </a:r>
          <a:endParaRPr lang="en-IN" dirty="0"/>
        </a:p>
      </dgm:t>
    </dgm:pt>
    <dgm:pt modelId="{32BEA6BC-5C0B-4EA7-A5F1-A5C411BB7E7C}" type="parTrans" cxnId="{CB24D492-B2E5-4FEC-ABA1-5EA3CFC0BB81}">
      <dgm:prSet/>
      <dgm:spPr/>
      <dgm:t>
        <a:bodyPr/>
        <a:lstStyle/>
        <a:p>
          <a:endParaRPr lang="en-IN"/>
        </a:p>
      </dgm:t>
    </dgm:pt>
    <dgm:pt modelId="{AEBB1F61-05AA-4FBC-84B1-6834E8446A29}" type="sibTrans" cxnId="{CB24D492-B2E5-4FEC-ABA1-5EA3CFC0BB81}">
      <dgm:prSet/>
      <dgm:spPr/>
      <dgm:t>
        <a:bodyPr/>
        <a:lstStyle/>
        <a:p>
          <a:endParaRPr lang="en-IN"/>
        </a:p>
      </dgm:t>
    </dgm:pt>
    <dgm:pt modelId="{BC5D05AC-294B-48EE-B713-DDE8D6D980A8}">
      <dgm:prSet/>
      <dgm:spPr/>
      <dgm:t>
        <a:bodyPr/>
        <a:lstStyle/>
        <a:p>
          <a:r>
            <a:rPr lang="en-US" b="1" i="1" dirty="0"/>
            <a:t>Discrimination</a:t>
          </a:r>
          <a:r>
            <a:rPr lang="en-US" dirty="0"/>
            <a:t> -  acts that exclude, distance, or keep women separate (Lott, 1994).</a:t>
          </a:r>
          <a:endParaRPr lang="en-IN" dirty="0"/>
        </a:p>
      </dgm:t>
    </dgm:pt>
    <dgm:pt modelId="{2E54942D-1AC4-4255-937D-F4416F4C3CFC}" type="parTrans" cxnId="{A256EEA8-CAC3-4264-8757-DC443BC57189}">
      <dgm:prSet/>
      <dgm:spPr/>
      <dgm:t>
        <a:bodyPr/>
        <a:lstStyle/>
        <a:p>
          <a:endParaRPr lang="en-IN"/>
        </a:p>
      </dgm:t>
    </dgm:pt>
    <dgm:pt modelId="{B6ECA4B4-9327-4699-BCC2-9E512C45DE29}" type="sibTrans" cxnId="{A256EEA8-CAC3-4264-8757-DC443BC57189}">
      <dgm:prSet/>
      <dgm:spPr/>
      <dgm:t>
        <a:bodyPr/>
        <a:lstStyle/>
        <a:p>
          <a:endParaRPr lang="en-IN"/>
        </a:p>
      </dgm:t>
    </dgm:pt>
    <dgm:pt modelId="{731E8C31-C8DA-42CB-B782-DB7FE1A7B0B6}" type="pres">
      <dgm:prSet presAssocID="{6C82097E-7327-47B3-8B33-97D4DD590E97}" presName="linear" presStyleCnt="0">
        <dgm:presLayoutVars>
          <dgm:animLvl val="lvl"/>
          <dgm:resizeHandles val="exact"/>
        </dgm:presLayoutVars>
      </dgm:prSet>
      <dgm:spPr/>
    </dgm:pt>
    <dgm:pt modelId="{3782C9A7-658C-466B-B999-CCF22A0B138B}" type="pres">
      <dgm:prSet presAssocID="{891B8D7D-590A-4D53-81D2-279E0AEE03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C16DD3-0BCE-4BEE-B8EE-8441736630B4}" type="pres">
      <dgm:prSet presAssocID="{891B8D7D-590A-4D53-81D2-279E0AEE035B}" presName="childText" presStyleLbl="revTx" presStyleIdx="0" presStyleCnt="2">
        <dgm:presLayoutVars>
          <dgm:bulletEnabled val="1"/>
        </dgm:presLayoutVars>
      </dgm:prSet>
      <dgm:spPr/>
    </dgm:pt>
    <dgm:pt modelId="{005A2D0E-B93C-4742-A2D3-6A43A018E6A6}" type="pres">
      <dgm:prSet presAssocID="{73E75032-1CC8-41A5-9094-820E6912783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C95B8CE-B1EA-4346-91BD-4FCF1EE5146F}" type="pres">
      <dgm:prSet presAssocID="{73E75032-1CC8-41A5-9094-820E6912783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2C38F07-65A6-49CF-88D7-F0C31D9E4B0D}" type="presOf" srcId="{73E75032-1CC8-41A5-9094-820E69127838}" destId="{005A2D0E-B93C-4742-A2D3-6A43A018E6A6}" srcOrd="0" destOrd="0" presId="urn:microsoft.com/office/officeart/2005/8/layout/vList2"/>
    <dgm:cxn modelId="{6FF5830D-006E-4DE7-9526-A482BEAC2AED}" type="presOf" srcId="{4E01F733-0230-481C-A8D8-1234925457D5}" destId="{47C16DD3-0BCE-4BEE-B8EE-8441736630B4}" srcOrd="0" destOrd="0" presId="urn:microsoft.com/office/officeart/2005/8/layout/vList2"/>
    <dgm:cxn modelId="{5959705B-5DBC-4DA9-BFB7-5D3F42BBF19A}" type="presOf" srcId="{6C82097E-7327-47B3-8B33-97D4DD590E97}" destId="{731E8C31-C8DA-42CB-B782-DB7FE1A7B0B6}" srcOrd="0" destOrd="0" presId="urn:microsoft.com/office/officeart/2005/8/layout/vList2"/>
    <dgm:cxn modelId="{299C8D63-1745-4430-87A9-A3C533B4A729}" type="presOf" srcId="{BC5D05AC-294B-48EE-B713-DDE8D6D980A8}" destId="{0C95B8CE-B1EA-4346-91BD-4FCF1EE5146F}" srcOrd="0" destOrd="1" presId="urn:microsoft.com/office/officeart/2005/8/layout/vList2"/>
    <dgm:cxn modelId="{36D92E8B-E7F6-4A46-A1AB-EA60E2E11D10}" type="presOf" srcId="{43D0F325-FF1A-4098-BCC5-37014465D6E0}" destId="{0C95B8CE-B1EA-4346-91BD-4FCF1EE5146F}" srcOrd="0" destOrd="0" presId="urn:microsoft.com/office/officeart/2005/8/layout/vList2"/>
    <dgm:cxn modelId="{CB24D492-B2E5-4FEC-ABA1-5EA3CFC0BB81}" srcId="{73E75032-1CC8-41A5-9094-820E69127838}" destId="{43D0F325-FF1A-4098-BCC5-37014465D6E0}" srcOrd="0" destOrd="0" parTransId="{32BEA6BC-5C0B-4EA7-A5F1-A5C411BB7E7C}" sibTransId="{AEBB1F61-05AA-4FBC-84B1-6834E8446A29}"/>
    <dgm:cxn modelId="{A256EEA8-CAC3-4264-8757-DC443BC57189}" srcId="{73E75032-1CC8-41A5-9094-820E69127838}" destId="{BC5D05AC-294B-48EE-B713-DDE8D6D980A8}" srcOrd="1" destOrd="0" parTransId="{2E54942D-1AC4-4255-937D-F4416F4C3CFC}" sibTransId="{B6ECA4B4-9327-4699-BCC2-9E512C45DE29}"/>
    <dgm:cxn modelId="{FEAC3DBC-7759-4C8F-B0B5-1C27E10CDE02}" srcId="{891B8D7D-590A-4D53-81D2-279E0AEE035B}" destId="{4E01F733-0230-481C-A8D8-1234925457D5}" srcOrd="0" destOrd="0" parTransId="{897DB0E2-1351-465E-B9CA-44250D5FC896}" sibTransId="{F35F0970-8F84-4430-8D93-F242D73A31C1}"/>
    <dgm:cxn modelId="{43CBC5F0-922E-4EB9-AFA7-793D356A7951}" srcId="{6C82097E-7327-47B3-8B33-97D4DD590E97}" destId="{891B8D7D-590A-4D53-81D2-279E0AEE035B}" srcOrd="0" destOrd="0" parTransId="{70B1AE9A-7EA5-475D-B62D-21F2E863A0D8}" sibTransId="{F9821EA6-FE44-40B8-87CE-8CE96DD3BB0D}"/>
    <dgm:cxn modelId="{C2B151F4-B173-415A-A083-244A38C434CB}" type="presOf" srcId="{891B8D7D-590A-4D53-81D2-279E0AEE035B}" destId="{3782C9A7-658C-466B-B999-CCF22A0B138B}" srcOrd="0" destOrd="0" presId="urn:microsoft.com/office/officeart/2005/8/layout/vList2"/>
    <dgm:cxn modelId="{5FEFB9F7-0F7B-48AE-A19B-B5D958C5E1F8}" srcId="{6C82097E-7327-47B3-8B33-97D4DD590E97}" destId="{73E75032-1CC8-41A5-9094-820E69127838}" srcOrd="1" destOrd="0" parTransId="{A46C1D1D-0039-423D-971A-CA0183E56145}" sibTransId="{2ED386BA-0D9D-48F9-8386-287DED98BAC7}"/>
    <dgm:cxn modelId="{1456723D-748C-4255-8F20-BCD5F1A88704}" type="presParOf" srcId="{731E8C31-C8DA-42CB-B782-DB7FE1A7B0B6}" destId="{3782C9A7-658C-466B-B999-CCF22A0B138B}" srcOrd="0" destOrd="0" presId="urn:microsoft.com/office/officeart/2005/8/layout/vList2"/>
    <dgm:cxn modelId="{AB5D8265-DBF2-4CAD-B43F-B45CDD8A0798}" type="presParOf" srcId="{731E8C31-C8DA-42CB-B782-DB7FE1A7B0B6}" destId="{47C16DD3-0BCE-4BEE-B8EE-8441736630B4}" srcOrd="1" destOrd="0" presId="urn:microsoft.com/office/officeart/2005/8/layout/vList2"/>
    <dgm:cxn modelId="{263228A9-C117-4178-88AE-579B08568311}" type="presParOf" srcId="{731E8C31-C8DA-42CB-B782-DB7FE1A7B0B6}" destId="{005A2D0E-B93C-4742-A2D3-6A43A018E6A6}" srcOrd="2" destOrd="0" presId="urn:microsoft.com/office/officeart/2005/8/layout/vList2"/>
    <dgm:cxn modelId="{D5D2610B-1EBB-4C6D-8A35-7E31A1783F1E}" type="presParOf" srcId="{731E8C31-C8DA-42CB-B782-DB7FE1A7B0B6}" destId="{0C95B8CE-B1EA-4346-91BD-4FCF1EE514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EBCB1-C8AD-4B65-B381-126138035529}">
      <dsp:nvSpPr>
        <dsp:cNvPr id="0" name=""/>
        <dsp:cNvSpPr/>
      </dsp:nvSpPr>
      <dsp:spPr>
        <a:xfrm>
          <a:off x="0" y="0"/>
          <a:ext cx="4343615" cy="4850329"/>
        </a:xfrm>
        <a:prstGeom prst="triangle">
          <a:avLst/>
        </a:prstGeom>
        <a:gradFill rotWithShape="1">
          <a:gsLst>
            <a:gs pos="0">
              <a:schemeClr val="accent5">
                <a:tint val="94000"/>
                <a:satMod val="103000"/>
                <a:lumMod val="102000"/>
              </a:schemeClr>
            </a:gs>
            <a:gs pos="50000">
              <a:schemeClr val="accent5">
                <a:shade val="100000"/>
                <a:satMod val="110000"/>
                <a:lumMod val="100000"/>
              </a:schemeClr>
            </a:gs>
            <a:gs pos="100000">
              <a:schemeClr val="accent5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</dsp:sp>
    <dsp:sp modelId="{636813D2-0886-4CFB-94E3-6F2315CEC931}">
      <dsp:nvSpPr>
        <dsp:cNvPr id="0" name=""/>
        <dsp:cNvSpPr/>
      </dsp:nvSpPr>
      <dsp:spPr>
        <a:xfrm>
          <a:off x="2171807" y="487638"/>
          <a:ext cx="2823350" cy="574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u="sng" kern="1200" dirty="0"/>
            <a:t>Sex </a:t>
          </a:r>
          <a:endParaRPr lang="en-IN" sz="3600" kern="1200" dirty="0"/>
        </a:p>
      </dsp:txBody>
      <dsp:txXfrm>
        <a:off x="2199831" y="515662"/>
        <a:ext cx="2767302" cy="518033"/>
      </dsp:txXfrm>
    </dsp:sp>
    <dsp:sp modelId="{7B15A472-F334-4DA5-8B8B-607C006A741D}">
      <dsp:nvSpPr>
        <dsp:cNvPr id="0" name=""/>
        <dsp:cNvSpPr/>
      </dsp:nvSpPr>
      <dsp:spPr>
        <a:xfrm>
          <a:off x="2171807" y="1133480"/>
          <a:ext cx="2823350" cy="574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Biological</a:t>
          </a:r>
          <a:endParaRPr lang="en-IN" sz="2200" kern="1200" dirty="0"/>
        </a:p>
      </dsp:txBody>
      <dsp:txXfrm>
        <a:off x="2199831" y="1161504"/>
        <a:ext cx="2767302" cy="518033"/>
      </dsp:txXfrm>
    </dsp:sp>
    <dsp:sp modelId="{1FD04B0A-CC41-4567-ACE6-EF2BBC9D6789}">
      <dsp:nvSpPr>
        <dsp:cNvPr id="0" name=""/>
        <dsp:cNvSpPr/>
      </dsp:nvSpPr>
      <dsp:spPr>
        <a:xfrm>
          <a:off x="2171807" y="1779322"/>
          <a:ext cx="2823350" cy="574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Natural</a:t>
          </a:r>
          <a:endParaRPr lang="en-IN" sz="2200" kern="1200" dirty="0"/>
        </a:p>
      </dsp:txBody>
      <dsp:txXfrm>
        <a:off x="2199831" y="1807346"/>
        <a:ext cx="2767302" cy="518033"/>
      </dsp:txXfrm>
    </dsp:sp>
    <dsp:sp modelId="{97C57676-3B66-430C-B4E4-FDD6F51B37E1}">
      <dsp:nvSpPr>
        <dsp:cNvPr id="0" name=""/>
        <dsp:cNvSpPr/>
      </dsp:nvSpPr>
      <dsp:spPr>
        <a:xfrm>
          <a:off x="2171807" y="2425164"/>
          <a:ext cx="2823350" cy="574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Given</a:t>
          </a:r>
          <a:endParaRPr lang="en-IN" sz="2400" kern="1200" dirty="0"/>
        </a:p>
      </dsp:txBody>
      <dsp:txXfrm>
        <a:off x="2199831" y="2453188"/>
        <a:ext cx="2767302" cy="518033"/>
      </dsp:txXfrm>
    </dsp:sp>
    <dsp:sp modelId="{2BF39FF5-FB79-4C2F-9E4D-9AE0D8D182C6}">
      <dsp:nvSpPr>
        <dsp:cNvPr id="0" name=""/>
        <dsp:cNvSpPr/>
      </dsp:nvSpPr>
      <dsp:spPr>
        <a:xfrm>
          <a:off x="2171807" y="3071006"/>
          <a:ext cx="2823350" cy="574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Constant</a:t>
          </a:r>
          <a:endParaRPr lang="en-IN" sz="2400" kern="1200" dirty="0"/>
        </a:p>
      </dsp:txBody>
      <dsp:txXfrm>
        <a:off x="2199831" y="3099030"/>
        <a:ext cx="2767302" cy="518033"/>
      </dsp:txXfrm>
    </dsp:sp>
    <dsp:sp modelId="{4D98FED1-D5A3-4D7E-8FD1-1642EEC3EF4B}">
      <dsp:nvSpPr>
        <dsp:cNvPr id="0" name=""/>
        <dsp:cNvSpPr/>
      </dsp:nvSpPr>
      <dsp:spPr>
        <a:xfrm>
          <a:off x="2171807" y="3716848"/>
          <a:ext cx="2823350" cy="57408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Non-hierarchical</a:t>
          </a:r>
          <a:endParaRPr lang="en-IN" sz="2400" kern="1200" dirty="0"/>
        </a:p>
      </dsp:txBody>
      <dsp:txXfrm>
        <a:off x="2199831" y="3744872"/>
        <a:ext cx="2767302" cy="518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05E93-AEEE-4E4E-A872-752B7CF15FA7}">
      <dsp:nvSpPr>
        <dsp:cNvPr id="0" name=""/>
        <dsp:cNvSpPr/>
      </dsp:nvSpPr>
      <dsp:spPr>
        <a:xfrm>
          <a:off x="0" y="0"/>
          <a:ext cx="4270601" cy="4778140"/>
        </a:xfrm>
        <a:prstGeom prst="triangle">
          <a:avLst/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6"/>
          </a:solidFill>
          <a:prstDash val="solid"/>
        </a:ln>
        <a:effectLst/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</dsp:sp>
    <dsp:sp modelId="{4F86A830-44CA-421F-A34B-F34653A0D1DD}">
      <dsp:nvSpPr>
        <dsp:cNvPr id="0" name=""/>
        <dsp:cNvSpPr/>
      </dsp:nvSpPr>
      <dsp:spPr>
        <a:xfrm>
          <a:off x="2135300" y="480380"/>
          <a:ext cx="2775891" cy="565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u="sng" kern="1200" dirty="0"/>
            <a:t>Gender</a:t>
          </a:r>
          <a:endParaRPr lang="en-IN" sz="2200" kern="1200" dirty="0"/>
        </a:p>
      </dsp:txBody>
      <dsp:txXfrm>
        <a:off x="2162907" y="507987"/>
        <a:ext cx="2720677" cy="510323"/>
      </dsp:txXfrm>
    </dsp:sp>
    <dsp:sp modelId="{3E22216A-4E39-4B24-A6FE-8C800C2D4E8F}">
      <dsp:nvSpPr>
        <dsp:cNvPr id="0" name=""/>
        <dsp:cNvSpPr/>
      </dsp:nvSpPr>
      <dsp:spPr>
        <a:xfrm>
          <a:off x="2135300" y="1116610"/>
          <a:ext cx="2775891" cy="565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Socio-cultural</a:t>
          </a:r>
          <a:endParaRPr lang="en-IN" sz="2300" kern="1200" dirty="0"/>
        </a:p>
      </dsp:txBody>
      <dsp:txXfrm>
        <a:off x="2162907" y="1144217"/>
        <a:ext cx="2720677" cy="510323"/>
      </dsp:txXfrm>
    </dsp:sp>
    <dsp:sp modelId="{1F037948-E38E-4878-B033-D5013E100210}">
      <dsp:nvSpPr>
        <dsp:cNvPr id="0" name=""/>
        <dsp:cNvSpPr/>
      </dsp:nvSpPr>
      <dsp:spPr>
        <a:xfrm>
          <a:off x="2135300" y="1752840"/>
          <a:ext cx="2775891" cy="565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Created by society</a:t>
          </a:r>
          <a:endParaRPr lang="en-IN" sz="2800" kern="1200" dirty="0"/>
        </a:p>
      </dsp:txBody>
      <dsp:txXfrm>
        <a:off x="2162907" y="1780447"/>
        <a:ext cx="2720677" cy="510323"/>
      </dsp:txXfrm>
    </dsp:sp>
    <dsp:sp modelId="{F51BA025-2BF5-433F-8B0B-412AD28D3134}">
      <dsp:nvSpPr>
        <dsp:cNvPr id="0" name=""/>
        <dsp:cNvSpPr/>
      </dsp:nvSpPr>
      <dsp:spPr>
        <a:xfrm>
          <a:off x="2135300" y="2389070"/>
          <a:ext cx="2775891" cy="565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Learned</a:t>
          </a:r>
          <a:endParaRPr lang="en-IN" sz="2300" kern="1200" dirty="0"/>
        </a:p>
      </dsp:txBody>
      <dsp:txXfrm>
        <a:off x="2162907" y="2416677"/>
        <a:ext cx="2720677" cy="510323"/>
      </dsp:txXfrm>
    </dsp:sp>
    <dsp:sp modelId="{B019FEE1-5481-45B6-9C30-489458FBB1F3}">
      <dsp:nvSpPr>
        <dsp:cNvPr id="0" name=""/>
        <dsp:cNvSpPr/>
      </dsp:nvSpPr>
      <dsp:spPr>
        <a:xfrm>
          <a:off x="2135300" y="3025299"/>
          <a:ext cx="2775891" cy="565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Changeable</a:t>
          </a:r>
          <a:endParaRPr lang="en-IN" sz="2300" kern="1200" dirty="0"/>
        </a:p>
      </dsp:txBody>
      <dsp:txXfrm>
        <a:off x="2162907" y="3052906"/>
        <a:ext cx="2720677" cy="510323"/>
      </dsp:txXfrm>
    </dsp:sp>
    <dsp:sp modelId="{AC46AEC3-4538-425C-A9E4-1F653AFFDEB4}">
      <dsp:nvSpPr>
        <dsp:cNvPr id="0" name=""/>
        <dsp:cNvSpPr/>
      </dsp:nvSpPr>
      <dsp:spPr>
        <a:xfrm>
          <a:off x="2135300" y="3661529"/>
          <a:ext cx="2775891" cy="56553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Hierarchical</a:t>
          </a:r>
          <a:endParaRPr lang="en-IN" sz="2300" kern="1200" dirty="0"/>
        </a:p>
      </dsp:txBody>
      <dsp:txXfrm>
        <a:off x="2162907" y="3689136"/>
        <a:ext cx="2720677" cy="510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AB959-F985-4F93-9ADE-8AC4E072184B}">
      <dsp:nvSpPr>
        <dsp:cNvPr id="0" name=""/>
        <dsp:cNvSpPr/>
      </dsp:nvSpPr>
      <dsp:spPr>
        <a:xfrm rot="5400000">
          <a:off x="6322109" y="-3487705"/>
          <a:ext cx="2248280" cy="922565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Biological characteristics of person that indicate whether he or she is man or woman</a:t>
          </a:r>
          <a:endParaRPr lang="en-IN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2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Seen as biological and physical</a:t>
          </a:r>
          <a:endParaRPr lang="en-IN" sz="32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ln w="0"/>
              <a:solidFill>
                <a:schemeClr val="tx1"/>
              </a:solidFill>
              <a:effectLst/>
            </a:rPr>
            <a:t>Genitalia, chromosomes, hormones</a:t>
          </a:r>
        </a:p>
      </dsp:txBody>
      <dsp:txXfrm rot="-5400000">
        <a:off x="2833420" y="110736"/>
        <a:ext cx="9115906" cy="2028776"/>
      </dsp:txXfrm>
    </dsp:sp>
    <dsp:sp modelId="{74C945AB-20DD-4A0F-B1DE-B6F6F372FF74}">
      <dsp:nvSpPr>
        <dsp:cNvPr id="0" name=""/>
        <dsp:cNvSpPr/>
      </dsp:nvSpPr>
      <dsp:spPr>
        <a:xfrm>
          <a:off x="1375" y="358151"/>
          <a:ext cx="2832044" cy="15339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Sex</a:t>
          </a:r>
          <a:endParaRPr lang="en-IN" sz="6500" kern="1200"/>
        </a:p>
      </dsp:txBody>
      <dsp:txXfrm>
        <a:off x="76256" y="433032"/>
        <a:ext cx="2682282" cy="1384183"/>
      </dsp:txXfrm>
    </dsp:sp>
    <dsp:sp modelId="{4FE08701-20CD-45DA-B060-45A4DFD5280D}">
      <dsp:nvSpPr>
        <dsp:cNvPr id="0" name=""/>
        <dsp:cNvSpPr/>
      </dsp:nvSpPr>
      <dsp:spPr>
        <a:xfrm rot="5400000">
          <a:off x="6077154" y="-570476"/>
          <a:ext cx="3018631" cy="8939148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Socio-cultural definition of men and women in terms of expectations of </a:t>
          </a:r>
          <a:endParaRPr lang="en-IN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Characteristics</a:t>
          </a:r>
          <a:endParaRPr lang="en-IN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Roles and responsibilities</a:t>
          </a:r>
          <a:endParaRPr lang="en-IN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/>
            <a:t>Access and control over resources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Masculinity/Femininity are learnt behaviours</a:t>
          </a:r>
          <a:endParaRPr lang="en-I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>
              <a:ln w="0"/>
              <a:solidFill>
                <a:schemeClr val="tx1"/>
              </a:solidFill>
              <a:effectLst/>
            </a:rPr>
            <a:t>Cultural, changeable, challengeable	</a:t>
          </a:r>
          <a:endParaRPr lang="en-US" sz="4000" kern="1200" dirty="0">
            <a:ln w="0"/>
            <a:solidFill>
              <a:schemeClr val="tx1"/>
            </a:solidFill>
            <a:effectLst/>
          </a:endParaRPr>
        </a:p>
      </dsp:txBody>
      <dsp:txXfrm rot="-5400000">
        <a:off x="3116896" y="2537139"/>
        <a:ext cx="8791791" cy="2723917"/>
      </dsp:txXfrm>
    </dsp:sp>
    <dsp:sp modelId="{500A5ACE-457D-4FD6-8A08-376C92B2EB98}">
      <dsp:nvSpPr>
        <dsp:cNvPr id="0" name=""/>
        <dsp:cNvSpPr/>
      </dsp:nvSpPr>
      <dsp:spPr>
        <a:xfrm>
          <a:off x="1375" y="3158823"/>
          <a:ext cx="3115520" cy="14805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Gender</a:t>
          </a:r>
          <a:endParaRPr lang="en-IN" sz="6300" kern="1200" dirty="0"/>
        </a:p>
      </dsp:txBody>
      <dsp:txXfrm>
        <a:off x="73649" y="3231097"/>
        <a:ext cx="2970972" cy="1336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EC7B-7FAB-4636-85BF-C8EFFEF5FFDD}">
      <dsp:nvSpPr>
        <dsp:cNvPr id="0" name=""/>
        <dsp:cNvSpPr/>
      </dsp:nvSpPr>
      <dsp:spPr>
        <a:xfrm>
          <a:off x="0" y="0"/>
          <a:ext cx="11858324" cy="1259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itchFamily="34" charset="0"/>
              <a:cs typeface="Calibri" pitchFamily="34" charset="0"/>
            </a:rPr>
            <a:t>Each group to draw a large tree, including roots, trunk, and branches</a:t>
          </a:r>
          <a:endParaRPr lang="en-IN" sz="3600" kern="1200" dirty="0">
            <a:latin typeface="Calibri" pitchFamily="34" charset="0"/>
            <a:cs typeface="Calibri" pitchFamily="34" charset="0"/>
          </a:endParaRPr>
        </a:p>
      </dsp:txBody>
      <dsp:txXfrm>
        <a:off x="2497614" y="0"/>
        <a:ext cx="9360709" cy="1259499"/>
      </dsp:txXfrm>
    </dsp:sp>
    <dsp:sp modelId="{D6BE928F-749E-49FD-973D-1C74610F3B9F}">
      <dsp:nvSpPr>
        <dsp:cNvPr id="0" name=""/>
        <dsp:cNvSpPr/>
      </dsp:nvSpPr>
      <dsp:spPr>
        <a:xfrm>
          <a:off x="984255" y="125949"/>
          <a:ext cx="655053" cy="10075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4000"/>
                <a:satMod val="103000"/>
                <a:lumMod val="102000"/>
              </a:schemeClr>
            </a:gs>
            <a:gs pos="50000">
              <a:schemeClr val="accent6">
                <a:shade val="100000"/>
                <a:satMod val="110000"/>
                <a:lumMod val="100000"/>
              </a:schemeClr>
            </a:gs>
            <a:gs pos="100000">
              <a:schemeClr val="accent6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</dsp:sp>
    <dsp:sp modelId="{50909D7A-822C-4E88-8E2A-E73560909C8A}">
      <dsp:nvSpPr>
        <dsp:cNvPr id="0" name=""/>
        <dsp:cNvSpPr/>
      </dsp:nvSpPr>
      <dsp:spPr>
        <a:xfrm>
          <a:off x="0" y="1385449"/>
          <a:ext cx="11858324" cy="1259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itchFamily="34" charset="0"/>
              <a:cs typeface="Calibri" pitchFamily="34" charset="0"/>
            </a:rPr>
            <a:t>Identify popular sayings/proverbs/beliefs about men and women respectively and write them on the roots</a:t>
          </a:r>
          <a:endParaRPr lang="en-IN" sz="3600" kern="1200" dirty="0">
            <a:latin typeface="Calibri" pitchFamily="34" charset="0"/>
            <a:cs typeface="Calibri" pitchFamily="34" charset="0"/>
          </a:endParaRPr>
        </a:p>
      </dsp:txBody>
      <dsp:txXfrm>
        <a:off x="2497614" y="1385449"/>
        <a:ext cx="9360709" cy="1259499"/>
      </dsp:txXfrm>
    </dsp:sp>
    <dsp:sp modelId="{C0EB3F3C-C468-434F-821C-0523C6A1588E}">
      <dsp:nvSpPr>
        <dsp:cNvPr id="0" name=""/>
        <dsp:cNvSpPr/>
      </dsp:nvSpPr>
      <dsp:spPr>
        <a:xfrm>
          <a:off x="984255" y="1511399"/>
          <a:ext cx="655053" cy="10075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94000"/>
                <a:satMod val="103000"/>
                <a:lumMod val="102000"/>
              </a:schemeClr>
            </a:gs>
            <a:gs pos="50000">
              <a:schemeClr val="accent1">
                <a:shade val="100000"/>
                <a:satMod val="110000"/>
                <a:lumMod val="100000"/>
              </a:schemeClr>
            </a:gs>
            <a:gs pos="100000">
              <a:schemeClr val="accent1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</dsp:sp>
    <dsp:sp modelId="{DCE5AECE-8870-4801-B80F-055F41F7D34A}">
      <dsp:nvSpPr>
        <dsp:cNvPr id="0" name=""/>
        <dsp:cNvSpPr/>
      </dsp:nvSpPr>
      <dsp:spPr>
        <a:xfrm>
          <a:off x="0" y="2770899"/>
          <a:ext cx="11858324" cy="1259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itchFamily="34" charset="0"/>
              <a:cs typeface="Calibri" pitchFamily="34" charset="0"/>
            </a:rPr>
            <a:t>Identify institutions through which the messages  are passed on. Write on the trunk.</a:t>
          </a:r>
          <a:endParaRPr lang="en-IN" sz="3600" kern="1200" dirty="0">
            <a:latin typeface="Calibri" pitchFamily="34" charset="0"/>
            <a:cs typeface="Calibri" pitchFamily="34" charset="0"/>
          </a:endParaRPr>
        </a:p>
      </dsp:txBody>
      <dsp:txXfrm>
        <a:off x="2497614" y="2770899"/>
        <a:ext cx="9360709" cy="1259499"/>
      </dsp:txXfrm>
    </dsp:sp>
    <dsp:sp modelId="{60FF59E6-97EB-4B4C-886E-48320D099932}">
      <dsp:nvSpPr>
        <dsp:cNvPr id="0" name=""/>
        <dsp:cNvSpPr/>
      </dsp:nvSpPr>
      <dsp:spPr>
        <a:xfrm>
          <a:off x="984255" y="2896849"/>
          <a:ext cx="655053" cy="10075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94000"/>
                <a:satMod val="103000"/>
                <a:lumMod val="102000"/>
              </a:schemeClr>
            </a:gs>
            <a:gs pos="50000">
              <a:schemeClr val="dk1">
                <a:shade val="100000"/>
                <a:satMod val="110000"/>
                <a:lumMod val="100000"/>
              </a:schemeClr>
            </a:gs>
            <a:gs pos="100000">
              <a:schemeClr val="dk1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</dsp:sp>
    <dsp:sp modelId="{5E5D8EE0-3D79-4C77-BFCD-370B918B461B}">
      <dsp:nvSpPr>
        <dsp:cNvPr id="0" name=""/>
        <dsp:cNvSpPr/>
      </dsp:nvSpPr>
      <dsp:spPr>
        <a:xfrm>
          <a:off x="0" y="4156349"/>
          <a:ext cx="11858324" cy="1259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itchFamily="34" charset="0"/>
              <a:cs typeface="Calibri" pitchFamily="34" charset="0"/>
            </a:rPr>
            <a:t>Now identify the outcomes or impact of each message written on the roots. Write these on the branches.</a:t>
          </a:r>
          <a:endParaRPr lang="en-IN" sz="3600" kern="1200" dirty="0">
            <a:latin typeface="Calibri" pitchFamily="34" charset="0"/>
            <a:cs typeface="Calibri" pitchFamily="34" charset="0"/>
          </a:endParaRPr>
        </a:p>
      </dsp:txBody>
      <dsp:txXfrm>
        <a:off x="2497614" y="4156349"/>
        <a:ext cx="9360709" cy="1259499"/>
      </dsp:txXfrm>
    </dsp:sp>
    <dsp:sp modelId="{BD43611B-4E19-4BA1-83AE-BE3CE5857587}">
      <dsp:nvSpPr>
        <dsp:cNvPr id="0" name=""/>
        <dsp:cNvSpPr/>
      </dsp:nvSpPr>
      <dsp:spPr>
        <a:xfrm>
          <a:off x="984255" y="4282299"/>
          <a:ext cx="655053" cy="100759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4000"/>
                <a:satMod val="103000"/>
                <a:lumMod val="102000"/>
              </a:schemeClr>
            </a:gs>
            <a:gs pos="50000">
              <a:schemeClr val="accent2">
                <a:shade val="100000"/>
                <a:satMod val="110000"/>
                <a:lumMod val="100000"/>
              </a:schemeClr>
            </a:gs>
            <a:gs pos="100000">
              <a:schemeClr val="accent2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7150" dist="25400" dir="5400000" algn="ctr" rotWithShape="0">
            <a:srgbClr val="000000">
              <a:alpha val="20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6C0C-BC39-422C-9642-84C53ED2284A}">
      <dsp:nvSpPr>
        <dsp:cNvPr id="0" name=""/>
        <dsp:cNvSpPr/>
      </dsp:nvSpPr>
      <dsp:spPr>
        <a:xfrm>
          <a:off x="3888210" y="-12016"/>
          <a:ext cx="3493380" cy="119869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</a:rPr>
            <a:t>Gender beliefs or stereotypes</a:t>
          </a:r>
          <a:endParaRPr lang="en-IN" sz="3200" kern="1200" dirty="0">
            <a:latin typeface="+mj-lt"/>
          </a:endParaRPr>
        </a:p>
      </dsp:txBody>
      <dsp:txXfrm>
        <a:off x="3946726" y="46500"/>
        <a:ext cx="3376348" cy="1081667"/>
      </dsp:txXfrm>
    </dsp:sp>
    <dsp:sp modelId="{C626824E-5766-4753-9576-56C4471B04E6}">
      <dsp:nvSpPr>
        <dsp:cNvPr id="0" name=""/>
        <dsp:cNvSpPr/>
      </dsp:nvSpPr>
      <dsp:spPr>
        <a:xfrm>
          <a:off x="2734608" y="855468"/>
          <a:ext cx="4794138" cy="4794138"/>
        </a:xfrm>
        <a:custGeom>
          <a:avLst/>
          <a:gdLst/>
          <a:ahLst/>
          <a:cxnLst/>
          <a:rect l="0" t="0" r="0" b="0"/>
          <a:pathLst>
            <a:path>
              <a:moveTo>
                <a:pt x="3747729" y="416751"/>
              </a:moveTo>
              <a:arcTo wR="2397069" hR="2397069" stAng="18257738" swAng="692559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03339-1595-4D39-B388-60E52F3F777E}">
      <dsp:nvSpPr>
        <dsp:cNvPr id="0" name=""/>
        <dsp:cNvSpPr/>
      </dsp:nvSpPr>
      <dsp:spPr>
        <a:xfrm>
          <a:off x="5160047" y="1700735"/>
          <a:ext cx="5370285" cy="1491314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>
              <a:latin typeface="+mj-lt"/>
            </a:rPr>
            <a:t>Gender norms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1" kern="1200" dirty="0">
              <a:latin typeface="+mj-lt"/>
            </a:rPr>
            <a:t>Dominating/Subordinate</a:t>
          </a:r>
          <a:endParaRPr lang="en-IN" sz="3200" b="0" i="1" kern="1200" dirty="0">
            <a:latin typeface="+mj-lt"/>
          </a:endParaRPr>
        </a:p>
      </dsp:txBody>
      <dsp:txXfrm>
        <a:off x="5232847" y="1773535"/>
        <a:ext cx="5224685" cy="1345714"/>
      </dsp:txXfrm>
    </dsp:sp>
    <dsp:sp modelId="{6FEDBE22-10AD-441E-A31D-76ADF42981D5}">
      <dsp:nvSpPr>
        <dsp:cNvPr id="0" name=""/>
        <dsp:cNvSpPr/>
      </dsp:nvSpPr>
      <dsp:spPr>
        <a:xfrm>
          <a:off x="4172278" y="2789766"/>
          <a:ext cx="4794138" cy="4794138"/>
        </a:xfrm>
        <a:custGeom>
          <a:avLst/>
          <a:gdLst/>
          <a:ahLst/>
          <a:cxnLst/>
          <a:rect l="0" t="0" r="0" b="0"/>
          <a:pathLst>
            <a:path>
              <a:moveTo>
                <a:pt x="3893335" y="524336"/>
              </a:moveTo>
              <a:arcTo wR="2397069" hR="2397069" stAng="18517438" swAng="902230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004D8-8D54-4F65-9C97-435B912C7134}">
      <dsp:nvSpPr>
        <dsp:cNvPr id="0" name=""/>
        <dsp:cNvSpPr/>
      </dsp:nvSpPr>
      <dsp:spPr>
        <a:xfrm>
          <a:off x="6622302" y="3938229"/>
          <a:ext cx="3504223" cy="114097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+mj-lt"/>
            </a:rPr>
            <a:t>Gender roles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1" kern="1200" dirty="0"/>
            <a:t>Providers/</a:t>
          </a:r>
          <a:r>
            <a:rPr lang="en-US" sz="2800" i="1" kern="1200" dirty="0" err="1"/>
            <a:t>Carers</a:t>
          </a:r>
          <a:r>
            <a:rPr lang="en-US" sz="4000" kern="1200" dirty="0"/>
            <a:t> </a:t>
          </a:r>
          <a:endParaRPr lang="en-IN" sz="4000" kern="1200" dirty="0"/>
        </a:p>
      </dsp:txBody>
      <dsp:txXfrm>
        <a:off x="6678000" y="3993927"/>
        <a:ext cx="3392827" cy="1029574"/>
      </dsp:txXfrm>
    </dsp:sp>
    <dsp:sp modelId="{5E17B4DE-13E1-416A-A101-5BBDC46F008C}">
      <dsp:nvSpPr>
        <dsp:cNvPr id="0" name=""/>
        <dsp:cNvSpPr/>
      </dsp:nvSpPr>
      <dsp:spPr>
        <a:xfrm>
          <a:off x="3615165" y="1312390"/>
          <a:ext cx="4794138" cy="4794138"/>
        </a:xfrm>
        <a:custGeom>
          <a:avLst/>
          <a:gdLst/>
          <a:ahLst/>
          <a:cxnLst/>
          <a:rect l="0" t="0" r="0" b="0"/>
          <a:pathLst>
            <a:path>
              <a:moveTo>
                <a:pt x="3838988" y="4311960"/>
              </a:moveTo>
              <a:arcTo wR="2397069" hR="2397069" stAng="3181208" swAng="4113765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CCB2C9-4A20-4868-9013-F158D011241C}">
      <dsp:nvSpPr>
        <dsp:cNvPr id="0" name=""/>
        <dsp:cNvSpPr/>
      </dsp:nvSpPr>
      <dsp:spPr>
        <a:xfrm>
          <a:off x="1244745" y="3839154"/>
          <a:ext cx="4334074" cy="1418996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</a:rPr>
            <a:t>Sexual division of </a:t>
          </a:r>
          <a:r>
            <a:rPr lang="en-US" sz="3600" kern="1200" dirty="0" err="1">
              <a:latin typeface="+mj-lt"/>
            </a:rPr>
            <a:t>labour</a:t>
          </a:r>
          <a:endParaRPr lang="en-US" sz="3600" kern="1200" dirty="0">
            <a:latin typeface="+mj-lt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 dirty="0">
              <a:latin typeface="+mj-lt"/>
            </a:rPr>
            <a:t>Productive/Reproductive</a:t>
          </a:r>
          <a:endParaRPr lang="en-IN" sz="2400" i="1" kern="1200" dirty="0">
            <a:latin typeface="+mj-lt"/>
          </a:endParaRPr>
        </a:p>
      </dsp:txBody>
      <dsp:txXfrm>
        <a:off x="1314015" y="3908424"/>
        <a:ext cx="4195534" cy="1280456"/>
      </dsp:txXfrm>
    </dsp:sp>
    <dsp:sp modelId="{CF6210CD-1F7A-409A-9937-7189C7AE6383}">
      <dsp:nvSpPr>
        <dsp:cNvPr id="0" name=""/>
        <dsp:cNvSpPr/>
      </dsp:nvSpPr>
      <dsp:spPr>
        <a:xfrm>
          <a:off x="1971050" y="-556301"/>
          <a:ext cx="4794138" cy="4794138"/>
        </a:xfrm>
        <a:custGeom>
          <a:avLst/>
          <a:gdLst/>
          <a:ahLst/>
          <a:cxnLst/>
          <a:rect l="0" t="0" r="0" b="0"/>
          <a:pathLst>
            <a:path>
              <a:moveTo>
                <a:pt x="915060" y="4281104"/>
              </a:moveTo>
              <a:arcTo wR="2397069" hR="2397069" stAng="7691345" swAng="850041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BD12F-500D-4104-A08E-51AD4D5C05F4}">
      <dsp:nvSpPr>
        <dsp:cNvPr id="0" name=""/>
        <dsp:cNvSpPr/>
      </dsp:nvSpPr>
      <dsp:spPr>
        <a:xfrm>
          <a:off x="504737" y="1701039"/>
          <a:ext cx="3795729" cy="144442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</a:rPr>
            <a:t>Differential access and control over resources </a:t>
          </a:r>
          <a:endParaRPr lang="en-IN" sz="3200" kern="1200" dirty="0">
            <a:latin typeface="+mj-lt"/>
          </a:endParaRPr>
        </a:p>
      </dsp:txBody>
      <dsp:txXfrm>
        <a:off x="575248" y="1771550"/>
        <a:ext cx="3654707" cy="1303399"/>
      </dsp:txXfrm>
    </dsp:sp>
    <dsp:sp modelId="{425F2D51-F94E-4343-B339-16B22F86F437}">
      <dsp:nvSpPr>
        <dsp:cNvPr id="0" name=""/>
        <dsp:cNvSpPr/>
      </dsp:nvSpPr>
      <dsp:spPr>
        <a:xfrm>
          <a:off x="2885438" y="1081335"/>
          <a:ext cx="4794138" cy="4794138"/>
        </a:xfrm>
        <a:custGeom>
          <a:avLst/>
          <a:gdLst/>
          <a:ahLst/>
          <a:cxnLst/>
          <a:rect l="0" t="0" r="0" b="0"/>
          <a:pathLst>
            <a:path>
              <a:moveTo>
                <a:pt x="948996" y="486826"/>
              </a:moveTo>
              <a:arcTo wR="2397069" hR="2397069" stAng="13970149" swAng="908160"/>
            </a:path>
          </a:pathLst>
        </a:custGeom>
        <a:noFill/>
        <a:ln w="57150" cap="flat" cmpd="sng" algn="ctr">
          <a:solidFill>
            <a:scrgbClr r="0" g="0" b="0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DE80B-F07F-49E9-8543-BDFAD5E35B83}">
      <dsp:nvSpPr>
        <dsp:cNvPr id="0" name=""/>
        <dsp:cNvSpPr/>
      </dsp:nvSpPr>
      <dsp:spPr>
        <a:xfrm>
          <a:off x="0" y="92305"/>
          <a:ext cx="11877576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Sexual division of labour leads to differential access to and control over resources </a:t>
          </a:r>
          <a:endParaRPr lang="en-IN" sz="3300" kern="1200"/>
        </a:p>
      </dsp:txBody>
      <dsp:txXfrm>
        <a:off x="64083" y="156388"/>
        <a:ext cx="11749410" cy="1184574"/>
      </dsp:txXfrm>
    </dsp:sp>
    <dsp:sp modelId="{8DE7C4AC-E49E-4F0D-A95F-6FBE7281470C}">
      <dsp:nvSpPr>
        <dsp:cNvPr id="0" name=""/>
        <dsp:cNvSpPr/>
      </dsp:nvSpPr>
      <dsp:spPr>
        <a:xfrm>
          <a:off x="0" y="1405045"/>
          <a:ext cx="11877576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11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Resources range from money, land, technology, education, self esteem, time, space</a:t>
          </a:r>
          <a:endParaRPr lang="en-IN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Has implications for equality between men and women </a:t>
          </a:r>
          <a:endParaRPr lang="en-IN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Leads to differential decision making and power</a:t>
          </a:r>
          <a:endParaRPr lang="en-IN" sz="2600" kern="1200"/>
        </a:p>
      </dsp:txBody>
      <dsp:txXfrm>
        <a:off x="0" y="1405045"/>
        <a:ext cx="11877576" cy="1707750"/>
      </dsp:txXfrm>
    </dsp:sp>
    <dsp:sp modelId="{728BF5C4-ADA3-4B88-B4B1-63B2E4C87BE8}">
      <dsp:nvSpPr>
        <dsp:cNvPr id="0" name=""/>
        <dsp:cNvSpPr/>
      </dsp:nvSpPr>
      <dsp:spPr>
        <a:xfrm>
          <a:off x="0" y="3112795"/>
          <a:ext cx="11877576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Gender system limits potential of both men and women, making them both victims</a:t>
          </a:r>
        </a:p>
      </dsp:txBody>
      <dsp:txXfrm>
        <a:off x="64083" y="3176878"/>
        <a:ext cx="11749410" cy="1184574"/>
      </dsp:txXfrm>
    </dsp:sp>
    <dsp:sp modelId="{7FE8360B-408A-4DFB-BEF7-3674F287EFDC}">
      <dsp:nvSpPr>
        <dsp:cNvPr id="0" name=""/>
        <dsp:cNvSpPr/>
      </dsp:nvSpPr>
      <dsp:spPr>
        <a:xfrm>
          <a:off x="0" y="4425535"/>
          <a:ext cx="11877576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11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/>
            <a:t>Perception of women as weaker and more emotional than men; Leads to gender discrimination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Pressure on men to conform to masculinity</a:t>
          </a:r>
          <a:endParaRPr lang="en-IN" sz="2600" kern="1200"/>
        </a:p>
      </dsp:txBody>
      <dsp:txXfrm>
        <a:off x="0" y="4425535"/>
        <a:ext cx="11877576" cy="1263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EB3F0-BD21-4F16-A2B9-75771D320796}">
      <dsp:nvSpPr>
        <dsp:cNvPr id="0" name=""/>
        <dsp:cNvSpPr/>
      </dsp:nvSpPr>
      <dsp:spPr>
        <a:xfrm>
          <a:off x="0" y="0"/>
          <a:ext cx="11858325" cy="1332219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Gender is: “a process of creating distinguishable social statuses for the assignment of rights and responsibilities” (</a:t>
          </a:r>
          <a:r>
            <a:rPr lang="en-US" sz="3200" kern="1200" dirty="0" err="1"/>
            <a:t>Lorber</a:t>
          </a:r>
          <a:r>
            <a:rPr lang="en-US" sz="3200" kern="1200" dirty="0"/>
            <a:t>, 1994).</a:t>
          </a:r>
          <a:endParaRPr lang="en-IN" sz="3200" kern="1200" dirty="0"/>
        </a:p>
      </dsp:txBody>
      <dsp:txXfrm>
        <a:off x="65034" y="65034"/>
        <a:ext cx="11728257" cy="1202151"/>
      </dsp:txXfrm>
    </dsp:sp>
    <dsp:sp modelId="{279A4DA1-559A-490A-8B13-233BBA1330F1}">
      <dsp:nvSpPr>
        <dsp:cNvPr id="0" name=""/>
        <dsp:cNvSpPr/>
      </dsp:nvSpPr>
      <dsp:spPr>
        <a:xfrm>
          <a:off x="59884" y="1370623"/>
          <a:ext cx="11798440" cy="2626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502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 </a:t>
          </a:r>
          <a:r>
            <a:rPr lang="en-US" sz="2400" i="1" u="sng" kern="1200" dirty="0"/>
            <a:t>process</a:t>
          </a:r>
          <a:r>
            <a:rPr lang="en-US" sz="2400" i="1" kern="1200" dirty="0"/>
            <a:t> of social construction </a:t>
          </a:r>
          <a:r>
            <a:rPr lang="en-US" sz="2400" i="0" kern="1200" dirty="0"/>
            <a:t>[</a:t>
          </a:r>
          <a:r>
            <a:rPr lang="en-US" sz="2400" kern="1200" dirty="0">
              <a:cs typeface="Arial" pitchFamily="34" charset="0"/>
            </a:rPr>
            <a:t>Creates the differences that define men and women]</a:t>
          </a:r>
          <a:endParaRPr lang="en-I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 </a:t>
          </a:r>
          <a:r>
            <a:rPr lang="en-US" sz="2400" i="1" u="sng" kern="1200" dirty="0"/>
            <a:t>system</a:t>
          </a:r>
          <a:r>
            <a:rPr lang="en-US" sz="2400" i="1" kern="1200" dirty="0"/>
            <a:t> of social stratification </a:t>
          </a:r>
          <a:r>
            <a:rPr lang="en-US" sz="2400" i="0" kern="1200" dirty="0"/>
            <a:t>[</a:t>
          </a:r>
          <a:r>
            <a:rPr lang="en-US" sz="2400" kern="1200" dirty="0">
              <a:cs typeface="Arial" pitchFamily="34" charset="0"/>
            </a:rPr>
            <a:t>Gender ranks men above women of the same race, class, caste in our context]</a:t>
          </a:r>
          <a:endParaRPr lang="en-I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An </a:t>
          </a:r>
          <a:r>
            <a:rPr lang="en-US" sz="2400" i="1" u="sng" kern="1200" dirty="0"/>
            <a:t>institution</a:t>
          </a:r>
          <a:r>
            <a:rPr lang="en-US" sz="2400" i="1" kern="1200" dirty="0"/>
            <a:t> that structures all aspects of life </a:t>
          </a:r>
          <a:r>
            <a:rPr lang="en-US" sz="2400" i="0" kern="1200" dirty="0"/>
            <a:t>[</a:t>
          </a:r>
          <a:r>
            <a:rPr lang="en-US" sz="2400" u="none" kern="1200" dirty="0">
              <a:cs typeface="Arial" pitchFamily="34" charset="0"/>
            </a:rPr>
            <a:t>Gender divides work in the home and in economic production, legitimates authority, and organizes sexuality and emotional life (Connell, 1987)]</a:t>
          </a:r>
          <a:r>
            <a:rPr lang="en-US" sz="2400" i="1" u="none" kern="1200" dirty="0"/>
            <a:t>.</a:t>
          </a:r>
          <a:r>
            <a:rPr lang="en-US" sz="2400" u="none" kern="1200" dirty="0"/>
            <a:t> </a:t>
          </a:r>
          <a:endParaRPr lang="en-IN" sz="2400" u="none" kern="1200" dirty="0"/>
        </a:p>
      </dsp:txBody>
      <dsp:txXfrm>
        <a:off x="59884" y="1370623"/>
        <a:ext cx="11798440" cy="2626651"/>
      </dsp:txXfrm>
    </dsp:sp>
    <dsp:sp modelId="{8178BBB3-5BCA-466A-8F81-408C322EE64F}">
      <dsp:nvSpPr>
        <dsp:cNvPr id="0" name=""/>
        <dsp:cNvSpPr/>
      </dsp:nvSpPr>
      <dsp:spPr>
        <a:xfrm>
          <a:off x="57750" y="4003073"/>
          <a:ext cx="11691596" cy="1557921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Gender</a:t>
          </a:r>
          <a:r>
            <a:rPr lang="en-US" sz="2800" kern="1200" dirty="0"/>
            <a:t> </a:t>
          </a:r>
          <a:r>
            <a:rPr lang="en-US" sz="2800" b="1" kern="1200" dirty="0"/>
            <a:t>role</a:t>
          </a:r>
          <a:r>
            <a:rPr lang="en-US" sz="2800" kern="1200" dirty="0"/>
            <a:t> (masculinity or femininity) refers to the attitudes, behavior, and activities that are socially defined as appropriate for each sex and are learned through the </a:t>
          </a:r>
          <a:r>
            <a:rPr lang="en-US" sz="2800" b="1" i="1" kern="1200" dirty="0"/>
            <a:t>socialization</a:t>
          </a:r>
          <a:r>
            <a:rPr lang="en-US" sz="2800" kern="1200" dirty="0"/>
            <a:t> process    </a:t>
          </a:r>
          <a:r>
            <a:rPr lang="en-US" sz="2800" i="1" kern="1200" dirty="0"/>
            <a:t>	(Lips, 2001)</a:t>
          </a:r>
        </a:p>
      </dsp:txBody>
      <dsp:txXfrm>
        <a:off x="133801" y="4079124"/>
        <a:ext cx="11539494" cy="1405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2C9A7-658C-466B-B999-CCF22A0B138B}">
      <dsp:nvSpPr>
        <dsp:cNvPr id="0" name=""/>
        <dsp:cNvSpPr/>
      </dsp:nvSpPr>
      <dsp:spPr>
        <a:xfrm>
          <a:off x="0" y="231612"/>
          <a:ext cx="11675444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Sexism is the pattern of subordination of one sex, usually female, based on the assumed superiority of one sex </a:t>
          </a:r>
          <a:endParaRPr lang="en-IN" sz="3200" kern="1200" dirty="0"/>
        </a:p>
      </dsp:txBody>
      <dsp:txXfrm>
        <a:off x="62141" y="293753"/>
        <a:ext cx="11551162" cy="1148678"/>
      </dsp:txXfrm>
    </dsp:sp>
    <dsp:sp modelId="{47C16DD3-0BCE-4BEE-B8EE-8441736630B4}">
      <dsp:nvSpPr>
        <dsp:cNvPr id="0" name=""/>
        <dsp:cNvSpPr/>
      </dsp:nvSpPr>
      <dsp:spPr>
        <a:xfrm>
          <a:off x="0" y="1504572"/>
          <a:ext cx="11675444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69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Social, Legal and Cultural climate that values men and masculine over alternatives</a:t>
          </a:r>
          <a:endParaRPr lang="en-IN" sz="2500" kern="1200"/>
        </a:p>
      </dsp:txBody>
      <dsp:txXfrm>
        <a:off x="0" y="1504572"/>
        <a:ext cx="11675444" cy="529920"/>
      </dsp:txXfrm>
    </dsp:sp>
    <dsp:sp modelId="{005A2D0E-B93C-4742-A2D3-6A43A018E6A6}">
      <dsp:nvSpPr>
        <dsp:cNvPr id="0" name=""/>
        <dsp:cNvSpPr/>
      </dsp:nvSpPr>
      <dsp:spPr>
        <a:xfrm>
          <a:off x="0" y="2034492"/>
          <a:ext cx="11675444" cy="12729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Sexism directed at women has two components</a:t>
          </a:r>
          <a:endParaRPr lang="en-IN" sz="3200" kern="1200"/>
        </a:p>
      </dsp:txBody>
      <dsp:txXfrm>
        <a:off x="62141" y="2096633"/>
        <a:ext cx="11551162" cy="1148678"/>
      </dsp:txXfrm>
    </dsp:sp>
    <dsp:sp modelId="{0C95B8CE-B1EA-4346-91BD-4FCF1EE5146F}">
      <dsp:nvSpPr>
        <dsp:cNvPr id="0" name=""/>
        <dsp:cNvSpPr/>
      </dsp:nvSpPr>
      <dsp:spPr>
        <a:xfrm>
          <a:off x="0" y="3307452"/>
          <a:ext cx="11675444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69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Stereotypical negative attitudes toward women beliefs that reinforce, complement,  or justify the </a:t>
          </a:r>
          <a:r>
            <a:rPr lang="en-US" sz="2500" b="1" i="1" kern="1200" dirty="0"/>
            <a:t>prejudice</a:t>
          </a:r>
          <a:r>
            <a:rPr lang="en-US" sz="2500" kern="1200" dirty="0"/>
            <a:t>; 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i="1" kern="1200" dirty="0"/>
            <a:t>Discrimination</a:t>
          </a:r>
          <a:r>
            <a:rPr lang="en-US" sz="2500" kern="1200" dirty="0"/>
            <a:t> -  acts that exclude, distance, or keep women separate (Lott, 1994).</a:t>
          </a:r>
          <a:endParaRPr lang="en-IN" sz="2500" kern="1200" dirty="0"/>
        </a:p>
      </dsp:txBody>
      <dsp:txXfrm>
        <a:off x="0" y="3307452"/>
        <a:ext cx="11675444" cy="1225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29B2-02B8-4C61-B204-86F3DFEE3155}" type="datetimeFigureOut">
              <a:rPr lang="en-IN" smtClean="0"/>
              <a:t>31-03-2023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53F4-688C-448B-B3AD-1A21A90057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9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26F43C-CCFB-435C-86D6-38FAFBA79142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8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72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388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914400" y="1536192"/>
            <a:ext cx="48768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6400800" y="1536192"/>
            <a:ext cx="48768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C00CD337-A4F4-4F4B-BE0F-19182A25FCCF}" type="datetimeFigureOut">
              <a:rPr lang="en-US" smtClean="0"/>
              <a:pPr/>
              <a:t>3/31/2023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48F81577-EC0A-485A-9FEF-681C8CFCFD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5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9C646AA-F36E-4540-911D-FFFC0A0EF24A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7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3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52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E8D12A6-918A-48BD-8CB9-CA713993B0EA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2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778CE86-875F-4587-BCF6-FA054AFC0D53}" type="datetime1">
              <a:rPr lang="en-US" smtClean="0"/>
              <a:pPr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6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8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AA2D-FBC3-BF75-C5B2-E9226B72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17" y="1497496"/>
            <a:ext cx="7116418" cy="229262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n w="0"/>
                <a:solidFill>
                  <a:schemeClr val="tx1"/>
                </a:solidFill>
                <a:latin typeface="Abadi" panose="020B0604020202020204" pitchFamily="34" charset="0"/>
              </a:rPr>
              <a:t>Social construction of masculinities</a:t>
            </a:r>
            <a:br>
              <a:rPr lang="en-IN" sz="4000" b="1" dirty="0">
                <a:ln w="0"/>
                <a:solidFill>
                  <a:schemeClr val="tx1"/>
                </a:solidFill>
                <a:latin typeface="Abadi" panose="020B0604020202020204" pitchFamily="34" charset="0"/>
              </a:rPr>
            </a:br>
            <a:br>
              <a:rPr lang="en-IN" sz="4000" b="1" dirty="0">
                <a:ln w="0"/>
                <a:solidFill>
                  <a:schemeClr val="tx1"/>
                </a:solidFill>
                <a:latin typeface="Abadi" panose="020B0604020202020204" pitchFamily="34" charset="0"/>
              </a:rPr>
            </a:br>
            <a:r>
              <a:rPr lang="en-IN" sz="3600" b="1" i="1" dirty="0">
                <a:ln w="0"/>
                <a:solidFill>
                  <a:schemeClr val="tx1"/>
                </a:solidFill>
                <a:latin typeface="Abadi" panose="020B0604020202020204" pitchFamily="34" charset="0"/>
              </a:rPr>
              <a:t>How are </a:t>
            </a:r>
            <a:r>
              <a:rPr lang="en-IN" sz="3600" b="1" i="1">
                <a:ln w="0"/>
                <a:solidFill>
                  <a:schemeClr val="tx1"/>
                </a:solidFill>
                <a:latin typeface="Abadi" panose="020B0604020202020204" pitchFamily="34" charset="0"/>
              </a:rPr>
              <a:t>masculinities formed ?</a:t>
            </a:r>
            <a:endParaRPr lang="en-IN" b="1" dirty="0">
              <a:ln w="0"/>
              <a:solidFill>
                <a:schemeClr val="tx1"/>
              </a:solidFill>
              <a:latin typeface="Abadi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DDB0B-A4FF-029B-C107-F297784B4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3200" b="1" dirty="0">
                <a:ln w="0"/>
                <a:solidFill>
                  <a:schemeClr val="tx1"/>
                </a:solidFill>
                <a:latin typeface="Abadi" panose="020B0604020202020204" pitchFamily="34" charset="0"/>
              </a:rPr>
              <a:t>Module 2, Session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5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6553" y="228601"/>
            <a:ext cx="8787816" cy="817693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hangingPunct="1"/>
            <a:r>
              <a:rPr lang="en-US" dirty="0"/>
              <a:t>Social construction of Gender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45306011"/>
              </p:ext>
            </p:extLst>
          </p:nvPr>
        </p:nvGraphicFramePr>
        <p:xfrm>
          <a:off x="192504" y="1068404"/>
          <a:ext cx="11858325" cy="5560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6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C6F4-16B1-4423-AAEA-8345D00D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02" y="568345"/>
            <a:ext cx="10578163" cy="131820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Impact of sex-gender division: Sexism/Patriarchy/Gender Inequality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8AB7A1-708D-4FD4-9EE0-F8FE0A919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377367"/>
              </p:ext>
            </p:extLst>
          </p:nvPr>
        </p:nvGraphicFramePr>
        <p:xfrm>
          <a:off x="288759" y="1886552"/>
          <a:ext cx="11675444" cy="4764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32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5145-B9D0-E8A6-688F-E14B914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Benevolent and hostile sexism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CF794-540B-ED58-C79B-B45DE426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7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0674-6D1C-4BA0-937A-EE1C302A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Gender stereotypes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2D01-97AC-4C11-B35D-F02D11BA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02" y="1684422"/>
            <a:ext cx="11839078" cy="50243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dirty="0">
                <a:ln w="0"/>
                <a:solidFill>
                  <a:schemeClr val="tx1"/>
                </a:solidFill>
              </a:rPr>
              <a:t>Beliefs that men and women have different ways of behaving and that they are ‘naturally’ associated with each sex </a:t>
            </a:r>
          </a:p>
          <a:p>
            <a:pPr marL="0" indent="0">
              <a:buNone/>
            </a:pPr>
            <a:endParaRPr lang="en-US" sz="3200" dirty="0">
              <a:ln w="0"/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ln w="0"/>
                <a:solidFill>
                  <a:schemeClr val="tx1"/>
                </a:solidFill>
              </a:rPr>
              <a:t>								</a:t>
            </a:r>
          </a:p>
          <a:p>
            <a:pPr marL="0" indent="0">
              <a:buNone/>
            </a:pPr>
            <a:endParaRPr lang="en-US" sz="3200" dirty="0">
              <a:ln w="0"/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500" dirty="0">
                <a:ln w="0"/>
                <a:solidFill>
                  <a:schemeClr val="tx1"/>
                </a:solidFill>
              </a:rPr>
              <a:t>Common categories of gender stereotypes</a:t>
            </a:r>
          </a:p>
          <a:p>
            <a:pPr marL="0" indent="0">
              <a:buNone/>
            </a:pPr>
            <a:r>
              <a:rPr lang="en-US" sz="3500" dirty="0">
                <a:ln w="0"/>
                <a:solidFill>
                  <a:schemeClr val="tx1"/>
                </a:solidFill>
              </a:rPr>
              <a:t>	Physical</a:t>
            </a:r>
          </a:p>
          <a:p>
            <a:pPr marL="0" indent="0">
              <a:buNone/>
            </a:pPr>
            <a:r>
              <a:rPr lang="en-US" sz="3500" dirty="0">
                <a:ln w="0"/>
                <a:solidFill>
                  <a:schemeClr val="tx1"/>
                </a:solidFill>
              </a:rPr>
              <a:t>	Psychological</a:t>
            </a:r>
          </a:p>
          <a:p>
            <a:pPr marL="0" indent="0">
              <a:buNone/>
            </a:pPr>
            <a:r>
              <a:rPr lang="en-US" sz="3500" dirty="0">
                <a:ln w="0"/>
                <a:solidFill>
                  <a:schemeClr val="tx1"/>
                </a:solidFill>
              </a:rPr>
              <a:t>	Socio-economic</a:t>
            </a:r>
            <a:endParaRPr lang="en-IN" sz="3500" dirty="0">
              <a:ln w="0"/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3200" dirty="0">
              <a:ln w="0"/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F893B-8436-4222-853C-F602949F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19" y="2685448"/>
            <a:ext cx="4905679" cy="18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194" y="250824"/>
            <a:ext cx="8356734" cy="728643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GB" dirty="0"/>
              <a:t>Gender Stereotypes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86627" y="1049154"/>
            <a:ext cx="6136908" cy="5733448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GB" sz="3200" u="sng" dirty="0">
                <a:ln w="0"/>
                <a:solidFill>
                  <a:schemeClr val="tx1"/>
                </a:solidFill>
              </a:rPr>
              <a:t>Femininity</a:t>
            </a:r>
            <a:r>
              <a:rPr lang="en-GB" u="sng" dirty="0"/>
              <a:t> 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Caring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Nurturing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Emotional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Domestic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Sensitive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Passive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Soft </a:t>
            </a:r>
          </a:p>
          <a:p>
            <a:pPr eaLnBrk="1" hangingPunct="1"/>
            <a:r>
              <a:rPr lang="en-GB" sz="2800" dirty="0">
                <a:ln>
                  <a:solidFill>
                    <a:sysClr val="windowText" lastClr="000000"/>
                  </a:solidFill>
                </a:ln>
              </a:rPr>
              <a:t>Gentle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6299734" y="1188325"/>
            <a:ext cx="5892266" cy="5452144"/>
          </a:xfrm>
          <a:blipFill>
            <a:blip r:embed="rId3"/>
            <a:tile tx="0" ty="0" sx="100000" sy="100000" flip="none" algn="tl"/>
          </a:blipFill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GB" sz="3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Masculinity</a:t>
            </a:r>
            <a:endParaRPr lang="en-GB" u="sng" dirty="0"/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Tough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Providing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Rational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Public/work oriented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Thick skinned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Active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Rough</a:t>
            </a:r>
          </a:p>
          <a:p>
            <a:pPr eaLnBrk="1" hangingPunct="1"/>
            <a:r>
              <a:rPr lang="en-GB" sz="2400" dirty="0">
                <a:ln>
                  <a:solidFill>
                    <a:sysClr val="windowText" lastClr="000000"/>
                  </a:solidFill>
                </a:ln>
              </a:rPr>
              <a:t>Hard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82652" y="4332145"/>
            <a:ext cx="2627548" cy="230832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latin typeface="Century Schoolbook" pitchFamily="18" charset="0"/>
              </a:rPr>
              <a:t>Lower status...poorly paid work – childcare, nursing, teaching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03118" y="4668184"/>
            <a:ext cx="2875547" cy="193899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latin typeface="Century Schoolbook" pitchFamily="18" charset="0"/>
              </a:rPr>
              <a:t>Higher status...Influential roles...well paid jobs...political leadership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24488" y="6248400"/>
            <a:ext cx="2987992" cy="46166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ln w="0"/>
                <a:solidFill>
                  <a:schemeClr val="tx1"/>
                </a:solidFill>
                <a:latin typeface="Book Antiqua" panose="02040602050305030304" pitchFamily="18" charset="0"/>
              </a:rPr>
              <a:t>Imbalance</a:t>
            </a:r>
            <a:r>
              <a:rPr lang="en-GB" dirty="0">
                <a:ln w="0"/>
                <a:solidFill>
                  <a:schemeClr val="tx1"/>
                </a:solidFill>
                <a:latin typeface="Book Antiqua" panose="02040602050305030304" pitchFamily="18" charset="0"/>
              </a:rPr>
              <a:t> </a:t>
            </a:r>
            <a:r>
              <a:rPr lang="en-GB" sz="2400" dirty="0">
                <a:ln w="0"/>
                <a:solidFill>
                  <a:schemeClr val="tx1"/>
                </a:solidFill>
                <a:latin typeface="Book Antiqua" panose="02040602050305030304" pitchFamily="18" charset="0"/>
              </a:rPr>
              <a:t>of power</a:t>
            </a:r>
            <a:endParaRPr lang="en-GB" dirty="0">
              <a:ln w="0"/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86400" y="5638800"/>
            <a:ext cx="571500" cy="511174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99145" y="5561012"/>
            <a:ext cx="685800" cy="60960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274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2304" y="2431565"/>
            <a:ext cx="1247775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145347" y="2407168"/>
            <a:ext cx="1603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989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73FD7-308F-440C-AB7C-900CE8B472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8534" y="171450"/>
            <a:ext cx="11174931" cy="128111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Impact of stereotypes on higher education: Some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613A-ADE7-43EE-A7FC-0FCDCC005CD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700213"/>
            <a:ext cx="12002703" cy="4986337"/>
          </a:xfrm>
        </p:spPr>
        <p:txBody>
          <a:bodyPr>
            <a:normAutofit fontScale="85000" lnSpcReduction="10000"/>
          </a:bodyPr>
          <a:lstStyle/>
          <a:p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Rise in female enrolment in HE in last 5 years by 18.2% (AISHE, 2021)</a:t>
            </a:r>
          </a:p>
          <a:p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Women with doctoral degrees 42% (AISHE, 2018)</a:t>
            </a:r>
          </a:p>
          <a:p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Increasing enrolment of women not matched by growth of number of women in senior leadership positions </a:t>
            </a:r>
          </a:p>
          <a:p>
            <a:pPr lvl="1"/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63 of 1008 institutions have women at the helm</a:t>
            </a:r>
          </a:p>
          <a:p>
            <a:pPr lvl="1"/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66% stagnant in middle-level positions</a:t>
            </a:r>
          </a:p>
          <a:p>
            <a:pPr lvl="1"/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7% in senior leadership positions such as VC, Director or Dean</a:t>
            </a:r>
          </a:p>
          <a:p>
            <a:pPr lvl="1"/>
            <a:r>
              <a:rPr lang="en-IN" sz="3500" dirty="0">
                <a:ln w="0"/>
                <a:solidFill>
                  <a:schemeClr val="tx1"/>
                </a:solidFill>
                <a:latin typeface="Bahnschrift SemiBold" panose="020B0502040204020203" pitchFamily="34" charset="0"/>
              </a:rPr>
              <a:t>16% when Principal, Professor or Associate Prof added</a:t>
            </a:r>
          </a:p>
          <a:p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3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9A822ABB-9CC0-4595-80F0-FB1BBE63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6" y="192505"/>
            <a:ext cx="12057465" cy="649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8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2D27F7-69F8-4BFC-B44C-76A3C3F5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810" y="249178"/>
            <a:ext cx="8911687" cy="785590"/>
          </a:xfrm>
        </p:spPr>
        <p:txBody>
          <a:bodyPr/>
          <a:lstStyle/>
          <a:p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Women in the corporate sector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EA0152-E10C-4C9E-8238-25513297C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5973" y="1046870"/>
            <a:ext cx="3992732" cy="576262"/>
          </a:xfrm>
        </p:spPr>
        <p:txBody>
          <a:bodyPr/>
          <a:lstStyle/>
          <a:p>
            <a:r>
              <a:rPr lang="en-IN" sz="3200" dirty="0">
                <a:latin typeface="Bahnschrift SemiBold" panose="020B0502040204020203" pitchFamily="34" charset="0"/>
              </a:rPr>
              <a:t>Global data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FB628-4D11-4DF9-8C21-502C7CC87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1635235"/>
            <a:ext cx="7594333" cy="5143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31A12F-BA94-479C-A9A8-DE700C0EF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93943" y="1076722"/>
            <a:ext cx="3999001" cy="576262"/>
          </a:xfrm>
        </p:spPr>
        <p:txBody>
          <a:bodyPr/>
          <a:lstStyle/>
          <a:p>
            <a:r>
              <a:rPr lang="en-IN" sz="3200" dirty="0">
                <a:latin typeface="Bahnschrift SemiBold" panose="020B0502040204020203" pitchFamily="34" charset="0"/>
              </a:rPr>
              <a:t>India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9FC2AF-F2BD-49EB-A973-FE63BF1FD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94333" y="1623133"/>
            <a:ext cx="4532772" cy="51434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17% board positions in corporate India 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Increase of 8.6% since 2012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11% as executive committee chairs while it is 27% globally</a:t>
            </a:r>
            <a:endParaRPr lang="en-IN" sz="2400" dirty="0">
              <a:latin typeface="Bahnschrift SemiBold" panose="020B0502040204020203" pitchFamily="34" charset="0"/>
            </a:endParaRPr>
          </a:p>
          <a:p>
            <a:r>
              <a:rPr lang="en-IN" sz="2600" dirty="0">
                <a:latin typeface="Bahnschrift SemiBold" panose="020B0502040204020203" pitchFamily="34" charset="0"/>
              </a:rPr>
              <a:t>6% companies on Fortune India 500 list managed by women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[Global Diversity Report, 2020]</a:t>
            </a:r>
            <a:endParaRPr lang="en-IN" sz="26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 build="p"/>
      <p:bldP spid="10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40C8-5FDC-4B0D-9692-CD2CF040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446" y="1386038"/>
            <a:ext cx="7074569" cy="3936733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concepts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-Social construction of 	gender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- Gender stereotypes </a:t>
            </a: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09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4084"/>
            <a:ext cx="10780295" cy="109682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Indicate what do these statements refer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4539"/>
            <a:ext cx="12192000" cy="5269378"/>
          </a:xfrm>
        </p:spPr>
        <p:txBody>
          <a:bodyPr>
            <a:noAutofit/>
          </a:bodyPr>
          <a:lstStyle/>
          <a:p>
            <a:pPr marL="64008" indent="0">
              <a:buNone/>
            </a:pPr>
            <a:endParaRPr lang="en-IN" sz="3600" dirty="0">
              <a:ln w="0"/>
              <a:solidFill>
                <a:schemeClr val="tx1"/>
              </a:solidFill>
              <a:latin typeface="+mj-lt"/>
            </a:endParaRPr>
          </a:p>
          <a:p>
            <a:pPr marL="64008" indent="0">
              <a:buNone/>
            </a:pPr>
            <a:r>
              <a:rPr lang="en-IN" sz="3600" dirty="0">
                <a:ln w="0"/>
                <a:solidFill>
                  <a:schemeClr val="tx1"/>
                </a:solidFill>
                <a:latin typeface="+mj-lt"/>
              </a:rPr>
              <a:t>1. </a:t>
            </a:r>
            <a:r>
              <a:rPr lang="en-IN" sz="3600" dirty="0">
                <a:ln w="0"/>
                <a:solidFill>
                  <a:schemeClr val="tx1"/>
                </a:solidFill>
                <a:latin typeface="Abadi" panose="020B0604020104020204" pitchFamily="34" charset="0"/>
              </a:rPr>
              <a:t>Women give birth to babies, men do not. </a:t>
            </a:r>
          </a:p>
          <a:p>
            <a:pPr marL="64008" indent="0">
              <a:buNone/>
            </a:pPr>
            <a:r>
              <a:rPr lang="en-IN" sz="3600" dirty="0">
                <a:ln w="0"/>
                <a:solidFill>
                  <a:schemeClr val="tx1"/>
                </a:solidFill>
                <a:latin typeface="Abadi" panose="020B0604020104020204" pitchFamily="34" charset="0"/>
              </a:rPr>
              <a:t>2. Little girls are gentle, boys are tough. </a:t>
            </a:r>
          </a:p>
          <a:p>
            <a:pPr marL="64008" indent="0">
              <a:buNone/>
            </a:pPr>
            <a:r>
              <a:rPr lang="en-IN" sz="3600" dirty="0">
                <a:ln w="0"/>
                <a:solidFill>
                  <a:schemeClr val="tx1"/>
                </a:solidFill>
                <a:latin typeface="Abadi" panose="020B0604020104020204" pitchFamily="34" charset="0"/>
              </a:rPr>
              <a:t>3. Women agricultural workers paid 40-60 % of male wage. </a:t>
            </a:r>
          </a:p>
          <a:p>
            <a:pPr marL="64008" indent="0">
              <a:buNone/>
            </a:pPr>
            <a:r>
              <a:rPr lang="en-IN" sz="3600" dirty="0">
                <a:ln w="0"/>
                <a:solidFill>
                  <a:schemeClr val="tx1"/>
                </a:solidFill>
                <a:latin typeface="Abadi" panose="020B0604020104020204" pitchFamily="34" charset="0"/>
              </a:rPr>
              <a:t>4. Most building-site masons are men. </a:t>
            </a:r>
          </a:p>
          <a:p>
            <a:pPr marL="64008" indent="0">
              <a:buNone/>
            </a:pPr>
            <a:r>
              <a:rPr lang="en-IN" sz="3600" dirty="0">
                <a:ln w="0"/>
                <a:solidFill>
                  <a:schemeClr val="tx1"/>
                </a:solidFill>
                <a:latin typeface="Abadi" panose="020B0604020104020204" pitchFamily="34" charset="0"/>
              </a:rPr>
              <a:t>5. In Ancient Egypt, men stayed at home and did weaving. Women handled family business and inherited property. </a:t>
            </a:r>
          </a:p>
          <a:p>
            <a:pPr marL="64008" indent="0">
              <a:buNone/>
            </a:pPr>
            <a:endParaRPr lang="en-IN" sz="3600" dirty="0">
              <a:ln w="0"/>
              <a:solidFill>
                <a:schemeClr val="tx1"/>
              </a:solidFill>
              <a:latin typeface="+mj-lt"/>
            </a:endParaRPr>
          </a:p>
          <a:p>
            <a:pPr marL="64008" indent="0">
              <a:buNone/>
            </a:pPr>
            <a:r>
              <a:rPr lang="en-IN" sz="3600" dirty="0">
                <a:ln w="0"/>
                <a:solidFill>
                  <a:schemeClr val="tx1"/>
                </a:solidFill>
                <a:latin typeface="+mj-lt"/>
              </a:rPr>
              <a:t> </a:t>
            </a:r>
          </a:p>
          <a:p>
            <a:endParaRPr lang="en-IN" sz="70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653" y="152400"/>
            <a:ext cx="10154652" cy="1250950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>
                <a:solidFill>
                  <a:srgbClr val="020C0E"/>
                </a:solidFill>
                <a:latin typeface="Calibri" pitchFamily="34" charset="0"/>
                <a:cs typeface="Calibri" pitchFamily="34" charset="0"/>
              </a:rPr>
              <a:t>What is the difference between sex and gender?</a:t>
            </a:r>
          </a:p>
        </p:txBody>
      </p:sp>
      <p:graphicFrame>
        <p:nvGraphicFramePr>
          <p:cNvPr id="2" name="Diagram 1"/>
          <p:cNvGraphicFramePr/>
          <p:nvPr/>
        </p:nvGraphicFramePr>
        <p:xfrm>
          <a:off x="231360" y="1694046"/>
          <a:ext cx="4995158" cy="48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/>
        </p:nvGraphicFramePr>
        <p:xfrm>
          <a:off x="6371924" y="1694046"/>
          <a:ext cx="4911192" cy="477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60D03858-282F-25AE-B063-B1EA9B0A7851}"/>
              </a:ext>
            </a:extLst>
          </p:cNvPr>
          <p:cNvSpPr/>
          <p:nvPr/>
        </p:nvSpPr>
        <p:spPr>
          <a:xfrm>
            <a:off x="337378" y="1850842"/>
            <a:ext cx="2167283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badi" panose="020B0604020202020204" pitchFamily="34" charset="0"/>
              </a:rPr>
              <a:t>Biology</a:t>
            </a:r>
            <a:endParaRPr lang="en-IN" dirty="0">
              <a:latin typeface="Abadi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40C204-E81D-BCB1-EAE5-6FF87EC2262F}"/>
              </a:ext>
            </a:extLst>
          </p:cNvPr>
          <p:cNvSpPr/>
          <p:nvPr/>
        </p:nvSpPr>
        <p:spPr>
          <a:xfrm>
            <a:off x="6491194" y="1853073"/>
            <a:ext cx="2167283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badi" panose="020B0604020202020204" pitchFamily="34" charset="0"/>
              </a:rPr>
              <a:t>Society</a:t>
            </a:r>
            <a:endParaRPr lang="en-IN" dirty="0"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5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E8EBCB1-C8AD-4B65-B381-1261380355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5E8EBCB1-C8AD-4B65-B381-1261380355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36813D2-0886-4CFB-94E3-6F2315CEC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636813D2-0886-4CFB-94E3-6F2315CEC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B15A472-F334-4DA5-8B8B-607C006A74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7B15A472-F334-4DA5-8B8B-607C006A74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FD04B0A-CC41-4567-ACE6-EF2BBC9D6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1FD04B0A-CC41-4567-ACE6-EF2BBC9D6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C57676-3B66-430C-B4E4-FDD6F51B37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97C57676-3B66-430C-B4E4-FDD6F51B37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F39FF5-FB79-4C2F-9E4D-9AE0D8D182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2BF39FF5-FB79-4C2F-9E4D-9AE0D8D182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D98FED1-D5A3-4D7E-8FD1-1642EEC3E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4D98FED1-D5A3-4D7E-8FD1-1642EEC3E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005E93-AEEE-4E4E-A872-752B7CF15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68005E93-AEEE-4E4E-A872-752B7CF15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F86A830-44CA-421F-A34B-F34653A0D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4F86A830-44CA-421F-A34B-F34653A0D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E22216A-4E39-4B24-A6FE-8C800C2D4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3E22216A-4E39-4B24-A6FE-8C800C2D4E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F037948-E38E-4878-B033-D5013E100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graphicEl>
                                              <a:dgm id="{1F037948-E38E-4878-B033-D5013E1002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51BA025-2BF5-433F-8B0B-412AD28D3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graphicEl>
                                              <a:dgm id="{F51BA025-2BF5-433F-8B0B-412AD28D3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019FEE1-5481-45B6-9C30-489458FBB1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graphicEl>
                                              <a:dgm id="{B019FEE1-5481-45B6-9C30-489458FBB1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46AEC3-4538-425C-A9E4-1F653AFFDE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graphicEl>
                                              <a:dgm id="{AC46AEC3-4538-425C-A9E4-1F653AFFDE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Graphic spid="2" grpId="0">
        <p:bldSub>
          <a:bldDgm bld="one"/>
        </p:bldSub>
      </p:bldGraphic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9ADA-E37B-4F7C-B487-F0095F11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308" y="149192"/>
            <a:ext cx="9548214" cy="94808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Difference between Sex and Gender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E5ABF-3970-479B-9C33-09BD173CA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961461"/>
              </p:ext>
            </p:extLst>
          </p:nvPr>
        </p:nvGraphicFramePr>
        <p:xfrm>
          <a:off x="0" y="1299411"/>
          <a:ext cx="12060455" cy="540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393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5" y="289212"/>
            <a:ext cx="8856983" cy="933196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ysClr val="windowText" lastClr="000000"/>
                </a:solidFill>
                <a:latin typeface="Calibri" pitchFamily="34" charset="0"/>
                <a:cs typeface="Calibri" pitchFamily="34" charset="0"/>
              </a:rPr>
              <a:t>Group activity: Gender Tree</a:t>
            </a:r>
            <a:endParaRPr lang="en-IN" dirty="0">
              <a:solidFill>
                <a:sysClr val="windowText" lastClr="00000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283445"/>
              </p:ext>
            </p:extLst>
          </p:nvPr>
        </p:nvGraphicFramePr>
        <p:xfrm>
          <a:off x="144380" y="1222408"/>
          <a:ext cx="11858324" cy="541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92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BE928F-749E-49FD-973D-1C74610F3B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6BE928F-749E-49FD-973D-1C74610F3B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71EC7B-7FAB-4636-85BF-C8EFFEF5FF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4B71EC7B-7FAB-4636-85BF-C8EFFEF5FF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EB3F3C-C468-434F-821C-0523C6A15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C0EB3F3C-C468-434F-821C-0523C6A15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909D7A-822C-4E88-8E2A-E73560909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50909D7A-822C-4E88-8E2A-E73560909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FF59E6-97EB-4B4C-886E-48320D0999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60FF59E6-97EB-4B4C-886E-48320D0999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E5AECE-8870-4801-B80F-055F41F7D3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CE5AECE-8870-4801-B80F-055F41F7D3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43611B-4E19-4BA1-83AE-BE3CE58575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BD43611B-4E19-4BA1-83AE-BE3CE58575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5D8EE0-3D79-4C77-BFCD-370B918B46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5E5D8EE0-3D79-4C77-BFCD-370B918B46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24000" y="0"/>
            <a:ext cx="4800600" cy="1371600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i="1" dirty="0">
                <a:solidFill>
                  <a:sysClr val="windowText" lastClr="00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Women should be parked at home like cars</a:t>
            </a:r>
          </a:p>
          <a:p>
            <a:pPr lvl="1"/>
            <a:r>
              <a:rPr lang="en-IN" dirty="0">
                <a:solidFill>
                  <a:sysClr val="windowText" lastClr="00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[AP Assembly Speaker]</a:t>
            </a:r>
          </a:p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5" name="Explosion 2 4"/>
          <p:cNvSpPr/>
          <p:nvPr/>
        </p:nvSpPr>
        <p:spPr>
          <a:xfrm>
            <a:off x="4038598" y="2704315"/>
            <a:ext cx="8057537" cy="4323210"/>
          </a:xfrm>
          <a:prstGeom prst="irregularSeal2">
            <a:avLst/>
          </a:prstGeom>
          <a:solidFill>
            <a:srgbClr val="FFC0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i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IN" sz="2400" i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IN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The girl is</a:t>
            </a:r>
          </a:p>
          <a:p>
            <a:pPr algn="ctr"/>
            <a:r>
              <a:rPr lang="en-IN" sz="24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as guilty as the rapists…she should have called them brothers and begged them to stop…Can one hand clap?”</a:t>
            </a:r>
            <a:r>
              <a:rPr lang="en-I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[Godman, now in jail]</a:t>
            </a:r>
          </a:p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7" name="Vertical Scroll 6"/>
          <p:cNvSpPr/>
          <p:nvPr/>
        </p:nvSpPr>
        <p:spPr>
          <a:xfrm>
            <a:off x="1487128" y="4483851"/>
            <a:ext cx="2551471" cy="2170434"/>
          </a:xfrm>
          <a:prstGeom prst="verticalScroll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ysClr val="windowText" lastClr="00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“Boys will be boys”</a:t>
            </a:r>
          </a:p>
          <a:p>
            <a:r>
              <a:rPr lang="en-IN" dirty="0">
                <a:solidFill>
                  <a:sysClr val="windowText" lastClr="000000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[Ex-CM of UP]</a:t>
            </a:r>
          </a:p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8" name="Down Ribbon 7"/>
          <p:cNvSpPr/>
          <p:nvPr/>
        </p:nvSpPr>
        <p:spPr>
          <a:xfrm>
            <a:off x="7225359" y="24496"/>
            <a:ext cx="4800600" cy="3007568"/>
          </a:xfrm>
          <a:prstGeom prst="ribb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en-IN" sz="2000" i="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endParaRPr lang="en-IN" sz="2000" i="1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r>
              <a:rPr lang="en-IN" sz="2000" i="1" dirty="0">
                <a:latin typeface="Abadi" panose="020B0604020104020204" pitchFamily="34" charset="0"/>
                <a:cs typeface="Aharoni" panose="02010803020104030203" pitchFamily="2" charset="-79"/>
              </a:rPr>
              <a:t>Women are precious like gold; they will be looted when exposed</a:t>
            </a:r>
          </a:p>
          <a:p>
            <a:r>
              <a:rPr lang="en-IN" sz="2000" dirty="0">
                <a:latin typeface="Abadi" panose="020B0604020104020204" pitchFamily="34" charset="0"/>
                <a:cs typeface="Aharoni" panose="02010803020104030203" pitchFamily="2" charset="-79"/>
              </a:rPr>
              <a:t>[Political party spokesperson]</a:t>
            </a:r>
          </a:p>
          <a:p>
            <a:pPr lvl="1"/>
            <a:endParaRPr lang="en-IN" sz="2000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lvl="1"/>
            <a:endParaRPr lang="en-IN" dirty="0"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 algn="ctr"/>
            <a:endParaRPr lang="en-IN" dirty="0">
              <a:latin typeface="Abadi" panose="020B0604020104020204" pitchFamily="34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95864" y="1406180"/>
            <a:ext cx="5334000" cy="2596268"/>
          </a:xfrm>
          <a:prstGeom prst="wedgeEllipseCallout">
            <a:avLst/>
          </a:prstGeom>
          <a:solidFill>
            <a:srgbClr val="5CC6D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badi" panose="020B0604020104020204" pitchFamily="34" charset="0"/>
              </a:rPr>
              <a:t>“In openly talking about sexual harassment, the girl students have put their modesty in the market</a:t>
            </a:r>
            <a:r>
              <a:rPr lang="en-US" sz="2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badi" panose="020B0604020104020204" pitchFamily="34" charset="0"/>
              </a:rPr>
              <a:t>”</a:t>
            </a:r>
          </a:p>
          <a:p>
            <a:pPr algn="ctr"/>
            <a:r>
              <a:rPr lang="en-US" sz="2400" dirty="0">
                <a:ln>
                  <a:solidFill>
                    <a:schemeClr val="accent5">
                      <a:lumMod val="50000"/>
                    </a:schemeClr>
                  </a:solidFill>
                </a:ln>
                <a:latin typeface="Abadi" panose="020B0604020104020204" pitchFamily="34" charset="0"/>
              </a:rPr>
              <a:t>[VC of BHU]</a:t>
            </a:r>
          </a:p>
        </p:txBody>
      </p:sp>
    </p:spTree>
    <p:extLst>
      <p:ext uri="{BB962C8B-B14F-4D97-AF65-F5344CB8AC3E}">
        <p14:creationId xmlns:p14="http://schemas.microsoft.com/office/powerpoint/2010/main" val="347004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92505" y="625643"/>
          <a:ext cx="11914279" cy="56211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2A15F23-0A9B-4FE6-8405-DC3299B5EC63}"/>
              </a:ext>
            </a:extLst>
          </p:cNvPr>
          <p:cNvSpPr/>
          <p:nvPr/>
        </p:nvSpPr>
        <p:spPr>
          <a:xfrm>
            <a:off x="85216" y="86627"/>
            <a:ext cx="3726388" cy="197317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800" dirty="0"/>
              <a:t>Gender</a:t>
            </a:r>
            <a:r>
              <a:rPr lang="en-IN" sz="3600" dirty="0"/>
              <a:t> </a:t>
            </a:r>
            <a:r>
              <a:rPr lang="en-IN" sz="4800" dirty="0"/>
              <a:t>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1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256C0C-BC39-422C-9642-84C53ED22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C0256C0C-BC39-422C-9642-84C53ED228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26824E-5766-4753-9576-56C4471B04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626824E-5766-4753-9576-56C4471B04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3703339-1595-4D39-B388-60E52F3F77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3703339-1595-4D39-B388-60E52F3F77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EDBE22-10AD-441E-A31D-76ADF42981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6FEDBE22-10AD-441E-A31D-76ADF42981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F004D8-8D54-4F65-9C97-435B912C71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EDF004D8-8D54-4F65-9C97-435B912C71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17B4DE-13E1-416A-A101-5BBDC46F00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5E17B4DE-13E1-416A-A101-5BBDC46F00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CCB2C9-4A20-4868-9013-F158D0112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5ACCB2C9-4A20-4868-9013-F158D01124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6210CD-1F7A-409A-9937-7189C7AE6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dgm id="{CF6210CD-1F7A-409A-9937-7189C7AE6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FBD12F-500D-4104-A08E-51AD4D5C05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E1FBD12F-500D-4104-A08E-51AD4D5C05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5F2D51-F94E-4343-B339-16B22F86F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425F2D51-F94E-4343-B339-16B22F86F4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97" y="152400"/>
            <a:ext cx="11088304" cy="964131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b="1" dirty="0"/>
              <a:t>What is wrong with the gender system? 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29559F-CED7-451C-B56A-8EFC03411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16336"/>
              </p:ext>
            </p:extLst>
          </p:nvPr>
        </p:nvGraphicFramePr>
        <p:xfrm>
          <a:off x="144379" y="924025"/>
          <a:ext cx="11877576" cy="578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17433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3022</TotalTime>
  <Words>950</Words>
  <Application>Microsoft Office PowerPoint</Application>
  <PresentationFormat>Widescreen</PresentationFormat>
  <Paragraphs>138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</vt:lpstr>
      <vt:lpstr>Arial</vt:lpstr>
      <vt:lpstr>Bahnschrift SemiBold</vt:lpstr>
      <vt:lpstr>Book Antiqua</vt:lpstr>
      <vt:lpstr>Calibri</vt:lpstr>
      <vt:lpstr>Century Schoolbook</vt:lpstr>
      <vt:lpstr>Corbel</vt:lpstr>
      <vt:lpstr>Wingdings</vt:lpstr>
      <vt:lpstr>Feathered</vt:lpstr>
      <vt:lpstr>Social construction of masculinities  How are masculinities formed ?</vt:lpstr>
      <vt:lpstr> Key concepts  -Social construction of  gender   - Gender stereotypes   </vt:lpstr>
      <vt:lpstr>Indicate what do these statements refer to</vt:lpstr>
      <vt:lpstr>What is the difference between sex and gender?</vt:lpstr>
      <vt:lpstr>Difference between Sex and Gender </vt:lpstr>
      <vt:lpstr>Group activity: Gender Tree</vt:lpstr>
      <vt:lpstr>PowerPoint Presentation</vt:lpstr>
      <vt:lpstr>PowerPoint Presentation</vt:lpstr>
      <vt:lpstr>What is wrong with the gender system?  </vt:lpstr>
      <vt:lpstr>Social construction of Gender </vt:lpstr>
      <vt:lpstr>Impact of sex-gender division: Sexism/Patriarchy/Gender Inequality</vt:lpstr>
      <vt:lpstr>Benevolent and hostile sexism</vt:lpstr>
      <vt:lpstr>Gender stereotypes</vt:lpstr>
      <vt:lpstr>Gender Stereotypes</vt:lpstr>
      <vt:lpstr>Impact of stereotypes on higher education: Some data</vt:lpstr>
      <vt:lpstr>PowerPoint Presentation</vt:lpstr>
      <vt:lpstr>Women in the corporate sector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u.vindhya@gmail.com</dc:creator>
  <cp:lastModifiedBy>user</cp:lastModifiedBy>
  <cp:revision>46</cp:revision>
  <dcterms:created xsi:type="dcterms:W3CDTF">2022-02-06T09:53:41Z</dcterms:created>
  <dcterms:modified xsi:type="dcterms:W3CDTF">2023-03-31T06:02:40Z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