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5"/>
  </p:notesMasterIdLst>
  <p:handoutMasterIdLst>
    <p:handoutMasterId r:id="rId16"/>
  </p:handoutMasterIdLst>
  <p:sldIdLst>
    <p:sldId id="446" r:id="rId5"/>
    <p:sldId id="463" r:id="rId6"/>
    <p:sldId id="259" r:id="rId7"/>
    <p:sldId id="452" r:id="rId8"/>
    <p:sldId id="462" r:id="rId9"/>
    <p:sldId id="460" r:id="rId10"/>
    <p:sldId id="447" r:id="rId11"/>
    <p:sldId id="458" r:id="rId12"/>
    <p:sldId id="461" r:id="rId13"/>
    <p:sldId id="4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6AAB"/>
    <a:srgbClr val="8C5896"/>
    <a:srgbClr val="7C6560"/>
    <a:srgbClr val="29282D"/>
    <a:srgbClr val="E288B6"/>
    <a:srgbClr val="D75078"/>
    <a:srgbClr val="B38F6A"/>
    <a:srgbClr val="6667AB"/>
    <a:srgbClr val="BBBBBB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0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879653-1F30-43E0-8810-E3201BDF831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87604B5-B59D-4001-A4F4-DBA5138DF9CE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3200" b="1" cap="none" spc="0" dirty="0">
              <a:ln w="0"/>
              <a:solidFill>
                <a:schemeClr val="tx1"/>
              </a:solidFill>
              <a:effectLst/>
            </a:rPr>
            <a:t>Module 1</a:t>
          </a:r>
          <a:r>
            <a:rPr lang="en-IN" sz="3200" b="0" cap="none" spc="0" dirty="0">
              <a:ln w="0"/>
              <a:solidFill>
                <a:schemeClr val="tx1"/>
              </a:solidFill>
              <a:effectLst/>
            </a:rPr>
            <a:t>: Why study masculinities? Historical and scholarly interest in social sciences</a:t>
          </a:r>
        </a:p>
      </dgm:t>
    </dgm:pt>
    <dgm:pt modelId="{38341DDB-E840-44BB-9D2F-7DE236480C6D}" type="parTrans" cxnId="{D25C70F6-5BC9-4B28-9B43-9A688F46F131}">
      <dgm:prSet/>
      <dgm:spPr/>
      <dgm:t>
        <a:bodyPr/>
        <a:lstStyle/>
        <a:p>
          <a:endParaRPr lang="en-IN" sz="2400"/>
        </a:p>
      </dgm:t>
    </dgm:pt>
    <dgm:pt modelId="{3B0AD4CB-9224-4116-B77B-79C7CF4A636D}" type="sibTrans" cxnId="{D25C70F6-5BC9-4B28-9B43-9A688F46F131}">
      <dgm:prSet/>
      <dgm:spPr/>
      <dgm:t>
        <a:bodyPr/>
        <a:lstStyle/>
        <a:p>
          <a:endParaRPr lang="en-IN" sz="2400"/>
        </a:p>
      </dgm:t>
    </dgm:pt>
    <dgm:pt modelId="{EFFDC255-B9EA-4D68-8B96-31EFD936F021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3200" b="1" cap="none" spc="0" dirty="0">
              <a:ln w="0"/>
              <a:solidFill>
                <a:schemeClr val="tx1"/>
              </a:solidFill>
              <a:effectLst/>
            </a:rPr>
            <a:t>Module 2</a:t>
          </a:r>
          <a:r>
            <a:rPr lang="en-IN" sz="3200" b="0" cap="none" spc="0" dirty="0">
              <a:ln w="0"/>
              <a:solidFill>
                <a:schemeClr val="tx1"/>
              </a:solidFill>
              <a:effectLst/>
            </a:rPr>
            <a:t>: Social construction of masculinities, gender stereotypes and sexism</a:t>
          </a:r>
        </a:p>
      </dgm:t>
    </dgm:pt>
    <dgm:pt modelId="{C30A2682-406D-4352-8AA3-A2F4C16EB436}" type="parTrans" cxnId="{A1B2A30D-F51A-4ECB-977B-679E83239E9F}">
      <dgm:prSet/>
      <dgm:spPr/>
      <dgm:t>
        <a:bodyPr/>
        <a:lstStyle/>
        <a:p>
          <a:endParaRPr lang="en-IN" sz="2400"/>
        </a:p>
      </dgm:t>
    </dgm:pt>
    <dgm:pt modelId="{B27975F1-6404-4316-B0DD-D46FBDC1B36B}" type="sibTrans" cxnId="{A1B2A30D-F51A-4ECB-977B-679E83239E9F}">
      <dgm:prSet/>
      <dgm:spPr/>
      <dgm:t>
        <a:bodyPr/>
        <a:lstStyle/>
        <a:p>
          <a:endParaRPr lang="en-IN" sz="2400"/>
        </a:p>
      </dgm:t>
    </dgm:pt>
    <dgm:pt modelId="{ADBCCBDD-0C0C-4B58-8C76-6D2BD5D70371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3200" b="1" cap="none" spc="0" dirty="0">
              <a:ln w="0"/>
              <a:solidFill>
                <a:schemeClr val="tx1"/>
              </a:solidFill>
              <a:effectLst/>
            </a:rPr>
            <a:t>Module 3</a:t>
          </a:r>
          <a:r>
            <a:rPr lang="en-IN" sz="3200" b="0" cap="none" spc="0" dirty="0">
              <a:ln w="0"/>
              <a:solidFill>
                <a:schemeClr val="tx1"/>
              </a:solidFill>
              <a:effectLst/>
            </a:rPr>
            <a:t>: Links between masculinities and violence; towards transformative masculinities</a:t>
          </a:r>
        </a:p>
      </dgm:t>
    </dgm:pt>
    <dgm:pt modelId="{D0D53083-4F8D-4A47-94D9-A0B151D0C771}" type="parTrans" cxnId="{F3657081-2019-4342-8265-062D7C2EB2E7}">
      <dgm:prSet/>
      <dgm:spPr/>
      <dgm:t>
        <a:bodyPr/>
        <a:lstStyle/>
        <a:p>
          <a:endParaRPr lang="en-IN" sz="2400"/>
        </a:p>
      </dgm:t>
    </dgm:pt>
    <dgm:pt modelId="{EE6E4A01-B64D-4A0A-BCDE-1209E3F4BA4D}" type="sibTrans" cxnId="{F3657081-2019-4342-8265-062D7C2EB2E7}">
      <dgm:prSet/>
      <dgm:spPr/>
      <dgm:t>
        <a:bodyPr/>
        <a:lstStyle/>
        <a:p>
          <a:endParaRPr lang="en-IN" sz="2400"/>
        </a:p>
      </dgm:t>
    </dgm:pt>
    <dgm:pt modelId="{61C1DBDC-F0D3-4036-AE56-0EB5974DCA42}" type="pres">
      <dgm:prSet presAssocID="{B0879653-1F30-43E0-8810-E3201BDF8310}" presName="linear" presStyleCnt="0">
        <dgm:presLayoutVars>
          <dgm:dir/>
          <dgm:animLvl val="lvl"/>
          <dgm:resizeHandles val="exact"/>
        </dgm:presLayoutVars>
      </dgm:prSet>
      <dgm:spPr/>
    </dgm:pt>
    <dgm:pt modelId="{933DB8BE-C56A-4F7C-88D7-FCD0D71708AD}" type="pres">
      <dgm:prSet presAssocID="{887604B5-B59D-4001-A4F4-DBA5138DF9CE}" presName="parentLin" presStyleCnt="0"/>
      <dgm:spPr/>
    </dgm:pt>
    <dgm:pt modelId="{0E581321-F699-4A49-AAF5-AFEB10CA0BEE}" type="pres">
      <dgm:prSet presAssocID="{887604B5-B59D-4001-A4F4-DBA5138DF9CE}" presName="parentLeftMargin" presStyleLbl="node1" presStyleIdx="0" presStyleCnt="3"/>
      <dgm:spPr/>
    </dgm:pt>
    <dgm:pt modelId="{89601A80-7153-4D78-81CB-8D7B6B4BCFE3}" type="pres">
      <dgm:prSet presAssocID="{887604B5-B59D-4001-A4F4-DBA5138DF9CE}" presName="parentText" presStyleLbl="node1" presStyleIdx="0" presStyleCnt="3" custScaleX="134849" custScaleY="213454" custLinFactNeighborY="-10744">
        <dgm:presLayoutVars>
          <dgm:chMax val="0"/>
          <dgm:bulletEnabled val="1"/>
        </dgm:presLayoutVars>
      </dgm:prSet>
      <dgm:spPr/>
    </dgm:pt>
    <dgm:pt modelId="{01DE2421-BB6A-4FF3-A401-6163B71AC9D6}" type="pres">
      <dgm:prSet presAssocID="{887604B5-B59D-4001-A4F4-DBA5138DF9CE}" presName="negativeSpace" presStyleCnt="0"/>
      <dgm:spPr/>
    </dgm:pt>
    <dgm:pt modelId="{BF01342C-1DF0-4ADD-B915-93A4A9747B52}" type="pres">
      <dgm:prSet presAssocID="{887604B5-B59D-4001-A4F4-DBA5138DF9CE}" presName="childText" presStyleLbl="conFgAcc1" presStyleIdx="0" presStyleCnt="3">
        <dgm:presLayoutVars>
          <dgm:bulletEnabled val="1"/>
        </dgm:presLayoutVars>
      </dgm:prSet>
      <dgm:spPr>
        <a:solidFill>
          <a:schemeClr val="accent3">
            <a:lumMod val="75000"/>
            <a:alpha val="90000"/>
          </a:schemeClr>
        </a:solidFill>
      </dgm:spPr>
    </dgm:pt>
    <dgm:pt modelId="{3B97586B-5F14-4CC7-AD5F-03F16DE2E3D0}" type="pres">
      <dgm:prSet presAssocID="{3B0AD4CB-9224-4116-B77B-79C7CF4A636D}" presName="spaceBetweenRectangles" presStyleCnt="0"/>
      <dgm:spPr/>
    </dgm:pt>
    <dgm:pt modelId="{F9264A1A-DF57-4C1F-876E-7221C781AE1A}" type="pres">
      <dgm:prSet presAssocID="{EFFDC255-B9EA-4D68-8B96-31EFD936F021}" presName="parentLin" presStyleCnt="0"/>
      <dgm:spPr/>
    </dgm:pt>
    <dgm:pt modelId="{6FAC5CF1-9ABA-490E-BC36-85F722D8FC0E}" type="pres">
      <dgm:prSet presAssocID="{EFFDC255-B9EA-4D68-8B96-31EFD936F021}" presName="parentLeftMargin" presStyleLbl="node1" presStyleIdx="0" presStyleCnt="3"/>
      <dgm:spPr/>
    </dgm:pt>
    <dgm:pt modelId="{5179BE89-358D-41AE-8543-D4C19B9A9CC7}" type="pres">
      <dgm:prSet presAssocID="{EFFDC255-B9EA-4D68-8B96-31EFD936F021}" presName="parentText" presStyleLbl="node1" presStyleIdx="1" presStyleCnt="3" custScaleX="135607" custScaleY="225407" custLinFactNeighborX="-18503" custLinFactNeighborY="18739">
        <dgm:presLayoutVars>
          <dgm:chMax val="0"/>
          <dgm:bulletEnabled val="1"/>
        </dgm:presLayoutVars>
      </dgm:prSet>
      <dgm:spPr/>
    </dgm:pt>
    <dgm:pt modelId="{E26467EB-4599-45AA-9F0B-555A51544E95}" type="pres">
      <dgm:prSet presAssocID="{EFFDC255-B9EA-4D68-8B96-31EFD936F021}" presName="negativeSpace" presStyleCnt="0"/>
      <dgm:spPr/>
    </dgm:pt>
    <dgm:pt modelId="{3763E229-7DFA-45CC-9298-D2D082B71C69}" type="pres">
      <dgm:prSet presAssocID="{EFFDC255-B9EA-4D68-8B96-31EFD936F021}" presName="childText" presStyleLbl="conFgAcc1" presStyleIdx="1" presStyleCnt="3" custLinFactY="30904" custLinFactNeighborY="100000">
        <dgm:presLayoutVars>
          <dgm:bulletEnabled val="1"/>
        </dgm:presLayoutVars>
      </dgm:prSet>
      <dgm:spPr>
        <a:solidFill>
          <a:schemeClr val="accent3">
            <a:lumMod val="75000"/>
            <a:alpha val="90000"/>
          </a:schemeClr>
        </a:solidFill>
      </dgm:spPr>
    </dgm:pt>
    <dgm:pt modelId="{94F373DE-935C-4D36-A585-22ED049F3135}" type="pres">
      <dgm:prSet presAssocID="{B27975F1-6404-4316-B0DD-D46FBDC1B36B}" presName="spaceBetweenRectangles" presStyleCnt="0"/>
      <dgm:spPr/>
    </dgm:pt>
    <dgm:pt modelId="{24C11FD1-3938-49E1-8FCD-5FD31EA0BB71}" type="pres">
      <dgm:prSet presAssocID="{ADBCCBDD-0C0C-4B58-8C76-6D2BD5D70371}" presName="parentLin" presStyleCnt="0"/>
      <dgm:spPr/>
    </dgm:pt>
    <dgm:pt modelId="{6C745FA3-4679-4F86-87B8-AB3F8EE708BD}" type="pres">
      <dgm:prSet presAssocID="{ADBCCBDD-0C0C-4B58-8C76-6D2BD5D70371}" presName="parentLeftMargin" presStyleLbl="node1" presStyleIdx="1" presStyleCnt="3"/>
      <dgm:spPr/>
    </dgm:pt>
    <dgm:pt modelId="{439C82A6-1020-4C28-9F88-3AD6A639600E}" type="pres">
      <dgm:prSet presAssocID="{ADBCCBDD-0C0C-4B58-8C76-6D2BD5D70371}" presName="parentText" presStyleLbl="node1" presStyleIdx="2" presStyleCnt="3" custScaleX="135046" custScaleY="253172" custLinFactNeighborX="-19263" custLinFactNeighborY="42827">
        <dgm:presLayoutVars>
          <dgm:chMax val="0"/>
          <dgm:bulletEnabled val="1"/>
        </dgm:presLayoutVars>
      </dgm:prSet>
      <dgm:spPr/>
    </dgm:pt>
    <dgm:pt modelId="{39B958AA-2362-4D57-9F27-52E107D1B1FC}" type="pres">
      <dgm:prSet presAssocID="{ADBCCBDD-0C0C-4B58-8C76-6D2BD5D70371}" presName="negativeSpace" presStyleCnt="0"/>
      <dgm:spPr/>
    </dgm:pt>
    <dgm:pt modelId="{2DD0D045-20EF-4795-9BC6-4E6371A8FE00}" type="pres">
      <dgm:prSet presAssocID="{ADBCCBDD-0C0C-4B58-8C76-6D2BD5D70371}" presName="childText" presStyleLbl="conFgAcc1" presStyleIdx="2" presStyleCnt="3" custLinFactY="100000" custLinFactNeighborY="157928">
        <dgm:presLayoutVars>
          <dgm:bulletEnabled val="1"/>
        </dgm:presLayoutVars>
      </dgm:prSet>
      <dgm:spPr>
        <a:solidFill>
          <a:schemeClr val="accent3">
            <a:lumMod val="75000"/>
            <a:alpha val="90000"/>
          </a:schemeClr>
        </a:solidFill>
      </dgm:spPr>
    </dgm:pt>
  </dgm:ptLst>
  <dgm:cxnLst>
    <dgm:cxn modelId="{FA088A0A-7406-4F65-9A1D-145E122451EC}" type="presOf" srcId="{EFFDC255-B9EA-4D68-8B96-31EFD936F021}" destId="{5179BE89-358D-41AE-8543-D4C19B9A9CC7}" srcOrd="1" destOrd="0" presId="urn:microsoft.com/office/officeart/2005/8/layout/list1"/>
    <dgm:cxn modelId="{A1B2A30D-F51A-4ECB-977B-679E83239E9F}" srcId="{B0879653-1F30-43E0-8810-E3201BDF8310}" destId="{EFFDC255-B9EA-4D68-8B96-31EFD936F021}" srcOrd="1" destOrd="0" parTransId="{C30A2682-406D-4352-8AA3-A2F4C16EB436}" sibTransId="{B27975F1-6404-4316-B0DD-D46FBDC1B36B}"/>
    <dgm:cxn modelId="{F3657081-2019-4342-8265-062D7C2EB2E7}" srcId="{B0879653-1F30-43E0-8810-E3201BDF8310}" destId="{ADBCCBDD-0C0C-4B58-8C76-6D2BD5D70371}" srcOrd="2" destOrd="0" parTransId="{D0D53083-4F8D-4A47-94D9-A0B151D0C771}" sibTransId="{EE6E4A01-B64D-4A0A-BCDE-1209E3F4BA4D}"/>
    <dgm:cxn modelId="{389CC988-FD3E-4C80-B1F7-81E6B44CD21F}" type="presOf" srcId="{ADBCCBDD-0C0C-4B58-8C76-6D2BD5D70371}" destId="{439C82A6-1020-4C28-9F88-3AD6A639600E}" srcOrd="1" destOrd="0" presId="urn:microsoft.com/office/officeart/2005/8/layout/list1"/>
    <dgm:cxn modelId="{D597C791-2242-4F15-9CC3-1FF480E12622}" type="presOf" srcId="{ADBCCBDD-0C0C-4B58-8C76-6D2BD5D70371}" destId="{6C745FA3-4679-4F86-87B8-AB3F8EE708BD}" srcOrd="0" destOrd="0" presId="urn:microsoft.com/office/officeart/2005/8/layout/list1"/>
    <dgm:cxn modelId="{D6C7499A-2C4A-4397-9DC3-714792F6177D}" type="presOf" srcId="{887604B5-B59D-4001-A4F4-DBA5138DF9CE}" destId="{89601A80-7153-4D78-81CB-8D7B6B4BCFE3}" srcOrd="1" destOrd="0" presId="urn:microsoft.com/office/officeart/2005/8/layout/list1"/>
    <dgm:cxn modelId="{E2A255C5-DFE5-4D4C-9289-4D5306857040}" type="presOf" srcId="{887604B5-B59D-4001-A4F4-DBA5138DF9CE}" destId="{0E581321-F699-4A49-AAF5-AFEB10CA0BEE}" srcOrd="0" destOrd="0" presId="urn:microsoft.com/office/officeart/2005/8/layout/list1"/>
    <dgm:cxn modelId="{0D4E14D5-FD08-401A-84AA-5032242BA081}" type="presOf" srcId="{B0879653-1F30-43E0-8810-E3201BDF8310}" destId="{61C1DBDC-F0D3-4036-AE56-0EB5974DCA42}" srcOrd="0" destOrd="0" presId="urn:microsoft.com/office/officeart/2005/8/layout/list1"/>
    <dgm:cxn modelId="{8791AEF5-4827-4F69-88A9-DD9462A4FEB7}" type="presOf" srcId="{EFFDC255-B9EA-4D68-8B96-31EFD936F021}" destId="{6FAC5CF1-9ABA-490E-BC36-85F722D8FC0E}" srcOrd="0" destOrd="0" presId="urn:microsoft.com/office/officeart/2005/8/layout/list1"/>
    <dgm:cxn modelId="{D25C70F6-5BC9-4B28-9B43-9A688F46F131}" srcId="{B0879653-1F30-43E0-8810-E3201BDF8310}" destId="{887604B5-B59D-4001-A4F4-DBA5138DF9CE}" srcOrd="0" destOrd="0" parTransId="{38341DDB-E840-44BB-9D2F-7DE236480C6D}" sibTransId="{3B0AD4CB-9224-4116-B77B-79C7CF4A636D}"/>
    <dgm:cxn modelId="{EA1BC5F2-4F3C-47E3-BF17-5BFC43D46935}" type="presParOf" srcId="{61C1DBDC-F0D3-4036-AE56-0EB5974DCA42}" destId="{933DB8BE-C56A-4F7C-88D7-FCD0D71708AD}" srcOrd="0" destOrd="0" presId="urn:microsoft.com/office/officeart/2005/8/layout/list1"/>
    <dgm:cxn modelId="{7FC94352-9316-4C51-89E5-B112462D55D1}" type="presParOf" srcId="{933DB8BE-C56A-4F7C-88D7-FCD0D71708AD}" destId="{0E581321-F699-4A49-AAF5-AFEB10CA0BEE}" srcOrd="0" destOrd="0" presId="urn:microsoft.com/office/officeart/2005/8/layout/list1"/>
    <dgm:cxn modelId="{DB5D7A89-82CD-48C5-ADFD-41C064A1E903}" type="presParOf" srcId="{933DB8BE-C56A-4F7C-88D7-FCD0D71708AD}" destId="{89601A80-7153-4D78-81CB-8D7B6B4BCFE3}" srcOrd="1" destOrd="0" presId="urn:microsoft.com/office/officeart/2005/8/layout/list1"/>
    <dgm:cxn modelId="{C8E7D66F-9B93-4590-8495-87433D40E4C6}" type="presParOf" srcId="{61C1DBDC-F0D3-4036-AE56-0EB5974DCA42}" destId="{01DE2421-BB6A-4FF3-A401-6163B71AC9D6}" srcOrd="1" destOrd="0" presId="urn:microsoft.com/office/officeart/2005/8/layout/list1"/>
    <dgm:cxn modelId="{7215B382-7AA9-4EB2-A33E-C598024C49FA}" type="presParOf" srcId="{61C1DBDC-F0D3-4036-AE56-0EB5974DCA42}" destId="{BF01342C-1DF0-4ADD-B915-93A4A9747B52}" srcOrd="2" destOrd="0" presId="urn:microsoft.com/office/officeart/2005/8/layout/list1"/>
    <dgm:cxn modelId="{116D6F24-19EE-4BD7-B55E-BBB5128FEBA7}" type="presParOf" srcId="{61C1DBDC-F0D3-4036-AE56-0EB5974DCA42}" destId="{3B97586B-5F14-4CC7-AD5F-03F16DE2E3D0}" srcOrd="3" destOrd="0" presId="urn:microsoft.com/office/officeart/2005/8/layout/list1"/>
    <dgm:cxn modelId="{63D5FE2F-711D-4D5A-9E6D-2C9C54B461E2}" type="presParOf" srcId="{61C1DBDC-F0D3-4036-AE56-0EB5974DCA42}" destId="{F9264A1A-DF57-4C1F-876E-7221C781AE1A}" srcOrd="4" destOrd="0" presId="urn:microsoft.com/office/officeart/2005/8/layout/list1"/>
    <dgm:cxn modelId="{84C782CA-7F0C-4A30-A1B0-87100112019C}" type="presParOf" srcId="{F9264A1A-DF57-4C1F-876E-7221C781AE1A}" destId="{6FAC5CF1-9ABA-490E-BC36-85F722D8FC0E}" srcOrd="0" destOrd="0" presId="urn:microsoft.com/office/officeart/2005/8/layout/list1"/>
    <dgm:cxn modelId="{BC31D903-BC65-4296-81A6-22DA2229F887}" type="presParOf" srcId="{F9264A1A-DF57-4C1F-876E-7221C781AE1A}" destId="{5179BE89-358D-41AE-8543-D4C19B9A9CC7}" srcOrd="1" destOrd="0" presId="urn:microsoft.com/office/officeart/2005/8/layout/list1"/>
    <dgm:cxn modelId="{5A14672A-9E05-4729-9E8C-159DD23E0BCA}" type="presParOf" srcId="{61C1DBDC-F0D3-4036-AE56-0EB5974DCA42}" destId="{E26467EB-4599-45AA-9F0B-555A51544E95}" srcOrd="5" destOrd="0" presId="urn:microsoft.com/office/officeart/2005/8/layout/list1"/>
    <dgm:cxn modelId="{3900C119-E9B5-474E-8235-35D8EA132FED}" type="presParOf" srcId="{61C1DBDC-F0D3-4036-AE56-0EB5974DCA42}" destId="{3763E229-7DFA-45CC-9298-D2D082B71C69}" srcOrd="6" destOrd="0" presId="urn:microsoft.com/office/officeart/2005/8/layout/list1"/>
    <dgm:cxn modelId="{0C9A944F-236F-42FB-9812-820404AA1148}" type="presParOf" srcId="{61C1DBDC-F0D3-4036-AE56-0EB5974DCA42}" destId="{94F373DE-935C-4D36-A585-22ED049F3135}" srcOrd="7" destOrd="0" presId="urn:microsoft.com/office/officeart/2005/8/layout/list1"/>
    <dgm:cxn modelId="{ABBCD3D9-A9B6-461E-8121-F3E426825866}" type="presParOf" srcId="{61C1DBDC-F0D3-4036-AE56-0EB5974DCA42}" destId="{24C11FD1-3938-49E1-8FCD-5FD31EA0BB71}" srcOrd="8" destOrd="0" presId="urn:microsoft.com/office/officeart/2005/8/layout/list1"/>
    <dgm:cxn modelId="{67CADCD0-A4C3-4085-8408-F90FD36487B0}" type="presParOf" srcId="{24C11FD1-3938-49E1-8FCD-5FD31EA0BB71}" destId="{6C745FA3-4679-4F86-87B8-AB3F8EE708BD}" srcOrd="0" destOrd="0" presId="urn:microsoft.com/office/officeart/2005/8/layout/list1"/>
    <dgm:cxn modelId="{E4576DF3-90B0-4E45-B005-79E42314EA56}" type="presParOf" srcId="{24C11FD1-3938-49E1-8FCD-5FD31EA0BB71}" destId="{439C82A6-1020-4C28-9F88-3AD6A639600E}" srcOrd="1" destOrd="0" presId="urn:microsoft.com/office/officeart/2005/8/layout/list1"/>
    <dgm:cxn modelId="{8CFB55B8-3060-4C05-B7C8-FD667D7CA06E}" type="presParOf" srcId="{61C1DBDC-F0D3-4036-AE56-0EB5974DCA42}" destId="{39B958AA-2362-4D57-9F27-52E107D1B1FC}" srcOrd="9" destOrd="0" presId="urn:microsoft.com/office/officeart/2005/8/layout/list1"/>
    <dgm:cxn modelId="{20E055B2-CC07-47C7-9202-84F72EC89820}" type="presParOf" srcId="{61C1DBDC-F0D3-4036-AE56-0EB5974DCA42}" destId="{2DD0D045-20EF-4795-9BC6-4E6371A8FE0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879653-1F30-43E0-8810-E3201BDF831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87604B5-B59D-4001-A4F4-DBA5138DF9CE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3600" b="0" cap="none" spc="0" dirty="0">
              <a:ln w="0"/>
              <a:solidFill>
                <a:schemeClr val="tx1"/>
              </a:solidFill>
              <a:effectLst/>
            </a:rPr>
            <a:t>Helps to develop an understanding of how masculinity is constructed, and what have been its advantages and costs</a:t>
          </a:r>
        </a:p>
      </dgm:t>
    </dgm:pt>
    <dgm:pt modelId="{38341DDB-E840-44BB-9D2F-7DE236480C6D}" type="parTrans" cxnId="{D25C70F6-5BC9-4B28-9B43-9A688F46F131}">
      <dgm:prSet/>
      <dgm:spPr/>
      <dgm:t>
        <a:bodyPr/>
        <a:lstStyle/>
        <a:p>
          <a:endParaRPr lang="en-IN" sz="2400"/>
        </a:p>
      </dgm:t>
    </dgm:pt>
    <dgm:pt modelId="{3B0AD4CB-9224-4116-B77B-79C7CF4A636D}" type="sibTrans" cxnId="{D25C70F6-5BC9-4B28-9B43-9A688F46F131}">
      <dgm:prSet/>
      <dgm:spPr/>
      <dgm:t>
        <a:bodyPr/>
        <a:lstStyle/>
        <a:p>
          <a:endParaRPr lang="en-IN" sz="2400"/>
        </a:p>
      </dgm:t>
    </dgm:pt>
    <dgm:pt modelId="{EFFDC255-B9EA-4D68-8B96-31EFD936F021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3600" b="0" cap="none" spc="0" dirty="0">
              <a:ln w="0"/>
              <a:solidFill>
                <a:schemeClr val="tx1"/>
              </a:solidFill>
              <a:effectLst/>
            </a:rPr>
            <a:t>Enables to apply the knowledge gained to your own life</a:t>
          </a:r>
        </a:p>
      </dgm:t>
    </dgm:pt>
    <dgm:pt modelId="{C30A2682-406D-4352-8AA3-A2F4C16EB436}" type="parTrans" cxnId="{A1B2A30D-F51A-4ECB-977B-679E83239E9F}">
      <dgm:prSet/>
      <dgm:spPr/>
      <dgm:t>
        <a:bodyPr/>
        <a:lstStyle/>
        <a:p>
          <a:endParaRPr lang="en-IN" sz="2400"/>
        </a:p>
      </dgm:t>
    </dgm:pt>
    <dgm:pt modelId="{B27975F1-6404-4316-B0DD-D46FBDC1B36B}" type="sibTrans" cxnId="{A1B2A30D-F51A-4ECB-977B-679E83239E9F}">
      <dgm:prSet/>
      <dgm:spPr/>
      <dgm:t>
        <a:bodyPr/>
        <a:lstStyle/>
        <a:p>
          <a:endParaRPr lang="en-IN" sz="2400"/>
        </a:p>
      </dgm:t>
    </dgm:pt>
    <dgm:pt modelId="{61C1DBDC-F0D3-4036-AE56-0EB5974DCA42}" type="pres">
      <dgm:prSet presAssocID="{B0879653-1F30-43E0-8810-E3201BDF8310}" presName="linear" presStyleCnt="0">
        <dgm:presLayoutVars>
          <dgm:dir/>
          <dgm:animLvl val="lvl"/>
          <dgm:resizeHandles val="exact"/>
        </dgm:presLayoutVars>
      </dgm:prSet>
      <dgm:spPr/>
    </dgm:pt>
    <dgm:pt modelId="{933DB8BE-C56A-4F7C-88D7-FCD0D71708AD}" type="pres">
      <dgm:prSet presAssocID="{887604B5-B59D-4001-A4F4-DBA5138DF9CE}" presName="parentLin" presStyleCnt="0"/>
      <dgm:spPr/>
    </dgm:pt>
    <dgm:pt modelId="{0E581321-F699-4A49-AAF5-AFEB10CA0BEE}" type="pres">
      <dgm:prSet presAssocID="{887604B5-B59D-4001-A4F4-DBA5138DF9CE}" presName="parentLeftMargin" presStyleLbl="node1" presStyleIdx="0" presStyleCnt="2"/>
      <dgm:spPr/>
    </dgm:pt>
    <dgm:pt modelId="{89601A80-7153-4D78-81CB-8D7B6B4BCFE3}" type="pres">
      <dgm:prSet presAssocID="{887604B5-B59D-4001-A4F4-DBA5138DF9CE}" presName="parentText" presStyleLbl="node1" presStyleIdx="0" presStyleCnt="2" custScaleX="134849" custScaleY="213454" custLinFactNeighborY="-1333">
        <dgm:presLayoutVars>
          <dgm:chMax val="0"/>
          <dgm:bulletEnabled val="1"/>
        </dgm:presLayoutVars>
      </dgm:prSet>
      <dgm:spPr/>
    </dgm:pt>
    <dgm:pt modelId="{01DE2421-BB6A-4FF3-A401-6163B71AC9D6}" type="pres">
      <dgm:prSet presAssocID="{887604B5-B59D-4001-A4F4-DBA5138DF9CE}" presName="negativeSpace" presStyleCnt="0"/>
      <dgm:spPr/>
    </dgm:pt>
    <dgm:pt modelId="{BF01342C-1DF0-4ADD-B915-93A4A9747B52}" type="pres">
      <dgm:prSet presAssocID="{887604B5-B59D-4001-A4F4-DBA5138DF9CE}" presName="childText" presStyleLbl="conFgAcc1" presStyleIdx="0" presStyleCnt="2">
        <dgm:presLayoutVars>
          <dgm:bulletEnabled val="1"/>
        </dgm:presLayoutVars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</dgm:pt>
    <dgm:pt modelId="{3B97586B-5F14-4CC7-AD5F-03F16DE2E3D0}" type="pres">
      <dgm:prSet presAssocID="{3B0AD4CB-9224-4116-B77B-79C7CF4A636D}" presName="spaceBetweenRectangles" presStyleCnt="0"/>
      <dgm:spPr/>
    </dgm:pt>
    <dgm:pt modelId="{F9264A1A-DF57-4C1F-876E-7221C781AE1A}" type="pres">
      <dgm:prSet presAssocID="{EFFDC255-B9EA-4D68-8B96-31EFD936F021}" presName="parentLin" presStyleCnt="0"/>
      <dgm:spPr/>
    </dgm:pt>
    <dgm:pt modelId="{6FAC5CF1-9ABA-490E-BC36-85F722D8FC0E}" type="pres">
      <dgm:prSet presAssocID="{EFFDC255-B9EA-4D68-8B96-31EFD936F021}" presName="parentLeftMargin" presStyleLbl="node1" presStyleIdx="0" presStyleCnt="2"/>
      <dgm:spPr/>
    </dgm:pt>
    <dgm:pt modelId="{5179BE89-358D-41AE-8543-D4C19B9A9CC7}" type="pres">
      <dgm:prSet presAssocID="{EFFDC255-B9EA-4D68-8B96-31EFD936F021}" presName="parentText" presStyleLbl="node1" presStyleIdx="1" presStyleCnt="2" custScaleX="135607" custScaleY="225407" custLinFactNeighborX="-18503" custLinFactNeighborY="19916">
        <dgm:presLayoutVars>
          <dgm:chMax val="0"/>
          <dgm:bulletEnabled val="1"/>
        </dgm:presLayoutVars>
      </dgm:prSet>
      <dgm:spPr/>
    </dgm:pt>
    <dgm:pt modelId="{E26467EB-4599-45AA-9F0B-555A51544E95}" type="pres">
      <dgm:prSet presAssocID="{EFFDC255-B9EA-4D68-8B96-31EFD936F021}" presName="negativeSpace" presStyleCnt="0"/>
      <dgm:spPr/>
    </dgm:pt>
    <dgm:pt modelId="{3763E229-7DFA-45CC-9298-D2D082B71C69}" type="pres">
      <dgm:prSet presAssocID="{EFFDC255-B9EA-4D68-8B96-31EFD936F021}" presName="childText" presStyleLbl="conFgAcc1" presStyleIdx="1" presStyleCnt="2" custLinFactY="30904" custLinFactNeighborY="100000">
        <dgm:presLayoutVars>
          <dgm:bulletEnabled val="1"/>
        </dgm:presLayoutVars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</dgm:pt>
  </dgm:ptLst>
  <dgm:cxnLst>
    <dgm:cxn modelId="{FA088A0A-7406-4F65-9A1D-145E122451EC}" type="presOf" srcId="{EFFDC255-B9EA-4D68-8B96-31EFD936F021}" destId="{5179BE89-358D-41AE-8543-D4C19B9A9CC7}" srcOrd="1" destOrd="0" presId="urn:microsoft.com/office/officeart/2005/8/layout/list1"/>
    <dgm:cxn modelId="{A1B2A30D-F51A-4ECB-977B-679E83239E9F}" srcId="{B0879653-1F30-43E0-8810-E3201BDF8310}" destId="{EFFDC255-B9EA-4D68-8B96-31EFD936F021}" srcOrd="1" destOrd="0" parTransId="{C30A2682-406D-4352-8AA3-A2F4C16EB436}" sibTransId="{B27975F1-6404-4316-B0DD-D46FBDC1B36B}"/>
    <dgm:cxn modelId="{D6C7499A-2C4A-4397-9DC3-714792F6177D}" type="presOf" srcId="{887604B5-B59D-4001-A4F4-DBA5138DF9CE}" destId="{89601A80-7153-4D78-81CB-8D7B6B4BCFE3}" srcOrd="1" destOrd="0" presId="urn:microsoft.com/office/officeart/2005/8/layout/list1"/>
    <dgm:cxn modelId="{E2A255C5-DFE5-4D4C-9289-4D5306857040}" type="presOf" srcId="{887604B5-B59D-4001-A4F4-DBA5138DF9CE}" destId="{0E581321-F699-4A49-AAF5-AFEB10CA0BEE}" srcOrd="0" destOrd="0" presId="urn:microsoft.com/office/officeart/2005/8/layout/list1"/>
    <dgm:cxn modelId="{0D4E14D5-FD08-401A-84AA-5032242BA081}" type="presOf" srcId="{B0879653-1F30-43E0-8810-E3201BDF8310}" destId="{61C1DBDC-F0D3-4036-AE56-0EB5974DCA42}" srcOrd="0" destOrd="0" presId="urn:microsoft.com/office/officeart/2005/8/layout/list1"/>
    <dgm:cxn modelId="{8791AEF5-4827-4F69-88A9-DD9462A4FEB7}" type="presOf" srcId="{EFFDC255-B9EA-4D68-8B96-31EFD936F021}" destId="{6FAC5CF1-9ABA-490E-BC36-85F722D8FC0E}" srcOrd="0" destOrd="0" presId="urn:microsoft.com/office/officeart/2005/8/layout/list1"/>
    <dgm:cxn modelId="{D25C70F6-5BC9-4B28-9B43-9A688F46F131}" srcId="{B0879653-1F30-43E0-8810-E3201BDF8310}" destId="{887604B5-B59D-4001-A4F4-DBA5138DF9CE}" srcOrd="0" destOrd="0" parTransId="{38341DDB-E840-44BB-9D2F-7DE236480C6D}" sibTransId="{3B0AD4CB-9224-4116-B77B-79C7CF4A636D}"/>
    <dgm:cxn modelId="{EA1BC5F2-4F3C-47E3-BF17-5BFC43D46935}" type="presParOf" srcId="{61C1DBDC-F0D3-4036-AE56-0EB5974DCA42}" destId="{933DB8BE-C56A-4F7C-88D7-FCD0D71708AD}" srcOrd="0" destOrd="0" presId="urn:microsoft.com/office/officeart/2005/8/layout/list1"/>
    <dgm:cxn modelId="{7FC94352-9316-4C51-89E5-B112462D55D1}" type="presParOf" srcId="{933DB8BE-C56A-4F7C-88D7-FCD0D71708AD}" destId="{0E581321-F699-4A49-AAF5-AFEB10CA0BEE}" srcOrd="0" destOrd="0" presId="urn:microsoft.com/office/officeart/2005/8/layout/list1"/>
    <dgm:cxn modelId="{DB5D7A89-82CD-48C5-ADFD-41C064A1E903}" type="presParOf" srcId="{933DB8BE-C56A-4F7C-88D7-FCD0D71708AD}" destId="{89601A80-7153-4D78-81CB-8D7B6B4BCFE3}" srcOrd="1" destOrd="0" presId="urn:microsoft.com/office/officeart/2005/8/layout/list1"/>
    <dgm:cxn modelId="{C8E7D66F-9B93-4590-8495-87433D40E4C6}" type="presParOf" srcId="{61C1DBDC-F0D3-4036-AE56-0EB5974DCA42}" destId="{01DE2421-BB6A-4FF3-A401-6163B71AC9D6}" srcOrd="1" destOrd="0" presId="urn:microsoft.com/office/officeart/2005/8/layout/list1"/>
    <dgm:cxn modelId="{7215B382-7AA9-4EB2-A33E-C598024C49FA}" type="presParOf" srcId="{61C1DBDC-F0D3-4036-AE56-0EB5974DCA42}" destId="{BF01342C-1DF0-4ADD-B915-93A4A9747B52}" srcOrd="2" destOrd="0" presId="urn:microsoft.com/office/officeart/2005/8/layout/list1"/>
    <dgm:cxn modelId="{116D6F24-19EE-4BD7-B55E-BBB5128FEBA7}" type="presParOf" srcId="{61C1DBDC-F0D3-4036-AE56-0EB5974DCA42}" destId="{3B97586B-5F14-4CC7-AD5F-03F16DE2E3D0}" srcOrd="3" destOrd="0" presId="urn:microsoft.com/office/officeart/2005/8/layout/list1"/>
    <dgm:cxn modelId="{63D5FE2F-711D-4D5A-9E6D-2C9C54B461E2}" type="presParOf" srcId="{61C1DBDC-F0D3-4036-AE56-0EB5974DCA42}" destId="{F9264A1A-DF57-4C1F-876E-7221C781AE1A}" srcOrd="4" destOrd="0" presId="urn:microsoft.com/office/officeart/2005/8/layout/list1"/>
    <dgm:cxn modelId="{84C782CA-7F0C-4A30-A1B0-87100112019C}" type="presParOf" srcId="{F9264A1A-DF57-4C1F-876E-7221C781AE1A}" destId="{6FAC5CF1-9ABA-490E-BC36-85F722D8FC0E}" srcOrd="0" destOrd="0" presId="urn:microsoft.com/office/officeart/2005/8/layout/list1"/>
    <dgm:cxn modelId="{BC31D903-BC65-4296-81A6-22DA2229F887}" type="presParOf" srcId="{F9264A1A-DF57-4C1F-876E-7221C781AE1A}" destId="{5179BE89-358D-41AE-8543-D4C19B9A9CC7}" srcOrd="1" destOrd="0" presId="urn:microsoft.com/office/officeart/2005/8/layout/list1"/>
    <dgm:cxn modelId="{5A14672A-9E05-4729-9E8C-159DD23E0BCA}" type="presParOf" srcId="{61C1DBDC-F0D3-4036-AE56-0EB5974DCA42}" destId="{E26467EB-4599-45AA-9F0B-555A51544E95}" srcOrd="5" destOrd="0" presId="urn:microsoft.com/office/officeart/2005/8/layout/list1"/>
    <dgm:cxn modelId="{3900C119-E9B5-474E-8235-35D8EA132FED}" type="presParOf" srcId="{61C1DBDC-F0D3-4036-AE56-0EB5974DCA42}" destId="{3763E229-7DFA-45CC-9298-D2D082B71C6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879653-1F30-43E0-8810-E3201BDF831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87604B5-B59D-4001-A4F4-DBA5138DF9CE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4000" b="0" cap="none" spc="0" dirty="0">
              <a:ln w="0"/>
              <a:solidFill>
                <a:schemeClr val="tx1"/>
              </a:solidFill>
              <a:effectLst/>
            </a:rPr>
            <a:t>Anti-male</a:t>
          </a:r>
        </a:p>
        <a:p>
          <a:r>
            <a:rPr lang="en-IN" sz="4000" b="0" cap="none" spc="0" dirty="0">
              <a:ln w="0"/>
              <a:solidFill>
                <a:schemeClr val="tx1"/>
              </a:solidFill>
              <a:effectLst/>
            </a:rPr>
            <a:t>DEFINITELY NOT!</a:t>
          </a:r>
        </a:p>
      </dgm:t>
    </dgm:pt>
    <dgm:pt modelId="{38341DDB-E840-44BB-9D2F-7DE236480C6D}" type="parTrans" cxnId="{D25C70F6-5BC9-4B28-9B43-9A688F46F131}">
      <dgm:prSet/>
      <dgm:spPr/>
      <dgm:t>
        <a:bodyPr/>
        <a:lstStyle/>
        <a:p>
          <a:endParaRPr lang="en-IN" sz="2400"/>
        </a:p>
      </dgm:t>
    </dgm:pt>
    <dgm:pt modelId="{3B0AD4CB-9224-4116-B77B-79C7CF4A636D}" type="sibTrans" cxnId="{D25C70F6-5BC9-4B28-9B43-9A688F46F131}">
      <dgm:prSet/>
      <dgm:spPr/>
      <dgm:t>
        <a:bodyPr/>
        <a:lstStyle/>
        <a:p>
          <a:endParaRPr lang="en-IN" sz="2400"/>
        </a:p>
      </dgm:t>
    </dgm:pt>
    <dgm:pt modelId="{EFFDC255-B9EA-4D68-8B96-31EFD936F021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4000" b="0" cap="none" spc="0" dirty="0">
              <a:ln w="0"/>
              <a:solidFill>
                <a:schemeClr val="tx1"/>
              </a:solidFill>
              <a:effectLst/>
            </a:rPr>
            <a:t>Promoting hatred and anger against men</a:t>
          </a:r>
        </a:p>
        <a:p>
          <a:r>
            <a:rPr lang="en-IN" sz="4000" b="0" cap="none" spc="0" dirty="0">
              <a:ln w="0"/>
              <a:solidFill>
                <a:schemeClr val="tx1"/>
              </a:solidFill>
              <a:effectLst/>
            </a:rPr>
            <a:t>DEFINITELY NOT!</a:t>
          </a:r>
        </a:p>
      </dgm:t>
    </dgm:pt>
    <dgm:pt modelId="{C30A2682-406D-4352-8AA3-A2F4C16EB436}" type="parTrans" cxnId="{A1B2A30D-F51A-4ECB-977B-679E83239E9F}">
      <dgm:prSet/>
      <dgm:spPr/>
      <dgm:t>
        <a:bodyPr/>
        <a:lstStyle/>
        <a:p>
          <a:endParaRPr lang="en-IN" sz="2400"/>
        </a:p>
      </dgm:t>
    </dgm:pt>
    <dgm:pt modelId="{B27975F1-6404-4316-B0DD-D46FBDC1B36B}" type="sibTrans" cxnId="{A1B2A30D-F51A-4ECB-977B-679E83239E9F}">
      <dgm:prSet/>
      <dgm:spPr/>
      <dgm:t>
        <a:bodyPr/>
        <a:lstStyle/>
        <a:p>
          <a:endParaRPr lang="en-IN" sz="2400"/>
        </a:p>
      </dgm:t>
    </dgm:pt>
    <dgm:pt modelId="{61C1DBDC-F0D3-4036-AE56-0EB5974DCA42}" type="pres">
      <dgm:prSet presAssocID="{B0879653-1F30-43E0-8810-E3201BDF8310}" presName="linear" presStyleCnt="0">
        <dgm:presLayoutVars>
          <dgm:dir/>
          <dgm:animLvl val="lvl"/>
          <dgm:resizeHandles val="exact"/>
        </dgm:presLayoutVars>
      </dgm:prSet>
      <dgm:spPr/>
    </dgm:pt>
    <dgm:pt modelId="{933DB8BE-C56A-4F7C-88D7-FCD0D71708AD}" type="pres">
      <dgm:prSet presAssocID="{887604B5-B59D-4001-A4F4-DBA5138DF9CE}" presName="parentLin" presStyleCnt="0"/>
      <dgm:spPr/>
    </dgm:pt>
    <dgm:pt modelId="{0E581321-F699-4A49-AAF5-AFEB10CA0BEE}" type="pres">
      <dgm:prSet presAssocID="{887604B5-B59D-4001-A4F4-DBA5138DF9CE}" presName="parentLeftMargin" presStyleLbl="node1" presStyleIdx="0" presStyleCnt="2"/>
      <dgm:spPr/>
    </dgm:pt>
    <dgm:pt modelId="{89601A80-7153-4D78-81CB-8D7B6B4BCFE3}" type="pres">
      <dgm:prSet presAssocID="{887604B5-B59D-4001-A4F4-DBA5138DF9CE}" presName="parentText" presStyleLbl="node1" presStyleIdx="0" presStyleCnt="2" custScaleX="134849" custScaleY="213454" custLinFactNeighborY="-10744">
        <dgm:presLayoutVars>
          <dgm:chMax val="0"/>
          <dgm:bulletEnabled val="1"/>
        </dgm:presLayoutVars>
      </dgm:prSet>
      <dgm:spPr/>
    </dgm:pt>
    <dgm:pt modelId="{01DE2421-BB6A-4FF3-A401-6163B71AC9D6}" type="pres">
      <dgm:prSet presAssocID="{887604B5-B59D-4001-A4F4-DBA5138DF9CE}" presName="negativeSpace" presStyleCnt="0"/>
      <dgm:spPr/>
    </dgm:pt>
    <dgm:pt modelId="{BF01342C-1DF0-4ADD-B915-93A4A9747B52}" type="pres">
      <dgm:prSet presAssocID="{887604B5-B59D-4001-A4F4-DBA5138DF9CE}" presName="childText" presStyleLbl="conFgAcc1" presStyleIdx="0" presStyleCnt="2">
        <dgm:presLayoutVars>
          <dgm:bulletEnabled val="1"/>
        </dgm:presLayoutVars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</dgm:pt>
    <dgm:pt modelId="{3B97586B-5F14-4CC7-AD5F-03F16DE2E3D0}" type="pres">
      <dgm:prSet presAssocID="{3B0AD4CB-9224-4116-B77B-79C7CF4A636D}" presName="spaceBetweenRectangles" presStyleCnt="0"/>
      <dgm:spPr/>
    </dgm:pt>
    <dgm:pt modelId="{F9264A1A-DF57-4C1F-876E-7221C781AE1A}" type="pres">
      <dgm:prSet presAssocID="{EFFDC255-B9EA-4D68-8B96-31EFD936F021}" presName="parentLin" presStyleCnt="0"/>
      <dgm:spPr/>
    </dgm:pt>
    <dgm:pt modelId="{6FAC5CF1-9ABA-490E-BC36-85F722D8FC0E}" type="pres">
      <dgm:prSet presAssocID="{EFFDC255-B9EA-4D68-8B96-31EFD936F021}" presName="parentLeftMargin" presStyleLbl="node1" presStyleIdx="0" presStyleCnt="2"/>
      <dgm:spPr/>
    </dgm:pt>
    <dgm:pt modelId="{5179BE89-358D-41AE-8543-D4C19B9A9CC7}" type="pres">
      <dgm:prSet presAssocID="{EFFDC255-B9EA-4D68-8B96-31EFD936F021}" presName="parentText" presStyleLbl="node1" presStyleIdx="1" presStyleCnt="2" custScaleX="135607" custScaleY="225407" custLinFactNeighborX="-18503" custLinFactNeighborY="18739">
        <dgm:presLayoutVars>
          <dgm:chMax val="0"/>
          <dgm:bulletEnabled val="1"/>
        </dgm:presLayoutVars>
      </dgm:prSet>
      <dgm:spPr/>
    </dgm:pt>
    <dgm:pt modelId="{E26467EB-4599-45AA-9F0B-555A51544E95}" type="pres">
      <dgm:prSet presAssocID="{EFFDC255-B9EA-4D68-8B96-31EFD936F021}" presName="negativeSpace" presStyleCnt="0"/>
      <dgm:spPr/>
    </dgm:pt>
    <dgm:pt modelId="{3763E229-7DFA-45CC-9298-D2D082B71C69}" type="pres">
      <dgm:prSet presAssocID="{EFFDC255-B9EA-4D68-8B96-31EFD936F021}" presName="childText" presStyleLbl="conFgAcc1" presStyleIdx="1" presStyleCnt="2" custLinFactY="30904" custLinFactNeighborY="100000">
        <dgm:presLayoutVars>
          <dgm:bulletEnabled val="1"/>
        </dgm:presLayoutVars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</dgm:pt>
  </dgm:ptLst>
  <dgm:cxnLst>
    <dgm:cxn modelId="{FA088A0A-7406-4F65-9A1D-145E122451EC}" type="presOf" srcId="{EFFDC255-B9EA-4D68-8B96-31EFD936F021}" destId="{5179BE89-358D-41AE-8543-D4C19B9A9CC7}" srcOrd="1" destOrd="0" presId="urn:microsoft.com/office/officeart/2005/8/layout/list1"/>
    <dgm:cxn modelId="{A1B2A30D-F51A-4ECB-977B-679E83239E9F}" srcId="{B0879653-1F30-43E0-8810-E3201BDF8310}" destId="{EFFDC255-B9EA-4D68-8B96-31EFD936F021}" srcOrd="1" destOrd="0" parTransId="{C30A2682-406D-4352-8AA3-A2F4C16EB436}" sibTransId="{B27975F1-6404-4316-B0DD-D46FBDC1B36B}"/>
    <dgm:cxn modelId="{D6C7499A-2C4A-4397-9DC3-714792F6177D}" type="presOf" srcId="{887604B5-B59D-4001-A4F4-DBA5138DF9CE}" destId="{89601A80-7153-4D78-81CB-8D7B6B4BCFE3}" srcOrd="1" destOrd="0" presId="urn:microsoft.com/office/officeart/2005/8/layout/list1"/>
    <dgm:cxn modelId="{E2A255C5-DFE5-4D4C-9289-4D5306857040}" type="presOf" srcId="{887604B5-B59D-4001-A4F4-DBA5138DF9CE}" destId="{0E581321-F699-4A49-AAF5-AFEB10CA0BEE}" srcOrd="0" destOrd="0" presId="urn:microsoft.com/office/officeart/2005/8/layout/list1"/>
    <dgm:cxn modelId="{0D4E14D5-FD08-401A-84AA-5032242BA081}" type="presOf" srcId="{B0879653-1F30-43E0-8810-E3201BDF8310}" destId="{61C1DBDC-F0D3-4036-AE56-0EB5974DCA42}" srcOrd="0" destOrd="0" presId="urn:microsoft.com/office/officeart/2005/8/layout/list1"/>
    <dgm:cxn modelId="{8791AEF5-4827-4F69-88A9-DD9462A4FEB7}" type="presOf" srcId="{EFFDC255-B9EA-4D68-8B96-31EFD936F021}" destId="{6FAC5CF1-9ABA-490E-BC36-85F722D8FC0E}" srcOrd="0" destOrd="0" presId="urn:microsoft.com/office/officeart/2005/8/layout/list1"/>
    <dgm:cxn modelId="{D25C70F6-5BC9-4B28-9B43-9A688F46F131}" srcId="{B0879653-1F30-43E0-8810-E3201BDF8310}" destId="{887604B5-B59D-4001-A4F4-DBA5138DF9CE}" srcOrd="0" destOrd="0" parTransId="{38341DDB-E840-44BB-9D2F-7DE236480C6D}" sibTransId="{3B0AD4CB-9224-4116-B77B-79C7CF4A636D}"/>
    <dgm:cxn modelId="{EA1BC5F2-4F3C-47E3-BF17-5BFC43D46935}" type="presParOf" srcId="{61C1DBDC-F0D3-4036-AE56-0EB5974DCA42}" destId="{933DB8BE-C56A-4F7C-88D7-FCD0D71708AD}" srcOrd="0" destOrd="0" presId="urn:microsoft.com/office/officeart/2005/8/layout/list1"/>
    <dgm:cxn modelId="{7FC94352-9316-4C51-89E5-B112462D55D1}" type="presParOf" srcId="{933DB8BE-C56A-4F7C-88D7-FCD0D71708AD}" destId="{0E581321-F699-4A49-AAF5-AFEB10CA0BEE}" srcOrd="0" destOrd="0" presId="urn:microsoft.com/office/officeart/2005/8/layout/list1"/>
    <dgm:cxn modelId="{DB5D7A89-82CD-48C5-ADFD-41C064A1E903}" type="presParOf" srcId="{933DB8BE-C56A-4F7C-88D7-FCD0D71708AD}" destId="{89601A80-7153-4D78-81CB-8D7B6B4BCFE3}" srcOrd="1" destOrd="0" presId="urn:microsoft.com/office/officeart/2005/8/layout/list1"/>
    <dgm:cxn modelId="{C8E7D66F-9B93-4590-8495-87433D40E4C6}" type="presParOf" srcId="{61C1DBDC-F0D3-4036-AE56-0EB5974DCA42}" destId="{01DE2421-BB6A-4FF3-A401-6163B71AC9D6}" srcOrd="1" destOrd="0" presId="urn:microsoft.com/office/officeart/2005/8/layout/list1"/>
    <dgm:cxn modelId="{7215B382-7AA9-4EB2-A33E-C598024C49FA}" type="presParOf" srcId="{61C1DBDC-F0D3-4036-AE56-0EB5974DCA42}" destId="{BF01342C-1DF0-4ADD-B915-93A4A9747B52}" srcOrd="2" destOrd="0" presId="urn:microsoft.com/office/officeart/2005/8/layout/list1"/>
    <dgm:cxn modelId="{116D6F24-19EE-4BD7-B55E-BBB5128FEBA7}" type="presParOf" srcId="{61C1DBDC-F0D3-4036-AE56-0EB5974DCA42}" destId="{3B97586B-5F14-4CC7-AD5F-03F16DE2E3D0}" srcOrd="3" destOrd="0" presId="urn:microsoft.com/office/officeart/2005/8/layout/list1"/>
    <dgm:cxn modelId="{63D5FE2F-711D-4D5A-9E6D-2C9C54B461E2}" type="presParOf" srcId="{61C1DBDC-F0D3-4036-AE56-0EB5974DCA42}" destId="{F9264A1A-DF57-4C1F-876E-7221C781AE1A}" srcOrd="4" destOrd="0" presId="urn:microsoft.com/office/officeart/2005/8/layout/list1"/>
    <dgm:cxn modelId="{84C782CA-7F0C-4A30-A1B0-87100112019C}" type="presParOf" srcId="{F9264A1A-DF57-4C1F-876E-7221C781AE1A}" destId="{6FAC5CF1-9ABA-490E-BC36-85F722D8FC0E}" srcOrd="0" destOrd="0" presId="urn:microsoft.com/office/officeart/2005/8/layout/list1"/>
    <dgm:cxn modelId="{BC31D903-BC65-4296-81A6-22DA2229F887}" type="presParOf" srcId="{F9264A1A-DF57-4C1F-876E-7221C781AE1A}" destId="{5179BE89-358D-41AE-8543-D4C19B9A9CC7}" srcOrd="1" destOrd="0" presId="urn:microsoft.com/office/officeart/2005/8/layout/list1"/>
    <dgm:cxn modelId="{5A14672A-9E05-4729-9E8C-159DD23E0BCA}" type="presParOf" srcId="{61C1DBDC-F0D3-4036-AE56-0EB5974DCA42}" destId="{E26467EB-4599-45AA-9F0B-555A51544E95}" srcOrd="5" destOrd="0" presId="urn:microsoft.com/office/officeart/2005/8/layout/list1"/>
    <dgm:cxn modelId="{3900C119-E9B5-474E-8235-35D8EA132FED}" type="presParOf" srcId="{61C1DBDC-F0D3-4036-AE56-0EB5974DCA42}" destId="{3763E229-7DFA-45CC-9298-D2D082B71C6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1342C-1DF0-4ADD-B915-93A4A9747B52}">
      <dsp:nvSpPr>
        <dsp:cNvPr id="0" name=""/>
        <dsp:cNvSpPr/>
      </dsp:nvSpPr>
      <dsp:spPr>
        <a:xfrm>
          <a:off x="0" y="1110979"/>
          <a:ext cx="11982985" cy="529200"/>
        </a:xfrm>
        <a:prstGeom prst="rect">
          <a:avLst/>
        </a:prstGeom>
        <a:solidFill>
          <a:schemeClr val="accent3">
            <a:lumMod val="7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01A80-7153-4D78-81CB-8D7B6B4BCFE3}">
      <dsp:nvSpPr>
        <dsp:cNvPr id="0" name=""/>
        <dsp:cNvSpPr/>
      </dsp:nvSpPr>
      <dsp:spPr>
        <a:xfrm>
          <a:off x="599149" y="31090"/>
          <a:ext cx="11311254" cy="132324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17050" tIns="0" rIns="31705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cap="none" spc="0" dirty="0">
              <a:ln w="0"/>
              <a:solidFill>
                <a:schemeClr val="tx1"/>
              </a:solidFill>
              <a:effectLst/>
            </a:rPr>
            <a:t>Module 1</a:t>
          </a:r>
          <a:r>
            <a:rPr lang="en-IN" sz="3200" b="0" kern="1200" cap="none" spc="0" dirty="0">
              <a:ln w="0"/>
              <a:solidFill>
                <a:schemeClr val="tx1"/>
              </a:solidFill>
              <a:effectLst/>
            </a:rPr>
            <a:t>: Why study masculinities? Historical and scholarly interest in social sciences</a:t>
          </a:r>
        </a:p>
      </dsp:txBody>
      <dsp:txXfrm>
        <a:off x="663744" y="95685"/>
        <a:ext cx="11182064" cy="1194054"/>
      </dsp:txXfrm>
    </dsp:sp>
    <dsp:sp modelId="{3763E229-7DFA-45CC-9298-D2D082B71C69}">
      <dsp:nvSpPr>
        <dsp:cNvPr id="0" name=""/>
        <dsp:cNvSpPr/>
      </dsp:nvSpPr>
      <dsp:spPr>
        <a:xfrm>
          <a:off x="0" y="3117906"/>
          <a:ext cx="11982985" cy="529200"/>
        </a:xfrm>
        <a:prstGeom prst="rect">
          <a:avLst/>
        </a:prstGeom>
        <a:solidFill>
          <a:schemeClr val="accent3">
            <a:lumMod val="7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9BE89-358D-41AE-8543-D4C19B9A9CC7}">
      <dsp:nvSpPr>
        <dsp:cNvPr id="0" name=""/>
        <dsp:cNvSpPr/>
      </dsp:nvSpPr>
      <dsp:spPr>
        <a:xfrm>
          <a:off x="488288" y="1869745"/>
          <a:ext cx="11374836" cy="13973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17050" tIns="0" rIns="31705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cap="none" spc="0" dirty="0">
              <a:ln w="0"/>
              <a:solidFill>
                <a:schemeClr val="tx1"/>
              </a:solidFill>
              <a:effectLst/>
            </a:rPr>
            <a:t>Module 2</a:t>
          </a:r>
          <a:r>
            <a:rPr lang="en-IN" sz="3200" b="0" kern="1200" cap="none" spc="0" dirty="0">
              <a:ln w="0"/>
              <a:solidFill>
                <a:schemeClr val="tx1"/>
              </a:solidFill>
              <a:effectLst/>
            </a:rPr>
            <a:t>: Social construction of masculinities, gender stereotypes and sexism</a:t>
          </a:r>
        </a:p>
      </dsp:txBody>
      <dsp:txXfrm>
        <a:off x="556501" y="1937958"/>
        <a:ext cx="11238410" cy="1260917"/>
      </dsp:txXfrm>
    </dsp:sp>
    <dsp:sp modelId="{2DD0D045-20EF-4795-9BC6-4E6371A8FE00}">
      <dsp:nvSpPr>
        <dsp:cNvPr id="0" name=""/>
        <dsp:cNvSpPr/>
      </dsp:nvSpPr>
      <dsp:spPr>
        <a:xfrm>
          <a:off x="0" y="4840761"/>
          <a:ext cx="11982985" cy="529200"/>
        </a:xfrm>
        <a:prstGeom prst="rect">
          <a:avLst/>
        </a:prstGeom>
        <a:solidFill>
          <a:schemeClr val="accent3">
            <a:lumMod val="7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9C82A6-1020-4C28-9F88-3AD6A639600E}">
      <dsp:nvSpPr>
        <dsp:cNvPr id="0" name=""/>
        <dsp:cNvSpPr/>
      </dsp:nvSpPr>
      <dsp:spPr>
        <a:xfrm>
          <a:off x="483735" y="3749055"/>
          <a:ext cx="11327779" cy="156946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17050" tIns="0" rIns="31705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cap="none" spc="0" dirty="0">
              <a:ln w="0"/>
              <a:solidFill>
                <a:schemeClr val="tx1"/>
              </a:solidFill>
              <a:effectLst/>
            </a:rPr>
            <a:t>Module 3</a:t>
          </a:r>
          <a:r>
            <a:rPr lang="en-IN" sz="3200" b="0" kern="1200" cap="none" spc="0" dirty="0">
              <a:ln w="0"/>
              <a:solidFill>
                <a:schemeClr val="tx1"/>
              </a:solidFill>
              <a:effectLst/>
            </a:rPr>
            <a:t>: Links between masculinities and violence; towards transformative masculinities</a:t>
          </a:r>
        </a:p>
      </dsp:txBody>
      <dsp:txXfrm>
        <a:off x="560350" y="3825670"/>
        <a:ext cx="11174549" cy="14162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1342C-1DF0-4ADD-B915-93A4A9747B52}">
      <dsp:nvSpPr>
        <dsp:cNvPr id="0" name=""/>
        <dsp:cNvSpPr/>
      </dsp:nvSpPr>
      <dsp:spPr>
        <a:xfrm>
          <a:off x="0" y="1598681"/>
          <a:ext cx="11972925" cy="806400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</dsp:sp>
    <dsp:sp modelId="{89601A80-7153-4D78-81CB-8D7B6B4BCFE3}">
      <dsp:nvSpPr>
        <dsp:cNvPr id="0" name=""/>
        <dsp:cNvSpPr/>
      </dsp:nvSpPr>
      <dsp:spPr>
        <a:xfrm>
          <a:off x="598646" y="42037"/>
          <a:ext cx="11301758" cy="2016371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16784" tIns="0" rIns="316784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b="0" kern="1200" cap="none" spc="0" dirty="0">
              <a:ln w="0"/>
              <a:solidFill>
                <a:schemeClr val="tx1"/>
              </a:solidFill>
              <a:effectLst/>
            </a:rPr>
            <a:t>Helps to develop an understanding of how masculinity is constructed, and what have been its advantages and costs</a:t>
          </a:r>
        </a:p>
      </dsp:txBody>
      <dsp:txXfrm>
        <a:off x="697077" y="140468"/>
        <a:ext cx="11104896" cy="1819509"/>
      </dsp:txXfrm>
    </dsp:sp>
    <dsp:sp modelId="{3763E229-7DFA-45CC-9298-D2D082B71C69}">
      <dsp:nvSpPr>
        <dsp:cNvPr id="0" name=""/>
        <dsp:cNvSpPr/>
      </dsp:nvSpPr>
      <dsp:spPr>
        <a:xfrm>
          <a:off x="0" y="4289476"/>
          <a:ext cx="11972925" cy="806400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</dsp:sp>
    <dsp:sp modelId="{5179BE89-358D-41AE-8543-D4C19B9A9CC7}">
      <dsp:nvSpPr>
        <dsp:cNvPr id="0" name=""/>
        <dsp:cNvSpPr/>
      </dsp:nvSpPr>
      <dsp:spPr>
        <a:xfrm>
          <a:off x="487878" y="2766016"/>
          <a:ext cx="11365287" cy="21292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16784" tIns="0" rIns="316784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b="0" kern="1200" cap="none" spc="0" dirty="0">
              <a:ln w="0"/>
              <a:solidFill>
                <a:schemeClr val="tx1"/>
              </a:solidFill>
              <a:effectLst/>
            </a:rPr>
            <a:t>Enables to apply the knowledge gained to your own life</a:t>
          </a:r>
        </a:p>
      </dsp:txBody>
      <dsp:txXfrm>
        <a:off x="591821" y="2869959"/>
        <a:ext cx="11157401" cy="19213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1342C-1DF0-4ADD-B915-93A4A9747B52}">
      <dsp:nvSpPr>
        <dsp:cNvPr id="0" name=""/>
        <dsp:cNvSpPr/>
      </dsp:nvSpPr>
      <dsp:spPr>
        <a:xfrm>
          <a:off x="0" y="1598681"/>
          <a:ext cx="11972925" cy="806400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</dsp:sp>
    <dsp:sp modelId="{89601A80-7153-4D78-81CB-8D7B6B4BCFE3}">
      <dsp:nvSpPr>
        <dsp:cNvPr id="0" name=""/>
        <dsp:cNvSpPr/>
      </dsp:nvSpPr>
      <dsp:spPr>
        <a:xfrm>
          <a:off x="598646" y="0"/>
          <a:ext cx="11301758" cy="2016371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16784" tIns="0" rIns="316784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b="0" kern="1200" cap="none" spc="0" dirty="0">
              <a:ln w="0"/>
              <a:solidFill>
                <a:schemeClr val="tx1"/>
              </a:solidFill>
              <a:effectLst/>
            </a:rPr>
            <a:t>Anti-male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b="0" kern="1200" cap="none" spc="0" dirty="0">
              <a:ln w="0"/>
              <a:solidFill>
                <a:schemeClr val="tx1"/>
              </a:solidFill>
              <a:effectLst/>
            </a:rPr>
            <a:t>DEFINITELY NOT!</a:t>
          </a:r>
        </a:p>
      </dsp:txBody>
      <dsp:txXfrm>
        <a:off x="697077" y="98431"/>
        <a:ext cx="11104896" cy="1819509"/>
      </dsp:txXfrm>
    </dsp:sp>
    <dsp:sp modelId="{3763E229-7DFA-45CC-9298-D2D082B71C69}">
      <dsp:nvSpPr>
        <dsp:cNvPr id="0" name=""/>
        <dsp:cNvSpPr/>
      </dsp:nvSpPr>
      <dsp:spPr>
        <a:xfrm>
          <a:off x="0" y="4289476"/>
          <a:ext cx="11972925" cy="806400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</dsp:sp>
    <dsp:sp modelId="{5179BE89-358D-41AE-8543-D4C19B9A9CC7}">
      <dsp:nvSpPr>
        <dsp:cNvPr id="0" name=""/>
        <dsp:cNvSpPr/>
      </dsp:nvSpPr>
      <dsp:spPr>
        <a:xfrm>
          <a:off x="487878" y="2754897"/>
          <a:ext cx="11365287" cy="21292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16784" tIns="0" rIns="316784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b="0" kern="1200" cap="none" spc="0" dirty="0">
              <a:ln w="0"/>
              <a:solidFill>
                <a:schemeClr val="tx1"/>
              </a:solidFill>
              <a:effectLst/>
            </a:rPr>
            <a:t>Promoting hatred and anger against men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b="0" kern="1200" cap="none" spc="0" dirty="0">
              <a:ln w="0"/>
              <a:solidFill>
                <a:schemeClr val="tx1"/>
              </a:solidFill>
              <a:effectLst/>
            </a:rPr>
            <a:t>DEFINITELY NOT!</a:t>
          </a:r>
        </a:p>
      </dsp:txBody>
      <dsp:txXfrm>
        <a:off x="591821" y="2858840"/>
        <a:ext cx="11157401" cy="1921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CCC5-C20F-4115-94D3-3315996D2245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59A6-C22F-4841-AB9C-5E216FD3D4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473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  <p:sldLayoutId id="214748373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0" y="1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1" y="173255"/>
            <a:ext cx="7786838" cy="2656572"/>
          </a:xfrm>
          <a:ln>
            <a:solidFill>
              <a:srgbClr val="696AAB"/>
            </a:solidFill>
          </a:ln>
        </p:spPr>
        <p:txBody>
          <a:bodyPr anchor="ctr" anchorCtr="0">
            <a:normAutofit/>
          </a:bodyPr>
          <a:lstStyle/>
          <a:p>
            <a:pPr algn="ctr"/>
            <a:br>
              <a:rPr lang="en-US" sz="6000" b="1" dirty="0"/>
            </a:br>
            <a:endParaRPr lang="en-US" sz="6000" b="1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6C6DB19A-9752-47D8-8B0B-15394D750E09}"/>
              </a:ext>
            </a:extLst>
          </p:cNvPr>
          <p:cNvSpPr/>
          <p:nvPr/>
        </p:nvSpPr>
        <p:spPr>
          <a:xfrm>
            <a:off x="2178121" y="4865181"/>
            <a:ext cx="6474991" cy="1648008"/>
          </a:xfrm>
          <a:prstGeom prst="snip2Diag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Vindhya </a:t>
            </a:r>
            <a:r>
              <a:rPr lang="en-IN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Undurti</a:t>
            </a:r>
            <a:endParaRPr lang="en-I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(Former) Professor of Psychology</a:t>
            </a:r>
          </a:p>
          <a:p>
            <a:pPr algn="ctr"/>
            <a:r>
              <a:rPr lang="en-I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Tata Institute of Social Sciences Hyderabad campus</a:t>
            </a:r>
            <a:r>
              <a:rPr lang="en-IN" sz="2800" dirty="0"/>
              <a:t>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F602A8-F134-4A72-82B1-1BEF7943B9E7}"/>
              </a:ext>
            </a:extLst>
          </p:cNvPr>
          <p:cNvSpPr/>
          <p:nvPr/>
        </p:nvSpPr>
        <p:spPr>
          <a:xfrm>
            <a:off x="298381" y="250256"/>
            <a:ext cx="8354731" cy="27528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Exploring Masculinities</a:t>
            </a:r>
          </a:p>
          <a:p>
            <a:pPr algn="ctr"/>
            <a:endParaRPr lang="en-US" sz="3600" b="1" i="1" dirty="0"/>
          </a:p>
          <a:p>
            <a:pPr algn="ctr"/>
            <a:r>
              <a:rPr lang="en-US" sz="3600" b="1" i="1" dirty="0"/>
              <a:t>Humanities Elective</a:t>
            </a:r>
          </a:p>
          <a:p>
            <a:pPr algn="ctr"/>
            <a:r>
              <a:rPr lang="en-US" sz="3600" b="1" i="1" dirty="0"/>
              <a:t> Spring 2023</a:t>
            </a:r>
            <a:r>
              <a:rPr lang="e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AF0F994D-F3E8-4EC1-B8A4-3CADB0C44214}"/>
              </a:ext>
            </a:extLst>
          </p:cNvPr>
          <p:cNvSpPr/>
          <p:nvPr/>
        </p:nvSpPr>
        <p:spPr>
          <a:xfrm>
            <a:off x="8373438" y="3310191"/>
            <a:ext cx="3664823" cy="1062640"/>
          </a:xfrm>
          <a:prstGeom prst="snip2Diag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 1</a:t>
            </a:r>
          </a:p>
          <a:p>
            <a:pPr algn="ctr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399AFB-2074-464F-AB90-9729F3F4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sz="4400" dirty="0">
                <a:latin typeface="Bahnschrift SemiBold" panose="020B0502040204020203" pitchFamily="34" charset="0"/>
              </a:rPr>
              <a:t>				Assessments (2)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71081F-E467-47ED-82DD-AC69D5BC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04" y="721895"/>
            <a:ext cx="11877575" cy="6035040"/>
          </a:xfrm>
        </p:spPr>
        <p:txBody>
          <a:bodyPr>
            <a:normAutofit fontScale="90000"/>
          </a:bodyPr>
          <a:lstStyle/>
          <a:p>
            <a:r>
              <a:rPr lang="en-IN" sz="3100" b="1" dirty="0">
                <a:latin typeface="Bahnschrift SemiBold" panose="020B0502040204020203" pitchFamily="34" charset="0"/>
              </a:rPr>
              <a:t>A1. Either a quiz or short essay/reflective piece [Word length 500-600 words]</a:t>
            </a:r>
            <a:br>
              <a:rPr lang="en-IN" sz="3100" b="1" dirty="0">
                <a:latin typeface="Bahnschrift SemiBold" panose="020B0502040204020203" pitchFamily="34" charset="0"/>
              </a:rPr>
            </a:br>
            <a:br>
              <a:rPr lang="en-IN" sz="3100" b="1" dirty="0">
                <a:latin typeface="Bahnschrift SemiBold" panose="020B0502040204020203" pitchFamily="34" charset="0"/>
              </a:rPr>
            </a:br>
            <a:r>
              <a:rPr lang="en-IN" sz="3100" b="1">
                <a:latin typeface="Bahnschrift SemiBold" panose="020B0502040204020203" pitchFamily="34" charset="0"/>
              </a:rPr>
              <a:t>A2</a:t>
            </a:r>
            <a:r>
              <a:rPr lang="en-IN" sz="3100" b="1" dirty="0">
                <a:latin typeface="Bahnschrift SemiBold" panose="020B0502040204020203" pitchFamily="34" charset="0"/>
              </a:rPr>
              <a:t>. Oral presentation (10-12 mins. duration) in pairs – Semester-end </a:t>
            </a:r>
            <a:br>
              <a:rPr lang="en-IN" sz="3100" b="1" dirty="0">
                <a:latin typeface="Bahnschrift SemiBold" panose="020B0502040204020203" pitchFamily="34" charset="0"/>
              </a:rPr>
            </a:br>
            <a:r>
              <a:rPr lang="en-IN" sz="1800" b="1" dirty="0">
                <a:latin typeface="Bahnschrift SemiBold" panose="020B0502040204020203" pitchFamily="34" charset="0"/>
              </a:rPr>
              <a:t>	</a:t>
            </a:r>
            <a:r>
              <a:rPr lang="en-IN" sz="2200" b="1" dirty="0">
                <a:latin typeface="Bahnschrift SemiBold" panose="020B0502040204020203" pitchFamily="34" charset="0"/>
              </a:rPr>
              <a:t>a. Collect at least 2 commercials (print/TV) that have man or men predominantly in focus</a:t>
            </a:r>
            <a:br>
              <a:rPr lang="en-IN" sz="2200" b="1" dirty="0">
                <a:latin typeface="Bahnschrift SemiBold" panose="020B0502040204020203" pitchFamily="34" charset="0"/>
              </a:rPr>
            </a:br>
            <a:r>
              <a:rPr lang="en-IN" sz="2200" b="1" dirty="0">
                <a:latin typeface="Bahnschrift SemiBold" panose="020B0502040204020203" pitchFamily="34" charset="0"/>
              </a:rPr>
              <a:t>	b. Make a brief presentation using a ppt with the following in mind:</a:t>
            </a:r>
            <a:br>
              <a:rPr lang="en-IN" sz="2200" b="1" dirty="0">
                <a:latin typeface="Bahnschrift SemiBold" panose="020B0502040204020203" pitchFamily="34" charset="0"/>
              </a:rPr>
            </a:br>
            <a:r>
              <a:rPr lang="en-IN" sz="2200" b="1" dirty="0">
                <a:latin typeface="Bahnschrift SemiBold" panose="020B0502040204020203" pitchFamily="34" charset="0"/>
              </a:rPr>
              <a:t>	c.  In each </a:t>
            </a:r>
            <a:r>
              <a:rPr lang="en-IN" sz="2200" b="1" dirty="0" err="1">
                <a:latin typeface="Bahnschrift SemiBold" panose="020B0502040204020203" pitchFamily="34" charset="0"/>
              </a:rPr>
              <a:t>advt</a:t>
            </a:r>
            <a:r>
              <a:rPr lang="en-IN" sz="2200" b="1" dirty="0">
                <a:latin typeface="Bahnschrift SemiBold" panose="020B0502040204020203" pitchFamily="34" charset="0"/>
              </a:rPr>
              <a:t> point out how the male figure and gender relations are being depicted</a:t>
            </a:r>
            <a:br>
              <a:rPr lang="en-IN" sz="2200" b="1" dirty="0">
                <a:latin typeface="Bahnschrift SemiBold" panose="020B0502040204020203" pitchFamily="34" charset="0"/>
              </a:rPr>
            </a:br>
            <a:r>
              <a:rPr lang="en-IN" sz="220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solidFill>
                  <a:srgbClr val="000000"/>
                </a:solidFill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200" b="1" dirty="0">
                <a:solidFill>
                  <a:srgbClr val="000000"/>
                </a:solidFill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2200" b="1" dirty="0">
                <a:latin typeface="Bahnschrift SemiBold" panose="020B0502040204020203" pitchFamily="34" charset="0"/>
              </a:rPr>
              <a:t>. </a:t>
            </a:r>
            <a:r>
              <a:rPr lang="en-IN" sz="220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significance of the following details to further your analysis:</a:t>
            </a:r>
            <a:br>
              <a:rPr lang="en-IN" sz="220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2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-</a:t>
            </a:r>
            <a:r>
              <a:rPr lang="en-IN" sz="220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activity</a:t>
            </a:r>
            <a:br>
              <a:rPr lang="en-IN" sz="220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20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- setting and other objects or people pictured</a:t>
            </a:r>
            <a:br>
              <a:rPr lang="en-IN" sz="220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20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- clothing</a:t>
            </a:r>
            <a:br>
              <a:rPr lang="en-IN" sz="220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20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- posture</a:t>
            </a:r>
            <a:br>
              <a:rPr lang="en-IN" sz="220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20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- other attributes of identity, including class, sexual orientation, age</a:t>
            </a:r>
            <a:br>
              <a:rPr lang="en-IN" sz="220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20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- content of the written text</a:t>
            </a:r>
            <a:br>
              <a:rPr lang="en-IN" sz="220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20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- any background narrative</a:t>
            </a:r>
            <a:br>
              <a:rPr lang="en-IN" sz="220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b="1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concepts learnt in class in your analysis</a:t>
            </a:r>
            <a:endParaRPr lang="en-IN" sz="2200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61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66A7F-4F8C-44E2-AA04-BB820C6ACC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37490" y="956441"/>
            <a:ext cx="8994089" cy="5480935"/>
          </a:xfrm>
          <a:solidFill>
            <a:schemeClr val="bg1"/>
          </a:solidFill>
          <a:ln>
            <a:solidFill>
              <a:schemeClr val="tx2"/>
            </a:solidFill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What made you opt for this course?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What are the words that come to your mind when you hear ‘masculinity’?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endParaRPr lang="en-IN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3B319-9F65-4EAB-B827-749A65D9CE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6135" y="2953948"/>
            <a:ext cx="2916456" cy="1723930"/>
          </a:xfrm>
          <a:solidFill>
            <a:schemeClr val="accent3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/>
          <a:lstStyle/>
          <a:p>
            <a:endParaRPr lang="en-IN" sz="4400" dirty="0"/>
          </a:p>
          <a:p>
            <a:endParaRPr lang="en-IN" sz="4400" dirty="0"/>
          </a:p>
          <a:p>
            <a:pPr algn="ctr"/>
            <a:r>
              <a:rPr lang="en-IN" sz="4400" dirty="0"/>
              <a:t>Warming </a:t>
            </a:r>
          </a:p>
          <a:p>
            <a:endParaRPr lang="en-IN" sz="4400" dirty="0"/>
          </a:p>
          <a:p>
            <a:pPr algn="ctr"/>
            <a:r>
              <a:rPr lang="en-IN" sz="4400" dirty="0"/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106816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133640"/>
            <a:ext cx="11830050" cy="10630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000" dirty="0"/>
              <a:t>And what comes to </a:t>
            </a:r>
            <a:r>
              <a:rPr lang="en-US" sz="4000"/>
              <a:t>your mind when </a:t>
            </a:r>
            <a:r>
              <a:rPr lang="en-US" sz="4000" dirty="0"/>
              <a:t>you see these images?</a:t>
            </a:r>
            <a:endParaRPr lang="en-IN" sz="40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9" y="1272962"/>
            <a:ext cx="4394808" cy="215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9" y="3548510"/>
            <a:ext cx="3969464" cy="317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6" y="1392239"/>
            <a:ext cx="32861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 descr="http://www.fsgso.pitt.edu/wp-content/uploads/2014/05/hrithik-197x3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813" y="3052283"/>
            <a:ext cx="2706212" cy="367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://www.fsgso.pitt.edu/wp-content/uploads/2014/05/amitabh-angry-300x22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676" y="2654215"/>
            <a:ext cx="3743326" cy="392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79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EEF7-ADB8-4C05-B4DC-3025339CC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2333"/>
            <a:ext cx="8137810" cy="986167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IN" sz="4800" b="1" cap="none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Bollywood</a:t>
            </a:r>
            <a:r>
              <a:rPr lang="en-IN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sz="4800" b="1" cap="none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masculinity</a:t>
            </a:r>
            <a:br>
              <a:rPr lang="en-IN" sz="4800" b="1" cap="none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</a:br>
            <a:r>
              <a:rPr lang="en-IN" sz="2400" i="1" cap="none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a few years ago</a:t>
            </a:r>
            <a:endParaRPr lang="en-IN" cap="none" dirty="0">
              <a:ln w="22225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757F3-F660-483D-BA9C-9E87283914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" y="2779776"/>
            <a:ext cx="4229739" cy="131001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sz="2000" dirty="0">
                <a:ln w="0"/>
                <a:solidFill>
                  <a:schemeClr val="tx1"/>
                </a:solidFill>
              </a:rPr>
              <a:t>Action</a:t>
            </a:r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sz="2000" dirty="0">
                <a:ln w="0"/>
                <a:solidFill>
                  <a:schemeClr val="tx1"/>
                </a:solidFill>
              </a:rPr>
              <a:t>hero</a:t>
            </a:r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vanquishes enemies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2" descr="Shashi Kapoor through the eyes of Amitabh Bachchan | Bollywood – Gulf News">
            <a:extLst>
              <a:ext uri="{FF2B5EF4-FFF2-40B4-BE49-F238E27FC236}">
                <a16:creationId xmlns:a16="http://schemas.microsoft.com/office/drawing/2014/main" id="{0BCD62A0-D6A6-4364-8B44-69C2BBEC7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674" y="4089789"/>
            <a:ext cx="3851325" cy="26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hah Rukh Khan, The Ultimate Romantic Hero, Claims He&amp;#39;s &amp;#39;Shy&amp;#39; Around Women">
            <a:extLst>
              <a:ext uri="{FF2B5EF4-FFF2-40B4-BE49-F238E27FC236}">
                <a16:creationId xmlns:a16="http://schemas.microsoft.com/office/drawing/2014/main" id="{5214D54B-4464-4CAD-850F-566EA27B7038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7" r="9097"/>
          <a:stretch>
            <a:fillRect/>
          </a:stretch>
        </p:blipFill>
        <p:spPr bwMode="auto">
          <a:xfrm>
            <a:off x="7889317" y="-1"/>
            <a:ext cx="3388283" cy="357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572BDD-8A38-41B2-803A-0BD85F7307F7}"/>
              </a:ext>
            </a:extLst>
          </p:cNvPr>
          <p:cNvSpPr txBox="1"/>
          <p:nvPr/>
        </p:nvSpPr>
        <p:spPr>
          <a:xfrm>
            <a:off x="8566771" y="3695113"/>
            <a:ext cx="34774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Strong relationship to Mother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E53FC4C-54A0-45E3-BC82-62273134D30C}"/>
              </a:ext>
            </a:extLst>
          </p:cNvPr>
          <p:cNvSpPr/>
          <p:nvPr/>
        </p:nvSpPr>
        <p:spPr>
          <a:xfrm rot="10800000" flipV="1">
            <a:off x="9606455" y="1066806"/>
            <a:ext cx="2585545" cy="158720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omnipresent romantic </a:t>
            </a:r>
          </a:p>
        </p:txBody>
      </p:sp>
      <p:pic>
        <p:nvPicPr>
          <p:cNvPr id="1028" name="Picture 4" descr="Mangal Pandey (2005) - Photo Gallery - IMDb">
            <a:extLst>
              <a:ext uri="{FF2B5EF4-FFF2-40B4-BE49-F238E27FC236}">
                <a16:creationId xmlns:a16="http://schemas.microsoft.com/office/drawing/2014/main" id="{2D9B79CC-F5D2-4C59-AC54-731846EC1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314" y="4064445"/>
            <a:ext cx="2661386" cy="286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E33EF3-4A97-4ED3-9BD4-D21DB0F73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53834"/>
            <a:ext cx="4437246" cy="2753543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D03A9AC-96EF-49DE-BD11-29EDFAB8D636}"/>
              </a:ext>
            </a:extLst>
          </p:cNvPr>
          <p:cNvSpPr/>
          <p:nvPr/>
        </p:nvSpPr>
        <p:spPr>
          <a:xfrm rot="10800000" flipV="1">
            <a:off x="1787712" y="4468540"/>
            <a:ext cx="2175022" cy="805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Fights for a cause</a:t>
            </a:r>
            <a:endParaRPr lang="en-IN" sz="2000" dirty="0"/>
          </a:p>
        </p:txBody>
      </p:sp>
      <p:pic>
        <p:nvPicPr>
          <p:cNvPr id="1032" name="Picture 8" descr="Lagaan Film High Resolution Stock Photography and Images - Alamy">
            <a:extLst>
              <a:ext uri="{FF2B5EF4-FFF2-40B4-BE49-F238E27FC236}">
                <a16:creationId xmlns:a16="http://schemas.microsoft.com/office/drawing/2014/main" id="{63CA8BD5-1400-4A87-A137-A9166480D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139" y="2768211"/>
            <a:ext cx="4500862" cy="368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EE05243-6ADB-4F1F-BF8E-3564C29ADF1B}"/>
              </a:ext>
            </a:extLst>
          </p:cNvPr>
          <p:cNvSpPr txBox="1"/>
          <p:nvPr/>
        </p:nvSpPr>
        <p:spPr>
          <a:xfrm>
            <a:off x="3873603" y="6054507"/>
            <a:ext cx="4442624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Leader &amp; motivator</a:t>
            </a: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Symbol of aspirations, hopes, dreams</a:t>
            </a:r>
          </a:p>
        </p:txBody>
      </p:sp>
    </p:spTree>
    <p:extLst>
      <p:ext uri="{BB962C8B-B14F-4D97-AF65-F5344CB8AC3E}">
        <p14:creationId xmlns:p14="http://schemas.microsoft.com/office/powerpoint/2010/main" val="262489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9" grpId="0" animBg="1"/>
      <p:bldP spid="8" grpId="0" animBg="1"/>
      <p:bldP spid="15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3F35-CE2B-44B0-A3CA-AFC1F1BF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068813" cy="24992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4400" dirty="0">
                <a:latin typeface="Bahnschrift SemiBold" panose="020B0502040204020203" pitchFamily="34" charset="0"/>
              </a:rPr>
              <a:t>And can you think of a striking image of depiction of masculinity in current Bollywood or any other Indian language cinema?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5903D-0659-4780-8581-9EF3B69074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57676" y="4370830"/>
            <a:ext cx="5190824" cy="157276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C87151-C887-4CB1-9F9D-79EE8EDDA25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21691" y="3413600"/>
            <a:ext cx="2559117" cy="2989607"/>
          </a:xfrm>
        </p:spPr>
      </p:sp>
    </p:spTree>
    <p:extLst>
      <p:ext uri="{BB962C8B-B14F-4D97-AF65-F5344CB8AC3E}">
        <p14:creationId xmlns:p14="http://schemas.microsoft.com/office/powerpoint/2010/main" val="165024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9AF4-BAB8-4F7A-A54F-55E3D8AE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06" y="394636"/>
            <a:ext cx="7146094" cy="818147"/>
          </a:xfrm>
        </p:spPr>
        <p:txBody>
          <a:bodyPr/>
          <a:lstStyle/>
          <a:p>
            <a:r>
              <a:rPr lang="en-IN" sz="4800" b="1" dirty="0"/>
              <a:t>Group</a:t>
            </a:r>
            <a:r>
              <a:rPr lang="en-IN" dirty="0"/>
              <a:t> </a:t>
            </a:r>
            <a:r>
              <a:rPr lang="en-IN" sz="4800" b="1" dirty="0"/>
              <a:t>activity</a:t>
            </a:r>
            <a:r>
              <a:rPr lang="en-IN" sz="4800" dirty="0"/>
              <a:t>: </a:t>
            </a:r>
            <a:r>
              <a:rPr lang="en-IN" sz="4800" b="1" dirty="0"/>
              <a:t>15 mins.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D5228-724A-480D-A30A-DCBD96C358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655" y="1174283"/>
            <a:ext cx="7957645" cy="5520807"/>
          </a:xfrm>
          <a:solidFill>
            <a:schemeClr val="accent4">
              <a:lumMod val="40000"/>
              <a:lumOff val="60000"/>
            </a:schemeClr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IN" sz="2800" dirty="0"/>
              <a:t>Form 5 groups</a:t>
            </a:r>
          </a:p>
          <a:p>
            <a:endParaRPr lang="en-IN" sz="2800" dirty="0"/>
          </a:p>
          <a:p>
            <a:r>
              <a:rPr lang="en-IN" sz="2800" dirty="0"/>
              <a:t>Discuss in the group about the possible advantages (individual and social) that you think a man has in society.</a:t>
            </a:r>
          </a:p>
          <a:p>
            <a:endParaRPr lang="en-IN" sz="2800" dirty="0"/>
          </a:p>
          <a:p>
            <a:r>
              <a:rPr lang="en-IN" sz="2800" dirty="0"/>
              <a:t>Discuss also the possible limitations that you think a man has in society</a:t>
            </a:r>
          </a:p>
          <a:p>
            <a:endParaRPr lang="en-IN" sz="2800" dirty="0"/>
          </a:p>
          <a:p>
            <a:r>
              <a:rPr lang="en-IN" sz="2800" dirty="0"/>
              <a:t>List them out</a:t>
            </a:r>
          </a:p>
          <a:p>
            <a:endParaRPr lang="en-IN" sz="2800" dirty="0"/>
          </a:p>
          <a:p>
            <a:r>
              <a:rPr lang="en-IN" sz="2800" dirty="0"/>
              <a:t>After the listing, a representative from the group can read them out.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BB3FA6-E958-466C-B2D5-7EC876BFE8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2050180"/>
            <a:ext cx="3410712" cy="3906119"/>
          </a:xfrm>
        </p:spPr>
      </p:sp>
      <p:pic>
        <p:nvPicPr>
          <p:cNvPr id="1028" name="Picture 4" descr="Small group activities - Stock Illustration [530977] - PIXTA">
            <a:extLst>
              <a:ext uri="{FF2B5EF4-FFF2-40B4-BE49-F238E27FC236}">
                <a16:creationId xmlns:a16="http://schemas.microsoft.com/office/drawing/2014/main" id="{CA8D9E60-D9F3-4374-B734-4A0BA7645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988" y="1717602"/>
            <a:ext cx="4139357" cy="37898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tx2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292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3EEC2B0-9DDB-47CC-A747-BAFD8E6C51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solidFill>
            <a:schemeClr val="bg1"/>
          </a:solidFill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7B68A6-9256-40AB-863A-CA8449AE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352979"/>
            <a:ext cx="9734879" cy="903767"/>
          </a:xfrm>
        </p:spPr>
        <p:txBody>
          <a:bodyPr>
            <a:noAutofit/>
          </a:bodyPr>
          <a:lstStyle/>
          <a:p>
            <a:r>
              <a:rPr lang="en-IN" sz="6000" b="1" cap="none" dirty="0">
                <a:ln w="0"/>
                <a:solidFill>
                  <a:schemeClr val="tx1"/>
                </a:solidFill>
              </a:rPr>
              <a:t>What is this course about?</a:t>
            </a:r>
            <a:endParaRPr lang="en-IN" sz="6000" b="1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967DD92-0CA4-492D-A14A-E631857EF9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0108459"/>
              </p:ext>
            </p:extLst>
          </p:nvPr>
        </p:nvGraphicFramePr>
        <p:xfrm>
          <a:off x="123290" y="1335640"/>
          <a:ext cx="11982985" cy="5369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4895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3EEC2B0-9DDB-47CC-A747-BAFD8E6C51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solidFill>
            <a:schemeClr val="bg1"/>
          </a:solidFill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7B68A6-9256-40AB-863A-CA8449AE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352979"/>
            <a:ext cx="9629776" cy="903767"/>
          </a:xfrm>
        </p:spPr>
        <p:txBody>
          <a:bodyPr>
            <a:normAutofit fontScale="90000"/>
          </a:bodyPr>
          <a:lstStyle/>
          <a:p>
            <a:r>
              <a:rPr lang="en-IN" sz="5400" b="1" cap="none" dirty="0">
                <a:ln w="0"/>
                <a:solidFill>
                  <a:schemeClr val="tx1"/>
                </a:solidFill>
              </a:rPr>
              <a:t>What does the course aim to do?</a:t>
            </a:r>
            <a:endParaRPr lang="en-IN" sz="5400" b="1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967DD92-0CA4-492D-A14A-E631857EF9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1302515"/>
              </p:ext>
            </p:extLst>
          </p:nvPr>
        </p:nvGraphicFramePr>
        <p:xfrm>
          <a:off x="133350" y="1609725"/>
          <a:ext cx="11972925" cy="5095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341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3EEC2B0-9DDB-47CC-A747-BAFD8E6C51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solidFill>
            <a:schemeClr val="bg1"/>
          </a:solidFill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7B68A6-9256-40AB-863A-CA8449AE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352979"/>
            <a:ext cx="8982457" cy="903767"/>
          </a:xfrm>
        </p:spPr>
        <p:txBody>
          <a:bodyPr>
            <a:normAutofit/>
          </a:bodyPr>
          <a:lstStyle/>
          <a:p>
            <a:r>
              <a:rPr lang="en-IN" sz="5400" b="1" cap="none" dirty="0">
                <a:ln w="0"/>
                <a:solidFill>
                  <a:schemeClr val="tx1"/>
                </a:solidFill>
              </a:rPr>
              <a:t>What the course is NOT</a:t>
            </a:r>
            <a:endParaRPr lang="en-IN" sz="5400" b="1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967DD92-0CA4-492D-A14A-E631857EF9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6499772"/>
              </p:ext>
            </p:extLst>
          </p:nvPr>
        </p:nvGraphicFramePr>
        <p:xfrm>
          <a:off x="133350" y="1609725"/>
          <a:ext cx="11972925" cy="5095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685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{3FB80818-4469-42A9-ABB4-BF0F553CF7BB}tf78479028_win32</Template>
  <TotalTime>7831</TotalTime>
  <Words>460</Words>
  <Application>Microsoft Office PowerPoint</Application>
  <PresentationFormat>Widescreen</PresentationFormat>
  <Paragraphs>59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Bahnschrift SemiBold</vt:lpstr>
      <vt:lpstr>Calibri</vt:lpstr>
      <vt:lpstr>Cambria</vt:lpstr>
      <vt:lpstr>Segoe UI</vt:lpstr>
      <vt:lpstr>Segoe UI Light</vt:lpstr>
      <vt:lpstr>Wingdings</vt:lpstr>
      <vt:lpstr>Balancing Act</vt:lpstr>
      <vt:lpstr>Wellspring</vt:lpstr>
      <vt:lpstr>Star of the show</vt:lpstr>
      <vt:lpstr>Amusements</vt:lpstr>
      <vt:lpstr> </vt:lpstr>
      <vt:lpstr>PowerPoint Presentation</vt:lpstr>
      <vt:lpstr>And what comes to your mind when you see these images?</vt:lpstr>
      <vt:lpstr>Bollywood masculinity a few years ago</vt:lpstr>
      <vt:lpstr>And can you think of a striking image of depiction of masculinity in current Bollywood or any other Indian language cinema? </vt:lpstr>
      <vt:lpstr>Group activity: 15 mins.</vt:lpstr>
      <vt:lpstr>What is this course about?</vt:lpstr>
      <vt:lpstr>What does the course aim to do?</vt:lpstr>
      <vt:lpstr>What the course is NOT</vt:lpstr>
      <vt:lpstr>A1. Either a quiz or short essay/reflective piece [Word length 500-600 words]  A2. Oral presentation (10-12 mins. duration) in pairs – Semester-end   a. Collect at least 2 commercials (print/TV) that have man or men predominantly in focus  b. Make a brief presentation using a ppt with the following in mind:  c.  In each advt point out how the male figure and gender relations are being depicted   d. Use significance of the following details to further your analysis:   - activity   - setting and other objects or people pictured   - clothing   - posture   - other attributes of identity, including class, sexual orientation, age   - content of the written text   - any background narrative Use concepts learnt in class in your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ethical   masculinities Humanities elective, spring 2022</dc:title>
  <dc:creator>u.vindhya@gmail.com</dc:creator>
  <cp:lastModifiedBy>u.vindhya@gmail.com</cp:lastModifiedBy>
  <cp:revision>78</cp:revision>
  <dcterms:created xsi:type="dcterms:W3CDTF">2022-02-05T05:32:36Z</dcterms:created>
  <dcterms:modified xsi:type="dcterms:W3CDTF">2023-04-01T06:01:19Z</dcterms:modified>
</cp:coreProperties>
</file>