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466" r:id="rId7"/>
    <p:sldId id="289" r:id="rId8"/>
    <p:sldId id="462" r:id="rId9"/>
    <p:sldId id="260" r:id="rId10"/>
    <p:sldId id="468" r:id="rId11"/>
    <p:sldId id="459" r:id="rId12"/>
    <p:sldId id="274" r:id="rId13"/>
    <p:sldId id="464" r:id="rId14"/>
    <p:sldId id="467" r:id="rId15"/>
    <p:sldId id="457" r:id="rId16"/>
    <p:sldId id="458" r:id="rId17"/>
    <p:sldId id="469" r:id="rId18"/>
    <p:sldId id="277" r:id="rId19"/>
    <p:sldId id="470" r:id="rId20"/>
    <p:sldId id="262" r:id="rId21"/>
    <p:sldId id="311" r:id="rId22"/>
    <p:sldId id="3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933B9-F054-42E2-AB56-56EE68D30ED4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26C4DF70-F5B1-4DEF-B5AB-1B20B5E5994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>
              <a:latin typeface="Bahnschrift SemiBold" panose="020B0502040204020203" pitchFamily="34" charset="0"/>
            </a:rPr>
            <a:t>Why study masculinities? </a:t>
          </a:r>
          <a:endParaRPr lang="en-IN" dirty="0">
            <a:latin typeface="Bahnschrift SemiBold" panose="020B0502040204020203" pitchFamily="34" charset="0"/>
          </a:endParaRPr>
        </a:p>
      </dgm:t>
    </dgm:pt>
    <dgm:pt modelId="{D81C11D7-8B4B-4450-A2DE-1C87347E0536}" type="parTrans" cxnId="{4C553BFE-9540-41B5-8AF5-37E62A7B399A}">
      <dgm:prSet/>
      <dgm:spPr/>
      <dgm:t>
        <a:bodyPr/>
        <a:lstStyle/>
        <a:p>
          <a:endParaRPr lang="en-IN"/>
        </a:p>
      </dgm:t>
    </dgm:pt>
    <dgm:pt modelId="{6AD80A6A-AAE4-42BD-98AE-0CAADF8F9F90}" type="sibTrans" cxnId="{4C553BFE-9540-41B5-8AF5-37E62A7B399A}">
      <dgm:prSet/>
      <dgm:spPr/>
      <dgm:t>
        <a:bodyPr/>
        <a:lstStyle/>
        <a:p>
          <a:endParaRPr lang="en-IN"/>
        </a:p>
      </dgm:t>
    </dgm:pt>
    <dgm:pt modelId="{7B71654E-A520-4636-A2C4-3192B078596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>
              <a:latin typeface="Bahnschrift SemiBold" panose="020B0502040204020203" pitchFamily="34" charset="0"/>
            </a:rPr>
            <a:t>Historical evolution of masculinities studies</a:t>
          </a:r>
          <a:endParaRPr lang="en-IN" dirty="0">
            <a:latin typeface="Bahnschrift SemiBold" panose="020B0502040204020203" pitchFamily="34" charset="0"/>
          </a:endParaRPr>
        </a:p>
      </dgm:t>
    </dgm:pt>
    <dgm:pt modelId="{B0276EC9-8D5D-4D65-BF13-2C586C3FCB00}" type="parTrans" cxnId="{653006BA-BD1F-40D4-A1DF-898D8D16CB4E}">
      <dgm:prSet/>
      <dgm:spPr/>
      <dgm:t>
        <a:bodyPr/>
        <a:lstStyle/>
        <a:p>
          <a:endParaRPr lang="en-IN"/>
        </a:p>
      </dgm:t>
    </dgm:pt>
    <dgm:pt modelId="{E239E93C-BCA5-4540-9080-AD2D766CD4BE}" type="sibTrans" cxnId="{653006BA-BD1F-40D4-A1DF-898D8D16CB4E}">
      <dgm:prSet/>
      <dgm:spPr/>
      <dgm:t>
        <a:bodyPr/>
        <a:lstStyle/>
        <a:p>
          <a:endParaRPr lang="en-IN"/>
        </a:p>
      </dgm:t>
    </dgm:pt>
    <dgm:pt modelId="{7219D31B-F3E1-43A5-88CA-2729992341A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endParaRPr lang="en-IN" dirty="0"/>
        </a:p>
      </dgm:t>
    </dgm:pt>
    <dgm:pt modelId="{6DE7E851-53DA-4FD2-965D-1792CF2A4171}" type="parTrans" cxnId="{099EA2BB-12BA-45AF-AC3B-FFF7A396800E}">
      <dgm:prSet/>
      <dgm:spPr/>
      <dgm:t>
        <a:bodyPr/>
        <a:lstStyle/>
        <a:p>
          <a:endParaRPr lang="en-IN"/>
        </a:p>
      </dgm:t>
    </dgm:pt>
    <dgm:pt modelId="{55995C0F-99DE-404E-8BF2-DB4DDBCF77E1}" type="sibTrans" cxnId="{099EA2BB-12BA-45AF-AC3B-FFF7A396800E}">
      <dgm:prSet/>
      <dgm:spPr/>
      <dgm:t>
        <a:bodyPr/>
        <a:lstStyle/>
        <a:p>
          <a:endParaRPr lang="en-IN"/>
        </a:p>
      </dgm:t>
    </dgm:pt>
    <dgm:pt modelId="{FF6E94D6-C913-42E9-BBB5-888EF9AA2B14}">
      <dgm:prSet/>
      <dgm:spPr/>
      <dgm:t>
        <a:bodyPr/>
        <a:lstStyle/>
        <a:p>
          <a:pPr rtl="0"/>
          <a:r>
            <a:rPr lang="en-US" dirty="0">
              <a:latin typeface="Bahnschrift SemiBold" panose="020B0502040204020203" pitchFamily="34" charset="0"/>
            </a:rPr>
            <a:t>Theoretical/disciplinary perspectives</a:t>
          </a:r>
          <a:endParaRPr lang="en-IN" dirty="0">
            <a:latin typeface="Bahnschrift SemiBold" panose="020B0502040204020203" pitchFamily="34" charset="0"/>
          </a:endParaRPr>
        </a:p>
      </dgm:t>
    </dgm:pt>
    <dgm:pt modelId="{42F865E3-1FEA-40E1-B5E9-8C5CDF0B6915}" type="sibTrans" cxnId="{0EC73E8B-AB33-4775-A3F4-E9009128BA06}">
      <dgm:prSet/>
      <dgm:spPr/>
      <dgm:t>
        <a:bodyPr/>
        <a:lstStyle/>
        <a:p>
          <a:endParaRPr lang="en-IN"/>
        </a:p>
      </dgm:t>
    </dgm:pt>
    <dgm:pt modelId="{ACC3446A-5449-4586-B3F8-31406195942A}" type="parTrans" cxnId="{0EC73E8B-AB33-4775-A3F4-E9009128BA06}">
      <dgm:prSet/>
      <dgm:spPr/>
      <dgm:t>
        <a:bodyPr/>
        <a:lstStyle/>
        <a:p>
          <a:endParaRPr lang="en-IN"/>
        </a:p>
      </dgm:t>
    </dgm:pt>
    <dgm:pt modelId="{3105FA7D-63C3-4F8C-9406-4ADF7C5A810F}">
      <dgm:prSet/>
      <dgm:spPr/>
      <dgm:t>
        <a:bodyPr/>
        <a:lstStyle/>
        <a:p>
          <a:pPr rtl="0"/>
          <a:r>
            <a:rPr lang="en-US" dirty="0">
              <a:latin typeface="Bahnschrift SemiBold" panose="020B0502040204020203" pitchFamily="34" charset="0"/>
            </a:rPr>
            <a:t>Important texts and scholars</a:t>
          </a:r>
          <a:endParaRPr lang="en-IN" dirty="0">
            <a:latin typeface="Bahnschrift SemiBold" panose="020B0502040204020203" pitchFamily="34" charset="0"/>
          </a:endParaRPr>
        </a:p>
      </dgm:t>
    </dgm:pt>
    <dgm:pt modelId="{23934328-A574-4257-9C86-7F8F8C70A8FB}" type="sibTrans" cxnId="{CF07ED7E-5726-4FA8-836C-09C474B8EBE5}">
      <dgm:prSet/>
      <dgm:spPr/>
      <dgm:t>
        <a:bodyPr/>
        <a:lstStyle/>
        <a:p>
          <a:endParaRPr lang="en-IN"/>
        </a:p>
      </dgm:t>
    </dgm:pt>
    <dgm:pt modelId="{56A59129-62A8-4B95-9CF4-4A2B853820A9}" type="parTrans" cxnId="{CF07ED7E-5726-4FA8-836C-09C474B8EBE5}">
      <dgm:prSet/>
      <dgm:spPr/>
      <dgm:t>
        <a:bodyPr/>
        <a:lstStyle/>
        <a:p>
          <a:endParaRPr lang="en-IN"/>
        </a:p>
      </dgm:t>
    </dgm:pt>
    <dgm:pt modelId="{98BF7F76-C4B5-4729-B5BD-1D9B400BD0DF}">
      <dgm:prSet/>
      <dgm:spPr/>
      <dgm:t>
        <a:bodyPr/>
        <a:lstStyle/>
        <a:p>
          <a:pPr rtl="0"/>
          <a:r>
            <a:rPr lang="en-US" dirty="0">
              <a:latin typeface="Bahnschrift SemiBold" panose="020B0502040204020203" pitchFamily="34" charset="0"/>
            </a:rPr>
            <a:t>Critical shifts in theorizing </a:t>
          </a:r>
          <a:endParaRPr lang="en-IN" dirty="0">
            <a:latin typeface="Bahnschrift SemiBold" panose="020B0502040204020203" pitchFamily="34" charset="0"/>
          </a:endParaRPr>
        </a:p>
      </dgm:t>
    </dgm:pt>
    <dgm:pt modelId="{F11C1172-DDAB-4522-A49D-542C5CE5EEE1}" type="parTrans" cxnId="{4B97FA95-527A-4001-9C47-0F036C8942B1}">
      <dgm:prSet/>
      <dgm:spPr/>
      <dgm:t>
        <a:bodyPr/>
        <a:lstStyle/>
        <a:p>
          <a:endParaRPr lang="en-IN"/>
        </a:p>
      </dgm:t>
    </dgm:pt>
    <dgm:pt modelId="{1A645918-D215-4D24-BE78-2A328EC6BB55}" type="sibTrans" cxnId="{4B97FA95-527A-4001-9C47-0F036C8942B1}">
      <dgm:prSet/>
      <dgm:spPr/>
      <dgm:t>
        <a:bodyPr/>
        <a:lstStyle/>
        <a:p>
          <a:endParaRPr lang="en-IN"/>
        </a:p>
      </dgm:t>
    </dgm:pt>
    <dgm:pt modelId="{CF70E791-D56F-4A11-BA60-C1A92ECBD4F3}" type="pres">
      <dgm:prSet presAssocID="{0F0933B9-F054-42E2-AB56-56EE68D30ED4}" presName="linear" presStyleCnt="0">
        <dgm:presLayoutVars>
          <dgm:animLvl val="lvl"/>
          <dgm:resizeHandles val="exact"/>
        </dgm:presLayoutVars>
      </dgm:prSet>
      <dgm:spPr/>
    </dgm:pt>
    <dgm:pt modelId="{FA944442-18A7-44A9-86CA-180486F4F720}" type="pres">
      <dgm:prSet presAssocID="{26C4DF70-F5B1-4DEF-B5AB-1B20B5E59948}" presName="parentText" presStyleLbl="node1" presStyleIdx="0" presStyleCnt="3" custScaleX="96694" custScaleY="52531" custLinFactNeighborX="-167" custLinFactNeighborY="48111">
        <dgm:presLayoutVars>
          <dgm:chMax val="0"/>
          <dgm:bulletEnabled val="1"/>
        </dgm:presLayoutVars>
      </dgm:prSet>
      <dgm:spPr/>
    </dgm:pt>
    <dgm:pt modelId="{3EE0BBAB-6135-4994-BB5A-1714A3ECF2FA}" type="pres">
      <dgm:prSet presAssocID="{6AD80A6A-AAE4-42BD-98AE-0CAADF8F9F90}" presName="spacer" presStyleCnt="0"/>
      <dgm:spPr/>
    </dgm:pt>
    <dgm:pt modelId="{B71D4ACB-BA04-418B-BAB3-B32065AC83A4}" type="pres">
      <dgm:prSet presAssocID="{7B71654E-A520-4636-A2C4-3192B078596A}" presName="parentText" presStyleLbl="node1" presStyleIdx="1" presStyleCnt="3" custScaleX="97268" custScaleY="56815" custLinFactNeighborX="-168" custLinFactNeighborY="6136">
        <dgm:presLayoutVars>
          <dgm:chMax val="0"/>
          <dgm:bulletEnabled val="1"/>
        </dgm:presLayoutVars>
      </dgm:prSet>
      <dgm:spPr/>
    </dgm:pt>
    <dgm:pt modelId="{B8F365AE-ED44-4D47-B927-EB6A0C72BE16}" type="pres">
      <dgm:prSet presAssocID="{7B71654E-A520-4636-A2C4-3192B078596A}" presName="childText" presStyleLbl="revTx" presStyleIdx="0" presStyleCnt="1" custLinFactNeighborX="0" custLinFactNeighborY="8977">
        <dgm:presLayoutVars>
          <dgm:bulletEnabled val="1"/>
        </dgm:presLayoutVars>
      </dgm:prSet>
      <dgm:spPr/>
    </dgm:pt>
    <dgm:pt modelId="{207EA6DE-074D-4E7C-91DC-8F719449CCAD}" type="pres">
      <dgm:prSet presAssocID="{7219D31B-F3E1-43A5-88CA-2729992341A5}" presName="parentText" presStyleLbl="node1" presStyleIdx="2" presStyleCnt="3" custScaleY="16273">
        <dgm:presLayoutVars>
          <dgm:chMax val="0"/>
          <dgm:bulletEnabled val="1"/>
        </dgm:presLayoutVars>
      </dgm:prSet>
      <dgm:spPr/>
    </dgm:pt>
  </dgm:ptLst>
  <dgm:cxnLst>
    <dgm:cxn modelId="{A6AC2121-98F4-47F0-A1BB-5421C7A08DCC}" type="presOf" srcId="{7219D31B-F3E1-43A5-88CA-2729992341A5}" destId="{207EA6DE-074D-4E7C-91DC-8F719449CCAD}" srcOrd="0" destOrd="0" presId="urn:microsoft.com/office/officeart/2005/8/layout/vList2"/>
    <dgm:cxn modelId="{739B4A6E-8EC6-4787-ABC3-59E2CEE18044}" type="presOf" srcId="{26C4DF70-F5B1-4DEF-B5AB-1B20B5E59948}" destId="{FA944442-18A7-44A9-86CA-180486F4F720}" srcOrd="0" destOrd="0" presId="urn:microsoft.com/office/officeart/2005/8/layout/vList2"/>
    <dgm:cxn modelId="{CF07ED7E-5726-4FA8-836C-09C474B8EBE5}" srcId="{7B71654E-A520-4636-A2C4-3192B078596A}" destId="{3105FA7D-63C3-4F8C-9406-4ADF7C5A810F}" srcOrd="2" destOrd="0" parTransId="{56A59129-62A8-4B95-9CF4-4A2B853820A9}" sibTransId="{23934328-A574-4257-9C86-7F8F8C70A8FB}"/>
    <dgm:cxn modelId="{0EC73E8B-AB33-4775-A3F4-E9009128BA06}" srcId="{7B71654E-A520-4636-A2C4-3192B078596A}" destId="{FF6E94D6-C913-42E9-BBB5-888EF9AA2B14}" srcOrd="0" destOrd="0" parTransId="{ACC3446A-5449-4586-B3F8-31406195942A}" sibTransId="{42F865E3-1FEA-40E1-B5E9-8C5CDF0B6915}"/>
    <dgm:cxn modelId="{68099394-D2DE-4D67-8DC7-103ABB7221CC}" type="presOf" srcId="{98BF7F76-C4B5-4729-B5BD-1D9B400BD0DF}" destId="{B8F365AE-ED44-4D47-B927-EB6A0C72BE16}" srcOrd="0" destOrd="1" presId="urn:microsoft.com/office/officeart/2005/8/layout/vList2"/>
    <dgm:cxn modelId="{2981C894-50E9-4552-881F-179ED1702187}" type="presOf" srcId="{0F0933B9-F054-42E2-AB56-56EE68D30ED4}" destId="{CF70E791-D56F-4A11-BA60-C1A92ECBD4F3}" srcOrd="0" destOrd="0" presId="urn:microsoft.com/office/officeart/2005/8/layout/vList2"/>
    <dgm:cxn modelId="{4B97FA95-527A-4001-9C47-0F036C8942B1}" srcId="{7B71654E-A520-4636-A2C4-3192B078596A}" destId="{98BF7F76-C4B5-4729-B5BD-1D9B400BD0DF}" srcOrd="1" destOrd="0" parTransId="{F11C1172-DDAB-4522-A49D-542C5CE5EEE1}" sibTransId="{1A645918-D215-4D24-BE78-2A328EC6BB55}"/>
    <dgm:cxn modelId="{65160CAB-CE58-4F58-8CB0-16746AD487B9}" type="presOf" srcId="{FF6E94D6-C913-42E9-BBB5-888EF9AA2B14}" destId="{B8F365AE-ED44-4D47-B927-EB6A0C72BE16}" srcOrd="0" destOrd="0" presId="urn:microsoft.com/office/officeart/2005/8/layout/vList2"/>
    <dgm:cxn modelId="{653006BA-BD1F-40D4-A1DF-898D8D16CB4E}" srcId="{0F0933B9-F054-42E2-AB56-56EE68D30ED4}" destId="{7B71654E-A520-4636-A2C4-3192B078596A}" srcOrd="1" destOrd="0" parTransId="{B0276EC9-8D5D-4D65-BF13-2C586C3FCB00}" sibTransId="{E239E93C-BCA5-4540-9080-AD2D766CD4BE}"/>
    <dgm:cxn modelId="{099EA2BB-12BA-45AF-AC3B-FFF7A396800E}" srcId="{0F0933B9-F054-42E2-AB56-56EE68D30ED4}" destId="{7219D31B-F3E1-43A5-88CA-2729992341A5}" srcOrd="2" destOrd="0" parTransId="{6DE7E851-53DA-4FD2-965D-1792CF2A4171}" sibTransId="{55995C0F-99DE-404E-8BF2-DB4DDBCF77E1}"/>
    <dgm:cxn modelId="{DD0773E7-F892-4309-B2BB-A8CB2CE53043}" type="presOf" srcId="{3105FA7D-63C3-4F8C-9406-4ADF7C5A810F}" destId="{B8F365AE-ED44-4D47-B927-EB6A0C72BE16}" srcOrd="0" destOrd="2" presId="urn:microsoft.com/office/officeart/2005/8/layout/vList2"/>
    <dgm:cxn modelId="{2CAADCEA-8FB9-4F0B-9D24-C44454C169C6}" type="presOf" srcId="{7B71654E-A520-4636-A2C4-3192B078596A}" destId="{B71D4ACB-BA04-418B-BAB3-B32065AC83A4}" srcOrd="0" destOrd="0" presId="urn:microsoft.com/office/officeart/2005/8/layout/vList2"/>
    <dgm:cxn modelId="{4C553BFE-9540-41B5-8AF5-37E62A7B399A}" srcId="{0F0933B9-F054-42E2-AB56-56EE68D30ED4}" destId="{26C4DF70-F5B1-4DEF-B5AB-1B20B5E59948}" srcOrd="0" destOrd="0" parTransId="{D81C11D7-8B4B-4450-A2DE-1C87347E0536}" sibTransId="{6AD80A6A-AAE4-42BD-98AE-0CAADF8F9F90}"/>
    <dgm:cxn modelId="{CD0F4D83-C6C8-4603-A6D1-E0466E66C915}" type="presParOf" srcId="{CF70E791-D56F-4A11-BA60-C1A92ECBD4F3}" destId="{FA944442-18A7-44A9-86CA-180486F4F720}" srcOrd="0" destOrd="0" presId="urn:microsoft.com/office/officeart/2005/8/layout/vList2"/>
    <dgm:cxn modelId="{3F0CE66A-2852-4290-9BBB-65B1B95728B0}" type="presParOf" srcId="{CF70E791-D56F-4A11-BA60-C1A92ECBD4F3}" destId="{3EE0BBAB-6135-4994-BB5A-1714A3ECF2FA}" srcOrd="1" destOrd="0" presId="urn:microsoft.com/office/officeart/2005/8/layout/vList2"/>
    <dgm:cxn modelId="{01AAC6C7-D373-4827-9380-5312918D6EBC}" type="presParOf" srcId="{CF70E791-D56F-4A11-BA60-C1A92ECBD4F3}" destId="{B71D4ACB-BA04-418B-BAB3-B32065AC83A4}" srcOrd="2" destOrd="0" presId="urn:microsoft.com/office/officeart/2005/8/layout/vList2"/>
    <dgm:cxn modelId="{EB50B4D4-F6B9-4A26-A671-CD9531ED5933}" type="presParOf" srcId="{CF70E791-D56F-4A11-BA60-C1A92ECBD4F3}" destId="{B8F365AE-ED44-4D47-B927-EB6A0C72BE16}" srcOrd="3" destOrd="0" presId="urn:microsoft.com/office/officeart/2005/8/layout/vList2"/>
    <dgm:cxn modelId="{81F6577C-4163-465D-B812-16B33AF197B9}" type="presParOf" srcId="{CF70E791-D56F-4A11-BA60-C1A92ECBD4F3}" destId="{207EA6DE-074D-4E7C-91DC-8F719449CC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6D60C-38FF-48EA-B972-AC241C3EF2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5AC29B-04EB-4E18-BA3F-F37447083DAB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Rigid/restrictive masculinities hinder gender equality</a:t>
          </a:r>
        </a:p>
      </dgm:t>
    </dgm:pt>
    <dgm:pt modelId="{65F866BC-E543-456D-8018-7102ABFFD295}" type="parTrans" cxnId="{776C4C3B-C82D-44D8-B8D4-B26245FD3AF0}">
      <dgm:prSet/>
      <dgm:spPr/>
      <dgm:t>
        <a:bodyPr/>
        <a:lstStyle/>
        <a:p>
          <a:endParaRPr lang="en-IN"/>
        </a:p>
      </dgm:t>
    </dgm:pt>
    <dgm:pt modelId="{68379108-0658-4A8B-8142-2E940FEE1AD6}" type="sibTrans" cxnId="{776C4C3B-C82D-44D8-B8D4-B26245FD3AF0}">
      <dgm:prSet/>
      <dgm:spPr/>
      <dgm:t>
        <a:bodyPr/>
        <a:lstStyle/>
        <a:p>
          <a:endParaRPr lang="en-IN"/>
        </a:p>
      </dgm:t>
    </dgm:pt>
    <dgm:pt modelId="{E15E62D0-4724-4D8C-9021-E97E663340A7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Gender is a key structure of society and is relational</a:t>
          </a:r>
        </a:p>
      </dgm:t>
    </dgm:pt>
    <dgm:pt modelId="{DE88270D-B54E-4382-9E16-CC8EA7003544}" type="parTrans" cxnId="{F1F8841B-1636-4463-A9E8-4BE4206A775C}">
      <dgm:prSet/>
      <dgm:spPr/>
      <dgm:t>
        <a:bodyPr/>
        <a:lstStyle/>
        <a:p>
          <a:endParaRPr lang="en-IN"/>
        </a:p>
      </dgm:t>
    </dgm:pt>
    <dgm:pt modelId="{F2B3B385-F5DC-40F6-900A-5101331A7055}" type="sibTrans" cxnId="{F1F8841B-1636-4463-A9E8-4BE4206A775C}">
      <dgm:prSet/>
      <dgm:spPr/>
      <dgm:t>
        <a:bodyPr/>
        <a:lstStyle/>
        <a:p>
          <a:endParaRPr lang="en-IN"/>
        </a:p>
      </dgm:t>
    </dgm:pt>
    <dgm:pt modelId="{8098351F-3BA9-42E4-A680-13D95E8D7FB5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Knowledge of masculinities has social implications</a:t>
          </a:r>
        </a:p>
      </dgm:t>
    </dgm:pt>
    <dgm:pt modelId="{6A739CAF-2818-48E1-8EB8-A458AD20F80C}" type="parTrans" cxnId="{A70DE422-8227-44DE-AB8F-2C92C7159C4B}">
      <dgm:prSet/>
      <dgm:spPr/>
      <dgm:t>
        <a:bodyPr/>
        <a:lstStyle/>
        <a:p>
          <a:endParaRPr lang="en-IN"/>
        </a:p>
      </dgm:t>
    </dgm:pt>
    <dgm:pt modelId="{A485AA1C-B9FE-4E9D-965D-31DCC2BC49DF}" type="sibTrans" cxnId="{A70DE422-8227-44DE-AB8F-2C92C7159C4B}">
      <dgm:prSet/>
      <dgm:spPr/>
      <dgm:t>
        <a:bodyPr/>
        <a:lstStyle/>
        <a:p>
          <a:endParaRPr lang="en-IN"/>
        </a:p>
      </dgm:t>
    </dgm:pt>
    <dgm:pt modelId="{6FB142D1-AE9B-4F0F-980A-B8071726EA6A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Violence </a:t>
          </a:r>
        </a:p>
      </dgm:t>
    </dgm:pt>
    <dgm:pt modelId="{0B60800B-02A9-4A22-93F5-8F778701D4F5}" type="parTrans" cxnId="{F3936E38-DC8B-47D9-AD67-6AEB122299F1}">
      <dgm:prSet/>
      <dgm:spPr/>
      <dgm:t>
        <a:bodyPr/>
        <a:lstStyle/>
        <a:p>
          <a:endParaRPr lang="en-IN"/>
        </a:p>
      </dgm:t>
    </dgm:pt>
    <dgm:pt modelId="{DBB30A6F-4115-4F0A-BB88-764AA4F2FC73}" type="sibTrans" cxnId="{F3936E38-DC8B-47D9-AD67-6AEB122299F1}">
      <dgm:prSet/>
      <dgm:spPr/>
      <dgm:t>
        <a:bodyPr/>
        <a:lstStyle/>
        <a:p>
          <a:endParaRPr lang="en-IN"/>
        </a:p>
      </dgm:t>
    </dgm:pt>
    <dgm:pt modelId="{98C8B704-1C34-4AE0-9345-DB5F93BFC7DA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Physical and psychological health outcomes (alcohol and drug abuse, physical injuries,  suicide, high rates of health distress and limited help-seeking </a:t>
          </a:r>
        </a:p>
      </dgm:t>
    </dgm:pt>
    <dgm:pt modelId="{F12BE30E-28B4-40FA-B0A7-D0B62EBF285C}" type="parTrans" cxnId="{ADA21B46-F070-4E85-944A-8E39C34CBC1F}">
      <dgm:prSet/>
      <dgm:spPr/>
      <dgm:t>
        <a:bodyPr/>
        <a:lstStyle/>
        <a:p>
          <a:endParaRPr lang="en-IN"/>
        </a:p>
      </dgm:t>
    </dgm:pt>
    <dgm:pt modelId="{BFAB5BE3-0F19-40AF-8BE4-A3D28B7D1D2D}" type="sibTrans" cxnId="{ADA21B46-F070-4E85-944A-8E39C34CBC1F}">
      <dgm:prSet/>
      <dgm:spPr/>
      <dgm:t>
        <a:bodyPr/>
        <a:lstStyle/>
        <a:p>
          <a:endParaRPr lang="en-IN"/>
        </a:p>
      </dgm:t>
    </dgm:pt>
    <dgm:pt modelId="{F97C6C83-9EC2-433F-9FB3-0196B817C9E3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Gender inequality is a fundamental issue of social justice</a:t>
          </a:r>
        </a:p>
      </dgm:t>
    </dgm:pt>
    <dgm:pt modelId="{348B07CC-43BB-4844-83E5-7A286D0D87F2}" type="parTrans" cxnId="{C94FB3CB-2BB4-4371-A5D8-F450033B7420}">
      <dgm:prSet/>
      <dgm:spPr/>
    </dgm:pt>
    <dgm:pt modelId="{1688F4DD-C3AD-4C17-B1D5-4E243AA0455C}" type="sibTrans" cxnId="{C94FB3CB-2BB4-4371-A5D8-F450033B7420}">
      <dgm:prSet/>
      <dgm:spPr/>
    </dgm:pt>
    <dgm:pt modelId="{A609F2D8-5096-4347-9E45-7FC14252B533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Since </a:t>
          </a:r>
          <a:r>
            <a:rPr lang="en-IN" dirty="0" err="1">
              <a:latin typeface="Bahnschrift SemiBold" panose="020B0502040204020203" pitchFamily="34" charset="0"/>
            </a:rPr>
            <a:t>1990s</a:t>
          </a:r>
          <a:r>
            <a:rPr lang="en-IN" dirty="0">
              <a:latin typeface="Bahnschrift SemiBold" panose="020B0502040204020203" pitchFamily="34" charset="0"/>
            </a:rPr>
            <a:t> increased attention in research, policy making, programmatic interventions in gender equality to masculinities</a:t>
          </a:r>
        </a:p>
      </dgm:t>
    </dgm:pt>
    <dgm:pt modelId="{2D64B419-D7BA-4930-82C8-BBB42B4314C8}" type="parTrans" cxnId="{FD696D13-B95C-411B-B28E-89F612221EF4}">
      <dgm:prSet/>
      <dgm:spPr/>
    </dgm:pt>
    <dgm:pt modelId="{48411613-1821-46A2-AA50-26F4BF7DDACF}" type="sibTrans" cxnId="{FD696D13-B95C-411B-B28E-89F612221EF4}">
      <dgm:prSet/>
      <dgm:spPr/>
    </dgm:pt>
    <dgm:pt modelId="{1923CEFB-8002-4F6B-9627-20A5F1704539}" type="pres">
      <dgm:prSet presAssocID="{F616D60C-38FF-48EA-B972-AC241C3EF284}" presName="linear" presStyleCnt="0">
        <dgm:presLayoutVars>
          <dgm:animLvl val="lvl"/>
          <dgm:resizeHandles val="exact"/>
        </dgm:presLayoutVars>
      </dgm:prSet>
      <dgm:spPr/>
    </dgm:pt>
    <dgm:pt modelId="{BD2A41AB-D57F-4E8D-BCF0-C58F344E87D3}" type="pres">
      <dgm:prSet presAssocID="{535AC29B-04EB-4E18-BA3F-F37447083D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FE72C0-4E34-478A-AC0F-BAA172026FF2}" type="pres">
      <dgm:prSet presAssocID="{535AC29B-04EB-4E18-BA3F-F37447083DAB}" presName="childText" presStyleLbl="revTx" presStyleIdx="0" presStyleCnt="2">
        <dgm:presLayoutVars>
          <dgm:bulletEnabled val="1"/>
        </dgm:presLayoutVars>
      </dgm:prSet>
      <dgm:spPr/>
    </dgm:pt>
    <dgm:pt modelId="{7C93667A-B98F-4466-B1A8-EA7E6E98448A}" type="pres">
      <dgm:prSet presAssocID="{8098351F-3BA9-42E4-A680-13D95E8D7F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44B379-9C15-4033-8504-EB49A70F07CF}" type="pres">
      <dgm:prSet presAssocID="{8098351F-3BA9-42E4-A680-13D95E8D7F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D696D13-B95C-411B-B28E-89F612221EF4}" srcId="{535AC29B-04EB-4E18-BA3F-F37447083DAB}" destId="{A609F2D8-5096-4347-9E45-7FC14252B533}" srcOrd="2" destOrd="0" parTransId="{2D64B419-D7BA-4930-82C8-BBB42B4314C8}" sibTransId="{48411613-1821-46A2-AA50-26F4BF7DDACF}"/>
    <dgm:cxn modelId="{F1F8841B-1636-4463-A9E8-4BE4206A775C}" srcId="{535AC29B-04EB-4E18-BA3F-F37447083DAB}" destId="{E15E62D0-4724-4D8C-9021-E97E663340A7}" srcOrd="0" destOrd="0" parTransId="{DE88270D-B54E-4382-9E16-CC8EA7003544}" sibTransId="{F2B3B385-F5DC-40F6-900A-5101331A7055}"/>
    <dgm:cxn modelId="{E759A81E-73E4-4902-BD16-4BF77D507743}" type="presOf" srcId="{A609F2D8-5096-4347-9E45-7FC14252B533}" destId="{05FE72C0-4E34-478A-AC0F-BAA172026FF2}" srcOrd="0" destOrd="2" presId="urn:microsoft.com/office/officeart/2005/8/layout/vList2"/>
    <dgm:cxn modelId="{A70DE422-8227-44DE-AB8F-2C92C7159C4B}" srcId="{F616D60C-38FF-48EA-B972-AC241C3EF284}" destId="{8098351F-3BA9-42E4-A680-13D95E8D7FB5}" srcOrd="1" destOrd="0" parTransId="{6A739CAF-2818-48E1-8EB8-A458AD20F80C}" sibTransId="{A485AA1C-B9FE-4E9D-965D-31DCC2BC49DF}"/>
    <dgm:cxn modelId="{2855E828-DC23-441E-813A-4403A3FB209E}" type="presOf" srcId="{E15E62D0-4724-4D8C-9021-E97E663340A7}" destId="{05FE72C0-4E34-478A-AC0F-BAA172026FF2}" srcOrd="0" destOrd="0" presId="urn:microsoft.com/office/officeart/2005/8/layout/vList2"/>
    <dgm:cxn modelId="{F3936E38-DC8B-47D9-AD67-6AEB122299F1}" srcId="{8098351F-3BA9-42E4-A680-13D95E8D7FB5}" destId="{6FB142D1-AE9B-4F0F-980A-B8071726EA6A}" srcOrd="0" destOrd="0" parTransId="{0B60800B-02A9-4A22-93F5-8F778701D4F5}" sibTransId="{DBB30A6F-4115-4F0A-BB88-764AA4F2FC73}"/>
    <dgm:cxn modelId="{776C4C3B-C82D-44D8-B8D4-B26245FD3AF0}" srcId="{F616D60C-38FF-48EA-B972-AC241C3EF284}" destId="{535AC29B-04EB-4E18-BA3F-F37447083DAB}" srcOrd="0" destOrd="0" parTransId="{65F866BC-E543-456D-8018-7102ABFFD295}" sibTransId="{68379108-0658-4A8B-8142-2E940FEE1AD6}"/>
    <dgm:cxn modelId="{ADA21B46-F070-4E85-944A-8E39C34CBC1F}" srcId="{8098351F-3BA9-42E4-A680-13D95E8D7FB5}" destId="{98C8B704-1C34-4AE0-9345-DB5F93BFC7DA}" srcOrd="1" destOrd="0" parTransId="{F12BE30E-28B4-40FA-B0A7-D0B62EBF285C}" sibTransId="{BFAB5BE3-0F19-40AF-8BE4-A3D28B7D1D2D}"/>
    <dgm:cxn modelId="{55B1AC6C-E979-4DA1-80D1-41E00E8108D5}" type="presOf" srcId="{535AC29B-04EB-4E18-BA3F-F37447083DAB}" destId="{BD2A41AB-D57F-4E8D-BCF0-C58F344E87D3}" srcOrd="0" destOrd="0" presId="urn:microsoft.com/office/officeart/2005/8/layout/vList2"/>
    <dgm:cxn modelId="{9122F257-735C-4E34-873C-782A509FC977}" type="presOf" srcId="{F616D60C-38FF-48EA-B972-AC241C3EF284}" destId="{1923CEFB-8002-4F6B-9627-20A5F1704539}" srcOrd="0" destOrd="0" presId="urn:microsoft.com/office/officeart/2005/8/layout/vList2"/>
    <dgm:cxn modelId="{50BF01B3-99C9-4DBD-A970-F2999C6536CA}" type="presOf" srcId="{8098351F-3BA9-42E4-A680-13D95E8D7FB5}" destId="{7C93667A-B98F-4466-B1A8-EA7E6E98448A}" srcOrd="0" destOrd="0" presId="urn:microsoft.com/office/officeart/2005/8/layout/vList2"/>
    <dgm:cxn modelId="{C94FB3CB-2BB4-4371-A5D8-F450033B7420}" srcId="{535AC29B-04EB-4E18-BA3F-F37447083DAB}" destId="{F97C6C83-9EC2-433F-9FB3-0196B817C9E3}" srcOrd="1" destOrd="0" parTransId="{348B07CC-43BB-4844-83E5-7A286D0D87F2}" sibTransId="{1688F4DD-C3AD-4C17-B1D5-4E243AA0455C}"/>
    <dgm:cxn modelId="{EA758FE0-2BC8-4CFE-8A28-79F08CFD9894}" type="presOf" srcId="{F97C6C83-9EC2-433F-9FB3-0196B817C9E3}" destId="{05FE72C0-4E34-478A-AC0F-BAA172026FF2}" srcOrd="0" destOrd="1" presId="urn:microsoft.com/office/officeart/2005/8/layout/vList2"/>
    <dgm:cxn modelId="{DAF1E3E3-46F6-4987-A6C6-87A6CAA3DFF6}" type="presOf" srcId="{98C8B704-1C34-4AE0-9345-DB5F93BFC7DA}" destId="{0844B379-9C15-4033-8504-EB49A70F07CF}" srcOrd="0" destOrd="1" presId="urn:microsoft.com/office/officeart/2005/8/layout/vList2"/>
    <dgm:cxn modelId="{412663F2-D4EC-4B12-904B-A38D1D74CE06}" type="presOf" srcId="{6FB142D1-AE9B-4F0F-980A-B8071726EA6A}" destId="{0844B379-9C15-4033-8504-EB49A70F07CF}" srcOrd="0" destOrd="0" presId="urn:microsoft.com/office/officeart/2005/8/layout/vList2"/>
    <dgm:cxn modelId="{B8341383-B674-4546-B98D-781AA26480D1}" type="presParOf" srcId="{1923CEFB-8002-4F6B-9627-20A5F1704539}" destId="{BD2A41AB-D57F-4E8D-BCF0-C58F344E87D3}" srcOrd="0" destOrd="0" presId="urn:microsoft.com/office/officeart/2005/8/layout/vList2"/>
    <dgm:cxn modelId="{345B4E55-05D3-4FB8-BB8B-BC7147FED267}" type="presParOf" srcId="{1923CEFB-8002-4F6B-9627-20A5F1704539}" destId="{05FE72C0-4E34-478A-AC0F-BAA172026FF2}" srcOrd="1" destOrd="0" presId="urn:microsoft.com/office/officeart/2005/8/layout/vList2"/>
    <dgm:cxn modelId="{6A2FC026-ACE3-4619-B9D3-33EF5C207C6A}" type="presParOf" srcId="{1923CEFB-8002-4F6B-9627-20A5F1704539}" destId="{7C93667A-B98F-4466-B1A8-EA7E6E98448A}" srcOrd="2" destOrd="0" presId="urn:microsoft.com/office/officeart/2005/8/layout/vList2"/>
    <dgm:cxn modelId="{5DE66660-350E-4D26-9432-AF1B1122A5A3}" type="presParOf" srcId="{1923CEFB-8002-4F6B-9627-20A5F1704539}" destId="{0844B379-9C15-4033-8504-EB49A70F07C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0301B-A804-45CF-A67B-D3A0E4BA61F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7C3B60F-D28C-40D0-95B6-AB9054D0C4E2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Identification and internalization</a:t>
          </a:r>
        </a:p>
      </dgm:t>
    </dgm:pt>
    <dgm:pt modelId="{A9C3D0F3-8DD2-4D5D-B11B-04F0E05FB8B7}" type="parTrans" cxnId="{6EDD3A29-BA23-4FD7-B1F8-8A18191E6B63}">
      <dgm:prSet/>
      <dgm:spPr/>
      <dgm:t>
        <a:bodyPr/>
        <a:lstStyle/>
        <a:p>
          <a:endParaRPr lang="en-IN"/>
        </a:p>
      </dgm:t>
    </dgm:pt>
    <dgm:pt modelId="{96431B18-C6C3-4544-A56D-E9977829FC8A}" type="sibTrans" cxnId="{6EDD3A29-BA23-4FD7-B1F8-8A18191E6B63}">
      <dgm:prSet/>
      <dgm:spPr/>
      <dgm:t>
        <a:bodyPr/>
        <a:lstStyle/>
        <a:p>
          <a:endParaRPr lang="en-IN"/>
        </a:p>
      </dgm:t>
    </dgm:pt>
    <dgm:pt modelId="{892CB081-9006-4F39-B598-563001649E3E}">
      <dgm:prSet/>
      <dgm:spPr/>
      <dgm:t>
        <a:bodyPr/>
        <a:lstStyle/>
        <a:p>
          <a:r>
            <a:rPr lang="en-IN">
              <a:latin typeface="Bahnschrift SemiBold" panose="020B0502040204020203" pitchFamily="34" charset="0"/>
            </a:rPr>
            <a:t>Male sex role identity</a:t>
          </a:r>
        </a:p>
      </dgm:t>
    </dgm:pt>
    <dgm:pt modelId="{DBA2FFB5-46E7-4820-AC9B-44E0D68CFB48}" type="parTrans" cxnId="{D27444B4-1F5F-4B54-9270-1583674275A7}">
      <dgm:prSet/>
      <dgm:spPr/>
      <dgm:t>
        <a:bodyPr/>
        <a:lstStyle/>
        <a:p>
          <a:endParaRPr lang="en-IN"/>
        </a:p>
      </dgm:t>
    </dgm:pt>
    <dgm:pt modelId="{B34A4C07-38AA-4A5F-BFF2-5167B397D806}" type="sibTrans" cxnId="{D27444B4-1F5F-4B54-9270-1583674275A7}">
      <dgm:prSet/>
      <dgm:spPr/>
      <dgm:t>
        <a:bodyPr/>
        <a:lstStyle/>
        <a:p>
          <a:endParaRPr lang="en-IN"/>
        </a:p>
      </dgm:t>
    </dgm:pt>
    <dgm:pt modelId="{48F82155-0C13-4D8B-BE4E-DC2B97B35EE6}">
      <dgm:prSet/>
      <dgm:spPr/>
      <dgm:t>
        <a:bodyPr/>
        <a:lstStyle/>
        <a:p>
          <a:r>
            <a:rPr lang="en-IN">
              <a:latin typeface="Bahnschrift SemiBold" panose="020B0502040204020203" pitchFamily="34" charset="0"/>
            </a:rPr>
            <a:t>Hypermasculinity </a:t>
          </a:r>
        </a:p>
      </dgm:t>
    </dgm:pt>
    <dgm:pt modelId="{533BEA99-DB6C-4FBB-9449-62B5142274FD}" type="parTrans" cxnId="{8DC99591-C659-4834-9A27-4EEAB8335218}">
      <dgm:prSet/>
      <dgm:spPr/>
      <dgm:t>
        <a:bodyPr/>
        <a:lstStyle/>
        <a:p>
          <a:endParaRPr lang="en-IN"/>
        </a:p>
      </dgm:t>
    </dgm:pt>
    <dgm:pt modelId="{78F1C132-8155-4A7F-BCE9-61144DF6557E}" type="sibTrans" cxnId="{8DC99591-C659-4834-9A27-4EEAB8335218}">
      <dgm:prSet/>
      <dgm:spPr/>
      <dgm:t>
        <a:bodyPr/>
        <a:lstStyle/>
        <a:p>
          <a:endParaRPr lang="en-IN"/>
        </a:p>
      </dgm:t>
    </dgm:pt>
    <dgm:pt modelId="{709ED052-DF16-47B7-88C8-FEF9EC667F44}" type="pres">
      <dgm:prSet presAssocID="{AA90301B-A804-45CF-A67B-D3A0E4BA61F4}" presName="linear" presStyleCnt="0">
        <dgm:presLayoutVars>
          <dgm:dir/>
          <dgm:animLvl val="lvl"/>
          <dgm:resizeHandles val="exact"/>
        </dgm:presLayoutVars>
      </dgm:prSet>
      <dgm:spPr/>
    </dgm:pt>
    <dgm:pt modelId="{7996CB2E-5B60-4EF5-8ADE-4E7AA4ED26B3}" type="pres">
      <dgm:prSet presAssocID="{17C3B60F-D28C-40D0-95B6-AB9054D0C4E2}" presName="parentLin" presStyleCnt="0"/>
      <dgm:spPr/>
    </dgm:pt>
    <dgm:pt modelId="{88E32684-6D84-46F8-B1C7-83A6591B4C2D}" type="pres">
      <dgm:prSet presAssocID="{17C3B60F-D28C-40D0-95B6-AB9054D0C4E2}" presName="parentLeftMargin" presStyleLbl="node1" presStyleIdx="0" presStyleCnt="3"/>
      <dgm:spPr/>
    </dgm:pt>
    <dgm:pt modelId="{3DE51299-C2E8-4E4C-8A0C-F15E38630B5D}" type="pres">
      <dgm:prSet presAssocID="{17C3B60F-D28C-40D0-95B6-AB9054D0C4E2}" presName="parentText" presStyleLbl="node1" presStyleIdx="0" presStyleCnt="3" custLinFactNeighborX="-7224">
        <dgm:presLayoutVars>
          <dgm:chMax val="0"/>
          <dgm:bulletEnabled val="1"/>
        </dgm:presLayoutVars>
      </dgm:prSet>
      <dgm:spPr/>
    </dgm:pt>
    <dgm:pt modelId="{6DC70EB6-FE8C-4623-8310-32C4E53DA99B}" type="pres">
      <dgm:prSet presAssocID="{17C3B60F-D28C-40D0-95B6-AB9054D0C4E2}" presName="negativeSpace" presStyleCnt="0"/>
      <dgm:spPr/>
    </dgm:pt>
    <dgm:pt modelId="{CF04FA7D-183B-4DF0-BC2D-4BD513EF1303}" type="pres">
      <dgm:prSet presAssocID="{17C3B60F-D28C-40D0-95B6-AB9054D0C4E2}" presName="childText" presStyleLbl="conFgAcc1" presStyleIdx="0" presStyleCnt="3">
        <dgm:presLayoutVars>
          <dgm:bulletEnabled val="1"/>
        </dgm:presLayoutVars>
      </dgm:prSet>
      <dgm:spPr/>
    </dgm:pt>
    <dgm:pt modelId="{D5397C31-7CC6-4742-9F3E-3C53C44F8897}" type="pres">
      <dgm:prSet presAssocID="{96431B18-C6C3-4544-A56D-E9977829FC8A}" presName="spaceBetweenRectangles" presStyleCnt="0"/>
      <dgm:spPr/>
    </dgm:pt>
    <dgm:pt modelId="{F37335E7-2D5F-41D8-B2A1-28B8A22A4AC9}" type="pres">
      <dgm:prSet presAssocID="{892CB081-9006-4F39-B598-563001649E3E}" presName="parentLin" presStyleCnt="0"/>
      <dgm:spPr/>
    </dgm:pt>
    <dgm:pt modelId="{B075BD88-7B41-469C-87E4-A0F6D54AA421}" type="pres">
      <dgm:prSet presAssocID="{892CB081-9006-4F39-B598-563001649E3E}" presName="parentLeftMargin" presStyleLbl="node1" presStyleIdx="0" presStyleCnt="3"/>
      <dgm:spPr/>
    </dgm:pt>
    <dgm:pt modelId="{BB532417-C5FE-4DC5-A0A8-F53304696EFD}" type="pres">
      <dgm:prSet presAssocID="{892CB081-9006-4F39-B598-563001649E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35929F-DA76-4D03-9F50-22D94519D836}" type="pres">
      <dgm:prSet presAssocID="{892CB081-9006-4F39-B598-563001649E3E}" presName="negativeSpace" presStyleCnt="0"/>
      <dgm:spPr/>
    </dgm:pt>
    <dgm:pt modelId="{A668151E-0D50-4279-AAAF-9446635FFD3B}" type="pres">
      <dgm:prSet presAssocID="{892CB081-9006-4F39-B598-563001649E3E}" presName="childText" presStyleLbl="conFgAcc1" presStyleIdx="1" presStyleCnt="3">
        <dgm:presLayoutVars>
          <dgm:bulletEnabled val="1"/>
        </dgm:presLayoutVars>
      </dgm:prSet>
      <dgm:spPr/>
    </dgm:pt>
    <dgm:pt modelId="{CE5605C5-DC0C-4FC2-881B-82CF25188CE0}" type="pres">
      <dgm:prSet presAssocID="{B34A4C07-38AA-4A5F-BFF2-5167B397D806}" presName="spaceBetweenRectangles" presStyleCnt="0"/>
      <dgm:spPr/>
    </dgm:pt>
    <dgm:pt modelId="{FDBB7B5E-12B0-4909-8DF7-2D68D858BA21}" type="pres">
      <dgm:prSet presAssocID="{48F82155-0C13-4D8B-BE4E-DC2B97B35EE6}" presName="parentLin" presStyleCnt="0"/>
      <dgm:spPr/>
    </dgm:pt>
    <dgm:pt modelId="{57017717-3CBF-4CA5-88F8-754F2DB7B38D}" type="pres">
      <dgm:prSet presAssocID="{48F82155-0C13-4D8B-BE4E-DC2B97B35EE6}" presName="parentLeftMargin" presStyleLbl="node1" presStyleIdx="1" presStyleCnt="3"/>
      <dgm:spPr/>
    </dgm:pt>
    <dgm:pt modelId="{E80E8F00-6943-4C61-96D1-D03E1F3CEA10}" type="pres">
      <dgm:prSet presAssocID="{48F82155-0C13-4D8B-BE4E-DC2B97B35EE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666087-4E53-4713-A46B-536156226CA5}" type="pres">
      <dgm:prSet presAssocID="{48F82155-0C13-4D8B-BE4E-DC2B97B35EE6}" presName="negativeSpace" presStyleCnt="0"/>
      <dgm:spPr/>
    </dgm:pt>
    <dgm:pt modelId="{D5D3F72C-7732-4A89-9621-5C30A89CBE83}" type="pres">
      <dgm:prSet presAssocID="{48F82155-0C13-4D8B-BE4E-DC2B97B35EE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FA0216-73AB-428D-9D5C-F66BF6AB5F12}" type="presOf" srcId="{48F82155-0C13-4D8B-BE4E-DC2B97B35EE6}" destId="{57017717-3CBF-4CA5-88F8-754F2DB7B38D}" srcOrd="0" destOrd="0" presId="urn:microsoft.com/office/officeart/2005/8/layout/list1"/>
    <dgm:cxn modelId="{7E558C1A-C2D8-4CF2-A5D0-D766347174DB}" type="presOf" srcId="{892CB081-9006-4F39-B598-563001649E3E}" destId="{BB532417-C5FE-4DC5-A0A8-F53304696EFD}" srcOrd="1" destOrd="0" presId="urn:microsoft.com/office/officeart/2005/8/layout/list1"/>
    <dgm:cxn modelId="{CD923926-16B2-4CA2-9330-5C52B41726E4}" type="presOf" srcId="{48F82155-0C13-4D8B-BE4E-DC2B97B35EE6}" destId="{E80E8F00-6943-4C61-96D1-D03E1F3CEA10}" srcOrd="1" destOrd="0" presId="urn:microsoft.com/office/officeart/2005/8/layout/list1"/>
    <dgm:cxn modelId="{6EDD3A29-BA23-4FD7-B1F8-8A18191E6B63}" srcId="{AA90301B-A804-45CF-A67B-D3A0E4BA61F4}" destId="{17C3B60F-D28C-40D0-95B6-AB9054D0C4E2}" srcOrd="0" destOrd="0" parTransId="{A9C3D0F3-8DD2-4D5D-B11B-04F0E05FB8B7}" sibTransId="{96431B18-C6C3-4544-A56D-E9977829FC8A}"/>
    <dgm:cxn modelId="{F0BD4F34-CF50-4CCF-98D8-497CB56B429F}" type="presOf" srcId="{892CB081-9006-4F39-B598-563001649E3E}" destId="{B075BD88-7B41-469C-87E4-A0F6D54AA421}" srcOrd="0" destOrd="0" presId="urn:microsoft.com/office/officeart/2005/8/layout/list1"/>
    <dgm:cxn modelId="{3ED43A4D-C3DE-4FEF-95BE-1C6D457B9562}" type="presOf" srcId="{AA90301B-A804-45CF-A67B-D3A0E4BA61F4}" destId="{709ED052-DF16-47B7-88C8-FEF9EC667F44}" srcOrd="0" destOrd="0" presId="urn:microsoft.com/office/officeart/2005/8/layout/list1"/>
    <dgm:cxn modelId="{8DC99591-C659-4834-9A27-4EEAB8335218}" srcId="{AA90301B-A804-45CF-A67B-D3A0E4BA61F4}" destId="{48F82155-0C13-4D8B-BE4E-DC2B97B35EE6}" srcOrd="2" destOrd="0" parTransId="{533BEA99-DB6C-4FBB-9449-62B5142274FD}" sibTransId="{78F1C132-8155-4A7F-BCE9-61144DF6557E}"/>
    <dgm:cxn modelId="{D27444B4-1F5F-4B54-9270-1583674275A7}" srcId="{AA90301B-A804-45CF-A67B-D3A0E4BA61F4}" destId="{892CB081-9006-4F39-B598-563001649E3E}" srcOrd="1" destOrd="0" parTransId="{DBA2FFB5-46E7-4820-AC9B-44E0D68CFB48}" sibTransId="{B34A4C07-38AA-4A5F-BFF2-5167B397D806}"/>
    <dgm:cxn modelId="{ED188CC4-37D5-4032-B4A2-A8ACACEDC249}" type="presOf" srcId="{17C3B60F-D28C-40D0-95B6-AB9054D0C4E2}" destId="{88E32684-6D84-46F8-B1C7-83A6591B4C2D}" srcOrd="0" destOrd="0" presId="urn:microsoft.com/office/officeart/2005/8/layout/list1"/>
    <dgm:cxn modelId="{CA9A9CDE-C9F6-49A0-A9D6-A058FA7D39D7}" type="presOf" srcId="{17C3B60F-D28C-40D0-95B6-AB9054D0C4E2}" destId="{3DE51299-C2E8-4E4C-8A0C-F15E38630B5D}" srcOrd="1" destOrd="0" presId="urn:microsoft.com/office/officeart/2005/8/layout/list1"/>
    <dgm:cxn modelId="{613934CD-FC40-40E8-AAE6-757ACD89AED7}" type="presParOf" srcId="{709ED052-DF16-47B7-88C8-FEF9EC667F44}" destId="{7996CB2E-5B60-4EF5-8ADE-4E7AA4ED26B3}" srcOrd="0" destOrd="0" presId="urn:microsoft.com/office/officeart/2005/8/layout/list1"/>
    <dgm:cxn modelId="{DA6AF673-8C7E-4D8F-A27A-E4E9B401449D}" type="presParOf" srcId="{7996CB2E-5B60-4EF5-8ADE-4E7AA4ED26B3}" destId="{88E32684-6D84-46F8-B1C7-83A6591B4C2D}" srcOrd="0" destOrd="0" presId="urn:microsoft.com/office/officeart/2005/8/layout/list1"/>
    <dgm:cxn modelId="{C82E46C6-A08B-4118-843A-9CB5D1B17F05}" type="presParOf" srcId="{7996CB2E-5B60-4EF5-8ADE-4E7AA4ED26B3}" destId="{3DE51299-C2E8-4E4C-8A0C-F15E38630B5D}" srcOrd="1" destOrd="0" presId="urn:microsoft.com/office/officeart/2005/8/layout/list1"/>
    <dgm:cxn modelId="{6FE1B4E4-3A63-42E8-89B4-25E7445223A9}" type="presParOf" srcId="{709ED052-DF16-47B7-88C8-FEF9EC667F44}" destId="{6DC70EB6-FE8C-4623-8310-32C4E53DA99B}" srcOrd="1" destOrd="0" presId="urn:microsoft.com/office/officeart/2005/8/layout/list1"/>
    <dgm:cxn modelId="{CF2216AB-B2A8-4598-A1CC-057E96AC7F7E}" type="presParOf" srcId="{709ED052-DF16-47B7-88C8-FEF9EC667F44}" destId="{CF04FA7D-183B-4DF0-BC2D-4BD513EF1303}" srcOrd="2" destOrd="0" presId="urn:microsoft.com/office/officeart/2005/8/layout/list1"/>
    <dgm:cxn modelId="{30797110-B514-48F8-8153-08AC9F963960}" type="presParOf" srcId="{709ED052-DF16-47B7-88C8-FEF9EC667F44}" destId="{D5397C31-7CC6-4742-9F3E-3C53C44F8897}" srcOrd="3" destOrd="0" presId="urn:microsoft.com/office/officeart/2005/8/layout/list1"/>
    <dgm:cxn modelId="{48636FAE-9F76-4695-AB65-70920D4B9DE8}" type="presParOf" srcId="{709ED052-DF16-47B7-88C8-FEF9EC667F44}" destId="{F37335E7-2D5F-41D8-B2A1-28B8A22A4AC9}" srcOrd="4" destOrd="0" presId="urn:microsoft.com/office/officeart/2005/8/layout/list1"/>
    <dgm:cxn modelId="{81750F12-D365-4510-9E6B-659838F5421F}" type="presParOf" srcId="{F37335E7-2D5F-41D8-B2A1-28B8A22A4AC9}" destId="{B075BD88-7B41-469C-87E4-A0F6D54AA421}" srcOrd="0" destOrd="0" presId="urn:microsoft.com/office/officeart/2005/8/layout/list1"/>
    <dgm:cxn modelId="{D961AF5A-4AD3-4B13-815C-99C8C5A18C25}" type="presParOf" srcId="{F37335E7-2D5F-41D8-B2A1-28B8A22A4AC9}" destId="{BB532417-C5FE-4DC5-A0A8-F53304696EFD}" srcOrd="1" destOrd="0" presId="urn:microsoft.com/office/officeart/2005/8/layout/list1"/>
    <dgm:cxn modelId="{50598328-853C-430F-83AB-EE34F60D58F7}" type="presParOf" srcId="{709ED052-DF16-47B7-88C8-FEF9EC667F44}" destId="{FE35929F-DA76-4D03-9F50-22D94519D836}" srcOrd="5" destOrd="0" presId="urn:microsoft.com/office/officeart/2005/8/layout/list1"/>
    <dgm:cxn modelId="{53A8A788-5ED8-4D14-84C3-CC894F04C055}" type="presParOf" srcId="{709ED052-DF16-47B7-88C8-FEF9EC667F44}" destId="{A668151E-0D50-4279-AAAF-9446635FFD3B}" srcOrd="6" destOrd="0" presId="urn:microsoft.com/office/officeart/2005/8/layout/list1"/>
    <dgm:cxn modelId="{311AE1A8-75D0-47C8-9A57-1D6E46340636}" type="presParOf" srcId="{709ED052-DF16-47B7-88C8-FEF9EC667F44}" destId="{CE5605C5-DC0C-4FC2-881B-82CF25188CE0}" srcOrd="7" destOrd="0" presId="urn:microsoft.com/office/officeart/2005/8/layout/list1"/>
    <dgm:cxn modelId="{6D7745C4-8541-4BB5-9769-D26864BF1411}" type="presParOf" srcId="{709ED052-DF16-47B7-88C8-FEF9EC667F44}" destId="{FDBB7B5E-12B0-4909-8DF7-2D68D858BA21}" srcOrd="8" destOrd="0" presId="urn:microsoft.com/office/officeart/2005/8/layout/list1"/>
    <dgm:cxn modelId="{1A5448E6-F6FD-4496-BE1F-5D5593A3297A}" type="presParOf" srcId="{FDBB7B5E-12B0-4909-8DF7-2D68D858BA21}" destId="{57017717-3CBF-4CA5-88F8-754F2DB7B38D}" srcOrd="0" destOrd="0" presId="urn:microsoft.com/office/officeart/2005/8/layout/list1"/>
    <dgm:cxn modelId="{099F0881-B292-4292-887E-CBA55FDB611B}" type="presParOf" srcId="{FDBB7B5E-12B0-4909-8DF7-2D68D858BA21}" destId="{E80E8F00-6943-4C61-96D1-D03E1F3CEA10}" srcOrd="1" destOrd="0" presId="urn:microsoft.com/office/officeart/2005/8/layout/list1"/>
    <dgm:cxn modelId="{F7B47086-70E5-485A-8BA1-FC243B39AADE}" type="presParOf" srcId="{709ED052-DF16-47B7-88C8-FEF9EC667F44}" destId="{C9666087-4E53-4713-A46B-536156226CA5}" srcOrd="9" destOrd="0" presId="urn:microsoft.com/office/officeart/2005/8/layout/list1"/>
    <dgm:cxn modelId="{3E6CEA55-AE54-4EF2-B983-F05B4EED66C0}" type="presParOf" srcId="{709ED052-DF16-47B7-88C8-FEF9EC667F44}" destId="{D5D3F72C-7732-4A89-9621-5C30A89CBE8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A0BFA0-4A04-4B7A-B1B3-FE0097634A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6B0E95-AADA-4308-9916-0EBF41CAAB98}">
      <dgm:prSet custT="1"/>
      <dgm:spPr/>
      <dgm:t>
        <a:bodyPr/>
        <a:lstStyle/>
        <a:p>
          <a:r>
            <a:rPr lang="en-IN" sz="3200" dirty="0">
              <a:latin typeface="Bahnschrift SemiBold" panose="020B0502040204020203" pitchFamily="34" charset="0"/>
            </a:rPr>
            <a:t>Lewis Terman &amp; Catherine Miles [</a:t>
          </a:r>
          <a:r>
            <a:rPr lang="en-IN" sz="3200" i="1" dirty="0">
              <a:latin typeface="Bahnschrift SemiBold" panose="020B0502040204020203" pitchFamily="34" charset="0"/>
            </a:rPr>
            <a:t>Sex and Personality</a:t>
          </a:r>
          <a:r>
            <a:rPr lang="en-IN" sz="3200" dirty="0">
              <a:latin typeface="Bahnschrift SemiBold" panose="020B0502040204020203" pitchFamily="34" charset="0"/>
            </a:rPr>
            <a:t>, 1936]</a:t>
          </a:r>
        </a:p>
      </dgm:t>
    </dgm:pt>
    <dgm:pt modelId="{4F449D14-1021-4593-8931-CFB1A3F82A17}" type="parTrans" cxnId="{36FBCC35-F5FA-4FEE-9ADC-2BAAC4196AA4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10F85D55-DB86-47ED-A392-ED189C65F7E0}" type="sibTrans" cxnId="{36FBCC35-F5FA-4FEE-9ADC-2BAAC4196AA4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2D44A36A-8B35-4ACC-B4F0-FEB9DC0FEC00}">
      <dgm:prSet custT="1"/>
      <dgm:spPr/>
      <dgm:t>
        <a:bodyPr/>
        <a:lstStyle/>
        <a:p>
          <a:r>
            <a:rPr lang="en-IN" sz="2400" dirty="0">
              <a:latin typeface="Bahnschrift SemiBold" panose="020B0502040204020203" pitchFamily="34" charset="0"/>
            </a:rPr>
            <a:t>Male or female sex role identity based on their biological sex </a:t>
          </a:r>
        </a:p>
      </dgm:t>
    </dgm:pt>
    <dgm:pt modelId="{F1CF219F-6DF1-49A1-8659-DB567B8B1BD8}" type="parTrans" cxnId="{B00332CE-6A6B-478A-AD9F-5822EB1855B7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724331F9-A5F1-418B-BF29-F89C16A8D23B}" type="sibTrans" cxnId="{B00332CE-6A6B-478A-AD9F-5822EB1855B7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DAEFE28D-A42D-4409-94E0-4E4FA922036D}">
      <dgm:prSet custT="1"/>
      <dgm:spPr/>
      <dgm:t>
        <a:bodyPr/>
        <a:lstStyle/>
        <a:p>
          <a:r>
            <a:rPr lang="en-IN" sz="2400" dirty="0">
              <a:latin typeface="Bahnschrift SemiBold" panose="020B0502040204020203" pitchFamily="34" charset="0"/>
            </a:rPr>
            <a:t>Sex role identity consists of perceived sex-appropriate traits, attitudes and interests </a:t>
          </a:r>
        </a:p>
      </dgm:t>
    </dgm:pt>
    <dgm:pt modelId="{586E0F23-9552-4004-92BD-1E9C70AE16A3}" type="parTrans" cxnId="{B9F7B1F6-54DC-4D15-BCD6-453F9BEE6B20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7CE14C28-800D-4CAC-8044-B126D4A2B066}" type="sibTrans" cxnId="{B9F7B1F6-54DC-4D15-BCD6-453F9BEE6B20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D227EEB8-4313-4ACC-BE3D-B59AAE374109}">
      <dgm:prSet custT="1"/>
      <dgm:spPr/>
      <dgm:t>
        <a:bodyPr/>
        <a:lstStyle/>
        <a:p>
          <a:r>
            <a:rPr lang="en-IN" sz="2400" dirty="0">
              <a:latin typeface="Bahnschrift SemiBold" panose="020B0502040204020203" pitchFamily="34" charset="0"/>
            </a:rPr>
            <a:t>Psychological normality defined in terms of sex-appropriate characteristics</a:t>
          </a:r>
        </a:p>
      </dgm:t>
    </dgm:pt>
    <dgm:pt modelId="{A647FAA1-CC73-4BD0-9248-CAE878F42977}" type="parTrans" cxnId="{15FC3F25-199B-497C-86CC-B254E1F9A4D4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8E5496A0-A51A-46B8-A1AE-1D9384D6150C}" type="sibTrans" cxnId="{15FC3F25-199B-497C-86CC-B254E1F9A4D4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B04BAA0A-BEF3-4D51-97C5-AE21E15BB273}">
      <dgm:prSet custT="1"/>
      <dgm:spPr/>
      <dgm:t>
        <a:bodyPr/>
        <a:lstStyle/>
        <a:p>
          <a:r>
            <a:rPr lang="en-IN" sz="2400" dirty="0">
              <a:latin typeface="Bahnschrift SemiBold" panose="020B0502040204020203" pitchFamily="34" charset="0"/>
            </a:rPr>
            <a:t>abnormality defined as deficit/lack of these sex-appropriate characteristics</a:t>
          </a:r>
        </a:p>
      </dgm:t>
    </dgm:pt>
    <dgm:pt modelId="{7EA41C25-DFA5-4085-A6B0-238DFD2F72A3}" type="parTrans" cxnId="{D147E063-D399-435B-921F-8C948DB9EEA8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3CCCC951-7A6D-477E-93F4-887FF4A6A356}" type="sibTrans" cxnId="{D147E063-D399-435B-921F-8C948DB9EEA8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760688AD-99B5-4E4B-A2FC-234C7EE22826}">
      <dgm:prSet custT="1"/>
      <dgm:spPr/>
      <dgm:t>
        <a:bodyPr/>
        <a:lstStyle/>
        <a:p>
          <a:r>
            <a:rPr lang="en-IN" sz="2400">
              <a:latin typeface="Bahnschrift SemiBold" panose="020B0502040204020203" pitchFamily="34" charset="0"/>
            </a:rPr>
            <a:t>homosexuality seen as extreme end of continuum of ‘deviation’ from normative male and female patterns</a:t>
          </a:r>
        </a:p>
      </dgm:t>
    </dgm:pt>
    <dgm:pt modelId="{EA2DAC78-885E-4649-8D26-2023F0606F71}" type="parTrans" cxnId="{AFE11205-BF2E-4296-ADE8-826A753BB1E4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D1CFAE71-7A0E-421A-A853-A18A4EB2CCBB}" type="sibTrans" cxnId="{AFE11205-BF2E-4296-ADE8-826A753BB1E4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7BAD64CB-9B7B-4368-88BC-957559E155D3}">
      <dgm:prSet custT="1"/>
      <dgm:spPr/>
      <dgm:t>
        <a:bodyPr/>
        <a:lstStyle/>
        <a:p>
          <a:endParaRPr lang="en-IN" sz="2400" dirty="0">
            <a:latin typeface="Bahnschrift SemiBold" panose="020B0502040204020203" pitchFamily="34" charset="0"/>
          </a:endParaRPr>
        </a:p>
      </dgm:t>
    </dgm:pt>
    <dgm:pt modelId="{5F36D97E-1CA1-4755-8BFE-47B510F0C43B}" type="parTrans" cxnId="{730235FC-4E3D-41EC-A842-5C45E210FBD5}">
      <dgm:prSet/>
      <dgm:spPr/>
      <dgm:t>
        <a:bodyPr/>
        <a:lstStyle/>
        <a:p>
          <a:endParaRPr lang="en-IN"/>
        </a:p>
      </dgm:t>
    </dgm:pt>
    <dgm:pt modelId="{B2B12C25-2218-4C08-B9A4-D1D707FA30C2}" type="sibTrans" cxnId="{730235FC-4E3D-41EC-A842-5C45E210FBD5}">
      <dgm:prSet/>
      <dgm:spPr/>
      <dgm:t>
        <a:bodyPr/>
        <a:lstStyle/>
        <a:p>
          <a:endParaRPr lang="en-IN"/>
        </a:p>
      </dgm:t>
    </dgm:pt>
    <dgm:pt modelId="{2CC85B41-0969-457E-AFFD-9EEFCCFFDBD7}" type="pres">
      <dgm:prSet presAssocID="{39A0BFA0-4A04-4B7A-B1B3-FE0097634A88}" presName="linear" presStyleCnt="0">
        <dgm:presLayoutVars>
          <dgm:animLvl val="lvl"/>
          <dgm:resizeHandles val="exact"/>
        </dgm:presLayoutVars>
      </dgm:prSet>
      <dgm:spPr/>
    </dgm:pt>
    <dgm:pt modelId="{71A9DFAF-9C70-493C-B92B-E6DC51B1222C}" type="pres">
      <dgm:prSet presAssocID="{636B0E95-AADA-4308-9916-0EBF41CAAB98}" presName="parentText" presStyleLbl="node1" presStyleIdx="0" presStyleCnt="1" custLinFactNeighborX="90" custLinFactNeighborY="-17125">
        <dgm:presLayoutVars>
          <dgm:chMax val="0"/>
          <dgm:bulletEnabled val="1"/>
        </dgm:presLayoutVars>
      </dgm:prSet>
      <dgm:spPr/>
    </dgm:pt>
    <dgm:pt modelId="{2D9C6793-ECCB-4547-8ABC-E83DDBF7C511}" type="pres">
      <dgm:prSet presAssocID="{636B0E95-AADA-4308-9916-0EBF41CAAB98}" presName="childText" presStyleLbl="revTx" presStyleIdx="0" presStyleCnt="1" custScaleX="97887" custScaleY="103972" custLinFactNeighborX="90" custLinFactNeighborY="-18631">
        <dgm:presLayoutVars>
          <dgm:bulletEnabled val="1"/>
        </dgm:presLayoutVars>
      </dgm:prSet>
      <dgm:spPr/>
    </dgm:pt>
  </dgm:ptLst>
  <dgm:cxnLst>
    <dgm:cxn modelId="{AFE11205-BF2E-4296-ADE8-826A753BB1E4}" srcId="{D227EEB8-4313-4ACC-BE3D-B59AAE374109}" destId="{760688AD-99B5-4E4B-A2FC-234C7EE22826}" srcOrd="1" destOrd="0" parTransId="{EA2DAC78-885E-4649-8D26-2023F0606F71}" sibTransId="{D1CFAE71-7A0E-421A-A853-A18A4EB2CCBB}"/>
    <dgm:cxn modelId="{FD47780F-C72F-41AA-9609-7444B66AD899}" type="presOf" srcId="{2D44A36A-8B35-4ACC-B4F0-FEB9DC0FEC00}" destId="{2D9C6793-ECCB-4547-8ABC-E83DDBF7C511}" srcOrd="0" destOrd="0" presId="urn:microsoft.com/office/officeart/2005/8/layout/vList2"/>
    <dgm:cxn modelId="{8E0B6E20-5FF1-4322-B14A-819FA697F7AF}" type="presOf" srcId="{760688AD-99B5-4E4B-A2FC-234C7EE22826}" destId="{2D9C6793-ECCB-4547-8ABC-E83DDBF7C511}" srcOrd="0" destOrd="5" presId="urn:microsoft.com/office/officeart/2005/8/layout/vList2"/>
    <dgm:cxn modelId="{3306BC23-0C68-421E-A8E2-6BBFAA1D232A}" type="presOf" srcId="{B04BAA0A-BEF3-4D51-97C5-AE21E15BB273}" destId="{2D9C6793-ECCB-4547-8ABC-E83DDBF7C511}" srcOrd="0" destOrd="4" presId="urn:microsoft.com/office/officeart/2005/8/layout/vList2"/>
    <dgm:cxn modelId="{15FC3F25-199B-497C-86CC-B254E1F9A4D4}" srcId="{636B0E95-AADA-4308-9916-0EBF41CAAB98}" destId="{D227EEB8-4313-4ACC-BE3D-B59AAE374109}" srcOrd="2" destOrd="0" parTransId="{A647FAA1-CC73-4BD0-9248-CAE878F42977}" sibTransId="{8E5496A0-A51A-46B8-A1AE-1D9384D6150C}"/>
    <dgm:cxn modelId="{36FBCC35-F5FA-4FEE-9ADC-2BAAC4196AA4}" srcId="{39A0BFA0-4A04-4B7A-B1B3-FE0097634A88}" destId="{636B0E95-AADA-4308-9916-0EBF41CAAB98}" srcOrd="0" destOrd="0" parTransId="{4F449D14-1021-4593-8931-CFB1A3F82A17}" sibTransId="{10F85D55-DB86-47ED-A392-ED189C65F7E0}"/>
    <dgm:cxn modelId="{838CBC38-E4F7-4088-B6E7-55E1A0D61694}" type="presOf" srcId="{DAEFE28D-A42D-4409-94E0-4E4FA922036D}" destId="{2D9C6793-ECCB-4547-8ABC-E83DDBF7C511}" srcOrd="0" destOrd="1" presId="urn:microsoft.com/office/officeart/2005/8/layout/vList2"/>
    <dgm:cxn modelId="{D147E063-D399-435B-921F-8C948DB9EEA8}" srcId="{D227EEB8-4313-4ACC-BE3D-B59AAE374109}" destId="{B04BAA0A-BEF3-4D51-97C5-AE21E15BB273}" srcOrd="0" destOrd="0" parTransId="{7EA41C25-DFA5-4085-A6B0-238DFD2F72A3}" sibTransId="{3CCCC951-7A6D-477E-93F4-887FF4A6A356}"/>
    <dgm:cxn modelId="{2812ED75-7210-4D17-8665-D370F1E208ED}" type="presOf" srcId="{D227EEB8-4313-4ACC-BE3D-B59AAE374109}" destId="{2D9C6793-ECCB-4547-8ABC-E83DDBF7C511}" srcOrd="0" destOrd="3" presId="urn:microsoft.com/office/officeart/2005/8/layout/vList2"/>
    <dgm:cxn modelId="{ACF66787-C117-4DDA-BB48-588C27888A9B}" type="presOf" srcId="{39A0BFA0-4A04-4B7A-B1B3-FE0097634A88}" destId="{2CC85B41-0969-457E-AFFD-9EEFCCFFDBD7}" srcOrd="0" destOrd="0" presId="urn:microsoft.com/office/officeart/2005/8/layout/vList2"/>
    <dgm:cxn modelId="{773F85B5-3289-4875-ADFF-F2BA3413BFA3}" type="presOf" srcId="{7BAD64CB-9B7B-4368-88BC-957559E155D3}" destId="{2D9C6793-ECCB-4547-8ABC-E83DDBF7C511}" srcOrd="0" destOrd="2" presId="urn:microsoft.com/office/officeart/2005/8/layout/vList2"/>
    <dgm:cxn modelId="{365B4AB7-C8A8-4FAA-A76B-04B05EA5FE87}" type="presOf" srcId="{636B0E95-AADA-4308-9916-0EBF41CAAB98}" destId="{71A9DFAF-9C70-493C-B92B-E6DC51B1222C}" srcOrd="0" destOrd="0" presId="urn:microsoft.com/office/officeart/2005/8/layout/vList2"/>
    <dgm:cxn modelId="{B00332CE-6A6B-478A-AD9F-5822EB1855B7}" srcId="{636B0E95-AADA-4308-9916-0EBF41CAAB98}" destId="{2D44A36A-8B35-4ACC-B4F0-FEB9DC0FEC00}" srcOrd="0" destOrd="0" parTransId="{F1CF219F-6DF1-49A1-8659-DB567B8B1BD8}" sibTransId="{724331F9-A5F1-418B-BF29-F89C16A8D23B}"/>
    <dgm:cxn modelId="{B9F7B1F6-54DC-4D15-BCD6-453F9BEE6B20}" srcId="{2D44A36A-8B35-4ACC-B4F0-FEB9DC0FEC00}" destId="{DAEFE28D-A42D-4409-94E0-4E4FA922036D}" srcOrd="0" destOrd="0" parTransId="{586E0F23-9552-4004-92BD-1E9C70AE16A3}" sibTransId="{7CE14C28-800D-4CAC-8044-B126D4A2B066}"/>
    <dgm:cxn modelId="{730235FC-4E3D-41EC-A842-5C45E210FBD5}" srcId="{636B0E95-AADA-4308-9916-0EBF41CAAB98}" destId="{7BAD64CB-9B7B-4368-88BC-957559E155D3}" srcOrd="1" destOrd="0" parTransId="{5F36D97E-1CA1-4755-8BFE-47B510F0C43B}" sibTransId="{B2B12C25-2218-4C08-B9A4-D1D707FA30C2}"/>
    <dgm:cxn modelId="{2244B793-D2AA-4105-BB38-4BCC3C294BFF}" type="presParOf" srcId="{2CC85B41-0969-457E-AFFD-9EEFCCFFDBD7}" destId="{71A9DFAF-9C70-493C-B92B-E6DC51B1222C}" srcOrd="0" destOrd="0" presId="urn:microsoft.com/office/officeart/2005/8/layout/vList2"/>
    <dgm:cxn modelId="{FFB95AC4-656D-48D3-80EF-A5534D47C65F}" type="presParOf" srcId="{2CC85B41-0969-457E-AFFD-9EEFCCFFDBD7}" destId="{2D9C6793-ECCB-4547-8ABC-E83DDBF7C51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879D11-8E2D-4C84-B6B5-A5CE977E52C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12D261-B9D7-4373-822C-EA7B83DA0343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Socio-cultural context of </a:t>
          </a:r>
          <a:r>
            <a:rPr lang="en-IN" dirty="0" err="1">
              <a:latin typeface="Bahnschrift SemiBold" panose="020B0502040204020203" pitchFamily="34" charset="0"/>
            </a:rPr>
            <a:t>MSRI</a:t>
          </a:r>
          <a:endParaRPr lang="en-IN" dirty="0">
            <a:latin typeface="Bahnschrift SemiBold" panose="020B0502040204020203" pitchFamily="34" charset="0"/>
          </a:endParaRPr>
        </a:p>
      </dgm:t>
    </dgm:pt>
    <dgm:pt modelId="{F7E464F6-59DF-4E42-987F-6029BB92F5E9}" type="sibTrans" cxnId="{BB635D5F-069B-4CF5-A917-71814CA2EEE8}">
      <dgm:prSet/>
      <dgm:spPr/>
      <dgm:t>
        <a:bodyPr/>
        <a:lstStyle/>
        <a:p>
          <a:endParaRPr lang="en-IN"/>
        </a:p>
      </dgm:t>
    </dgm:pt>
    <dgm:pt modelId="{84C70991-4622-4A98-ADE7-F9C480E074C7}" type="parTrans" cxnId="{BB635D5F-069B-4CF5-A917-71814CA2EEE8}">
      <dgm:prSet/>
      <dgm:spPr/>
      <dgm:t>
        <a:bodyPr/>
        <a:lstStyle/>
        <a:p>
          <a:endParaRPr lang="en-IN"/>
        </a:p>
      </dgm:t>
    </dgm:pt>
    <dgm:pt modelId="{17BB9A7B-4204-40EF-A072-E281F28C22E0}">
      <dgm:prSet/>
      <dgm:spPr/>
      <dgm:t>
        <a:bodyPr/>
        <a:lstStyle/>
        <a:p>
          <a:r>
            <a:rPr lang="en-IN" dirty="0" err="1">
              <a:latin typeface="Bahnschrift SemiBold" panose="020B0502040204020203" pitchFamily="34" charset="0"/>
            </a:rPr>
            <a:t>1930s</a:t>
          </a:r>
          <a:r>
            <a:rPr lang="en-IN" dirty="0">
              <a:latin typeface="Bahnschrift SemiBold" panose="020B0502040204020203" pitchFamily="34" charset="0"/>
            </a:rPr>
            <a:t> a period of the Great Depression in the US – “greatest single historical crisis in institutional basis of the traditional male role of breadwinner job” (</a:t>
          </a:r>
          <a:r>
            <a:rPr lang="en-IN" dirty="0" err="1">
              <a:latin typeface="Bahnschrift SemiBold" panose="020B0502040204020203" pitchFamily="34" charset="0"/>
            </a:rPr>
            <a:t>Pleck</a:t>
          </a:r>
          <a:r>
            <a:rPr lang="en-IN" dirty="0">
              <a:latin typeface="Bahnschrift SemiBold" panose="020B0502040204020203" pitchFamily="34" charset="0"/>
            </a:rPr>
            <a:t>, 1981)</a:t>
          </a:r>
        </a:p>
      </dgm:t>
    </dgm:pt>
    <dgm:pt modelId="{3705687A-DA6A-4B43-ADA9-7DAFC908A7B3}" type="sibTrans" cxnId="{4D7A3D65-D8F3-4FF2-917A-D2D6AAFD295F}">
      <dgm:prSet/>
      <dgm:spPr/>
      <dgm:t>
        <a:bodyPr/>
        <a:lstStyle/>
        <a:p>
          <a:endParaRPr lang="en-IN"/>
        </a:p>
      </dgm:t>
    </dgm:pt>
    <dgm:pt modelId="{D91D1D96-A497-4782-B6A5-815364520C80}" type="parTrans" cxnId="{4D7A3D65-D8F3-4FF2-917A-D2D6AAFD295F}">
      <dgm:prSet/>
      <dgm:spPr/>
      <dgm:t>
        <a:bodyPr/>
        <a:lstStyle/>
        <a:p>
          <a:endParaRPr lang="en-IN"/>
        </a:p>
      </dgm:t>
    </dgm:pt>
    <dgm:pt modelId="{18771196-A3F2-4D5D-A500-CCFF241A5986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WW II and aftermath </a:t>
          </a:r>
        </a:p>
      </dgm:t>
    </dgm:pt>
    <dgm:pt modelId="{419EE4AB-59D1-4B30-B46B-0A9A6B7214B2}" type="sibTrans" cxnId="{0B9D25CE-B7A4-4D47-93D3-5F3DF77D0044}">
      <dgm:prSet/>
      <dgm:spPr/>
      <dgm:t>
        <a:bodyPr/>
        <a:lstStyle/>
        <a:p>
          <a:endParaRPr lang="en-IN"/>
        </a:p>
      </dgm:t>
    </dgm:pt>
    <dgm:pt modelId="{9835F025-DC3C-4C4C-B838-E380D93FFAB6}" type="parTrans" cxnId="{0B9D25CE-B7A4-4D47-93D3-5F3DF77D0044}">
      <dgm:prSet/>
      <dgm:spPr/>
      <dgm:t>
        <a:bodyPr/>
        <a:lstStyle/>
        <a:p>
          <a:endParaRPr lang="en-IN"/>
        </a:p>
      </dgm:t>
    </dgm:pt>
    <dgm:pt modelId="{29F66E21-B37B-41B2-9800-CAFE327B83EF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economic boom placed increasing demands on men to be good family providers through success in competitive economy</a:t>
          </a:r>
        </a:p>
      </dgm:t>
    </dgm:pt>
    <dgm:pt modelId="{D62A9EC2-80CE-4006-8F12-292668A95E27}" type="sibTrans" cxnId="{E60E2141-BA3E-488A-A00D-2D358EA5782E}">
      <dgm:prSet/>
      <dgm:spPr/>
      <dgm:t>
        <a:bodyPr/>
        <a:lstStyle/>
        <a:p>
          <a:endParaRPr lang="en-IN"/>
        </a:p>
      </dgm:t>
    </dgm:pt>
    <dgm:pt modelId="{42EE7023-9761-4D50-89D3-661EA2C20CD8}" type="parTrans" cxnId="{E60E2141-BA3E-488A-A00D-2D358EA5782E}">
      <dgm:prSet/>
      <dgm:spPr/>
      <dgm:t>
        <a:bodyPr/>
        <a:lstStyle/>
        <a:p>
          <a:endParaRPr lang="en-IN"/>
        </a:p>
      </dgm:t>
    </dgm:pt>
    <dgm:pt modelId="{DB75BB84-9041-4730-9047-6C2A87E290CA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High incidence of emotional breakdowns in battle, physical and mental disqualification for recruitment – interpreted as failings of masculinity</a:t>
          </a:r>
        </a:p>
      </dgm:t>
    </dgm:pt>
    <dgm:pt modelId="{AEF6AF98-B8F1-40D8-8AD8-4A9F6E2B47CE}" type="sibTrans" cxnId="{0A19AE22-9515-4B8B-AD7F-3E112CD8C2EB}">
      <dgm:prSet/>
      <dgm:spPr/>
      <dgm:t>
        <a:bodyPr/>
        <a:lstStyle/>
        <a:p>
          <a:endParaRPr lang="en-IN"/>
        </a:p>
      </dgm:t>
    </dgm:pt>
    <dgm:pt modelId="{F27BB8B8-E7A2-4AF0-A7EB-335994BBF86D}" type="parTrans" cxnId="{0A19AE22-9515-4B8B-AD7F-3E112CD8C2EB}">
      <dgm:prSet/>
      <dgm:spPr/>
      <dgm:t>
        <a:bodyPr/>
        <a:lstStyle/>
        <a:p>
          <a:endParaRPr lang="en-IN"/>
        </a:p>
      </dgm:t>
    </dgm:pt>
    <dgm:pt modelId="{069A40C8-F7A1-4373-B774-8BBD5A9D7F6F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Increasing numbers of women in paid work force meant transformations in male-female relationships and negotiating new ways of relating to women</a:t>
          </a:r>
        </a:p>
      </dgm:t>
    </dgm:pt>
    <dgm:pt modelId="{ECD2622B-0AFC-448E-B50F-3C4D7F88A6A3}" type="sibTrans" cxnId="{E4EB854A-183E-4EAF-B2EE-9D7D32993C6B}">
      <dgm:prSet/>
      <dgm:spPr/>
      <dgm:t>
        <a:bodyPr/>
        <a:lstStyle/>
        <a:p>
          <a:endParaRPr lang="en-IN"/>
        </a:p>
      </dgm:t>
    </dgm:pt>
    <dgm:pt modelId="{7FF6099A-A6F0-466A-80E6-7A06C2514E26}" type="parTrans" cxnId="{E4EB854A-183E-4EAF-B2EE-9D7D32993C6B}">
      <dgm:prSet/>
      <dgm:spPr/>
      <dgm:t>
        <a:bodyPr/>
        <a:lstStyle/>
        <a:p>
          <a:endParaRPr lang="en-IN"/>
        </a:p>
      </dgm:t>
    </dgm:pt>
    <dgm:pt modelId="{C934F234-F1DF-4F6B-9E34-B9AE12894A62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Post-war spurt in divorce rates reflected this mismatch </a:t>
          </a:r>
        </a:p>
      </dgm:t>
    </dgm:pt>
    <dgm:pt modelId="{FA5C7D2C-63EA-4D72-9518-4AC32BE93D3B}" type="sibTrans" cxnId="{91B291B3-E8F7-40F0-8CCB-0D66219E0A15}">
      <dgm:prSet/>
      <dgm:spPr/>
      <dgm:t>
        <a:bodyPr/>
        <a:lstStyle/>
        <a:p>
          <a:endParaRPr lang="en-IN"/>
        </a:p>
      </dgm:t>
    </dgm:pt>
    <dgm:pt modelId="{7FDC2562-15F6-4878-A155-09965820DAF8}" type="parTrans" cxnId="{91B291B3-E8F7-40F0-8CCB-0D66219E0A15}">
      <dgm:prSet/>
      <dgm:spPr/>
      <dgm:t>
        <a:bodyPr/>
        <a:lstStyle/>
        <a:p>
          <a:endParaRPr lang="en-IN"/>
        </a:p>
      </dgm:t>
    </dgm:pt>
    <dgm:pt modelId="{BD723D92-81CC-40E5-BA55-DF1E1A3CAC0C}" type="pres">
      <dgm:prSet presAssocID="{1E879D11-8E2D-4C84-B6B5-A5CE977E52C0}" presName="linear" presStyleCnt="0">
        <dgm:presLayoutVars>
          <dgm:animLvl val="lvl"/>
          <dgm:resizeHandles val="exact"/>
        </dgm:presLayoutVars>
      </dgm:prSet>
      <dgm:spPr/>
    </dgm:pt>
    <dgm:pt modelId="{DB84A822-CE65-401D-9A81-C75B598FC92D}" type="pres">
      <dgm:prSet presAssocID="{A112D261-B9D7-4373-822C-EA7B83DA0343}" presName="parentText" presStyleLbl="node1" presStyleIdx="0" presStyleCnt="1" custLinFactNeighborX="47" custLinFactNeighborY="-5891">
        <dgm:presLayoutVars>
          <dgm:chMax val="0"/>
          <dgm:bulletEnabled val="1"/>
        </dgm:presLayoutVars>
      </dgm:prSet>
      <dgm:spPr/>
    </dgm:pt>
    <dgm:pt modelId="{71093F85-E746-4614-9F8E-DCB9DD8453A9}" type="pres">
      <dgm:prSet presAssocID="{A112D261-B9D7-4373-822C-EA7B83DA0343}" presName="childText" presStyleLbl="revTx" presStyleIdx="0" presStyleCnt="1" custScaleX="99757" custScaleY="107960">
        <dgm:presLayoutVars>
          <dgm:bulletEnabled val="1"/>
        </dgm:presLayoutVars>
      </dgm:prSet>
      <dgm:spPr/>
    </dgm:pt>
  </dgm:ptLst>
  <dgm:cxnLst>
    <dgm:cxn modelId="{0A19AE22-9515-4B8B-AD7F-3E112CD8C2EB}" srcId="{18771196-A3F2-4D5D-A500-CCFF241A5986}" destId="{DB75BB84-9041-4730-9047-6C2A87E290CA}" srcOrd="1" destOrd="0" parTransId="{F27BB8B8-E7A2-4AF0-A7EB-335994BBF86D}" sibTransId="{AEF6AF98-B8F1-40D8-8AD8-4A9F6E2B47CE}"/>
    <dgm:cxn modelId="{BB635D5F-069B-4CF5-A917-71814CA2EEE8}" srcId="{1E879D11-8E2D-4C84-B6B5-A5CE977E52C0}" destId="{A112D261-B9D7-4373-822C-EA7B83DA0343}" srcOrd="0" destOrd="0" parTransId="{84C70991-4622-4A98-ADE7-F9C480E074C7}" sibTransId="{F7E464F6-59DF-4E42-987F-6029BB92F5E9}"/>
    <dgm:cxn modelId="{E60E2141-BA3E-488A-A00D-2D358EA5782E}" srcId="{18771196-A3F2-4D5D-A500-CCFF241A5986}" destId="{29F66E21-B37B-41B2-9800-CAFE327B83EF}" srcOrd="0" destOrd="0" parTransId="{42EE7023-9761-4D50-89D3-661EA2C20CD8}" sibTransId="{D62A9EC2-80CE-4006-8F12-292668A95E27}"/>
    <dgm:cxn modelId="{4D7A3D65-D8F3-4FF2-917A-D2D6AAFD295F}" srcId="{A112D261-B9D7-4373-822C-EA7B83DA0343}" destId="{17BB9A7B-4204-40EF-A072-E281F28C22E0}" srcOrd="0" destOrd="0" parTransId="{D91D1D96-A497-4782-B6A5-815364520C80}" sibTransId="{3705687A-DA6A-4B43-ADA9-7DAFC908A7B3}"/>
    <dgm:cxn modelId="{E4EB854A-183E-4EAF-B2EE-9D7D32993C6B}" srcId="{18771196-A3F2-4D5D-A500-CCFF241A5986}" destId="{069A40C8-F7A1-4373-B774-8BBD5A9D7F6F}" srcOrd="2" destOrd="0" parTransId="{7FF6099A-A6F0-466A-80E6-7A06C2514E26}" sibTransId="{ECD2622B-0AFC-448E-B50F-3C4D7F88A6A3}"/>
    <dgm:cxn modelId="{0520BA82-319C-471E-8A60-7B20E07A9FED}" type="presOf" srcId="{C934F234-F1DF-4F6B-9E34-B9AE12894A62}" destId="{71093F85-E746-4614-9F8E-DCB9DD8453A9}" srcOrd="0" destOrd="5" presId="urn:microsoft.com/office/officeart/2005/8/layout/vList2"/>
    <dgm:cxn modelId="{E7BFF384-8D54-439D-8C79-237BA810F8D8}" type="presOf" srcId="{DB75BB84-9041-4730-9047-6C2A87E290CA}" destId="{71093F85-E746-4614-9F8E-DCB9DD8453A9}" srcOrd="0" destOrd="3" presId="urn:microsoft.com/office/officeart/2005/8/layout/vList2"/>
    <dgm:cxn modelId="{90D46786-D6A4-46EE-8C54-02CE728628A1}" type="presOf" srcId="{A112D261-B9D7-4373-822C-EA7B83DA0343}" destId="{DB84A822-CE65-401D-9A81-C75B598FC92D}" srcOrd="0" destOrd="0" presId="urn:microsoft.com/office/officeart/2005/8/layout/vList2"/>
    <dgm:cxn modelId="{552F1DA5-E3A1-4F36-BF4D-21B8794CF6EF}" type="presOf" srcId="{1E879D11-8E2D-4C84-B6B5-A5CE977E52C0}" destId="{BD723D92-81CC-40E5-BA55-DF1E1A3CAC0C}" srcOrd="0" destOrd="0" presId="urn:microsoft.com/office/officeart/2005/8/layout/vList2"/>
    <dgm:cxn modelId="{91B291B3-E8F7-40F0-8CCB-0D66219E0A15}" srcId="{18771196-A3F2-4D5D-A500-CCFF241A5986}" destId="{C934F234-F1DF-4F6B-9E34-B9AE12894A62}" srcOrd="3" destOrd="0" parTransId="{7FDC2562-15F6-4878-A155-09965820DAF8}" sibTransId="{FA5C7D2C-63EA-4D72-9518-4AC32BE93D3B}"/>
    <dgm:cxn modelId="{23F00CBF-4751-4F00-AFA2-418D4BD1D911}" type="presOf" srcId="{17BB9A7B-4204-40EF-A072-E281F28C22E0}" destId="{71093F85-E746-4614-9F8E-DCB9DD8453A9}" srcOrd="0" destOrd="0" presId="urn:microsoft.com/office/officeart/2005/8/layout/vList2"/>
    <dgm:cxn modelId="{0B9D25CE-B7A4-4D47-93D3-5F3DF77D0044}" srcId="{A112D261-B9D7-4373-822C-EA7B83DA0343}" destId="{18771196-A3F2-4D5D-A500-CCFF241A5986}" srcOrd="1" destOrd="0" parTransId="{9835F025-DC3C-4C4C-B838-E380D93FFAB6}" sibTransId="{419EE4AB-59D1-4B30-B46B-0A9A6B7214B2}"/>
    <dgm:cxn modelId="{578BA1CE-18E3-4DF3-806C-1E5C28EF3845}" type="presOf" srcId="{18771196-A3F2-4D5D-A500-CCFF241A5986}" destId="{71093F85-E746-4614-9F8E-DCB9DD8453A9}" srcOrd="0" destOrd="1" presId="urn:microsoft.com/office/officeart/2005/8/layout/vList2"/>
    <dgm:cxn modelId="{63C40FD1-DD4B-4171-B293-983A6C64FC81}" type="presOf" srcId="{29F66E21-B37B-41B2-9800-CAFE327B83EF}" destId="{71093F85-E746-4614-9F8E-DCB9DD8453A9}" srcOrd="0" destOrd="2" presId="urn:microsoft.com/office/officeart/2005/8/layout/vList2"/>
    <dgm:cxn modelId="{B79D39E4-DCDF-42E5-ADA2-456640DEB88E}" type="presOf" srcId="{069A40C8-F7A1-4373-B774-8BBD5A9D7F6F}" destId="{71093F85-E746-4614-9F8E-DCB9DD8453A9}" srcOrd="0" destOrd="4" presId="urn:microsoft.com/office/officeart/2005/8/layout/vList2"/>
    <dgm:cxn modelId="{0E2B7BCD-6829-44A7-A676-2D188E95DA26}" type="presParOf" srcId="{BD723D92-81CC-40E5-BA55-DF1E1A3CAC0C}" destId="{DB84A822-CE65-401D-9A81-C75B598FC92D}" srcOrd="0" destOrd="0" presId="urn:microsoft.com/office/officeart/2005/8/layout/vList2"/>
    <dgm:cxn modelId="{AE6F7E40-65AC-4123-982D-64FB67B2F88E}" type="presParOf" srcId="{BD723D92-81CC-40E5-BA55-DF1E1A3CAC0C}" destId="{71093F85-E746-4614-9F8E-DCB9DD8453A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1A26B5-C297-4D22-B418-BC7BAC113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774B23-0BF2-465C-BB24-EAA66623DC84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Exaggerated and extreme masculine </a:t>
          </a:r>
          <a:r>
            <a:rPr lang="en-IN" dirty="0" err="1">
              <a:latin typeface="Bahnschrift SemiBold" panose="020B0502040204020203" pitchFamily="34" charset="0"/>
            </a:rPr>
            <a:t>behavior</a:t>
          </a:r>
          <a:r>
            <a:rPr lang="en-IN" dirty="0">
              <a:latin typeface="Bahnschrift SemiBold" panose="020B0502040204020203" pitchFamily="34" charset="0"/>
            </a:rPr>
            <a:t> </a:t>
          </a:r>
        </a:p>
      </dgm:t>
    </dgm:pt>
    <dgm:pt modelId="{3822CBCC-AF28-4117-B4DF-46EC66FE4C4D}" type="parTrans" cxnId="{DD32ECB0-00ED-47A2-856D-CDD01F09EF14}">
      <dgm:prSet/>
      <dgm:spPr/>
      <dgm:t>
        <a:bodyPr/>
        <a:lstStyle/>
        <a:p>
          <a:endParaRPr lang="en-IN"/>
        </a:p>
      </dgm:t>
    </dgm:pt>
    <dgm:pt modelId="{37DBA4EB-4A1C-4863-8419-03D1DEFD1D13}" type="sibTrans" cxnId="{DD32ECB0-00ED-47A2-856D-CDD01F09EF14}">
      <dgm:prSet/>
      <dgm:spPr/>
      <dgm:t>
        <a:bodyPr/>
        <a:lstStyle/>
        <a:p>
          <a:endParaRPr lang="en-IN"/>
        </a:p>
      </dgm:t>
    </dgm:pt>
    <dgm:pt modelId="{0822DB04-E057-45AE-BE66-4B949D46CE54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As a </a:t>
          </a:r>
          <a:r>
            <a:rPr lang="en-IN" dirty="0" err="1">
              <a:latin typeface="Bahnschrift SemiBold" panose="020B0502040204020203" pitchFamily="34" charset="0"/>
            </a:rPr>
            <a:t>defense</a:t>
          </a:r>
          <a:r>
            <a:rPr lang="en-IN" dirty="0">
              <a:latin typeface="Bahnschrift SemiBold" panose="020B0502040204020203" pitchFamily="34" charset="0"/>
            </a:rPr>
            <a:t> against the man’s unconscious feminine identification</a:t>
          </a:r>
        </a:p>
      </dgm:t>
    </dgm:pt>
    <dgm:pt modelId="{31BC9D27-31E8-45D6-AD09-BFFE80565163}" type="parTrans" cxnId="{C0EFCE72-698A-4B79-AEA5-0FC2ABA01520}">
      <dgm:prSet/>
      <dgm:spPr/>
      <dgm:t>
        <a:bodyPr/>
        <a:lstStyle/>
        <a:p>
          <a:endParaRPr lang="en-IN"/>
        </a:p>
      </dgm:t>
    </dgm:pt>
    <dgm:pt modelId="{32F4D944-5CA0-4B6C-B953-6C654244CDD0}" type="sibTrans" cxnId="{C0EFCE72-698A-4B79-AEA5-0FC2ABA01520}">
      <dgm:prSet/>
      <dgm:spPr/>
      <dgm:t>
        <a:bodyPr/>
        <a:lstStyle/>
        <a:p>
          <a:endParaRPr lang="en-IN"/>
        </a:p>
      </dgm:t>
    </dgm:pt>
    <dgm:pt modelId="{28E3F004-A7B9-4581-9A87-E3DB6BA088A0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Cultural context in Europe and the US in 20</a:t>
          </a:r>
          <a:r>
            <a:rPr lang="en-IN" baseline="30000" dirty="0">
              <a:latin typeface="Bahnschrift SemiBold" panose="020B0502040204020203" pitchFamily="34" charset="0"/>
            </a:rPr>
            <a:t>th</a:t>
          </a:r>
          <a:r>
            <a:rPr lang="en-IN" dirty="0">
              <a:latin typeface="Bahnschrift SemiBold" panose="020B0502040204020203" pitchFamily="34" charset="0"/>
            </a:rPr>
            <a:t> c. </a:t>
          </a:r>
        </a:p>
      </dgm:t>
    </dgm:pt>
    <dgm:pt modelId="{1790F7D3-F347-4A6B-8B96-EF64423F1BFA}" type="parTrans" cxnId="{39ED8A01-9DED-4374-AE66-7E12A23B87DF}">
      <dgm:prSet/>
      <dgm:spPr/>
      <dgm:t>
        <a:bodyPr/>
        <a:lstStyle/>
        <a:p>
          <a:endParaRPr lang="en-IN"/>
        </a:p>
      </dgm:t>
    </dgm:pt>
    <dgm:pt modelId="{FD4FFCCE-EED8-4BFE-B38A-5401EF03CE59}" type="sibTrans" cxnId="{39ED8A01-9DED-4374-AE66-7E12A23B87DF}">
      <dgm:prSet/>
      <dgm:spPr/>
      <dgm:t>
        <a:bodyPr/>
        <a:lstStyle/>
        <a:p>
          <a:endParaRPr lang="en-IN"/>
        </a:p>
      </dgm:t>
    </dgm:pt>
    <dgm:pt modelId="{BC6AA5D4-BFBD-437A-A03C-F5FD27BCD857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Wartime male aggression and blind obedience as tools of a fascist state to mask timidity with sadistic version of masculinity</a:t>
          </a:r>
        </a:p>
      </dgm:t>
    </dgm:pt>
    <dgm:pt modelId="{51F739D8-F192-441C-89A1-7E75E9D5FBAD}" type="parTrans" cxnId="{64823C56-C529-44FF-9890-223D9D443641}">
      <dgm:prSet/>
      <dgm:spPr/>
      <dgm:t>
        <a:bodyPr/>
        <a:lstStyle/>
        <a:p>
          <a:endParaRPr lang="en-IN"/>
        </a:p>
      </dgm:t>
    </dgm:pt>
    <dgm:pt modelId="{CA1E3EBE-C416-4D94-8ABB-8059B96DDB33}" type="sibTrans" cxnId="{64823C56-C529-44FF-9890-223D9D443641}">
      <dgm:prSet/>
      <dgm:spPr/>
      <dgm:t>
        <a:bodyPr/>
        <a:lstStyle/>
        <a:p>
          <a:endParaRPr lang="en-IN"/>
        </a:p>
      </dgm:t>
    </dgm:pt>
    <dgm:pt modelId="{CBEA0A94-C15B-4181-A258-40ADDADA963E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Adorno et al </a:t>
          </a:r>
          <a:r>
            <a:rPr lang="en-IN" i="1" dirty="0">
              <a:latin typeface="Bahnschrift SemiBold" panose="020B0502040204020203" pitchFamily="34" charset="0"/>
            </a:rPr>
            <a:t>The Authoritarian Personality</a:t>
          </a:r>
          <a:r>
            <a:rPr lang="en-IN" dirty="0">
              <a:latin typeface="Bahnschrift SemiBold" panose="020B0502040204020203" pitchFamily="34" charset="0"/>
            </a:rPr>
            <a:t> (1950)</a:t>
          </a:r>
        </a:p>
      </dgm:t>
    </dgm:pt>
    <dgm:pt modelId="{0C4691BC-1EA5-4876-B7C5-D8CE062BD14F}" type="parTrans" cxnId="{4457CB26-CE27-4E55-9C2E-A82CC84BAE12}">
      <dgm:prSet/>
      <dgm:spPr/>
      <dgm:t>
        <a:bodyPr/>
        <a:lstStyle/>
        <a:p>
          <a:endParaRPr lang="en-IN"/>
        </a:p>
      </dgm:t>
    </dgm:pt>
    <dgm:pt modelId="{13D8EB0B-AE75-40F3-AB64-6C3273571CF0}" type="sibTrans" cxnId="{4457CB26-CE27-4E55-9C2E-A82CC84BAE12}">
      <dgm:prSet/>
      <dgm:spPr/>
      <dgm:t>
        <a:bodyPr/>
        <a:lstStyle/>
        <a:p>
          <a:endParaRPr lang="en-IN"/>
        </a:p>
      </dgm:t>
    </dgm:pt>
    <dgm:pt modelId="{062ADFD1-E59E-4A69-98F9-B73426532732}">
      <dgm:prSet/>
      <dgm:spPr/>
      <dgm:t>
        <a:bodyPr/>
        <a:lstStyle/>
        <a:p>
          <a:r>
            <a:rPr lang="en-IN" dirty="0">
              <a:latin typeface="Bahnschrift SemiBold" panose="020B0502040204020203" pitchFamily="34" charset="0"/>
            </a:rPr>
            <a:t>Walter Langer </a:t>
          </a:r>
          <a:r>
            <a:rPr lang="en-IN" i="1" dirty="0">
              <a:latin typeface="Bahnschrift SemiBold" panose="020B0502040204020203" pitchFamily="34" charset="0"/>
            </a:rPr>
            <a:t>The Mind of Adolf Hitler</a:t>
          </a:r>
          <a:r>
            <a:rPr lang="en-IN" dirty="0">
              <a:latin typeface="Bahnschrift SemiBold" panose="020B0502040204020203" pitchFamily="34" charset="0"/>
            </a:rPr>
            <a:t> (1972)</a:t>
          </a:r>
        </a:p>
      </dgm:t>
    </dgm:pt>
    <dgm:pt modelId="{3BA2B40E-77A3-4E7D-B612-5AB1D7170358}" type="parTrans" cxnId="{33D3BDFB-EB78-4162-93F1-850A7BE662C3}">
      <dgm:prSet/>
      <dgm:spPr/>
      <dgm:t>
        <a:bodyPr/>
        <a:lstStyle/>
        <a:p>
          <a:endParaRPr lang="en-IN"/>
        </a:p>
      </dgm:t>
    </dgm:pt>
    <dgm:pt modelId="{E472F7CE-ACEC-4306-97A7-24D230AB60E9}" type="sibTrans" cxnId="{33D3BDFB-EB78-4162-93F1-850A7BE662C3}">
      <dgm:prSet/>
      <dgm:spPr/>
      <dgm:t>
        <a:bodyPr/>
        <a:lstStyle/>
        <a:p>
          <a:endParaRPr lang="en-IN"/>
        </a:p>
      </dgm:t>
    </dgm:pt>
    <dgm:pt modelId="{CE0FF920-C2C6-4CCB-8FC3-0D31767ECB7E}" type="pres">
      <dgm:prSet presAssocID="{C81A26B5-C297-4D22-B418-BC7BAC113CE3}" presName="linear" presStyleCnt="0">
        <dgm:presLayoutVars>
          <dgm:animLvl val="lvl"/>
          <dgm:resizeHandles val="exact"/>
        </dgm:presLayoutVars>
      </dgm:prSet>
      <dgm:spPr/>
    </dgm:pt>
    <dgm:pt modelId="{9B2E3231-F09B-42F9-8DD8-B7D5D7FA24D8}" type="pres">
      <dgm:prSet presAssocID="{EF774B23-0BF2-465C-BB24-EAA66623DC84}" presName="parentText" presStyleLbl="node1" presStyleIdx="0" presStyleCnt="2" custLinFactNeighborY="-18650">
        <dgm:presLayoutVars>
          <dgm:chMax val="0"/>
          <dgm:bulletEnabled val="1"/>
        </dgm:presLayoutVars>
      </dgm:prSet>
      <dgm:spPr/>
    </dgm:pt>
    <dgm:pt modelId="{A4B34E14-D10A-433E-9A28-ABEE28C6C80E}" type="pres">
      <dgm:prSet presAssocID="{EF774B23-0BF2-465C-BB24-EAA66623DC84}" presName="childText" presStyleLbl="revTx" presStyleIdx="0" presStyleCnt="2" custLinFactNeighborY="-8600">
        <dgm:presLayoutVars>
          <dgm:bulletEnabled val="1"/>
        </dgm:presLayoutVars>
      </dgm:prSet>
      <dgm:spPr/>
    </dgm:pt>
    <dgm:pt modelId="{A6C085F1-F02B-4ACF-BE0B-F279AA00FC8E}" type="pres">
      <dgm:prSet presAssocID="{28E3F004-A7B9-4581-9A87-E3DB6BA088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403A74-A811-4D5F-A5C4-B7FA65586C6E}" type="pres">
      <dgm:prSet presAssocID="{28E3F004-A7B9-4581-9A87-E3DB6BA088A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9ED8A01-9DED-4374-AE66-7E12A23B87DF}" srcId="{C81A26B5-C297-4D22-B418-BC7BAC113CE3}" destId="{28E3F004-A7B9-4581-9A87-E3DB6BA088A0}" srcOrd="1" destOrd="0" parTransId="{1790F7D3-F347-4A6B-8B96-EF64423F1BFA}" sibTransId="{FD4FFCCE-EED8-4BFE-B38A-5401EF03CE59}"/>
    <dgm:cxn modelId="{4355451C-2DCE-4141-88A5-5037FC81DE18}" type="presOf" srcId="{BC6AA5D4-BFBD-437A-A03C-F5FD27BCD857}" destId="{36403A74-A811-4D5F-A5C4-B7FA65586C6E}" srcOrd="0" destOrd="0" presId="urn:microsoft.com/office/officeart/2005/8/layout/vList2"/>
    <dgm:cxn modelId="{4457CB26-CE27-4E55-9C2E-A82CC84BAE12}" srcId="{BC6AA5D4-BFBD-437A-A03C-F5FD27BCD857}" destId="{CBEA0A94-C15B-4181-A258-40ADDADA963E}" srcOrd="0" destOrd="0" parTransId="{0C4691BC-1EA5-4876-B7C5-D8CE062BD14F}" sibTransId="{13D8EB0B-AE75-40F3-AB64-6C3273571CF0}"/>
    <dgm:cxn modelId="{B61F6435-399A-4C26-9804-267D4A09E361}" type="presOf" srcId="{0822DB04-E057-45AE-BE66-4B949D46CE54}" destId="{A4B34E14-D10A-433E-9A28-ABEE28C6C80E}" srcOrd="0" destOrd="0" presId="urn:microsoft.com/office/officeart/2005/8/layout/vList2"/>
    <dgm:cxn modelId="{C0EFCE72-698A-4B79-AEA5-0FC2ABA01520}" srcId="{EF774B23-0BF2-465C-BB24-EAA66623DC84}" destId="{0822DB04-E057-45AE-BE66-4B949D46CE54}" srcOrd="0" destOrd="0" parTransId="{31BC9D27-31E8-45D6-AD09-BFFE80565163}" sibTransId="{32F4D944-5CA0-4B6C-B953-6C654244CDD0}"/>
    <dgm:cxn modelId="{64823C56-C529-44FF-9890-223D9D443641}" srcId="{28E3F004-A7B9-4581-9A87-E3DB6BA088A0}" destId="{BC6AA5D4-BFBD-437A-A03C-F5FD27BCD857}" srcOrd="0" destOrd="0" parTransId="{51F739D8-F192-441C-89A1-7E75E9D5FBAD}" sibTransId="{CA1E3EBE-C416-4D94-8ABB-8059B96DDB33}"/>
    <dgm:cxn modelId="{BA12AC7B-5B23-49DC-B9CB-F2D5D9E5EDAA}" type="presOf" srcId="{EF774B23-0BF2-465C-BB24-EAA66623DC84}" destId="{9B2E3231-F09B-42F9-8DD8-B7D5D7FA24D8}" srcOrd="0" destOrd="0" presId="urn:microsoft.com/office/officeart/2005/8/layout/vList2"/>
    <dgm:cxn modelId="{DD32ECB0-00ED-47A2-856D-CDD01F09EF14}" srcId="{C81A26B5-C297-4D22-B418-BC7BAC113CE3}" destId="{EF774B23-0BF2-465C-BB24-EAA66623DC84}" srcOrd="0" destOrd="0" parTransId="{3822CBCC-AF28-4117-B4DF-46EC66FE4C4D}" sibTransId="{37DBA4EB-4A1C-4863-8419-03D1DEFD1D13}"/>
    <dgm:cxn modelId="{C33161BA-C0A6-4384-88D1-812D53AEB981}" type="presOf" srcId="{C81A26B5-C297-4D22-B418-BC7BAC113CE3}" destId="{CE0FF920-C2C6-4CCB-8FC3-0D31767ECB7E}" srcOrd="0" destOrd="0" presId="urn:microsoft.com/office/officeart/2005/8/layout/vList2"/>
    <dgm:cxn modelId="{CA2857C4-5DBA-4D94-B0F9-2BC347793587}" type="presOf" srcId="{062ADFD1-E59E-4A69-98F9-B73426532732}" destId="{36403A74-A811-4D5F-A5C4-B7FA65586C6E}" srcOrd="0" destOrd="2" presId="urn:microsoft.com/office/officeart/2005/8/layout/vList2"/>
    <dgm:cxn modelId="{C3D4F6D5-C9FC-4B38-BF89-0AC9DC627CC4}" type="presOf" srcId="{28E3F004-A7B9-4581-9A87-E3DB6BA088A0}" destId="{A6C085F1-F02B-4ACF-BE0B-F279AA00FC8E}" srcOrd="0" destOrd="0" presId="urn:microsoft.com/office/officeart/2005/8/layout/vList2"/>
    <dgm:cxn modelId="{929F3FDB-4916-4451-8A40-C33BB77F38F6}" type="presOf" srcId="{CBEA0A94-C15B-4181-A258-40ADDADA963E}" destId="{36403A74-A811-4D5F-A5C4-B7FA65586C6E}" srcOrd="0" destOrd="1" presId="urn:microsoft.com/office/officeart/2005/8/layout/vList2"/>
    <dgm:cxn modelId="{33D3BDFB-EB78-4162-93F1-850A7BE662C3}" srcId="{BC6AA5D4-BFBD-437A-A03C-F5FD27BCD857}" destId="{062ADFD1-E59E-4A69-98F9-B73426532732}" srcOrd="1" destOrd="0" parTransId="{3BA2B40E-77A3-4E7D-B612-5AB1D7170358}" sibTransId="{E472F7CE-ACEC-4306-97A7-24D230AB60E9}"/>
    <dgm:cxn modelId="{9C895C26-4F03-4943-BA79-610007934E64}" type="presParOf" srcId="{CE0FF920-C2C6-4CCB-8FC3-0D31767ECB7E}" destId="{9B2E3231-F09B-42F9-8DD8-B7D5D7FA24D8}" srcOrd="0" destOrd="0" presId="urn:microsoft.com/office/officeart/2005/8/layout/vList2"/>
    <dgm:cxn modelId="{0E322253-58D8-495A-A549-8878D1CACBE0}" type="presParOf" srcId="{CE0FF920-C2C6-4CCB-8FC3-0D31767ECB7E}" destId="{A4B34E14-D10A-433E-9A28-ABEE28C6C80E}" srcOrd="1" destOrd="0" presId="urn:microsoft.com/office/officeart/2005/8/layout/vList2"/>
    <dgm:cxn modelId="{D15EA0B8-7A34-46C8-820D-1AE9FECBE511}" type="presParOf" srcId="{CE0FF920-C2C6-4CCB-8FC3-0D31767ECB7E}" destId="{A6C085F1-F02B-4ACF-BE0B-F279AA00FC8E}" srcOrd="2" destOrd="0" presId="urn:microsoft.com/office/officeart/2005/8/layout/vList2"/>
    <dgm:cxn modelId="{924A01B9-FA2A-4087-95DC-61468DF92B99}" type="presParOf" srcId="{CE0FF920-C2C6-4CCB-8FC3-0D31767ECB7E}" destId="{36403A74-A811-4D5F-A5C4-B7FA65586C6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4F3C81-3DA3-4612-B39F-BFAE2F9BB69B}" type="doc">
      <dgm:prSet loTypeId="urn:microsoft.com/office/officeart/2005/8/layout/vList5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7190FD32-7008-4082-9DB9-E7C77DECC7B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endParaRPr lang="en-IN" sz="2400" i="1" dirty="0">
            <a:latin typeface="Abadi" panose="020B0604020104020204" pitchFamily="34" charset="0"/>
          </a:endParaRPr>
        </a:p>
      </dgm:t>
    </dgm:pt>
    <dgm:pt modelId="{020A24BA-3184-4316-A08B-B438336BB807}" type="parTrans" cxnId="{81E10459-7A45-4F80-A351-DA543A2BE15A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5B7A45C6-80DC-4D2E-84E5-AD10EC358259}" type="sibTrans" cxnId="{81E10459-7A45-4F80-A351-DA543A2BE15A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E19F99C2-64F3-4D1B-8D84-2562613C31FA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i="0" dirty="0">
              <a:latin typeface="Abadi" panose="020B0604020104020204" pitchFamily="34" charset="0"/>
            </a:rPr>
            <a:t>Instrumental (task-oriented) associated with men</a:t>
          </a:r>
          <a:endParaRPr lang="en-IN" sz="2000" i="0" dirty="0">
            <a:latin typeface="Abadi" panose="020B0604020104020204" pitchFamily="34" charset="0"/>
          </a:endParaRPr>
        </a:p>
      </dgm:t>
    </dgm:pt>
    <dgm:pt modelId="{957FD4D5-E75C-4E1B-8247-C02A4B990A37}" type="parTrans" cxnId="{691351E8-384A-4BEF-96E5-5E87EC0F574C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FCBC32AB-8C6C-4042-9A6E-54F32A2AF72F}" type="sibTrans" cxnId="{691351E8-384A-4BEF-96E5-5E87EC0F574C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1115AE47-E35F-408A-A3B8-B87217160D6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i="0" dirty="0">
              <a:latin typeface="Abadi" panose="020B0604020104020204" pitchFamily="34" charset="0"/>
            </a:rPr>
            <a:t>Expressive (emotional warmth-oriented) associated with women</a:t>
          </a:r>
          <a:endParaRPr lang="en-IN" sz="2000" i="0" dirty="0">
            <a:latin typeface="Abadi" panose="020B0604020104020204" pitchFamily="34" charset="0"/>
          </a:endParaRPr>
        </a:p>
      </dgm:t>
    </dgm:pt>
    <dgm:pt modelId="{28073974-39C0-40E8-8A3F-9E012D34D114}" type="parTrans" cxnId="{47C35837-1BD1-4A62-AD1A-68150A27FF39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6D185BDB-6A3B-4EAF-9F31-E6C410797717}" type="sibTrans" cxnId="{47C35837-1BD1-4A62-AD1A-68150A27FF39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5E33E16A-0E69-4633-B112-415B92FCD30A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endParaRPr lang="en-IN" sz="2000" i="0" dirty="0">
            <a:latin typeface="Abadi" panose="020B0604020104020204" pitchFamily="34" charset="0"/>
          </a:endParaRPr>
        </a:p>
      </dgm:t>
    </dgm:pt>
    <dgm:pt modelId="{F3B1F94D-2444-4B8F-9BD5-33EB5A6F7806}" type="parTrans" cxnId="{B7F8CDEC-5F4E-4800-883C-47336BCCDB09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527B4F17-711F-44AF-B931-9502BF7D180D}" type="sibTrans" cxnId="{B7F8CDEC-5F4E-4800-883C-47336BCCDB09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9E5F6F56-2C50-4450-8693-B8466B81380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i="0" dirty="0">
              <a:latin typeface="Abadi" panose="020B0604020104020204" pitchFamily="34" charset="0"/>
            </a:rPr>
            <a:t>Aggressiveness, strength, competitiveness in men</a:t>
          </a:r>
          <a:endParaRPr lang="en-IN" sz="2000" i="0" dirty="0">
            <a:latin typeface="Abadi" panose="020B0604020104020204" pitchFamily="34" charset="0"/>
          </a:endParaRPr>
        </a:p>
      </dgm:t>
    </dgm:pt>
    <dgm:pt modelId="{25ABFE7C-1697-43CD-AE36-2F2897E7DDDB}" type="parTrans" cxnId="{394C3392-7391-4391-A23F-A0B0CC10482C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578BB733-C9F0-40F8-9B65-9DC31873D5E0}" type="sibTrans" cxnId="{394C3392-7391-4391-A23F-A0B0CC10482C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F8C7682B-A4E8-41EB-9E32-9A4407BFED0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i="0" dirty="0">
              <a:latin typeface="Abadi" panose="020B0604020104020204" pitchFamily="34" charset="0"/>
            </a:rPr>
            <a:t>Compliance, nurturance, cooperativeness in women</a:t>
          </a:r>
          <a:endParaRPr lang="en-IN" sz="2000" i="0" dirty="0">
            <a:latin typeface="Abadi" panose="020B0604020104020204" pitchFamily="34" charset="0"/>
          </a:endParaRPr>
        </a:p>
      </dgm:t>
    </dgm:pt>
    <dgm:pt modelId="{D2F9B21C-4C7B-4F6F-BD57-AE8141E3E724}" type="parTrans" cxnId="{DF902EC0-8DFF-402A-AE1F-34DDF294FBDB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B4A0BF56-43F3-41F2-AC70-A2F6D2D15E02}" type="sibTrans" cxnId="{DF902EC0-8DFF-402A-AE1F-34DDF294FBDB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9726A55A-294C-4ED7-9FDD-A9E13AABEC2D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endParaRPr lang="en-IN" sz="2000" i="0" dirty="0">
            <a:latin typeface="Abadi" panose="020B0604020104020204" pitchFamily="34" charset="0"/>
          </a:endParaRPr>
        </a:p>
      </dgm:t>
    </dgm:pt>
    <dgm:pt modelId="{7C851A4D-2CE7-4098-A0CE-49820863C77B}" type="parTrans" cxnId="{C904A80C-7710-416D-8E26-F1E09342BFAF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127FB66F-7F3E-4FEC-BFCF-78127A83F532}" type="sibTrans" cxnId="{C904A80C-7710-416D-8E26-F1E09342BFAF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84D44A75-FB73-49A0-A33C-B070185B7106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 sz="2000" i="0" dirty="0">
            <a:latin typeface="Abadi" panose="020B0604020104020204" pitchFamily="34" charset="0"/>
          </a:endParaRPr>
        </a:p>
      </dgm:t>
    </dgm:pt>
    <dgm:pt modelId="{BC98C2EC-C4A2-4F94-A9D3-142787177AC4}" type="parTrans" cxnId="{F45AEF48-8D3B-4CF8-8B23-363FE2550B6A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F1643828-3486-4496-919E-A99C116BF1E0}" type="sibTrans" cxnId="{F45AEF48-8D3B-4CF8-8B23-363FE2550B6A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18C08F61-2A29-4947-BDC7-6DD29FFCACA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i="0" dirty="0">
              <a:latin typeface="Abadi" panose="020B0604020104020204" pitchFamily="34" charset="0"/>
            </a:rPr>
            <a:t>I-E differentiation meant duality of masculine and feminine characteristics</a:t>
          </a:r>
          <a:endParaRPr lang="en-IN" sz="2000" i="0" dirty="0">
            <a:latin typeface="Abadi" panose="020B0604020104020204" pitchFamily="34" charset="0"/>
          </a:endParaRPr>
        </a:p>
      </dgm:t>
    </dgm:pt>
    <dgm:pt modelId="{BBD1E388-7EBC-49A2-B073-7757751C7250}" type="parTrans" cxnId="{DD105318-7AA7-4BB2-85ED-25A642B5AF21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ECD3CBAA-8988-4A45-8C57-D2A4CBA34B1F}" type="sibTrans" cxnId="{DD105318-7AA7-4BB2-85ED-25A642B5AF21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81AAED77-CFDD-41D1-9846-057D66E5F3C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i="0" dirty="0">
              <a:latin typeface="Abadi" panose="020B0604020104020204" pitchFamily="34" charset="0"/>
            </a:rPr>
            <a:t>Division of </a:t>
          </a:r>
          <a:r>
            <a:rPr lang="en-US" sz="2000" i="0" dirty="0" err="1">
              <a:latin typeface="Abadi" panose="020B0604020104020204" pitchFamily="34" charset="0"/>
            </a:rPr>
            <a:t>labour</a:t>
          </a:r>
          <a:r>
            <a:rPr lang="en-US" sz="2000" i="0" dirty="0">
              <a:latin typeface="Abadi" panose="020B0604020104020204" pitchFamily="34" charset="0"/>
            </a:rPr>
            <a:t> in nuclear family based on differentiation of two roles </a:t>
          </a:r>
          <a:endParaRPr lang="en-IN" sz="2000" i="0" dirty="0">
            <a:latin typeface="Abadi" panose="020B0604020104020204" pitchFamily="34" charset="0"/>
          </a:endParaRPr>
        </a:p>
      </dgm:t>
    </dgm:pt>
    <dgm:pt modelId="{F115257F-41A9-45D7-B331-0598B4B95687}" type="parTrans" cxnId="{851B8DB3-3624-4CEE-A8A9-B7DCFAF35E82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CF7DF09A-C8E0-4CF5-97EB-963BE9736D2F}" type="sibTrans" cxnId="{851B8DB3-3624-4CEE-A8A9-B7DCFAF35E82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9F4D7485-4DDD-45EF-9367-9BA96A271488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 sz="2400" i="1" dirty="0">
            <a:latin typeface="Abadi" panose="020B0604020104020204" pitchFamily="34" charset="0"/>
          </a:endParaRPr>
        </a:p>
        <a:p>
          <a:endParaRPr lang="en-IN" sz="2400" i="1" dirty="0">
            <a:latin typeface="Abadi" panose="020B0604020104020204" pitchFamily="34" charset="0"/>
          </a:endParaRPr>
        </a:p>
        <a:p>
          <a:r>
            <a:rPr lang="en-IN" sz="2400" b="1" i="0" dirty="0">
              <a:latin typeface="Abadi" panose="020B0604020104020204" pitchFamily="34" charset="0"/>
            </a:rPr>
            <a:t>Talcott Parsons </a:t>
          </a:r>
        </a:p>
        <a:p>
          <a:r>
            <a:rPr lang="en-IN" sz="2400" b="1" i="0" dirty="0">
              <a:latin typeface="Abadi" panose="020B0604020104020204" pitchFamily="34" charset="0"/>
            </a:rPr>
            <a:t>(1902-1979)</a:t>
          </a:r>
        </a:p>
        <a:p>
          <a:r>
            <a:rPr lang="en-IN" sz="2400" b="1" i="0" dirty="0">
              <a:latin typeface="Abadi" panose="020B0604020104020204" pitchFamily="34" charset="0"/>
            </a:rPr>
            <a:t>American sociologist</a:t>
          </a:r>
        </a:p>
      </dgm:t>
    </dgm:pt>
    <dgm:pt modelId="{787B1EB0-0C6B-43C7-BBE4-E28D5126E96C}" type="sibTrans" cxnId="{4F53FF33-67B9-4302-86B8-66A1E9837222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E8B1F16C-4F11-461C-A4D1-E91D928513D6}" type="parTrans" cxnId="{4F53FF33-67B9-4302-86B8-66A1E9837222}">
      <dgm:prSet/>
      <dgm:spPr/>
      <dgm:t>
        <a:bodyPr/>
        <a:lstStyle/>
        <a:p>
          <a:endParaRPr lang="en-IN" i="1">
            <a:latin typeface="Abadi" panose="020B0604020104020204" pitchFamily="34" charset="0"/>
          </a:endParaRPr>
        </a:p>
      </dgm:t>
    </dgm:pt>
    <dgm:pt modelId="{2E2218EF-FBB4-4A9A-B576-95B10EB7E96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000" i="0" dirty="0">
              <a:latin typeface="Abadi" panose="020B0604020104020204" pitchFamily="34" charset="0"/>
            </a:rPr>
            <a:t>Laid foundation for later conceptualization of ‘provider-protector’ and ‘nurturant’ roles for men and women</a:t>
          </a:r>
        </a:p>
      </dgm:t>
    </dgm:pt>
    <dgm:pt modelId="{959A18D1-F049-45D2-8887-587BF41BD5AF}" type="parTrans" cxnId="{E868B72B-7EAA-43FE-B93A-3EFB7A8A0511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4C7F9081-32BA-4728-8803-718336E04FC5}" type="sibTrans" cxnId="{E868B72B-7EAA-43FE-B93A-3EFB7A8A0511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146CCF94-B479-48BB-B858-FE3F8D94FC6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sz="2000" i="0" dirty="0">
              <a:latin typeface="Abadi" panose="020B0604020104020204" pitchFamily="34" charset="0"/>
            </a:rPr>
            <a:t>Rejected biological differences argument</a:t>
          </a:r>
        </a:p>
      </dgm:t>
    </dgm:pt>
    <dgm:pt modelId="{566E42E7-226F-4565-9F95-42A442EDADE9}" type="parTrans" cxnId="{4B182D9C-79D2-41D7-9A78-7E3A7134C874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1B6CE375-DD69-4007-9ACC-BD14B5A67FF9}" type="sibTrans" cxnId="{4B182D9C-79D2-41D7-9A78-7E3A7134C874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7E100004-1BB5-4A22-836D-E7FF51C2EFCD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000" i="0" dirty="0">
              <a:latin typeface="Abadi" panose="020B0604020104020204" pitchFamily="34" charset="0"/>
            </a:rPr>
            <a:t>How is this learnt?</a:t>
          </a:r>
        </a:p>
      </dgm:t>
    </dgm:pt>
    <dgm:pt modelId="{1E3BC0A4-E5F5-4F49-9079-7A5648E27B2F}" type="parTrans" cxnId="{DD8678C7-87EA-4B39-B381-375E442F3633}">
      <dgm:prSet/>
      <dgm:spPr/>
    </dgm:pt>
    <dgm:pt modelId="{B27B0C14-3EE6-4E71-A546-C5D582BD973B}" type="sibTrans" cxnId="{DD8678C7-87EA-4B39-B381-375E442F3633}">
      <dgm:prSet/>
      <dgm:spPr/>
    </dgm:pt>
    <dgm:pt modelId="{1874EFCC-5FCE-40A0-8CC9-BBD16A1ACE1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i="0" dirty="0">
              <a:latin typeface="Abadi" panose="020B0604020104020204" pitchFamily="34" charset="0"/>
            </a:rPr>
            <a:t>Gender socialization -- Children learn gender patterning of roles that is transmitted across generations </a:t>
          </a:r>
          <a:endParaRPr lang="en-IN" sz="2000" i="0" dirty="0">
            <a:latin typeface="Abadi" panose="020B0604020104020204" pitchFamily="34" charset="0"/>
          </a:endParaRPr>
        </a:p>
      </dgm:t>
    </dgm:pt>
    <dgm:pt modelId="{C68CD8DC-2A40-408D-B514-0B417BF6A00E}" type="parTrans" cxnId="{D52D5C05-6250-428A-8AF3-8833D3CBDD24}">
      <dgm:prSet/>
      <dgm:spPr/>
    </dgm:pt>
    <dgm:pt modelId="{07D04C24-02A4-4C1B-BC43-4A793762B69E}" type="sibTrans" cxnId="{D52D5C05-6250-428A-8AF3-8833D3CBDD24}">
      <dgm:prSet/>
      <dgm:spPr/>
    </dgm:pt>
    <dgm:pt modelId="{3506E9F6-BD29-4A30-9A41-7DFA4449379D}" type="pres">
      <dgm:prSet presAssocID="{EB4F3C81-3DA3-4612-B39F-BFAE2F9BB69B}" presName="Name0" presStyleCnt="0">
        <dgm:presLayoutVars>
          <dgm:dir/>
          <dgm:animLvl val="lvl"/>
          <dgm:resizeHandles val="exact"/>
        </dgm:presLayoutVars>
      </dgm:prSet>
      <dgm:spPr/>
    </dgm:pt>
    <dgm:pt modelId="{E5490969-667D-453D-8D9D-5FD2F14D08D3}" type="pres">
      <dgm:prSet presAssocID="{9F4D7485-4DDD-45EF-9367-9BA96A271488}" presName="linNode" presStyleCnt="0"/>
      <dgm:spPr/>
    </dgm:pt>
    <dgm:pt modelId="{3972C683-EBDD-425B-8AF9-148720721926}" type="pres">
      <dgm:prSet presAssocID="{9F4D7485-4DDD-45EF-9367-9BA96A271488}" presName="parentText" presStyleLbl="node1" presStyleIdx="0" presStyleCnt="1" custScaleX="102557" custScaleY="35975" custLinFactNeighborX="-896" custLinFactNeighborY="3241">
        <dgm:presLayoutVars>
          <dgm:chMax val="1"/>
          <dgm:bulletEnabled val="1"/>
        </dgm:presLayoutVars>
      </dgm:prSet>
      <dgm:spPr/>
    </dgm:pt>
    <dgm:pt modelId="{E0D2EA9F-88DA-4580-9DCD-576EA482551A}" type="pres">
      <dgm:prSet presAssocID="{9F4D7485-4DDD-45EF-9367-9BA96A271488}" presName="descendantText" presStyleLbl="alignAccFollowNode1" presStyleIdx="0" presStyleCnt="1" custScaleX="135779" custScaleY="107805" custLinFactNeighborX="-100" custLinFactNeighborY="8659">
        <dgm:presLayoutVars>
          <dgm:bulletEnabled val="1"/>
        </dgm:presLayoutVars>
      </dgm:prSet>
      <dgm:spPr/>
    </dgm:pt>
  </dgm:ptLst>
  <dgm:cxnLst>
    <dgm:cxn modelId="{E4468202-D492-4439-B4DE-C0EF674EEC5A}" type="presOf" srcId="{9E5F6F56-2C50-4450-8693-B8466B813808}" destId="{E0D2EA9F-88DA-4580-9DCD-576EA482551A}" srcOrd="0" destOrd="8" presId="urn:microsoft.com/office/officeart/2005/8/layout/vList5"/>
    <dgm:cxn modelId="{D52D5C05-6250-428A-8AF3-8833D3CBDD24}" srcId="{7E100004-1BB5-4A22-836D-E7FF51C2EFCD}" destId="{1874EFCC-5FCE-40A0-8CC9-BBD16A1ACE17}" srcOrd="0" destOrd="0" parTransId="{C68CD8DC-2A40-408D-B514-0B417BF6A00E}" sibTransId="{07D04C24-02A4-4C1B-BC43-4A793762B69E}"/>
    <dgm:cxn modelId="{C904A80C-7710-416D-8E26-F1E09342BFAF}" srcId="{9F4D7485-4DDD-45EF-9367-9BA96A271488}" destId="{9726A55A-294C-4ED7-9FDD-A9E13AABEC2D}" srcOrd="0" destOrd="0" parTransId="{7C851A4D-2CE7-4098-A0CE-49820863C77B}" sibTransId="{127FB66F-7F3E-4FEC-BFCF-78127A83F532}"/>
    <dgm:cxn modelId="{DD105318-7AA7-4BB2-85ED-25A642B5AF21}" srcId="{9F4D7485-4DDD-45EF-9367-9BA96A271488}" destId="{18C08F61-2A29-4947-BDC7-6DD29FFCACA5}" srcOrd="5" destOrd="0" parTransId="{BBD1E388-7EBC-49A2-B073-7757751C7250}" sibTransId="{ECD3CBAA-8988-4A45-8C57-D2A4CBA34B1F}"/>
    <dgm:cxn modelId="{E868B72B-7EAA-43FE-B93A-3EFB7A8A0511}" srcId="{18C08F61-2A29-4947-BDC7-6DD29FFCACA5}" destId="{2E2218EF-FBB4-4A9A-B576-95B10EB7E96C}" srcOrd="2" destOrd="0" parTransId="{959A18D1-F049-45D2-8887-587BF41BD5AF}" sibTransId="{4C7F9081-32BA-4728-8803-718336E04FC5}"/>
    <dgm:cxn modelId="{999EE131-1A0A-4255-BEDD-A09B661011AF}" type="presOf" srcId="{7E100004-1BB5-4A22-836D-E7FF51C2EFCD}" destId="{E0D2EA9F-88DA-4580-9DCD-576EA482551A}" srcOrd="0" destOrd="11" presId="urn:microsoft.com/office/officeart/2005/8/layout/vList5"/>
    <dgm:cxn modelId="{4F53FF33-67B9-4302-86B8-66A1E9837222}" srcId="{EB4F3C81-3DA3-4612-B39F-BFAE2F9BB69B}" destId="{9F4D7485-4DDD-45EF-9367-9BA96A271488}" srcOrd="0" destOrd="0" parTransId="{E8B1F16C-4F11-461C-A4D1-E91D928513D6}" sibTransId="{787B1EB0-0C6B-43C7-BBE4-E28D5126E96C}"/>
    <dgm:cxn modelId="{47C35837-1BD1-4A62-AD1A-68150A27FF39}" srcId="{81AAED77-CFDD-41D1-9846-057D66E5F3C7}" destId="{1115AE47-E35F-408A-A3B8-B87217160D67}" srcOrd="1" destOrd="0" parTransId="{28073974-39C0-40E8-8A3F-9E012D34D114}" sibTransId="{6D185BDB-6A3B-4EAF-9F31-E6C410797717}"/>
    <dgm:cxn modelId="{F6B39160-EA62-4E30-9266-B03C35EF15F2}" type="presOf" srcId="{18C08F61-2A29-4947-BDC7-6DD29FFCACA5}" destId="{E0D2EA9F-88DA-4580-9DCD-576EA482551A}" srcOrd="0" destOrd="7" presId="urn:microsoft.com/office/officeart/2005/8/layout/vList5"/>
    <dgm:cxn modelId="{7ADB6448-5008-4CA7-853B-62CA2FBCE751}" type="presOf" srcId="{146CCF94-B479-48BB-B858-FE3F8D94FC63}" destId="{E0D2EA9F-88DA-4580-9DCD-576EA482551A}" srcOrd="0" destOrd="1" presId="urn:microsoft.com/office/officeart/2005/8/layout/vList5"/>
    <dgm:cxn modelId="{F45AEF48-8D3B-4CF8-8B23-363FE2550B6A}" srcId="{9F4D7485-4DDD-45EF-9367-9BA96A271488}" destId="{84D44A75-FB73-49A0-A33C-B070185B7106}" srcOrd="4" destOrd="0" parTransId="{BC98C2EC-C4A2-4F94-A9D3-142787177AC4}" sibTransId="{F1643828-3486-4496-919E-A99C116BF1E0}"/>
    <dgm:cxn modelId="{2C8D5069-6C6E-4344-8969-B6D44F2CC8FC}" type="presOf" srcId="{84D44A75-FB73-49A0-A33C-B070185B7106}" destId="{E0D2EA9F-88DA-4580-9DCD-576EA482551A}" srcOrd="0" destOrd="6" presId="urn:microsoft.com/office/officeart/2005/8/layout/vList5"/>
    <dgm:cxn modelId="{DE5EA64E-9104-4754-A3B4-EE1D54770444}" type="presOf" srcId="{F8C7682B-A4E8-41EB-9E32-9A4407BFED07}" destId="{E0D2EA9F-88DA-4580-9DCD-576EA482551A}" srcOrd="0" destOrd="9" presId="urn:microsoft.com/office/officeart/2005/8/layout/vList5"/>
    <dgm:cxn modelId="{81E10459-7A45-4F80-A351-DA543A2BE15A}" srcId="{9F4D7485-4DDD-45EF-9367-9BA96A271488}" destId="{7190FD32-7008-4082-9DB9-E7C77DECC7BF}" srcOrd="7" destOrd="0" parTransId="{020A24BA-3184-4316-A08B-B438336BB807}" sibTransId="{5B7A45C6-80DC-4D2E-84E5-AD10EC358259}"/>
    <dgm:cxn modelId="{798E618A-004F-4D38-94C4-FBDCD7F820E4}" type="presOf" srcId="{9726A55A-294C-4ED7-9FDD-A9E13AABEC2D}" destId="{E0D2EA9F-88DA-4580-9DCD-576EA482551A}" srcOrd="0" destOrd="0" presId="urn:microsoft.com/office/officeart/2005/8/layout/vList5"/>
    <dgm:cxn modelId="{27AD378D-DA09-4050-86D5-A95D05715EED}" type="presOf" srcId="{9F4D7485-4DDD-45EF-9367-9BA96A271488}" destId="{3972C683-EBDD-425B-8AF9-148720721926}" srcOrd="0" destOrd="0" presId="urn:microsoft.com/office/officeart/2005/8/layout/vList5"/>
    <dgm:cxn modelId="{394C3392-7391-4391-A23F-A0B0CC10482C}" srcId="{18C08F61-2A29-4947-BDC7-6DD29FFCACA5}" destId="{9E5F6F56-2C50-4450-8693-B8466B813808}" srcOrd="0" destOrd="0" parTransId="{25ABFE7C-1697-43CD-AE36-2F2897E7DDDB}" sibTransId="{578BB733-C9F0-40F8-9B65-9DC31873D5E0}"/>
    <dgm:cxn modelId="{4B182D9C-79D2-41D7-9A78-7E3A7134C874}" srcId="{9F4D7485-4DDD-45EF-9367-9BA96A271488}" destId="{146CCF94-B479-48BB-B858-FE3F8D94FC63}" srcOrd="1" destOrd="0" parTransId="{566E42E7-226F-4565-9F95-42A442EDADE9}" sibTransId="{1B6CE375-DD69-4007-9ACC-BD14B5A67FF9}"/>
    <dgm:cxn modelId="{D952189F-013A-4861-B08E-ED2881DD4E83}" type="presOf" srcId="{E19F99C2-64F3-4D1B-8D84-2562613C31FA}" destId="{E0D2EA9F-88DA-4580-9DCD-576EA482551A}" srcOrd="0" destOrd="4" presId="urn:microsoft.com/office/officeart/2005/8/layout/vList5"/>
    <dgm:cxn modelId="{279C40AE-11BD-44AE-B72E-F5A59A35F20F}" type="presOf" srcId="{1874EFCC-5FCE-40A0-8CC9-BBD16A1ACE17}" destId="{E0D2EA9F-88DA-4580-9DCD-576EA482551A}" srcOrd="0" destOrd="12" presId="urn:microsoft.com/office/officeart/2005/8/layout/vList5"/>
    <dgm:cxn modelId="{A8F057B3-3C26-4B3D-B2E5-C707DB9E4B07}" type="presOf" srcId="{2E2218EF-FBB4-4A9A-B576-95B10EB7E96C}" destId="{E0D2EA9F-88DA-4580-9DCD-576EA482551A}" srcOrd="0" destOrd="10" presId="urn:microsoft.com/office/officeart/2005/8/layout/vList5"/>
    <dgm:cxn modelId="{851B8DB3-3624-4CEE-A8A9-B7DCFAF35E82}" srcId="{9F4D7485-4DDD-45EF-9367-9BA96A271488}" destId="{81AAED77-CFDD-41D1-9846-057D66E5F3C7}" srcOrd="3" destOrd="0" parTransId="{F115257F-41A9-45D7-B331-0598B4B95687}" sibTransId="{CF7DF09A-C8E0-4CF5-97EB-963BE9736D2F}"/>
    <dgm:cxn modelId="{612AF9BC-B4FD-41B6-A7BB-27ADE8C2D953}" type="presOf" srcId="{1115AE47-E35F-408A-A3B8-B87217160D67}" destId="{E0D2EA9F-88DA-4580-9DCD-576EA482551A}" srcOrd="0" destOrd="5" presId="urn:microsoft.com/office/officeart/2005/8/layout/vList5"/>
    <dgm:cxn modelId="{DF902EC0-8DFF-402A-AE1F-34DDF294FBDB}" srcId="{18C08F61-2A29-4947-BDC7-6DD29FFCACA5}" destId="{F8C7682B-A4E8-41EB-9E32-9A4407BFED07}" srcOrd="1" destOrd="0" parTransId="{D2F9B21C-4C7B-4F6F-BD57-AE8141E3E724}" sibTransId="{B4A0BF56-43F3-41F2-AC70-A2F6D2D15E02}"/>
    <dgm:cxn modelId="{91C574C2-F184-44B6-BCE7-F164857ECB57}" type="presOf" srcId="{7190FD32-7008-4082-9DB9-E7C77DECC7BF}" destId="{E0D2EA9F-88DA-4580-9DCD-576EA482551A}" srcOrd="0" destOrd="13" presId="urn:microsoft.com/office/officeart/2005/8/layout/vList5"/>
    <dgm:cxn modelId="{DD8678C7-87EA-4B39-B381-375E442F3633}" srcId="{9F4D7485-4DDD-45EF-9367-9BA96A271488}" destId="{7E100004-1BB5-4A22-836D-E7FF51C2EFCD}" srcOrd="6" destOrd="0" parTransId="{1E3BC0A4-E5F5-4F49-9079-7A5648E27B2F}" sibTransId="{B27B0C14-3EE6-4E71-A546-C5D582BD973B}"/>
    <dgm:cxn modelId="{86A03CDF-62A8-4403-BB41-6863445D7D84}" type="presOf" srcId="{5E33E16A-0E69-4633-B112-415B92FCD30A}" destId="{E0D2EA9F-88DA-4580-9DCD-576EA482551A}" srcOrd="0" destOrd="2" presId="urn:microsoft.com/office/officeart/2005/8/layout/vList5"/>
    <dgm:cxn modelId="{7CBD28E0-CAC7-4103-A62A-5F37D072FBBD}" type="presOf" srcId="{81AAED77-CFDD-41D1-9846-057D66E5F3C7}" destId="{E0D2EA9F-88DA-4580-9DCD-576EA482551A}" srcOrd="0" destOrd="3" presId="urn:microsoft.com/office/officeart/2005/8/layout/vList5"/>
    <dgm:cxn modelId="{691351E8-384A-4BEF-96E5-5E87EC0F574C}" srcId="{81AAED77-CFDD-41D1-9846-057D66E5F3C7}" destId="{E19F99C2-64F3-4D1B-8D84-2562613C31FA}" srcOrd="0" destOrd="0" parTransId="{957FD4D5-E75C-4E1B-8247-C02A4B990A37}" sibTransId="{FCBC32AB-8C6C-4042-9A6E-54F32A2AF72F}"/>
    <dgm:cxn modelId="{B7F8CDEC-5F4E-4800-883C-47336BCCDB09}" srcId="{9F4D7485-4DDD-45EF-9367-9BA96A271488}" destId="{5E33E16A-0E69-4633-B112-415B92FCD30A}" srcOrd="2" destOrd="0" parTransId="{F3B1F94D-2444-4B8F-9BD5-33EB5A6F7806}" sibTransId="{527B4F17-711F-44AF-B931-9502BF7D180D}"/>
    <dgm:cxn modelId="{13DF92F8-0EA2-4614-94FC-2EA63614CB08}" type="presOf" srcId="{EB4F3C81-3DA3-4612-B39F-BFAE2F9BB69B}" destId="{3506E9F6-BD29-4A30-9A41-7DFA4449379D}" srcOrd="0" destOrd="0" presId="urn:microsoft.com/office/officeart/2005/8/layout/vList5"/>
    <dgm:cxn modelId="{70BFC4B9-3CDA-463C-967E-0C3C2EC7A2C0}" type="presParOf" srcId="{3506E9F6-BD29-4A30-9A41-7DFA4449379D}" destId="{E5490969-667D-453D-8D9D-5FD2F14D08D3}" srcOrd="0" destOrd="0" presId="urn:microsoft.com/office/officeart/2005/8/layout/vList5"/>
    <dgm:cxn modelId="{698588F0-8ED8-48CB-9C80-9B021A0E5999}" type="presParOf" srcId="{E5490969-667D-453D-8D9D-5FD2F14D08D3}" destId="{3972C683-EBDD-425B-8AF9-148720721926}" srcOrd="0" destOrd="0" presId="urn:microsoft.com/office/officeart/2005/8/layout/vList5"/>
    <dgm:cxn modelId="{F8FB5BB3-F682-4BEF-BC9F-B8D0D1C2D17C}" type="presParOf" srcId="{E5490969-667D-453D-8D9D-5FD2F14D08D3}" destId="{E0D2EA9F-88DA-4580-9DCD-576EA48255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BC1176-E24E-4B10-8E35-AEDEDE60AB9D}" type="doc">
      <dgm:prSet loTypeId="urn:microsoft.com/office/officeart/2008/layout/LinedLis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F56BA363-D7A2-4F80-AE6F-46D680D10B2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pPr rtl="0"/>
          <a:endParaRPr lang="en-US" dirty="0">
            <a:latin typeface="Bahnschrift SemiBold" panose="020B0502040204020203" pitchFamily="34" charset="0"/>
          </a:endParaRPr>
        </a:p>
        <a:p>
          <a:pPr rtl="0"/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rPr>
            <a:t>Second-wave feminist movement in the West and changes since the 1960s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hnschrift SemiBold" panose="020B0502040204020203" pitchFamily="34" charset="0"/>
          </a:endParaRPr>
        </a:p>
      </dgm:t>
    </dgm:pt>
    <dgm:pt modelId="{8377110B-FBB4-46C0-8074-240441D7D905}" type="parTrans" cxnId="{0D5592F6-B6EB-4F85-8EEF-004C493291D3}">
      <dgm:prSet/>
      <dgm:spPr/>
      <dgm:t>
        <a:bodyPr/>
        <a:lstStyle/>
        <a:p>
          <a:endParaRPr lang="en-IN"/>
        </a:p>
      </dgm:t>
    </dgm:pt>
    <dgm:pt modelId="{9212390F-104F-47F7-9C59-6BE6B2919916}" type="sibTrans" cxnId="{0D5592F6-B6EB-4F85-8EEF-004C493291D3}">
      <dgm:prSet/>
      <dgm:spPr/>
      <dgm:t>
        <a:bodyPr/>
        <a:lstStyle/>
        <a:p>
          <a:endParaRPr lang="en-IN"/>
        </a:p>
      </dgm:t>
    </dgm:pt>
    <dgm:pt modelId="{B9DD6F64-6BAA-467F-A666-76F81123F10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>
              <a:latin typeface="Bahnschrift SemiBold" panose="020B0502040204020203" pitchFamily="34" charset="0"/>
            </a:rPr>
            <a:t>Increasing numbers of women in paid work force challenged traditional sexual division of </a:t>
          </a:r>
          <a:r>
            <a:rPr lang="en-US" sz="2400" dirty="0" err="1">
              <a:latin typeface="Bahnschrift SemiBold" panose="020B0502040204020203" pitchFamily="34" charset="0"/>
            </a:rPr>
            <a:t>labour</a:t>
          </a:r>
          <a:r>
            <a:rPr lang="en-US" sz="2400" dirty="0">
              <a:latin typeface="Bahnschrift SemiBold" panose="020B0502040204020203" pitchFamily="34" charset="0"/>
            </a:rPr>
            <a:t> and roles</a:t>
          </a:r>
          <a:endParaRPr lang="en-IN" sz="2400" dirty="0">
            <a:latin typeface="Bahnschrift SemiBold" panose="020B0502040204020203" pitchFamily="34" charset="0"/>
          </a:endParaRPr>
        </a:p>
      </dgm:t>
    </dgm:pt>
    <dgm:pt modelId="{384EF49A-E709-4D0B-A113-B3DDE012CE4F}" type="parTrans" cxnId="{1D04FEE2-2CA6-4A8F-8CBD-7B704E27ABD3}">
      <dgm:prSet/>
      <dgm:spPr/>
      <dgm:t>
        <a:bodyPr/>
        <a:lstStyle/>
        <a:p>
          <a:endParaRPr lang="en-IN"/>
        </a:p>
      </dgm:t>
    </dgm:pt>
    <dgm:pt modelId="{08152187-1560-46B2-A3FE-049A36A297AB}" type="sibTrans" cxnId="{1D04FEE2-2CA6-4A8F-8CBD-7B704E27ABD3}">
      <dgm:prSet/>
      <dgm:spPr/>
      <dgm:t>
        <a:bodyPr/>
        <a:lstStyle/>
        <a:p>
          <a:endParaRPr lang="en-IN"/>
        </a:p>
      </dgm:t>
    </dgm:pt>
    <dgm:pt modelId="{0E36BABC-B9CE-43A9-B476-5875DD1CC26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>
              <a:latin typeface="Bahnschrift SemiBold" panose="020B0502040204020203" pitchFamily="34" charset="0"/>
            </a:rPr>
            <a:t>Access to contraception</a:t>
          </a:r>
          <a:endParaRPr lang="en-IN" sz="2400" dirty="0">
            <a:latin typeface="Bahnschrift SemiBold" panose="020B0502040204020203" pitchFamily="34" charset="0"/>
          </a:endParaRPr>
        </a:p>
      </dgm:t>
    </dgm:pt>
    <dgm:pt modelId="{AFE52E3E-17BD-4251-AEDC-76F648A2EBE2}" type="parTrans" cxnId="{1D612025-E1DC-4D43-A787-5706DB669487}">
      <dgm:prSet/>
      <dgm:spPr/>
      <dgm:t>
        <a:bodyPr/>
        <a:lstStyle/>
        <a:p>
          <a:endParaRPr lang="en-IN"/>
        </a:p>
      </dgm:t>
    </dgm:pt>
    <dgm:pt modelId="{CB9EB4DC-7185-4E05-8E33-D27AA65E5DD9}" type="sibTrans" cxnId="{1D612025-E1DC-4D43-A787-5706DB669487}">
      <dgm:prSet/>
      <dgm:spPr/>
      <dgm:t>
        <a:bodyPr/>
        <a:lstStyle/>
        <a:p>
          <a:endParaRPr lang="en-IN"/>
        </a:p>
      </dgm:t>
    </dgm:pt>
    <dgm:pt modelId="{CB0DDC49-5E2E-4A56-AFC6-B59718E12837}">
      <dgm:prSet custT="1"/>
      <dgm:spPr/>
      <dgm:t>
        <a:bodyPr/>
        <a:lstStyle/>
        <a:p>
          <a:pPr rtl="0"/>
          <a:endParaRPr lang="en-IN" sz="2400" dirty="0"/>
        </a:p>
      </dgm:t>
    </dgm:pt>
    <dgm:pt modelId="{431BF197-282C-4513-B852-F72315C450F1}" type="parTrans" cxnId="{D1F6C156-16E6-4E9B-979A-60BB11A7C8FC}">
      <dgm:prSet/>
      <dgm:spPr/>
      <dgm:t>
        <a:bodyPr/>
        <a:lstStyle/>
        <a:p>
          <a:endParaRPr lang="en-IN"/>
        </a:p>
      </dgm:t>
    </dgm:pt>
    <dgm:pt modelId="{CD45368C-D7B3-461A-A70A-5210AC9C1EEF}" type="sibTrans" cxnId="{D1F6C156-16E6-4E9B-979A-60BB11A7C8FC}">
      <dgm:prSet/>
      <dgm:spPr/>
      <dgm:t>
        <a:bodyPr/>
        <a:lstStyle/>
        <a:p>
          <a:endParaRPr lang="en-IN"/>
        </a:p>
      </dgm:t>
    </dgm:pt>
    <dgm:pt modelId="{C4913F07-5718-4424-A137-06B70E34199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>
            <a:buNone/>
          </a:pPr>
          <a:r>
            <a:rPr lang="en-US" sz="2000" dirty="0">
              <a:latin typeface="Bahnschrift SemiBold" panose="020B0502040204020203" pitchFamily="34" charset="0"/>
            </a:rPr>
            <a:t>Key contribution of women’s/gender studies </a:t>
          </a:r>
        </a:p>
        <a:p>
          <a:pPr rtl="0">
            <a:buNone/>
          </a:pPr>
          <a:r>
            <a:rPr lang="en-US" sz="2000" dirty="0">
              <a:latin typeface="Bahnschrift SemiBold" panose="020B0502040204020203" pitchFamily="34" charset="0"/>
            </a:rPr>
            <a:t>	</a:t>
          </a:r>
          <a:r>
            <a:rPr lang="en-US" sz="2000" b="1" i="1" dirty="0">
              <a:latin typeface="Bahnschrift SemiBold" panose="020B0502040204020203" pitchFamily="34" charset="0"/>
            </a:rPr>
            <a:t>Relationship between gender and power </a:t>
          </a:r>
        </a:p>
        <a:p>
          <a:pPr rtl="0">
            <a:buNone/>
          </a:pPr>
          <a:r>
            <a:rPr lang="en-US" sz="2000" b="1" i="1" dirty="0">
              <a:latin typeface="Bahnschrift SemiBold" panose="020B0502040204020203" pitchFamily="34" charset="0"/>
            </a:rPr>
            <a:t>	Showed</a:t>
          </a:r>
          <a:r>
            <a:rPr lang="en-US" sz="2000" b="1" i="0" dirty="0">
              <a:latin typeface="Bahnschrift SemiBold" panose="020B0502040204020203" pitchFamily="34" charset="0"/>
            </a:rPr>
            <a:t>  how in patriarchal societies socio-economic advantage,  	privilege is in hands of men </a:t>
          </a:r>
          <a:r>
            <a:rPr lang="en-US" sz="2000" b="0" i="0" dirty="0">
              <a:latin typeface="Bahnschrift SemiBold" panose="020B0502040204020203" pitchFamily="34" charset="0"/>
            </a:rPr>
            <a:t> </a:t>
          </a:r>
        </a:p>
      </dgm:t>
    </dgm:pt>
    <dgm:pt modelId="{1F939EF8-C301-4C42-B128-DA725AAD9057}" type="parTrans" cxnId="{65B2148B-0746-4525-8CD7-0575AE7D8634}">
      <dgm:prSet/>
      <dgm:spPr/>
      <dgm:t>
        <a:bodyPr/>
        <a:lstStyle/>
        <a:p>
          <a:endParaRPr lang="en-IN"/>
        </a:p>
      </dgm:t>
    </dgm:pt>
    <dgm:pt modelId="{69FFA12F-088A-44BD-B592-E8D4B58DBDFC}" type="sibTrans" cxnId="{65B2148B-0746-4525-8CD7-0575AE7D8634}">
      <dgm:prSet/>
      <dgm:spPr/>
      <dgm:t>
        <a:bodyPr/>
        <a:lstStyle/>
        <a:p>
          <a:endParaRPr lang="en-IN"/>
        </a:p>
      </dgm:t>
    </dgm:pt>
    <dgm:pt modelId="{652B3D5B-42A7-42CA-8E47-0592D4A7EE51}">
      <dgm:prSet custT="1"/>
      <dgm:spPr/>
      <dgm:t>
        <a:bodyPr/>
        <a:lstStyle/>
        <a:p>
          <a:pPr rtl="0"/>
          <a:r>
            <a:rPr lang="en-US" sz="2400" dirty="0">
              <a:latin typeface="Bahnschrift SemiBold" panose="020B0502040204020203" pitchFamily="34" charset="0"/>
            </a:rPr>
            <a:t>Questioning of traditional understanding of what it is to be a man by gay rights movement </a:t>
          </a:r>
          <a:endParaRPr lang="en-IN" sz="2400" dirty="0">
            <a:latin typeface="Bahnschrift SemiBold" panose="020B0502040204020203" pitchFamily="34" charset="0"/>
          </a:endParaRPr>
        </a:p>
      </dgm:t>
    </dgm:pt>
    <dgm:pt modelId="{70B5B1F2-F82E-4F3A-AAD9-7A4566EA8BC7}" type="parTrans" cxnId="{84ED196D-42BB-49C6-969F-B4D2798BB547}">
      <dgm:prSet/>
      <dgm:spPr/>
      <dgm:t>
        <a:bodyPr/>
        <a:lstStyle/>
        <a:p>
          <a:endParaRPr lang="en-IN"/>
        </a:p>
      </dgm:t>
    </dgm:pt>
    <dgm:pt modelId="{01D92B38-2E90-4824-BAE2-F707191A787A}" type="sibTrans" cxnId="{84ED196D-42BB-49C6-969F-B4D2798BB547}">
      <dgm:prSet/>
      <dgm:spPr/>
      <dgm:t>
        <a:bodyPr/>
        <a:lstStyle/>
        <a:p>
          <a:endParaRPr lang="en-IN"/>
        </a:p>
      </dgm:t>
    </dgm:pt>
    <dgm:pt modelId="{36D36A48-AED9-443C-94A0-7A2CF4C54A0C}">
      <dgm:prSet/>
      <dgm:spPr/>
      <dgm:t>
        <a:bodyPr/>
        <a:lstStyle/>
        <a:p>
          <a:pPr rtl="0"/>
          <a:r>
            <a:rPr lang="en-US" dirty="0">
              <a:latin typeface="Bahnschrift SemiBold" panose="020B0502040204020203" pitchFamily="34" charset="0"/>
            </a:rPr>
            <a:t>Changes in women meant need for change in men too</a:t>
          </a:r>
          <a:endParaRPr lang="en-IN" dirty="0">
            <a:latin typeface="Bahnschrift SemiBold" panose="020B0502040204020203" pitchFamily="34" charset="0"/>
          </a:endParaRPr>
        </a:p>
      </dgm:t>
    </dgm:pt>
    <dgm:pt modelId="{F6F0E944-F87F-40A3-9F9F-B59C845B88D2}" type="parTrans" cxnId="{C846CB41-C725-4502-AEBD-A35EC3DDA88A}">
      <dgm:prSet/>
      <dgm:spPr/>
      <dgm:t>
        <a:bodyPr/>
        <a:lstStyle/>
        <a:p>
          <a:endParaRPr lang="en-IN"/>
        </a:p>
      </dgm:t>
    </dgm:pt>
    <dgm:pt modelId="{A2ED2E94-DB5E-4502-8E22-0DE1D132CEC1}" type="sibTrans" cxnId="{C846CB41-C725-4502-AEBD-A35EC3DDA88A}">
      <dgm:prSet/>
      <dgm:spPr/>
      <dgm:t>
        <a:bodyPr/>
        <a:lstStyle/>
        <a:p>
          <a:endParaRPr lang="en-IN"/>
        </a:p>
      </dgm:t>
    </dgm:pt>
    <dgm:pt modelId="{57B8DC92-4048-4DC7-BA6A-F1FDEFE67628}" type="pres">
      <dgm:prSet presAssocID="{A0BC1176-E24E-4B10-8E35-AEDEDE60AB9D}" presName="vert0" presStyleCnt="0">
        <dgm:presLayoutVars>
          <dgm:dir/>
          <dgm:animOne val="branch"/>
          <dgm:animLvl val="lvl"/>
        </dgm:presLayoutVars>
      </dgm:prSet>
      <dgm:spPr/>
    </dgm:pt>
    <dgm:pt modelId="{BCDA6101-D53F-47DD-9C8E-BB7BD12EF2A5}" type="pres">
      <dgm:prSet presAssocID="{F56BA363-D7A2-4F80-AE6F-46D680D10B2B}" presName="thickLine" presStyleLbl="alignNode1" presStyleIdx="0" presStyleCnt="1"/>
      <dgm:spPr/>
    </dgm:pt>
    <dgm:pt modelId="{0D5536E7-096C-4B82-B996-A6A3A4318FA6}" type="pres">
      <dgm:prSet presAssocID="{F56BA363-D7A2-4F80-AE6F-46D680D10B2B}" presName="horz1" presStyleCnt="0"/>
      <dgm:spPr/>
    </dgm:pt>
    <dgm:pt modelId="{9BF86275-5616-4BBA-8A16-D73391CB040F}" type="pres">
      <dgm:prSet presAssocID="{F56BA363-D7A2-4F80-AE6F-46D680D10B2B}" presName="tx1" presStyleLbl="revTx" presStyleIdx="0" presStyleCnt="7" custScaleX="135841" custScaleY="91111" custLinFactNeighborX="424" custLinFactNeighborY="4762"/>
      <dgm:spPr/>
    </dgm:pt>
    <dgm:pt modelId="{6EBC7249-4EDB-4454-8798-CD464CF68C5C}" type="pres">
      <dgm:prSet presAssocID="{F56BA363-D7A2-4F80-AE6F-46D680D10B2B}" presName="vert1" presStyleCnt="0"/>
      <dgm:spPr/>
    </dgm:pt>
    <dgm:pt modelId="{009DC422-5565-4733-BE56-B22D475D9680}" type="pres">
      <dgm:prSet presAssocID="{B9DD6F64-6BAA-467F-A666-76F81123F107}" presName="vertSpace2a" presStyleCnt="0"/>
      <dgm:spPr/>
    </dgm:pt>
    <dgm:pt modelId="{B2B419EF-CBD8-43A0-88FA-19AD6F6DC900}" type="pres">
      <dgm:prSet presAssocID="{B9DD6F64-6BAA-467F-A666-76F81123F107}" presName="horz2" presStyleCnt="0"/>
      <dgm:spPr/>
    </dgm:pt>
    <dgm:pt modelId="{D6126856-7DFB-4EC8-B01C-EEB84D5D67E8}" type="pres">
      <dgm:prSet presAssocID="{B9DD6F64-6BAA-467F-A666-76F81123F107}" presName="horzSpace2" presStyleCnt="0"/>
      <dgm:spPr/>
    </dgm:pt>
    <dgm:pt modelId="{91290C84-C47F-4E76-86F4-3A9E13F7D6FB}" type="pres">
      <dgm:prSet presAssocID="{B9DD6F64-6BAA-467F-A666-76F81123F107}" presName="tx2" presStyleLbl="revTx" presStyleIdx="1" presStyleCnt="7" custScaleX="99243" custScaleY="121188" custLinFactNeighborX="-37" custLinFactNeighborY="-9743"/>
      <dgm:spPr/>
    </dgm:pt>
    <dgm:pt modelId="{276509DB-7AC9-4CD4-B072-5C05B7875207}" type="pres">
      <dgm:prSet presAssocID="{B9DD6F64-6BAA-467F-A666-76F81123F107}" presName="vert2" presStyleCnt="0"/>
      <dgm:spPr/>
    </dgm:pt>
    <dgm:pt modelId="{CD8100B8-E5C4-4B9F-9992-00209A124DB5}" type="pres">
      <dgm:prSet presAssocID="{B9DD6F64-6BAA-467F-A666-76F81123F107}" presName="thinLine2b" presStyleLbl="callout" presStyleIdx="0" presStyleCnt="6"/>
      <dgm:spPr/>
    </dgm:pt>
    <dgm:pt modelId="{C3D11FEE-97B6-487B-A7C3-9A134C39A291}" type="pres">
      <dgm:prSet presAssocID="{B9DD6F64-6BAA-467F-A666-76F81123F107}" presName="vertSpace2b" presStyleCnt="0"/>
      <dgm:spPr/>
    </dgm:pt>
    <dgm:pt modelId="{20821680-5328-4D13-BA8D-D1F81C39A1E1}" type="pres">
      <dgm:prSet presAssocID="{0E36BABC-B9CE-43A9-B476-5875DD1CC26C}" presName="horz2" presStyleCnt="0"/>
      <dgm:spPr/>
    </dgm:pt>
    <dgm:pt modelId="{D2894B06-9798-4022-B8C8-ED061CB66A3C}" type="pres">
      <dgm:prSet presAssocID="{0E36BABC-B9CE-43A9-B476-5875DD1CC26C}" presName="horzSpace2" presStyleCnt="0"/>
      <dgm:spPr/>
    </dgm:pt>
    <dgm:pt modelId="{8F4E2F62-16EA-4B98-84D1-4A364B100CB7}" type="pres">
      <dgm:prSet presAssocID="{0E36BABC-B9CE-43A9-B476-5875DD1CC26C}" presName="tx2" presStyleLbl="revTx" presStyleIdx="2" presStyleCnt="7" custLinFactNeighborX="10" custLinFactNeighborY="10885"/>
      <dgm:spPr/>
    </dgm:pt>
    <dgm:pt modelId="{88954C36-F81C-4072-A3C1-5496B67731FD}" type="pres">
      <dgm:prSet presAssocID="{0E36BABC-B9CE-43A9-B476-5875DD1CC26C}" presName="vert2" presStyleCnt="0"/>
      <dgm:spPr/>
    </dgm:pt>
    <dgm:pt modelId="{3EAE6AAF-CD93-4711-B48E-CEB0C8BE5734}" type="pres">
      <dgm:prSet presAssocID="{0E36BABC-B9CE-43A9-B476-5875DD1CC26C}" presName="thinLine2b" presStyleLbl="callout" presStyleIdx="1" presStyleCnt="6" custLinFactY="-300000" custLinFactNeighborY="-352482"/>
      <dgm:spPr/>
    </dgm:pt>
    <dgm:pt modelId="{6DED950E-7DEC-4FAD-B43E-7AAC2A06CA18}" type="pres">
      <dgm:prSet presAssocID="{0E36BABC-B9CE-43A9-B476-5875DD1CC26C}" presName="vertSpace2b" presStyleCnt="0"/>
      <dgm:spPr/>
    </dgm:pt>
    <dgm:pt modelId="{7F6AB921-F978-43AF-9282-A434CB933C5F}" type="pres">
      <dgm:prSet presAssocID="{36D36A48-AED9-443C-94A0-7A2CF4C54A0C}" presName="horz2" presStyleCnt="0"/>
      <dgm:spPr/>
    </dgm:pt>
    <dgm:pt modelId="{769FB9F3-A33F-48D6-8898-AA8FA20D6B0B}" type="pres">
      <dgm:prSet presAssocID="{36D36A48-AED9-443C-94A0-7A2CF4C54A0C}" presName="horzSpace2" presStyleCnt="0"/>
      <dgm:spPr/>
    </dgm:pt>
    <dgm:pt modelId="{34B2891D-780D-4C54-A7F9-8DD119702EF4}" type="pres">
      <dgm:prSet presAssocID="{36D36A48-AED9-443C-94A0-7A2CF4C54A0C}" presName="tx2" presStyleLbl="revTx" presStyleIdx="3" presStyleCnt="7" custLinFactNeighborX="-221" custLinFactNeighborY="32562"/>
      <dgm:spPr/>
    </dgm:pt>
    <dgm:pt modelId="{C73056C8-D810-43C7-93EE-D6919F20CE73}" type="pres">
      <dgm:prSet presAssocID="{36D36A48-AED9-443C-94A0-7A2CF4C54A0C}" presName="vert2" presStyleCnt="0"/>
      <dgm:spPr/>
    </dgm:pt>
    <dgm:pt modelId="{C9C58E1E-1324-427E-A22F-3BB786812A1F}" type="pres">
      <dgm:prSet presAssocID="{36D36A48-AED9-443C-94A0-7A2CF4C54A0C}" presName="thinLine2b" presStyleLbl="callout" presStyleIdx="2" presStyleCnt="6"/>
      <dgm:spPr/>
    </dgm:pt>
    <dgm:pt modelId="{3B3DEAC3-142C-429A-BE46-D9D060BA293E}" type="pres">
      <dgm:prSet presAssocID="{36D36A48-AED9-443C-94A0-7A2CF4C54A0C}" presName="vertSpace2b" presStyleCnt="0"/>
      <dgm:spPr/>
    </dgm:pt>
    <dgm:pt modelId="{D2C991D7-4384-4BD1-82D1-3536700ED737}" type="pres">
      <dgm:prSet presAssocID="{CB0DDC49-5E2E-4A56-AFC6-B59718E12837}" presName="horz2" presStyleCnt="0"/>
      <dgm:spPr/>
    </dgm:pt>
    <dgm:pt modelId="{99024209-3070-4B3C-8E29-8B22B4ECA000}" type="pres">
      <dgm:prSet presAssocID="{CB0DDC49-5E2E-4A56-AFC6-B59718E12837}" presName="horzSpace2" presStyleCnt="0"/>
      <dgm:spPr/>
    </dgm:pt>
    <dgm:pt modelId="{D48EFCC2-2515-4BD9-B564-1B1004A62FBF}" type="pres">
      <dgm:prSet presAssocID="{CB0DDC49-5E2E-4A56-AFC6-B59718E12837}" presName="tx2" presStyleLbl="revTx" presStyleIdx="4" presStyleCnt="7" custLinFactNeighborX="-146" custLinFactNeighborY="-517"/>
      <dgm:spPr/>
    </dgm:pt>
    <dgm:pt modelId="{EE068970-7787-4FD9-8DCB-2EDF271378B7}" type="pres">
      <dgm:prSet presAssocID="{CB0DDC49-5E2E-4A56-AFC6-B59718E12837}" presName="vert2" presStyleCnt="0"/>
      <dgm:spPr/>
    </dgm:pt>
    <dgm:pt modelId="{C9F0F9EE-A3E7-451C-BED1-72328B6DF341}" type="pres">
      <dgm:prSet presAssocID="{CB0DDC49-5E2E-4A56-AFC6-B59718E12837}" presName="thinLine2b" presStyleLbl="callout" presStyleIdx="3" presStyleCnt="6" custLinFactY="-200000" custLinFactNeighborY="-295307"/>
      <dgm:spPr/>
    </dgm:pt>
    <dgm:pt modelId="{03C6147D-EF41-4333-9E09-EB0E4CCC6E1E}" type="pres">
      <dgm:prSet presAssocID="{CB0DDC49-5E2E-4A56-AFC6-B59718E12837}" presName="vertSpace2b" presStyleCnt="0"/>
      <dgm:spPr/>
    </dgm:pt>
    <dgm:pt modelId="{D9A525CC-36BF-48A2-8CDB-ABA086933FD1}" type="pres">
      <dgm:prSet presAssocID="{C4913F07-5718-4424-A137-06B70E341994}" presName="horz2" presStyleCnt="0"/>
      <dgm:spPr/>
    </dgm:pt>
    <dgm:pt modelId="{A5702250-5000-455E-B3C8-7491A0E7B3A3}" type="pres">
      <dgm:prSet presAssocID="{C4913F07-5718-4424-A137-06B70E341994}" presName="horzSpace2" presStyleCnt="0"/>
      <dgm:spPr/>
    </dgm:pt>
    <dgm:pt modelId="{6FE95F18-F053-4187-8894-88EE48944BFB}" type="pres">
      <dgm:prSet presAssocID="{C4913F07-5718-4424-A137-06B70E341994}" presName="tx2" presStyleLbl="revTx" presStyleIdx="5" presStyleCnt="7" custScaleX="102145" custScaleY="217196" custLinFactNeighborX="-1233" custLinFactNeighborY="-76661"/>
      <dgm:spPr/>
    </dgm:pt>
    <dgm:pt modelId="{ECBD8D5F-5059-4C9A-97A1-211D753BDFD8}" type="pres">
      <dgm:prSet presAssocID="{C4913F07-5718-4424-A137-06B70E341994}" presName="vert2" presStyleCnt="0"/>
      <dgm:spPr/>
    </dgm:pt>
    <dgm:pt modelId="{87C787AA-30C2-4B1F-B666-355FB6B2C968}" type="pres">
      <dgm:prSet presAssocID="{C4913F07-5718-4424-A137-06B70E341994}" presName="thinLine2b" presStyleLbl="callout" presStyleIdx="4" presStyleCnt="6"/>
      <dgm:spPr/>
    </dgm:pt>
    <dgm:pt modelId="{D518C61F-C6F2-40DF-9B5B-F0FBD21308F8}" type="pres">
      <dgm:prSet presAssocID="{C4913F07-5718-4424-A137-06B70E341994}" presName="vertSpace2b" presStyleCnt="0"/>
      <dgm:spPr/>
    </dgm:pt>
    <dgm:pt modelId="{169235B7-8708-4585-BBEF-916EF4D0E8D5}" type="pres">
      <dgm:prSet presAssocID="{652B3D5B-42A7-42CA-8E47-0592D4A7EE51}" presName="horz2" presStyleCnt="0"/>
      <dgm:spPr/>
    </dgm:pt>
    <dgm:pt modelId="{6CE898B9-641E-455F-8DD9-97BF6B396737}" type="pres">
      <dgm:prSet presAssocID="{652B3D5B-42A7-42CA-8E47-0592D4A7EE51}" presName="horzSpace2" presStyleCnt="0"/>
      <dgm:spPr/>
    </dgm:pt>
    <dgm:pt modelId="{C8EF6ED5-2292-47F6-8BB8-30E8B27B647E}" type="pres">
      <dgm:prSet presAssocID="{652B3D5B-42A7-42CA-8E47-0592D4A7EE51}" presName="tx2" presStyleLbl="revTx" presStyleIdx="6" presStyleCnt="7" custLinFactNeighborX="-372" custLinFactNeighborY="-65776"/>
      <dgm:spPr/>
    </dgm:pt>
    <dgm:pt modelId="{087DE1DA-A81A-4669-B5B8-637AE2CA3C5D}" type="pres">
      <dgm:prSet presAssocID="{652B3D5B-42A7-42CA-8E47-0592D4A7EE51}" presName="vert2" presStyleCnt="0"/>
      <dgm:spPr/>
    </dgm:pt>
    <dgm:pt modelId="{869B14CD-AEFB-4F9D-BC34-C3C70048A600}" type="pres">
      <dgm:prSet presAssocID="{652B3D5B-42A7-42CA-8E47-0592D4A7EE51}" presName="thinLine2b" presStyleLbl="callout" presStyleIdx="5" presStyleCnt="6"/>
      <dgm:spPr/>
    </dgm:pt>
    <dgm:pt modelId="{5F1082BE-7F0B-4F66-8BB9-316556E42B12}" type="pres">
      <dgm:prSet presAssocID="{652B3D5B-42A7-42CA-8E47-0592D4A7EE51}" presName="vertSpace2b" presStyleCnt="0"/>
      <dgm:spPr/>
    </dgm:pt>
  </dgm:ptLst>
  <dgm:cxnLst>
    <dgm:cxn modelId="{00CDAA13-7226-4038-AA72-F335517B5A35}" type="presOf" srcId="{C4913F07-5718-4424-A137-06B70E341994}" destId="{6FE95F18-F053-4187-8894-88EE48944BFB}" srcOrd="0" destOrd="0" presId="urn:microsoft.com/office/officeart/2008/layout/LinedList"/>
    <dgm:cxn modelId="{1D612025-E1DC-4D43-A787-5706DB669487}" srcId="{F56BA363-D7A2-4F80-AE6F-46D680D10B2B}" destId="{0E36BABC-B9CE-43A9-B476-5875DD1CC26C}" srcOrd="1" destOrd="0" parTransId="{AFE52E3E-17BD-4251-AEDC-76F648A2EBE2}" sibTransId="{CB9EB4DC-7185-4E05-8E33-D27AA65E5DD9}"/>
    <dgm:cxn modelId="{C846CB41-C725-4502-AEBD-A35EC3DDA88A}" srcId="{F56BA363-D7A2-4F80-AE6F-46D680D10B2B}" destId="{36D36A48-AED9-443C-94A0-7A2CF4C54A0C}" srcOrd="2" destOrd="0" parTransId="{F6F0E944-F87F-40A3-9F9F-B59C845B88D2}" sibTransId="{A2ED2E94-DB5E-4502-8E22-0DE1D132CEC1}"/>
    <dgm:cxn modelId="{84ED196D-42BB-49C6-969F-B4D2798BB547}" srcId="{F56BA363-D7A2-4F80-AE6F-46D680D10B2B}" destId="{652B3D5B-42A7-42CA-8E47-0592D4A7EE51}" srcOrd="5" destOrd="0" parTransId="{70B5B1F2-F82E-4F3A-AAD9-7A4566EA8BC7}" sibTransId="{01D92B38-2E90-4824-BAE2-F707191A787A}"/>
    <dgm:cxn modelId="{84095671-E848-47E1-9390-B908B0B84FA5}" type="presOf" srcId="{652B3D5B-42A7-42CA-8E47-0592D4A7EE51}" destId="{C8EF6ED5-2292-47F6-8BB8-30E8B27B647E}" srcOrd="0" destOrd="0" presId="urn:microsoft.com/office/officeart/2008/layout/LinedList"/>
    <dgm:cxn modelId="{562D1955-1E2C-4A76-91C1-89B56C90A964}" type="presOf" srcId="{B9DD6F64-6BAA-467F-A666-76F81123F107}" destId="{91290C84-C47F-4E76-86F4-3A9E13F7D6FB}" srcOrd="0" destOrd="0" presId="urn:microsoft.com/office/officeart/2008/layout/LinedList"/>
    <dgm:cxn modelId="{D1F6C156-16E6-4E9B-979A-60BB11A7C8FC}" srcId="{F56BA363-D7A2-4F80-AE6F-46D680D10B2B}" destId="{CB0DDC49-5E2E-4A56-AFC6-B59718E12837}" srcOrd="3" destOrd="0" parTransId="{431BF197-282C-4513-B852-F72315C450F1}" sibTransId="{CD45368C-D7B3-461A-A70A-5210AC9C1EEF}"/>
    <dgm:cxn modelId="{65B2148B-0746-4525-8CD7-0575AE7D8634}" srcId="{F56BA363-D7A2-4F80-AE6F-46D680D10B2B}" destId="{C4913F07-5718-4424-A137-06B70E341994}" srcOrd="4" destOrd="0" parTransId="{1F939EF8-C301-4C42-B128-DA725AAD9057}" sibTransId="{69FFA12F-088A-44BD-B592-E8D4B58DBDFC}"/>
    <dgm:cxn modelId="{F80924A0-7F4B-4198-91A3-6BD28FAB3285}" type="presOf" srcId="{F56BA363-D7A2-4F80-AE6F-46D680D10B2B}" destId="{9BF86275-5616-4BBA-8A16-D73391CB040F}" srcOrd="0" destOrd="0" presId="urn:microsoft.com/office/officeart/2008/layout/LinedList"/>
    <dgm:cxn modelId="{FA1582B3-C939-48E9-964B-8D46DBD9438A}" type="presOf" srcId="{A0BC1176-E24E-4B10-8E35-AEDEDE60AB9D}" destId="{57B8DC92-4048-4DC7-BA6A-F1FDEFE67628}" srcOrd="0" destOrd="0" presId="urn:microsoft.com/office/officeart/2008/layout/LinedList"/>
    <dgm:cxn modelId="{224536B9-067A-458F-9E3C-9E26159E2023}" type="presOf" srcId="{0E36BABC-B9CE-43A9-B476-5875DD1CC26C}" destId="{8F4E2F62-16EA-4B98-84D1-4A364B100CB7}" srcOrd="0" destOrd="0" presId="urn:microsoft.com/office/officeart/2008/layout/LinedList"/>
    <dgm:cxn modelId="{1D04FEE2-2CA6-4A8F-8CBD-7B704E27ABD3}" srcId="{F56BA363-D7A2-4F80-AE6F-46D680D10B2B}" destId="{B9DD6F64-6BAA-467F-A666-76F81123F107}" srcOrd="0" destOrd="0" parTransId="{384EF49A-E709-4D0B-A113-B3DDE012CE4F}" sibTransId="{08152187-1560-46B2-A3FE-049A36A297AB}"/>
    <dgm:cxn modelId="{98C284F1-E7FC-46DE-85E1-4CFA0936EBBE}" type="presOf" srcId="{CB0DDC49-5E2E-4A56-AFC6-B59718E12837}" destId="{D48EFCC2-2515-4BD9-B564-1B1004A62FBF}" srcOrd="0" destOrd="0" presId="urn:microsoft.com/office/officeart/2008/layout/LinedList"/>
    <dgm:cxn modelId="{6738BCF4-5957-4254-82EC-1D4567EE0FBF}" type="presOf" srcId="{36D36A48-AED9-443C-94A0-7A2CF4C54A0C}" destId="{34B2891D-780D-4C54-A7F9-8DD119702EF4}" srcOrd="0" destOrd="0" presId="urn:microsoft.com/office/officeart/2008/layout/LinedList"/>
    <dgm:cxn modelId="{0D5592F6-B6EB-4F85-8EEF-004C493291D3}" srcId="{A0BC1176-E24E-4B10-8E35-AEDEDE60AB9D}" destId="{F56BA363-D7A2-4F80-AE6F-46D680D10B2B}" srcOrd="0" destOrd="0" parTransId="{8377110B-FBB4-46C0-8074-240441D7D905}" sibTransId="{9212390F-104F-47F7-9C59-6BE6B2919916}"/>
    <dgm:cxn modelId="{9ED30B41-16EE-4518-B441-8A8D1097CD85}" type="presParOf" srcId="{57B8DC92-4048-4DC7-BA6A-F1FDEFE67628}" destId="{BCDA6101-D53F-47DD-9C8E-BB7BD12EF2A5}" srcOrd="0" destOrd="0" presId="urn:microsoft.com/office/officeart/2008/layout/LinedList"/>
    <dgm:cxn modelId="{69F36174-7527-4E38-B16C-AABD92B2D1AE}" type="presParOf" srcId="{57B8DC92-4048-4DC7-BA6A-F1FDEFE67628}" destId="{0D5536E7-096C-4B82-B996-A6A3A4318FA6}" srcOrd="1" destOrd="0" presId="urn:microsoft.com/office/officeart/2008/layout/LinedList"/>
    <dgm:cxn modelId="{8943D805-9BB8-4438-B315-F51BABAD7FD0}" type="presParOf" srcId="{0D5536E7-096C-4B82-B996-A6A3A4318FA6}" destId="{9BF86275-5616-4BBA-8A16-D73391CB040F}" srcOrd="0" destOrd="0" presId="urn:microsoft.com/office/officeart/2008/layout/LinedList"/>
    <dgm:cxn modelId="{0E31F6CE-43F9-4871-A789-E109E2864E1A}" type="presParOf" srcId="{0D5536E7-096C-4B82-B996-A6A3A4318FA6}" destId="{6EBC7249-4EDB-4454-8798-CD464CF68C5C}" srcOrd="1" destOrd="0" presId="urn:microsoft.com/office/officeart/2008/layout/LinedList"/>
    <dgm:cxn modelId="{48956F5B-B05B-4C13-A0F4-1BD25A5CAF3D}" type="presParOf" srcId="{6EBC7249-4EDB-4454-8798-CD464CF68C5C}" destId="{009DC422-5565-4733-BE56-B22D475D9680}" srcOrd="0" destOrd="0" presId="urn:microsoft.com/office/officeart/2008/layout/LinedList"/>
    <dgm:cxn modelId="{5BDF7D25-9876-43A4-BF9A-B347E451363D}" type="presParOf" srcId="{6EBC7249-4EDB-4454-8798-CD464CF68C5C}" destId="{B2B419EF-CBD8-43A0-88FA-19AD6F6DC900}" srcOrd="1" destOrd="0" presId="urn:microsoft.com/office/officeart/2008/layout/LinedList"/>
    <dgm:cxn modelId="{0D4959D7-A200-4E3C-BB06-63D945D4DF1D}" type="presParOf" srcId="{B2B419EF-CBD8-43A0-88FA-19AD6F6DC900}" destId="{D6126856-7DFB-4EC8-B01C-EEB84D5D67E8}" srcOrd="0" destOrd="0" presId="urn:microsoft.com/office/officeart/2008/layout/LinedList"/>
    <dgm:cxn modelId="{D00EC0D6-AB66-497E-B4EB-04E2B47C2952}" type="presParOf" srcId="{B2B419EF-CBD8-43A0-88FA-19AD6F6DC900}" destId="{91290C84-C47F-4E76-86F4-3A9E13F7D6FB}" srcOrd="1" destOrd="0" presId="urn:microsoft.com/office/officeart/2008/layout/LinedList"/>
    <dgm:cxn modelId="{1D6637EE-4E77-415D-A996-81B28CE01C84}" type="presParOf" srcId="{B2B419EF-CBD8-43A0-88FA-19AD6F6DC900}" destId="{276509DB-7AC9-4CD4-B072-5C05B7875207}" srcOrd="2" destOrd="0" presId="urn:microsoft.com/office/officeart/2008/layout/LinedList"/>
    <dgm:cxn modelId="{3FD026B1-1BC1-463C-8DD3-90DD64FED850}" type="presParOf" srcId="{6EBC7249-4EDB-4454-8798-CD464CF68C5C}" destId="{CD8100B8-E5C4-4B9F-9992-00209A124DB5}" srcOrd="2" destOrd="0" presId="urn:microsoft.com/office/officeart/2008/layout/LinedList"/>
    <dgm:cxn modelId="{5CA4E1A5-8C55-4552-A945-F24016435D83}" type="presParOf" srcId="{6EBC7249-4EDB-4454-8798-CD464CF68C5C}" destId="{C3D11FEE-97B6-487B-A7C3-9A134C39A291}" srcOrd="3" destOrd="0" presId="urn:microsoft.com/office/officeart/2008/layout/LinedList"/>
    <dgm:cxn modelId="{F5191527-CFED-46DA-BAAE-1DDAB3546793}" type="presParOf" srcId="{6EBC7249-4EDB-4454-8798-CD464CF68C5C}" destId="{20821680-5328-4D13-BA8D-D1F81C39A1E1}" srcOrd="4" destOrd="0" presId="urn:microsoft.com/office/officeart/2008/layout/LinedList"/>
    <dgm:cxn modelId="{262B5B8D-BDB1-4AAB-A1E0-88787132A58C}" type="presParOf" srcId="{20821680-5328-4D13-BA8D-D1F81C39A1E1}" destId="{D2894B06-9798-4022-B8C8-ED061CB66A3C}" srcOrd="0" destOrd="0" presId="urn:microsoft.com/office/officeart/2008/layout/LinedList"/>
    <dgm:cxn modelId="{985364D0-ABAB-455E-BA02-68FAEC694879}" type="presParOf" srcId="{20821680-5328-4D13-BA8D-D1F81C39A1E1}" destId="{8F4E2F62-16EA-4B98-84D1-4A364B100CB7}" srcOrd="1" destOrd="0" presId="urn:microsoft.com/office/officeart/2008/layout/LinedList"/>
    <dgm:cxn modelId="{4513FD8E-BF20-4D06-9882-D44722D13A2C}" type="presParOf" srcId="{20821680-5328-4D13-BA8D-D1F81C39A1E1}" destId="{88954C36-F81C-4072-A3C1-5496B67731FD}" srcOrd="2" destOrd="0" presId="urn:microsoft.com/office/officeart/2008/layout/LinedList"/>
    <dgm:cxn modelId="{4B727CAD-44B4-4F88-8401-207FB71AB495}" type="presParOf" srcId="{6EBC7249-4EDB-4454-8798-CD464CF68C5C}" destId="{3EAE6AAF-CD93-4711-B48E-CEB0C8BE5734}" srcOrd="5" destOrd="0" presId="urn:microsoft.com/office/officeart/2008/layout/LinedList"/>
    <dgm:cxn modelId="{4D9FDC02-F859-4C09-B41D-FEBDF0E7FAE0}" type="presParOf" srcId="{6EBC7249-4EDB-4454-8798-CD464CF68C5C}" destId="{6DED950E-7DEC-4FAD-B43E-7AAC2A06CA18}" srcOrd="6" destOrd="0" presId="urn:microsoft.com/office/officeart/2008/layout/LinedList"/>
    <dgm:cxn modelId="{141E0291-C5D1-421A-A92B-7BB3A431E840}" type="presParOf" srcId="{6EBC7249-4EDB-4454-8798-CD464CF68C5C}" destId="{7F6AB921-F978-43AF-9282-A434CB933C5F}" srcOrd="7" destOrd="0" presId="urn:microsoft.com/office/officeart/2008/layout/LinedList"/>
    <dgm:cxn modelId="{389020DD-4AEE-4F17-81DC-394DF0F9275F}" type="presParOf" srcId="{7F6AB921-F978-43AF-9282-A434CB933C5F}" destId="{769FB9F3-A33F-48D6-8898-AA8FA20D6B0B}" srcOrd="0" destOrd="0" presId="urn:microsoft.com/office/officeart/2008/layout/LinedList"/>
    <dgm:cxn modelId="{A3D3BD70-0485-4E44-A34D-837AD971AF38}" type="presParOf" srcId="{7F6AB921-F978-43AF-9282-A434CB933C5F}" destId="{34B2891D-780D-4C54-A7F9-8DD119702EF4}" srcOrd="1" destOrd="0" presId="urn:microsoft.com/office/officeart/2008/layout/LinedList"/>
    <dgm:cxn modelId="{8D5C5F60-E358-4977-83AE-F837AC4CB570}" type="presParOf" srcId="{7F6AB921-F978-43AF-9282-A434CB933C5F}" destId="{C73056C8-D810-43C7-93EE-D6919F20CE73}" srcOrd="2" destOrd="0" presId="urn:microsoft.com/office/officeart/2008/layout/LinedList"/>
    <dgm:cxn modelId="{4EC35666-D6EF-432B-A2D5-B1AF1290DF58}" type="presParOf" srcId="{6EBC7249-4EDB-4454-8798-CD464CF68C5C}" destId="{C9C58E1E-1324-427E-A22F-3BB786812A1F}" srcOrd="8" destOrd="0" presId="urn:microsoft.com/office/officeart/2008/layout/LinedList"/>
    <dgm:cxn modelId="{650D43A4-379B-4E1B-86EB-84B48B4B9C3F}" type="presParOf" srcId="{6EBC7249-4EDB-4454-8798-CD464CF68C5C}" destId="{3B3DEAC3-142C-429A-BE46-D9D060BA293E}" srcOrd="9" destOrd="0" presId="urn:microsoft.com/office/officeart/2008/layout/LinedList"/>
    <dgm:cxn modelId="{BC563D01-4823-4F48-81E4-BF4B254DF06B}" type="presParOf" srcId="{6EBC7249-4EDB-4454-8798-CD464CF68C5C}" destId="{D2C991D7-4384-4BD1-82D1-3536700ED737}" srcOrd="10" destOrd="0" presId="urn:microsoft.com/office/officeart/2008/layout/LinedList"/>
    <dgm:cxn modelId="{EB1DF34D-9A2F-488C-8E17-DC641CC8CACF}" type="presParOf" srcId="{D2C991D7-4384-4BD1-82D1-3536700ED737}" destId="{99024209-3070-4B3C-8E29-8B22B4ECA000}" srcOrd="0" destOrd="0" presId="urn:microsoft.com/office/officeart/2008/layout/LinedList"/>
    <dgm:cxn modelId="{E533D7F8-D920-4C35-AE17-C3B5E9D9AA15}" type="presParOf" srcId="{D2C991D7-4384-4BD1-82D1-3536700ED737}" destId="{D48EFCC2-2515-4BD9-B564-1B1004A62FBF}" srcOrd="1" destOrd="0" presId="urn:microsoft.com/office/officeart/2008/layout/LinedList"/>
    <dgm:cxn modelId="{9C72A3FE-1EE8-4C27-AC2E-FB35CEBE575E}" type="presParOf" srcId="{D2C991D7-4384-4BD1-82D1-3536700ED737}" destId="{EE068970-7787-4FD9-8DCB-2EDF271378B7}" srcOrd="2" destOrd="0" presId="urn:microsoft.com/office/officeart/2008/layout/LinedList"/>
    <dgm:cxn modelId="{3CA01680-6354-4418-A77C-24B40DE13B8B}" type="presParOf" srcId="{6EBC7249-4EDB-4454-8798-CD464CF68C5C}" destId="{C9F0F9EE-A3E7-451C-BED1-72328B6DF341}" srcOrd="11" destOrd="0" presId="urn:microsoft.com/office/officeart/2008/layout/LinedList"/>
    <dgm:cxn modelId="{257555D5-8C64-4344-87E9-ACEA06FC108E}" type="presParOf" srcId="{6EBC7249-4EDB-4454-8798-CD464CF68C5C}" destId="{03C6147D-EF41-4333-9E09-EB0E4CCC6E1E}" srcOrd="12" destOrd="0" presId="urn:microsoft.com/office/officeart/2008/layout/LinedList"/>
    <dgm:cxn modelId="{F760D891-DB7B-47B7-9FA3-537DC8A2EA52}" type="presParOf" srcId="{6EBC7249-4EDB-4454-8798-CD464CF68C5C}" destId="{D9A525CC-36BF-48A2-8CDB-ABA086933FD1}" srcOrd="13" destOrd="0" presId="urn:microsoft.com/office/officeart/2008/layout/LinedList"/>
    <dgm:cxn modelId="{DA4A36CA-95E0-4EC0-8F36-40F384BF825F}" type="presParOf" srcId="{D9A525CC-36BF-48A2-8CDB-ABA086933FD1}" destId="{A5702250-5000-455E-B3C8-7491A0E7B3A3}" srcOrd="0" destOrd="0" presId="urn:microsoft.com/office/officeart/2008/layout/LinedList"/>
    <dgm:cxn modelId="{55E4D308-6C6C-43EE-8FAC-4FAFD7CD884D}" type="presParOf" srcId="{D9A525CC-36BF-48A2-8CDB-ABA086933FD1}" destId="{6FE95F18-F053-4187-8894-88EE48944BFB}" srcOrd="1" destOrd="0" presId="urn:microsoft.com/office/officeart/2008/layout/LinedList"/>
    <dgm:cxn modelId="{1F37BF5B-6C08-4746-B878-3DE431A46945}" type="presParOf" srcId="{D9A525CC-36BF-48A2-8CDB-ABA086933FD1}" destId="{ECBD8D5F-5059-4C9A-97A1-211D753BDFD8}" srcOrd="2" destOrd="0" presId="urn:microsoft.com/office/officeart/2008/layout/LinedList"/>
    <dgm:cxn modelId="{BE647FEE-48EB-4824-870C-51CD14B1528A}" type="presParOf" srcId="{6EBC7249-4EDB-4454-8798-CD464CF68C5C}" destId="{87C787AA-30C2-4B1F-B666-355FB6B2C968}" srcOrd="14" destOrd="0" presId="urn:microsoft.com/office/officeart/2008/layout/LinedList"/>
    <dgm:cxn modelId="{E6FC8423-A19A-4D26-A142-946F6AB7750F}" type="presParOf" srcId="{6EBC7249-4EDB-4454-8798-CD464CF68C5C}" destId="{D518C61F-C6F2-40DF-9B5B-F0FBD21308F8}" srcOrd="15" destOrd="0" presId="urn:microsoft.com/office/officeart/2008/layout/LinedList"/>
    <dgm:cxn modelId="{B50FCBDC-BD84-4163-A2A6-C5CDD4207828}" type="presParOf" srcId="{6EBC7249-4EDB-4454-8798-CD464CF68C5C}" destId="{169235B7-8708-4585-BBEF-916EF4D0E8D5}" srcOrd="16" destOrd="0" presId="urn:microsoft.com/office/officeart/2008/layout/LinedList"/>
    <dgm:cxn modelId="{E04E8AA2-C33A-41DE-BCB4-8C99BD8E2BA4}" type="presParOf" srcId="{169235B7-8708-4585-BBEF-916EF4D0E8D5}" destId="{6CE898B9-641E-455F-8DD9-97BF6B396737}" srcOrd="0" destOrd="0" presId="urn:microsoft.com/office/officeart/2008/layout/LinedList"/>
    <dgm:cxn modelId="{0ACAB34F-3A68-497B-BBBF-8674EA118BA7}" type="presParOf" srcId="{169235B7-8708-4585-BBEF-916EF4D0E8D5}" destId="{C8EF6ED5-2292-47F6-8BB8-30E8B27B647E}" srcOrd="1" destOrd="0" presId="urn:microsoft.com/office/officeart/2008/layout/LinedList"/>
    <dgm:cxn modelId="{9BFA3775-F0EA-4CE7-8AEC-9B9C6D8C1BC8}" type="presParOf" srcId="{169235B7-8708-4585-BBEF-916EF4D0E8D5}" destId="{087DE1DA-A81A-4669-B5B8-637AE2CA3C5D}" srcOrd="2" destOrd="0" presId="urn:microsoft.com/office/officeart/2008/layout/LinedList"/>
    <dgm:cxn modelId="{C5435402-BE48-475F-9BF3-058109C223F6}" type="presParOf" srcId="{6EBC7249-4EDB-4454-8798-CD464CF68C5C}" destId="{869B14CD-AEFB-4F9D-BC34-C3C70048A600}" srcOrd="17" destOrd="0" presId="urn:microsoft.com/office/officeart/2008/layout/LinedList"/>
    <dgm:cxn modelId="{3A1158BC-D925-4284-8AAE-E388307CBACC}" type="presParOf" srcId="{6EBC7249-4EDB-4454-8798-CD464CF68C5C}" destId="{5F1082BE-7F0B-4F66-8BB9-316556E42B12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44442-18A7-44A9-86CA-180486F4F720}">
      <dsp:nvSpPr>
        <dsp:cNvPr id="0" name=""/>
        <dsp:cNvSpPr/>
      </dsp:nvSpPr>
      <dsp:spPr>
        <a:xfrm>
          <a:off x="171265" y="88486"/>
          <a:ext cx="11144227" cy="112608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Bahnschrift SemiBold" panose="020B0502040204020203" pitchFamily="34" charset="0"/>
            </a:rPr>
            <a:t>Why study masculinities? </a:t>
          </a:r>
          <a:endParaRPr lang="en-IN" sz="4300" kern="1200" dirty="0">
            <a:latin typeface="Bahnschrift SemiBold" panose="020B0502040204020203" pitchFamily="34" charset="0"/>
          </a:endParaRPr>
        </a:p>
      </dsp:txBody>
      <dsp:txXfrm>
        <a:off x="226236" y="143457"/>
        <a:ext cx="11034285" cy="1016143"/>
      </dsp:txXfrm>
    </dsp:sp>
    <dsp:sp modelId="{B71D4ACB-BA04-418B-BAB3-B32065AC83A4}">
      <dsp:nvSpPr>
        <dsp:cNvPr id="0" name=""/>
        <dsp:cNvSpPr/>
      </dsp:nvSpPr>
      <dsp:spPr>
        <a:xfrm>
          <a:off x="138072" y="1432987"/>
          <a:ext cx="11210382" cy="121792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Bahnschrift SemiBold" panose="020B0502040204020203" pitchFamily="34" charset="0"/>
            </a:rPr>
            <a:t>Historical evolution of masculinities studies</a:t>
          </a:r>
          <a:endParaRPr lang="en-IN" sz="4300" kern="1200" dirty="0">
            <a:latin typeface="Bahnschrift SemiBold" panose="020B0502040204020203" pitchFamily="34" charset="0"/>
          </a:endParaRPr>
        </a:p>
      </dsp:txBody>
      <dsp:txXfrm>
        <a:off x="197526" y="1492441"/>
        <a:ext cx="11091474" cy="1099012"/>
      </dsp:txXfrm>
    </dsp:sp>
    <dsp:sp modelId="{B8F365AE-ED44-4D47-B927-EB6A0C72BE16}">
      <dsp:nvSpPr>
        <dsp:cNvPr id="0" name=""/>
        <dsp:cNvSpPr/>
      </dsp:nvSpPr>
      <dsp:spPr>
        <a:xfrm>
          <a:off x="0" y="2707120"/>
          <a:ext cx="11525251" cy="222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927" tIns="54610" rIns="305816" bIns="5461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>
              <a:latin typeface="Bahnschrift SemiBold" panose="020B0502040204020203" pitchFamily="34" charset="0"/>
            </a:rPr>
            <a:t>Theoretical/disciplinary perspectives</a:t>
          </a:r>
          <a:endParaRPr lang="en-IN" sz="3400" kern="1200" dirty="0">
            <a:latin typeface="Bahnschrift SemiBold" panose="020B0502040204020203" pitchFamily="34" charset="0"/>
          </a:endParaRP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>
              <a:latin typeface="Bahnschrift SemiBold" panose="020B0502040204020203" pitchFamily="34" charset="0"/>
            </a:rPr>
            <a:t>Critical shifts in theorizing </a:t>
          </a:r>
          <a:endParaRPr lang="en-IN" sz="3400" kern="1200" dirty="0">
            <a:latin typeface="Bahnschrift SemiBold" panose="020B0502040204020203" pitchFamily="34" charset="0"/>
          </a:endParaRP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>
              <a:latin typeface="Bahnschrift SemiBold" panose="020B0502040204020203" pitchFamily="34" charset="0"/>
            </a:rPr>
            <a:t>Important texts and scholars</a:t>
          </a:r>
          <a:endParaRPr lang="en-IN" sz="3400" kern="1200" dirty="0">
            <a:latin typeface="Bahnschrift SemiBold" panose="020B0502040204020203" pitchFamily="34" charset="0"/>
          </a:endParaRPr>
        </a:p>
      </dsp:txBody>
      <dsp:txXfrm>
        <a:off x="0" y="2707120"/>
        <a:ext cx="11525251" cy="2220075"/>
      </dsp:txXfrm>
    </dsp:sp>
    <dsp:sp modelId="{207EA6DE-074D-4E7C-91DC-8F719449CCAD}">
      <dsp:nvSpPr>
        <dsp:cNvPr id="0" name=""/>
        <dsp:cNvSpPr/>
      </dsp:nvSpPr>
      <dsp:spPr>
        <a:xfrm>
          <a:off x="0" y="4734759"/>
          <a:ext cx="11525251" cy="348837"/>
        </a:xfrm>
        <a:prstGeom prst="roundRect">
          <a:avLst/>
        </a:prstGeom>
        <a:gradFill rotWithShape="1">
          <a:gsLst>
            <a:gs pos="0">
              <a:schemeClr val="accent1">
                <a:satMod val="100000"/>
                <a:lumMod val="100000"/>
              </a:schemeClr>
            </a:gs>
            <a:gs pos="50000">
              <a:schemeClr val="accent1">
                <a:shade val="99000"/>
                <a:satMod val="105000"/>
                <a:lumMod val="100000"/>
              </a:schemeClr>
            </a:gs>
            <a:gs pos="100000">
              <a:schemeClr val="accent1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300" kern="1200" dirty="0"/>
        </a:p>
      </dsp:txBody>
      <dsp:txXfrm>
        <a:off x="17029" y="4751788"/>
        <a:ext cx="11491193" cy="314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A41AB-D57F-4E8D-BCF0-C58F344E87D3}">
      <dsp:nvSpPr>
        <dsp:cNvPr id="0" name=""/>
        <dsp:cNvSpPr/>
      </dsp:nvSpPr>
      <dsp:spPr>
        <a:xfrm>
          <a:off x="0" y="4012"/>
          <a:ext cx="11309683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Bahnschrift SemiBold" panose="020B0502040204020203" pitchFamily="34" charset="0"/>
            </a:rPr>
            <a:t>Rigid/restrictive masculinities hinder gender equality</a:t>
          </a:r>
        </a:p>
      </dsp:txBody>
      <dsp:txXfrm>
        <a:off x="42151" y="46163"/>
        <a:ext cx="11225381" cy="779158"/>
      </dsp:txXfrm>
    </dsp:sp>
    <dsp:sp modelId="{05FE72C0-4E34-478A-AC0F-BAA172026FF2}">
      <dsp:nvSpPr>
        <dsp:cNvPr id="0" name=""/>
        <dsp:cNvSpPr/>
      </dsp:nvSpPr>
      <dsp:spPr>
        <a:xfrm>
          <a:off x="0" y="867472"/>
          <a:ext cx="11309683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08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>
              <a:latin typeface="Bahnschrift SemiBold" panose="020B0502040204020203" pitchFamily="34" charset="0"/>
            </a:rPr>
            <a:t>Gender is a key structure of society and is relational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>
              <a:latin typeface="Bahnschrift SemiBold" panose="020B0502040204020203" pitchFamily="34" charset="0"/>
            </a:rPr>
            <a:t>Gender inequality is a fundamental issue of social justice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>
              <a:latin typeface="Bahnschrift SemiBold" panose="020B0502040204020203" pitchFamily="34" charset="0"/>
            </a:rPr>
            <a:t>Since </a:t>
          </a:r>
          <a:r>
            <a:rPr lang="en-IN" sz="2800" kern="1200" dirty="0" err="1">
              <a:latin typeface="Bahnschrift SemiBold" panose="020B0502040204020203" pitchFamily="34" charset="0"/>
            </a:rPr>
            <a:t>1990s</a:t>
          </a:r>
          <a:r>
            <a:rPr lang="en-IN" sz="2800" kern="1200" dirty="0">
              <a:latin typeface="Bahnschrift SemiBold" panose="020B0502040204020203" pitchFamily="34" charset="0"/>
            </a:rPr>
            <a:t> increased attention in research, policy making, programmatic interventions in gender equality to masculinities</a:t>
          </a:r>
        </a:p>
      </dsp:txBody>
      <dsp:txXfrm>
        <a:off x="0" y="867472"/>
        <a:ext cx="11309683" cy="1825740"/>
      </dsp:txXfrm>
    </dsp:sp>
    <dsp:sp modelId="{7C93667A-B98F-4466-B1A8-EA7E6E98448A}">
      <dsp:nvSpPr>
        <dsp:cNvPr id="0" name=""/>
        <dsp:cNvSpPr/>
      </dsp:nvSpPr>
      <dsp:spPr>
        <a:xfrm>
          <a:off x="0" y="2693212"/>
          <a:ext cx="11309683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Bahnschrift SemiBold" panose="020B0502040204020203" pitchFamily="34" charset="0"/>
            </a:rPr>
            <a:t>Knowledge of masculinities has social implications</a:t>
          </a:r>
        </a:p>
      </dsp:txBody>
      <dsp:txXfrm>
        <a:off x="42151" y="2735363"/>
        <a:ext cx="11225381" cy="779158"/>
      </dsp:txXfrm>
    </dsp:sp>
    <dsp:sp modelId="{0844B379-9C15-4033-8504-EB49A70F07CF}">
      <dsp:nvSpPr>
        <dsp:cNvPr id="0" name=""/>
        <dsp:cNvSpPr/>
      </dsp:nvSpPr>
      <dsp:spPr>
        <a:xfrm>
          <a:off x="0" y="3556672"/>
          <a:ext cx="11309683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08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>
              <a:latin typeface="Bahnschrift SemiBold" panose="020B0502040204020203" pitchFamily="34" charset="0"/>
            </a:rPr>
            <a:t>Violence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>
              <a:latin typeface="Bahnschrift SemiBold" panose="020B0502040204020203" pitchFamily="34" charset="0"/>
            </a:rPr>
            <a:t>Physical and psychological health outcomes (alcohol and drug abuse, physical injuries,  suicide, high rates of health distress and limited help-seeking </a:t>
          </a:r>
        </a:p>
      </dsp:txBody>
      <dsp:txXfrm>
        <a:off x="0" y="3556672"/>
        <a:ext cx="11309683" cy="1713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4FA7D-183B-4DF0-BC2D-4BD513EF1303}">
      <dsp:nvSpPr>
        <dsp:cNvPr id="0" name=""/>
        <dsp:cNvSpPr/>
      </dsp:nvSpPr>
      <dsp:spPr>
        <a:xfrm>
          <a:off x="0" y="457992"/>
          <a:ext cx="105476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51299-C2E8-4E4C-8A0C-F15E38630B5D}">
      <dsp:nvSpPr>
        <dsp:cNvPr id="0" name=""/>
        <dsp:cNvSpPr/>
      </dsp:nvSpPr>
      <dsp:spPr>
        <a:xfrm>
          <a:off x="489285" y="29952"/>
          <a:ext cx="738337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4" tIns="0" rIns="27907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Bahnschrift SemiBold" panose="020B0502040204020203" pitchFamily="34" charset="0"/>
            </a:rPr>
            <a:t>Identification and internalization</a:t>
          </a:r>
        </a:p>
      </dsp:txBody>
      <dsp:txXfrm>
        <a:off x="531075" y="71742"/>
        <a:ext cx="7299798" cy="772500"/>
      </dsp:txXfrm>
    </dsp:sp>
    <dsp:sp modelId="{A668151E-0D50-4279-AAAF-9446635FFD3B}">
      <dsp:nvSpPr>
        <dsp:cNvPr id="0" name=""/>
        <dsp:cNvSpPr/>
      </dsp:nvSpPr>
      <dsp:spPr>
        <a:xfrm>
          <a:off x="0" y="1773432"/>
          <a:ext cx="105476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32417-C5FE-4DC5-A0A8-F53304696EFD}">
      <dsp:nvSpPr>
        <dsp:cNvPr id="0" name=""/>
        <dsp:cNvSpPr/>
      </dsp:nvSpPr>
      <dsp:spPr>
        <a:xfrm>
          <a:off x="527384" y="1345392"/>
          <a:ext cx="738337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4" tIns="0" rIns="27907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>
              <a:latin typeface="Bahnschrift SemiBold" panose="020B0502040204020203" pitchFamily="34" charset="0"/>
            </a:rPr>
            <a:t>Male sex role identity</a:t>
          </a:r>
        </a:p>
      </dsp:txBody>
      <dsp:txXfrm>
        <a:off x="569174" y="1387182"/>
        <a:ext cx="7299798" cy="772500"/>
      </dsp:txXfrm>
    </dsp:sp>
    <dsp:sp modelId="{D5D3F72C-7732-4A89-9621-5C30A89CBE83}">
      <dsp:nvSpPr>
        <dsp:cNvPr id="0" name=""/>
        <dsp:cNvSpPr/>
      </dsp:nvSpPr>
      <dsp:spPr>
        <a:xfrm>
          <a:off x="0" y="3088871"/>
          <a:ext cx="1054768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E8F00-6943-4C61-96D1-D03E1F3CEA10}">
      <dsp:nvSpPr>
        <dsp:cNvPr id="0" name=""/>
        <dsp:cNvSpPr/>
      </dsp:nvSpPr>
      <dsp:spPr>
        <a:xfrm>
          <a:off x="527384" y="2660832"/>
          <a:ext cx="738337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4" tIns="0" rIns="27907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>
              <a:latin typeface="Bahnschrift SemiBold" panose="020B0502040204020203" pitchFamily="34" charset="0"/>
            </a:rPr>
            <a:t>Hypermasculinity </a:t>
          </a:r>
        </a:p>
      </dsp:txBody>
      <dsp:txXfrm>
        <a:off x="569174" y="2702622"/>
        <a:ext cx="7299798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9DFAF-9C70-493C-B92B-E6DC51B1222C}">
      <dsp:nvSpPr>
        <dsp:cNvPr id="0" name=""/>
        <dsp:cNvSpPr/>
      </dsp:nvSpPr>
      <dsp:spPr>
        <a:xfrm>
          <a:off x="0" y="0"/>
          <a:ext cx="1133581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Bahnschrift SemiBold" panose="020B0502040204020203" pitchFamily="34" charset="0"/>
            </a:rPr>
            <a:t>Lewis Terman &amp; Catherine Miles [</a:t>
          </a:r>
          <a:r>
            <a:rPr lang="en-IN" sz="3200" i="1" kern="1200" dirty="0">
              <a:latin typeface="Bahnschrift SemiBold" panose="020B0502040204020203" pitchFamily="34" charset="0"/>
            </a:rPr>
            <a:t>Sex and Personality</a:t>
          </a:r>
          <a:r>
            <a:rPr lang="en-IN" sz="3200" kern="1200" dirty="0">
              <a:latin typeface="Bahnschrift SemiBold" panose="020B0502040204020203" pitchFamily="34" charset="0"/>
            </a:rPr>
            <a:t>, 1936]</a:t>
          </a:r>
        </a:p>
      </dsp:txBody>
      <dsp:txXfrm>
        <a:off x="59399" y="59399"/>
        <a:ext cx="11217021" cy="1098002"/>
      </dsp:txXfrm>
    </dsp:sp>
    <dsp:sp modelId="{2D9C6793-ECCB-4547-8ABC-E83DDBF7C511}">
      <dsp:nvSpPr>
        <dsp:cNvPr id="0" name=""/>
        <dsp:cNvSpPr/>
      </dsp:nvSpPr>
      <dsp:spPr>
        <a:xfrm>
          <a:off x="129965" y="1228229"/>
          <a:ext cx="11096294" cy="356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91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>
              <a:latin typeface="Bahnschrift SemiBold" panose="020B0502040204020203" pitchFamily="34" charset="0"/>
            </a:rPr>
            <a:t>Male or female sex role identity based on their biological sex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>
              <a:latin typeface="Bahnschrift SemiBold" panose="020B0502040204020203" pitchFamily="34" charset="0"/>
            </a:rPr>
            <a:t>Sex role identity consists of perceived sex-appropriate traits, attitudes and interests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400" kern="1200" dirty="0">
            <a:latin typeface="Bahnschrift SemiBold" panose="020B0502040204020203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>
              <a:latin typeface="Bahnschrift SemiBold" panose="020B0502040204020203" pitchFamily="34" charset="0"/>
            </a:rPr>
            <a:t>Psychological normality defined in terms of sex-appropriate characteristics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>
              <a:latin typeface="Bahnschrift SemiBold" panose="020B0502040204020203" pitchFamily="34" charset="0"/>
            </a:rPr>
            <a:t>abnormality defined as deficit/lack of these sex-appropriate characteristics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>
              <a:latin typeface="Bahnschrift SemiBold" panose="020B0502040204020203" pitchFamily="34" charset="0"/>
            </a:rPr>
            <a:t>homosexuality seen as extreme end of continuum of ‘deviation’ from normative male and female patterns</a:t>
          </a:r>
        </a:p>
      </dsp:txBody>
      <dsp:txXfrm>
        <a:off x="129965" y="1228229"/>
        <a:ext cx="11096294" cy="35673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4A822-CE65-401D-9A81-C75B598FC92D}">
      <dsp:nvSpPr>
        <dsp:cNvPr id="0" name=""/>
        <dsp:cNvSpPr/>
      </dsp:nvSpPr>
      <dsp:spPr>
        <a:xfrm>
          <a:off x="0" y="0"/>
          <a:ext cx="11415560" cy="719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latin typeface="Bahnschrift SemiBold" panose="020B0502040204020203" pitchFamily="34" charset="0"/>
            </a:rPr>
            <a:t>Socio-cultural context of </a:t>
          </a:r>
          <a:r>
            <a:rPr lang="en-IN" sz="3000" kern="1200" dirty="0" err="1">
              <a:latin typeface="Bahnschrift SemiBold" panose="020B0502040204020203" pitchFamily="34" charset="0"/>
            </a:rPr>
            <a:t>MSRI</a:t>
          </a:r>
          <a:endParaRPr lang="en-IN" sz="3000" kern="1200" dirty="0">
            <a:latin typeface="Bahnschrift SemiBold" panose="020B0502040204020203" pitchFamily="34" charset="0"/>
          </a:endParaRPr>
        </a:p>
      </dsp:txBody>
      <dsp:txXfrm>
        <a:off x="35125" y="35125"/>
        <a:ext cx="11345310" cy="649299"/>
      </dsp:txXfrm>
    </dsp:sp>
    <dsp:sp modelId="{71093F85-E746-4614-9F8E-DCB9DD8453A9}">
      <dsp:nvSpPr>
        <dsp:cNvPr id="0" name=""/>
        <dsp:cNvSpPr/>
      </dsp:nvSpPr>
      <dsp:spPr>
        <a:xfrm>
          <a:off x="13869" y="813047"/>
          <a:ext cx="11387821" cy="422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44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 err="1">
              <a:latin typeface="Bahnschrift SemiBold" panose="020B0502040204020203" pitchFamily="34" charset="0"/>
            </a:rPr>
            <a:t>1930s</a:t>
          </a:r>
          <a:r>
            <a:rPr lang="en-IN" sz="2300" kern="1200" dirty="0">
              <a:latin typeface="Bahnschrift SemiBold" panose="020B0502040204020203" pitchFamily="34" charset="0"/>
            </a:rPr>
            <a:t> a period of the Great Depression in the US – “greatest single historical crisis in institutional basis of the traditional male role of breadwinner job” (</a:t>
          </a:r>
          <a:r>
            <a:rPr lang="en-IN" sz="2300" kern="1200" dirty="0" err="1">
              <a:latin typeface="Bahnschrift SemiBold" panose="020B0502040204020203" pitchFamily="34" charset="0"/>
            </a:rPr>
            <a:t>Pleck</a:t>
          </a:r>
          <a:r>
            <a:rPr lang="en-IN" sz="2300" kern="1200" dirty="0">
              <a:latin typeface="Bahnschrift SemiBold" panose="020B0502040204020203" pitchFamily="34" charset="0"/>
            </a:rPr>
            <a:t>, 1981)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>
              <a:latin typeface="Bahnschrift SemiBold" panose="020B0502040204020203" pitchFamily="34" charset="0"/>
            </a:rPr>
            <a:t>WW II and aftermath 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>
              <a:latin typeface="Bahnschrift SemiBold" panose="020B0502040204020203" pitchFamily="34" charset="0"/>
            </a:rPr>
            <a:t>economic boom placed increasing demands on men to be good family providers through success in competitive economy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>
              <a:latin typeface="Bahnschrift SemiBold" panose="020B0502040204020203" pitchFamily="34" charset="0"/>
            </a:rPr>
            <a:t>High incidence of emotional breakdowns in battle, physical and mental disqualification for recruitment – interpreted as failings of masculinity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>
              <a:latin typeface="Bahnschrift SemiBold" panose="020B0502040204020203" pitchFamily="34" charset="0"/>
            </a:rPr>
            <a:t>Increasing numbers of women in paid work force meant transformations in male-female relationships and negotiating new ways of relating to women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>
              <a:latin typeface="Bahnschrift SemiBold" panose="020B0502040204020203" pitchFamily="34" charset="0"/>
            </a:rPr>
            <a:t>Post-war spurt in divorce rates reflected this mismatch </a:t>
          </a:r>
        </a:p>
      </dsp:txBody>
      <dsp:txXfrm>
        <a:off x="13869" y="813047"/>
        <a:ext cx="11387821" cy="42237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E3231-F09B-42F9-8DD8-B7D5D7FA24D8}">
      <dsp:nvSpPr>
        <dsp:cNvPr id="0" name=""/>
        <dsp:cNvSpPr/>
      </dsp:nvSpPr>
      <dsp:spPr>
        <a:xfrm>
          <a:off x="0" y="0"/>
          <a:ext cx="11242308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Bahnschrift SemiBold" panose="020B0502040204020203" pitchFamily="34" charset="0"/>
            </a:rPr>
            <a:t>Exaggerated and extreme masculine </a:t>
          </a:r>
          <a:r>
            <a:rPr lang="en-IN" sz="3600" kern="1200" dirty="0" err="1">
              <a:latin typeface="Bahnschrift SemiBold" panose="020B0502040204020203" pitchFamily="34" charset="0"/>
            </a:rPr>
            <a:t>behavior</a:t>
          </a:r>
          <a:r>
            <a:rPr lang="en-IN" sz="3600" kern="1200" dirty="0">
              <a:latin typeface="Bahnschrift SemiBold" panose="020B0502040204020203" pitchFamily="34" charset="0"/>
            </a:rPr>
            <a:t> </a:t>
          </a:r>
        </a:p>
      </dsp:txBody>
      <dsp:txXfrm>
        <a:off x="42151" y="42151"/>
        <a:ext cx="11158006" cy="779158"/>
      </dsp:txXfrm>
    </dsp:sp>
    <dsp:sp modelId="{A4B34E14-D10A-433E-9A28-ABEE28C6C80E}">
      <dsp:nvSpPr>
        <dsp:cNvPr id="0" name=""/>
        <dsp:cNvSpPr/>
      </dsp:nvSpPr>
      <dsp:spPr>
        <a:xfrm>
          <a:off x="0" y="885129"/>
          <a:ext cx="11242308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94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>
              <a:latin typeface="Bahnschrift SemiBold" panose="020B0502040204020203" pitchFamily="34" charset="0"/>
            </a:rPr>
            <a:t>As a </a:t>
          </a:r>
          <a:r>
            <a:rPr lang="en-IN" sz="2800" kern="1200" dirty="0" err="1">
              <a:latin typeface="Bahnschrift SemiBold" panose="020B0502040204020203" pitchFamily="34" charset="0"/>
            </a:rPr>
            <a:t>defense</a:t>
          </a:r>
          <a:r>
            <a:rPr lang="en-IN" sz="2800" kern="1200" dirty="0">
              <a:latin typeface="Bahnschrift SemiBold" panose="020B0502040204020203" pitchFamily="34" charset="0"/>
            </a:rPr>
            <a:t> against the man’s unconscious feminine identification</a:t>
          </a:r>
        </a:p>
      </dsp:txBody>
      <dsp:txXfrm>
        <a:off x="0" y="885129"/>
        <a:ext cx="11242308" cy="875610"/>
      </dsp:txXfrm>
    </dsp:sp>
    <dsp:sp modelId="{A6C085F1-F02B-4ACF-BE0B-F279AA00FC8E}">
      <dsp:nvSpPr>
        <dsp:cNvPr id="0" name=""/>
        <dsp:cNvSpPr/>
      </dsp:nvSpPr>
      <dsp:spPr>
        <a:xfrm>
          <a:off x="0" y="1834997"/>
          <a:ext cx="11242308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Bahnschrift SemiBold" panose="020B0502040204020203" pitchFamily="34" charset="0"/>
            </a:rPr>
            <a:t>Cultural context in Europe and the US in 20</a:t>
          </a:r>
          <a:r>
            <a:rPr lang="en-IN" sz="3600" kern="1200" baseline="30000" dirty="0">
              <a:latin typeface="Bahnschrift SemiBold" panose="020B0502040204020203" pitchFamily="34" charset="0"/>
            </a:rPr>
            <a:t>th</a:t>
          </a:r>
          <a:r>
            <a:rPr lang="en-IN" sz="3600" kern="1200" dirty="0">
              <a:latin typeface="Bahnschrift SemiBold" panose="020B0502040204020203" pitchFamily="34" charset="0"/>
            </a:rPr>
            <a:t> c. </a:t>
          </a:r>
        </a:p>
      </dsp:txBody>
      <dsp:txXfrm>
        <a:off x="42151" y="1877148"/>
        <a:ext cx="11158006" cy="779158"/>
      </dsp:txXfrm>
    </dsp:sp>
    <dsp:sp modelId="{36403A74-A811-4D5F-A5C4-B7FA65586C6E}">
      <dsp:nvSpPr>
        <dsp:cNvPr id="0" name=""/>
        <dsp:cNvSpPr/>
      </dsp:nvSpPr>
      <dsp:spPr>
        <a:xfrm>
          <a:off x="0" y="2698457"/>
          <a:ext cx="11242308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94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>
              <a:latin typeface="Bahnschrift SemiBold" panose="020B0502040204020203" pitchFamily="34" charset="0"/>
            </a:rPr>
            <a:t>Wartime male aggression and blind obedience as tools of a fascist state to mask timidity with sadistic version of masculinity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>
              <a:latin typeface="Bahnschrift SemiBold" panose="020B0502040204020203" pitchFamily="34" charset="0"/>
            </a:rPr>
            <a:t>Adorno et al </a:t>
          </a:r>
          <a:r>
            <a:rPr lang="en-IN" sz="2800" i="1" kern="1200" dirty="0">
              <a:latin typeface="Bahnschrift SemiBold" panose="020B0502040204020203" pitchFamily="34" charset="0"/>
            </a:rPr>
            <a:t>The Authoritarian Personality</a:t>
          </a:r>
          <a:r>
            <a:rPr lang="en-IN" sz="2800" kern="1200" dirty="0">
              <a:latin typeface="Bahnschrift SemiBold" panose="020B0502040204020203" pitchFamily="34" charset="0"/>
            </a:rPr>
            <a:t> (1950)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>
              <a:latin typeface="Bahnschrift SemiBold" panose="020B0502040204020203" pitchFamily="34" charset="0"/>
            </a:rPr>
            <a:t>Walter Langer </a:t>
          </a:r>
          <a:r>
            <a:rPr lang="en-IN" sz="2800" i="1" kern="1200" dirty="0">
              <a:latin typeface="Bahnschrift SemiBold" panose="020B0502040204020203" pitchFamily="34" charset="0"/>
            </a:rPr>
            <a:t>The Mind of Adolf Hitler</a:t>
          </a:r>
          <a:r>
            <a:rPr lang="en-IN" sz="2800" kern="1200" dirty="0">
              <a:latin typeface="Bahnschrift SemiBold" panose="020B0502040204020203" pitchFamily="34" charset="0"/>
            </a:rPr>
            <a:t> (1972)</a:t>
          </a:r>
        </a:p>
      </dsp:txBody>
      <dsp:txXfrm>
        <a:off x="0" y="2698457"/>
        <a:ext cx="11242308" cy="18257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2EA9F-88DA-4580-9DCD-576EA482551A}">
      <dsp:nvSpPr>
        <dsp:cNvPr id="0" name=""/>
        <dsp:cNvSpPr/>
      </dsp:nvSpPr>
      <dsp:spPr>
        <a:xfrm rot="5400000">
          <a:off x="4906964" y="-460284"/>
          <a:ext cx="5621770" cy="834843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i="0" kern="1200" dirty="0">
            <a:latin typeface="Abadi" panose="020B060402010402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i="0" kern="1200" dirty="0">
              <a:latin typeface="Abadi" panose="020B0604020104020204" pitchFamily="34" charset="0"/>
            </a:rPr>
            <a:t>Rejected biological differences argument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i="0" kern="1200" dirty="0">
            <a:latin typeface="Abadi" panose="020B060402010402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dirty="0">
              <a:latin typeface="Abadi" panose="020B0604020104020204" pitchFamily="34" charset="0"/>
            </a:rPr>
            <a:t>Division of </a:t>
          </a:r>
          <a:r>
            <a:rPr lang="en-US" sz="2000" i="0" kern="1200" dirty="0" err="1">
              <a:latin typeface="Abadi" panose="020B0604020104020204" pitchFamily="34" charset="0"/>
            </a:rPr>
            <a:t>labour</a:t>
          </a:r>
          <a:r>
            <a:rPr lang="en-US" sz="2000" i="0" kern="1200" dirty="0">
              <a:latin typeface="Abadi" panose="020B0604020104020204" pitchFamily="34" charset="0"/>
            </a:rPr>
            <a:t> in nuclear family based on differentiation of two roles </a:t>
          </a:r>
          <a:endParaRPr lang="en-IN" sz="2000" i="0" kern="1200" dirty="0">
            <a:latin typeface="Abadi" panose="020B0604020104020204" pitchFamily="34" charset="0"/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dirty="0">
              <a:latin typeface="Abadi" panose="020B0604020104020204" pitchFamily="34" charset="0"/>
            </a:rPr>
            <a:t>Instrumental (task-oriented) associated with men</a:t>
          </a:r>
          <a:endParaRPr lang="en-IN" sz="2000" i="0" kern="1200" dirty="0">
            <a:latin typeface="Abadi" panose="020B0604020104020204" pitchFamily="34" charset="0"/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dirty="0">
              <a:latin typeface="Abadi" panose="020B0604020104020204" pitchFamily="34" charset="0"/>
            </a:rPr>
            <a:t>Expressive (emotional warmth-oriented) associated with women</a:t>
          </a:r>
          <a:endParaRPr lang="en-IN" sz="2000" i="0" kern="1200" dirty="0">
            <a:latin typeface="Abadi" panose="020B06040201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i="0" kern="1200" dirty="0">
            <a:latin typeface="Abadi" panose="020B06040201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dirty="0">
              <a:latin typeface="Abadi" panose="020B0604020104020204" pitchFamily="34" charset="0"/>
            </a:rPr>
            <a:t>I-E differentiation meant duality of masculine and feminine characteristics</a:t>
          </a:r>
          <a:endParaRPr lang="en-IN" sz="2000" i="0" kern="1200" dirty="0">
            <a:latin typeface="Abadi" panose="020B0604020104020204" pitchFamily="34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dirty="0">
              <a:latin typeface="Abadi" panose="020B0604020104020204" pitchFamily="34" charset="0"/>
            </a:rPr>
            <a:t>Aggressiveness, strength, competitiveness in men</a:t>
          </a:r>
          <a:endParaRPr lang="en-IN" sz="2000" i="0" kern="1200" dirty="0">
            <a:latin typeface="Abadi" panose="020B0604020104020204" pitchFamily="34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dirty="0">
              <a:latin typeface="Abadi" panose="020B0604020104020204" pitchFamily="34" charset="0"/>
            </a:rPr>
            <a:t>Compliance, nurturance, cooperativeness in women</a:t>
          </a:r>
          <a:endParaRPr lang="en-IN" sz="2000" i="0" kern="1200" dirty="0">
            <a:latin typeface="Abadi" panose="020B0604020104020204" pitchFamily="34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i="0" kern="1200" dirty="0">
              <a:latin typeface="Abadi" panose="020B0604020104020204" pitchFamily="34" charset="0"/>
            </a:rPr>
            <a:t>Laid foundation for later conceptualization of ‘provider-protector’ and ‘nurturant’ roles for men and women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i="0" kern="1200" dirty="0">
              <a:latin typeface="Abadi" panose="020B0604020104020204" pitchFamily="34" charset="0"/>
            </a:rPr>
            <a:t>How is this learnt?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dirty="0">
              <a:latin typeface="Abadi" panose="020B0604020104020204" pitchFamily="34" charset="0"/>
            </a:rPr>
            <a:t>Gender socialization -- Children learn gender patterning of roles that is transmitted across generations </a:t>
          </a:r>
          <a:endParaRPr lang="en-IN" sz="2000" i="0" kern="1200" dirty="0">
            <a:latin typeface="Abadi" panose="020B0604020104020204" pitchFamily="34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400" i="1" kern="1200" dirty="0">
            <a:latin typeface="Abadi" panose="020B0604020104020204" pitchFamily="34" charset="0"/>
          </a:endParaRPr>
        </a:p>
      </dsp:txBody>
      <dsp:txXfrm rot="-5400000">
        <a:off x="3543630" y="1177482"/>
        <a:ext cx="8074007" cy="5072906"/>
      </dsp:txXfrm>
    </dsp:sp>
    <dsp:sp modelId="{3972C683-EBDD-425B-8AF9-148720721926}">
      <dsp:nvSpPr>
        <dsp:cNvPr id="0" name=""/>
        <dsp:cNvSpPr/>
      </dsp:nvSpPr>
      <dsp:spPr>
        <a:xfrm>
          <a:off x="0" y="2301167"/>
          <a:ext cx="3546994" cy="234501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i="1" kern="1200" dirty="0">
            <a:latin typeface="Abadi" panose="020B0604020104020204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i="1" kern="1200" dirty="0">
            <a:latin typeface="Abadi" panose="020B0604020104020204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>
              <a:latin typeface="Abadi" panose="020B0604020104020204" pitchFamily="34" charset="0"/>
            </a:rPr>
            <a:t>Talcott Parsons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>
              <a:latin typeface="Abadi" panose="020B0604020104020204" pitchFamily="34" charset="0"/>
            </a:rPr>
            <a:t>(1902-1979)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>
              <a:latin typeface="Abadi" panose="020B0604020104020204" pitchFamily="34" charset="0"/>
            </a:rPr>
            <a:t>American sociologist</a:t>
          </a:r>
        </a:p>
      </dsp:txBody>
      <dsp:txXfrm>
        <a:off x="114474" y="2415641"/>
        <a:ext cx="3318046" cy="21160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A6101-D53F-47DD-9C8E-BB7BD12EF2A5}">
      <dsp:nvSpPr>
        <dsp:cNvPr id="0" name=""/>
        <dsp:cNvSpPr/>
      </dsp:nvSpPr>
      <dsp:spPr>
        <a:xfrm>
          <a:off x="0" y="5863"/>
          <a:ext cx="1159914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F86275-5616-4BBA-8A16-D73391CB040F}">
      <dsp:nvSpPr>
        <dsp:cNvPr id="0" name=""/>
        <dsp:cNvSpPr/>
      </dsp:nvSpPr>
      <dsp:spPr>
        <a:xfrm>
          <a:off x="36877" y="265726"/>
          <a:ext cx="2892775" cy="4971929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5000"/>
                <a:lumMod val="105000"/>
              </a:schemeClr>
            </a:gs>
            <a:gs pos="100000">
              <a:schemeClr val="accent6">
                <a:tint val="65000"/>
                <a:satMod val="100000"/>
                <a:lumMod val="10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Bahnschrift SemiBold" panose="020B0502040204020203" pitchFamily="34" charset="0"/>
          </a:endParaRPr>
        </a:p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rPr>
            <a:t>Second-wave feminist movement in the West and changes since the 1960s</a:t>
          </a:r>
          <a:endParaRPr lang="en-IN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hnschrift SemiBold" panose="020B0502040204020203" pitchFamily="34" charset="0"/>
          </a:endParaRPr>
        </a:p>
      </dsp:txBody>
      <dsp:txXfrm>
        <a:off x="36877" y="265726"/>
        <a:ext cx="2892775" cy="4971929"/>
      </dsp:txXfrm>
    </dsp:sp>
    <dsp:sp modelId="{91290C84-C47F-4E76-86F4-3A9E13F7D6FB}">
      <dsp:nvSpPr>
        <dsp:cNvPr id="0" name=""/>
        <dsp:cNvSpPr/>
      </dsp:nvSpPr>
      <dsp:spPr>
        <a:xfrm>
          <a:off x="3049397" y="0"/>
          <a:ext cx="8295133" cy="85410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 SemiBold" panose="020B0502040204020203" pitchFamily="34" charset="0"/>
            </a:rPr>
            <a:t>Increasing numbers of women in paid work force challenged traditional sexual division of </a:t>
          </a:r>
          <a:r>
            <a:rPr lang="en-US" sz="2400" kern="1200" dirty="0" err="1">
              <a:latin typeface="Bahnschrift SemiBold" panose="020B0502040204020203" pitchFamily="34" charset="0"/>
            </a:rPr>
            <a:t>labour</a:t>
          </a:r>
          <a:r>
            <a:rPr lang="en-US" sz="2400" kern="1200" dirty="0">
              <a:latin typeface="Bahnschrift SemiBold" panose="020B0502040204020203" pitchFamily="34" charset="0"/>
            </a:rPr>
            <a:t> and roles</a:t>
          </a:r>
          <a:endParaRPr lang="en-IN" sz="2400" kern="1200" dirty="0">
            <a:latin typeface="Bahnschrift SemiBold" panose="020B0502040204020203" pitchFamily="34" charset="0"/>
          </a:endParaRPr>
        </a:p>
      </dsp:txBody>
      <dsp:txXfrm>
        <a:off x="3049397" y="0"/>
        <a:ext cx="8295133" cy="854101"/>
      </dsp:txXfrm>
    </dsp:sp>
    <dsp:sp modelId="{CD8100B8-E5C4-4B9F-9992-00209A124DB5}">
      <dsp:nvSpPr>
        <dsp:cNvPr id="0" name=""/>
        <dsp:cNvSpPr/>
      </dsp:nvSpPr>
      <dsp:spPr>
        <a:xfrm>
          <a:off x="2892775" y="895203"/>
          <a:ext cx="85181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4E2F62-16EA-4B98-84D1-4A364B100CB7}">
      <dsp:nvSpPr>
        <dsp:cNvPr id="0" name=""/>
        <dsp:cNvSpPr/>
      </dsp:nvSpPr>
      <dsp:spPr>
        <a:xfrm>
          <a:off x="3053325" y="1007157"/>
          <a:ext cx="8358406" cy="70477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 SemiBold" panose="020B0502040204020203" pitchFamily="34" charset="0"/>
            </a:rPr>
            <a:t>Access to contraception</a:t>
          </a:r>
          <a:endParaRPr lang="en-IN" sz="2400" kern="1200" dirty="0">
            <a:latin typeface="Bahnschrift SemiBold" panose="020B0502040204020203" pitchFamily="34" charset="0"/>
          </a:endParaRPr>
        </a:p>
      </dsp:txBody>
      <dsp:txXfrm>
        <a:off x="3053325" y="1007157"/>
        <a:ext cx="8358406" cy="704774"/>
      </dsp:txXfrm>
    </dsp:sp>
    <dsp:sp modelId="{3EAE6AAF-CD93-4711-B48E-CEB0C8BE5734}">
      <dsp:nvSpPr>
        <dsp:cNvPr id="0" name=""/>
        <dsp:cNvSpPr/>
      </dsp:nvSpPr>
      <dsp:spPr>
        <a:xfrm>
          <a:off x="2892775" y="1403006"/>
          <a:ext cx="85181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4B2891D-780D-4C54-A7F9-8DD119702EF4}">
      <dsp:nvSpPr>
        <dsp:cNvPr id="0" name=""/>
        <dsp:cNvSpPr/>
      </dsp:nvSpPr>
      <dsp:spPr>
        <a:xfrm>
          <a:off x="3034018" y="1899943"/>
          <a:ext cx="8358406" cy="704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ahnschrift SemiBold" panose="020B0502040204020203" pitchFamily="34" charset="0"/>
            </a:rPr>
            <a:t>Changes in women meant need for change in men too</a:t>
          </a:r>
          <a:endParaRPr lang="en-IN" sz="2600" kern="1200" dirty="0">
            <a:latin typeface="Bahnschrift SemiBold" panose="020B0502040204020203" pitchFamily="34" charset="0"/>
          </a:endParaRPr>
        </a:p>
      </dsp:txBody>
      <dsp:txXfrm>
        <a:off x="3034018" y="1899943"/>
        <a:ext cx="8358406" cy="704774"/>
      </dsp:txXfrm>
    </dsp:sp>
    <dsp:sp modelId="{C9C58E1E-1324-427E-A22F-3BB786812A1F}">
      <dsp:nvSpPr>
        <dsp:cNvPr id="0" name=""/>
        <dsp:cNvSpPr/>
      </dsp:nvSpPr>
      <dsp:spPr>
        <a:xfrm>
          <a:off x="2892775" y="2375229"/>
          <a:ext cx="85181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8EFCC2-2515-4BD9-B564-1B1004A62FBF}">
      <dsp:nvSpPr>
        <dsp:cNvPr id="0" name=""/>
        <dsp:cNvSpPr/>
      </dsp:nvSpPr>
      <dsp:spPr>
        <a:xfrm>
          <a:off x="3040286" y="2406824"/>
          <a:ext cx="8358406" cy="704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>
        <a:off x="3040286" y="2406824"/>
        <a:ext cx="8358406" cy="704774"/>
      </dsp:txXfrm>
    </dsp:sp>
    <dsp:sp modelId="{C9F0F9EE-A3E7-451C-BED1-72328B6DF341}">
      <dsp:nvSpPr>
        <dsp:cNvPr id="0" name=""/>
        <dsp:cNvSpPr/>
      </dsp:nvSpPr>
      <dsp:spPr>
        <a:xfrm>
          <a:off x="2892775" y="2939179"/>
          <a:ext cx="85181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E95F18-F053-4187-8894-88EE48944BFB}">
      <dsp:nvSpPr>
        <dsp:cNvPr id="0" name=""/>
        <dsp:cNvSpPr/>
      </dsp:nvSpPr>
      <dsp:spPr>
        <a:xfrm>
          <a:off x="2949430" y="2610194"/>
          <a:ext cx="8537694" cy="153074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SemiBold" panose="020B0502040204020203" pitchFamily="34" charset="0"/>
            </a:rPr>
            <a:t>Key contribution of women’s/gender studies 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 SemiBold" panose="020B0502040204020203" pitchFamily="34" charset="0"/>
            </a:rPr>
            <a:t>	</a:t>
          </a:r>
          <a:r>
            <a:rPr lang="en-US" sz="2000" b="1" i="1" kern="1200" dirty="0">
              <a:latin typeface="Bahnschrift SemiBold" panose="020B0502040204020203" pitchFamily="34" charset="0"/>
            </a:rPr>
            <a:t>Relationship between gender and power 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latin typeface="Bahnschrift SemiBold" panose="020B0502040204020203" pitchFamily="34" charset="0"/>
            </a:rPr>
            <a:t>	Showed</a:t>
          </a:r>
          <a:r>
            <a:rPr lang="en-US" sz="2000" b="1" i="0" kern="1200" dirty="0">
              <a:latin typeface="Bahnschrift SemiBold" panose="020B0502040204020203" pitchFamily="34" charset="0"/>
            </a:rPr>
            <a:t>  how in patriarchal societies socio-economic advantage,  	privilege is in hands of men </a:t>
          </a:r>
          <a:r>
            <a:rPr lang="en-US" sz="2000" b="0" i="0" kern="1200" dirty="0">
              <a:latin typeface="Bahnschrift SemiBold" panose="020B0502040204020203" pitchFamily="34" charset="0"/>
            </a:rPr>
            <a:t> </a:t>
          </a:r>
        </a:p>
      </dsp:txBody>
      <dsp:txXfrm>
        <a:off x="2949430" y="2610194"/>
        <a:ext cx="8537694" cy="1530740"/>
      </dsp:txXfrm>
    </dsp:sp>
    <dsp:sp modelId="{87C787AA-30C2-4B1F-B666-355FB6B2C968}">
      <dsp:nvSpPr>
        <dsp:cNvPr id="0" name=""/>
        <dsp:cNvSpPr/>
      </dsp:nvSpPr>
      <dsp:spPr>
        <a:xfrm>
          <a:off x="2892775" y="4681221"/>
          <a:ext cx="85181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8EF6ED5-2292-47F6-8BB8-30E8B27B647E}">
      <dsp:nvSpPr>
        <dsp:cNvPr id="0" name=""/>
        <dsp:cNvSpPr/>
      </dsp:nvSpPr>
      <dsp:spPr>
        <a:xfrm>
          <a:off x="3021396" y="4252888"/>
          <a:ext cx="8358406" cy="704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 SemiBold" panose="020B0502040204020203" pitchFamily="34" charset="0"/>
            </a:rPr>
            <a:t>Questioning of traditional understanding of what it is to be a man by gay rights movement </a:t>
          </a:r>
          <a:endParaRPr lang="en-IN" sz="2400" kern="1200" dirty="0">
            <a:latin typeface="Bahnschrift SemiBold" panose="020B0502040204020203" pitchFamily="34" charset="0"/>
          </a:endParaRPr>
        </a:p>
      </dsp:txBody>
      <dsp:txXfrm>
        <a:off x="3021396" y="4252888"/>
        <a:ext cx="8358406" cy="704774"/>
      </dsp:txXfrm>
    </dsp:sp>
    <dsp:sp modelId="{869B14CD-AEFB-4F9D-BC34-C3C70048A600}">
      <dsp:nvSpPr>
        <dsp:cNvPr id="0" name=""/>
        <dsp:cNvSpPr/>
      </dsp:nvSpPr>
      <dsp:spPr>
        <a:xfrm>
          <a:off x="2892775" y="5421234"/>
          <a:ext cx="85181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8044" y="2079057"/>
            <a:ext cx="5599549" cy="261807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Why study  masculinities?</a:t>
            </a:r>
            <a:br>
              <a:rPr lang="en-US" sz="44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br>
              <a:rPr lang="en-US" sz="44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4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	Origins of scholarly interest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50C95D-76ED-40F3-8C8A-C39807585E17}"/>
              </a:ext>
            </a:extLst>
          </p:cNvPr>
          <p:cNvSpPr/>
          <p:nvPr/>
        </p:nvSpPr>
        <p:spPr>
          <a:xfrm>
            <a:off x="624109" y="4427621"/>
            <a:ext cx="3919016" cy="1588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000" dirty="0">
              <a:latin typeface="Bahnschrift SemiBold" panose="020B0502040204020203" pitchFamily="34" charset="0"/>
            </a:endParaRPr>
          </a:p>
          <a:p>
            <a:pPr algn="ctr"/>
            <a:r>
              <a:rPr lang="en-IN" sz="6000" dirty="0">
                <a:latin typeface="Bahnschrift SemiBold" panose="020B0502040204020203" pitchFamily="34" charset="0"/>
              </a:rPr>
              <a:t>Module 1</a:t>
            </a:r>
            <a:endParaRPr lang="en-IN" sz="3200" dirty="0">
              <a:latin typeface="Bahnschrift SemiBold" panose="020B0502040204020203" pitchFamily="34" charset="0"/>
            </a:endParaRPr>
          </a:p>
          <a:p>
            <a:pPr algn="ctr"/>
            <a:endParaRPr lang="en-IN" sz="3200" dirty="0">
              <a:latin typeface="Bahnschrift SemiBold" panose="020B0502040204020203" pitchFamily="34" charset="0"/>
            </a:endParaRPr>
          </a:p>
          <a:p>
            <a:pPr algn="ctr"/>
            <a:endParaRPr lang="en-IN" sz="3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C18C-F22D-4C7D-BCA5-6039B982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06" y="401962"/>
            <a:ext cx="9979794" cy="868573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Sigmund Freud’s Psychoanalysis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A408-8F07-4CF8-9ECA-86DD42CBD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640" y="1068513"/>
            <a:ext cx="8529942" cy="5495916"/>
          </a:xfrm>
        </p:spPr>
        <p:txBody>
          <a:bodyPr>
            <a:noAutofit/>
          </a:bodyPr>
          <a:lstStyle/>
          <a:p>
            <a:pPr marL="365760" indent="0">
              <a:buNone/>
            </a:pPr>
            <a:r>
              <a:rPr lang="en-IN" sz="2400" dirty="0">
                <a:latin typeface="Bahnschrift SemiBold" panose="020B0502040204020203" pitchFamily="34" charset="0"/>
              </a:rPr>
              <a:t>Development of gender identity based on resolution of Oedipal crisis</a:t>
            </a:r>
          </a:p>
          <a:p>
            <a:pPr marL="1097280" lvl="1" indent="-457200">
              <a:buFont typeface="Arial" charset="0"/>
              <a:buChar char="•"/>
            </a:pPr>
            <a:r>
              <a:rPr lang="en-US" sz="2000" dirty="0">
                <a:latin typeface="Bahnschrift SemiBold" panose="020B0502040204020203" pitchFamily="34" charset="0"/>
              </a:rPr>
              <a:t>For boys -- rivalry with father, terror of castration, </a:t>
            </a:r>
            <a:r>
              <a:rPr lang="en-IN" sz="2000" dirty="0">
                <a:latin typeface="Bahnschrift SemiBold" panose="020B0502040204020203" pitchFamily="34" charset="0"/>
              </a:rPr>
              <a:t>subsequent </a:t>
            </a:r>
            <a:r>
              <a:rPr lang="en-IN" sz="2000" b="1" dirty="0">
                <a:latin typeface="Bahnschrift SemiBold" panose="020B0502040204020203" pitchFamily="34" charset="0"/>
              </a:rPr>
              <a:t>identification</a:t>
            </a:r>
            <a:r>
              <a:rPr lang="en-IN" sz="2000" dirty="0">
                <a:latin typeface="Bahnschrift SemiBold" panose="020B0502040204020203" pitchFamily="34" charset="0"/>
              </a:rPr>
              <a:t> with father – Oedipus complex resolved – development of superego</a:t>
            </a:r>
          </a:p>
          <a:p>
            <a:pPr marL="1097280" lvl="1" indent="-457200">
              <a:buFont typeface="Arial" charset="0"/>
              <a:buChar char="•"/>
            </a:pPr>
            <a:r>
              <a:rPr lang="en-IN" sz="2000" dirty="0">
                <a:latin typeface="Bahnschrift SemiBold" panose="020B0502040204020203" pitchFamily="34" charset="0"/>
              </a:rPr>
              <a:t>Girls – penis envy – discovery of lack of male organ turning point – rejection of (castrated) mother-- identification incomplete -- fulfilment of femininity through birth of son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Bahnschrift SemiBold" panose="020B0502040204020203" pitchFamily="34" charset="0"/>
              </a:rPr>
              <a:t>Resolution of Oedipus complex defining moment of development of masculinity in boys and is internalized subsequently </a:t>
            </a:r>
            <a:endParaRPr lang="en-IN" sz="2400" b="1" dirty="0">
              <a:latin typeface="Bahnschrift SemiBol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" panose="020B0502040204020203" pitchFamily="34" charset="0"/>
              </a:rPr>
              <a:t>Internalization facilitated by </a:t>
            </a:r>
            <a:r>
              <a:rPr lang="en-US" sz="2400" b="1" dirty="0">
                <a:latin typeface="Bahnschrift SemiBold" panose="020B0502040204020203" pitchFamily="34" charset="0"/>
              </a:rPr>
              <a:t>superego</a:t>
            </a:r>
            <a:r>
              <a:rPr lang="en-US" sz="2400" dirty="0">
                <a:latin typeface="Bahnschrift SemiBold" panose="020B0502040204020203" pitchFamily="34" charset="0"/>
              </a:rPr>
              <a:t> – what is ‘good/moral’ and what is bad/immoral’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" panose="020B0502040204020203" pitchFamily="34" charset="0"/>
              </a:rPr>
              <a:t>Adult masculinity is organization of character around ‘proper’ object for sexual desire  </a:t>
            </a:r>
          </a:p>
          <a:p>
            <a:endParaRPr lang="en-IN" sz="16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9BA098-8857-4A45-A16B-68F05C8524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598" y="1664413"/>
            <a:ext cx="3101760" cy="395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21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A741-E099-5591-F530-63535DD7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67" y="426836"/>
            <a:ext cx="10058400" cy="857433"/>
          </a:xfrm>
        </p:spPr>
        <p:txBody>
          <a:bodyPr/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Theory of male sex role identity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2D8FDC-ABAB-DADF-CB19-6A5E4E43C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099890"/>
              </p:ext>
            </p:extLst>
          </p:nvPr>
        </p:nvGraphicFramePr>
        <p:xfrm>
          <a:off x="417876" y="1284269"/>
          <a:ext cx="11335820" cy="5260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69DD57-9CD9-7B6C-9DC1-0E098A0465B2}"/>
              </a:ext>
            </a:extLst>
          </p:cNvPr>
          <p:cNvSpPr/>
          <p:nvPr/>
        </p:nvSpPr>
        <p:spPr>
          <a:xfrm rot="10800000" flipH="1" flipV="1">
            <a:off x="6362300" y="5718331"/>
            <a:ext cx="5391396" cy="72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2400" dirty="0">
              <a:latin typeface="Bahnschrift SemiBold" panose="020B0502040204020203" pitchFamily="34" charset="0"/>
            </a:endParaRPr>
          </a:p>
          <a:p>
            <a:pPr lvl="1"/>
            <a:endParaRPr lang="en-IN" sz="2400" dirty="0">
              <a:latin typeface="Bahnschrift SemiBold" panose="020B0502040204020203" pitchFamily="34" charset="0"/>
            </a:endParaRPr>
          </a:p>
          <a:p>
            <a:pPr lvl="1"/>
            <a:r>
              <a:rPr lang="en-IN" sz="2400" dirty="0">
                <a:latin typeface="Bahnschrift SemiBold" panose="020B0502040204020203" pitchFamily="34" charset="0"/>
              </a:rPr>
              <a:t>Biological essentialism argument</a:t>
            </a:r>
            <a:endParaRPr lang="en-IN" sz="1800" dirty="0">
              <a:latin typeface="Bahnschrift SemiBold" panose="020B0502040204020203" pitchFamily="34" charset="0"/>
            </a:endParaRPr>
          </a:p>
          <a:p>
            <a:pPr marL="1828800" lvl="3" indent="-457200">
              <a:buFont typeface="Arial" charset="0"/>
              <a:buChar char="•"/>
            </a:pPr>
            <a:endParaRPr lang="en-IN" sz="1600" dirty="0">
              <a:latin typeface="Bahnschrift SemiBold" panose="020B0502040204020203" pitchFamily="34" charset="0"/>
            </a:endParaRPr>
          </a:p>
          <a:p>
            <a:pPr marL="914400" lvl="1" indent="-457200">
              <a:buFont typeface="Arial" charset="0"/>
              <a:buChar char="•"/>
            </a:pPr>
            <a:endParaRPr lang="en-US" sz="2600" i="1" dirty="0">
              <a:latin typeface="Bahnschrift SemiBold" panose="020B0502040204020203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C391-BA7C-4F87-9AEC-7CB07EBD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Theory of male sex role identity </a:t>
            </a:r>
            <a:br>
              <a:rPr lang="en-IN" dirty="0">
                <a:latin typeface="Bahnschrift SemiBold" panose="020B0502040204020203" pitchFamily="34" charset="0"/>
              </a:rPr>
            </a:br>
            <a:endParaRPr lang="en-IN" sz="36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4BEF83-EBA1-46B8-8891-2DCDA9804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309086"/>
              </p:ext>
            </p:extLst>
          </p:nvPr>
        </p:nvGraphicFramePr>
        <p:xfrm>
          <a:off x="365760" y="1453415"/>
          <a:ext cx="11415561" cy="513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41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3361-EF25-478B-840A-DEB82EA3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732745" cy="781945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Hypermasculinity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9C5F7B-6E0D-477D-A033-79A2796AB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96605"/>
              </p:ext>
            </p:extLst>
          </p:nvPr>
        </p:nvGraphicFramePr>
        <p:xfrm>
          <a:off x="474846" y="1595281"/>
          <a:ext cx="11242308" cy="462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8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5869-8DE4-8EB9-851B-2F3594DC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Bahnschrift SemiBold" panose="020B0502040204020203" pitchFamily="34" charset="0"/>
              </a:rPr>
              <a:t>sociology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1413B-4DBD-FFB3-9EA2-F8F8AE48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4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90" y="333180"/>
            <a:ext cx="11174819" cy="903767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Sociology: Sex role theory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273428"/>
              </p:ext>
            </p:extLst>
          </p:nvPr>
        </p:nvGraphicFramePr>
        <p:xfrm>
          <a:off x="86628" y="333180"/>
          <a:ext cx="11895622" cy="652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CACAE9-BB34-47DB-B221-708BAE81E370}"/>
              </a:ext>
            </a:extLst>
          </p:cNvPr>
          <p:cNvSpPr/>
          <p:nvPr/>
        </p:nvSpPr>
        <p:spPr>
          <a:xfrm flipH="1">
            <a:off x="317634" y="4932346"/>
            <a:ext cx="3312640" cy="159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/>
              <a:t>Parsons &amp; Bales</a:t>
            </a:r>
            <a:r>
              <a:rPr lang="en-IN" sz="2400" i="1" dirty="0"/>
              <a:t> </a:t>
            </a:r>
          </a:p>
          <a:p>
            <a:pPr algn="ctr"/>
            <a:r>
              <a:rPr lang="en-IN" sz="2400" i="1" dirty="0">
                <a:latin typeface="Bahnschrift SemiBold" panose="020B0502040204020203" pitchFamily="34" charset="0"/>
              </a:rPr>
              <a:t>Family Socialization and Interaction Process (1955)</a:t>
            </a:r>
          </a:p>
        </p:txBody>
      </p:sp>
      <p:pic>
        <p:nvPicPr>
          <p:cNvPr id="7" name="Picture 6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C63F41C5-4014-40ED-A1F2-9B74687F0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590" y="1027045"/>
            <a:ext cx="3312639" cy="24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72C683-EBDD-425B-8AF9-148720721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972C683-EBDD-425B-8AF9-1487207219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D2EA9F-88DA-4580-9DCD-576EA4825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0D2EA9F-88DA-4580-9DCD-576EA48255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one"/>
        </p:bldSub>
      </p:bldGraphic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FBE3-4214-60D3-4594-BCC2FE24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7"/>
            <a:ext cx="8933688" cy="2406895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Bahnschrift SemiBold" panose="020B0502040204020203" pitchFamily="34" charset="0"/>
              </a:rPr>
              <a:t>Origins of </a:t>
            </a:r>
            <a:r>
              <a:rPr lang="en-IN" sz="6000" dirty="0" err="1">
                <a:latin typeface="Bahnschrift SemiBold" panose="020B0502040204020203" pitchFamily="34" charset="0"/>
              </a:rPr>
              <a:t>ms</a:t>
            </a:r>
            <a:r>
              <a:rPr lang="en-IN" sz="6000" dirty="0">
                <a:latin typeface="Bahnschrift SemiBold" panose="020B0502040204020203" pitchFamily="34" charset="0"/>
              </a:rPr>
              <a:t> in movements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90E27-26DE-1DEA-1C32-F2082DAD0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9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90" y="409575"/>
            <a:ext cx="11174819" cy="903767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Origins of MS traced to women’s and gay rights movements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155632"/>
              </p:ext>
            </p:extLst>
          </p:nvPr>
        </p:nvGraphicFramePr>
        <p:xfrm>
          <a:off x="221382" y="1395663"/>
          <a:ext cx="11599144" cy="5462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95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DA6101-D53F-47DD-9C8E-BB7BD12EF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CDA6101-D53F-47DD-9C8E-BB7BD12EF2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F86275-5616-4BBA-8A16-D73391CB0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9BF86275-5616-4BBA-8A16-D73391CB04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8100B8-E5C4-4B9F-9992-00209A124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CD8100B8-E5C4-4B9F-9992-00209A124D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290C84-C47F-4E76-86F4-3A9E13F7D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1290C84-C47F-4E76-86F4-3A9E13F7D6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AE6AAF-CD93-4711-B48E-CEB0C8BE5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3EAE6AAF-CD93-4711-B48E-CEB0C8BE57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4E2F62-16EA-4B98-84D1-4A364B10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8F4E2F62-16EA-4B98-84D1-4A364B10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C58E1E-1324-427E-A22F-3BB786812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C9C58E1E-1324-427E-A22F-3BB786812A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B2891D-780D-4C54-A7F9-8DD11970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34B2891D-780D-4C54-A7F9-8DD119702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F0F9EE-A3E7-451C-BED1-72328B6DF3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C9F0F9EE-A3E7-451C-BED1-72328B6DF3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8EFCC2-2515-4BD9-B564-1B1004A62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48EFCC2-2515-4BD9-B564-1B1004A62F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C787AA-30C2-4B1F-B666-355FB6B2C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87C787AA-30C2-4B1F-B666-355FB6B2C9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E95F18-F053-4187-8894-88EE48944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6FE95F18-F053-4187-8894-88EE48944B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9B14CD-AEFB-4F9D-BC34-C3C70048A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869B14CD-AEFB-4F9D-BC34-C3C70048A6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EF6ED5-2292-47F6-8BB8-30E8B27B6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C8EF6ED5-2292-47F6-8BB8-30E8B27B64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F3FCF2-F054-4E64-855B-8696EECA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07" y="450558"/>
            <a:ext cx="11137186" cy="11316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br>
              <a:rPr lang="en-US" sz="3200" dirty="0">
                <a:latin typeface="Bahnschrift SemiBold" panose="020B0502040204020203" pitchFamily="34" charset="0"/>
              </a:rPr>
            </a:br>
            <a:r>
              <a:rPr lang="en-US" sz="3600" dirty="0">
                <a:latin typeface="Bahnschrift SemiBold" panose="020B0502040204020203" pitchFamily="34" charset="0"/>
              </a:rPr>
              <a:t>Emergence of Masculinities studies from Feminism and Gender Studies in the west</a:t>
            </a:r>
            <a:br>
              <a:rPr lang="en-US" sz="3600" dirty="0">
                <a:latin typeface="Bahnschrift SemiBold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BFCE-D34C-47F7-9DDB-7D474D19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582220"/>
            <a:ext cx="11478278" cy="48252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>
                <a:latin typeface="Bahnschrift SemiBold" panose="020B0502040204020203" pitchFamily="34" charset="0"/>
              </a:rPr>
              <a:t>Focus </a:t>
            </a:r>
            <a:r>
              <a:rPr lang="en-US" sz="3600" dirty="0">
                <a:latin typeface="Bahnschrift SemiBold" panose="020B0502040204020203" pitchFamily="34" charset="0"/>
              </a:rPr>
              <a:t>on social problems since the </a:t>
            </a:r>
            <a:r>
              <a:rPr lang="en-US" sz="3600" dirty="0" err="1">
                <a:latin typeface="Bahnschrift SemiBold" panose="020B0502040204020203" pitchFamily="34" charset="0"/>
              </a:rPr>
              <a:t>1950s</a:t>
            </a:r>
            <a:r>
              <a:rPr lang="en-US" sz="3600" dirty="0">
                <a:latin typeface="Bahnschrift SemiBold" panose="020B0502040204020203" pitchFamily="34" charset="0"/>
              </a:rPr>
              <a:t> in US 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Bahnschrift SemiBold" panose="020B0502040204020203" pitchFamily="34" charset="0"/>
              </a:rPr>
              <a:t> Juvenile delinquency and educational underachievement attributed to ‘father absence’ </a:t>
            </a:r>
          </a:p>
          <a:p>
            <a:pPr lvl="2">
              <a:lnSpc>
                <a:spcPct val="110000"/>
              </a:lnSpc>
            </a:pPr>
            <a:r>
              <a:rPr lang="en-US" sz="3200" dirty="0">
                <a:latin typeface="Bahnschrift SemiBold" panose="020B0502040204020203" pitchFamily="34" charset="0"/>
              </a:rPr>
              <a:t>precursor to masculinities studies </a:t>
            </a:r>
          </a:p>
          <a:p>
            <a:pPr lvl="2">
              <a:lnSpc>
                <a:spcPct val="110000"/>
              </a:lnSpc>
            </a:pPr>
            <a:r>
              <a:rPr lang="en-US" sz="3200" dirty="0">
                <a:latin typeface="Bahnschrift SemiBold" panose="020B0502040204020203" pitchFamily="34" charset="0"/>
              </a:rPr>
              <a:t>first sociological discussion of conflicts in constructions of masculinity</a:t>
            </a:r>
          </a:p>
          <a:p>
            <a:pPr>
              <a:lnSpc>
                <a:spcPct val="110000"/>
              </a:lnSpc>
            </a:pPr>
            <a:endParaRPr lang="en-US" sz="4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8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8FBC7-C31F-4EB6-A9AA-58874936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65" y="318499"/>
            <a:ext cx="4006923" cy="2137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3200" dirty="0">
                <a:latin typeface="Bahnschrift SemiBold" panose="020B0502040204020203" pitchFamily="34" charset="0"/>
              </a:rPr>
            </a:br>
            <a:r>
              <a:rPr lang="en-US" sz="3200" dirty="0">
                <a:latin typeface="Bahnschrift SemiBold" panose="020B0502040204020203" pitchFamily="34" charset="0"/>
              </a:rPr>
              <a:t>Emergence of Masculinities studies from Feminism and Gender Studies</a:t>
            </a:r>
            <a:br>
              <a:rPr lang="en-US" sz="3200" dirty="0">
                <a:latin typeface="Bahnschrift SemiBold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625E-141D-4A14-85BC-48C6648D7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9740" y="2794570"/>
            <a:ext cx="3554858" cy="2650732"/>
          </a:xfrm>
          <a:ln>
            <a:solidFill>
              <a:schemeClr val="accent3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3200" dirty="0">
                <a:latin typeface="Bahnschrift SemiBold" panose="020B0502040204020203" pitchFamily="34" charset="0"/>
              </a:rPr>
              <a:t>Realization of the harms of rigid/restrictive masculinity</a:t>
            </a:r>
          </a:p>
          <a:p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221FF3D-9E75-4B13-A2EB-936805BC3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6933"/>
          <a:stretch/>
        </p:blipFill>
        <p:spPr>
          <a:xfrm>
            <a:off x="4494064" y="318499"/>
            <a:ext cx="8513019" cy="62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7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1" y="400050"/>
            <a:ext cx="11253538" cy="114908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Module 1 (5 classes)</a:t>
            </a:r>
            <a:br>
              <a:rPr lang="en-US" b="1" dirty="0">
                <a:solidFill>
                  <a:sysClr val="windowText" lastClr="000000"/>
                </a:solidFill>
              </a:rPr>
            </a:br>
            <a:r>
              <a:rPr lang="en-US" b="1" dirty="0">
                <a:solidFill>
                  <a:sysClr val="windowText" lastClr="000000"/>
                </a:solidFill>
              </a:rPr>
              <a:t>Ideas to explore in this module </a:t>
            </a:r>
            <a:endParaRPr lang="en-IN" sz="32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961844"/>
              </p:ext>
            </p:extLst>
          </p:nvPr>
        </p:nvGraphicFramePr>
        <p:xfrm>
          <a:off x="209550" y="1362075"/>
          <a:ext cx="11525252" cy="5095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40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CD98-FAE8-DD56-4D15-FD389608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83" y="287677"/>
            <a:ext cx="9863191" cy="60617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Masculinities in current public conversation</a:t>
            </a:r>
          </a:p>
        </p:txBody>
      </p:sp>
      <p:pic>
        <p:nvPicPr>
          <p:cNvPr id="4" name="Picture 4" descr="Ending toxic masculinity – El Estoque">
            <a:extLst>
              <a:ext uri="{FF2B5EF4-FFF2-40B4-BE49-F238E27FC236}">
                <a16:creationId xmlns:a16="http://schemas.microsoft.com/office/drawing/2014/main" id="{8012D5DC-5DD7-E5AF-9CD0-159B0A627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" y="972524"/>
            <a:ext cx="4057939" cy="42775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2" descr="Why don&amp;#39;t we use the phrase toxic masculinity? — Next Gen Men">
            <a:extLst>
              <a:ext uri="{FF2B5EF4-FFF2-40B4-BE49-F238E27FC236}">
                <a16:creationId xmlns:a16="http://schemas.microsoft.com/office/drawing/2014/main" id="{202DD4D9-9DCB-DBAC-B448-52591068A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26" y="3970776"/>
            <a:ext cx="4176124" cy="27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EF2DA9-FBBC-CC9D-B843-8277C02C3D57}"/>
              </a:ext>
            </a:extLst>
          </p:cNvPr>
          <p:cNvSpPr/>
          <p:nvPr/>
        </p:nvSpPr>
        <p:spPr>
          <a:xfrm flipH="1">
            <a:off x="205483" y="5548045"/>
            <a:ext cx="3811713" cy="12015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" panose="020B0502040204020203" pitchFamily="34" charset="0"/>
              </a:rPr>
              <a:t>Macho</a:t>
            </a:r>
            <a:endParaRPr lang="en-IN" dirty="0">
              <a:latin typeface="Bahnschrift SemiBold" panose="020B0502040204020203" pitchFamily="34" charset="0"/>
            </a:endParaRPr>
          </a:p>
          <a:p>
            <a:pPr algn="ctr"/>
            <a:r>
              <a:rPr lang="en-IN" dirty="0">
                <a:latin typeface="Bahnschrift SemiBold" panose="020B0502040204020203" pitchFamily="34" charset="0"/>
              </a:rPr>
              <a:t>Use of physical force</a:t>
            </a:r>
          </a:p>
          <a:p>
            <a:pPr algn="ctr"/>
            <a:r>
              <a:rPr lang="en-IN" dirty="0">
                <a:latin typeface="Bahnschrift SemiBold" panose="020B0502040204020203" pitchFamily="34" charset="0"/>
              </a:rPr>
              <a:t>Concealment of soft emotions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C82E6-1E57-2ABB-AD89-E49D9CD1991C}"/>
              </a:ext>
            </a:extLst>
          </p:cNvPr>
          <p:cNvSpPr/>
          <p:nvPr/>
        </p:nvSpPr>
        <p:spPr>
          <a:xfrm>
            <a:off x="4222679" y="893853"/>
            <a:ext cx="3626777" cy="30140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b="1" dirty="0">
                <a:latin typeface="Bahnschrift SemiBold" panose="020B0502040204020203" pitchFamily="34" charset="0"/>
              </a:rPr>
              <a:t>Traditional</a:t>
            </a:r>
            <a:r>
              <a:rPr lang="en-IN" sz="2000" dirty="0"/>
              <a:t> </a:t>
            </a:r>
            <a:r>
              <a:rPr lang="en-IN" sz="2800" b="1" dirty="0">
                <a:latin typeface="Bahnschrift SemiBold" panose="020B0502040204020203" pitchFamily="34" charset="0"/>
              </a:rPr>
              <a:t>masculinity</a:t>
            </a:r>
            <a:endParaRPr lang="en-IN" sz="2400" b="1" dirty="0">
              <a:latin typeface="Bahnschrift SemiBold" panose="020B0502040204020203" pitchFamily="34" charset="0"/>
            </a:endParaRPr>
          </a:p>
          <a:p>
            <a:pPr lvl="1"/>
            <a:r>
              <a:rPr lang="en-IN" sz="2400" dirty="0">
                <a:latin typeface="Bahnschrift SemiBold" panose="020B0502040204020203" pitchFamily="34" charset="0"/>
              </a:rPr>
              <a:t>- strong</a:t>
            </a:r>
            <a:br>
              <a:rPr lang="en-IN" sz="2400" dirty="0">
                <a:latin typeface="Bahnschrift SemiBold" panose="020B0502040204020203" pitchFamily="34" charset="0"/>
              </a:rPr>
            </a:br>
            <a:r>
              <a:rPr lang="en-IN" sz="2400" dirty="0">
                <a:latin typeface="Bahnschrift SemiBold" panose="020B0502040204020203" pitchFamily="34" charset="0"/>
              </a:rPr>
              <a:t>- rational</a:t>
            </a:r>
            <a:br>
              <a:rPr lang="en-IN" sz="2400" dirty="0">
                <a:latin typeface="Bahnschrift SemiBold" panose="020B0502040204020203" pitchFamily="34" charset="0"/>
              </a:rPr>
            </a:br>
            <a:r>
              <a:rPr lang="en-IN" sz="2400" dirty="0">
                <a:latin typeface="Bahnschrift SemiBold" panose="020B0502040204020203" pitchFamily="34" charset="0"/>
              </a:rPr>
              <a:t>- in control</a:t>
            </a:r>
            <a:br>
              <a:rPr lang="en-IN" sz="2400" dirty="0">
                <a:latin typeface="Bahnschrift SemiBold" panose="020B0502040204020203" pitchFamily="34" charset="0"/>
              </a:rPr>
            </a:br>
            <a:r>
              <a:rPr lang="en-IN" sz="2400" dirty="0">
                <a:latin typeface="Bahnschrift SemiBold" panose="020B0502040204020203" pitchFamily="34" charset="0"/>
              </a:rPr>
              <a:t>- objective</a:t>
            </a:r>
            <a:br>
              <a:rPr lang="en-IN" sz="2400" dirty="0">
                <a:latin typeface="Bahnschrift SemiBold" panose="020B0502040204020203" pitchFamily="34" charset="0"/>
              </a:rPr>
            </a:br>
            <a:r>
              <a:rPr lang="en-IN" sz="2400" dirty="0">
                <a:latin typeface="Bahnschrift SemiBold" panose="020B0502040204020203" pitchFamily="34" charset="0"/>
              </a:rPr>
              <a:t>- unemotional</a:t>
            </a:r>
          </a:p>
        </p:txBody>
      </p:sp>
      <p:pic>
        <p:nvPicPr>
          <p:cNvPr id="8" name="Picture 2" descr="Drawing of an African American mother, father, son, and daughter at the dinner table.">
            <a:extLst>
              <a:ext uri="{FF2B5EF4-FFF2-40B4-BE49-F238E27FC236}">
                <a16:creationId xmlns:a16="http://schemas.microsoft.com/office/drawing/2014/main" id="{3131CC20-D7C0-2F55-7884-C90D48E97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28" y="797489"/>
            <a:ext cx="4191712" cy="303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etrosexual - What does metrosexual mean?">
            <a:extLst>
              <a:ext uri="{FF2B5EF4-FFF2-40B4-BE49-F238E27FC236}">
                <a16:creationId xmlns:a16="http://schemas.microsoft.com/office/drawing/2014/main" id="{A5C2894A-CDA4-24EF-6623-3D12B30D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22" y="3658439"/>
            <a:ext cx="2485859" cy="30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C190EA-1381-B283-F7F1-8726BA5C4632}"/>
              </a:ext>
            </a:extLst>
          </p:cNvPr>
          <p:cNvSpPr/>
          <p:nvPr/>
        </p:nvSpPr>
        <p:spPr>
          <a:xfrm>
            <a:off x="7951568" y="4129851"/>
            <a:ext cx="2444086" cy="22925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 SemiBold" panose="020B0502040204020203" pitchFamily="34" charset="0"/>
              </a:rPr>
              <a:t>Metrosexual</a:t>
            </a:r>
          </a:p>
          <a:p>
            <a:pPr algn="ctr"/>
            <a:r>
              <a:rPr lang="en-IN" sz="2000" dirty="0">
                <a:latin typeface="Bahnschrift SemiBold" panose="020B0502040204020203" pitchFamily="34" charset="0"/>
              </a:rPr>
              <a:t>Young</a:t>
            </a:r>
          </a:p>
          <a:p>
            <a:pPr algn="ctr"/>
            <a:r>
              <a:rPr lang="en-IN" sz="2000" dirty="0">
                <a:latin typeface="Bahnschrift SemiBold" panose="020B0502040204020203" pitchFamily="34" charset="0"/>
              </a:rPr>
              <a:t>Urban</a:t>
            </a:r>
          </a:p>
          <a:p>
            <a:pPr algn="ctr"/>
            <a:r>
              <a:rPr lang="en-IN" sz="2000" dirty="0">
                <a:latin typeface="Bahnschrift SemiBold" panose="020B0502040204020203" pitchFamily="34" charset="0"/>
              </a:rPr>
              <a:t>Body/fashion conscious  </a:t>
            </a:r>
          </a:p>
          <a:p>
            <a:pPr algn="ctr"/>
            <a:r>
              <a:rPr lang="en-IN" sz="2000" dirty="0">
                <a:latin typeface="Bahnschrift SemiBold" panose="020B0502040204020203" pitchFamily="34" charset="0"/>
              </a:rPr>
              <a:t>Heterosexual </a:t>
            </a:r>
            <a:endParaRPr lang="en-IN" sz="1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F44929-8CE0-4F5E-8BF0-75870A42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386236" cy="11780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1" name="Picture 2" descr="How Toxic Masculinity Is Ruining Your Workplace Culture">
            <a:extLst>
              <a:ext uri="{FF2B5EF4-FFF2-40B4-BE49-F238E27FC236}">
                <a16:creationId xmlns:a16="http://schemas.microsoft.com/office/drawing/2014/main" id="{D3667C63-BB6A-47FE-898D-D54246A8E6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799" y="413443"/>
            <a:ext cx="10185133" cy="603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3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D396-8164-4360-B7D7-04C567E5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9" y="409074"/>
            <a:ext cx="9769642" cy="832585"/>
          </a:xfrm>
        </p:spPr>
        <p:txBody>
          <a:bodyPr/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Why study masculinities?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D58BC0-2D00-4FA5-B000-DE3F05B0E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430184"/>
              </p:ext>
            </p:extLst>
          </p:nvPr>
        </p:nvGraphicFramePr>
        <p:xfrm>
          <a:off x="404261" y="1174282"/>
          <a:ext cx="11309683" cy="527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A41AB-D57F-4E8D-BCF0-C58F344E8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D2A41AB-D57F-4E8D-BCF0-C58F344E87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E72C0-4E34-478A-AC0F-BAA172026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5FE72C0-4E34-478A-AC0F-BAA172026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93667A-B98F-4466-B1A8-EA7E6E984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7C93667A-B98F-4466-B1A8-EA7E6E9844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44B379-9C15-4033-8504-EB49A70F0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0844B379-9C15-4033-8504-EB49A70F07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4CA44B5-25BD-E019-176F-72DDA4D1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0144"/>
            <a:ext cx="10058400" cy="1400826"/>
          </a:xfrm>
        </p:spPr>
        <p:txBody>
          <a:bodyPr>
            <a:noAutofit/>
          </a:bodyPr>
          <a:lstStyle/>
          <a:p>
            <a:pPr algn="ctr"/>
            <a:br>
              <a:rPr lang="en-US" sz="4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</a:br>
            <a:r>
              <a:rPr lang="en-US" sz="4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Two major trajectories of interest in masculinities</a:t>
            </a:r>
            <a:br>
              <a:rPr lang="en-US" sz="32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859361">
            <a:off x="3681341" y="1793618"/>
            <a:ext cx="484632" cy="97840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 rot="19605875">
            <a:off x="7239241" y="1795766"/>
            <a:ext cx="484632" cy="97840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Alternate Process 6"/>
          <p:cNvSpPr/>
          <p:nvPr/>
        </p:nvSpPr>
        <p:spPr>
          <a:xfrm>
            <a:off x="632059" y="2727608"/>
            <a:ext cx="4887877" cy="2121096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Bahnschrift SemiBold" panose="020B0502040204020203" pitchFamily="34" charset="0"/>
              </a:rPr>
              <a:t>Activism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</a:p>
          <a:p>
            <a:r>
              <a:rPr lang="en-US" sz="3200" dirty="0">
                <a:latin typeface="Bahnschrift SemiBold" panose="020B0502040204020203" pitchFamily="34" charset="0"/>
              </a:rPr>
              <a:t>     Women’s and </a:t>
            </a:r>
          </a:p>
          <a:p>
            <a:r>
              <a:rPr lang="en-US" sz="3200" dirty="0">
                <a:latin typeface="Bahnschrift SemiBold" panose="020B0502040204020203" pitchFamily="34" charset="0"/>
              </a:rPr>
              <a:t>      Gay rights       </a:t>
            </a:r>
          </a:p>
          <a:p>
            <a:r>
              <a:rPr lang="en-US" sz="3200" dirty="0">
                <a:latin typeface="Bahnschrift SemiBold" panose="020B0502040204020203" pitchFamily="34" charset="0"/>
              </a:rPr>
              <a:t>      movements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6280064" y="2746636"/>
            <a:ext cx="5103901" cy="2121096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Academic</a:t>
            </a:r>
            <a:r>
              <a:rPr lang="en-US" sz="2800" dirty="0"/>
              <a:t> </a:t>
            </a:r>
            <a:r>
              <a:rPr lang="en-US" sz="3200" b="1" dirty="0">
                <a:latin typeface="Bahnschrift SemiBold" panose="020B0502040204020203" pitchFamily="34" charset="0"/>
              </a:rPr>
              <a:t>research</a:t>
            </a:r>
            <a:endParaRPr lang="en-US" sz="2800" b="1" dirty="0">
              <a:latin typeface="Bahnschrift SemiBold" panose="020B0502040204020203" pitchFamily="34" charset="0"/>
            </a:endParaRPr>
          </a:p>
          <a:p>
            <a:pPr lvl="1"/>
            <a:r>
              <a:rPr lang="en-US" sz="2800" dirty="0">
                <a:latin typeface="Bahnschrift SemiBold" panose="020B0502040204020203" pitchFamily="34" charset="0"/>
              </a:rPr>
              <a:t>Psychology</a:t>
            </a:r>
          </a:p>
          <a:p>
            <a:pPr lvl="1"/>
            <a:r>
              <a:rPr lang="en-US" sz="2800" dirty="0">
                <a:latin typeface="Bahnschrift SemiBold" panose="020B0502040204020203" pitchFamily="34" charset="0"/>
              </a:rPr>
              <a:t>Sociology</a:t>
            </a:r>
          </a:p>
          <a:p>
            <a:pPr lvl="1"/>
            <a:r>
              <a:rPr lang="en-US" sz="2800" dirty="0">
                <a:latin typeface="Bahnschrift SemiBold" panose="020B0502040204020203" pitchFamily="34" charset="0"/>
              </a:rPr>
              <a:t>Gender Studies</a:t>
            </a:r>
          </a:p>
        </p:txBody>
      </p:sp>
      <p:sp>
        <p:nvSpPr>
          <p:cNvPr id="9" name="Frame 8"/>
          <p:cNvSpPr/>
          <p:nvPr/>
        </p:nvSpPr>
        <p:spPr>
          <a:xfrm>
            <a:off x="2622543" y="5170854"/>
            <a:ext cx="7315041" cy="1080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4580" y="5224700"/>
            <a:ext cx="6604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Culminated in Men’s Studies and then renamed Masculinities Studies</a:t>
            </a:r>
            <a:endParaRPr lang="en-IN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515D-DC9A-EB71-EAF6-68666223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Bahnschrift SemiBold" panose="020B0502040204020203" pitchFamily="34" charset="0"/>
              </a:rPr>
              <a:t>Some psychological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3EC42-F5CA-B640-34CD-F89349C41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2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4289-36A8-479A-A717-5ECE110C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070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Some psychological concepts</a:t>
            </a:r>
            <a:br>
              <a:rPr lang="en-IN" dirty="0">
                <a:latin typeface="Bahnschrift SemiBold" panose="020B0502040204020203" pitchFamily="34" charset="0"/>
              </a:rPr>
            </a:br>
            <a:r>
              <a:rPr lang="en-IN" dirty="0">
                <a:latin typeface="Bahnschrift SemiBold" panose="020B0502040204020203" pitchFamily="34" charset="0"/>
              </a:rPr>
              <a:t>on making of masculinities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1716B-D85A-4713-AB67-1C30695AE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322294"/>
              </p:ext>
            </p:extLst>
          </p:nvPr>
        </p:nvGraphicFramePr>
        <p:xfrm>
          <a:off x="577516" y="2103120"/>
          <a:ext cx="10547684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87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16" y="252419"/>
            <a:ext cx="7883089" cy="771521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Origins in psychological research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960" y="1023940"/>
            <a:ext cx="9680743" cy="5453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Bahnschrift SemiBold" panose="020B0502040204020203" pitchFamily="34" charset="0"/>
              </a:rPr>
              <a:t>Sigmund Freud’s Psychoanalysis first major attempt to explain masculinity [</a:t>
            </a:r>
            <a:r>
              <a:rPr lang="en-US" sz="2400" i="1" dirty="0">
                <a:latin typeface="Bahnschrift SemiBold" panose="020B0502040204020203" pitchFamily="34" charset="0"/>
              </a:rPr>
              <a:t>Three Essays on the Theory of Sexuality, 1905]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</a:p>
          <a:p>
            <a:pPr marL="1097280" lvl="1" indent="-457200">
              <a:buFont typeface="Arial" charset="0"/>
              <a:buChar char="•"/>
            </a:pPr>
            <a:endParaRPr lang="en-US" sz="2000" dirty="0">
              <a:latin typeface="Bahnschrift SemiBold" panose="020B0502040204020203" pitchFamily="34" charset="0"/>
            </a:endParaRPr>
          </a:p>
          <a:p>
            <a:pPr marL="1371600" lvl="2" indent="-457200">
              <a:buFont typeface="Arial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Human beings are constitutionally bisexual</a:t>
            </a:r>
          </a:p>
          <a:p>
            <a:pPr marL="1645920" lvl="3" indent="-457200">
              <a:buFont typeface="Arial" charset="0"/>
              <a:buChar char="•"/>
            </a:pP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“How do women and men develop out of a child with bisexual disposition?” (Freud, 1933)</a:t>
            </a:r>
            <a:endParaRPr lang="en-IN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Arial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Become heterosexual based on resolution of Oedipal crisis</a:t>
            </a:r>
            <a:endParaRPr lang="en-IN" sz="2800" dirty="0">
              <a:latin typeface="Bahnschrift SemiBold" panose="020B0502040204020203" pitchFamily="34" charset="0"/>
            </a:endParaRPr>
          </a:p>
          <a:p>
            <a:pPr marL="1371600" lvl="2" indent="-457200">
              <a:buFont typeface="Arial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Oedipal crisis: “Combination of love for one parent and simultaneous hatred for the other” (Freud, 1931)</a:t>
            </a:r>
          </a:p>
          <a:p>
            <a:endParaRPr lang="en-US" b="1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10 Things You May Not Know About Sigmund Freud - HISTORY">
            <a:extLst>
              <a:ext uri="{FF2B5EF4-FFF2-40B4-BE49-F238E27FC236}">
                <a16:creationId xmlns:a16="http://schemas.microsoft.com/office/drawing/2014/main" id="{300939BC-06AB-4837-BEBF-182D70B3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" y="2621829"/>
            <a:ext cx="3285297" cy="24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5ECDB4-9541-4667-8316-77BB9B05F0B3}"/>
              </a:ext>
            </a:extLst>
          </p:cNvPr>
          <p:cNvSpPr/>
          <p:nvPr/>
        </p:nvSpPr>
        <p:spPr>
          <a:xfrm>
            <a:off x="361949" y="5111106"/>
            <a:ext cx="2978017" cy="722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Austrian</a:t>
            </a:r>
            <a:r>
              <a:rPr lang="en-US" sz="2400" dirty="0">
                <a:ln w="0"/>
                <a:solidFill>
                  <a:schemeClr val="tx1"/>
                </a:solidFill>
              </a:rPr>
              <a:t> </a:t>
            </a:r>
            <a:r>
              <a:rPr lang="en-US" sz="240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physician</a:t>
            </a:r>
          </a:p>
          <a:p>
            <a:pPr algn="ctr"/>
            <a:r>
              <a:rPr lang="en-US" sz="2400" i="1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(1856-1939)</a:t>
            </a:r>
            <a:endParaRPr lang="en-IN" sz="2400" i="1" dirty="0">
              <a:ln w="0"/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8C4D8-81A6-4A19-AE51-8DC493657767}"/>
              </a:ext>
            </a:extLst>
          </p:cNvPr>
          <p:cNvSpPr/>
          <p:nvPr/>
        </p:nvSpPr>
        <p:spPr>
          <a:xfrm rot="10800000" flipH="1" flipV="1">
            <a:off x="6362300" y="5718331"/>
            <a:ext cx="5391396" cy="72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2400" dirty="0">
              <a:latin typeface="Bahnschrift SemiBold" panose="020B0502040204020203" pitchFamily="34" charset="0"/>
            </a:endParaRPr>
          </a:p>
          <a:p>
            <a:pPr lvl="1"/>
            <a:endParaRPr lang="en-IN" sz="2400" dirty="0">
              <a:latin typeface="Bahnschrift SemiBold" panose="020B0502040204020203" pitchFamily="34" charset="0"/>
            </a:endParaRPr>
          </a:p>
          <a:p>
            <a:pPr lvl="1"/>
            <a:r>
              <a:rPr lang="en-IN" sz="2400" dirty="0">
                <a:latin typeface="Bahnschrift SemiBold" panose="020B0502040204020203" pitchFamily="34" charset="0"/>
              </a:rPr>
              <a:t>Biological essentialism argument</a:t>
            </a:r>
            <a:endParaRPr lang="en-IN" sz="1800" dirty="0">
              <a:latin typeface="Bahnschrift SemiBold" panose="020B0502040204020203" pitchFamily="34" charset="0"/>
            </a:endParaRPr>
          </a:p>
          <a:p>
            <a:pPr marL="1828800" lvl="3" indent="-457200">
              <a:buFont typeface="Arial" charset="0"/>
              <a:buChar char="•"/>
            </a:pPr>
            <a:endParaRPr lang="en-IN" sz="1600" dirty="0">
              <a:latin typeface="Bahnschrift SemiBold" panose="020B0502040204020203" pitchFamily="34" charset="0"/>
            </a:endParaRPr>
          </a:p>
          <a:p>
            <a:pPr marL="914400" lvl="1" indent="-457200">
              <a:buFont typeface="Arial" charset="0"/>
              <a:buChar char="•"/>
            </a:pPr>
            <a:endParaRPr lang="en-US" sz="2600" i="1" dirty="0">
              <a:latin typeface="Bahnschrift SemiBold" panose="020B0502040204020203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15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{80AC1ABC-E9A9-4295-A07A-4FEEF9FCE66B}tf78438558_win32</Template>
  <TotalTime>3926</TotalTime>
  <Words>960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Abadi</vt:lpstr>
      <vt:lpstr>Arial</vt:lpstr>
      <vt:lpstr>Bahnschrift SemiBold</vt:lpstr>
      <vt:lpstr>Century Gothic</vt:lpstr>
      <vt:lpstr>Garamond</vt:lpstr>
      <vt:lpstr>Wingdings</vt:lpstr>
      <vt:lpstr>SavonVTI</vt:lpstr>
      <vt:lpstr>Why study  masculinities?   Origins of scholarly interest </vt:lpstr>
      <vt:lpstr>Module 1 (5 classes) Ideas to explore in this module </vt:lpstr>
      <vt:lpstr>Masculinities in current public conversation</vt:lpstr>
      <vt:lpstr>PowerPoint Presentation</vt:lpstr>
      <vt:lpstr>Why study masculinities?</vt:lpstr>
      <vt:lpstr> Two major trajectories of interest in masculinities </vt:lpstr>
      <vt:lpstr>Some psychological concepts</vt:lpstr>
      <vt:lpstr>Some psychological concepts on making of masculinities</vt:lpstr>
      <vt:lpstr>Origins in psychological research</vt:lpstr>
      <vt:lpstr>Sigmund Freud’s Psychoanalysis</vt:lpstr>
      <vt:lpstr>Theory of male sex role identity</vt:lpstr>
      <vt:lpstr>Theory of male sex role identity  </vt:lpstr>
      <vt:lpstr>Hypermasculinity</vt:lpstr>
      <vt:lpstr>sociology</vt:lpstr>
      <vt:lpstr>Sociology: Sex role theory </vt:lpstr>
      <vt:lpstr>Origins of ms in movements</vt:lpstr>
      <vt:lpstr>Origins of MS traced to women’s and gay rights movements</vt:lpstr>
      <vt:lpstr> Emergence of Masculinities studies from Feminism and Gender Studies in the west </vt:lpstr>
      <vt:lpstr> Emergence of Masculinities studies from Feminism and Gender Studies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u.vindhya@gmail.com</dc:creator>
  <cp:lastModifiedBy>u.vindhya@gmail.com</cp:lastModifiedBy>
  <cp:revision>113</cp:revision>
  <dcterms:created xsi:type="dcterms:W3CDTF">2022-02-11T14:39:44Z</dcterms:created>
  <dcterms:modified xsi:type="dcterms:W3CDTF">2023-03-20T16:19:52Z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