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</p:sldIdLst>
  <p:sldSz type="screen16x9" cy="5143500" cx="9144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09D70C03-BDCB-4B35-ACDC-87243A4D79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82" y="9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0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948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106;g5dc4e38d75_0_8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5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Google Shape;259;g5ba3f769e1_0_7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6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Google Shape;293;g5dc4e38d75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9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Google Shape;397;g5d564c3ce1_0_2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0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Google Shape;1123;g5d5c1b5eee_0_13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46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3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algn="r" lvl="1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algn="r" lvl="2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algn="r" lvl="3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algn="r" lvl="4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algn="r" lvl="5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algn="r" lvl="6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algn="r" lvl="7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algn="r" lvl="8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48579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algn="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algn="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algn="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algn="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algn="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algn="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algn="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algn="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7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8687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30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48771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48772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48773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3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Google Shape;85;p14"/>
          <p:cNvSpPr/>
          <p:nvPr/>
        </p:nvSpPr>
        <p:spPr>
          <a:xfrm>
            <a:off x="3681325" y="543450"/>
            <a:ext cx="5803500" cy="40566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1048802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048803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39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7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Google Shape;109;p22"/>
          <p:cNvSpPr txBox="1">
            <a:spLocks noGrp="1"/>
          </p:cNvSpPr>
          <p:nvPr>
            <p:ph type="ctrTitle"/>
          </p:nvPr>
        </p:nvSpPr>
        <p:spPr>
          <a:xfrm>
            <a:off x="5111253" y="3479396"/>
            <a:ext cx="3475110" cy="964953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solidFill>
                  <a:schemeClr val="accent1"/>
                </a:solidFill>
              </a:rPr>
              <a:t>Program </a:t>
            </a:r>
            <a:r>
              <a:rPr dirty="0" lang="en-US" err="1">
                <a:solidFill>
                  <a:schemeClr val="accent1"/>
                </a:solidFill>
              </a:rPr>
              <a:t>algoritma</a:t>
            </a:r>
            <a:r>
              <a:rPr dirty="0" lang="en-US">
                <a:solidFill>
                  <a:schemeClr val="accent1"/>
                </a:solidFill>
              </a:rPr>
              <a:t> </a:t>
            </a:r>
            <a:r>
              <a:rPr dirty="0" lang="en-US" err="1">
                <a:solidFill>
                  <a:schemeClr val="accent1"/>
                </a:solidFill>
              </a:rPr>
              <a:t>binery</a:t>
            </a:r>
            <a:r>
              <a:rPr dirty="0" lang="en-US">
                <a:solidFill>
                  <a:schemeClr val="accent1"/>
                </a:solidFill>
              </a:rPr>
              <a:t> search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4858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ah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ah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ah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ah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ah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ah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ah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ah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ah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ah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ah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ah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ah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ah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ah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ah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ah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ah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ah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ah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ah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ah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ah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ah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ah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ah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ah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ah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ah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ah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ah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ah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ah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ah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ah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ah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ah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ah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ah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ah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ah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ah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ah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ah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ah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ah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ah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ah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ah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ah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ah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ah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ah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ah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ah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ah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ah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ah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ah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ah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ah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ah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ah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ah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ah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ah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ah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ah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ah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ah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ah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ah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ah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ah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ah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ah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ah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ah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ah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ah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ah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ah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ah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ah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ah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ah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ah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ah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ah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ah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ah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ah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ah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ah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ah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ah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ah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ah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ah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ah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ah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ah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ah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262;p24"/>
          <p:cNvSpPr txBox="1">
            <a:spLocks noGrp="1"/>
          </p:cNvSpPr>
          <p:nvPr>
            <p:ph type="ctrTitle"/>
          </p:nvPr>
        </p:nvSpPr>
        <p:spPr>
          <a:xfrm>
            <a:off x="4969825" y="788727"/>
            <a:ext cx="3530400" cy="606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lang="en-ID"/>
              <a:t>Binary Search</a:t>
            </a:r>
            <a:endParaRPr dirty="0" sz="3200"/>
          </a:p>
        </p:txBody>
      </p:sp>
      <p:sp>
        <p:nvSpPr>
          <p:cNvPr id="1048689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755752" y="1517341"/>
            <a:ext cx="3457500" cy="1420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dirty="0" sz="1400" lang="en-ID"/>
              <a:t>Binary search </a:t>
            </a:r>
            <a:r>
              <a:rPr dirty="0" sz="1400" lang="en-ID" err="1"/>
              <a:t>atau</a:t>
            </a:r>
            <a:r>
              <a:rPr dirty="0" sz="1400" lang="en-ID"/>
              <a:t> </a:t>
            </a:r>
            <a:r>
              <a:rPr dirty="0" sz="1400" lang="en-ID" err="1"/>
              <a:t>pencarian</a:t>
            </a:r>
            <a:r>
              <a:rPr dirty="0" sz="1400" lang="en-ID"/>
              <a:t> biner </a:t>
            </a:r>
            <a:r>
              <a:rPr dirty="0" sz="1400" lang="en-ID" err="1"/>
              <a:t>adalah</a:t>
            </a:r>
            <a:r>
              <a:rPr dirty="0" sz="1400" lang="en-ID"/>
              <a:t> </a:t>
            </a:r>
            <a:r>
              <a:rPr dirty="0" sz="1400" lang="en-ID" err="1"/>
              <a:t>algoritma</a:t>
            </a:r>
            <a:r>
              <a:rPr dirty="0" sz="1400" lang="en-ID"/>
              <a:t> </a:t>
            </a:r>
            <a:r>
              <a:rPr dirty="0" sz="1400" lang="en-ID" err="1"/>
              <a:t>pencarian</a:t>
            </a:r>
            <a:r>
              <a:rPr dirty="0" sz="1400" lang="en-ID"/>
              <a:t> yang </a:t>
            </a:r>
            <a:r>
              <a:rPr dirty="0" sz="1400" lang="en-ID" err="1"/>
              <a:t>digunakan</a:t>
            </a:r>
            <a:r>
              <a:rPr dirty="0" sz="1400" lang="en-ID"/>
              <a:t> </a:t>
            </a:r>
            <a:r>
              <a:rPr dirty="0" sz="1400" lang="en-ID" err="1"/>
              <a:t>untuk</a:t>
            </a:r>
            <a:r>
              <a:rPr dirty="0" sz="1400" lang="en-ID"/>
              <a:t> </a:t>
            </a:r>
            <a:r>
              <a:rPr dirty="0" sz="1400" lang="en-ID" err="1"/>
              <a:t>mencari</a:t>
            </a:r>
            <a:r>
              <a:rPr dirty="0" sz="1400" lang="en-ID"/>
              <a:t> </a:t>
            </a:r>
            <a:r>
              <a:rPr dirty="0" sz="1400" lang="en-ID" err="1"/>
              <a:t>nilai</a:t>
            </a:r>
            <a:r>
              <a:rPr dirty="0" sz="1400" lang="en-ID"/>
              <a:t> </a:t>
            </a:r>
            <a:r>
              <a:rPr dirty="0" sz="1400" lang="en-ID" err="1"/>
              <a:t>tertentu</a:t>
            </a:r>
            <a:r>
              <a:rPr dirty="0" sz="1400" lang="en-ID"/>
              <a:t> </a:t>
            </a:r>
            <a:r>
              <a:rPr dirty="0" sz="1400" lang="en-ID" err="1"/>
              <a:t>dalam</a:t>
            </a:r>
            <a:r>
              <a:rPr dirty="0" sz="1400" lang="en-ID"/>
              <a:t> </a:t>
            </a:r>
            <a:r>
              <a:rPr dirty="0" sz="1400" lang="en-ID" err="1"/>
              <a:t>kumpulan</a:t>
            </a:r>
            <a:r>
              <a:rPr dirty="0" sz="1400" lang="en-ID"/>
              <a:t> data </a:t>
            </a:r>
            <a:r>
              <a:rPr dirty="0" sz="1400" lang="en-ID" err="1"/>
              <a:t>terurut</a:t>
            </a:r>
            <a:r>
              <a:rPr dirty="0" sz="1400" lang="en-ID"/>
              <a:t>. </a:t>
            </a:r>
            <a:r>
              <a:rPr dirty="0" sz="1400" lang="en-ID" err="1"/>
              <a:t>Dalam</a:t>
            </a:r>
            <a:r>
              <a:rPr dirty="0" sz="1400" lang="en-ID"/>
              <a:t> </a:t>
            </a:r>
            <a:r>
              <a:rPr dirty="0" sz="1400" lang="en-ID" err="1"/>
              <a:t>pemrograman</a:t>
            </a:r>
            <a:r>
              <a:rPr dirty="0" sz="1400" lang="en-ID"/>
              <a:t>, binary search sangat </a:t>
            </a:r>
            <a:r>
              <a:rPr dirty="0" sz="1400" lang="en-ID" err="1"/>
              <a:t>penting</a:t>
            </a:r>
            <a:r>
              <a:rPr dirty="0" sz="1400" lang="en-ID"/>
              <a:t> </a:t>
            </a:r>
            <a:r>
              <a:rPr dirty="0" sz="1400" lang="en-ID" err="1"/>
              <a:t>karena</a:t>
            </a:r>
            <a:r>
              <a:rPr dirty="0" sz="1400" lang="en-ID"/>
              <a:t> </a:t>
            </a:r>
            <a:r>
              <a:rPr dirty="0" sz="1400" lang="en-ID" err="1"/>
              <a:t>dapat</a:t>
            </a:r>
            <a:r>
              <a:rPr dirty="0" sz="1400" lang="en-ID"/>
              <a:t> </a:t>
            </a:r>
            <a:r>
              <a:rPr dirty="0" sz="1400" lang="en-ID" err="1"/>
              <a:t>mempercepat</a:t>
            </a:r>
            <a:r>
              <a:rPr dirty="0" sz="1400" lang="en-ID"/>
              <a:t> proses </a:t>
            </a:r>
            <a:r>
              <a:rPr dirty="0" sz="1400" lang="en-ID" err="1"/>
              <a:t>pencarian</a:t>
            </a:r>
            <a:r>
              <a:rPr dirty="0" sz="1400" lang="en-ID"/>
              <a:t> data.</a:t>
            </a:r>
            <a:endParaRPr dirty="0" sz="1400"/>
          </a:p>
        </p:txBody>
      </p:sp>
      <p:cxnSp>
        <p:nvCxnSpPr>
          <p:cNvPr id="3145728" name="Google Shape;264;p24"/>
          <p:cNvCxnSpPr>
            <a:cxnSpLocks/>
          </p:cNvCxnSpPr>
          <p:nvPr/>
        </p:nvCxnSpPr>
        <p:spPr>
          <a:xfrm>
            <a:off x="4893700" y="1449685"/>
            <a:ext cx="4448400" cy="0"/>
          </a:xfrm>
          <a:prstGeom prst="straightConnector1"/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1048690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ah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1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ah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2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ah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3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ah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94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286208"/>
            <a:ext cx="3530400" cy="606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ID"/>
              <a:t>Cara </a:t>
            </a:r>
            <a:r>
              <a:rPr dirty="0" lang="en-ID" err="1"/>
              <a:t>Kerja</a:t>
            </a:r>
            <a:r>
              <a:rPr dirty="0" lang="en-ID"/>
              <a:t> Binary Search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48698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096128"/>
            <a:ext cx="3457500" cy="1420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400" lang="en-ID"/>
              <a:t>Cara </a:t>
            </a:r>
            <a:r>
              <a:rPr dirty="0" sz="1400" lang="en-ID" err="1"/>
              <a:t>kerja</a:t>
            </a:r>
            <a:r>
              <a:rPr dirty="0" sz="1400" lang="en-ID"/>
              <a:t> binary search </a:t>
            </a:r>
            <a:r>
              <a:rPr dirty="0" sz="1400" lang="en-ID" err="1"/>
              <a:t>adalah</a:t>
            </a:r>
            <a:r>
              <a:rPr dirty="0" sz="1400" lang="en-ID"/>
              <a:t> </a:t>
            </a:r>
            <a:r>
              <a:rPr dirty="0" sz="1400" lang="en-ID" err="1"/>
              <a:t>dengan</a:t>
            </a:r>
            <a:r>
              <a:rPr dirty="0" sz="1400" lang="en-ID"/>
              <a:t> </a:t>
            </a:r>
            <a:r>
              <a:rPr dirty="0" sz="1400" lang="en-ID" err="1"/>
              <a:t>membagi</a:t>
            </a:r>
            <a:r>
              <a:rPr dirty="0" sz="1400" lang="en-ID"/>
              <a:t> </a:t>
            </a:r>
            <a:r>
              <a:rPr dirty="0" sz="1400" lang="en-ID" err="1"/>
              <a:t>kumpulan</a:t>
            </a:r>
            <a:r>
              <a:rPr dirty="0" sz="1400" lang="en-ID"/>
              <a:t> data </a:t>
            </a:r>
            <a:r>
              <a:rPr dirty="0" sz="1400" lang="en-ID" err="1"/>
              <a:t>menjadi</a:t>
            </a:r>
            <a:r>
              <a:rPr dirty="0" sz="1400" lang="en-ID"/>
              <a:t> dua </a:t>
            </a:r>
            <a:r>
              <a:rPr dirty="0" sz="1400" lang="en-ID" err="1"/>
              <a:t>bagian</a:t>
            </a:r>
            <a:r>
              <a:rPr dirty="0" sz="1400" lang="en-ID"/>
              <a:t> dan </a:t>
            </a:r>
            <a:r>
              <a:rPr dirty="0" sz="1400" lang="en-ID" err="1"/>
              <a:t>mencari</a:t>
            </a:r>
            <a:r>
              <a:rPr dirty="0" sz="1400" lang="en-ID"/>
              <a:t> </a:t>
            </a:r>
            <a:r>
              <a:rPr dirty="0" sz="1400" lang="en-ID" err="1"/>
              <a:t>nilai</a:t>
            </a:r>
            <a:r>
              <a:rPr dirty="0" sz="1400" lang="en-ID"/>
              <a:t> yang </a:t>
            </a:r>
            <a:r>
              <a:rPr dirty="0" sz="1400" lang="en-ID" err="1"/>
              <a:t>dicari</a:t>
            </a:r>
            <a:r>
              <a:rPr dirty="0" sz="1400" lang="en-ID"/>
              <a:t> di salah </a:t>
            </a:r>
            <a:r>
              <a:rPr dirty="0" sz="1400" lang="en-ID" err="1"/>
              <a:t>satu</a:t>
            </a:r>
            <a:r>
              <a:rPr dirty="0" sz="1400" lang="en-ID"/>
              <a:t> </a:t>
            </a:r>
            <a:r>
              <a:rPr dirty="0" sz="1400" lang="en-ID" err="1"/>
              <a:t>bagian</a:t>
            </a:r>
            <a:r>
              <a:rPr dirty="0" sz="1400" lang="en-ID"/>
              <a:t> </a:t>
            </a:r>
            <a:r>
              <a:rPr dirty="0" sz="1400" lang="en-ID" err="1"/>
              <a:t>tersebut</a:t>
            </a:r>
            <a:r>
              <a:rPr dirty="0" sz="1400" lang="en-ID"/>
              <a:t>. Jika </a:t>
            </a:r>
            <a:r>
              <a:rPr dirty="0" sz="1400" lang="en-ID" err="1"/>
              <a:t>nilai</a:t>
            </a:r>
            <a:r>
              <a:rPr dirty="0" sz="1400" lang="en-ID"/>
              <a:t> </a:t>
            </a:r>
            <a:r>
              <a:rPr dirty="0" sz="1400" lang="en-ID" err="1"/>
              <a:t>tidak</a:t>
            </a:r>
            <a:r>
              <a:rPr dirty="0" sz="1400" lang="en-ID"/>
              <a:t> </a:t>
            </a:r>
            <a:r>
              <a:rPr dirty="0" sz="1400" lang="en-ID" err="1"/>
              <a:t>ditemukan</a:t>
            </a:r>
            <a:r>
              <a:rPr dirty="0" sz="1400" lang="en-ID"/>
              <a:t>, </a:t>
            </a:r>
            <a:r>
              <a:rPr dirty="0" sz="1400" lang="en-ID" err="1"/>
              <a:t>maka</a:t>
            </a:r>
            <a:r>
              <a:rPr dirty="0" sz="1400" lang="en-ID"/>
              <a:t> proses </a:t>
            </a:r>
            <a:r>
              <a:rPr dirty="0" sz="1400" lang="en-ID" err="1"/>
              <a:t>dilanjutkan</a:t>
            </a:r>
            <a:r>
              <a:rPr dirty="0" sz="1400" lang="en-ID"/>
              <a:t> </a:t>
            </a:r>
            <a:r>
              <a:rPr dirty="0" sz="1400" lang="en-ID" err="1"/>
              <a:t>dengan</a:t>
            </a:r>
            <a:r>
              <a:rPr dirty="0" sz="1400" lang="en-ID"/>
              <a:t> </a:t>
            </a:r>
            <a:r>
              <a:rPr dirty="0" sz="1400" lang="en-ID" err="1"/>
              <a:t>membagi</a:t>
            </a:r>
            <a:r>
              <a:rPr dirty="0" sz="1400" lang="en-ID"/>
              <a:t> </a:t>
            </a:r>
            <a:r>
              <a:rPr dirty="0" sz="1400" lang="en-ID" err="1"/>
              <a:t>bagian</a:t>
            </a:r>
            <a:r>
              <a:rPr dirty="0" sz="1400" lang="en-ID"/>
              <a:t> </a:t>
            </a:r>
            <a:r>
              <a:rPr dirty="0" sz="1400" lang="en-ID" err="1"/>
              <a:t>tersebut</a:t>
            </a:r>
            <a:r>
              <a:rPr dirty="0" sz="1400" lang="en-ID"/>
              <a:t> </a:t>
            </a:r>
            <a:r>
              <a:rPr dirty="0" sz="1400" lang="en-ID" err="1"/>
              <a:t>lagi</a:t>
            </a:r>
            <a:r>
              <a:rPr dirty="0" sz="1400" lang="en-ID"/>
              <a:t> </a:t>
            </a:r>
            <a:r>
              <a:rPr dirty="0" sz="1400" lang="en-ID" err="1"/>
              <a:t>hingga</a:t>
            </a:r>
            <a:r>
              <a:rPr dirty="0" sz="1400" lang="en-ID"/>
              <a:t> </a:t>
            </a:r>
            <a:r>
              <a:rPr dirty="0" sz="1400" lang="en-ID" err="1"/>
              <a:t>nilai</a:t>
            </a:r>
            <a:r>
              <a:rPr dirty="0" sz="1400" lang="en-ID"/>
              <a:t> </a:t>
            </a:r>
            <a:r>
              <a:rPr dirty="0" sz="1400" lang="en-ID" err="1"/>
              <a:t>ditemukan</a:t>
            </a:r>
            <a:r>
              <a:rPr dirty="0" sz="1400" lang="en-ID"/>
              <a:t> </a:t>
            </a:r>
            <a:r>
              <a:rPr dirty="0" sz="1400" lang="en-ID" err="1"/>
              <a:t>atau</a:t>
            </a:r>
            <a:r>
              <a:rPr dirty="0" sz="1400" lang="en-ID"/>
              <a:t> </a:t>
            </a:r>
            <a:r>
              <a:rPr dirty="0" sz="1400" lang="en-ID" err="1"/>
              <a:t>tidak</a:t>
            </a:r>
            <a:r>
              <a:rPr dirty="0" sz="1400" lang="en-ID"/>
              <a:t> </a:t>
            </a:r>
            <a:r>
              <a:rPr dirty="0" sz="1400" lang="en-ID" err="1"/>
              <a:t>ada</a:t>
            </a:r>
            <a:r>
              <a:rPr dirty="0" sz="1400" lang="en-ID"/>
              <a:t> </a:t>
            </a:r>
            <a:r>
              <a:rPr dirty="0" sz="1400" lang="en-ID" err="1"/>
              <a:t>lagi</a:t>
            </a:r>
            <a:r>
              <a:rPr dirty="0" sz="1400" lang="en-ID"/>
              <a:t> </a:t>
            </a:r>
            <a:r>
              <a:rPr dirty="0" sz="1400" lang="en-ID" err="1"/>
              <a:t>bagian</a:t>
            </a:r>
            <a:r>
              <a:rPr dirty="0" sz="1400" lang="en-ID"/>
              <a:t> yang </a:t>
            </a:r>
            <a:r>
              <a:rPr dirty="0" sz="1400" lang="en-ID" err="1"/>
              <a:t>bisa</a:t>
            </a:r>
            <a:r>
              <a:rPr dirty="0" sz="1400" lang="en-ID"/>
              <a:t> </a:t>
            </a:r>
            <a:r>
              <a:rPr dirty="0" sz="1400" lang="en-ID" err="1"/>
              <a:t>dibagi</a:t>
            </a:r>
            <a:r>
              <a:rPr dirty="0" sz="1400" lang="en-ID"/>
              <a:t>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cxnSp>
        <p:nvCxnSpPr>
          <p:cNvPr id="3145729" name="Google Shape;298;p26"/>
          <p:cNvCxnSpPr>
            <a:cxnSpLocks/>
          </p:cNvCxnSpPr>
          <p:nvPr/>
        </p:nvCxnSpPr>
        <p:spPr>
          <a:xfrm>
            <a:off x="4893700" y="1851318"/>
            <a:ext cx="4448400" cy="0"/>
          </a:xfrm>
          <a:prstGeom prst="straightConnector1"/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6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ah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ah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ah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ah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ah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ah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ah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ah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ah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ah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ah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ah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ah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ah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ah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ah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ah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ah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ah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ah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ah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ah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ah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ah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ah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ah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ah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ah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ah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ah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ah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ah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ah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ah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ah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ah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ah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ah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ah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ah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ah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ah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ah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ah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ah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ah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ah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1048746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ah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1048747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ah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24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1048748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ah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49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ah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0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ah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1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ah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1048752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ah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3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ah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4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ah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5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ah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1048756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ah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7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ah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8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ah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9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ah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0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ah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1048761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ah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2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ah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3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ah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4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ah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5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ah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6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ah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7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ah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3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-35260" y="846301"/>
            <a:ext cx="4948248" cy="606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ID" err="1"/>
              <a:t>Keuntungan</a:t>
            </a:r>
            <a:r>
              <a:rPr dirty="0" lang="en-ID"/>
              <a:t> Binary Search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3145730" name="Google Shape;407;p28"/>
          <p:cNvCxnSpPr>
            <a:cxnSpLocks/>
          </p:cNvCxnSpPr>
          <p:nvPr/>
        </p:nvCxnSpPr>
        <p:spPr>
          <a:xfrm>
            <a:off x="0" y="1537415"/>
            <a:ext cx="3340500" cy="0"/>
          </a:xfrm>
          <a:prstGeom prst="straightConnector1"/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775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ah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76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ah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1048777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ah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048778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ah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79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ah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80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ah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81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ah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82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ah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048783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ah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048784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ah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85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ah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86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ah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87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ah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88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ah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89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ah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90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ah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048791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ah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048792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ah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93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ah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94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ah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95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ah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96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ah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97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ah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98" name="TextBox 7"/>
          <p:cNvSpPr txBox="1"/>
          <p:nvPr/>
        </p:nvSpPr>
        <p:spPr>
          <a:xfrm>
            <a:off x="546575" y="1832622"/>
            <a:ext cx="3093920" cy="1717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D" err="1">
                <a:solidFill>
                  <a:schemeClr val="bg1"/>
                </a:solidFill>
              </a:rPr>
              <a:t>Keuntungan</a:t>
            </a:r>
            <a:r>
              <a:rPr dirty="0" lang="en-ID">
                <a:solidFill>
                  <a:schemeClr val="bg1"/>
                </a:solidFill>
              </a:rPr>
              <a:t> </a:t>
            </a:r>
            <a:r>
              <a:rPr dirty="0" lang="en-ID" err="1">
                <a:solidFill>
                  <a:schemeClr val="bg1"/>
                </a:solidFill>
              </a:rPr>
              <a:t>menggunakan</a:t>
            </a:r>
            <a:r>
              <a:rPr dirty="0" lang="en-ID">
                <a:solidFill>
                  <a:schemeClr val="bg1"/>
                </a:solidFill>
              </a:rPr>
              <a:t> binary search </a:t>
            </a:r>
            <a:r>
              <a:rPr dirty="0" lang="en-ID" err="1">
                <a:solidFill>
                  <a:schemeClr val="bg1"/>
                </a:solidFill>
              </a:rPr>
              <a:t>adalah</a:t>
            </a:r>
            <a:r>
              <a:rPr dirty="0" lang="en-ID">
                <a:solidFill>
                  <a:schemeClr val="bg1"/>
                </a:solidFill>
              </a:rPr>
              <a:t> </a:t>
            </a:r>
            <a:r>
              <a:rPr dirty="0" lang="en-ID" err="1">
                <a:solidFill>
                  <a:schemeClr val="bg1"/>
                </a:solidFill>
              </a:rPr>
              <a:t>efisiensi</a:t>
            </a:r>
            <a:r>
              <a:rPr dirty="0" lang="en-ID">
                <a:solidFill>
                  <a:schemeClr val="bg1"/>
                </a:solidFill>
              </a:rPr>
              <a:t> dan </a:t>
            </a:r>
            <a:r>
              <a:rPr dirty="0" lang="en-ID" err="1">
                <a:solidFill>
                  <a:schemeClr val="bg1"/>
                </a:solidFill>
              </a:rPr>
              <a:t>kecepatan</a:t>
            </a:r>
            <a:r>
              <a:rPr dirty="0" lang="en-ID">
                <a:solidFill>
                  <a:schemeClr val="bg1"/>
                </a:solidFill>
              </a:rPr>
              <a:t> </a:t>
            </a:r>
            <a:r>
              <a:rPr dirty="0" lang="en-ID" err="1">
                <a:solidFill>
                  <a:schemeClr val="bg1"/>
                </a:solidFill>
              </a:rPr>
              <a:t>dalam</a:t>
            </a:r>
            <a:r>
              <a:rPr dirty="0" lang="en-ID">
                <a:solidFill>
                  <a:schemeClr val="bg1"/>
                </a:solidFill>
              </a:rPr>
              <a:t> proses </a:t>
            </a:r>
            <a:r>
              <a:rPr dirty="0" lang="en-ID" err="1">
                <a:solidFill>
                  <a:schemeClr val="bg1"/>
                </a:solidFill>
              </a:rPr>
              <a:t>pencarian</a:t>
            </a:r>
            <a:r>
              <a:rPr dirty="0" lang="en-ID">
                <a:solidFill>
                  <a:schemeClr val="bg1"/>
                </a:solidFill>
              </a:rPr>
              <a:t> data. </a:t>
            </a:r>
            <a:r>
              <a:rPr dirty="0" lang="en-ID" err="1">
                <a:solidFill>
                  <a:schemeClr val="bg1"/>
                </a:solidFill>
              </a:rPr>
              <a:t>Dalam</a:t>
            </a:r>
            <a:r>
              <a:rPr dirty="0" lang="en-ID">
                <a:solidFill>
                  <a:schemeClr val="bg1"/>
                </a:solidFill>
              </a:rPr>
              <a:t> </a:t>
            </a:r>
            <a:r>
              <a:rPr dirty="0" lang="en-ID" err="1">
                <a:solidFill>
                  <a:schemeClr val="bg1"/>
                </a:solidFill>
              </a:rPr>
              <a:t>kumpulan</a:t>
            </a:r>
            <a:r>
              <a:rPr dirty="0" lang="en-ID">
                <a:solidFill>
                  <a:schemeClr val="bg1"/>
                </a:solidFill>
              </a:rPr>
              <a:t> data yang </a:t>
            </a:r>
            <a:r>
              <a:rPr dirty="0" lang="en-ID" err="1">
                <a:solidFill>
                  <a:schemeClr val="bg1"/>
                </a:solidFill>
              </a:rPr>
              <a:t>besar</a:t>
            </a:r>
            <a:r>
              <a:rPr dirty="0" lang="en-ID">
                <a:solidFill>
                  <a:schemeClr val="bg1"/>
                </a:solidFill>
              </a:rPr>
              <a:t>, binary search </a:t>
            </a:r>
            <a:r>
              <a:rPr dirty="0" lang="en-ID" err="1">
                <a:solidFill>
                  <a:schemeClr val="bg1"/>
                </a:solidFill>
              </a:rPr>
              <a:t>dapat</a:t>
            </a:r>
            <a:r>
              <a:rPr dirty="0" lang="en-ID">
                <a:solidFill>
                  <a:schemeClr val="bg1"/>
                </a:solidFill>
              </a:rPr>
              <a:t> </a:t>
            </a:r>
            <a:r>
              <a:rPr dirty="0" lang="en-ID" err="1">
                <a:solidFill>
                  <a:schemeClr val="bg1"/>
                </a:solidFill>
              </a:rPr>
              <a:t>menghemat</a:t>
            </a:r>
            <a:r>
              <a:rPr dirty="0" lang="en-ID">
                <a:solidFill>
                  <a:schemeClr val="bg1"/>
                </a:solidFill>
              </a:rPr>
              <a:t> </a:t>
            </a:r>
            <a:r>
              <a:rPr dirty="0" lang="en-ID" err="1">
                <a:solidFill>
                  <a:schemeClr val="bg1"/>
                </a:solidFill>
              </a:rPr>
              <a:t>waktu</a:t>
            </a:r>
            <a:r>
              <a:rPr dirty="0" lang="en-ID">
                <a:solidFill>
                  <a:schemeClr val="bg1"/>
                </a:solidFill>
              </a:rPr>
              <a:t> dan </a:t>
            </a:r>
            <a:r>
              <a:rPr dirty="0" lang="en-ID" err="1">
                <a:solidFill>
                  <a:schemeClr val="bg1"/>
                </a:solidFill>
              </a:rPr>
              <a:t>sumber</a:t>
            </a:r>
            <a:r>
              <a:rPr dirty="0" lang="en-ID">
                <a:solidFill>
                  <a:schemeClr val="bg1"/>
                </a:solidFill>
              </a:rPr>
              <a:t> </a:t>
            </a:r>
            <a:r>
              <a:rPr dirty="0" lang="en-ID" err="1">
                <a:solidFill>
                  <a:schemeClr val="bg1"/>
                </a:solidFill>
              </a:rPr>
              <a:t>daya</a:t>
            </a:r>
            <a:r>
              <a:rPr dirty="0" lang="en-ID">
                <a:solidFill>
                  <a:schemeClr val="bg1"/>
                </a:solidFill>
              </a:rPr>
              <a:t> </a:t>
            </a:r>
            <a:r>
              <a:rPr dirty="0" lang="en-ID" err="1">
                <a:solidFill>
                  <a:schemeClr val="bg1"/>
                </a:solidFill>
              </a:rPr>
              <a:t>komputer</a:t>
            </a:r>
            <a:r>
              <a:rPr dirty="0" lang="en-ID">
                <a:solidFill>
                  <a:schemeClr val="bg1"/>
                </a:solidFill>
              </a:rPr>
              <a:t> </a:t>
            </a:r>
            <a:r>
              <a:rPr dirty="0" lang="en-ID" err="1">
                <a:solidFill>
                  <a:schemeClr val="bg1"/>
                </a:solidFill>
              </a:rPr>
              <a:t>dibandingkan</a:t>
            </a:r>
            <a:r>
              <a:rPr dirty="0" lang="en-ID">
                <a:solidFill>
                  <a:schemeClr val="bg1"/>
                </a:solidFill>
              </a:rPr>
              <a:t> </a:t>
            </a:r>
            <a:r>
              <a:rPr dirty="0" lang="en-ID" err="1">
                <a:solidFill>
                  <a:schemeClr val="bg1"/>
                </a:solidFill>
              </a:rPr>
              <a:t>dengan</a:t>
            </a:r>
            <a:r>
              <a:rPr dirty="0" lang="en-ID">
                <a:solidFill>
                  <a:schemeClr val="bg1"/>
                </a:solidFill>
              </a:rPr>
              <a:t> </a:t>
            </a:r>
            <a:r>
              <a:rPr dirty="0" lang="en-ID" err="1">
                <a:solidFill>
                  <a:schemeClr val="bg1"/>
                </a:solidFill>
              </a:rPr>
              <a:t>metode</a:t>
            </a:r>
            <a:r>
              <a:rPr dirty="0" lang="en-ID">
                <a:solidFill>
                  <a:schemeClr val="bg1"/>
                </a:solidFill>
              </a:rPr>
              <a:t> </a:t>
            </a:r>
            <a:r>
              <a:rPr dirty="0" lang="en-ID" err="1">
                <a:solidFill>
                  <a:schemeClr val="bg1"/>
                </a:solidFill>
              </a:rPr>
              <a:t>pencarian</a:t>
            </a:r>
            <a:r>
              <a:rPr dirty="0" lang="en-ID">
                <a:solidFill>
                  <a:schemeClr val="bg1"/>
                </a:solidFill>
              </a:rPr>
              <a:t> </a:t>
            </a:r>
            <a:r>
              <a:rPr dirty="0" lang="en-ID" err="1">
                <a:solidFill>
                  <a:schemeClr val="bg1"/>
                </a:solidFill>
              </a:rPr>
              <a:t>lainnya</a:t>
            </a:r>
            <a:r>
              <a:rPr dirty="0" lang="en-ID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3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</a:p>
        </p:txBody>
      </p:sp>
      <p:grpSp>
        <p:nvGrpSpPr>
          <p:cNvPr id="36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048805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ah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6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ah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7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ah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8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ah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9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ah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0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ah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1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ah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2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ah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3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ah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4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ah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5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ah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6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ah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7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ah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8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ah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9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ah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0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ah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1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ah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2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ah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3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ah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4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ah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5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ah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6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ah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7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ah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8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ah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9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ah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0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ah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1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ah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2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ah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3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ah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4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ah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5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ah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6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ah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7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ah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8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ah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9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ah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0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ah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1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ah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2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ah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3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ah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4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ah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5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ah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6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ah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7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ah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8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ah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9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ah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0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ah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1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ah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2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ah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3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ah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4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ah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5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ah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6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ah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7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ah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8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ah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9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ah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0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ah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1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ah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2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ah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3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ah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4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ah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5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ah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6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ah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7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ah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8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ah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9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ah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0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ah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1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ah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2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ah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3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ah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4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ah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5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ah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6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ah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7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ah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8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ah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9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ah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0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ah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1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ah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2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ah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3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ah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4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ah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5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ah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6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ah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7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ah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8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ah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9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ah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0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ah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1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ah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2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ah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3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ah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4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ah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5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ah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6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ah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7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ah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8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ah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9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ah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0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ah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1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ah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2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ah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3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ah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4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ah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5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ah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6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ah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7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ah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8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ah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9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ah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0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ah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1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ah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2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ah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3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ah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4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ah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5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ah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6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ah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7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ah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8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ah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9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ah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0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ah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1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ah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2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ah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3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ah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4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ah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5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ah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6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ah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7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ah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8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ah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9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ah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0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ah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1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ah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2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ah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3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ah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4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ah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5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ah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6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ah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7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ah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8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ah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9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ah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0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ah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1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ah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2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ah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3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ah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4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ah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Program algoritma binery search</dc:title>
  <dc:creator>SM-A536E</dc:creator>
  <cp:lastModifiedBy>muhammadzaidparhanadritara@outlook.com</cp:lastModifiedBy>
  <dcterms:created xsi:type="dcterms:W3CDTF">2023-06-27T06:48:17Z</dcterms:created>
  <dcterms:modified xsi:type="dcterms:W3CDTF">2023-06-27T06:48:17Z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8fc3b0141c0a44ab803d33d041a811e6</vt:lpwstr>
  </property>
</Properties>
</file>