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366E9A-3CCB-44DF-A3E3-AE2A2E02A6AD}">
          <p14:sldIdLst>
            <p14:sldId id="256"/>
            <p14:sldId id="257"/>
            <p14:sldId id="259"/>
            <p14:sldId id="260"/>
            <p14:sldId id="264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60EC2-0857-488D-8479-ECBC8ABF7AF5}" v="5" dt="2023-03-31T13:51:16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zaidparhanadritara@outlook.com" userId="b95d0841e049a88e" providerId="LiveId" clId="{DFF60EC2-0857-488D-8479-ECBC8ABF7AF5}"/>
    <pc:docChg chg="custSel addSld delSld modSld">
      <pc:chgData name="muhammadzaidparhanadritara@outlook.com" userId="b95d0841e049a88e" providerId="LiveId" clId="{DFF60EC2-0857-488D-8479-ECBC8ABF7AF5}" dt="2023-03-31T13:52:29.339" v="124" actId="1076"/>
      <pc:docMkLst>
        <pc:docMk/>
      </pc:docMkLst>
      <pc:sldChg chg="modSp mod">
        <pc:chgData name="muhammadzaidparhanadritara@outlook.com" userId="b95d0841e049a88e" providerId="LiveId" clId="{DFF60EC2-0857-488D-8479-ECBC8ABF7AF5}" dt="2023-03-31T10:22:19.626" v="9" actId="14100"/>
        <pc:sldMkLst>
          <pc:docMk/>
          <pc:sldMk cId="351602213" sldId="256"/>
        </pc:sldMkLst>
        <pc:spChg chg="mod">
          <ac:chgData name="muhammadzaidparhanadritara@outlook.com" userId="b95d0841e049a88e" providerId="LiveId" clId="{DFF60EC2-0857-488D-8479-ECBC8ABF7AF5}" dt="2023-03-31T10:22:19.626" v="9" actId="14100"/>
          <ac:spMkLst>
            <pc:docMk/>
            <pc:sldMk cId="351602213" sldId="256"/>
            <ac:spMk id="2" creationId="{462A2DC0-D6BF-2833-15CF-6276DD2987BC}"/>
          </ac:spMkLst>
        </pc:spChg>
        <pc:spChg chg="mod">
          <ac:chgData name="muhammadzaidparhanadritara@outlook.com" userId="b95d0841e049a88e" providerId="LiveId" clId="{DFF60EC2-0857-488D-8479-ECBC8ABF7AF5}" dt="2023-03-31T10:22:04.575" v="6" actId="27636"/>
          <ac:spMkLst>
            <pc:docMk/>
            <pc:sldMk cId="351602213" sldId="256"/>
            <ac:spMk id="3" creationId="{0AFE4D6C-F1D9-291E-923F-8041EADB9E40}"/>
          </ac:spMkLst>
        </pc:spChg>
      </pc:sldChg>
      <pc:sldChg chg="addSp modSp mod">
        <pc:chgData name="muhammadzaidparhanadritara@outlook.com" userId="b95d0841e049a88e" providerId="LiveId" clId="{DFF60EC2-0857-488D-8479-ECBC8ABF7AF5}" dt="2023-03-31T13:49:38.520" v="111" actId="255"/>
        <pc:sldMkLst>
          <pc:docMk/>
          <pc:sldMk cId="637053044" sldId="257"/>
        </pc:sldMkLst>
        <pc:spChg chg="mod">
          <ac:chgData name="muhammadzaidparhanadritara@outlook.com" userId="b95d0841e049a88e" providerId="LiveId" clId="{DFF60EC2-0857-488D-8479-ECBC8ABF7AF5}" dt="2023-03-31T13:34:40.774" v="38" actId="20577"/>
          <ac:spMkLst>
            <pc:docMk/>
            <pc:sldMk cId="637053044" sldId="257"/>
            <ac:spMk id="2" creationId="{78211EA8-0EAC-5601-7613-9B05470C08AD}"/>
          </ac:spMkLst>
        </pc:spChg>
        <pc:spChg chg="add mod">
          <ac:chgData name="muhammadzaidparhanadritara@outlook.com" userId="b95d0841e049a88e" providerId="LiveId" clId="{DFF60EC2-0857-488D-8479-ECBC8ABF7AF5}" dt="2023-03-31T13:49:38.520" v="111" actId="255"/>
          <ac:spMkLst>
            <pc:docMk/>
            <pc:sldMk cId="637053044" sldId="257"/>
            <ac:spMk id="3" creationId="{FC685257-EB4A-269D-4E26-14B8E9918C30}"/>
          </ac:spMkLst>
        </pc:spChg>
      </pc:sldChg>
      <pc:sldChg chg="new del">
        <pc:chgData name="muhammadzaidparhanadritara@outlook.com" userId="b95d0841e049a88e" providerId="LiveId" clId="{DFF60EC2-0857-488D-8479-ECBC8ABF7AF5}" dt="2023-03-31T13:39:00.697" v="46" actId="2696"/>
        <pc:sldMkLst>
          <pc:docMk/>
          <pc:sldMk cId="3418119396" sldId="258"/>
        </pc:sldMkLst>
      </pc:sldChg>
      <pc:sldChg chg="addSp modSp new mod">
        <pc:chgData name="muhammadzaidparhanadritara@outlook.com" userId="b95d0841e049a88e" providerId="LiveId" clId="{DFF60EC2-0857-488D-8479-ECBC8ABF7AF5}" dt="2023-03-31T13:43:36.157" v="105" actId="20577"/>
        <pc:sldMkLst>
          <pc:docMk/>
          <pc:sldMk cId="1999191405" sldId="259"/>
        </pc:sldMkLst>
        <pc:spChg chg="add mod">
          <ac:chgData name="muhammadzaidparhanadritara@outlook.com" userId="b95d0841e049a88e" providerId="LiveId" clId="{DFF60EC2-0857-488D-8479-ECBC8ABF7AF5}" dt="2023-03-31T13:43:36.157" v="105" actId="20577"/>
          <ac:spMkLst>
            <pc:docMk/>
            <pc:sldMk cId="1999191405" sldId="259"/>
            <ac:spMk id="2" creationId="{8F78837B-98EC-1843-5D0A-99D2B114A16F}"/>
          </ac:spMkLst>
        </pc:spChg>
      </pc:sldChg>
      <pc:sldChg chg="addSp modSp new mod">
        <pc:chgData name="muhammadzaidparhanadritara@outlook.com" userId="b95d0841e049a88e" providerId="LiveId" clId="{DFF60EC2-0857-488D-8479-ECBC8ABF7AF5}" dt="2023-03-31T13:52:29.339" v="124" actId="1076"/>
        <pc:sldMkLst>
          <pc:docMk/>
          <pc:sldMk cId="1565292016" sldId="260"/>
        </pc:sldMkLst>
        <pc:spChg chg="add mod">
          <ac:chgData name="muhammadzaidparhanadritara@outlook.com" userId="b95d0841e049a88e" providerId="LiveId" clId="{DFF60EC2-0857-488D-8479-ECBC8ABF7AF5}" dt="2023-03-31T13:52:29.339" v="124" actId="1076"/>
          <ac:spMkLst>
            <pc:docMk/>
            <pc:sldMk cId="1565292016" sldId="260"/>
            <ac:spMk id="2" creationId="{C46391B7-2FAC-1C2C-83F3-94C6B9CD093E}"/>
          </ac:spMkLst>
        </pc:spChg>
        <pc:picChg chg="add mod">
          <ac:chgData name="muhammadzaidparhanadritara@outlook.com" userId="b95d0841e049a88e" providerId="LiveId" clId="{DFF60EC2-0857-488D-8479-ECBC8ABF7AF5}" dt="2023-03-31T13:52:26.979" v="123" actId="14100"/>
          <ac:picMkLst>
            <pc:docMk/>
            <pc:sldMk cId="1565292016" sldId="260"/>
            <ac:picMk id="4" creationId="{134E5708-FD27-CBEE-8BC7-DC40090427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1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7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6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7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9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2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180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6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3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8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2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5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2DC0-D6BF-2833-15CF-6276DD29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660" y="1596068"/>
            <a:ext cx="7447403" cy="119119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Searching: linear search, binary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seach</a:t>
            </a:r>
            <a:endParaRPr lang="en-ID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E4D6C-F1D9-291E-923F-8041EADB9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924" y="3260993"/>
            <a:ext cx="8673427" cy="207117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kolompok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kbar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andriansyah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(22040760006)</a:t>
            </a:r>
          </a:p>
          <a:p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M.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zaid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parhan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adritara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(22040700080)</a:t>
            </a:r>
          </a:p>
          <a:p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Althaf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Syafiq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Rianto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(22040700047)</a:t>
            </a:r>
          </a:p>
          <a:p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M. imam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najib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(22040700057)</a:t>
            </a:r>
          </a:p>
          <a:p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M. haikal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syauqi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(22040700094)</a:t>
            </a:r>
          </a:p>
          <a:p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M.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Alfarizhi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gato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(22040700114)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0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EA8-0EAC-5601-7613-9B05470C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89757"/>
            <a:ext cx="9601196" cy="1022938"/>
          </a:xfrm>
        </p:spPr>
        <p:txBody>
          <a:bodyPr/>
          <a:lstStyle/>
          <a:p>
            <a:r>
              <a:rPr lang="en-US" dirty="0"/>
              <a:t>LINEAR SEARCH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5257-EB4A-269D-4E26-14B8E9918C30}"/>
              </a:ext>
            </a:extLst>
          </p:cNvPr>
          <p:cNvSpPr txBox="1"/>
          <p:nvPr/>
        </p:nvSpPr>
        <p:spPr>
          <a:xfrm>
            <a:off x="1374814" y="3073706"/>
            <a:ext cx="9442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0" i="0" dirty="0">
                <a:effectLst/>
                <a:latin typeface="Open Sans" panose="020B0604020202020204" pitchFamily="34" charset="0"/>
              </a:rPr>
              <a:t>Linear Search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merupakan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sebuah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teknik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pencarian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data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dengan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menelusuri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semua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data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satu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per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satu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.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Apabila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ditemukan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kecocokan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data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maka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program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akan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mengembalikan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output,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jika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tidak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pencarian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akan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terus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berlanjut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hingga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akhir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dari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 array </a:t>
            </a:r>
            <a:r>
              <a:rPr lang="en-ID" sz="1600" b="0" i="0" dirty="0" err="1">
                <a:effectLst/>
                <a:latin typeface="Open Sans" panose="020B0604020202020204" pitchFamily="34" charset="0"/>
              </a:rPr>
              <a:t>tersebut</a:t>
            </a:r>
            <a:r>
              <a:rPr lang="en-ID" sz="1600" b="0" i="0" dirty="0">
                <a:effectLst/>
                <a:latin typeface="Open Sans" panose="020B0604020202020204" pitchFamily="34" charset="0"/>
              </a:rPr>
              <a:t>.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Algoritma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ini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tidak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cocok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untuk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set data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dengan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jumlah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besar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karena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kompleksitas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dari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algorithma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ini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adalah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l-GR" sz="1600" b="0" i="0" dirty="0">
                <a:effectLst/>
                <a:latin typeface="Open Sans" panose="020B0606030504020204" pitchFamily="34" charset="0"/>
              </a:rPr>
              <a:t>Ο(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n) di mana n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adalah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jumlah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item. Jika data yang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dicari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berada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pada paling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akhir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dari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array,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maka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program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harus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menelusuri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semua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array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terlebih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dahulu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63705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8837B-98EC-1843-5D0A-99D2B114A16F}"/>
              </a:ext>
            </a:extLst>
          </p:cNvPr>
          <p:cNvSpPr txBox="1"/>
          <p:nvPr/>
        </p:nvSpPr>
        <p:spPr>
          <a:xfrm>
            <a:off x="1366092" y="892366"/>
            <a:ext cx="94855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ID" sz="1600" b="0" i="0" dirty="0" err="1">
                <a:effectLst/>
                <a:latin typeface="Open Sans" panose="020B0606030504020204" pitchFamily="34" charset="0"/>
              </a:rPr>
              <a:t>Misalkan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angka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yang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dicari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adalah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angka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40,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berikut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gambaran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dari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implementasi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LinearSearch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:</a:t>
            </a:r>
          </a:p>
          <a:p>
            <a:pPr algn="just" fontAlgn="base"/>
            <a:r>
              <a:rPr lang="en-ID" sz="1600" b="1" i="0" dirty="0">
                <a:effectLst/>
                <a:latin typeface="Open Sans" panose="020B0606030504020204" pitchFamily="34" charset="0"/>
              </a:rPr>
              <a:t>1st Cycle:</a:t>
            </a:r>
            <a:br>
              <a:rPr lang="en-ID" sz="1600" b="1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(70, 				       60,	                               30, 50, 40,20)</a:t>
            </a:r>
            <a:br>
              <a:rPr lang="en-ID" sz="1600" b="0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(70==40) //FALSE</a:t>
            </a:r>
          </a:p>
          <a:p>
            <a:pPr algn="just" fontAlgn="base"/>
            <a:r>
              <a:rPr lang="en-ID" sz="1600" b="1" i="0" dirty="0">
                <a:effectLst/>
                <a:latin typeface="Open Sans" panose="020B0606030504020204" pitchFamily="34" charset="0"/>
              </a:rPr>
              <a:t>2nd Cycle:</a:t>
            </a:r>
            <a:br>
              <a:rPr lang="en-ID" sz="1600" b="1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(70, 60, 30, 50, 40,20)</a:t>
            </a:r>
            <a:br>
              <a:rPr lang="en-ID" sz="1600" b="0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(60==40) //FALSE</a:t>
            </a:r>
          </a:p>
          <a:p>
            <a:pPr algn="just" fontAlgn="base"/>
            <a:r>
              <a:rPr lang="en-ID" sz="1600" b="1" i="0" dirty="0">
                <a:effectLst/>
                <a:latin typeface="Open Sans" panose="020B0606030504020204" pitchFamily="34" charset="0"/>
              </a:rPr>
              <a:t>3rd Cycle:</a:t>
            </a:r>
            <a:br>
              <a:rPr lang="en-ID" sz="1600" b="1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(70, 60, 30, 50, 40,20)</a:t>
            </a:r>
            <a:br>
              <a:rPr lang="en-ID" sz="1600" b="0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(30==40) //FALSE</a:t>
            </a:r>
          </a:p>
          <a:p>
            <a:pPr algn="just" fontAlgn="base"/>
            <a:r>
              <a:rPr lang="en-ID" sz="1600" b="1" i="0" dirty="0">
                <a:effectLst/>
                <a:latin typeface="Open Sans" panose="020B0606030504020204" pitchFamily="34" charset="0"/>
              </a:rPr>
              <a:t>4th Cycle:</a:t>
            </a:r>
            <a:br>
              <a:rPr lang="en-ID" sz="1600" b="1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(70, 60, 30, 50, 40,20)</a:t>
            </a:r>
            <a:br>
              <a:rPr lang="en-ID" sz="1600" b="0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(50==40) //FALSE</a:t>
            </a:r>
          </a:p>
          <a:p>
            <a:pPr algn="just" fontAlgn="base"/>
            <a:r>
              <a:rPr lang="en-ID" sz="1600" b="1" i="0" dirty="0">
                <a:effectLst/>
                <a:latin typeface="Open Sans" panose="020B0606030504020204" pitchFamily="34" charset="0"/>
              </a:rPr>
              <a:t>5th Cycle:</a:t>
            </a:r>
            <a:br>
              <a:rPr lang="en-ID" sz="1600" b="1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(70, 60, 30, 50, 40,20)</a:t>
            </a:r>
            <a:br>
              <a:rPr lang="en-ID" sz="1600" b="0" i="0" dirty="0">
                <a:effectLst/>
                <a:latin typeface="Open Sans" panose="020B0606030504020204" pitchFamily="34" charset="0"/>
              </a:rPr>
            </a:br>
            <a:r>
              <a:rPr lang="en-ID" sz="1600" b="0" i="0" dirty="0">
                <a:effectLst/>
                <a:latin typeface="Open Sans" panose="020B0606030504020204" pitchFamily="34" charset="0"/>
              </a:rPr>
              <a:t>(40==40) //TRUE</a:t>
            </a:r>
          </a:p>
          <a:p>
            <a:pPr algn="just" fontAlgn="base"/>
            <a:r>
              <a:rPr lang="en-ID" sz="1600" b="0" i="0" dirty="0">
                <a:effectLst/>
                <a:latin typeface="Open Sans" panose="020B0606030504020204" pitchFamily="34" charset="0"/>
              </a:rPr>
              <a:t>Jika data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ditemukan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maka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program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akan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keluar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dari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looping. Jika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kita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ingin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menampilkan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index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dari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data yang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dicari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kita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tinggal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menyimpan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index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dari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array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tersebut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dan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menampilkan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sz="1600" b="0" i="0" dirty="0" err="1">
                <a:effectLst/>
                <a:latin typeface="Open Sans" panose="020B0606030504020204" pitchFamily="34" charset="0"/>
              </a:rPr>
              <a:t>nya</a:t>
            </a:r>
            <a:r>
              <a:rPr lang="en-ID" sz="1600" b="0" i="0" dirty="0">
                <a:effectLst/>
                <a:latin typeface="Open Sans" panose="020B0606030504020204" pitchFamily="34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919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391B7-2FAC-1C2C-83F3-94C6B9CD093E}"/>
              </a:ext>
            </a:extLst>
          </p:cNvPr>
          <p:cNvSpPr txBox="1"/>
          <p:nvPr/>
        </p:nvSpPr>
        <p:spPr>
          <a:xfrm>
            <a:off x="998710" y="710476"/>
            <a:ext cx="420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 err="1">
                <a:effectLst/>
                <a:latin typeface="Open Sans" panose="020B0606030504020204" pitchFamily="34" charset="0"/>
              </a:rPr>
              <a:t>Berikut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implementasi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Linear Search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menggunakan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Bahasa C: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E5708-FD27-CBEE-8BC7-DC400904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0476"/>
            <a:ext cx="3848100" cy="54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9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BEA173-FD92-1443-138A-9FC6B95E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0" y="664143"/>
            <a:ext cx="6063916" cy="5322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75E94-D66B-3777-DC32-1477743E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72" y="664143"/>
            <a:ext cx="5861785" cy="34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1E44-43BD-6154-2532-40ADDC07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DA16-6B4A-AF54-F812-947630E6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10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/>
              <a:t>Binary Search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data </a:t>
            </a:r>
            <a:r>
              <a:rPr lang="en-ID" dirty="0" err="1"/>
              <a:t>dengancara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kali 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separuh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yang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memperkecil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data.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akanmembuang</a:t>
            </a:r>
            <a:r>
              <a:rPr lang="en-ID" dirty="0"/>
              <a:t> </a:t>
            </a:r>
            <a:r>
              <a:rPr lang="en-ID" dirty="0" err="1"/>
              <a:t>setengah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data.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kecocokan</a:t>
            </a:r>
            <a:r>
              <a:rPr lang="en-ID" dirty="0"/>
              <a:t> data </a:t>
            </a:r>
            <a:r>
              <a:rPr lang="en-ID" dirty="0" err="1"/>
              <a:t>maka</a:t>
            </a:r>
            <a:r>
              <a:rPr lang="en-ID" dirty="0"/>
              <a:t> program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output,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berlanjut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Algotihma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di program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yang </a:t>
            </a:r>
            <a:r>
              <a:rPr lang="en-ID" dirty="0" err="1"/>
              <a:t>banyak</a:t>
            </a:r>
            <a:r>
              <a:rPr lang="en-ID" dirty="0"/>
              <a:t>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algorithma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l-GR" dirty="0"/>
              <a:t>Ο(</a:t>
            </a:r>
            <a:r>
              <a:rPr lang="en-ID" dirty="0"/>
              <a:t>log n) di mana 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item.</a:t>
            </a:r>
          </a:p>
        </p:txBody>
      </p:sp>
    </p:spTree>
    <p:extLst>
      <p:ext uri="{BB962C8B-B14F-4D97-AF65-F5344CB8AC3E}">
        <p14:creationId xmlns:p14="http://schemas.microsoft.com/office/powerpoint/2010/main" val="227758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193DAC-E0E5-F6FC-AF33-FD82D35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27" y="2057281"/>
            <a:ext cx="3718882" cy="137171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717D19-E12F-23E6-10E4-243667B82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96" y="2521818"/>
            <a:ext cx="3940742" cy="33058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sz="2000" b="1" dirty="0"/>
              <a:t>1st Cycle</a:t>
            </a:r>
            <a:r>
              <a:rPr lang="en-ID" sz="2000" dirty="0"/>
              <a:t>:</a:t>
            </a:r>
          </a:p>
          <a:p>
            <a:pPr marL="0" indent="0">
              <a:buNone/>
            </a:pPr>
            <a:r>
              <a:rPr lang="en-ID" sz="2000" dirty="0"/>
              <a:t>(20,30,40,50,60,70)</a:t>
            </a:r>
          </a:p>
          <a:p>
            <a:pPr marL="0" indent="0">
              <a:buNone/>
            </a:pPr>
            <a:r>
              <a:rPr lang="en-ID" sz="2000" dirty="0"/>
              <a:t>LOW = 0</a:t>
            </a:r>
          </a:p>
          <a:p>
            <a:pPr marL="0" indent="0">
              <a:buNone/>
            </a:pPr>
            <a:r>
              <a:rPr lang="en-ID" sz="2000" dirty="0"/>
              <a:t>HIGH = N</a:t>
            </a:r>
          </a:p>
          <a:p>
            <a:pPr marL="0" indent="0">
              <a:buNone/>
            </a:pPr>
            <a:r>
              <a:rPr lang="en-ID" sz="2000" dirty="0"/>
              <a:t>MID = (LOW + HIGH)/2 = (0+6)/2 = 3</a:t>
            </a:r>
          </a:p>
          <a:p>
            <a:pPr marL="0" indent="0">
              <a:buNone/>
            </a:pPr>
            <a:r>
              <a:rPr lang="en-ID" sz="2000" dirty="0"/>
              <a:t>(</a:t>
            </a:r>
            <a:r>
              <a:rPr lang="en-ID" sz="2000" dirty="0" err="1"/>
              <a:t>arr</a:t>
            </a:r>
            <a:r>
              <a:rPr lang="en-ID" sz="2000" dirty="0"/>
              <a:t>[MID] == 40)</a:t>
            </a:r>
          </a:p>
          <a:p>
            <a:pPr marL="0" indent="0">
              <a:buNone/>
            </a:pPr>
            <a:r>
              <a:rPr lang="en-ID" sz="2000" dirty="0"/>
              <a:t>(20,30,40,50,60,70)</a:t>
            </a:r>
          </a:p>
          <a:p>
            <a:pPr marL="0" indent="0">
              <a:buNone/>
            </a:pPr>
            <a:r>
              <a:rPr lang="en-ID" sz="2000" dirty="0"/>
              <a:t>(50==40) // FALSE</a:t>
            </a:r>
          </a:p>
          <a:p>
            <a:pPr marL="0" indent="0">
              <a:buNone/>
            </a:pPr>
            <a:r>
              <a:rPr lang="en-ID" sz="2000" dirty="0"/>
              <a:t>HIGH = MID-1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39E70-56D0-510D-3622-0C68520C0B91}"/>
              </a:ext>
            </a:extLst>
          </p:cNvPr>
          <p:cNvSpPr txBox="1"/>
          <p:nvPr/>
        </p:nvSpPr>
        <p:spPr>
          <a:xfrm>
            <a:off x="1288181" y="1049569"/>
            <a:ext cx="96156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Misalkan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int </a:t>
            </a:r>
            <a:r>
              <a:rPr lang="en-ID" sz="2000" dirty="0" err="1"/>
              <a:t>arr</a:t>
            </a:r>
            <a:r>
              <a:rPr lang="en-ID" sz="2000" dirty="0"/>
              <a:t>[] = {70, 60, 30, 50, 40,20}, data para int </a:t>
            </a:r>
            <a:r>
              <a:rPr lang="en-ID" sz="2000" dirty="0" err="1"/>
              <a:t>arr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diurutkan</a:t>
            </a:r>
            <a:r>
              <a:rPr lang="en-ID" sz="2000" dirty="0"/>
              <a:t> </a:t>
            </a:r>
            <a:r>
              <a:rPr lang="en-ID" sz="2000" dirty="0" err="1"/>
              <a:t>terlebih</a:t>
            </a:r>
            <a:r>
              <a:rPr lang="en-ID" sz="2000" dirty="0"/>
              <a:t> </a:t>
            </a:r>
            <a:r>
              <a:rPr lang="en-ID" sz="2000" dirty="0" err="1"/>
              <a:t>dahulu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teknik</a:t>
            </a:r>
            <a:r>
              <a:rPr lang="en-ID" sz="2000" dirty="0"/>
              <a:t> sorting </a:t>
            </a:r>
            <a:r>
              <a:rPr lang="en-ID" sz="2000" dirty="0" err="1"/>
              <a:t>seperti</a:t>
            </a:r>
            <a:r>
              <a:rPr lang="en-ID" sz="2000" dirty="0"/>
              <a:t> bubble sort. </a:t>
            </a:r>
            <a:r>
              <a:rPr lang="en-ID" sz="2000" dirty="0" err="1"/>
              <a:t>Sehingga</a:t>
            </a:r>
            <a:r>
              <a:rPr lang="en-ID" sz="2000" dirty="0"/>
              <a:t> array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int </a:t>
            </a:r>
            <a:r>
              <a:rPr lang="en-ID" sz="2000" dirty="0" err="1"/>
              <a:t>arr</a:t>
            </a:r>
            <a:r>
              <a:rPr lang="en-ID" sz="2000" dirty="0"/>
              <a:t>[] = {20,30,40,50,60,70}. </a:t>
            </a:r>
            <a:r>
              <a:rPr lang="en-ID" sz="2000" dirty="0" err="1"/>
              <a:t>Apabila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 yang </a:t>
            </a:r>
            <a:r>
              <a:rPr lang="en-ID" sz="2000" dirty="0" err="1"/>
              <a:t>dicari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 40, </a:t>
            </a:r>
            <a:r>
              <a:rPr lang="en-ID" sz="2000" dirty="0" err="1"/>
              <a:t>berikut</a:t>
            </a:r>
            <a:r>
              <a:rPr lang="en-ID" sz="2000" dirty="0"/>
              <a:t> </a:t>
            </a:r>
            <a:r>
              <a:rPr lang="en-ID" sz="2000" dirty="0" err="1"/>
              <a:t>gambaran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implementasi</a:t>
            </a:r>
            <a:r>
              <a:rPr lang="en-ID" sz="2000" dirty="0"/>
              <a:t> </a:t>
            </a:r>
            <a:r>
              <a:rPr lang="en-ID" sz="2000" dirty="0" err="1"/>
              <a:t>BinarySearch</a:t>
            </a:r>
            <a:r>
              <a:rPr lang="en-ID" sz="2000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6E435-4A38-E085-421F-38A2F335C2B7}"/>
              </a:ext>
            </a:extLst>
          </p:cNvPr>
          <p:cNvSpPr txBox="1"/>
          <p:nvPr/>
        </p:nvSpPr>
        <p:spPr>
          <a:xfrm>
            <a:off x="5427206" y="2502568"/>
            <a:ext cx="56883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i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Array di </a:t>
            </a:r>
            <a:r>
              <a:rPr lang="en-ID" i="1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mulai</a:t>
            </a:r>
            <a:r>
              <a:rPr lang="en-ID" i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i="1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dari</a:t>
            </a:r>
            <a:r>
              <a:rPr lang="en-ID" i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index </a:t>
            </a:r>
            <a:r>
              <a:rPr lang="en-ID" i="1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ke</a:t>
            </a:r>
            <a:r>
              <a:rPr lang="en-ID" i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0, </a:t>
            </a:r>
            <a:r>
              <a:rPr lang="en-ID" i="1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maka</a:t>
            </a:r>
            <a:r>
              <a:rPr lang="en-ID" i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index </a:t>
            </a:r>
            <a:r>
              <a:rPr lang="en-ID" i="1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ke</a:t>
            </a:r>
            <a:r>
              <a:rPr lang="en-ID" i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3 </a:t>
            </a:r>
            <a:r>
              <a:rPr lang="en-ID" i="1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berisi</a:t>
            </a:r>
            <a:r>
              <a:rPr lang="en-ID" i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i="1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nilai</a:t>
            </a:r>
            <a:r>
              <a:rPr lang="en-ID" i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50. </a:t>
            </a:r>
          </a:p>
          <a:p>
            <a:endParaRPr lang="en-ID" b="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D" b="1" dirty="0"/>
              <a:t>2nd Cycle:</a:t>
            </a:r>
          </a:p>
          <a:p>
            <a:r>
              <a:rPr lang="en-ID" dirty="0"/>
              <a:t>(20,30,40,50,60,70)</a:t>
            </a:r>
          </a:p>
          <a:p>
            <a:r>
              <a:rPr lang="en-ID" dirty="0"/>
              <a:t>MID = (LOW + HIGH)/2 = (0+2)/2 = 1</a:t>
            </a:r>
          </a:p>
          <a:p>
            <a:r>
              <a:rPr lang="en-ID" dirty="0"/>
              <a:t>(</a:t>
            </a:r>
            <a:r>
              <a:rPr lang="en-ID" dirty="0" err="1"/>
              <a:t>arr</a:t>
            </a:r>
            <a:r>
              <a:rPr lang="en-ID" dirty="0"/>
              <a:t>[MID] == 40)</a:t>
            </a:r>
          </a:p>
          <a:p>
            <a:r>
              <a:rPr lang="en-ID" dirty="0"/>
              <a:t>(20,30,40,50,60,70)</a:t>
            </a:r>
          </a:p>
          <a:p>
            <a:r>
              <a:rPr lang="en-ID" dirty="0"/>
              <a:t>(30==40) // FALSE</a:t>
            </a:r>
          </a:p>
          <a:p>
            <a:r>
              <a:rPr lang="en-ID" dirty="0"/>
              <a:t>LOW = MID+1</a:t>
            </a:r>
          </a:p>
        </p:txBody>
      </p:sp>
    </p:spTree>
    <p:extLst>
      <p:ext uri="{BB962C8B-B14F-4D97-AF65-F5344CB8AC3E}">
        <p14:creationId xmlns:p14="http://schemas.microsoft.com/office/powerpoint/2010/main" val="316985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AB4F-8D86-711D-AFAA-F3B6D6AAA0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7234" y="815457"/>
            <a:ext cx="5168766" cy="37276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3rd Cycle:</a:t>
            </a:r>
          </a:p>
          <a:p>
            <a:pPr marL="0" indent="0">
              <a:buNone/>
            </a:pPr>
            <a:r>
              <a:rPr lang="en-US" dirty="0"/>
              <a:t>(20,30,40,50,60,70)</a:t>
            </a:r>
          </a:p>
          <a:p>
            <a:pPr marL="0" indent="0">
              <a:buNone/>
            </a:pPr>
            <a:r>
              <a:rPr lang="en-US" dirty="0"/>
              <a:t>MID = (LOW + HIGH)/2 = (2+2)/2=2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[MID] == 40)</a:t>
            </a:r>
          </a:p>
          <a:p>
            <a:pPr marL="0" indent="0">
              <a:buNone/>
            </a:pPr>
            <a:r>
              <a:rPr lang="en-US" dirty="0"/>
              <a:t>(20,30,40,50,60,70)</a:t>
            </a:r>
          </a:p>
          <a:p>
            <a:pPr marL="0" indent="0">
              <a:buNone/>
            </a:pPr>
            <a:r>
              <a:rPr lang="en-US" dirty="0"/>
              <a:t>(40==40) // TRUE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706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0FDA7F-3F16-6612-B0E1-5E66DABE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5" y="724904"/>
            <a:ext cx="4540483" cy="3791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523D1-8ED4-C4E2-0B16-94866AAA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25" y="4516049"/>
            <a:ext cx="6877534" cy="1124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58B420-0330-4381-42C0-8852E8F78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07" y="724904"/>
            <a:ext cx="6583679" cy="37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5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872</TotalTime>
  <Words>618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Ming Std L</vt:lpstr>
      <vt:lpstr>Arial</vt:lpstr>
      <vt:lpstr>Garamond</vt:lpstr>
      <vt:lpstr>Open Sans</vt:lpstr>
      <vt:lpstr>Organic</vt:lpstr>
      <vt:lpstr>Searching: linear search, binary seach</vt:lpstr>
      <vt:lpstr>LINEAR SEARCH</vt:lpstr>
      <vt:lpstr>PowerPoint Presentation</vt:lpstr>
      <vt:lpstr>PowerPoint Presentation</vt:lpstr>
      <vt:lpstr>PowerPoint Presentation</vt:lpstr>
      <vt:lpstr>Binary Search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Searching: linear search, binary seach</dc:title>
  <dc:creator>muhammadzaidparhanadritara@outlook.com</dc:creator>
  <cp:lastModifiedBy>fayarkeren1@hotmail.com</cp:lastModifiedBy>
  <cp:revision>2</cp:revision>
  <dcterms:created xsi:type="dcterms:W3CDTF">2023-03-30T13:42:37Z</dcterms:created>
  <dcterms:modified xsi:type="dcterms:W3CDTF">2023-04-02T07:17:40Z</dcterms:modified>
</cp:coreProperties>
</file>