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5" r:id="rId8"/>
    <p:sldId id="269" r:id="rId9"/>
    <p:sldId id="270" r:id="rId10"/>
    <p:sldId id="271" r:id="rId11"/>
    <p:sldId id="272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8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6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0D83-2E3F-4514-9490-DA8A8A4E5F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9B20-8D99-443F-BB3C-D2B38DF4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21D3-5786-B56D-E5C9-48DAD2E01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Programming for Web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0D6A4-E43D-8045-C23B-9B492F33C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Beginner to Intermediate</a:t>
            </a: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course is designed for 7th-semester BS Computer Science students who are new to Python programming. It covers the basics of Python and gradually introduces web development concepts, providing a solid foundation for building web applications.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1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FA9C-19FF-B1E6-5F02-ABF8A02A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BF1C-A770-D78D-F619-BDF42E2C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 handling involves reading from and writing to files. Python provides functions for opening, reading, writing, and closing files.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# Writing to a File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open('my_file.txt', 'w') as file: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file.write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('Hello, World!\n')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1800" kern="100" dirty="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# Reading from a File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open('my_file.txt', 'r') as file: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content =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file.read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print(content)  # Output: Hello, World!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10B5-47B9-48B1-86BD-198BADB6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32F1-BDE1-98C3-E36D-765D7D46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To-Do List App with File Storage: Create a to-do list application that allows users to add, view, and remove tasks. The tasks should be saved to a file so they persist across sessions.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1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F146-A262-9E5F-7F6D-192FFC71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OOP in Python </a:t>
            </a:r>
            <a:r>
              <a:rPr lang="en-US" sz="3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 weeks)</a:t>
            </a:r>
            <a:br>
              <a:rPr lang="en-US" sz="3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62C3-36E8-435F-EACE-C049F3F6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Classes and Objects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Inheritance and Polymorphism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Encapsulation and Abstraction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Exception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F71C-A47C-4EAD-A6E3-81ECF433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Web Development </a:t>
            </a:r>
            <a:r>
              <a:rPr lang="en-US" sz="3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 weeks)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0075-1250-81D2-8B9D-CDCE32287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HTML and CSS Basics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Introduction to JavaScript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Setting up a Development Environment (IDEs)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8DF2-1FD5-01AC-8656-34C69C76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Scraping with Python 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 weeks)</a:t>
            </a:r>
            <a:b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B9DC-6065-8E47-6C00-FDF6EFAF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Introduction to Beautiful Soup and Requests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Scraping Data from Websites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Data Parsing and Cleaning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2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5DF1-8085-0B47-2511-763303E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Flask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74E-84EF-BE44-66FA-9262B3FA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Setting up a Flask Application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- Routing and Template Rendering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- Handling Forms and User Input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- Introduction to Databases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8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98F6-F140-B15C-7A21-F02F84F8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 Projects: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087D-C096-2B13-517C-1A02DB00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Task Management System (2 weeks)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Create a simple web application for managing tasks using Flask and SQLite.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Personal Blog Website (2 weeks)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Build a blog website where users can create, edit, and delete their blog posts.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Weather App (2 weeks)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Develop a web application that provides weather information for a given location using a weather API.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Final Project: Portfolio Website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DA7F-74F5-CFAA-4486-DD9B1097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Introduction to Python </a:t>
            </a: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 weeks)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C956-3226-58EC-4187-0F260874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Python and Setting up Environment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Basic Syntax, Data Types, and Variables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Control Structures (if-else, loops)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Functions and Modules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4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C963-8677-5510-5EDB-1804710F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 in Python </a:t>
            </a: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 weeks)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DEC4-3E47-5386-05D6-C27BDE73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Lists, Tuples, and Dictionaries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Sets and Strings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File Handling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List Comprehensions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7C9D-C60D-E111-0803-23D3D4E9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628D-024A-C5E8-CF28-448FC587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 of key-value pairs. Data is accessed by a unique key.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 err="1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my_dict</a:t>
            </a:r>
            <a:r>
              <a:rPr lang="en-US" sz="1800" kern="1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= {'name': 'John', 'age': 30, '</a:t>
            </a:r>
            <a:r>
              <a:rPr lang="en-US" sz="1800" kern="100" dirty="0" err="1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is_student</a:t>
            </a:r>
            <a:r>
              <a:rPr lang="en-US" sz="1800" kern="1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': False}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print(</a:t>
            </a:r>
            <a:r>
              <a:rPr lang="en-US" sz="1800" dirty="0" err="1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my_dict</a:t>
            </a:r>
            <a:r>
              <a:rPr lang="en-US" sz="1800" dirty="0">
                <a:effectLst/>
                <a:highlight>
                  <a:srgbClr val="FFFF00"/>
                </a:highlight>
                <a:ea typeface="Calibri" panose="020F0502020204030204" pitchFamily="34" charset="0"/>
              </a:rPr>
              <a:t>['name']) </a:t>
            </a:r>
            <a:endParaRPr lang="en-US" sz="1800" kern="100" dirty="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4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5818-23D9-3CE5-F693-7DFB2AF1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1D1D-2A9F-5FA2-9F07-AC52C02C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Lists: Ordered collections of items. Elements can be of any data type (e.g., integers, strings, other lists).</a:t>
            </a: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my_list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[1, 2, 3, "hello", True]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Note : In one list a many dictionaries can be stored :</a:t>
            </a:r>
          </a:p>
          <a:p>
            <a:pPr marL="0" indent="0">
              <a:buNone/>
            </a:pPr>
            <a:r>
              <a:rPr lang="en-US" dirty="0"/>
              <a:t> list1= [{ name:’</a:t>
            </a:r>
            <a:r>
              <a:rPr lang="en-US" dirty="0" err="1"/>
              <a:t>ali</a:t>
            </a:r>
            <a:r>
              <a:rPr lang="en-US" dirty="0"/>
              <a:t>’}, { </a:t>
            </a:r>
            <a:r>
              <a:rPr lang="en-US" dirty="0" err="1"/>
              <a:t>name:’alia</a:t>
            </a:r>
            <a:r>
              <a:rPr lang="en-US" dirty="0"/>
              <a:t>’} ]</a:t>
            </a:r>
            <a:endParaRPr lang="en-US" dirty="0">
              <a:solidFill>
                <a:schemeClr val="tx1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6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9E09-2EAB-E003-C3E2-CC2C0D8E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66DB-E1DC-5E4A-78E9-DA527D9D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Similar to lists but </a:t>
            </a:r>
            <a:r>
              <a:rPr lang="en-US" sz="1800" kern="1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immutable (cannot be changed).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Useful for data that shouldn't be modified.</a:t>
            </a: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my_tuple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(1, 2, 3, "hello", 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9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2550-CC5C-DCB4-BA24-9D497B4F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52F1-7B5B-6866-F0AB-DB50E86E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Task Tracker :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program that allows users to add tasks to a list. Each task should have a title, description, and status (completed or pending).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9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947D-BEB3-BC1E-F371-7F8E4331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B177-90E7-32CD-AA70-5728375C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Sets: Unordered collections of unique items. Useful for mathematical operations (union, intersection).</a:t>
            </a: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my_set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{1, 2, 3, 4, 5, 2, 3}  # Duplicate values are automatically removed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Strings: Ordered collections of characters. Immutable like tuples.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my_string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"Hello, World!“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print(</a:t>
            </a:r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my_string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[1])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Note: input function also get a string values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9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A4B8-D06F-C25C-219C-3C51BCD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3F8D-20A7-D22A-9475-9648C5DB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Word Frequency Counter: Create a program that takes a sentence as input and counts the frequency of each 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286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220</TotalTime>
  <Words>726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Consolas</vt:lpstr>
      <vt:lpstr>Courier New</vt:lpstr>
      <vt:lpstr>Rockwell</vt:lpstr>
      <vt:lpstr>Wingdings</vt:lpstr>
      <vt:lpstr>Atlas</vt:lpstr>
      <vt:lpstr>Python Programming for Web Development</vt:lpstr>
      <vt:lpstr>1. Introduction to Python (2 weeks) </vt:lpstr>
      <vt:lpstr>Data Structures in Python (3 weeks) </vt:lpstr>
      <vt:lpstr>Dictionary</vt:lpstr>
      <vt:lpstr>List</vt:lpstr>
      <vt:lpstr>Tuple</vt:lpstr>
      <vt:lpstr>Mini Project </vt:lpstr>
      <vt:lpstr>Set and Strings</vt:lpstr>
      <vt:lpstr>Mini Project</vt:lpstr>
      <vt:lpstr>File Handling</vt:lpstr>
      <vt:lpstr>Mini Project</vt:lpstr>
      <vt:lpstr> OOP in Python (3 weeks) </vt:lpstr>
      <vt:lpstr>Introduction to Web Development (2 weeks) </vt:lpstr>
      <vt:lpstr>Web Scraping with Python  (2 weeks) </vt:lpstr>
      <vt:lpstr>Introduction to Flask</vt:lpstr>
      <vt:lpstr>Mini Projects: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for Web Development</dc:title>
  <dc:creator>Iman Hearty</dc:creator>
  <cp:lastModifiedBy>Iman Hearty</cp:lastModifiedBy>
  <cp:revision>6</cp:revision>
  <dcterms:created xsi:type="dcterms:W3CDTF">2023-10-28T04:36:38Z</dcterms:created>
  <dcterms:modified xsi:type="dcterms:W3CDTF">2023-10-31T07:13:02Z</dcterms:modified>
</cp:coreProperties>
</file>