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57" r:id="rId4"/>
    <p:sldId id="259" r:id="rId5"/>
    <p:sldId id="260" r:id="rId6"/>
    <p:sldId id="261" r:id="rId7"/>
    <p:sldId id="279" r:id="rId8"/>
    <p:sldId id="262" r:id="rId9"/>
    <p:sldId id="266" r:id="rId10"/>
    <p:sldId id="274" r:id="rId11"/>
    <p:sldId id="267" r:id="rId12"/>
    <p:sldId id="268" r:id="rId13"/>
    <p:sldId id="271" r:id="rId14"/>
    <p:sldId id="269" r:id="rId15"/>
    <p:sldId id="270" r:id="rId16"/>
    <p:sldId id="272" r:id="rId17"/>
    <p:sldId id="273" r:id="rId18"/>
    <p:sldId id="275" r:id="rId19"/>
    <p:sldId id="276" r:id="rId20"/>
    <p:sldId id="277" r:id="rId21"/>
    <p:sldId id="290" r:id="rId22"/>
    <p:sldId id="297" r:id="rId23"/>
    <p:sldId id="298" r:id="rId24"/>
    <p:sldId id="299" r:id="rId25"/>
    <p:sldId id="300" r:id="rId26"/>
    <p:sldId id="301" r:id="rId27"/>
    <p:sldId id="302" r:id="rId28"/>
    <p:sldId id="281" r:id="rId29"/>
    <p:sldId id="288" r:id="rId30"/>
    <p:sldId id="283" r:id="rId31"/>
    <p:sldId id="280" r:id="rId32"/>
    <p:sldId id="282" r:id="rId33"/>
    <p:sldId id="303" r:id="rId34"/>
    <p:sldId id="308" r:id="rId35"/>
    <p:sldId id="305" r:id="rId36"/>
    <p:sldId id="306" r:id="rId37"/>
    <p:sldId id="307" r:id="rId38"/>
    <p:sldId id="263" r:id="rId39"/>
    <p:sldId id="353"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96" d="100"/>
          <a:sy n="96" d="100"/>
        </p:scale>
        <p:origin x="90" y="1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329A3-EE3F-4A5E-8E65-21EAF0F2A2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6E56A5-8750-4A61-8EAE-CC6CE123742C}">
      <dgm:prSet custT="1"/>
      <dgm:spPr/>
      <dgm:t>
        <a:bodyPr/>
        <a:lstStyle/>
        <a:p>
          <a:pPr>
            <a:lnSpc>
              <a:spcPct val="100000"/>
            </a:lnSpc>
          </a:pPr>
          <a:r>
            <a:rPr lang="en-US" sz="2400" b="0" baseline="0" dirty="0">
              <a:latin typeface="Candara" panose="020E0502030303020204" pitchFamily="34" charset="0"/>
            </a:rPr>
            <a:t>Planning is a philosophy (a set of belief based on knowledge). It represents an organization approach to decision making. </a:t>
          </a:r>
          <a:endParaRPr lang="en-US" sz="2400" b="0" dirty="0">
            <a:latin typeface="Candara" panose="020E0502030303020204" pitchFamily="34" charset="0"/>
          </a:endParaRPr>
        </a:p>
      </dgm:t>
    </dgm:pt>
    <dgm:pt modelId="{64202537-3E74-4716-843C-AAFD7DA07A8A}" type="parTrans" cxnId="{70EE26E2-0DFE-41A2-8280-C04D13105316}">
      <dgm:prSet/>
      <dgm:spPr/>
      <dgm:t>
        <a:bodyPr/>
        <a:lstStyle/>
        <a:p>
          <a:endParaRPr lang="en-US" sz="2400" b="0">
            <a:latin typeface="Candara" panose="020E0502030303020204" pitchFamily="34" charset="0"/>
          </a:endParaRPr>
        </a:p>
      </dgm:t>
    </dgm:pt>
    <dgm:pt modelId="{CF03DFA9-E259-4720-9993-9DBC97B4AA71}" type="sibTrans" cxnId="{70EE26E2-0DFE-41A2-8280-C04D13105316}">
      <dgm:prSet/>
      <dgm:spPr/>
      <dgm:t>
        <a:bodyPr/>
        <a:lstStyle/>
        <a:p>
          <a:endParaRPr lang="en-US" sz="2400" b="0">
            <a:latin typeface="Candara" panose="020E0502030303020204" pitchFamily="34" charset="0"/>
          </a:endParaRPr>
        </a:p>
      </dgm:t>
    </dgm:pt>
    <dgm:pt modelId="{41FD5571-D488-4140-8D89-077DE2DC9514}">
      <dgm:prSet custT="1"/>
      <dgm:spPr/>
      <dgm:t>
        <a:bodyPr/>
        <a:lstStyle/>
        <a:p>
          <a:pPr>
            <a:lnSpc>
              <a:spcPct val="100000"/>
            </a:lnSpc>
          </a:pPr>
          <a:r>
            <a:rPr lang="en-US" sz="2400" b="0" baseline="0">
              <a:latin typeface="Candara" panose="020E0502030303020204" pitchFamily="34" charset="0"/>
            </a:rPr>
            <a:t>Planning is a process. It is a continuous activity and involves ongoing commitment of staff, resources, and administrators.</a:t>
          </a:r>
          <a:endParaRPr lang="en-US" sz="2400" b="0">
            <a:latin typeface="Candara" panose="020E0502030303020204" pitchFamily="34" charset="0"/>
          </a:endParaRPr>
        </a:p>
      </dgm:t>
    </dgm:pt>
    <dgm:pt modelId="{D31AE2A4-BE8B-4BFC-9C17-EA0DA4C23684}" type="parTrans" cxnId="{C8527FD7-C2F1-4862-B2DA-0F717951DEA4}">
      <dgm:prSet/>
      <dgm:spPr/>
      <dgm:t>
        <a:bodyPr/>
        <a:lstStyle/>
        <a:p>
          <a:endParaRPr lang="en-US" sz="2400" b="0">
            <a:latin typeface="Candara" panose="020E0502030303020204" pitchFamily="34" charset="0"/>
          </a:endParaRPr>
        </a:p>
      </dgm:t>
    </dgm:pt>
    <dgm:pt modelId="{355AC638-A3E2-44A2-95E9-57211CD5D35E}" type="sibTrans" cxnId="{C8527FD7-C2F1-4862-B2DA-0F717951DEA4}">
      <dgm:prSet/>
      <dgm:spPr/>
      <dgm:t>
        <a:bodyPr/>
        <a:lstStyle/>
        <a:p>
          <a:endParaRPr lang="en-US" sz="2400" b="0">
            <a:latin typeface="Candara" panose="020E0502030303020204" pitchFamily="34" charset="0"/>
          </a:endParaRPr>
        </a:p>
      </dgm:t>
    </dgm:pt>
    <dgm:pt modelId="{50BA804B-C3D2-42C2-BB2A-EB6344D3A03A}">
      <dgm:prSet custT="1"/>
      <dgm:spPr/>
      <dgm:t>
        <a:bodyPr/>
        <a:lstStyle/>
        <a:p>
          <a:pPr>
            <a:lnSpc>
              <a:spcPct val="100000"/>
            </a:lnSpc>
          </a:pPr>
          <a:r>
            <a:rPr lang="en-US" sz="2400" b="0" baseline="0" dirty="0">
              <a:latin typeface="Candara" panose="020E0502030303020204" pitchFamily="34" charset="0"/>
            </a:rPr>
            <a:t>Planning is actually an amalgam (mixture / blend) of mini plans, interrelated at several levels. </a:t>
          </a:r>
          <a:endParaRPr lang="en-US" sz="2400" b="0" dirty="0">
            <a:latin typeface="Candara" panose="020E0502030303020204" pitchFamily="34" charset="0"/>
          </a:endParaRPr>
        </a:p>
      </dgm:t>
    </dgm:pt>
    <dgm:pt modelId="{0F9564E9-1FB4-4FD4-B35A-6397BF9C92FE}" type="parTrans" cxnId="{2E3BFFF0-4E1D-4CFA-A381-63DB6CDABC3F}">
      <dgm:prSet/>
      <dgm:spPr/>
      <dgm:t>
        <a:bodyPr/>
        <a:lstStyle/>
        <a:p>
          <a:endParaRPr lang="en-US" sz="2400" b="0">
            <a:latin typeface="Candara" panose="020E0502030303020204" pitchFamily="34" charset="0"/>
          </a:endParaRPr>
        </a:p>
      </dgm:t>
    </dgm:pt>
    <dgm:pt modelId="{F88BD65B-B051-4C14-A1C8-6E3B9045C8BB}" type="sibTrans" cxnId="{2E3BFFF0-4E1D-4CFA-A381-63DB6CDABC3F}">
      <dgm:prSet/>
      <dgm:spPr/>
      <dgm:t>
        <a:bodyPr/>
        <a:lstStyle/>
        <a:p>
          <a:endParaRPr lang="en-US" sz="2400" b="0">
            <a:latin typeface="Candara" panose="020E0502030303020204" pitchFamily="34" charset="0"/>
          </a:endParaRPr>
        </a:p>
      </dgm:t>
    </dgm:pt>
    <dgm:pt modelId="{B0800CB3-2326-409C-B5A7-746F241C4C87}" type="pres">
      <dgm:prSet presAssocID="{EFC329A3-EE3F-4A5E-8E65-21EAF0F2A247}" presName="root" presStyleCnt="0">
        <dgm:presLayoutVars>
          <dgm:dir/>
          <dgm:resizeHandles val="exact"/>
        </dgm:presLayoutVars>
      </dgm:prSet>
      <dgm:spPr/>
    </dgm:pt>
    <dgm:pt modelId="{D4C2475C-3354-47DB-A5AC-D2FF95F623B0}" type="pres">
      <dgm:prSet presAssocID="{7D6E56A5-8750-4A61-8EAE-CC6CE123742C}" presName="compNode" presStyleCnt="0"/>
      <dgm:spPr/>
    </dgm:pt>
    <dgm:pt modelId="{B7FB9F32-79A3-4CBF-9289-8FA50611FB2F}" type="pres">
      <dgm:prSet presAssocID="{7D6E56A5-8750-4A61-8EAE-CC6CE123742C}" presName="bgRect" presStyleLbl="bgShp" presStyleIdx="0" presStyleCnt="3"/>
      <dgm:spPr/>
    </dgm:pt>
    <dgm:pt modelId="{509CD647-F600-4635-8D22-D00A81919EF6}" type="pres">
      <dgm:prSet presAssocID="{7D6E56A5-8750-4A61-8EAE-CC6CE12374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322FA0B-BA8C-46A1-88F4-017F44E3847C}" type="pres">
      <dgm:prSet presAssocID="{7D6E56A5-8750-4A61-8EAE-CC6CE123742C}" presName="spaceRect" presStyleCnt="0"/>
      <dgm:spPr/>
    </dgm:pt>
    <dgm:pt modelId="{481AE748-38E9-4B53-9ED9-7A6EA4E4A8D8}" type="pres">
      <dgm:prSet presAssocID="{7D6E56A5-8750-4A61-8EAE-CC6CE123742C}" presName="parTx" presStyleLbl="revTx" presStyleIdx="0" presStyleCnt="3">
        <dgm:presLayoutVars>
          <dgm:chMax val="0"/>
          <dgm:chPref val="0"/>
        </dgm:presLayoutVars>
      </dgm:prSet>
      <dgm:spPr/>
    </dgm:pt>
    <dgm:pt modelId="{5426B213-12B5-4DA9-9AE7-62B4AC9F66BB}" type="pres">
      <dgm:prSet presAssocID="{CF03DFA9-E259-4720-9993-9DBC97B4AA71}" presName="sibTrans" presStyleCnt="0"/>
      <dgm:spPr/>
    </dgm:pt>
    <dgm:pt modelId="{8792279F-A3AD-4D4F-953D-A71B15542061}" type="pres">
      <dgm:prSet presAssocID="{41FD5571-D488-4140-8D89-077DE2DC9514}" presName="compNode" presStyleCnt="0"/>
      <dgm:spPr/>
    </dgm:pt>
    <dgm:pt modelId="{48FB21F0-ECF3-41AA-931B-1407E1CA1C65}" type="pres">
      <dgm:prSet presAssocID="{41FD5571-D488-4140-8D89-077DE2DC9514}" presName="bgRect" presStyleLbl="bgShp" presStyleIdx="1" presStyleCnt="3"/>
      <dgm:spPr/>
    </dgm:pt>
    <dgm:pt modelId="{27ED43CF-00EF-45F3-B037-88D28C0449E7}" type="pres">
      <dgm:prSet presAssocID="{41FD5571-D488-4140-8D89-077DE2DC95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5EA32C7D-E537-4836-A34B-27B9CD297897}" type="pres">
      <dgm:prSet presAssocID="{41FD5571-D488-4140-8D89-077DE2DC9514}" presName="spaceRect" presStyleCnt="0"/>
      <dgm:spPr/>
    </dgm:pt>
    <dgm:pt modelId="{E4B4CB7E-4BA4-4E08-9A8B-31BDFBD6B4CE}" type="pres">
      <dgm:prSet presAssocID="{41FD5571-D488-4140-8D89-077DE2DC9514}" presName="parTx" presStyleLbl="revTx" presStyleIdx="1" presStyleCnt="3">
        <dgm:presLayoutVars>
          <dgm:chMax val="0"/>
          <dgm:chPref val="0"/>
        </dgm:presLayoutVars>
      </dgm:prSet>
      <dgm:spPr/>
    </dgm:pt>
    <dgm:pt modelId="{C801E67B-C3DD-4560-92C4-6F0C2CB343B6}" type="pres">
      <dgm:prSet presAssocID="{355AC638-A3E2-44A2-95E9-57211CD5D35E}" presName="sibTrans" presStyleCnt="0"/>
      <dgm:spPr/>
    </dgm:pt>
    <dgm:pt modelId="{80B97230-D928-481E-BB02-9DB2412A489D}" type="pres">
      <dgm:prSet presAssocID="{50BA804B-C3D2-42C2-BB2A-EB6344D3A03A}" presName="compNode" presStyleCnt="0"/>
      <dgm:spPr/>
    </dgm:pt>
    <dgm:pt modelId="{1D9DFD45-C61C-4A73-9599-54B0C8CDB324}" type="pres">
      <dgm:prSet presAssocID="{50BA804B-C3D2-42C2-BB2A-EB6344D3A03A}" presName="bgRect" presStyleLbl="bgShp" presStyleIdx="2" presStyleCnt="3"/>
      <dgm:spPr/>
    </dgm:pt>
    <dgm:pt modelId="{D556C0AB-843A-4BDD-BB20-CD6D2E83585E}" type="pres">
      <dgm:prSet presAssocID="{50BA804B-C3D2-42C2-BB2A-EB6344D3A0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lo"/>
        </a:ext>
      </dgm:extLst>
    </dgm:pt>
    <dgm:pt modelId="{F9B48080-42EC-47E2-ABD7-835B2FD23177}" type="pres">
      <dgm:prSet presAssocID="{50BA804B-C3D2-42C2-BB2A-EB6344D3A03A}" presName="spaceRect" presStyleCnt="0"/>
      <dgm:spPr/>
    </dgm:pt>
    <dgm:pt modelId="{B0E8E3A8-B7B0-4927-BBC1-15CB8E026FF6}" type="pres">
      <dgm:prSet presAssocID="{50BA804B-C3D2-42C2-BB2A-EB6344D3A03A}" presName="parTx" presStyleLbl="revTx" presStyleIdx="2" presStyleCnt="3">
        <dgm:presLayoutVars>
          <dgm:chMax val="0"/>
          <dgm:chPref val="0"/>
        </dgm:presLayoutVars>
      </dgm:prSet>
      <dgm:spPr/>
    </dgm:pt>
  </dgm:ptLst>
  <dgm:cxnLst>
    <dgm:cxn modelId="{B1ECD716-E9E8-4355-AE2E-F5619A80BFC1}" type="presOf" srcId="{EFC329A3-EE3F-4A5E-8E65-21EAF0F2A247}" destId="{B0800CB3-2326-409C-B5A7-746F241C4C87}" srcOrd="0" destOrd="0" presId="urn:microsoft.com/office/officeart/2018/2/layout/IconVerticalSolidList"/>
    <dgm:cxn modelId="{CECFA58C-78FC-4CF7-926C-A3080EB0284D}" type="presOf" srcId="{41FD5571-D488-4140-8D89-077DE2DC9514}" destId="{E4B4CB7E-4BA4-4E08-9A8B-31BDFBD6B4CE}" srcOrd="0" destOrd="0" presId="urn:microsoft.com/office/officeart/2018/2/layout/IconVerticalSolidList"/>
    <dgm:cxn modelId="{B81EA9B5-51C5-480B-9B1D-6B430D2FD79F}" type="presOf" srcId="{7D6E56A5-8750-4A61-8EAE-CC6CE123742C}" destId="{481AE748-38E9-4B53-9ED9-7A6EA4E4A8D8}" srcOrd="0" destOrd="0" presId="urn:microsoft.com/office/officeart/2018/2/layout/IconVerticalSolidList"/>
    <dgm:cxn modelId="{68F44ECB-17FB-4AA2-BF65-20091AD5D6E9}" type="presOf" srcId="{50BA804B-C3D2-42C2-BB2A-EB6344D3A03A}" destId="{B0E8E3A8-B7B0-4927-BBC1-15CB8E026FF6}" srcOrd="0" destOrd="0" presId="urn:microsoft.com/office/officeart/2018/2/layout/IconVerticalSolidList"/>
    <dgm:cxn modelId="{C8527FD7-C2F1-4862-B2DA-0F717951DEA4}" srcId="{EFC329A3-EE3F-4A5E-8E65-21EAF0F2A247}" destId="{41FD5571-D488-4140-8D89-077DE2DC9514}" srcOrd="1" destOrd="0" parTransId="{D31AE2A4-BE8B-4BFC-9C17-EA0DA4C23684}" sibTransId="{355AC638-A3E2-44A2-95E9-57211CD5D35E}"/>
    <dgm:cxn modelId="{70EE26E2-0DFE-41A2-8280-C04D13105316}" srcId="{EFC329A3-EE3F-4A5E-8E65-21EAF0F2A247}" destId="{7D6E56A5-8750-4A61-8EAE-CC6CE123742C}" srcOrd="0" destOrd="0" parTransId="{64202537-3E74-4716-843C-AAFD7DA07A8A}" sibTransId="{CF03DFA9-E259-4720-9993-9DBC97B4AA71}"/>
    <dgm:cxn modelId="{2E3BFFF0-4E1D-4CFA-A381-63DB6CDABC3F}" srcId="{EFC329A3-EE3F-4A5E-8E65-21EAF0F2A247}" destId="{50BA804B-C3D2-42C2-BB2A-EB6344D3A03A}" srcOrd="2" destOrd="0" parTransId="{0F9564E9-1FB4-4FD4-B35A-6397BF9C92FE}" sibTransId="{F88BD65B-B051-4C14-A1C8-6E3B9045C8BB}"/>
    <dgm:cxn modelId="{48507DAC-B8A5-48FD-BE90-737729B26BE6}" type="presParOf" srcId="{B0800CB3-2326-409C-B5A7-746F241C4C87}" destId="{D4C2475C-3354-47DB-A5AC-D2FF95F623B0}" srcOrd="0" destOrd="0" presId="urn:microsoft.com/office/officeart/2018/2/layout/IconVerticalSolidList"/>
    <dgm:cxn modelId="{CB5B9B7B-E446-435D-9DC9-C5C4C8668A2D}" type="presParOf" srcId="{D4C2475C-3354-47DB-A5AC-D2FF95F623B0}" destId="{B7FB9F32-79A3-4CBF-9289-8FA50611FB2F}" srcOrd="0" destOrd="0" presId="urn:microsoft.com/office/officeart/2018/2/layout/IconVerticalSolidList"/>
    <dgm:cxn modelId="{B0C87844-FEA3-4538-A1FB-E3AFAAA1FF67}" type="presParOf" srcId="{D4C2475C-3354-47DB-A5AC-D2FF95F623B0}" destId="{509CD647-F600-4635-8D22-D00A81919EF6}" srcOrd="1" destOrd="0" presId="urn:microsoft.com/office/officeart/2018/2/layout/IconVerticalSolidList"/>
    <dgm:cxn modelId="{BD6B269E-1176-415B-B1C5-F6016E475E47}" type="presParOf" srcId="{D4C2475C-3354-47DB-A5AC-D2FF95F623B0}" destId="{4322FA0B-BA8C-46A1-88F4-017F44E3847C}" srcOrd="2" destOrd="0" presId="urn:microsoft.com/office/officeart/2018/2/layout/IconVerticalSolidList"/>
    <dgm:cxn modelId="{39BA0651-5E01-44DD-A985-2D6FFED86DC1}" type="presParOf" srcId="{D4C2475C-3354-47DB-A5AC-D2FF95F623B0}" destId="{481AE748-38E9-4B53-9ED9-7A6EA4E4A8D8}" srcOrd="3" destOrd="0" presId="urn:microsoft.com/office/officeart/2018/2/layout/IconVerticalSolidList"/>
    <dgm:cxn modelId="{1372B070-D62E-48C8-B177-0829C2B80E7A}" type="presParOf" srcId="{B0800CB3-2326-409C-B5A7-746F241C4C87}" destId="{5426B213-12B5-4DA9-9AE7-62B4AC9F66BB}" srcOrd="1" destOrd="0" presId="urn:microsoft.com/office/officeart/2018/2/layout/IconVerticalSolidList"/>
    <dgm:cxn modelId="{A58F889D-600D-43E6-9234-529854F927C9}" type="presParOf" srcId="{B0800CB3-2326-409C-B5A7-746F241C4C87}" destId="{8792279F-A3AD-4D4F-953D-A71B15542061}" srcOrd="2" destOrd="0" presId="urn:microsoft.com/office/officeart/2018/2/layout/IconVerticalSolidList"/>
    <dgm:cxn modelId="{F9AD70D8-FA5E-486A-A848-E160D72FDB1C}" type="presParOf" srcId="{8792279F-A3AD-4D4F-953D-A71B15542061}" destId="{48FB21F0-ECF3-41AA-931B-1407E1CA1C65}" srcOrd="0" destOrd="0" presId="urn:microsoft.com/office/officeart/2018/2/layout/IconVerticalSolidList"/>
    <dgm:cxn modelId="{118927D4-EE07-4CBC-BACD-CB184000D249}" type="presParOf" srcId="{8792279F-A3AD-4D4F-953D-A71B15542061}" destId="{27ED43CF-00EF-45F3-B037-88D28C0449E7}" srcOrd="1" destOrd="0" presId="urn:microsoft.com/office/officeart/2018/2/layout/IconVerticalSolidList"/>
    <dgm:cxn modelId="{24516CEE-3FBE-4992-91AA-3188F7F02DB0}" type="presParOf" srcId="{8792279F-A3AD-4D4F-953D-A71B15542061}" destId="{5EA32C7D-E537-4836-A34B-27B9CD297897}" srcOrd="2" destOrd="0" presId="urn:microsoft.com/office/officeart/2018/2/layout/IconVerticalSolidList"/>
    <dgm:cxn modelId="{DB44001E-C49D-4CDB-8056-56943E9C38BD}" type="presParOf" srcId="{8792279F-A3AD-4D4F-953D-A71B15542061}" destId="{E4B4CB7E-4BA4-4E08-9A8B-31BDFBD6B4CE}" srcOrd="3" destOrd="0" presId="urn:microsoft.com/office/officeart/2018/2/layout/IconVerticalSolidList"/>
    <dgm:cxn modelId="{8DA0D5AE-E7DE-444D-BCD0-FD812DE9155E}" type="presParOf" srcId="{B0800CB3-2326-409C-B5A7-746F241C4C87}" destId="{C801E67B-C3DD-4560-92C4-6F0C2CB343B6}" srcOrd="3" destOrd="0" presId="urn:microsoft.com/office/officeart/2018/2/layout/IconVerticalSolidList"/>
    <dgm:cxn modelId="{4604F4CE-E942-4EF2-A21E-4F7F140B3DF4}" type="presParOf" srcId="{B0800CB3-2326-409C-B5A7-746F241C4C87}" destId="{80B97230-D928-481E-BB02-9DB2412A489D}" srcOrd="4" destOrd="0" presId="urn:microsoft.com/office/officeart/2018/2/layout/IconVerticalSolidList"/>
    <dgm:cxn modelId="{0EF09FAB-47A4-4BB8-9CD0-972359745F7F}" type="presParOf" srcId="{80B97230-D928-481E-BB02-9DB2412A489D}" destId="{1D9DFD45-C61C-4A73-9599-54B0C8CDB324}" srcOrd="0" destOrd="0" presId="urn:microsoft.com/office/officeart/2018/2/layout/IconVerticalSolidList"/>
    <dgm:cxn modelId="{29B61CEF-8F17-4309-B875-D45B0906A122}" type="presParOf" srcId="{80B97230-D928-481E-BB02-9DB2412A489D}" destId="{D556C0AB-843A-4BDD-BB20-CD6D2E83585E}" srcOrd="1" destOrd="0" presId="urn:microsoft.com/office/officeart/2018/2/layout/IconVerticalSolidList"/>
    <dgm:cxn modelId="{84F263DA-5C9B-4CBF-A825-985CEA86CEE8}" type="presParOf" srcId="{80B97230-D928-481E-BB02-9DB2412A489D}" destId="{F9B48080-42EC-47E2-ABD7-835B2FD23177}" srcOrd="2" destOrd="0" presId="urn:microsoft.com/office/officeart/2018/2/layout/IconVerticalSolidList"/>
    <dgm:cxn modelId="{D364F488-173D-4953-8DD1-984232DC65BE}" type="presParOf" srcId="{80B97230-D928-481E-BB02-9DB2412A489D}" destId="{B0E8E3A8-B7B0-4927-BBC1-15CB8E026F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endParaRPr lang="en-US" sz="2800" b="0"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r>
            <a:rPr lang="en-US" sz="2800" b="1" baseline="0">
              <a:latin typeface="Candara" panose="020E0502030303020204" pitchFamily="34" charset="0"/>
            </a:rPr>
            <a:t>Single use plans</a:t>
          </a:r>
          <a:endParaRPr lang="en-US" sz="2800" b="1">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endParaRPr lang="en-US" sz="2800" b="0"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r>
            <a:rPr lang="en-US" sz="2800" b="1" baseline="0" dirty="0">
              <a:latin typeface="Candara" panose="020E0502030303020204" pitchFamily="34" charset="0"/>
            </a:rPr>
            <a:t>Standing plans</a:t>
          </a:r>
          <a:endParaRPr lang="en-US" sz="2800" b="1"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endParaRPr lang="en-US" sz="2800" b="0"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r>
            <a:rPr lang="en-US" sz="2800" b="1" baseline="0" dirty="0">
              <a:latin typeface="Candara" panose="020E0502030303020204" pitchFamily="34" charset="0"/>
            </a:rPr>
            <a:t>Contingency plans</a:t>
          </a:r>
          <a:endParaRPr lang="en-US" sz="2800" b="1"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433E2-6F0C-40AC-ACE7-A11243C5DC1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CCC262E-C609-4B89-81A8-D147E9ECB09C}">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1. Boasting Output</a:t>
          </a:r>
          <a:endParaRPr lang="en-US" sz="2400" b="1" dirty="0">
            <a:latin typeface="Candara" panose="020E0502030303020204" pitchFamily="34" charset="0"/>
          </a:endParaRPr>
        </a:p>
      </dgm:t>
    </dgm:pt>
    <dgm:pt modelId="{62E5ECF2-4A38-4212-B317-E49C1BD4B1F6}" type="parTrans" cxnId="{C51C75F6-45D7-46C4-B2B8-5ACC382CD44F}">
      <dgm:prSet/>
      <dgm:spPr/>
      <dgm:t>
        <a:bodyPr/>
        <a:lstStyle/>
        <a:p>
          <a:endParaRPr lang="en-US" sz="2400" b="1">
            <a:latin typeface="Candara" panose="020E0502030303020204" pitchFamily="34" charset="0"/>
          </a:endParaRPr>
        </a:p>
      </dgm:t>
    </dgm:pt>
    <dgm:pt modelId="{E5CE4032-5CDA-4ACE-995F-1E321E8BB9C3}" type="sibTrans" cxnId="{C51C75F6-45D7-46C4-B2B8-5ACC382CD44F}">
      <dgm:prSet/>
      <dgm:spPr/>
      <dgm:t>
        <a:bodyPr/>
        <a:lstStyle/>
        <a:p>
          <a:endParaRPr lang="en-US" sz="2400" b="1">
            <a:latin typeface="Candara" panose="020E0502030303020204" pitchFamily="34" charset="0"/>
          </a:endParaRPr>
        </a:p>
      </dgm:t>
    </dgm:pt>
    <dgm:pt modelId="{8596A4A9-DDE1-4716-83C3-D97EABBF02BA}">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2. Growth and Survival</a:t>
          </a:r>
          <a:endParaRPr lang="en-US" sz="2400" b="1" dirty="0">
            <a:latin typeface="Candara" panose="020E0502030303020204" pitchFamily="34" charset="0"/>
          </a:endParaRPr>
        </a:p>
      </dgm:t>
    </dgm:pt>
    <dgm:pt modelId="{FC8DADFE-0233-48E2-A376-6EEDC19CF23B}" type="parTrans" cxnId="{0C8A9EDA-5BF6-4944-94E9-1F08F4D5CA78}">
      <dgm:prSet/>
      <dgm:spPr/>
      <dgm:t>
        <a:bodyPr/>
        <a:lstStyle/>
        <a:p>
          <a:endParaRPr lang="en-US" sz="2400" b="1">
            <a:latin typeface="Candara" panose="020E0502030303020204" pitchFamily="34" charset="0"/>
          </a:endParaRPr>
        </a:p>
      </dgm:t>
    </dgm:pt>
    <dgm:pt modelId="{95A55FDC-76C5-4765-9014-CF1B276C99C7}" type="sibTrans" cxnId="{0C8A9EDA-5BF6-4944-94E9-1F08F4D5CA78}">
      <dgm:prSet/>
      <dgm:spPr/>
      <dgm:t>
        <a:bodyPr/>
        <a:lstStyle/>
        <a:p>
          <a:endParaRPr lang="en-US" sz="2400" b="1">
            <a:latin typeface="Candara" panose="020E0502030303020204" pitchFamily="34" charset="0"/>
          </a:endParaRPr>
        </a:p>
      </dgm:t>
    </dgm:pt>
    <dgm:pt modelId="{BFBB9F86-BF59-4F7B-8699-DB4DF3983760}">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3. Offsetting Uncertainty</a:t>
          </a:r>
          <a:endParaRPr lang="en-US" sz="2400" b="1" dirty="0">
            <a:latin typeface="Candara" panose="020E0502030303020204" pitchFamily="34" charset="0"/>
          </a:endParaRPr>
        </a:p>
      </dgm:t>
    </dgm:pt>
    <dgm:pt modelId="{4C17A04D-D919-4D7E-8EF9-A888340AB019}" type="parTrans" cxnId="{43B01569-EDA5-4090-B173-A48F654F9F7F}">
      <dgm:prSet/>
      <dgm:spPr/>
      <dgm:t>
        <a:bodyPr/>
        <a:lstStyle/>
        <a:p>
          <a:endParaRPr lang="en-US" sz="2400" b="1">
            <a:latin typeface="Candara" panose="020E0502030303020204" pitchFamily="34" charset="0"/>
          </a:endParaRPr>
        </a:p>
      </dgm:t>
    </dgm:pt>
    <dgm:pt modelId="{28FF882B-E1C1-4F30-AFEB-3492B13D9AC2}" type="sibTrans" cxnId="{43B01569-EDA5-4090-B173-A48F654F9F7F}">
      <dgm:prSet/>
      <dgm:spPr/>
      <dgm:t>
        <a:bodyPr/>
        <a:lstStyle/>
        <a:p>
          <a:endParaRPr lang="en-US" sz="2400" b="1">
            <a:latin typeface="Candara" panose="020E0502030303020204" pitchFamily="34" charset="0"/>
          </a:endParaRPr>
        </a:p>
      </dgm:t>
    </dgm:pt>
    <dgm:pt modelId="{2AB606B1-DC5E-4AE1-9B81-1FCC76B3F697}">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4. Preparing for &amp; Adapting to Change</a:t>
          </a:r>
          <a:endParaRPr lang="en-US" sz="2400" b="1" dirty="0">
            <a:latin typeface="Candara" panose="020E0502030303020204" pitchFamily="34" charset="0"/>
          </a:endParaRPr>
        </a:p>
      </dgm:t>
    </dgm:pt>
    <dgm:pt modelId="{FB0D4D5F-A314-4912-867B-60D270873F06}" type="parTrans" cxnId="{84DC1B67-58EA-4DEC-B894-60610D2EDA85}">
      <dgm:prSet/>
      <dgm:spPr/>
      <dgm:t>
        <a:bodyPr/>
        <a:lstStyle/>
        <a:p>
          <a:endParaRPr lang="en-US" sz="2400" b="1">
            <a:latin typeface="Candara" panose="020E0502030303020204" pitchFamily="34" charset="0"/>
          </a:endParaRPr>
        </a:p>
      </dgm:t>
    </dgm:pt>
    <dgm:pt modelId="{739FE094-CE8B-4395-8495-C21115279716}" type="sibTrans" cxnId="{84DC1B67-58EA-4DEC-B894-60610D2EDA85}">
      <dgm:prSet/>
      <dgm:spPr/>
      <dgm:t>
        <a:bodyPr/>
        <a:lstStyle/>
        <a:p>
          <a:endParaRPr lang="en-US" sz="2400" b="1">
            <a:latin typeface="Candara" panose="020E0502030303020204" pitchFamily="34" charset="0"/>
          </a:endParaRPr>
        </a:p>
      </dgm:t>
    </dgm:pt>
    <dgm:pt modelId="{8A3FB9D5-97BC-4D54-9BDF-E5D973D58349}">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5. Focus Attention On a Clear Direction</a:t>
          </a:r>
          <a:endParaRPr lang="en-US" sz="2400" b="1" dirty="0">
            <a:latin typeface="Candara" panose="020E0502030303020204" pitchFamily="34" charset="0"/>
          </a:endParaRPr>
        </a:p>
      </dgm:t>
    </dgm:pt>
    <dgm:pt modelId="{049001E5-2B1A-45D8-9434-D1FD17A0DF1E}" type="parTrans" cxnId="{DE9AB4D3-16C3-4AAF-9219-203A1D316F22}">
      <dgm:prSet/>
      <dgm:spPr/>
      <dgm:t>
        <a:bodyPr/>
        <a:lstStyle/>
        <a:p>
          <a:endParaRPr lang="en-US" sz="2400" b="1">
            <a:latin typeface="Candara" panose="020E0502030303020204" pitchFamily="34" charset="0"/>
          </a:endParaRPr>
        </a:p>
      </dgm:t>
    </dgm:pt>
    <dgm:pt modelId="{16FA1E41-03BA-4EAB-9338-FD9ECA2328DB}" type="sibTrans" cxnId="{DE9AB4D3-16C3-4AAF-9219-203A1D316F22}">
      <dgm:prSet/>
      <dgm:spPr/>
      <dgm:t>
        <a:bodyPr/>
        <a:lstStyle/>
        <a:p>
          <a:endParaRPr lang="en-US" sz="2400" b="1">
            <a:latin typeface="Candara" panose="020E0502030303020204" pitchFamily="34" charset="0"/>
          </a:endParaRPr>
        </a:p>
      </dgm:t>
    </dgm:pt>
    <dgm:pt modelId="{66B94A58-22A9-45BD-B78B-1D2EDE97AA02}">
      <dgm:prSet custT="1"/>
      <dgm:spPr>
        <a:solidFill>
          <a:schemeClr val="accent1">
            <a:lumMod val="50000"/>
          </a:schemeClr>
        </a:solidFill>
        <a:ln>
          <a:solidFill>
            <a:schemeClr val="bg1"/>
          </a:solidFill>
        </a:ln>
      </dgm:spPr>
      <dgm:t>
        <a:bodyPr/>
        <a:lstStyle/>
        <a:p>
          <a:r>
            <a:rPr lang="en-US" sz="2400" b="1" baseline="0" dirty="0">
              <a:latin typeface="Candara" panose="020E0502030303020204" pitchFamily="34" charset="0"/>
            </a:rPr>
            <a:t>6. Facilitate Control</a:t>
          </a:r>
          <a:endParaRPr lang="en-US" sz="2400" b="1" dirty="0">
            <a:latin typeface="Candara" panose="020E0502030303020204" pitchFamily="34" charset="0"/>
          </a:endParaRPr>
        </a:p>
      </dgm:t>
    </dgm:pt>
    <dgm:pt modelId="{215B713F-9CFB-432C-AC07-5BDD7B9A48D0}" type="parTrans" cxnId="{939F19D9-8A4D-45F5-890C-98610263B904}">
      <dgm:prSet/>
      <dgm:spPr/>
      <dgm:t>
        <a:bodyPr/>
        <a:lstStyle/>
        <a:p>
          <a:endParaRPr lang="en-US" sz="2400" b="1">
            <a:latin typeface="Candara" panose="020E0502030303020204" pitchFamily="34" charset="0"/>
          </a:endParaRPr>
        </a:p>
      </dgm:t>
    </dgm:pt>
    <dgm:pt modelId="{8665E7C3-728A-46DE-88C9-CC271899EF70}" type="sibTrans" cxnId="{939F19D9-8A4D-45F5-890C-98610263B904}">
      <dgm:prSet/>
      <dgm:spPr/>
      <dgm:t>
        <a:bodyPr/>
        <a:lstStyle/>
        <a:p>
          <a:endParaRPr lang="en-US" sz="2400" b="1">
            <a:latin typeface="Candara" panose="020E0502030303020204" pitchFamily="34" charset="0"/>
          </a:endParaRPr>
        </a:p>
      </dgm:t>
    </dgm:pt>
    <dgm:pt modelId="{C8D25100-A0BF-4B63-90B5-DA1A2AC6074D}" type="pres">
      <dgm:prSet presAssocID="{4DA433E2-6F0C-40AC-ACE7-A11243C5DC10}" presName="linear" presStyleCnt="0">
        <dgm:presLayoutVars>
          <dgm:animLvl val="lvl"/>
          <dgm:resizeHandles val="exact"/>
        </dgm:presLayoutVars>
      </dgm:prSet>
      <dgm:spPr/>
    </dgm:pt>
    <dgm:pt modelId="{21E816E0-6F4A-49FC-908D-263F683743D0}" type="pres">
      <dgm:prSet presAssocID="{0CCC262E-C609-4B89-81A8-D147E9ECB09C}" presName="parentText" presStyleLbl="node1" presStyleIdx="0" presStyleCnt="6">
        <dgm:presLayoutVars>
          <dgm:chMax val="0"/>
          <dgm:bulletEnabled val="1"/>
        </dgm:presLayoutVars>
      </dgm:prSet>
      <dgm:spPr/>
    </dgm:pt>
    <dgm:pt modelId="{F4564479-2F86-4E92-A22F-9E667D447D66}" type="pres">
      <dgm:prSet presAssocID="{E5CE4032-5CDA-4ACE-995F-1E321E8BB9C3}" presName="spacer" presStyleCnt="0"/>
      <dgm:spPr/>
    </dgm:pt>
    <dgm:pt modelId="{87CB30EE-9B32-42E1-9746-E3A7568C35E6}" type="pres">
      <dgm:prSet presAssocID="{8596A4A9-DDE1-4716-83C3-D97EABBF02BA}" presName="parentText" presStyleLbl="node1" presStyleIdx="1" presStyleCnt="6">
        <dgm:presLayoutVars>
          <dgm:chMax val="0"/>
          <dgm:bulletEnabled val="1"/>
        </dgm:presLayoutVars>
      </dgm:prSet>
      <dgm:spPr/>
    </dgm:pt>
    <dgm:pt modelId="{7BCF7DFC-D8A3-4946-B71B-8E12A3CB32B5}" type="pres">
      <dgm:prSet presAssocID="{95A55FDC-76C5-4765-9014-CF1B276C99C7}" presName="spacer" presStyleCnt="0"/>
      <dgm:spPr/>
    </dgm:pt>
    <dgm:pt modelId="{878682FB-5E81-42C8-86C7-36F21F182A3E}" type="pres">
      <dgm:prSet presAssocID="{BFBB9F86-BF59-4F7B-8699-DB4DF3983760}" presName="parentText" presStyleLbl="node1" presStyleIdx="2" presStyleCnt="6">
        <dgm:presLayoutVars>
          <dgm:chMax val="0"/>
          <dgm:bulletEnabled val="1"/>
        </dgm:presLayoutVars>
      </dgm:prSet>
      <dgm:spPr/>
    </dgm:pt>
    <dgm:pt modelId="{A898BDB3-4967-4F2C-9A45-F7FA2EC6A817}" type="pres">
      <dgm:prSet presAssocID="{28FF882B-E1C1-4F30-AFEB-3492B13D9AC2}" presName="spacer" presStyleCnt="0"/>
      <dgm:spPr/>
    </dgm:pt>
    <dgm:pt modelId="{07BDE004-1CF4-4BA0-9A0F-810B3AB9F8F5}" type="pres">
      <dgm:prSet presAssocID="{2AB606B1-DC5E-4AE1-9B81-1FCC76B3F697}" presName="parentText" presStyleLbl="node1" presStyleIdx="3" presStyleCnt="6">
        <dgm:presLayoutVars>
          <dgm:chMax val="0"/>
          <dgm:bulletEnabled val="1"/>
        </dgm:presLayoutVars>
      </dgm:prSet>
      <dgm:spPr/>
    </dgm:pt>
    <dgm:pt modelId="{53DDFD9A-E60D-4372-B087-56D0B3AEEA46}" type="pres">
      <dgm:prSet presAssocID="{739FE094-CE8B-4395-8495-C21115279716}" presName="spacer" presStyleCnt="0"/>
      <dgm:spPr/>
    </dgm:pt>
    <dgm:pt modelId="{E202D987-0AD6-40F7-A5FA-D16D189D99B9}" type="pres">
      <dgm:prSet presAssocID="{8A3FB9D5-97BC-4D54-9BDF-E5D973D58349}" presName="parentText" presStyleLbl="node1" presStyleIdx="4" presStyleCnt="6">
        <dgm:presLayoutVars>
          <dgm:chMax val="0"/>
          <dgm:bulletEnabled val="1"/>
        </dgm:presLayoutVars>
      </dgm:prSet>
      <dgm:spPr/>
    </dgm:pt>
    <dgm:pt modelId="{AEBCA9C3-AD09-4EF5-8615-E40BC8F68F44}" type="pres">
      <dgm:prSet presAssocID="{16FA1E41-03BA-4EAB-9338-FD9ECA2328DB}" presName="spacer" presStyleCnt="0"/>
      <dgm:spPr/>
    </dgm:pt>
    <dgm:pt modelId="{87DF01C3-D883-43EA-A4D0-C6FDC100E28B}" type="pres">
      <dgm:prSet presAssocID="{66B94A58-22A9-45BD-B78B-1D2EDE97AA02}" presName="parentText" presStyleLbl="node1" presStyleIdx="5" presStyleCnt="6">
        <dgm:presLayoutVars>
          <dgm:chMax val="0"/>
          <dgm:bulletEnabled val="1"/>
        </dgm:presLayoutVars>
      </dgm:prSet>
      <dgm:spPr/>
    </dgm:pt>
  </dgm:ptLst>
  <dgm:cxnLst>
    <dgm:cxn modelId="{3584CD40-5C6A-419D-A173-0B1C811A8A13}" type="presOf" srcId="{0CCC262E-C609-4B89-81A8-D147E9ECB09C}" destId="{21E816E0-6F4A-49FC-908D-263F683743D0}" srcOrd="0" destOrd="0" presId="urn:microsoft.com/office/officeart/2005/8/layout/vList2"/>
    <dgm:cxn modelId="{3D272A5F-D4B5-4901-B252-26472359A52D}" type="presOf" srcId="{4DA433E2-6F0C-40AC-ACE7-A11243C5DC10}" destId="{C8D25100-A0BF-4B63-90B5-DA1A2AC6074D}" srcOrd="0" destOrd="0" presId="urn:microsoft.com/office/officeart/2005/8/layout/vList2"/>
    <dgm:cxn modelId="{84DC1B67-58EA-4DEC-B894-60610D2EDA85}" srcId="{4DA433E2-6F0C-40AC-ACE7-A11243C5DC10}" destId="{2AB606B1-DC5E-4AE1-9B81-1FCC76B3F697}" srcOrd="3" destOrd="0" parTransId="{FB0D4D5F-A314-4912-867B-60D270873F06}" sibTransId="{739FE094-CE8B-4395-8495-C21115279716}"/>
    <dgm:cxn modelId="{43B01569-EDA5-4090-B173-A48F654F9F7F}" srcId="{4DA433E2-6F0C-40AC-ACE7-A11243C5DC10}" destId="{BFBB9F86-BF59-4F7B-8699-DB4DF3983760}" srcOrd="2" destOrd="0" parTransId="{4C17A04D-D919-4D7E-8EF9-A888340AB019}" sibTransId="{28FF882B-E1C1-4F30-AFEB-3492B13D9AC2}"/>
    <dgm:cxn modelId="{0E91737C-77D7-48FA-BB4D-3F18CFD3F7CB}" type="presOf" srcId="{8596A4A9-DDE1-4716-83C3-D97EABBF02BA}" destId="{87CB30EE-9B32-42E1-9746-E3A7568C35E6}" srcOrd="0" destOrd="0" presId="urn:microsoft.com/office/officeart/2005/8/layout/vList2"/>
    <dgm:cxn modelId="{F698FEC2-FDFD-490B-8AB5-332A2C5363A2}" type="presOf" srcId="{66B94A58-22A9-45BD-B78B-1D2EDE97AA02}" destId="{87DF01C3-D883-43EA-A4D0-C6FDC100E28B}" srcOrd="0" destOrd="0" presId="urn:microsoft.com/office/officeart/2005/8/layout/vList2"/>
    <dgm:cxn modelId="{1CB466C3-7097-474E-B1F0-26D243DA9CD5}" type="presOf" srcId="{2AB606B1-DC5E-4AE1-9B81-1FCC76B3F697}" destId="{07BDE004-1CF4-4BA0-9A0F-810B3AB9F8F5}" srcOrd="0" destOrd="0" presId="urn:microsoft.com/office/officeart/2005/8/layout/vList2"/>
    <dgm:cxn modelId="{DE9AB4D3-16C3-4AAF-9219-203A1D316F22}" srcId="{4DA433E2-6F0C-40AC-ACE7-A11243C5DC10}" destId="{8A3FB9D5-97BC-4D54-9BDF-E5D973D58349}" srcOrd="4" destOrd="0" parTransId="{049001E5-2B1A-45D8-9434-D1FD17A0DF1E}" sibTransId="{16FA1E41-03BA-4EAB-9338-FD9ECA2328DB}"/>
    <dgm:cxn modelId="{939F19D9-8A4D-45F5-890C-98610263B904}" srcId="{4DA433E2-6F0C-40AC-ACE7-A11243C5DC10}" destId="{66B94A58-22A9-45BD-B78B-1D2EDE97AA02}" srcOrd="5" destOrd="0" parTransId="{215B713F-9CFB-432C-AC07-5BDD7B9A48D0}" sibTransId="{8665E7C3-728A-46DE-88C9-CC271899EF70}"/>
    <dgm:cxn modelId="{0C8A9EDA-5BF6-4944-94E9-1F08F4D5CA78}" srcId="{4DA433E2-6F0C-40AC-ACE7-A11243C5DC10}" destId="{8596A4A9-DDE1-4716-83C3-D97EABBF02BA}" srcOrd="1" destOrd="0" parTransId="{FC8DADFE-0233-48E2-A376-6EEDC19CF23B}" sibTransId="{95A55FDC-76C5-4765-9014-CF1B276C99C7}"/>
    <dgm:cxn modelId="{2FAEDAE5-163C-4DB1-9D88-6582EC992FF3}" type="presOf" srcId="{8A3FB9D5-97BC-4D54-9BDF-E5D973D58349}" destId="{E202D987-0AD6-40F7-A5FA-D16D189D99B9}" srcOrd="0" destOrd="0" presId="urn:microsoft.com/office/officeart/2005/8/layout/vList2"/>
    <dgm:cxn modelId="{8320CEEC-F9D8-4E53-A7A9-A52DF8E60513}" type="presOf" srcId="{BFBB9F86-BF59-4F7B-8699-DB4DF3983760}" destId="{878682FB-5E81-42C8-86C7-36F21F182A3E}" srcOrd="0" destOrd="0" presId="urn:microsoft.com/office/officeart/2005/8/layout/vList2"/>
    <dgm:cxn modelId="{C51C75F6-45D7-46C4-B2B8-5ACC382CD44F}" srcId="{4DA433E2-6F0C-40AC-ACE7-A11243C5DC10}" destId="{0CCC262E-C609-4B89-81A8-D147E9ECB09C}" srcOrd="0" destOrd="0" parTransId="{62E5ECF2-4A38-4212-B317-E49C1BD4B1F6}" sibTransId="{E5CE4032-5CDA-4ACE-995F-1E321E8BB9C3}"/>
    <dgm:cxn modelId="{D2BFFA6D-26F5-4C07-95E5-4430CD7A8613}" type="presParOf" srcId="{C8D25100-A0BF-4B63-90B5-DA1A2AC6074D}" destId="{21E816E0-6F4A-49FC-908D-263F683743D0}" srcOrd="0" destOrd="0" presId="urn:microsoft.com/office/officeart/2005/8/layout/vList2"/>
    <dgm:cxn modelId="{1120ACDC-5496-456E-8DB8-4A83B8F625D3}" type="presParOf" srcId="{C8D25100-A0BF-4B63-90B5-DA1A2AC6074D}" destId="{F4564479-2F86-4E92-A22F-9E667D447D66}" srcOrd="1" destOrd="0" presId="urn:microsoft.com/office/officeart/2005/8/layout/vList2"/>
    <dgm:cxn modelId="{4E948C2E-EE5A-4E7D-A798-26E1E1D9B758}" type="presParOf" srcId="{C8D25100-A0BF-4B63-90B5-DA1A2AC6074D}" destId="{87CB30EE-9B32-42E1-9746-E3A7568C35E6}" srcOrd="2" destOrd="0" presId="urn:microsoft.com/office/officeart/2005/8/layout/vList2"/>
    <dgm:cxn modelId="{67B02FF3-FC88-47B5-A29E-9786A01FA3A9}" type="presParOf" srcId="{C8D25100-A0BF-4B63-90B5-DA1A2AC6074D}" destId="{7BCF7DFC-D8A3-4946-B71B-8E12A3CB32B5}" srcOrd="3" destOrd="0" presId="urn:microsoft.com/office/officeart/2005/8/layout/vList2"/>
    <dgm:cxn modelId="{C01D8158-C414-45A4-B982-42D53F34D6C8}" type="presParOf" srcId="{C8D25100-A0BF-4B63-90B5-DA1A2AC6074D}" destId="{878682FB-5E81-42C8-86C7-36F21F182A3E}" srcOrd="4" destOrd="0" presId="urn:microsoft.com/office/officeart/2005/8/layout/vList2"/>
    <dgm:cxn modelId="{4C2F02EC-9B56-46EA-A085-676411EB9C7A}" type="presParOf" srcId="{C8D25100-A0BF-4B63-90B5-DA1A2AC6074D}" destId="{A898BDB3-4967-4F2C-9A45-F7FA2EC6A817}" srcOrd="5" destOrd="0" presId="urn:microsoft.com/office/officeart/2005/8/layout/vList2"/>
    <dgm:cxn modelId="{C797078A-FBEA-49EA-8912-E5CCE4EB0A90}" type="presParOf" srcId="{C8D25100-A0BF-4B63-90B5-DA1A2AC6074D}" destId="{07BDE004-1CF4-4BA0-9A0F-810B3AB9F8F5}" srcOrd="6" destOrd="0" presId="urn:microsoft.com/office/officeart/2005/8/layout/vList2"/>
    <dgm:cxn modelId="{562C514A-3C8E-4F4D-A5C8-BE0B26031EA6}" type="presParOf" srcId="{C8D25100-A0BF-4B63-90B5-DA1A2AC6074D}" destId="{53DDFD9A-E60D-4372-B087-56D0B3AEEA46}" srcOrd="7" destOrd="0" presId="urn:microsoft.com/office/officeart/2005/8/layout/vList2"/>
    <dgm:cxn modelId="{67C3A5FC-5854-4296-99CF-ADD9271340E7}" type="presParOf" srcId="{C8D25100-A0BF-4B63-90B5-DA1A2AC6074D}" destId="{E202D987-0AD6-40F7-A5FA-D16D189D99B9}" srcOrd="8" destOrd="0" presId="urn:microsoft.com/office/officeart/2005/8/layout/vList2"/>
    <dgm:cxn modelId="{C0F60A35-4107-468F-81A3-8D953AFC7A36}" type="presParOf" srcId="{C8D25100-A0BF-4B63-90B5-DA1A2AC6074D}" destId="{AEBCA9C3-AD09-4EF5-8615-E40BC8F68F44}" srcOrd="9" destOrd="0" presId="urn:microsoft.com/office/officeart/2005/8/layout/vList2"/>
    <dgm:cxn modelId="{34424E8D-CA23-4C5C-9044-2915281F6C44}" type="presParOf" srcId="{C8D25100-A0BF-4B63-90B5-DA1A2AC6074D}" destId="{87DF01C3-D883-43EA-A4D0-C6FDC100E2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0C653B4-0C10-4AB6-B8AE-22985B98F6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ED9BD9-F31A-4C94-B548-5F304EC6DA13}">
      <dgm:prSet custT="1"/>
      <dgm:spPr/>
      <dgm:t>
        <a:bodyPr/>
        <a:lstStyle/>
        <a:p>
          <a:pPr>
            <a:lnSpc>
              <a:spcPct val="100000"/>
            </a:lnSpc>
          </a:pPr>
          <a:r>
            <a:rPr lang="en-MY" sz="2400" b="0" baseline="0" dirty="0">
              <a:latin typeface="Candara" panose="020E0502030303020204" pitchFamily="34" charset="0"/>
            </a:rPr>
            <a:t>1. Clarity of Objectives</a:t>
          </a:r>
          <a:endParaRPr lang="en-US" sz="2400" b="0" dirty="0">
            <a:latin typeface="Candara" panose="020E0502030303020204" pitchFamily="34" charset="0"/>
          </a:endParaRPr>
        </a:p>
      </dgm:t>
    </dgm:pt>
    <dgm:pt modelId="{6FDCEDFC-7FE1-489F-BD6A-40AD04E5CB3A}" type="parTrans" cxnId="{A9CA8140-1F4D-4081-9DF1-AB62AAAE16C6}">
      <dgm:prSet/>
      <dgm:spPr/>
      <dgm:t>
        <a:bodyPr/>
        <a:lstStyle/>
        <a:p>
          <a:endParaRPr lang="en-US" sz="2400" b="0">
            <a:latin typeface="Candara" panose="020E0502030303020204" pitchFamily="34" charset="0"/>
          </a:endParaRPr>
        </a:p>
      </dgm:t>
    </dgm:pt>
    <dgm:pt modelId="{C7B5EA6F-79B1-4E7E-AB75-57BA6592BEE2}" type="sibTrans" cxnId="{A9CA8140-1F4D-4081-9DF1-AB62AAAE16C6}">
      <dgm:prSet/>
      <dgm:spPr/>
      <dgm:t>
        <a:bodyPr/>
        <a:lstStyle/>
        <a:p>
          <a:endParaRPr lang="en-US" sz="2400" b="0">
            <a:latin typeface="Candara" panose="020E0502030303020204" pitchFamily="34" charset="0"/>
          </a:endParaRPr>
        </a:p>
      </dgm:t>
    </dgm:pt>
    <dgm:pt modelId="{78C99CA3-153D-4038-8B4C-6BF133633674}">
      <dgm:prSet custT="1"/>
      <dgm:spPr/>
      <dgm:t>
        <a:bodyPr/>
        <a:lstStyle/>
        <a:p>
          <a:pPr>
            <a:lnSpc>
              <a:spcPct val="100000"/>
            </a:lnSpc>
          </a:pPr>
          <a:r>
            <a:rPr lang="en-MY" sz="2400" b="0" baseline="0" dirty="0">
              <a:latin typeface="Candara" panose="020E0502030303020204" pitchFamily="34" charset="0"/>
            </a:rPr>
            <a:t>2. Resource Allocation</a:t>
          </a:r>
          <a:endParaRPr lang="en-US" sz="2400" b="0" dirty="0">
            <a:latin typeface="Candara" panose="020E0502030303020204" pitchFamily="34" charset="0"/>
          </a:endParaRPr>
        </a:p>
      </dgm:t>
    </dgm:pt>
    <dgm:pt modelId="{67A8CE7F-EDB3-4CD4-B3B7-62DDA99F777C}" type="parTrans" cxnId="{958D6218-5C2B-4980-907E-BDE05656D147}">
      <dgm:prSet/>
      <dgm:spPr/>
      <dgm:t>
        <a:bodyPr/>
        <a:lstStyle/>
        <a:p>
          <a:endParaRPr lang="en-US" sz="2400" b="0">
            <a:latin typeface="Candara" panose="020E0502030303020204" pitchFamily="34" charset="0"/>
          </a:endParaRPr>
        </a:p>
      </dgm:t>
    </dgm:pt>
    <dgm:pt modelId="{3DE39BD9-1A16-4F6D-B75E-6D3862C3884E}" type="sibTrans" cxnId="{958D6218-5C2B-4980-907E-BDE05656D147}">
      <dgm:prSet/>
      <dgm:spPr/>
      <dgm:t>
        <a:bodyPr/>
        <a:lstStyle/>
        <a:p>
          <a:endParaRPr lang="en-US" sz="2400" b="0">
            <a:latin typeface="Candara" panose="020E0502030303020204" pitchFamily="34" charset="0"/>
          </a:endParaRPr>
        </a:p>
      </dgm:t>
    </dgm:pt>
    <dgm:pt modelId="{A0D97010-60FF-4069-A105-1BC322C0839D}">
      <dgm:prSet custT="1"/>
      <dgm:spPr/>
      <dgm:t>
        <a:bodyPr/>
        <a:lstStyle/>
        <a:p>
          <a:pPr>
            <a:lnSpc>
              <a:spcPct val="100000"/>
            </a:lnSpc>
          </a:pPr>
          <a:r>
            <a:rPr lang="en-MY" sz="2400" b="0" baseline="0" dirty="0">
              <a:latin typeface="Candara" panose="020E0502030303020204" pitchFamily="34" charset="0"/>
            </a:rPr>
            <a:t>3. Targeted Approach</a:t>
          </a:r>
          <a:endParaRPr lang="en-US" sz="2400" b="0" dirty="0">
            <a:latin typeface="Candara" panose="020E0502030303020204" pitchFamily="34" charset="0"/>
          </a:endParaRPr>
        </a:p>
      </dgm:t>
    </dgm:pt>
    <dgm:pt modelId="{24032E24-A00E-406C-992C-A2C55B4F5117}" type="parTrans" cxnId="{C8A305B9-5BFE-45DD-9D9D-7AD01F32931B}">
      <dgm:prSet/>
      <dgm:spPr/>
      <dgm:t>
        <a:bodyPr/>
        <a:lstStyle/>
        <a:p>
          <a:endParaRPr lang="en-US" sz="2400" b="0">
            <a:latin typeface="Candara" panose="020E0502030303020204" pitchFamily="34" charset="0"/>
          </a:endParaRPr>
        </a:p>
      </dgm:t>
    </dgm:pt>
    <dgm:pt modelId="{45390F65-AB68-496C-926A-AAF0A0206FDA}" type="sibTrans" cxnId="{C8A305B9-5BFE-45DD-9D9D-7AD01F32931B}">
      <dgm:prSet/>
      <dgm:spPr/>
      <dgm:t>
        <a:bodyPr/>
        <a:lstStyle/>
        <a:p>
          <a:endParaRPr lang="en-US" sz="2400" b="0">
            <a:latin typeface="Candara" panose="020E0502030303020204" pitchFamily="34" charset="0"/>
          </a:endParaRPr>
        </a:p>
      </dgm:t>
    </dgm:pt>
    <dgm:pt modelId="{FC83A182-85DE-4A1F-B445-7738FE0D22E3}">
      <dgm:prSet custT="1"/>
      <dgm:spPr/>
      <dgm:t>
        <a:bodyPr/>
        <a:lstStyle/>
        <a:p>
          <a:pPr>
            <a:lnSpc>
              <a:spcPct val="100000"/>
            </a:lnSpc>
          </a:pPr>
          <a:r>
            <a:rPr lang="en-MY" sz="2400" b="0" baseline="0" dirty="0">
              <a:latin typeface="Candara" panose="020E0502030303020204" pitchFamily="34" charset="0"/>
            </a:rPr>
            <a:t>4. Performance assessment and Evaluation</a:t>
          </a:r>
          <a:endParaRPr lang="en-US" sz="2400" b="0" dirty="0">
            <a:latin typeface="Candara" panose="020E0502030303020204" pitchFamily="34" charset="0"/>
          </a:endParaRPr>
        </a:p>
      </dgm:t>
    </dgm:pt>
    <dgm:pt modelId="{AFD88B25-A22C-4F59-9778-51F6497F4DE8}" type="parTrans" cxnId="{50C062FC-1C44-458D-AA26-597D6F3F9793}">
      <dgm:prSet/>
      <dgm:spPr/>
      <dgm:t>
        <a:bodyPr/>
        <a:lstStyle/>
        <a:p>
          <a:endParaRPr lang="en-US" sz="2400" b="0">
            <a:latin typeface="Candara" panose="020E0502030303020204" pitchFamily="34" charset="0"/>
          </a:endParaRPr>
        </a:p>
      </dgm:t>
    </dgm:pt>
    <dgm:pt modelId="{072F3DC8-6380-4913-9C1D-A23A540EE5DE}" type="sibTrans" cxnId="{50C062FC-1C44-458D-AA26-597D6F3F9793}">
      <dgm:prSet/>
      <dgm:spPr/>
      <dgm:t>
        <a:bodyPr/>
        <a:lstStyle/>
        <a:p>
          <a:endParaRPr lang="en-US" sz="2400" b="0">
            <a:latin typeface="Candara" panose="020E0502030303020204" pitchFamily="34" charset="0"/>
          </a:endParaRPr>
        </a:p>
      </dgm:t>
    </dgm:pt>
    <dgm:pt modelId="{1BAD2BB8-BD2C-4E8A-8463-4D083083EA36}">
      <dgm:prSet custT="1"/>
      <dgm:spPr/>
      <dgm:t>
        <a:bodyPr/>
        <a:lstStyle/>
        <a:p>
          <a:pPr>
            <a:lnSpc>
              <a:spcPct val="100000"/>
            </a:lnSpc>
          </a:pPr>
          <a:r>
            <a:rPr lang="en-MY" sz="2400" b="0" baseline="0" dirty="0">
              <a:latin typeface="Candara" panose="020E0502030303020204" pitchFamily="34" charset="0"/>
            </a:rPr>
            <a:t>5. Enhanced Coordination</a:t>
          </a:r>
          <a:endParaRPr lang="en-US" sz="2400" b="0" dirty="0">
            <a:latin typeface="Candara" panose="020E0502030303020204" pitchFamily="34" charset="0"/>
          </a:endParaRPr>
        </a:p>
      </dgm:t>
    </dgm:pt>
    <dgm:pt modelId="{678FFA96-F5FD-42A9-8956-EDB2D5FEBBF7}" type="parTrans" cxnId="{BDF02740-942C-43DB-9911-E9F2599D25AB}">
      <dgm:prSet/>
      <dgm:spPr/>
      <dgm:t>
        <a:bodyPr/>
        <a:lstStyle/>
        <a:p>
          <a:endParaRPr lang="en-US" sz="2400" b="0">
            <a:latin typeface="Candara" panose="020E0502030303020204" pitchFamily="34" charset="0"/>
          </a:endParaRPr>
        </a:p>
      </dgm:t>
    </dgm:pt>
    <dgm:pt modelId="{3DCD2C9A-B371-4DAD-B611-53B43D47929D}" type="sibTrans" cxnId="{BDF02740-942C-43DB-9911-E9F2599D25AB}">
      <dgm:prSet/>
      <dgm:spPr/>
      <dgm:t>
        <a:bodyPr/>
        <a:lstStyle/>
        <a:p>
          <a:endParaRPr lang="en-US" sz="2400" b="0">
            <a:latin typeface="Candara" panose="020E0502030303020204" pitchFamily="34" charset="0"/>
          </a:endParaRPr>
        </a:p>
      </dgm:t>
    </dgm:pt>
    <dgm:pt modelId="{71B8FE1E-DAC7-4879-8FAD-5C3F94A982A9}" type="pres">
      <dgm:prSet presAssocID="{A0C653B4-0C10-4AB6-B8AE-22985B98F6C4}" presName="root" presStyleCnt="0">
        <dgm:presLayoutVars>
          <dgm:dir/>
          <dgm:resizeHandles val="exact"/>
        </dgm:presLayoutVars>
      </dgm:prSet>
      <dgm:spPr/>
    </dgm:pt>
    <dgm:pt modelId="{82EC5C76-E9D0-49D7-AAFC-9DD16DAD0D12}" type="pres">
      <dgm:prSet presAssocID="{86ED9BD9-F31A-4C94-B548-5F304EC6DA13}" presName="compNode" presStyleCnt="0"/>
      <dgm:spPr/>
    </dgm:pt>
    <dgm:pt modelId="{9B8D9E4D-D051-4959-AA11-B6F7521BAB3E}" type="pres">
      <dgm:prSet presAssocID="{86ED9BD9-F31A-4C94-B548-5F304EC6DA13}" presName="bgRect" presStyleLbl="bgShp" presStyleIdx="0" presStyleCnt="5"/>
      <dgm:spPr/>
    </dgm:pt>
    <dgm:pt modelId="{85A37127-95FB-4A34-9E2C-A1EE3397E2D9}" type="pres">
      <dgm:prSet presAssocID="{86ED9BD9-F31A-4C94-B548-5F304EC6DA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7D1CDF9-2E13-4ED7-9B51-28EB3AC4ACF0}" type="pres">
      <dgm:prSet presAssocID="{86ED9BD9-F31A-4C94-B548-5F304EC6DA13}" presName="spaceRect" presStyleCnt="0"/>
      <dgm:spPr/>
    </dgm:pt>
    <dgm:pt modelId="{01D8C730-80E9-4780-9D8A-E27F0D830A20}" type="pres">
      <dgm:prSet presAssocID="{86ED9BD9-F31A-4C94-B548-5F304EC6DA13}" presName="parTx" presStyleLbl="revTx" presStyleIdx="0" presStyleCnt="5">
        <dgm:presLayoutVars>
          <dgm:chMax val="0"/>
          <dgm:chPref val="0"/>
        </dgm:presLayoutVars>
      </dgm:prSet>
      <dgm:spPr/>
    </dgm:pt>
    <dgm:pt modelId="{236709AD-0496-42A1-924E-9AD174C8194A}" type="pres">
      <dgm:prSet presAssocID="{C7B5EA6F-79B1-4E7E-AB75-57BA6592BEE2}" presName="sibTrans" presStyleCnt="0"/>
      <dgm:spPr/>
    </dgm:pt>
    <dgm:pt modelId="{872DDF6D-33B4-4E87-8917-892C98326C1C}" type="pres">
      <dgm:prSet presAssocID="{78C99CA3-153D-4038-8B4C-6BF133633674}" presName="compNode" presStyleCnt="0"/>
      <dgm:spPr/>
    </dgm:pt>
    <dgm:pt modelId="{5F2B57BB-9927-44A9-90DA-CD88204543D5}" type="pres">
      <dgm:prSet presAssocID="{78C99CA3-153D-4038-8B4C-6BF133633674}" presName="bgRect" presStyleLbl="bgShp" presStyleIdx="1" presStyleCnt="5"/>
      <dgm:spPr/>
    </dgm:pt>
    <dgm:pt modelId="{AD9549EB-E7F8-4040-8D21-F8C94597DB38}" type="pres">
      <dgm:prSet presAssocID="{78C99CA3-153D-4038-8B4C-6BF1336336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7F3FCB14-65BC-44CA-8789-A32B3A945330}" type="pres">
      <dgm:prSet presAssocID="{78C99CA3-153D-4038-8B4C-6BF133633674}" presName="spaceRect" presStyleCnt="0"/>
      <dgm:spPr/>
    </dgm:pt>
    <dgm:pt modelId="{038996B2-8BF7-4AC7-96E7-4F162C66FD82}" type="pres">
      <dgm:prSet presAssocID="{78C99CA3-153D-4038-8B4C-6BF133633674}" presName="parTx" presStyleLbl="revTx" presStyleIdx="1" presStyleCnt="5">
        <dgm:presLayoutVars>
          <dgm:chMax val="0"/>
          <dgm:chPref val="0"/>
        </dgm:presLayoutVars>
      </dgm:prSet>
      <dgm:spPr/>
    </dgm:pt>
    <dgm:pt modelId="{9551C256-E70A-4EE2-B489-7D66360CB797}" type="pres">
      <dgm:prSet presAssocID="{3DE39BD9-1A16-4F6D-B75E-6D3862C3884E}" presName="sibTrans" presStyleCnt="0"/>
      <dgm:spPr/>
    </dgm:pt>
    <dgm:pt modelId="{CC0A9EFF-DD26-4671-8BBD-49472E7AED8C}" type="pres">
      <dgm:prSet presAssocID="{A0D97010-60FF-4069-A105-1BC322C0839D}" presName="compNode" presStyleCnt="0"/>
      <dgm:spPr/>
    </dgm:pt>
    <dgm:pt modelId="{5F58FFAB-BBBE-4ED4-BB34-95C2A4101E85}" type="pres">
      <dgm:prSet presAssocID="{A0D97010-60FF-4069-A105-1BC322C0839D}" presName="bgRect" presStyleLbl="bgShp" presStyleIdx="2" presStyleCnt="5"/>
      <dgm:spPr/>
    </dgm:pt>
    <dgm:pt modelId="{40A414C9-77A3-44DD-930F-83D428B5E478}" type="pres">
      <dgm:prSet presAssocID="{A0D97010-60FF-4069-A105-1BC322C083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13667B06-6196-47D1-9BFF-3E5F14040595}" type="pres">
      <dgm:prSet presAssocID="{A0D97010-60FF-4069-A105-1BC322C0839D}" presName="spaceRect" presStyleCnt="0"/>
      <dgm:spPr/>
    </dgm:pt>
    <dgm:pt modelId="{6F0BA31B-B636-4244-8DFC-27AF819B240F}" type="pres">
      <dgm:prSet presAssocID="{A0D97010-60FF-4069-A105-1BC322C0839D}" presName="parTx" presStyleLbl="revTx" presStyleIdx="2" presStyleCnt="5">
        <dgm:presLayoutVars>
          <dgm:chMax val="0"/>
          <dgm:chPref val="0"/>
        </dgm:presLayoutVars>
      </dgm:prSet>
      <dgm:spPr/>
    </dgm:pt>
    <dgm:pt modelId="{02504759-E5AC-4BAF-804C-4479C87D179F}" type="pres">
      <dgm:prSet presAssocID="{45390F65-AB68-496C-926A-AAF0A0206FDA}" presName="sibTrans" presStyleCnt="0"/>
      <dgm:spPr/>
    </dgm:pt>
    <dgm:pt modelId="{AACD68A9-4F8A-4606-AA64-E0B9A9D788E6}" type="pres">
      <dgm:prSet presAssocID="{FC83A182-85DE-4A1F-B445-7738FE0D22E3}" presName="compNode" presStyleCnt="0"/>
      <dgm:spPr/>
    </dgm:pt>
    <dgm:pt modelId="{EEF66F60-D651-4A89-A156-D280597C71BF}" type="pres">
      <dgm:prSet presAssocID="{FC83A182-85DE-4A1F-B445-7738FE0D22E3}" presName="bgRect" presStyleLbl="bgShp" presStyleIdx="3" presStyleCnt="5"/>
      <dgm:spPr/>
    </dgm:pt>
    <dgm:pt modelId="{D15A8137-A218-43D7-B149-49FF74368786}" type="pres">
      <dgm:prSet presAssocID="{FC83A182-85DE-4A1F-B445-7738FE0D22E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B6A27E34-1C36-4C65-BD6F-5E5480CB5C61}" type="pres">
      <dgm:prSet presAssocID="{FC83A182-85DE-4A1F-B445-7738FE0D22E3}" presName="spaceRect" presStyleCnt="0"/>
      <dgm:spPr/>
    </dgm:pt>
    <dgm:pt modelId="{C54783A4-8525-4DD6-AEFF-3EEAB3102CA5}" type="pres">
      <dgm:prSet presAssocID="{FC83A182-85DE-4A1F-B445-7738FE0D22E3}" presName="parTx" presStyleLbl="revTx" presStyleIdx="3" presStyleCnt="5">
        <dgm:presLayoutVars>
          <dgm:chMax val="0"/>
          <dgm:chPref val="0"/>
        </dgm:presLayoutVars>
      </dgm:prSet>
      <dgm:spPr/>
    </dgm:pt>
    <dgm:pt modelId="{67BD60CA-84E8-450B-BD3F-AD53AB786C70}" type="pres">
      <dgm:prSet presAssocID="{072F3DC8-6380-4913-9C1D-A23A540EE5DE}" presName="sibTrans" presStyleCnt="0"/>
      <dgm:spPr/>
    </dgm:pt>
    <dgm:pt modelId="{28446CC7-1D85-48DE-870A-2912DA38344C}" type="pres">
      <dgm:prSet presAssocID="{1BAD2BB8-BD2C-4E8A-8463-4D083083EA36}" presName="compNode" presStyleCnt="0"/>
      <dgm:spPr/>
    </dgm:pt>
    <dgm:pt modelId="{EE638E2E-2DED-4580-9124-E50F6C87F60A}" type="pres">
      <dgm:prSet presAssocID="{1BAD2BB8-BD2C-4E8A-8463-4D083083EA36}" presName="bgRect" presStyleLbl="bgShp" presStyleIdx="4" presStyleCnt="5"/>
      <dgm:spPr/>
    </dgm:pt>
    <dgm:pt modelId="{655715EF-CB54-46BA-9277-6A1D4CE22517}" type="pres">
      <dgm:prSet presAssocID="{1BAD2BB8-BD2C-4E8A-8463-4D083083EA3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0B6C107B-FCC9-46B3-A570-01C139329D6E}" type="pres">
      <dgm:prSet presAssocID="{1BAD2BB8-BD2C-4E8A-8463-4D083083EA36}" presName="spaceRect" presStyleCnt="0"/>
      <dgm:spPr/>
    </dgm:pt>
    <dgm:pt modelId="{0D212DF3-9E03-43DB-90A0-1732C1F98472}" type="pres">
      <dgm:prSet presAssocID="{1BAD2BB8-BD2C-4E8A-8463-4D083083EA36}" presName="parTx" presStyleLbl="revTx" presStyleIdx="4" presStyleCnt="5">
        <dgm:presLayoutVars>
          <dgm:chMax val="0"/>
          <dgm:chPref val="0"/>
        </dgm:presLayoutVars>
      </dgm:prSet>
      <dgm:spPr/>
    </dgm:pt>
  </dgm:ptLst>
  <dgm:cxnLst>
    <dgm:cxn modelId="{958D6218-5C2B-4980-907E-BDE05656D147}" srcId="{A0C653B4-0C10-4AB6-B8AE-22985B98F6C4}" destId="{78C99CA3-153D-4038-8B4C-6BF133633674}" srcOrd="1" destOrd="0" parTransId="{67A8CE7F-EDB3-4CD4-B3B7-62DDA99F777C}" sibTransId="{3DE39BD9-1A16-4F6D-B75E-6D3862C3884E}"/>
    <dgm:cxn modelId="{4BBBFE2D-0AAA-4662-AA60-715C32505FCB}" type="presOf" srcId="{A0D97010-60FF-4069-A105-1BC322C0839D}" destId="{6F0BA31B-B636-4244-8DFC-27AF819B240F}" srcOrd="0" destOrd="0" presId="urn:microsoft.com/office/officeart/2018/2/layout/IconVerticalSolidList"/>
    <dgm:cxn modelId="{BDF02740-942C-43DB-9911-E9F2599D25AB}" srcId="{A0C653B4-0C10-4AB6-B8AE-22985B98F6C4}" destId="{1BAD2BB8-BD2C-4E8A-8463-4D083083EA36}" srcOrd="4" destOrd="0" parTransId="{678FFA96-F5FD-42A9-8956-EDB2D5FEBBF7}" sibTransId="{3DCD2C9A-B371-4DAD-B611-53B43D47929D}"/>
    <dgm:cxn modelId="{A9CA8140-1F4D-4081-9DF1-AB62AAAE16C6}" srcId="{A0C653B4-0C10-4AB6-B8AE-22985B98F6C4}" destId="{86ED9BD9-F31A-4C94-B548-5F304EC6DA13}" srcOrd="0" destOrd="0" parTransId="{6FDCEDFC-7FE1-489F-BD6A-40AD04E5CB3A}" sibTransId="{C7B5EA6F-79B1-4E7E-AB75-57BA6592BEE2}"/>
    <dgm:cxn modelId="{146BFC4B-12C4-49AC-8F34-AE58589E009C}" type="presOf" srcId="{78C99CA3-153D-4038-8B4C-6BF133633674}" destId="{038996B2-8BF7-4AC7-96E7-4F162C66FD82}" srcOrd="0" destOrd="0" presId="urn:microsoft.com/office/officeart/2018/2/layout/IconVerticalSolidList"/>
    <dgm:cxn modelId="{0412D34E-ED66-412D-A956-7460AAE804D6}" type="presOf" srcId="{A0C653B4-0C10-4AB6-B8AE-22985B98F6C4}" destId="{71B8FE1E-DAC7-4879-8FAD-5C3F94A982A9}" srcOrd="0" destOrd="0" presId="urn:microsoft.com/office/officeart/2018/2/layout/IconVerticalSolidList"/>
    <dgm:cxn modelId="{E1A60181-B5C5-4444-9133-ACBB753BC626}" type="presOf" srcId="{1BAD2BB8-BD2C-4E8A-8463-4D083083EA36}" destId="{0D212DF3-9E03-43DB-90A0-1732C1F98472}" srcOrd="0" destOrd="0" presId="urn:microsoft.com/office/officeart/2018/2/layout/IconVerticalSolidList"/>
    <dgm:cxn modelId="{5C67A793-3CCD-45B9-957A-0BA35654831B}" type="presOf" srcId="{FC83A182-85DE-4A1F-B445-7738FE0D22E3}" destId="{C54783A4-8525-4DD6-AEFF-3EEAB3102CA5}" srcOrd="0" destOrd="0" presId="urn:microsoft.com/office/officeart/2018/2/layout/IconVerticalSolidList"/>
    <dgm:cxn modelId="{C8A305B9-5BFE-45DD-9D9D-7AD01F32931B}" srcId="{A0C653B4-0C10-4AB6-B8AE-22985B98F6C4}" destId="{A0D97010-60FF-4069-A105-1BC322C0839D}" srcOrd="2" destOrd="0" parTransId="{24032E24-A00E-406C-992C-A2C55B4F5117}" sibTransId="{45390F65-AB68-496C-926A-AAF0A0206FDA}"/>
    <dgm:cxn modelId="{F7DCF7C3-CEAD-4F2F-B171-987D83B764B9}" type="presOf" srcId="{86ED9BD9-F31A-4C94-B548-5F304EC6DA13}" destId="{01D8C730-80E9-4780-9D8A-E27F0D830A20}" srcOrd="0" destOrd="0" presId="urn:microsoft.com/office/officeart/2018/2/layout/IconVerticalSolidList"/>
    <dgm:cxn modelId="{50C062FC-1C44-458D-AA26-597D6F3F9793}" srcId="{A0C653B4-0C10-4AB6-B8AE-22985B98F6C4}" destId="{FC83A182-85DE-4A1F-B445-7738FE0D22E3}" srcOrd="3" destOrd="0" parTransId="{AFD88B25-A22C-4F59-9778-51F6497F4DE8}" sibTransId="{072F3DC8-6380-4913-9C1D-A23A540EE5DE}"/>
    <dgm:cxn modelId="{CEDD361E-CFE8-46DF-9E43-6317B4BA1A25}" type="presParOf" srcId="{71B8FE1E-DAC7-4879-8FAD-5C3F94A982A9}" destId="{82EC5C76-E9D0-49D7-AAFC-9DD16DAD0D12}" srcOrd="0" destOrd="0" presId="urn:microsoft.com/office/officeart/2018/2/layout/IconVerticalSolidList"/>
    <dgm:cxn modelId="{4EFC9EA1-11CF-407D-86FA-E97F7C32068D}" type="presParOf" srcId="{82EC5C76-E9D0-49D7-AAFC-9DD16DAD0D12}" destId="{9B8D9E4D-D051-4959-AA11-B6F7521BAB3E}" srcOrd="0" destOrd="0" presId="urn:microsoft.com/office/officeart/2018/2/layout/IconVerticalSolidList"/>
    <dgm:cxn modelId="{DD11EF7B-AC9C-4F64-BAA0-A7D42D6E6D76}" type="presParOf" srcId="{82EC5C76-E9D0-49D7-AAFC-9DD16DAD0D12}" destId="{85A37127-95FB-4A34-9E2C-A1EE3397E2D9}" srcOrd="1" destOrd="0" presId="urn:microsoft.com/office/officeart/2018/2/layout/IconVerticalSolidList"/>
    <dgm:cxn modelId="{2BB71DAC-588F-43DF-9C01-A59AA6727617}" type="presParOf" srcId="{82EC5C76-E9D0-49D7-AAFC-9DD16DAD0D12}" destId="{27D1CDF9-2E13-4ED7-9B51-28EB3AC4ACF0}" srcOrd="2" destOrd="0" presId="urn:microsoft.com/office/officeart/2018/2/layout/IconVerticalSolidList"/>
    <dgm:cxn modelId="{07FB964C-1DBF-4C64-A30D-A783F4F24AE7}" type="presParOf" srcId="{82EC5C76-E9D0-49D7-AAFC-9DD16DAD0D12}" destId="{01D8C730-80E9-4780-9D8A-E27F0D830A20}" srcOrd="3" destOrd="0" presId="urn:microsoft.com/office/officeart/2018/2/layout/IconVerticalSolidList"/>
    <dgm:cxn modelId="{83163C04-3957-4855-B137-9425756FBF4C}" type="presParOf" srcId="{71B8FE1E-DAC7-4879-8FAD-5C3F94A982A9}" destId="{236709AD-0496-42A1-924E-9AD174C8194A}" srcOrd="1" destOrd="0" presId="urn:microsoft.com/office/officeart/2018/2/layout/IconVerticalSolidList"/>
    <dgm:cxn modelId="{8E857608-A064-4C5A-8350-00BA89BE033D}" type="presParOf" srcId="{71B8FE1E-DAC7-4879-8FAD-5C3F94A982A9}" destId="{872DDF6D-33B4-4E87-8917-892C98326C1C}" srcOrd="2" destOrd="0" presId="urn:microsoft.com/office/officeart/2018/2/layout/IconVerticalSolidList"/>
    <dgm:cxn modelId="{35CEA349-1DD2-454D-A243-72A7AE5F9BC0}" type="presParOf" srcId="{872DDF6D-33B4-4E87-8917-892C98326C1C}" destId="{5F2B57BB-9927-44A9-90DA-CD88204543D5}" srcOrd="0" destOrd="0" presId="urn:microsoft.com/office/officeart/2018/2/layout/IconVerticalSolidList"/>
    <dgm:cxn modelId="{589D0AC2-55F7-4811-9FCD-CA1E5F334A87}" type="presParOf" srcId="{872DDF6D-33B4-4E87-8917-892C98326C1C}" destId="{AD9549EB-E7F8-4040-8D21-F8C94597DB38}" srcOrd="1" destOrd="0" presId="urn:microsoft.com/office/officeart/2018/2/layout/IconVerticalSolidList"/>
    <dgm:cxn modelId="{26E700AF-6A72-431E-A311-82A7F0B57F75}" type="presParOf" srcId="{872DDF6D-33B4-4E87-8917-892C98326C1C}" destId="{7F3FCB14-65BC-44CA-8789-A32B3A945330}" srcOrd="2" destOrd="0" presId="urn:microsoft.com/office/officeart/2018/2/layout/IconVerticalSolidList"/>
    <dgm:cxn modelId="{A6D34D20-A8BC-4FD0-96D3-E203714B6472}" type="presParOf" srcId="{872DDF6D-33B4-4E87-8917-892C98326C1C}" destId="{038996B2-8BF7-4AC7-96E7-4F162C66FD82}" srcOrd="3" destOrd="0" presId="urn:microsoft.com/office/officeart/2018/2/layout/IconVerticalSolidList"/>
    <dgm:cxn modelId="{DA178E87-7490-48BD-94D2-F05D1E842BE4}" type="presParOf" srcId="{71B8FE1E-DAC7-4879-8FAD-5C3F94A982A9}" destId="{9551C256-E70A-4EE2-B489-7D66360CB797}" srcOrd="3" destOrd="0" presId="urn:microsoft.com/office/officeart/2018/2/layout/IconVerticalSolidList"/>
    <dgm:cxn modelId="{223F6F74-0320-49C2-86B7-2730F69F47D1}" type="presParOf" srcId="{71B8FE1E-DAC7-4879-8FAD-5C3F94A982A9}" destId="{CC0A9EFF-DD26-4671-8BBD-49472E7AED8C}" srcOrd="4" destOrd="0" presId="urn:microsoft.com/office/officeart/2018/2/layout/IconVerticalSolidList"/>
    <dgm:cxn modelId="{477B4236-F9B9-462D-958A-CB0FE1809EC6}" type="presParOf" srcId="{CC0A9EFF-DD26-4671-8BBD-49472E7AED8C}" destId="{5F58FFAB-BBBE-4ED4-BB34-95C2A4101E85}" srcOrd="0" destOrd="0" presId="urn:microsoft.com/office/officeart/2018/2/layout/IconVerticalSolidList"/>
    <dgm:cxn modelId="{D357CA4D-9FCE-440B-88F0-BE890CF12A17}" type="presParOf" srcId="{CC0A9EFF-DD26-4671-8BBD-49472E7AED8C}" destId="{40A414C9-77A3-44DD-930F-83D428B5E478}" srcOrd="1" destOrd="0" presId="urn:microsoft.com/office/officeart/2018/2/layout/IconVerticalSolidList"/>
    <dgm:cxn modelId="{55632253-053D-4026-A1B8-82C472C349A8}" type="presParOf" srcId="{CC0A9EFF-DD26-4671-8BBD-49472E7AED8C}" destId="{13667B06-6196-47D1-9BFF-3E5F14040595}" srcOrd="2" destOrd="0" presId="urn:microsoft.com/office/officeart/2018/2/layout/IconVerticalSolidList"/>
    <dgm:cxn modelId="{2D201690-0959-4F4D-BC52-01008114F646}" type="presParOf" srcId="{CC0A9EFF-DD26-4671-8BBD-49472E7AED8C}" destId="{6F0BA31B-B636-4244-8DFC-27AF819B240F}" srcOrd="3" destOrd="0" presId="urn:microsoft.com/office/officeart/2018/2/layout/IconVerticalSolidList"/>
    <dgm:cxn modelId="{8E85B495-9EA8-4607-A143-C1BC3B4A21E7}" type="presParOf" srcId="{71B8FE1E-DAC7-4879-8FAD-5C3F94A982A9}" destId="{02504759-E5AC-4BAF-804C-4479C87D179F}" srcOrd="5" destOrd="0" presId="urn:microsoft.com/office/officeart/2018/2/layout/IconVerticalSolidList"/>
    <dgm:cxn modelId="{A6DD1AD2-B064-4C19-86EA-5282AC4BD317}" type="presParOf" srcId="{71B8FE1E-DAC7-4879-8FAD-5C3F94A982A9}" destId="{AACD68A9-4F8A-4606-AA64-E0B9A9D788E6}" srcOrd="6" destOrd="0" presId="urn:microsoft.com/office/officeart/2018/2/layout/IconVerticalSolidList"/>
    <dgm:cxn modelId="{3B8F3F92-DFCD-4274-B8EB-15E7A9EC5184}" type="presParOf" srcId="{AACD68A9-4F8A-4606-AA64-E0B9A9D788E6}" destId="{EEF66F60-D651-4A89-A156-D280597C71BF}" srcOrd="0" destOrd="0" presId="urn:microsoft.com/office/officeart/2018/2/layout/IconVerticalSolidList"/>
    <dgm:cxn modelId="{8DC0AD37-4511-49E0-A966-33C4C7880E28}" type="presParOf" srcId="{AACD68A9-4F8A-4606-AA64-E0B9A9D788E6}" destId="{D15A8137-A218-43D7-B149-49FF74368786}" srcOrd="1" destOrd="0" presId="urn:microsoft.com/office/officeart/2018/2/layout/IconVerticalSolidList"/>
    <dgm:cxn modelId="{454AD3FE-E2D9-4CBE-9CE7-5C1737383E11}" type="presParOf" srcId="{AACD68A9-4F8A-4606-AA64-E0B9A9D788E6}" destId="{B6A27E34-1C36-4C65-BD6F-5E5480CB5C61}" srcOrd="2" destOrd="0" presId="urn:microsoft.com/office/officeart/2018/2/layout/IconVerticalSolidList"/>
    <dgm:cxn modelId="{F85A5C04-2C9E-4A2F-A0E4-CE39948F6B4C}" type="presParOf" srcId="{AACD68A9-4F8A-4606-AA64-E0B9A9D788E6}" destId="{C54783A4-8525-4DD6-AEFF-3EEAB3102CA5}" srcOrd="3" destOrd="0" presId="urn:microsoft.com/office/officeart/2018/2/layout/IconVerticalSolidList"/>
    <dgm:cxn modelId="{F2C659F1-8FA9-4F0C-9014-3DF1E0669B4A}" type="presParOf" srcId="{71B8FE1E-DAC7-4879-8FAD-5C3F94A982A9}" destId="{67BD60CA-84E8-450B-BD3F-AD53AB786C70}" srcOrd="7" destOrd="0" presId="urn:microsoft.com/office/officeart/2018/2/layout/IconVerticalSolidList"/>
    <dgm:cxn modelId="{4079E160-8E8D-4884-AF1C-8CDA9D6B18B9}" type="presParOf" srcId="{71B8FE1E-DAC7-4879-8FAD-5C3F94A982A9}" destId="{28446CC7-1D85-48DE-870A-2912DA38344C}" srcOrd="8" destOrd="0" presId="urn:microsoft.com/office/officeart/2018/2/layout/IconVerticalSolidList"/>
    <dgm:cxn modelId="{ADB3F1C4-EC0F-4FB3-965B-D5775E741170}" type="presParOf" srcId="{28446CC7-1D85-48DE-870A-2912DA38344C}" destId="{EE638E2E-2DED-4580-9124-E50F6C87F60A}" srcOrd="0" destOrd="0" presId="urn:microsoft.com/office/officeart/2018/2/layout/IconVerticalSolidList"/>
    <dgm:cxn modelId="{F9528E59-F9DC-49FB-BB2C-A6D8E25F7C73}" type="presParOf" srcId="{28446CC7-1D85-48DE-870A-2912DA38344C}" destId="{655715EF-CB54-46BA-9277-6A1D4CE22517}" srcOrd="1" destOrd="0" presId="urn:microsoft.com/office/officeart/2018/2/layout/IconVerticalSolidList"/>
    <dgm:cxn modelId="{8FC11E62-0456-465C-9EA0-64056F2B8E32}" type="presParOf" srcId="{28446CC7-1D85-48DE-870A-2912DA38344C}" destId="{0B6C107B-FCC9-46B3-A570-01C139329D6E}" srcOrd="2" destOrd="0" presId="urn:microsoft.com/office/officeart/2018/2/layout/IconVerticalSolidList"/>
    <dgm:cxn modelId="{C8451C23-BDFC-47C3-871D-6D281063C3E1}" type="presParOf" srcId="{28446CC7-1D85-48DE-870A-2912DA38344C}" destId="{0D212DF3-9E03-43DB-90A0-1732C1F984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1. </a:t>
          </a:r>
          <a:r>
            <a:rPr lang="en-US" sz="2400" b="1" baseline="0" dirty="0">
              <a:latin typeface="Candara" panose="020E0502030303020204" pitchFamily="34" charset="0"/>
            </a:rPr>
            <a:t>Management by objective (MBO) / Strategic Plans</a:t>
          </a:r>
          <a:endParaRPr lang="en-US" sz="24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1">
            <a:latin typeface="Candara" panose="020E0502030303020204" pitchFamily="34" charset="0"/>
          </a:endParaRPr>
        </a:p>
      </dgm:t>
    </dgm:pt>
    <dgm:pt modelId="{08E3CF2D-CA83-457E-8D32-CD7A53B084D8}" type="sibTrans" cxnId="{C9C59839-6E08-4934-8C05-22C65B39740F}">
      <dgm:prSet/>
      <dgm:spPr/>
      <dgm:t>
        <a:bodyPr/>
        <a:lstStyle/>
        <a:p>
          <a:endParaRPr lang="en-US" sz="2800" b="1">
            <a:latin typeface="Candara" panose="020E0502030303020204" pitchFamily="34" charset="0"/>
          </a:endParaRPr>
        </a:p>
      </dgm:t>
    </dgm:pt>
    <dgm:pt modelId="{09FD1148-C2C1-4790-AE2D-CE24D9C51B09}">
      <dgm:prSet custT="1"/>
      <dgm:spPr/>
      <dgm:t>
        <a:bodyPr/>
        <a:lstStyle/>
        <a:p>
          <a:r>
            <a:rPr lang="en-US" sz="2800" b="1" baseline="0" dirty="0">
              <a:latin typeface="Candara" panose="020E0502030303020204" pitchFamily="34" charset="0"/>
            </a:rPr>
            <a:t>2. Single use plans</a:t>
          </a:r>
          <a:endParaRPr lang="en-US" sz="2800" b="1" dirty="0">
            <a:latin typeface="Candara" panose="020E0502030303020204" pitchFamily="34" charset="0"/>
          </a:endParaRPr>
        </a:p>
      </dgm:t>
    </dgm:pt>
    <dgm:pt modelId="{7ACB2FBB-076B-431E-9EBB-B5CD84FA7FF6}" type="parTrans" cxnId="{749A8B19-6FF4-4F8F-A158-8439FFC9F41E}">
      <dgm:prSet/>
      <dgm:spPr/>
      <dgm:t>
        <a:bodyPr/>
        <a:lstStyle/>
        <a:p>
          <a:endParaRPr lang="en-US" sz="2800" b="1">
            <a:latin typeface="Candara" panose="020E0502030303020204" pitchFamily="34" charset="0"/>
          </a:endParaRPr>
        </a:p>
      </dgm:t>
    </dgm:pt>
    <dgm:pt modelId="{BF36FBFA-1761-4C49-BA5A-FB5A378A98D2}" type="sibTrans" cxnId="{749A8B19-6FF4-4F8F-A158-8439FFC9F41E}">
      <dgm:prSet/>
      <dgm:spPr/>
      <dgm:t>
        <a:bodyPr/>
        <a:lstStyle/>
        <a:p>
          <a:endParaRPr lang="en-US" sz="2800" b="1">
            <a:latin typeface="Candara" panose="020E0502030303020204" pitchFamily="34" charset="0"/>
          </a:endParaRPr>
        </a:p>
      </dgm:t>
    </dgm:pt>
    <dgm:pt modelId="{CB9DE7F9-DA28-411E-9E3E-79B42BCF56F7}">
      <dgm:prSet custT="1"/>
      <dgm:spPr/>
      <dgm:t>
        <a:bodyPr/>
        <a:lstStyle/>
        <a:p>
          <a:r>
            <a:rPr lang="en-US" sz="2800" b="1" baseline="0" dirty="0">
              <a:latin typeface="Candara" panose="020E0502030303020204" pitchFamily="34" charset="0"/>
            </a:rPr>
            <a:t>3. Standing plans</a:t>
          </a:r>
          <a:endParaRPr lang="en-US" sz="2800" b="1" dirty="0">
            <a:latin typeface="Candara" panose="020E0502030303020204" pitchFamily="34" charset="0"/>
          </a:endParaRPr>
        </a:p>
      </dgm:t>
    </dgm:pt>
    <dgm:pt modelId="{AEB4B5F0-F7CE-40E1-A8E4-1A31761ECBED}" type="parTrans" cxnId="{ABEBA8C3-42CC-4459-A57B-1987628C965A}">
      <dgm:prSet/>
      <dgm:spPr/>
      <dgm:t>
        <a:bodyPr/>
        <a:lstStyle/>
        <a:p>
          <a:endParaRPr lang="en-US" sz="2800" b="1">
            <a:latin typeface="Candara" panose="020E0502030303020204" pitchFamily="34" charset="0"/>
          </a:endParaRPr>
        </a:p>
      </dgm:t>
    </dgm:pt>
    <dgm:pt modelId="{E3D2E75B-DA1C-40CA-9DC6-15F9BD4E51A5}" type="sibTrans" cxnId="{ABEBA8C3-42CC-4459-A57B-1987628C965A}">
      <dgm:prSet/>
      <dgm:spPr/>
      <dgm:t>
        <a:bodyPr/>
        <a:lstStyle/>
        <a:p>
          <a:endParaRPr lang="en-US" sz="2800" b="1">
            <a:latin typeface="Candara" panose="020E0502030303020204" pitchFamily="34" charset="0"/>
          </a:endParaRPr>
        </a:p>
      </dgm:t>
    </dgm:pt>
    <dgm:pt modelId="{698DC4BD-21C1-4558-A23E-11280A22E4E5}">
      <dgm:prSet custT="1"/>
      <dgm:spPr/>
      <dgm:t>
        <a:bodyPr/>
        <a:lstStyle/>
        <a:p>
          <a:r>
            <a:rPr lang="en-US" sz="2800" b="1" baseline="0" dirty="0">
              <a:latin typeface="Candara" panose="020E0502030303020204" pitchFamily="34" charset="0"/>
            </a:rPr>
            <a:t>4. Contingency plans</a:t>
          </a:r>
          <a:endParaRPr lang="en-US" sz="2800" b="1" dirty="0">
            <a:latin typeface="Candara" panose="020E0502030303020204" pitchFamily="34" charset="0"/>
          </a:endParaRPr>
        </a:p>
      </dgm:t>
    </dgm:pt>
    <dgm:pt modelId="{AD4A85FE-FB60-4DCD-A72A-ACB0461C3746}" type="parTrans" cxnId="{294BFFFF-C5FB-467D-99D5-621D5447780C}">
      <dgm:prSet/>
      <dgm:spPr/>
      <dgm:t>
        <a:bodyPr/>
        <a:lstStyle/>
        <a:p>
          <a:endParaRPr lang="en-US" sz="2800" b="1">
            <a:latin typeface="Candara" panose="020E0502030303020204" pitchFamily="34" charset="0"/>
          </a:endParaRPr>
        </a:p>
      </dgm:t>
    </dgm:pt>
    <dgm:pt modelId="{0048E356-940E-4389-BAA8-349B4633CD56}" type="sibTrans" cxnId="{294BFFFF-C5FB-467D-99D5-621D5447780C}">
      <dgm:prSet/>
      <dgm:spPr/>
      <dgm:t>
        <a:bodyPr/>
        <a:lstStyle/>
        <a:p>
          <a:endParaRPr lang="en-US" sz="2800" b="1">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1">
            <a:latin typeface="Candara" panose="020E0502030303020204" pitchFamily="34" charset="0"/>
          </a:endParaRPr>
        </a:p>
      </dgm:t>
    </dgm:pt>
    <dgm:pt modelId="{08E3CF2D-CA83-457E-8D32-CD7A53B084D8}" type="sibTrans" cxnId="{C9C59839-6E08-4934-8C05-22C65B39740F}">
      <dgm:prSet/>
      <dgm:spPr/>
      <dgm:t>
        <a:bodyPr/>
        <a:lstStyle/>
        <a:p>
          <a:endParaRPr lang="en-US" sz="2800" b="1">
            <a:latin typeface="Candara" panose="020E0502030303020204" pitchFamily="34" charset="0"/>
          </a:endParaRPr>
        </a:p>
      </dgm:t>
    </dgm:pt>
    <dgm:pt modelId="{09FD1148-C2C1-4790-AE2D-CE24D9C51B09}">
      <dgm:prSet custT="1"/>
      <dgm:spPr/>
      <dgm:t>
        <a:bodyPr/>
        <a:lstStyle/>
        <a:p>
          <a:endParaRPr lang="en-US" sz="2800" b="1" dirty="0">
            <a:latin typeface="Candara" panose="020E0502030303020204" pitchFamily="34" charset="0"/>
          </a:endParaRPr>
        </a:p>
      </dgm:t>
    </dgm:pt>
    <dgm:pt modelId="{7ACB2FBB-076B-431E-9EBB-B5CD84FA7FF6}" type="parTrans" cxnId="{749A8B19-6FF4-4F8F-A158-8439FFC9F41E}">
      <dgm:prSet/>
      <dgm:spPr/>
      <dgm:t>
        <a:bodyPr/>
        <a:lstStyle/>
        <a:p>
          <a:endParaRPr lang="en-US" sz="2800" b="1">
            <a:latin typeface="Candara" panose="020E0502030303020204" pitchFamily="34" charset="0"/>
          </a:endParaRPr>
        </a:p>
      </dgm:t>
    </dgm:pt>
    <dgm:pt modelId="{BF36FBFA-1761-4C49-BA5A-FB5A378A98D2}" type="sibTrans" cxnId="{749A8B19-6FF4-4F8F-A158-8439FFC9F41E}">
      <dgm:prSet/>
      <dgm:spPr/>
      <dgm:t>
        <a:bodyPr/>
        <a:lstStyle/>
        <a:p>
          <a:endParaRPr lang="en-US" sz="2800" b="1">
            <a:latin typeface="Candara" panose="020E0502030303020204" pitchFamily="34" charset="0"/>
          </a:endParaRPr>
        </a:p>
      </dgm:t>
    </dgm:pt>
    <dgm:pt modelId="{CB9DE7F9-DA28-411E-9E3E-79B42BCF56F7}">
      <dgm:prSet custT="1"/>
      <dgm:spPr/>
      <dgm:t>
        <a:bodyPr/>
        <a:lstStyle/>
        <a:p>
          <a:endParaRPr lang="en-US" sz="2800" b="1" dirty="0">
            <a:latin typeface="Candara" panose="020E0502030303020204" pitchFamily="34" charset="0"/>
          </a:endParaRPr>
        </a:p>
      </dgm:t>
    </dgm:pt>
    <dgm:pt modelId="{AEB4B5F0-F7CE-40E1-A8E4-1A31761ECBED}" type="parTrans" cxnId="{ABEBA8C3-42CC-4459-A57B-1987628C965A}">
      <dgm:prSet/>
      <dgm:spPr/>
      <dgm:t>
        <a:bodyPr/>
        <a:lstStyle/>
        <a:p>
          <a:endParaRPr lang="en-US" sz="2800" b="1">
            <a:latin typeface="Candara" panose="020E0502030303020204" pitchFamily="34" charset="0"/>
          </a:endParaRPr>
        </a:p>
      </dgm:t>
    </dgm:pt>
    <dgm:pt modelId="{E3D2E75B-DA1C-40CA-9DC6-15F9BD4E51A5}" type="sibTrans" cxnId="{ABEBA8C3-42CC-4459-A57B-1987628C965A}">
      <dgm:prSet/>
      <dgm:spPr/>
      <dgm:t>
        <a:bodyPr/>
        <a:lstStyle/>
        <a:p>
          <a:endParaRPr lang="en-US" sz="2800" b="1">
            <a:latin typeface="Candara" panose="020E0502030303020204" pitchFamily="34" charset="0"/>
          </a:endParaRPr>
        </a:p>
      </dgm:t>
    </dgm:pt>
    <dgm:pt modelId="{698DC4BD-21C1-4558-A23E-11280A22E4E5}">
      <dgm:prSet custT="1"/>
      <dgm:spPr/>
      <dgm:t>
        <a:bodyPr/>
        <a:lstStyle/>
        <a:p>
          <a:endParaRPr lang="en-US" sz="2800" b="1" dirty="0">
            <a:latin typeface="Candara" panose="020E0502030303020204" pitchFamily="34" charset="0"/>
          </a:endParaRPr>
        </a:p>
      </dgm:t>
    </dgm:pt>
    <dgm:pt modelId="{AD4A85FE-FB60-4DCD-A72A-ACB0461C3746}" type="parTrans" cxnId="{294BFFFF-C5FB-467D-99D5-621D5447780C}">
      <dgm:prSet/>
      <dgm:spPr/>
      <dgm:t>
        <a:bodyPr/>
        <a:lstStyle/>
        <a:p>
          <a:endParaRPr lang="en-US" sz="2800" b="1">
            <a:latin typeface="Candara" panose="020E0502030303020204" pitchFamily="34" charset="0"/>
          </a:endParaRPr>
        </a:p>
      </dgm:t>
    </dgm:pt>
    <dgm:pt modelId="{0048E356-940E-4389-BAA8-349B4633CD56}" type="sibTrans" cxnId="{294BFFFF-C5FB-467D-99D5-621D5447780C}">
      <dgm:prSet/>
      <dgm:spPr/>
      <dgm:t>
        <a:bodyPr/>
        <a:lstStyle/>
        <a:p>
          <a:endParaRPr lang="en-US" sz="2800" b="1">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75A040-F4A8-4A9F-B8AE-0B41415E8266}"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8C531787-E2A4-4581-8E4F-AA93B470C34E}">
      <dgm:prSet custT="1"/>
      <dgm:spPr/>
      <dgm:t>
        <a:bodyPr/>
        <a:lstStyle/>
        <a:p>
          <a:r>
            <a:rPr lang="en-US" sz="2800" b="1" baseline="0" dirty="0">
              <a:latin typeface="Candara" panose="020E0502030303020204" pitchFamily="34" charset="0"/>
            </a:rPr>
            <a:t>Management by objective (MBO) / Strategic Plans</a:t>
          </a:r>
          <a:endParaRPr lang="en-US" sz="2800" b="1" dirty="0">
            <a:latin typeface="Candara" panose="020E0502030303020204" pitchFamily="34" charset="0"/>
          </a:endParaRPr>
        </a:p>
      </dgm:t>
    </dgm:pt>
    <dgm:pt modelId="{B9CCD925-9DC6-417C-A978-A89B2FD3FF6C}" type="parTrans" cxnId="{C9C59839-6E08-4934-8C05-22C65B39740F}">
      <dgm:prSet/>
      <dgm:spPr/>
      <dgm:t>
        <a:bodyPr/>
        <a:lstStyle/>
        <a:p>
          <a:endParaRPr lang="en-US" sz="2800" b="0">
            <a:latin typeface="Candara" panose="020E0502030303020204" pitchFamily="34" charset="0"/>
          </a:endParaRPr>
        </a:p>
      </dgm:t>
    </dgm:pt>
    <dgm:pt modelId="{08E3CF2D-CA83-457E-8D32-CD7A53B084D8}" type="sibTrans" cxnId="{C9C59839-6E08-4934-8C05-22C65B39740F}">
      <dgm:prSet/>
      <dgm:spPr/>
      <dgm:t>
        <a:bodyPr/>
        <a:lstStyle/>
        <a:p>
          <a:endParaRPr lang="en-US" sz="2800" b="0">
            <a:latin typeface="Candara" panose="020E0502030303020204" pitchFamily="34" charset="0"/>
          </a:endParaRPr>
        </a:p>
      </dgm:t>
    </dgm:pt>
    <dgm:pt modelId="{09FD1148-C2C1-4790-AE2D-CE24D9C51B09}">
      <dgm:prSet custT="1"/>
      <dgm:spPr/>
      <dgm:t>
        <a:bodyPr/>
        <a:lstStyle/>
        <a:p>
          <a:endParaRPr lang="en-US" sz="2800" b="0" dirty="0">
            <a:latin typeface="Candara" panose="020E0502030303020204" pitchFamily="34" charset="0"/>
          </a:endParaRPr>
        </a:p>
      </dgm:t>
    </dgm:pt>
    <dgm:pt modelId="{7ACB2FBB-076B-431E-9EBB-B5CD84FA7FF6}" type="parTrans" cxnId="{749A8B19-6FF4-4F8F-A158-8439FFC9F41E}">
      <dgm:prSet/>
      <dgm:spPr/>
      <dgm:t>
        <a:bodyPr/>
        <a:lstStyle/>
        <a:p>
          <a:endParaRPr lang="en-US" sz="2800" b="0">
            <a:latin typeface="Candara" panose="020E0502030303020204" pitchFamily="34" charset="0"/>
          </a:endParaRPr>
        </a:p>
      </dgm:t>
    </dgm:pt>
    <dgm:pt modelId="{BF36FBFA-1761-4C49-BA5A-FB5A378A98D2}" type="sibTrans" cxnId="{749A8B19-6FF4-4F8F-A158-8439FFC9F41E}">
      <dgm:prSet/>
      <dgm:spPr/>
      <dgm:t>
        <a:bodyPr/>
        <a:lstStyle/>
        <a:p>
          <a:endParaRPr lang="en-US" sz="2800" b="0">
            <a:latin typeface="Candara" panose="020E0502030303020204" pitchFamily="34" charset="0"/>
          </a:endParaRPr>
        </a:p>
      </dgm:t>
    </dgm:pt>
    <dgm:pt modelId="{CB9DE7F9-DA28-411E-9E3E-79B42BCF56F7}">
      <dgm:prSet custT="1"/>
      <dgm:spPr/>
      <dgm:t>
        <a:bodyPr/>
        <a:lstStyle/>
        <a:p>
          <a:endParaRPr lang="en-US" sz="2800" b="0" dirty="0">
            <a:latin typeface="Candara" panose="020E0502030303020204" pitchFamily="34" charset="0"/>
          </a:endParaRPr>
        </a:p>
      </dgm:t>
    </dgm:pt>
    <dgm:pt modelId="{AEB4B5F0-F7CE-40E1-A8E4-1A31761ECBED}" type="parTrans" cxnId="{ABEBA8C3-42CC-4459-A57B-1987628C965A}">
      <dgm:prSet/>
      <dgm:spPr/>
      <dgm:t>
        <a:bodyPr/>
        <a:lstStyle/>
        <a:p>
          <a:endParaRPr lang="en-US" sz="2800" b="0">
            <a:latin typeface="Candara" panose="020E0502030303020204" pitchFamily="34" charset="0"/>
          </a:endParaRPr>
        </a:p>
      </dgm:t>
    </dgm:pt>
    <dgm:pt modelId="{E3D2E75B-DA1C-40CA-9DC6-15F9BD4E51A5}" type="sibTrans" cxnId="{ABEBA8C3-42CC-4459-A57B-1987628C965A}">
      <dgm:prSet/>
      <dgm:spPr/>
      <dgm:t>
        <a:bodyPr/>
        <a:lstStyle/>
        <a:p>
          <a:endParaRPr lang="en-US" sz="2800" b="0">
            <a:latin typeface="Candara" panose="020E0502030303020204" pitchFamily="34" charset="0"/>
          </a:endParaRPr>
        </a:p>
      </dgm:t>
    </dgm:pt>
    <dgm:pt modelId="{698DC4BD-21C1-4558-A23E-11280A22E4E5}">
      <dgm:prSet custT="1"/>
      <dgm:spPr/>
      <dgm:t>
        <a:bodyPr/>
        <a:lstStyle/>
        <a:p>
          <a:endParaRPr lang="en-US" sz="2800" b="0" dirty="0">
            <a:latin typeface="Candara" panose="020E0502030303020204" pitchFamily="34" charset="0"/>
          </a:endParaRPr>
        </a:p>
      </dgm:t>
    </dgm:pt>
    <dgm:pt modelId="{AD4A85FE-FB60-4DCD-A72A-ACB0461C3746}" type="parTrans" cxnId="{294BFFFF-C5FB-467D-99D5-621D5447780C}">
      <dgm:prSet/>
      <dgm:spPr/>
      <dgm:t>
        <a:bodyPr/>
        <a:lstStyle/>
        <a:p>
          <a:endParaRPr lang="en-US" sz="2800" b="0">
            <a:latin typeface="Candara" panose="020E0502030303020204" pitchFamily="34" charset="0"/>
          </a:endParaRPr>
        </a:p>
      </dgm:t>
    </dgm:pt>
    <dgm:pt modelId="{0048E356-940E-4389-BAA8-349B4633CD56}" type="sibTrans" cxnId="{294BFFFF-C5FB-467D-99D5-621D5447780C}">
      <dgm:prSet/>
      <dgm:spPr/>
      <dgm:t>
        <a:bodyPr/>
        <a:lstStyle/>
        <a:p>
          <a:endParaRPr lang="en-US" sz="2800" b="0">
            <a:latin typeface="Candara" panose="020E0502030303020204" pitchFamily="34" charset="0"/>
          </a:endParaRPr>
        </a:p>
      </dgm:t>
    </dgm:pt>
    <dgm:pt modelId="{C8BAC8D2-8B6B-4E2E-839A-4952A0DE51EC}" type="pres">
      <dgm:prSet presAssocID="{9E75A040-F4A8-4A9F-B8AE-0B41415E8266}" presName="matrix" presStyleCnt="0">
        <dgm:presLayoutVars>
          <dgm:chMax val="1"/>
          <dgm:dir/>
          <dgm:resizeHandles val="exact"/>
        </dgm:presLayoutVars>
      </dgm:prSet>
      <dgm:spPr/>
    </dgm:pt>
    <dgm:pt modelId="{04E1F182-490C-4138-B2C8-81CD84825710}" type="pres">
      <dgm:prSet presAssocID="{9E75A040-F4A8-4A9F-B8AE-0B41415E8266}" presName="diamond" presStyleLbl="bgShp" presStyleIdx="0" presStyleCnt="1"/>
      <dgm:spPr/>
    </dgm:pt>
    <dgm:pt modelId="{1EDB2ECB-CFE6-49F3-AD45-F9EC6C1ACA62}" type="pres">
      <dgm:prSet presAssocID="{9E75A040-F4A8-4A9F-B8AE-0B41415E8266}" presName="quad1" presStyleLbl="node1" presStyleIdx="0" presStyleCnt="4" custScaleX="115704" custLinFactNeighborX="-6572" custLinFactNeighborY="-543">
        <dgm:presLayoutVars>
          <dgm:chMax val="0"/>
          <dgm:chPref val="0"/>
          <dgm:bulletEnabled val="1"/>
        </dgm:presLayoutVars>
      </dgm:prSet>
      <dgm:spPr/>
    </dgm:pt>
    <dgm:pt modelId="{4D03DB58-4FBA-47F5-8108-FE97558E259D}" type="pres">
      <dgm:prSet presAssocID="{9E75A040-F4A8-4A9F-B8AE-0B41415E8266}" presName="quad2" presStyleLbl="node1" presStyleIdx="1" presStyleCnt="4" custScaleX="116129" custLinFactNeighborX="5877" custLinFactNeighborY="-543">
        <dgm:presLayoutVars>
          <dgm:chMax val="0"/>
          <dgm:chPref val="0"/>
          <dgm:bulletEnabled val="1"/>
        </dgm:presLayoutVars>
      </dgm:prSet>
      <dgm:spPr/>
    </dgm:pt>
    <dgm:pt modelId="{33965272-DC43-41DD-959D-7853E8D98863}" type="pres">
      <dgm:prSet presAssocID="{9E75A040-F4A8-4A9F-B8AE-0B41415E8266}" presName="quad3" presStyleLbl="node1" presStyleIdx="2" presStyleCnt="4" custScaleX="115704" custLinFactNeighborX="-6572" custLinFactNeighborY="558">
        <dgm:presLayoutVars>
          <dgm:chMax val="0"/>
          <dgm:chPref val="0"/>
          <dgm:bulletEnabled val="1"/>
        </dgm:presLayoutVars>
      </dgm:prSet>
      <dgm:spPr/>
    </dgm:pt>
    <dgm:pt modelId="{226E3DC5-F71E-4F8C-836C-22CF86ED0550}" type="pres">
      <dgm:prSet presAssocID="{9E75A040-F4A8-4A9F-B8AE-0B41415E8266}" presName="quad4" presStyleLbl="node1" presStyleIdx="3" presStyleCnt="4" custScaleX="115534" custLinFactNeighborX="6174" custLinFactNeighborY="6">
        <dgm:presLayoutVars>
          <dgm:chMax val="0"/>
          <dgm:chPref val="0"/>
          <dgm:bulletEnabled val="1"/>
        </dgm:presLayoutVars>
      </dgm:prSet>
      <dgm:spPr/>
    </dgm:pt>
  </dgm:ptLst>
  <dgm:cxnLst>
    <dgm:cxn modelId="{1528F207-BCBF-485F-8E35-22F4D23E5571}" type="presOf" srcId="{9E75A040-F4A8-4A9F-B8AE-0B41415E8266}" destId="{C8BAC8D2-8B6B-4E2E-839A-4952A0DE51EC}" srcOrd="0" destOrd="0" presId="urn:microsoft.com/office/officeart/2005/8/layout/matrix3"/>
    <dgm:cxn modelId="{749A8B19-6FF4-4F8F-A158-8439FFC9F41E}" srcId="{9E75A040-F4A8-4A9F-B8AE-0B41415E8266}" destId="{09FD1148-C2C1-4790-AE2D-CE24D9C51B09}" srcOrd="1" destOrd="0" parTransId="{7ACB2FBB-076B-431E-9EBB-B5CD84FA7FF6}" sibTransId="{BF36FBFA-1761-4C49-BA5A-FB5A378A98D2}"/>
    <dgm:cxn modelId="{C9C59839-6E08-4934-8C05-22C65B39740F}" srcId="{9E75A040-F4A8-4A9F-B8AE-0B41415E8266}" destId="{8C531787-E2A4-4581-8E4F-AA93B470C34E}" srcOrd="0" destOrd="0" parTransId="{B9CCD925-9DC6-417C-A978-A89B2FD3FF6C}" sibTransId="{08E3CF2D-CA83-457E-8D32-CD7A53B084D8}"/>
    <dgm:cxn modelId="{BF2BE85C-4C78-43E0-9DC5-981560CC949E}" type="presOf" srcId="{698DC4BD-21C1-4558-A23E-11280A22E4E5}" destId="{226E3DC5-F71E-4F8C-836C-22CF86ED0550}" srcOrd="0" destOrd="0" presId="urn:microsoft.com/office/officeart/2005/8/layout/matrix3"/>
    <dgm:cxn modelId="{57334678-A7C8-4932-A66E-401ACC04E14D}" type="presOf" srcId="{8C531787-E2A4-4581-8E4F-AA93B470C34E}" destId="{1EDB2ECB-CFE6-49F3-AD45-F9EC6C1ACA62}" srcOrd="0" destOrd="0" presId="urn:microsoft.com/office/officeart/2005/8/layout/matrix3"/>
    <dgm:cxn modelId="{25559EAC-8497-4A3F-A66A-317340BF2170}" type="presOf" srcId="{09FD1148-C2C1-4790-AE2D-CE24D9C51B09}" destId="{4D03DB58-4FBA-47F5-8108-FE97558E259D}" srcOrd="0" destOrd="0" presId="urn:microsoft.com/office/officeart/2005/8/layout/matrix3"/>
    <dgm:cxn modelId="{ABEBA8C3-42CC-4459-A57B-1987628C965A}" srcId="{9E75A040-F4A8-4A9F-B8AE-0B41415E8266}" destId="{CB9DE7F9-DA28-411E-9E3E-79B42BCF56F7}" srcOrd="2" destOrd="0" parTransId="{AEB4B5F0-F7CE-40E1-A8E4-1A31761ECBED}" sibTransId="{E3D2E75B-DA1C-40CA-9DC6-15F9BD4E51A5}"/>
    <dgm:cxn modelId="{A11B84D2-9306-4E0C-B779-9D57F87B17DA}" type="presOf" srcId="{CB9DE7F9-DA28-411E-9E3E-79B42BCF56F7}" destId="{33965272-DC43-41DD-959D-7853E8D98863}" srcOrd="0" destOrd="0" presId="urn:microsoft.com/office/officeart/2005/8/layout/matrix3"/>
    <dgm:cxn modelId="{294BFFFF-C5FB-467D-99D5-621D5447780C}" srcId="{9E75A040-F4A8-4A9F-B8AE-0B41415E8266}" destId="{698DC4BD-21C1-4558-A23E-11280A22E4E5}" srcOrd="3" destOrd="0" parTransId="{AD4A85FE-FB60-4DCD-A72A-ACB0461C3746}" sibTransId="{0048E356-940E-4389-BAA8-349B4633CD56}"/>
    <dgm:cxn modelId="{95CBF83E-882C-4200-8725-52FF5CFF0D90}" type="presParOf" srcId="{C8BAC8D2-8B6B-4E2E-839A-4952A0DE51EC}" destId="{04E1F182-490C-4138-B2C8-81CD84825710}" srcOrd="0" destOrd="0" presId="urn:microsoft.com/office/officeart/2005/8/layout/matrix3"/>
    <dgm:cxn modelId="{6F4D449B-4CBC-4C56-84D5-26EAEEF87DDB}" type="presParOf" srcId="{C8BAC8D2-8B6B-4E2E-839A-4952A0DE51EC}" destId="{1EDB2ECB-CFE6-49F3-AD45-F9EC6C1ACA62}" srcOrd="1" destOrd="0" presId="urn:microsoft.com/office/officeart/2005/8/layout/matrix3"/>
    <dgm:cxn modelId="{5DB941AB-C37C-46B4-A25D-FD01B7603723}" type="presParOf" srcId="{C8BAC8D2-8B6B-4E2E-839A-4952A0DE51EC}" destId="{4D03DB58-4FBA-47F5-8108-FE97558E259D}" srcOrd="2" destOrd="0" presId="urn:microsoft.com/office/officeart/2005/8/layout/matrix3"/>
    <dgm:cxn modelId="{1984CB44-117A-401A-96FF-095FFB76A2E8}" type="presParOf" srcId="{C8BAC8D2-8B6B-4E2E-839A-4952A0DE51EC}" destId="{33965272-DC43-41DD-959D-7853E8D98863}" srcOrd="3" destOrd="0" presId="urn:microsoft.com/office/officeart/2005/8/layout/matrix3"/>
    <dgm:cxn modelId="{65010051-98E0-47B1-9E6C-EEBD28CA8EF6}" type="presParOf" srcId="{C8BAC8D2-8B6B-4E2E-839A-4952A0DE51EC}" destId="{226E3DC5-F71E-4F8C-836C-22CF86ED05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B9F32-79A3-4CBF-9289-8FA50611FB2F}">
      <dsp:nvSpPr>
        <dsp:cNvPr id="0" name=""/>
        <dsp:cNvSpPr/>
      </dsp:nvSpPr>
      <dsp:spPr>
        <a:xfrm>
          <a:off x="0" y="467"/>
          <a:ext cx="10333074" cy="1093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CD647-F600-4635-8D22-D00A81919EF6}">
      <dsp:nvSpPr>
        <dsp:cNvPr id="0" name=""/>
        <dsp:cNvSpPr/>
      </dsp:nvSpPr>
      <dsp:spPr>
        <a:xfrm>
          <a:off x="330743" y="246475"/>
          <a:ext cx="601352" cy="601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AE748-38E9-4B53-9ED9-7A6EA4E4A8D8}">
      <dsp:nvSpPr>
        <dsp:cNvPr id="0" name=""/>
        <dsp:cNvSpPr/>
      </dsp:nvSpPr>
      <dsp:spPr>
        <a:xfrm>
          <a:off x="1262839" y="467"/>
          <a:ext cx="9070234" cy="109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15" tIns="115715" rIns="115715" bIns="115715" numCol="1" spcCol="1270" anchor="ctr" anchorCtr="0">
          <a:noAutofit/>
        </a:bodyPr>
        <a:lstStyle/>
        <a:p>
          <a:pPr marL="0" lvl="0" indent="0" algn="l" defTabSz="1066800">
            <a:lnSpc>
              <a:spcPct val="100000"/>
            </a:lnSpc>
            <a:spcBef>
              <a:spcPct val="0"/>
            </a:spcBef>
            <a:spcAft>
              <a:spcPct val="35000"/>
            </a:spcAft>
            <a:buNone/>
          </a:pPr>
          <a:r>
            <a:rPr lang="en-US" sz="2400" b="0" kern="1200" baseline="0" dirty="0">
              <a:latin typeface="Candara" panose="020E0502030303020204" pitchFamily="34" charset="0"/>
            </a:rPr>
            <a:t>Planning is a philosophy (a set of belief based on knowledge). It represents an organization approach to decision making. </a:t>
          </a:r>
          <a:endParaRPr lang="en-US" sz="2400" b="0" kern="1200" dirty="0">
            <a:latin typeface="Candara" panose="020E0502030303020204" pitchFamily="34" charset="0"/>
          </a:endParaRPr>
        </a:p>
      </dsp:txBody>
      <dsp:txXfrm>
        <a:off x="1262839" y="467"/>
        <a:ext cx="9070234" cy="1093367"/>
      </dsp:txXfrm>
    </dsp:sp>
    <dsp:sp modelId="{48FB21F0-ECF3-41AA-931B-1407E1CA1C65}">
      <dsp:nvSpPr>
        <dsp:cNvPr id="0" name=""/>
        <dsp:cNvSpPr/>
      </dsp:nvSpPr>
      <dsp:spPr>
        <a:xfrm>
          <a:off x="0" y="1367177"/>
          <a:ext cx="10333074" cy="1093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D43CF-00EF-45F3-B037-88D28C0449E7}">
      <dsp:nvSpPr>
        <dsp:cNvPr id="0" name=""/>
        <dsp:cNvSpPr/>
      </dsp:nvSpPr>
      <dsp:spPr>
        <a:xfrm>
          <a:off x="330743" y="1613184"/>
          <a:ext cx="601352" cy="601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4CB7E-4BA4-4E08-9A8B-31BDFBD6B4CE}">
      <dsp:nvSpPr>
        <dsp:cNvPr id="0" name=""/>
        <dsp:cNvSpPr/>
      </dsp:nvSpPr>
      <dsp:spPr>
        <a:xfrm>
          <a:off x="1262839" y="1367177"/>
          <a:ext cx="9070234" cy="109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15" tIns="115715" rIns="115715" bIns="115715" numCol="1" spcCol="1270" anchor="ctr" anchorCtr="0">
          <a:noAutofit/>
        </a:bodyPr>
        <a:lstStyle/>
        <a:p>
          <a:pPr marL="0" lvl="0" indent="0" algn="l" defTabSz="1066800">
            <a:lnSpc>
              <a:spcPct val="100000"/>
            </a:lnSpc>
            <a:spcBef>
              <a:spcPct val="0"/>
            </a:spcBef>
            <a:spcAft>
              <a:spcPct val="35000"/>
            </a:spcAft>
            <a:buNone/>
          </a:pPr>
          <a:r>
            <a:rPr lang="en-US" sz="2400" b="0" kern="1200" baseline="0">
              <a:latin typeface="Candara" panose="020E0502030303020204" pitchFamily="34" charset="0"/>
            </a:rPr>
            <a:t>Planning is a process. It is a continuous activity and involves ongoing commitment of staff, resources, and administrators.</a:t>
          </a:r>
          <a:endParaRPr lang="en-US" sz="2400" b="0" kern="1200">
            <a:latin typeface="Candara" panose="020E0502030303020204" pitchFamily="34" charset="0"/>
          </a:endParaRPr>
        </a:p>
      </dsp:txBody>
      <dsp:txXfrm>
        <a:off x="1262839" y="1367177"/>
        <a:ext cx="9070234" cy="1093367"/>
      </dsp:txXfrm>
    </dsp:sp>
    <dsp:sp modelId="{1D9DFD45-C61C-4A73-9599-54B0C8CDB324}">
      <dsp:nvSpPr>
        <dsp:cNvPr id="0" name=""/>
        <dsp:cNvSpPr/>
      </dsp:nvSpPr>
      <dsp:spPr>
        <a:xfrm>
          <a:off x="0" y="2733886"/>
          <a:ext cx="10333074" cy="10933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6C0AB-843A-4BDD-BB20-CD6D2E83585E}">
      <dsp:nvSpPr>
        <dsp:cNvPr id="0" name=""/>
        <dsp:cNvSpPr/>
      </dsp:nvSpPr>
      <dsp:spPr>
        <a:xfrm>
          <a:off x="330743" y="2979894"/>
          <a:ext cx="601352" cy="601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8E3A8-B7B0-4927-BBC1-15CB8E026FF6}">
      <dsp:nvSpPr>
        <dsp:cNvPr id="0" name=""/>
        <dsp:cNvSpPr/>
      </dsp:nvSpPr>
      <dsp:spPr>
        <a:xfrm>
          <a:off x="1262839" y="2733886"/>
          <a:ext cx="9070234" cy="109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715" tIns="115715" rIns="115715" bIns="115715" numCol="1" spcCol="1270" anchor="ctr" anchorCtr="0">
          <a:noAutofit/>
        </a:bodyPr>
        <a:lstStyle/>
        <a:p>
          <a:pPr marL="0" lvl="0" indent="0" algn="l" defTabSz="1066800">
            <a:lnSpc>
              <a:spcPct val="100000"/>
            </a:lnSpc>
            <a:spcBef>
              <a:spcPct val="0"/>
            </a:spcBef>
            <a:spcAft>
              <a:spcPct val="35000"/>
            </a:spcAft>
            <a:buNone/>
          </a:pPr>
          <a:r>
            <a:rPr lang="en-US" sz="2400" b="0" kern="1200" baseline="0" dirty="0">
              <a:latin typeface="Candara" panose="020E0502030303020204" pitchFamily="34" charset="0"/>
            </a:rPr>
            <a:t>Planning is actually an amalgam (mixture / blend) of mini plans, interrelated at several levels. </a:t>
          </a:r>
          <a:endParaRPr lang="en-US" sz="2400" b="0" kern="1200" dirty="0">
            <a:latin typeface="Candara" panose="020E0502030303020204" pitchFamily="34" charset="0"/>
          </a:endParaRPr>
        </a:p>
      </dsp:txBody>
      <dsp:txXfrm>
        <a:off x="1262839" y="2733886"/>
        <a:ext cx="9070234" cy="10933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a:latin typeface="Candara" panose="020E0502030303020204" pitchFamily="34" charset="0"/>
            </a:rPr>
            <a:t>Single use plans</a:t>
          </a:r>
          <a:endParaRPr lang="en-US" sz="2800" b="1" kern="120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Standing plans</a:t>
          </a:r>
          <a:endParaRPr lang="en-US" sz="2800" b="1"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Contingency plans</a:t>
          </a:r>
          <a:endParaRPr lang="en-US" sz="2800" b="1" kern="1200" dirty="0">
            <a:latin typeface="Candara" panose="020E0502030303020204" pitchFamily="34" charset="0"/>
          </a:endParaRPr>
        </a:p>
      </dsp:txBody>
      <dsp:txXfrm>
        <a:off x="2985262" y="2976177"/>
        <a:ext cx="2298782" cy="1961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816E0-6F4A-49FC-908D-263F683743D0}">
      <dsp:nvSpPr>
        <dsp:cNvPr id="0" name=""/>
        <dsp:cNvSpPr/>
      </dsp:nvSpPr>
      <dsp:spPr>
        <a:xfrm>
          <a:off x="0" y="855"/>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1. Boasting Output</a:t>
          </a:r>
          <a:endParaRPr lang="en-US" sz="2400" b="1" kern="1200" dirty="0">
            <a:latin typeface="Candara" panose="020E0502030303020204" pitchFamily="34" charset="0"/>
          </a:endParaRPr>
        </a:p>
      </dsp:txBody>
      <dsp:txXfrm>
        <a:off x="23956" y="24811"/>
        <a:ext cx="5552764" cy="442825"/>
      </dsp:txXfrm>
    </dsp:sp>
    <dsp:sp modelId="{87CB30EE-9B32-42E1-9746-E3A7568C35E6}">
      <dsp:nvSpPr>
        <dsp:cNvPr id="0" name=""/>
        <dsp:cNvSpPr/>
      </dsp:nvSpPr>
      <dsp:spPr>
        <a:xfrm>
          <a:off x="0" y="503672"/>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2. Growth and Survival</a:t>
          </a:r>
          <a:endParaRPr lang="en-US" sz="2400" b="1" kern="1200" dirty="0">
            <a:latin typeface="Candara" panose="020E0502030303020204" pitchFamily="34" charset="0"/>
          </a:endParaRPr>
        </a:p>
      </dsp:txBody>
      <dsp:txXfrm>
        <a:off x="23956" y="527628"/>
        <a:ext cx="5552764" cy="442825"/>
      </dsp:txXfrm>
    </dsp:sp>
    <dsp:sp modelId="{878682FB-5E81-42C8-86C7-36F21F182A3E}">
      <dsp:nvSpPr>
        <dsp:cNvPr id="0" name=""/>
        <dsp:cNvSpPr/>
      </dsp:nvSpPr>
      <dsp:spPr>
        <a:xfrm>
          <a:off x="0" y="1006489"/>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3. Offsetting Uncertainty</a:t>
          </a:r>
          <a:endParaRPr lang="en-US" sz="2400" b="1" kern="1200" dirty="0">
            <a:latin typeface="Candara" panose="020E0502030303020204" pitchFamily="34" charset="0"/>
          </a:endParaRPr>
        </a:p>
      </dsp:txBody>
      <dsp:txXfrm>
        <a:off x="23956" y="1030445"/>
        <a:ext cx="5552764" cy="442825"/>
      </dsp:txXfrm>
    </dsp:sp>
    <dsp:sp modelId="{07BDE004-1CF4-4BA0-9A0F-810B3AB9F8F5}">
      <dsp:nvSpPr>
        <dsp:cNvPr id="0" name=""/>
        <dsp:cNvSpPr/>
      </dsp:nvSpPr>
      <dsp:spPr>
        <a:xfrm>
          <a:off x="0" y="1509306"/>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4. Preparing for &amp; Adapting to Change</a:t>
          </a:r>
          <a:endParaRPr lang="en-US" sz="2400" b="1" kern="1200" dirty="0">
            <a:latin typeface="Candara" panose="020E0502030303020204" pitchFamily="34" charset="0"/>
          </a:endParaRPr>
        </a:p>
      </dsp:txBody>
      <dsp:txXfrm>
        <a:off x="23956" y="1533262"/>
        <a:ext cx="5552764" cy="442825"/>
      </dsp:txXfrm>
    </dsp:sp>
    <dsp:sp modelId="{E202D987-0AD6-40F7-A5FA-D16D189D99B9}">
      <dsp:nvSpPr>
        <dsp:cNvPr id="0" name=""/>
        <dsp:cNvSpPr/>
      </dsp:nvSpPr>
      <dsp:spPr>
        <a:xfrm>
          <a:off x="0" y="2012123"/>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5. Focus Attention On a Clear Direction</a:t>
          </a:r>
          <a:endParaRPr lang="en-US" sz="2400" b="1" kern="1200" dirty="0">
            <a:latin typeface="Candara" panose="020E0502030303020204" pitchFamily="34" charset="0"/>
          </a:endParaRPr>
        </a:p>
      </dsp:txBody>
      <dsp:txXfrm>
        <a:off x="23956" y="2036079"/>
        <a:ext cx="5552764" cy="442825"/>
      </dsp:txXfrm>
    </dsp:sp>
    <dsp:sp modelId="{87DF01C3-D883-43EA-A4D0-C6FDC100E28B}">
      <dsp:nvSpPr>
        <dsp:cNvPr id="0" name=""/>
        <dsp:cNvSpPr/>
      </dsp:nvSpPr>
      <dsp:spPr>
        <a:xfrm>
          <a:off x="0" y="2514940"/>
          <a:ext cx="5600676" cy="490737"/>
        </a:xfrm>
        <a:prstGeom prst="roundRect">
          <a:avLst/>
        </a:prstGeom>
        <a:solidFill>
          <a:schemeClr val="accent1">
            <a:lumMod val="50000"/>
          </a:schemeClr>
        </a:solidFill>
        <a:ln>
          <a:solidFill>
            <a:schemeClr val="bg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latin typeface="Candara" panose="020E0502030303020204" pitchFamily="34" charset="0"/>
            </a:rPr>
            <a:t>6. Facilitate Control</a:t>
          </a:r>
          <a:endParaRPr lang="en-US" sz="2400" b="1" kern="1200" dirty="0">
            <a:latin typeface="Candara" panose="020E0502030303020204" pitchFamily="34" charset="0"/>
          </a:endParaRPr>
        </a:p>
      </dsp:txBody>
      <dsp:txXfrm>
        <a:off x="23956" y="2538896"/>
        <a:ext cx="5552764" cy="442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D9E4D-D051-4959-AA11-B6F7521BAB3E}">
      <dsp:nvSpPr>
        <dsp:cNvPr id="0" name=""/>
        <dsp:cNvSpPr/>
      </dsp:nvSpPr>
      <dsp:spPr>
        <a:xfrm>
          <a:off x="0" y="7192"/>
          <a:ext cx="6688199" cy="91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37127-95FB-4A34-9E2C-A1EE3397E2D9}">
      <dsp:nvSpPr>
        <dsp:cNvPr id="0" name=""/>
        <dsp:cNvSpPr/>
      </dsp:nvSpPr>
      <dsp:spPr>
        <a:xfrm>
          <a:off x="276436" y="212806"/>
          <a:ext cx="503102" cy="5026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8C730-80E9-4780-9D8A-E27F0D830A20}">
      <dsp:nvSpPr>
        <dsp:cNvPr id="0" name=""/>
        <dsp:cNvSpPr/>
      </dsp:nvSpPr>
      <dsp:spPr>
        <a:xfrm>
          <a:off x="1055975" y="7192"/>
          <a:ext cx="5615961" cy="9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7" tIns="99737" rIns="99737" bIns="99737" numCol="1" spcCol="1270" anchor="ctr" anchorCtr="0">
          <a:noAutofit/>
        </a:bodyPr>
        <a:lstStyle/>
        <a:p>
          <a:pPr marL="0" lvl="0" indent="0" algn="l" defTabSz="1066800">
            <a:lnSpc>
              <a:spcPct val="100000"/>
            </a:lnSpc>
            <a:spcBef>
              <a:spcPct val="0"/>
            </a:spcBef>
            <a:spcAft>
              <a:spcPct val="35000"/>
            </a:spcAft>
            <a:buNone/>
          </a:pPr>
          <a:r>
            <a:rPr lang="en-MY" sz="2400" b="0" kern="1200" baseline="0" dirty="0">
              <a:latin typeface="Candara" panose="020E0502030303020204" pitchFamily="34" charset="0"/>
            </a:rPr>
            <a:t>1. Clarity of Objectives</a:t>
          </a:r>
          <a:endParaRPr lang="en-US" sz="2400" b="0" kern="1200" dirty="0">
            <a:latin typeface="Candara" panose="020E0502030303020204" pitchFamily="34" charset="0"/>
          </a:endParaRPr>
        </a:p>
      </dsp:txBody>
      <dsp:txXfrm>
        <a:off x="1055975" y="7192"/>
        <a:ext cx="5615961" cy="942396"/>
      </dsp:txXfrm>
    </dsp:sp>
    <dsp:sp modelId="{5F2B57BB-9927-44A9-90DA-CD88204543D5}">
      <dsp:nvSpPr>
        <dsp:cNvPr id="0" name=""/>
        <dsp:cNvSpPr/>
      </dsp:nvSpPr>
      <dsp:spPr>
        <a:xfrm>
          <a:off x="0" y="1185187"/>
          <a:ext cx="6688199" cy="91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549EB-E7F8-4040-8D21-F8C94597DB38}">
      <dsp:nvSpPr>
        <dsp:cNvPr id="0" name=""/>
        <dsp:cNvSpPr/>
      </dsp:nvSpPr>
      <dsp:spPr>
        <a:xfrm>
          <a:off x="276436" y="1390801"/>
          <a:ext cx="503102" cy="5026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996B2-8BF7-4AC7-96E7-4F162C66FD82}">
      <dsp:nvSpPr>
        <dsp:cNvPr id="0" name=""/>
        <dsp:cNvSpPr/>
      </dsp:nvSpPr>
      <dsp:spPr>
        <a:xfrm>
          <a:off x="1055975" y="1185187"/>
          <a:ext cx="5615961" cy="9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7" tIns="99737" rIns="99737" bIns="99737" numCol="1" spcCol="1270" anchor="ctr" anchorCtr="0">
          <a:noAutofit/>
        </a:bodyPr>
        <a:lstStyle/>
        <a:p>
          <a:pPr marL="0" lvl="0" indent="0" algn="l" defTabSz="1066800">
            <a:lnSpc>
              <a:spcPct val="100000"/>
            </a:lnSpc>
            <a:spcBef>
              <a:spcPct val="0"/>
            </a:spcBef>
            <a:spcAft>
              <a:spcPct val="35000"/>
            </a:spcAft>
            <a:buNone/>
          </a:pPr>
          <a:r>
            <a:rPr lang="en-MY" sz="2400" b="0" kern="1200" baseline="0" dirty="0">
              <a:latin typeface="Candara" panose="020E0502030303020204" pitchFamily="34" charset="0"/>
            </a:rPr>
            <a:t>2. Resource Allocation</a:t>
          </a:r>
          <a:endParaRPr lang="en-US" sz="2400" b="0" kern="1200" dirty="0">
            <a:latin typeface="Candara" panose="020E0502030303020204" pitchFamily="34" charset="0"/>
          </a:endParaRPr>
        </a:p>
      </dsp:txBody>
      <dsp:txXfrm>
        <a:off x="1055975" y="1185187"/>
        <a:ext cx="5615961" cy="942396"/>
      </dsp:txXfrm>
    </dsp:sp>
    <dsp:sp modelId="{5F58FFAB-BBBE-4ED4-BB34-95C2A4101E85}">
      <dsp:nvSpPr>
        <dsp:cNvPr id="0" name=""/>
        <dsp:cNvSpPr/>
      </dsp:nvSpPr>
      <dsp:spPr>
        <a:xfrm>
          <a:off x="0" y="2363182"/>
          <a:ext cx="6688199" cy="91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414C9-77A3-44DD-930F-83D428B5E478}">
      <dsp:nvSpPr>
        <dsp:cNvPr id="0" name=""/>
        <dsp:cNvSpPr/>
      </dsp:nvSpPr>
      <dsp:spPr>
        <a:xfrm>
          <a:off x="276436" y="2568796"/>
          <a:ext cx="503102" cy="5026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BA31B-B636-4244-8DFC-27AF819B240F}">
      <dsp:nvSpPr>
        <dsp:cNvPr id="0" name=""/>
        <dsp:cNvSpPr/>
      </dsp:nvSpPr>
      <dsp:spPr>
        <a:xfrm>
          <a:off x="1055975" y="2363182"/>
          <a:ext cx="5615961" cy="9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7" tIns="99737" rIns="99737" bIns="99737" numCol="1" spcCol="1270" anchor="ctr" anchorCtr="0">
          <a:noAutofit/>
        </a:bodyPr>
        <a:lstStyle/>
        <a:p>
          <a:pPr marL="0" lvl="0" indent="0" algn="l" defTabSz="1066800">
            <a:lnSpc>
              <a:spcPct val="100000"/>
            </a:lnSpc>
            <a:spcBef>
              <a:spcPct val="0"/>
            </a:spcBef>
            <a:spcAft>
              <a:spcPct val="35000"/>
            </a:spcAft>
            <a:buNone/>
          </a:pPr>
          <a:r>
            <a:rPr lang="en-MY" sz="2400" b="0" kern="1200" baseline="0" dirty="0">
              <a:latin typeface="Candara" panose="020E0502030303020204" pitchFamily="34" charset="0"/>
            </a:rPr>
            <a:t>3. Targeted Approach</a:t>
          </a:r>
          <a:endParaRPr lang="en-US" sz="2400" b="0" kern="1200" dirty="0">
            <a:latin typeface="Candara" panose="020E0502030303020204" pitchFamily="34" charset="0"/>
          </a:endParaRPr>
        </a:p>
      </dsp:txBody>
      <dsp:txXfrm>
        <a:off x="1055975" y="2363182"/>
        <a:ext cx="5615961" cy="942396"/>
      </dsp:txXfrm>
    </dsp:sp>
    <dsp:sp modelId="{EEF66F60-D651-4A89-A156-D280597C71BF}">
      <dsp:nvSpPr>
        <dsp:cNvPr id="0" name=""/>
        <dsp:cNvSpPr/>
      </dsp:nvSpPr>
      <dsp:spPr>
        <a:xfrm>
          <a:off x="0" y="3541178"/>
          <a:ext cx="6688199" cy="91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A8137-A218-43D7-B149-49FF74368786}">
      <dsp:nvSpPr>
        <dsp:cNvPr id="0" name=""/>
        <dsp:cNvSpPr/>
      </dsp:nvSpPr>
      <dsp:spPr>
        <a:xfrm>
          <a:off x="276436" y="3746791"/>
          <a:ext cx="503102" cy="5026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783A4-8525-4DD6-AEFF-3EEAB3102CA5}">
      <dsp:nvSpPr>
        <dsp:cNvPr id="0" name=""/>
        <dsp:cNvSpPr/>
      </dsp:nvSpPr>
      <dsp:spPr>
        <a:xfrm>
          <a:off x="1055975" y="3541178"/>
          <a:ext cx="5615961" cy="9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7" tIns="99737" rIns="99737" bIns="99737" numCol="1" spcCol="1270" anchor="ctr" anchorCtr="0">
          <a:noAutofit/>
        </a:bodyPr>
        <a:lstStyle/>
        <a:p>
          <a:pPr marL="0" lvl="0" indent="0" algn="l" defTabSz="1066800">
            <a:lnSpc>
              <a:spcPct val="100000"/>
            </a:lnSpc>
            <a:spcBef>
              <a:spcPct val="0"/>
            </a:spcBef>
            <a:spcAft>
              <a:spcPct val="35000"/>
            </a:spcAft>
            <a:buNone/>
          </a:pPr>
          <a:r>
            <a:rPr lang="en-MY" sz="2400" b="0" kern="1200" baseline="0" dirty="0">
              <a:latin typeface="Candara" panose="020E0502030303020204" pitchFamily="34" charset="0"/>
            </a:rPr>
            <a:t>4. Performance assessment and Evaluation</a:t>
          </a:r>
          <a:endParaRPr lang="en-US" sz="2400" b="0" kern="1200" dirty="0">
            <a:latin typeface="Candara" panose="020E0502030303020204" pitchFamily="34" charset="0"/>
          </a:endParaRPr>
        </a:p>
      </dsp:txBody>
      <dsp:txXfrm>
        <a:off x="1055975" y="3541178"/>
        <a:ext cx="5615961" cy="942396"/>
      </dsp:txXfrm>
    </dsp:sp>
    <dsp:sp modelId="{EE638E2E-2DED-4580-9124-E50F6C87F60A}">
      <dsp:nvSpPr>
        <dsp:cNvPr id="0" name=""/>
        <dsp:cNvSpPr/>
      </dsp:nvSpPr>
      <dsp:spPr>
        <a:xfrm>
          <a:off x="0" y="4719173"/>
          <a:ext cx="6688199" cy="913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715EF-CB54-46BA-9277-6A1D4CE22517}">
      <dsp:nvSpPr>
        <dsp:cNvPr id="0" name=""/>
        <dsp:cNvSpPr/>
      </dsp:nvSpPr>
      <dsp:spPr>
        <a:xfrm>
          <a:off x="276436" y="4924787"/>
          <a:ext cx="503102" cy="5026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12DF3-9E03-43DB-90A0-1732C1F98472}">
      <dsp:nvSpPr>
        <dsp:cNvPr id="0" name=""/>
        <dsp:cNvSpPr/>
      </dsp:nvSpPr>
      <dsp:spPr>
        <a:xfrm>
          <a:off x="1055975" y="4719173"/>
          <a:ext cx="5615961" cy="9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7" tIns="99737" rIns="99737" bIns="99737" numCol="1" spcCol="1270" anchor="ctr" anchorCtr="0">
          <a:noAutofit/>
        </a:bodyPr>
        <a:lstStyle/>
        <a:p>
          <a:pPr marL="0" lvl="0" indent="0" algn="l" defTabSz="1066800">
            <a:lnSpc>
              <a:spcPct val="100000"/>
            </a:lnSpc>
            <a:spcBef>
              <a:spcPct val="0"/>
            </a:spcBef>
            <a:spcAft>
              <a:spcPct val="35000"/>
            </a:spcAft>
            <a:buNone/>
          </a:pPr>
          <a:r>
            <a:rPr lang="en-MY" sz="2400" b="0" kern="1200" baseline="0" dirty="0">
              <a:latin typeface="Candara" panose="020E0502030303020204" pitchFamily="34" charset="0"/>
            </a:rPr>
            <a:t>5. Enhanced Coordination</a:t>
          </a:r>
          <a:endParaRPr lang="en-US" sz="2400" b="0" kern="1200" dirty="0">
            <a:latin typeface="Candara" panose="020E0502030303020204" pitchFamily="34" charset="0"/>
          </a:endParaRPr>
        </a:p>
      </dsp:txBody>
      <dsp:txXfrm>
        <a:off x="1055975" y="4719173"/>
        <a:ext cx="5615961" cy="942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1. </a:t>
          </a:r>
          <a:r>
            <a:rPr lang="en-US" sz="2400" b="1" kern="1200" baseline="0" dirty="0">
              <a:latin typeface="Candara" panose="020E0502030303020204" pitchFamily="34" charset="0"/>
            </a:rPr>
            <a:t>Management by objective (MBO) / Strategic Plans</a:t>
          </a:r>
          <a:endParaRPr lang="en-US" sz="24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2. Single use plans</a:t>
          </a:r>
          <a:endParaRPr lang="en-US" sz="2800" b="1"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3. Standing plans</a:t>
          </a:r>
          <a:endParaRPr lang="en-US" sz="2800" b="1"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4. Contingency plans</a:t>
          </a:r>
          <a:endParaRPr lang="en-US" sz="2800" b="1" kern="1200" dirty="0">
            <a:latin typeface="Candara" panose="020E0502030303020204" pitchFamily="34" charset="0"/>
          </a:endParaRPr>
        </a:p>
      </dsp:txBody>
      <dsp:txXfrm>
        <a:off x="2985262" y="2976177"/>
        <a:ext cx="2298782" cy="19611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1"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1"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1" kern="1200" dirty="0">
            <a:latin typeface="Candara" panose="020E0502030303020204" pitchFamily="34" charset="0"/>
          </a:endParaRPr>
        </a:p>
      </dsp:txBody>
      <dsp:txXfrm>
        <a:off x="2985262" y="2976177"/>
        <a:ext cx="2298782" cy="19611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F182-490C-4138-B2C8-81CD84825710}">
      <dsp:nvSpPr>
        <dsp:cNvPr id="0" name=""/>
        <dsp:cNvSpPr/>
      </dsp:nvSpPr>
      <dsp:spPr>
        <a:xfrm>
          <a:off x="43837" y="0"/>
          <a:ext cx="5572723" cy="557272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B2ECB-CFE6-49F3-AD45-F9EC6C1ACA62}">
      <dsp:nvSpPr>
        <dsp:cNvPr id="0" name=""/>
        <dsp:cNvSpPr/>
      </dsp:nvSpPr>
      <dsp:spPr>
        <a:xfrm>
          <a:off x="259759" y="517607"/>
          <a:ext cx="2514666" cy="21733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latin typeface="Candara" panose="020E0502030303020204" pitchFamily="34" charset="0"/>
            </a:rPr>
            <a:t>Management by objective (MBO) / Strategic Plans</a:t>
          </a:r>
          <a:endParaRPr lang="en-US" sz="2800" b="1" kern="1200" dirty="0">
            <a:latin typeface="Candara" panose="020E0502030303020204" pitchFamily="34" charset="0"/>
          </a:endParaRPr>
        </a:p>
      </dsp:txBody>
      <dsp:txXfrm>
        <a:off x="365854" y="623702"/>
        <a:ext cx="2302476" cy="1961171"/>
      </dsp:txXfrm>
    </dsp:sp>
    <dsp:sp modelId="{4D03DB58-4FBA-47F5-8108-FE97558E259D}">
      <dsp:nvSpPr>
        <dsp:cNvPr id="0" name=""/>
        <dsp:cNvSpPr/>
      </dsp:nvSpPr>
      <dsp:spPr>
        <a:xfrm>
          <a:off x="2866247" y="517607"/>
          <a:ext cx="2523903" cy="2173361"/>
        </a:xfrm>
        <a:prstGeom prst="roundRect">
          <a:avLst/>
        </a:prstGeom>
        <a:solidFill>
          <a:schemeClr val="accent5">
            <a:hueOff val="-5079438"/>
            <a:satOff val="-7529"/>
            <a:lumOff val="-30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72342" y="623702"/>
        <a:ext cx="2311713" cy="1961171"/>
      </dsp:txXfrm>
    </dsp:sp>
    <dsp:sp modelId="{33965272-DC43-41DD-959D-7853E8D98863}">
      <dsp:nvSpPr>
        <dsp:cNvPr id="0" name=""/>
        <dsp:cNvSpPr/>
      </dsp:nvSpPr>
      <dsp:spPr>
        <a:xfrm>
          <a:off x="259759" y="2882079"/>
          <a:ext cx="2514666" cy="2173361"/>
        </a:xfrm>
        <a:prstGeom prst="roundRect">
          <a:avLst/>
        </a:prstGeom>
        <a:solidFill>
          <a:schemeClr val="accent5">
            <a:hueOff val="-10158876"/>
            <a:satOff val="-15059"/>
            <a:lumOff val="-6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365854" y="2988174"/>
        <a:ext cx="2302476" cy="1961171"/>
      </dsp:txXfrm>
    </dsp:sp>
    <dsp:sp modelId="{226E3DC5-F71E-4F8C-836C-22CF86ED0550}">
      <dsp:nvSpPr>
        <dsp:cNvPr id="0" name=""/>
        <dsp:cNvSpPr/>
      </dsp:nvSpPr>
      <dsp:spPr>
        <a:xfrm>
          <a:off x="2879167" y="2870082"/>
          <a:ext cx="2510972" cy="2173361"/>
        </a:xfrm>
        <a:prstGeom prst="roundRect">
          <a:avLst/>
        </a:prstGeom>
        <a:solidFill>
          <a:schemeClr val="accent5">
            <a:hueOff val="-15238314"/>
            <a:satOff val="-22588"/>
            <a:lumOff val="-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b="0" kern="1200" dirty="0">
            <a:latin typeface="Candara" panose="020E0502030303020204" pitchFamily="34" charset="0"/>
          </a:endParaRPr>
        </a:p>
      </dsp:txBody>
      <dsp:txXfrm>
        <a:off x="2985262" y="2976177"/>
        <a:ext cx="2298782" cy="19611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5163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3245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8466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06943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91627773"/>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3153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2264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9429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4704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2764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5961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1088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4/18/2024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1367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4/18/2024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10533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15">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riting an appointment on a paper agenda">
            <a:extLst>
              <a:ext uri="{FF2B5EF4-FFF2-40B4-BE49-F238E27FC236}">
                <a16:creationId xmlns:a16="http://schemas.microsoft.com/office/drawing/2014/main" id="{2F891B35-0A41-57CC-7B47-CECB3B87D401}"/>
              </a:ext>
            </a:extLst>
          </p:cNvPr>
          <p:cNvPicPr>
            <a:picLocks noChangeAspect="1"/>
          </p:cNvPicPr>
          <p:nvPr/>
        </p:nvPicPr>
        <p:blipFill rotWithShape="1">
          <a:blip r:embed="rId2"/>
          <a:srcRect r="17404" b="-1"/>
          <a:stretch/>
        </p:blipFill>
        <p:spPr>
          <a:xfrm>
            <a:off x="4442492" y="393121"/>
            <a:ext cx="7281673" cy="5884760"/>
          </a:xfrm>
          <a:custGeom>
            <a:avLst/>
            <a:gdLst/>
            <a:ahLst/>
            <a:cxnLst/>
            <a:rect l="l" t="t" r="r" b="b"/>
            <a:pathLst>
              <a:path w="7441204" h="6013687">
                <a:moveTo>
                  <a:pt x="521773" y="33"/>
                </a:moveTo>
                <a:cubicBezTo>
                  <a:pt x="691085" y="398"/>
                  <a:pt x="903236" y="3814"/>
                  <a:pt x="1092688" y="8577"/>
                </a:cubicBezTo>
                <a:lnTo>
                  <a:pt x="6484220" y="37240"/>
                </a:lnTo>
                <a:lnTo>
                  <a:pt x="7441204" y="64264"/>
                </a:lnTo>
                <a:lnTo>
                  <a:pt x="7441204" y="5983295"/>
                </a:lnTo>
                <a:lnTo>
                  <a:pt x="7288194" y="5982896"/>
                </a:lnTo>
                <a:cubicBezTo>
                  <a:pt x="5457820" y="5980096"/>
                  <a:pt x="2920476" y="6013687"/>
                  <a:pt x="1210410" y="6013687"/>
                </a:cubicBezTo>
                <a:cubicBezTo>
                  <a:pt x="725939" y="5985023"/>
                  <a:pt x="379887" y="6013688"/>
                  <a:pt x="47679" y="5985023"/>
                </a:cubicBezTo>
                <a:cubicBezTo>
                  <a:pt x="-53829" y="4045425"/>
                  <a:pt x="24608" y="1346230"/>
                  <a:pt x="116889" y="123233"/>
                </a:cubicBezTo>
                <a:cubicBezTo>
                  <a:pt x="124824" y="-27018"/>
                  <a:pt x="118248" y="22145"/>
                  <a:pt x="277431" y="3036"/>
                </a:cubicBezTo>
                <a:cubicBezTo>
                  <a:pt x="334020" y="692"/>
                  <a:pt x="420186" y="-187"/>
                  <a:pt x="521773" y="33"/>
                </a:cubicBezTo>
                <a:close/>
              </a:path>
            </a:pathLst>
          </a:custGeom>
        </p:spPr>
      </p:pic>
      <p:sp>
        <p:nvSpPr>
          <p:cNvPr id="44" name="Freeform: Shape 17">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7470" y="403281"/>
            <a:ext cx="7281672" cy="588475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19">
            <a:extLst>
              <a:ext uri="{FF2B5EF4-FFF2-40B4-BE49-F238E27FC236}">
                <a16:creationId xmlns:a16="http://schemas.microsoft.com/office/drawing/2014/main" id="{631CD342-6DAC-49CD-BD8C-EC611F34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363" y="1029432"/>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solidFill>
            <a:schemeClr val="bg1"/>
          </a:solidFill>
          <a:ln w="19050" cap="flat">
            <a:noFill/>
            <a:prstDash val="solid"/>
            <a:miter/>
          </a:ln>
        </p:spPr>
        <p:txBody>
          <a:bodyPr rtlCol="0" anchor="ctr"/>
          <a:lstStyle/>
          <a:p>
            <a:endParaRPr lang="en-US"/>
          </a:p>
        </p:txBody>
      </p:sp>
      <p:sp>
        <p:nvSpPr>
          <p:cNvPr id="46" name="Freeform: Shape 21">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9643" y="968193"/>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763ECBD3-DEFA-D8A5-52C1-D9D86BBB7022}"/>
              </a:ext>
            </a:extLst>
          </p:cNvPr>
          <p:cNvSpPr>
            <a:spLocks noGrp="1"/>
          </p:cNvSpPr>
          <p:nvPr>
            <p:ph type="ctrTitle"/>
          </p:nvPr>
        </p:nvSpPr>
        <p:spPr>
          <a:xfrm>
            <a:off x="974392" y="1421217"/>
            <a:ext cx="3845432" cy="2795184"/>
          </a:xfrm>
        </p:spPr>
        <p:txBody>
          <a:bodyPr anchor="ctr">
            <a:normAutofit/>
          </a:bodyPr>
          <a:lstStyle/>
          <a:p>
            <a:r>
              <a:rPr lang="en-MY" dirty="0">
                <a:latin typeface="Candara" panose="020E0502030303020204" pitchFamily="34" charset="0"/>
              </a:rPr>
              <a:t>CHAPTER 4: PREPARING THE PLAN</a:t>
            </a:r>
            <a:endParaRPr lang="en-GB" dirty="0">
              <a:latin typeface="Candara" panose="020E0502030303020204" pitchFamily="34" charset="0"/>
            </a:endParaRPr>
          </a:p>
        </p:txBody>
      </p:sp>
    </p:spTree>
    <p:extLst>
      <p:ext uri="{BB962C8B-B14F-4D97-AF65-F5344CB8AC3E}">
        <p14:creationId xmlns:p14="http://schemas.microsoft.com/office/powerpoint/2010/main" val="127277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2041778920"/>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871180" y="896785"/>
            <a:ext cx="5148572" cy="4840841"/>
          </a:xfrm>
        </p:spPr>
        <p:txBody>
          <a:bodyPr>
            <a:normAutofit fontScale="90000"/>
          </a:bodyPr>
          <a:lstStyle/>
          <a:p>
            <a:pPr marL="144000">
              <a:lnSpc>
                <a:spcPct val="150000"/>
              </a:lnSpc>
            </a:pPr>
            <a:r>
              <a:rPr lang="en-US" sz="2800" u="sng" dirty="0">
                <a:latin typeface="Candara" panose="020E0502030303020204" pitchFamily="34" charset="0"/>
              </a:rPr>
              <a:t>4 MAJOR ACTIVITIES </a:t>
            </a:r>
            <a:r>
              <a:rPr lang="en-US" sz="2800" dirty="0">
                <a:latin typeface="Candara" panose="020E0502030303020204" pitchFamily="34" charset="0"/>
              </a:rPr>
              <a:t>involves:</a:t>
            </a:r>
            <a:br>
              <a:rPr lang="en-US" sz="2800" dirty="0">
                <a:latin typeface="Candara" panose="020E0502030303020204" pitchFamily="34" charset="0"/>
              </a:rPr>
            </a:br>
            <a:br>
              <a:rPr lang="en-US" sz="2800" dirty="0">
                <a:latin typeface="Candara" panose="020E0502030303020204" pitchFamily="34" charset="0"/>
              </a:rPr>
            </a:br>
            <a:r>
              <a:rPr lang="en-US" sz="2800" dirty="0">
                <a:latin typeface="Candara" panose="020E0502030303020204" pitchFamily="34" charset="0"/>
              </a:rPr>
              <a:t>1. Setting goals</a:t>
            </a:r>
            <a:br>
              <a:rPr lang="en-US" sz="2800" dirty="0">
                <a:latin typeface="Candara" panose="020E0502030303020204" pitchFamily="34" charset="0"/>
              </a:rPr>
            </a:br>
            <a:r>
              <a:rPr lang="en-US" sz="2800" dirty="0">
                <a:latin typeface="Candara" panose="020E0502030303020204" pitchFamily="34" charset="0"/>
              </a:rPr>
              <a:t>2. Develop action plans</a:t>
            </a:r>
            <a:br>
              <a:rPr lang="en-US" sz="2800" dirty="0">
                <a:latin typeface="Candara" panose="020E0502030303020204" pitchFamily="34" charset="0"/>
              </a:rPr>
            </a:br>
            <a:r>
              <a:rPr lang="en-US" sz="2800" dirty="0">
                <a:latin typeface="Candara" panose="020E0502030303020204" pitchFamily="34" charset="0"/>
              </a:rPr>
              <a:t>3. Review progress</a:t>
            </a:r>
            <a:br>
              <a:rPr lang="en-US" sz="2800" dirty="0">
                <a:latin typeface="Candara" panose="020E0502030303020204" pitchFamily="34" charset="0"/>
              </a:rPr>
            </a:br>
            <a:r>
              <a:rPr lang="en-US" sz="2800" dirty="0">
                <a:latin typeface="Candara" panose="020E0502030303020204" pitchFamily="34" charset="0"/>
              </a:rPr>
              <a:t>4. Appraise overall performance</a:t>
            </a:r>
            <a:endParaRPr lang="en-GB" sz="2800" dirty="0">
              <a:latin typeface="Candara" panose="020E0502030303020204" pitchFamily="34" charset="0"/>
            </a:endParaRPr>
          </a:p>
        </p:txBody>
      </p:sp>
    </p:spTree>
    <p:extLst>
      <p:ext uri="{BB962C8B-B14F-4D97-AF65-F5344CB8AC3E}">
        <p14:creationId xmlns:p14="http://schemas.microsoft.com/office/powerpoint/2010/main" val="47006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1650664482"/>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15267" y="642638"/>
            <a:ext cx="6054473" cy="5381644"/>
          </a:xfrm>
        </p:spPr>
        <p:txBody>
          <a:bodyPr>
            <a:normAutofit/>
          </a:bodyPr>
          <a:lstStyle/>
          <a:p>
            <a:pPr marL="144000"/>
            <a:r>
              <a:rPr lang="en-US" sz="2500" u="sng" dirty="0">
                <a:latin typeface="Candara" panose="020E0502030303020204" pitchFamily="34" charset="0"/>
              </a:rPr>
              <a:t>4 MAJOR ACTIVITIES </a:t>
            </a:r>
            <a:r>
              <a:rPr lang="en-US" sz="2500" dirty="0">
                <a:latin typeface="Candara" panose="020E0502030303020204" pitchFamily="34" charset="0"/>
              </a:rPr>
              <a:t>involves:</a:t>
            </a:r>
            <a:br>
              <a:rPr lang="en-US" sz="2500" dirty="0">
                <a:latin typeface="Candara" panose="020E0502030303020204" pitchFamily="34" charset="0"/>
              </a:rPr>
            </a:br>
            <a:br>
              <a:rPr lang="en-US" sz="2500" dirty="0">
                <a:latin typeface="Candara" panose="020E0502030303020204" pitchFamily="34" charset="0"/>
              </a:rPr>
            </a:br>
            <a:r>
              <a:rPr lang="en-US" sz="2500" dirty="0">
                <a:latin typeface="Candara" panose="020E0502030303020204" pitchFamily="34" charset="0"/>
              </a:rPr>
              <a:t>1. Setting goals</a:t>
            </a:r>
            <a:br>
              <a:rPr lang="en-US" sz="2800" b="0" dirty="0">
                <a:latin typeface="Candara" panose="020E0502030303020204" pitchFamily="34" charset="0"/>
              </a:rPr>
            </a:br>
            <a:br>
              <a:rPr lang="en-US" sz="2800" b="0" dirty="0">
                <a:latin typeface="Candara" panose="020E0502030303020204" pitchFamily="34" charset="0"/>
              </a:rPr>
            </a:br>
            <a:r>
              <a:rPr lang="en-US" sz="2500" b="0" dirty="0">
                <a:latin typeface="Candara" panose="020E0502030303020204" pitchFamily="34" charset="0"/>
              </a:rPr>
              <a:t>~ Decide on the objective of the extension.</a:t>
            </a:r>
            <a:br>
              <a:rPr lang="en-US" sz="2500" b="0" dirty="0">
                <a:latin typeface="Candara" panose="020E0502030303020204" pitchFamily="34" charset="0"/>
              </a:rPr>
            </a:br>
            <a:br>
              <a:rPr lang="en-US" sz="2500" b="0" dirty="0">
                <a:latin typeface="Candara" panose="020E0502030303020204" pitchFamily="34" charset="0"/>
              </a:rPr>
            </a:br>
            <a:r>
              <a:rPr lang="en-US" sz="2500" b="0" dirty="0">
                <a:latin typeface="Candara" panose="020E0502030303020204" pitchFamily="34" charset="0"/>
              </a:rPr>
              <a:t>~ Evaluate the factors that may influence on the objective.</a:t>
            </a:r>
            <a:br>
              <a:rPr lang="en-US" sz="2500" b="0" dirty="0">
                <a:latin typeface="Candara" panose="020E0502030303020204" pitchFamily="34" charset="0"/>
              </a:rPr>
            </a:br>
            <a:r>
              <a:rPr lang="en-US" sz="2500" b="0" dirty="0" err="1">
                <a:latin typeface="Candara" panose="020E0502030303020204" pitchFamily="34" charset="0"/>
              </a:rPr>
              <a:t>Eg.</a:t>
            </a:r>
            <a:r>
              <a:rPr lang="en-US" sz="2500" b="0" dirty="0">
                <a:latin typeface="Candara" panose="020E0502030303020204" pitchFamily="34" charset="0"/>
              </a:rPr>
              <a:t> SWOT Analysis</a:t>
            </a:r>
            <a:endParaRPr lang="en-GB" sz="2500" b="0" dirty="0">
              <a:latin typeface="Candara" panose="020E0502030303020204" pitchFamily="34" charset="0"/>
            </a:endParaRPr>
          </a:p>
        </p:txBody>
      </p:sp>
    </p:spTree>
    <p:extLst>
      <p:ext uri="{BB962C8B-B14F-4D97-AF65-F5344CB8AC3E}">
        <p14:creationId xmlns:p14="http://schemas.microsoft.com/office/powerpoint/2010/main" val="210501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197146730"/>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35395" y="451446"/>
            <a:ext cx="5827058" cy="5731519"/>
          </a:xfrm>
        </p:spPr>
        <p:txBody>
          <a:bodyPr>
            <a:normAutofit fontScale="90000"/>
          </a:bodyPr>
          <a:lstStyle/>
          <a:p>
            <a:pPr marL="144000"/>
            <a:r>
              <a:rPr lang="en-US" sz="2800" u="sng" dirty="0">
                <a:latin typeface="Candara" panose="020E0502030303020204" pitchFamily="34" charset="0"/>
              </a:rPr>
              <a:t>4 MAJOR ACTIVITIES </a:t>
            </a:r>
            <a:r>
              <a:rPr lang="en-US" sz="2800" dirty="0">
                <a:latin typeface="Candara" panose="020E0502030303020204" pitchFamily="34" charset="0"/>
              </a:rPr>
              <a:t>involves:</a:t>
            </a:r>
            <a:br>
              <a:rPr lang="en-US" sz="2800" dirty="0">
                <a:latin typeface="Candara" panose="020E0502030303020204" pitchFamily="34" charset="0"/>
              </a:rPr>
            </a:br>
            <a:br>
              <a:rPr lang="en-US" sz="2800" dirty="0">
                <a:latin typeface="Candara" panose="020E0502030303020204" pitchFamily="34" charset="0"/>
              </a:rPr>
            </a:br>
            <a:r>
              <a:rPr lang="en-US" sz="2800" dirty="0">
                <a:latin typeface="Candara" panose="020E0502030303020204" pitchFamily="34" charset="0"/>
              </a:rPr>
              <a:t>2. Develop action plans</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 The action plan comprise of activity to break down the strategic plan into a more individual tactical plan so that it will be easier to monitor and to execute the work.</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 The action plan should coincide with the overall organizational mission and objective. </a:t>
            </a:r>
            <a:endParaRPr lang="en-GB" sz="2800" b="0" dirty="0">
              <a:latin typeface="Candara" panose="020E0502030303020204" pitchFamily="34" charset="0"/>
            </a:endParaRPr>
          </a:p>
        </p:txBody>
      </p:sp>
    </p:spTree>
    <p:extLst>
      <p:ext uri="{BB962C8B-B14F-4D97-AF65-F5344CB8AC3E}">
        <p14:creationId xmlns:p14="http://schemas.microsoft.com/office/powerpoint/2010/main" val="426834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9" name="Rectangle 48">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e 1">
            <a:extLst>
              <a:ext uri="{FF2B5EF4-FFF2-40B4-BE49-F238E27FC236}">
                <a16:creationId xmlns:a16="http://schemas.microsoft.com/office/drawing/2014/main" id="{CA5E40FF-9928-C1E0-F3BF-E23263466758}"/>
              </a:ext>
            </a:extLst>
          </p:cNvPr>
          <p:cNvGraphicFramePr>
            <a:graphicFrameLocks noGrp="1"/>
          </p:cNvGraphicFramePr>
          <p:nvPr/>
        </p:nvGraphicFramePr>
        <p:xfrm>
          <a:off x="674857" y="879763"/>
          <a:ext cx="10889028" cy="3269961"/>
        </p:xfrm>
        <a:graphic>
          <a:graphicData uri="http://schemas.openxmlformats.org/drawingml/2006/table">
            <a:tbl>
              <a:tblPr/>
              <a:tblGrid>
                <a:gridCol w="2496421">
                  <a:extLst>
                    <a:ext uri="{9D8B030D-6E8A-4147-A177-3AD203B41FA5}">
                      <a16:colId xmlns:a16="http://schemas.microsoft.com/office/drawing/2014/main" val="20000"/>
                    </a:ext>
                  </a:extLst>
                </a:gridCol>
                <a:gridCol w="1735423">
                  <a:extLst>
                    <a:ext uri="{9D8B030D-6E8A-4147-A177-3AD203B41FA5}">
                      <a16:colId xmlns:a16="http://schemas.microsoft.com/office/drawing/2014/main" val="20001"/>
                    </a:ext>
                  </a:extLst>
                </a:gridCol>
                <a:gridCol w="1797639">
                  <a:extLst>
                    <a:ext uri="{9D8B030D-6E8A-4147-A177-3AD203B41FA5}">
                      <a16:colId xmlns:a16="http://schemas.microsoft.com/office/drawing/2014/main" val="20002"/>
                    </a:ext>
                  </a:extLst>
                </a:gridCol>
                <a:gridCol w="2546413">
                  <a:extLst>
                    <a:ext uri="{9D8B030D-6E8A-4147-A177-3AD203B41FA5}">
                      <a16:colId xmlns:a16="http://schemas.microsoft.com/office/drawing/2014/main" val="20003"/>
                    </a:ext>
                  </a:extLst>
                </a:gridCol>
                <a:gridCol w="2313132">
                  <a:extLst>
                    <a:ext uri="{9D8B030D-6E8A-4147-A177-3AD203B41FA5}">
                      <a16:colId xmlns:a16="http://schemas.microsoft.com/office/drawing/2014/main" val="20004"/>
                    </a:ext>
                  </a:extLst>
                </a:gridCol>
              </a:tblGrid>
              <a:tr h="439158">
                <a:tc>
                  <a:txBody>
                    <a:bodyPr/>
                    <a:lstStyle/>
                    <a:p>
                      <a:pPr marL="0" marR="0" algn="ctr">
                        <a:lnSpc>
                          <a:spcPct val="115000"/>
                        </a:lnSpc>
                        <a:spcBef>
                          <a:spcPts val="0"/>
                        </a:spcBef>
                        <a:spcAft>
                          <a:spcPts val="1000"/>
                        </a:spcAft>
                      </a:pPr>
                      <a:r>
                        <a:rPr lang="en-US" sz="2300" b="1" dirty="0">
                          <a:latin typeface="Candara" panose="020E0502030303020204" pitchFamily="34" charset="0"/>
                          <a:ea typeface="Calibri"/>
                          <a:cs typeface="Times New Roman"/>
                        </a:rPr>
                        <a:t>Project/Activities</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300" b="1" dirty="0">
                          <a:latin typeface="Candara" panose="020E0502030303020204" pitchFamily="34" charset="0"/>
                          <a:ea typeface="Calibri"/>
                          <a:cs typeface="Times New Roman"/>
                        </a:rPr>
                        <a:t>Objective</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300" b="1" dirty="0">
                          <a:latin typeface="Candara" panose="020E0502030303020204" pitchFamily="34" charset="0"/>
                          <a:ea typeface="Calibri"/>
                          <a:cs typeface="Times New Roman"/>
                        </a:rPr>
                        <a:t>Strategy</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300" b="1" dirty="0">
                          <a:latin typeface="Candara" panose="020E0502030303020204" pitchFamily="34" charset="0"/>
                          <a:ea typeface="Calibri"/>
                          <a:cs typeface="Times New Roman"/>
                        </a:rPr>
                        <a:t>Responsibility</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300" b="1" dirty="0">
                          <a:latin typeface="Candara" panose="020E0502030303020204" pitchFamily="34" charset="0"/>
                          <a:ea typeface="Calibri"/>
                          <a:cs typeface="Times New Roman"/>
                        </a:rPr>
                        <a:t>Timeline</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830803">
                <a:tc>
                  <a:txBody>
                    <a:bodyPr/>
                    <a:lstStyle/>
                    <a:p>
                      <a:pPr marL="0" marR="0">
                        <a:lnSpc>
                          <a:spcPct val="115000"/>
                        </a:lnSpc>
                        <a:spcBef>
                          <a:spcPts val="0"/>
                        </a:spcBef>
                        <a:spcAft>
                          <a:spcPts val="1000"/>
                        </a:spcAft>
                      </a:pPr>
                      <a:r>
                        <a:rPr lang="en-US" sz="2300">
                          <a:latin typeface="Candara" panose="020E0502030303020204" pitchFamily="34" charset="0"/>
                          <a:ea typeface="Calibri"/>
                          <a:cs typeface="Times New Roman"/>
                        </a:rPr>
                        <a:t>Name of specific extension service or activity</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300" dirty="0">
                          <a:latin typeface="Candara" panose="020E0502030303020204" pitchFamily="34" charset="0"/>
                          <a:ea typeface="Calibri"/>
                          <a:cs typeface="Times New Roman"/>
                        </a:rPr>
                        <a:t>What to be achieve and why</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300">
                          <a:latin typeface="Candara" panose="020E0502030303020204" pitchFamily="34" charset="0"/>
                          <a:ea typeface="Calibri"/>
                          <a:cs typeface="Times New Roman"/>
                        </a:rPr>
                        <a:t>The processes needed to achieve the objective and how to execute it</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300">
                          <a:latin typeface="Candara" panose="020E0502030303020204" pitchFamily="34" charset="0"/>
                          <a:ea typeface="Calibri"/>
                          <a:cs typeface="Times New Roman"/>
                        </a:rPr>
                        <a:t>Who is going to accomplish that objective (the executor and also the supervisor)</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300" dirty="0">
                          <a:latin typeface="Candara" panose="020E0502030303020204" pitchFamily="34" charset="0"/>
                          <a:ea typeface="Calibri"/>
                          <a:cs typeface="Times New Roman"/>
                        </a:rPr>
                        <a:t>The specific timeframe to accomplish the objective</a:t>
                      </a:r>
                    </a:p>
                  </a:txBody>
                  <a:tcPr marL="98103" marR="981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Rectangle: Rounded Corners 2">
            <a:extLst>
              <a:ext uri="{FF2B5EF4-FFF2-40B4-BE49-F238E27FC236}">
                <a16:creationId xmlns:a16="http://schemas.microsoft.com/office/drawing/2014/main" id="{04464F1E-42E1-C98B-5656-9CDD771425BC}"/>
              </a:ext>
            </a:extLst>
          </p:cNvPr>
          <p:cNvSpPr/>
          <p:nvPr/>
        </p:nvSpPr>
        <p:spPr>
          <a:xfrm>
            <a:off x="249122" y="5076395"/>
            <a:ext cx="11590988" cy="1467947"/>
          </a:xfrm>
          <a:prstGeom prst="roundRect">
            <a:avLst/>
          </a:prstGeom>
          <a:solidFill>
            <a:schemeClr val="accent3">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766940" y="4976536"/>
            <a:ext cx="10658121" cy="1328331"/>
          </a:xfrm>
        </p:spPr>
        <p:txBody>
          <a:bodyPr vert="horz" lIns="91440" tIns="45720" rIns="91440" bIns="45720" rtlCol="0" anchor="ctr">
            <a:noAutofit/>
          </a:bodyPr>
          <a:lstStyle/>
          <a:p>
            <a:pPr marL="144000" algn="ctr">
              <a:lnSpc>
                <a:spcPct val="90000"/>
              </a:lnSpc>
            </a:pPr>
            <a:br>
              <a:rPr lang="en-US" sz="2400" dirty="0">
                <a:latin typeface="Candara" panose="020E0502030303020204" pitchFamily="34" charset="0"/>
              </a:rPr>
            </a:br>
            <a:r>
              <a:rPr lang="en-US" sz="2400" dirty="0">
                <a:solidFill>
                  <a:schemeClr val="bg1"/>
                </a:solidFill>
                <a:latin typeface="Candara" panose="020E0502030303020204" pitchFamily="34" charset="0"/>
              </a:rPr>
              <a:t>2. Develop action plans</a:t>
            </a:r>
            <a:br>
              <a:rPr lang="en-US" sz="2400" dirty="0">
                <a:solidFill>
                  <a:schemeClr val="bg1"/>
                </a:solidFill>
                <a:latin typeface="Candara" panose="020E0502030303020204" pitchFamily="34" charset="0"/>
              </a:rPr>
            </a:br>
            <a:br>
              <a:rPr lang="en-US" sz="2400" dirty="0">
                <a:solidFill>
                  <a:schemeClr val="bg1"/>
                </a:solidFill>
                <a:latin typeface="Candara" panose="020E0502030303020204" pitchFamily="34" charset="0"/>
              </a:rPr>
            </a:br>
            <a:r>
              <a:rPr lang="en-US" sz="2400" b="0" dirty="0">
                <a:solidFill>
                  <a:schemeClr val="bg1"/>
                </a:solidFill>
                <a:latin typeface="Candara" panose="020E0502030303020204" pitchFamily="34" charset="0"/>
              </a:rPr>
              <a:t>Example of an Action plans</a:t>
            </a:r>
          </a:p>
        </p:txBody>
      </p:sp>
    </p:spTree>
    <p:extLst>
      <p:ext uri="{BB962C8B-B14F-4D97-AF65-F5344CB8AC3E}">
        <p14:creationId xmlns:p14="http://schemas.microsoft.com/office/powerpoint/2010/main" val="292228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3664467815"/>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35395" y="451446"/>
            <a:ext cx="5827058" cy="5731519"/>
          </a:xfrm>
        </p:spPr>
        <p:txBody>
          <a:bodyPr>
            <a:normAutofit/>
          </a:bodyPr>
          <a:lstStyle/>
          <a:p>
            <a:pPr marL="144000"/>
            <a:r>
              <a:rPr lang="en-US" sz="2800" u="sng" dirty="0">
                <a:latin typeface="Candara" panose="020E0502030303020204" pitchFamily="34" charset="0"/>
              </a:rPr>
              <a:t>4 MAJOR ACTIVITIES </a:t>
            </a:r>
            <a:r>
              <a:rPr lang="en-US" sz="2800" dirty="0">
                <a:latin typeface="Candara" panose="020E0502030303020204" pitchFamily="34" charset="0"/>
              </a:rPr>
              <a:t>involves:</a:t>
            </a:r>
            <a:br>
              <a:rPr lang="en-US" sz="2800" dirty="0">
                <a:latin typeface="Candara" panose="020E0502030303020204" pitchFamily="34" charset="0"/>
              </a:rPr>
            </a:br>
            <a:br>
              <a:rPr lang="en-US" sz="2800" dirty="0">
                <a:latin typeface="Candara" panose="020E0502030303020204" pitchFamily="34" charset="0"/>
              </a:rPr>
            </a:br>
            <a:r>
              <a:rPr lang="en-US" sz="2800" dirty="0">
                <a:latin typeface="Candara" panose="020E0502030303020204" pitchFamily="34" charset="0"/>
              </a:rPr>
              <a:t>3. Review progress</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 The progress of the executed plan must be recorded so that it can be reviewed according to the specified period stated.</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 A date and period of reviewing the progress must be decided and adhere.</a:t>
            </a:r>
            <a:endParaRPr lang="en-GB" sz="2800" b="0" dirty="0">
              <a:latin typeface="Candara" panose="020E0502030303020204" pitchFamily="34" charset="0"/>
            </a:endParaRPr>
          </a:p>
        </p:txBody>
      </p:sp>
    </p:spTree>
    <p:extLst>
      <p:ext uri="{BB962C8B-B14F-4D97-AF65-F5344CB8AC3E}">
        <p14:creationId xmlns:p14="http://schemas.microsoft.com/office/powerpoint/2010/main" val="353731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9" name="Rectangle 48">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031B6299-DC94-3A45-6FED-B864CE4441D3}"/>
              </a:ext>
            </a:extLst>
          </p:cNvPr>
          <p:cNvSpPr txBox="1">
            <a:spLocks/>
          </p:cNvSpPr>
          <p:nvPr/>
        </p:nvSpPr>
        <p:spPr>
          <a:xfrm>
            <a:off x="666491" y="612993"/>
            <a:ext cx="10658121" cy="380034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marL="717550" indent="-574675" algn="just">
              <a:lnSpc>
                <a:spcPct val="90000"/>
              </a:lnSpc>
              <a:spcAft>
                <a:spcPts val="1200"/>
              </a:spcAft>
              <a:buFont typeface="Wingdings" panose="05000000000000000000" pitchFamily="2" charset="2"/>
              <a:buChar char="ü"/>
            </a:pPr>
            <a:r>
              <a:rPr lang="en-US" sz="2800" b="0" dirty="0">
                <a:latin typeface="Candara" panose="020E0502030303020204" pitchFamily="34" charset="0"/>
              </a:rPr>
              <a:t>Activities still conforms and follows the parameters agreed and decided in the strategic aims and objectives;</a:t>
            </a:r>
          </a:p>
          <a:p>
            <a:pPr marL="717550" indent="-574675" algn="just">
              <a:lnSpc>
                <a:spcPct val="90000"/>
              </a:lnSpc>
              <a:spcAft>
                <a:spcPts val="1200"/>
              </a:spcAft>
              <a:buFont typeface="Wingdings" panose="05000000000000000000" pitchFamily="2" charset="2"/>
              <a:buChar char="ü"/>
            </a:pPr>
            <a:r>
              <a:rPr lang="en-US" sz="2800" b="0" dirty="0">
                <a:latin typeface="Candara" panose="020E0502030303020204" pitchFamily="34" charset="0"/>
              </a:rPr>
              <a:t>Ensuring the activities consistent with mission  and vision of the organization;</a:t>
            </a:r>
          </a:p>
          <a:p>
            <a:pPr marL="717550" indent="-574675" algn="just">
              <a:lnSpc>
                <a:spcPct val="90000"/>
              </a:lnSpc>
              <a:spcAft>
                <a:spcPts val="1200"/>
              </a:spcAft>
              <a:buFont typeface="Wingdings" panose="05000000000000000000" pitchFamily="2" charset="2"/>
              <a:buChar char="ü"/>
            </a:pPr>
            <a:r>
              <a:rPr lang="en-US" sz="2800" b="0" dirty="0">
                <a:latin typeface="Candara" panose="020E0502030303020204" pitchFamily="34" charset="0"/>
              </a:rPr>
              <a:t>Keep under review internal and external changes which may require changes to strategy that may affect the ability to achieve objectives.</a:t>
            </a:r>
          </a:p>
        </p:txBody>
      </p:sp>
      <p:sp>
        <p:nvSpPr>
          <p:cNvPr id="10" name="Rectangle: Rounded Corners 9">
            <a:extLst>
              <a:ext uri="{FF2B5EF4-FFF2-40B4-BE49-F238E27FC236}">
                <a16:creationId xmlns:a16="http://schemas.microsoft.com/office/drawing/2014/main" id="{91ADBC6F-5B4F-BF55-0A08-70BCBA425C4B}"/>
              </a:ext>
            </a:extLst>
          </p:cNvPr>
          <p:cNvSpPr/>
          <p:nvPr/>
        </p:nvSpPr>
        <p:spPr>
          <a:xfrm>
            <a:off x="300506" y="4971957"/>
            <a:ext cx="11590988" cy="1467947"/>
          </a:xfrm>
          <a:prstGeom prst="roundRect">
            <a:avLst/>
          </a:prstGeom>
          <a:solidFill>
            <a:schemeClr val="accent3">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801849" y="4965836"/>
            <a:ext cx="10658121" cy="1339032"/>
          </a:xfrm>
        </p:spPr>
        <p:txBody>
          <a:bodyPr vert="horz" lIns="91440" tIns="45720" rIns="91440" bIns="45720" rtlCol="0" anchor="ctr">
            <a:noAutofit/>
          </a:bodyPr>
          <a:lstStyle/>
          <a:p>
            <a:pPr marL="144000" algn="ctr">
              <a:lnSpc>
                <a:spcPct val="90000"/>
              </a:lnSpc>
            </a:pPr>
            <a:r>
              <a:rPr lang="en-US" sz="2400" dirty="0">
                <a:solidFill>
                  <a:schemeClr val="bg1"/>
                </a:solidFill>
                <a:latin typeface="Candara" panose="020E0502030303020204" pitchFamily="34" charset="0"/>
              </a:rPr>
              <a:t>3. Review progress</a:t>
            </a:r>
            <a:br>
              <a:rPr lang="en-US" sz="2400" dirty="0">
                <a:solidFill>
                  <a:schemeClr val="bg1"/>
                </a:solidFill>
                <a:latin typeface="Candara" panose="020E0502030303020204" pitchFamily="34" charset="0"/>
              </a:rPr>
            </a:br>
            <a:br>
              <a:rPr lang="en-US" sz="2400" dirty="0">
                <a:solidFill>
                  <a:schemeClr val="bg1"/>
                </a:solidFill>
                <a:latin typeface="Candara" panose="020E0502030303020204" pitchFamily="34" charset="0"/>
              </a:rPr>
            </a:br>
            <a:r>
              <a:rPr lang="en-US" sz="2400" b="0" dirty="0">
                <a:solidFill>
                  <a:schemeClr val="bg1"/>
                </a:solidFill>
                <a:latin typeface="Candara" panose="020E0502030303020204" pitchFamily="34" charset="0"/>
              </a:rPr>
              <a:t>Among things need to be monitored are: </a:t>
            </a:r>
          </a:p>
        </p:txBody>
      </p:sp>
    </p:spTree>
    <p:extLst>
      <p:ext uri="{BB962C8B-B14F-4D97-AF65-F5344CB8AC3E}">
        <p14:creationId xmlns:p14="http://schemas.microsoft.com/office/powerpoint/2010/main" val="88945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2952709348"/>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35395" y="451446"/>
            <a:ext cx="5827058" cy="5731519"/>
          </a:xfrm>
        </p:spPr>
        <p:txBody>
          <a:bodyPr>
            <a:normAutofit/>
          </a:bodyPr>
          <a:lstStyle/>
          <a:p>
            <a:pPr marL="144000"/>
            <a:r>
              <a:rPr lang="en-US" sz="2800" u="sng" dirty="0">
                <a:latin typeface="Candara" panose="020E0502030303020204" pitchFamily="34" charset="0"/>
              </a:rPr>
              <a:t>4 MAJOR ACTIVITIES </a:t>
            </a:r>
            <a:r>
              <a:rPr lang="en-US" sz="2800" dirty="0">
                <a:latin typeface="Candara" panose="020E0502030303020204" pitchFamily="34" charset="0"/>
              </a:rPr>
              <a:t>involves:</a:t>
            </a:r>
            <a:br>
              <a:rPr lang="en-US" sz="2800" dirty="0">
                <a:latin typeface="Candara" panose="020E0502030303020204" pitchFamily="34" charset="0"/>
              </a:rPr>
            </a:br>
            <a:br>
              <a:rPr lang="en-US" sz="2800" dirty="0">
                <a:latin typeface="Candara" panose="020E0502030303020204" pitchFamily="34" charset="0"/>
              </a:rPr>
            </a:br>
            <a:r>
              <a:rPr lang="en-US" sz="2800" dirty="0">
                <a:latin typeface="Candara" panose="020E0502030303020204" pitchFamily="34" charset="0"/>
              </a:rPr>
              <a:t>4. Appraise overall performance</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 At the end of the strategic plan implementation, you will have the end results of all the activities executed. </a:t>
            </a:r>
            <a:endParaRPr lang="en-GB" sz="2800" b="0" dirty="0">
              <a:latin typeface="Candara" panose="020E0502030303020204" pitchFamily="34" charset="0"/>
            </a:endParaRPr>
          </a:p>
        </p:txBody>
      </p:sp>
    </p:spTree>
    <p:extLst>
      <p:ext uri="{BB962C8B-B14F-4D97-AF65-F5344CB8AC3E}">
        <p14:creationId xmlns:p14="http://schemas.microsoft.com/office/powerpoint/2010/main" val="268331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49" name="Rectangle 48">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031B6299-DC94-3A45-6FED-B864CE4441D3}"/>
              </a:ext>
            </a:extLst>
          </p:cNvPr>
          <p:cNvSpPr txBox="1">
            <a:spLocks/>
          </p:cNvSpPr>
          <p:nvPr/>
        </p:nvSpPr>
        <p:spPr>
          <a:xfrm>
            <a:off x="666491" y="463722"/>
            <a:ext cx="10658121" cy="410799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marL="658350" indent="-514350" algn="just">
              <a:lnSpc>
                <a:spcPct val="90000"/>
              </a:lnSpc>
              <a:spcAft>
                <a:spcPts val="1200"/>
              </a:spcAft>
              <a:buFont typeface="+mj-lt"/>
              <a:buAutoNum type="arabicPeriod"/>
            </a:pPr>
            <a:r>
              <a:rPr lang="en-US" sz="2800" b="0" dirty="0">
                <a:latin typeface="Candara" panose="020E0502030303020204" pitchFamily="34" charset="0"/>
              </a:rPr>
              <a:t>Did the programs and activities implemented as planned and reach its stated objective?</a:t>
            </a:r>
          </a:p>
          <a:p>
            <a:pPr marL="658350" indent="-514350" algn="just">
              <a:lnSpc>
                <a:spcPct val="90000"/>
              </a:lnSpc>
              <a:spcAft>
                <a:spcPts val="1200"/>
              </a:spcAft>
              <a:buFont typeface="+mj-lt"/>
              <a:buAutoNum type="arabicPeriod"/>
            </a:pPr>
            <a:r>
              <a:rPr lang="en-US" sz="2800" b="0" dirty="0">
                <a:latin typeface="Candara" panose="020E0502030303020204" pitchFamily="34" charset="0"/>
              </a:rPr>
              <a:t>What are the issues impeded or facilitate the execution of the programs successfully?</a:t>
            </a:r>
          </a:p>
          <a:p>
            <a:pPr marL="658350" indent="-514350" algn="just">
              <a:lnSpc>
                <a:spcPct val="90000"/>
              </a:lnSpc>
              <a:spcAft>
                <a:spcPts val="1200"/>
              </a:spcAft>
              <a:buFont typeface="+mj-lt"/>
              <a:buAutoNum type="arabicPeriod"/>
            </a:pPr>
            <a:r>
              <a:rPr lang="en-US" sz="2800" b="0" dirty="0">
                <a:latin typeface="Candara" panose="020E0502030303020204" pitchFamily="34" charset="0"/>
              </a:rPr>
              <a:t>What is the level of success or failure in terms of implementation and the target audience acceptance </a:t>
            </a:r>
          </a:p>
          <a:p>
            <a:pPr marL="658350" indent="-514350" algn="just">
              <a:lnSpc>
                <a:spcPct val="90000"/>
              </a:lnSpc>
              <a:spcAft>
                <a:spcPts val="1200"/>
              </a:spcAft>
              <a:buFont typeface="+mj-lt"/>
              <a:buAutoNum type="arabicPeriod"/>
            </a:pPr>
            <a:r>
              <a:rPr lang="en-US" sz="2800" b="0" dirty="0">
                <a:latin typeface="Candara" panose="020E0502030303020204" pitchFamily="34" charset="0"/>
              </a:rPr>
              <a:t>What need to be change for the next strategic plan in term of ensuring a much better or continuous success of the programs and activities.</a:t>
            </a:r>
          </a:p>
        </p:txBody>
      </p:sp>
      <p:sp>
        <p:nvSpPr>
          <p:cNvPr id="9" name="Rectangle: Rounded Corners 8">
            <a:extLst>
              <a:ext uri="{FF2B5EF4-FFF2-40B4-BE49-F238E27FC236}">
                <a16:creationId xmlns:a16="http://schemas.microsoft.com/office/drawing/2014/main" id="{56EA043B-011C-9784-B5E9-BA540ED8DFDC}"/>
              </a:ext>
            </a:extLst>
          </p:cNvPr>
          <p:cNvSpPr/>
          <p:nvPr/>
        </p:nvSpPr>
        <p:spPr>
          <a:xfrm>
            <a:off x="249122" y="4967818"/>
            <a:ext cx="11590988" cy="1467947"/>
          </a:xfrm>
          <a:prstGeom prst="roundRect">
            <a:avLst/>
          </a:prstGeom>
          <a:solidFill>
            <a:schemeClr val="accent3">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dirty="0"/>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801849" y="4965836"/>
            <a:ext cx="10658121" cy="1339032"/>
          </a:xfrm>
        </p:spPr>
        <p:txBody>
          <a:bodyPr vert="horz" lIns="91440" tIns="45720" rIns="91440" bIns="45720" rtlCol="0" anchor="ctr">
            <a:noAutofit/>
          </a:bodyPr>
          <a:lstStyle/>
          <a:p>
            <a:pPr marL="144000" algn="ctr">
              <a:lnSpc>
                <a:spcPct val="90000"/>
              </a:lnSpc>
            </a:pPr>
            <a:r>
              <a:rPr lang="en-US" sz="2400" dirty="0">
                <a:solidFill>
                  <a:schemeClr val="bg1"/>
                </a:solidFill>
                <a:latin typeface="Candara" panose="020E0502030303020204" pitchFamily="34" charset="0"/>
              </a:rPr>
              <a:t>4. Appraise overall performance</a:t>
            </a:r>
            <a:br>
              <a:rPr lang="en-US" sz="2400" dirty="0">
                <a:solidFill>
                  <a:schemeClr val="bg1"/>
                </a:solidFill>
                <a:latin typeface="Candara" panose="020E0502030303020204" pitchFamily="34" charset="0"/>
              </a:rPr>
            </a:br>
            <a:br>
              <a:rPr lang="en-US" sz="2400" dirty="0">
                <a:solidFill>
                  <a:schemeClr val="bg1"/>
                </a:solidFill>
                <a:latin typeface="Candara" panose="020E0502030303020204" pitchFamily="34" charset="0"/>
              </a:rPr>
            </a:br>
            <a:r>
              <a:rPr lang="en-US" sz="2400" b="0" dirty="0">
                <a:solidFill>
                  <a:schemeClr val="bg1"/>
                </a:solidFill>
                <a:latin typeface="Candara" panose="020E0502030303020204" pitchFamily="34" charset="0"/>
              </a:rPr>
              <a:t>What needed to be assessed at the end of the plan : </a:t>
            </a:r>
          </a:p>
        </p:txBody>
      </p:sp>
    </p:spTree>
    <p:extLst>
      <p:ext uri="{BB962C8B-B14F-4D97-AF65-F5344CB8AC3E}">
        <p14:creationId xmlns:p14="http://schemas.microsoft.com/office/powerpoint/2010/main" val="3121728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35395" y="451446"/>
            <a:ext cx="5827058" cy="5731519"/>
          </a:xfrm>
        </p:spPr>
        <p:txBody>
          <a:bodyPr>
            <a:normAutofit/>
          </a:bodyPr>
          <a:lstStyle/>
          <a:p>
            <a:pPr marL="144000"/>
            <a:r>
              <a:rPr lang="en-US" sz="2800" dirty="0">
                <a:latin typeface="Candara" panose="020E0502030303020204" pitchFamily="34" charset="0"/>
              </a:rPr>
              <a:t>Definition:</a:t>
            </a:r>
            <a:br>
              <a:rPr lang="en-US" sz="2800" dirty="0">
                <a:latin typeface="Candara" panose="020E0502030303020204" pitchFamily="34" charset="0"/>
              </a:rPr>
            </a:br>
            <a:br>
              <a:rPr lang="en-US" sz="2800" dirty="0">
                <a:latin typeface="Candara" panose="020E0502030303020204" pitchFamily="34" charset="0"/>
              </a:rPr>
            </a:br>
            <a:r>
              <a:rPr lang="en-US" sz="2800" b="0" dirty="0">
                <a:latin typeface="Candara" panose="020E0502030303020204" pitchFamily="34" charset="0"/>
              </a:rPr>
              <a:t>Referred to as ‘specific plans’ since these are meant to solve a particular problem. These plans are formulated to handle non-repetitive and unique problem. These </a:t>
            </a:r>
            <a:r>
              <a:rPr lang="en-US" sz="2800" dirty="0">
                <a:latin typeface="Candara" panose="020E0502030303020204" pitchFamily="34" charset="0"/>
              </a:rPr>
              <a:t>plans cannot be used again and again</a:t>
            </a:r>
            <a:r>
              <a:rPr lang="en-US" sz="2800" b="0" dirty="0">
                <a:latin typeface="Candara" panose="020E0502030303020204" pitchFamily="34" charset="0"/>
              </a:rPr>
              <a:t>; these become obsolete after achieving their purpose. </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E.g.: projects, budgets, programs.</a:t>
            </a:r>
            <a:endParaRPr lang="en-GB" sz="2800" b="0" dirty="0">
              <a:latin typeface="Candara" panose="020E0502030303020204" pitchFamily="34" charset="0"/>
            </a:endParaRPr>
          </a:p>
        </p:txBody>
      </p:sp>
      <p:graphicFrame>
        <p:nvGraphicFramePr>
          <p:cNvPr id="4" name="Content Placeholder 2">
            <a:extLst>
              <a:ext uri="{FF2B5EF4-FFF2-40B4-BE49-F238E27FC236}">
                <a16:creationId xmlns:a16="http://schemas.microsoft.com/office/drawing/2014/main" id="{C1B2E0B0-A00A-5CE9-A800-C37017D40EB6}"/>
              </a:ext>
            </a:extLst>
          </p:cNvPr>
          <p:cNvGraphicFramePr>
            <a:graphicFrameLocks noGrp="1"/>
          </p:cNvGraphicFramePr>
          <p:nvPr>
            <p:ph idx="1"/>
            <p:extLst>
              <p:ext uri="{D42A27DB-BD31-4B8C-83A1-F6EECF244321}">
                <p14:modId xmlns:p14="http://schemas.microsoft.com/office/powerpoint/2010/main" val="3154897037"/>
              </p:ext>
            </p:extLst>
          </p:nvPr>
        </p:nvGraphicFramePr>
        <p:xfrm>
          <a:off x="6461446" y="604169"/>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ar: 5 Points 4">
            <a:extLst>
              <a:ext uri="{FF2B5EF4-FFF2-40B4-BE49-F238E27FC236}">
                <a16:creationId xmlns:a16="http://schemas.microsoft.com/office/drawing/2014/main" id="{2177235E-A8D3-3160-F1CA-4CAD95F994C2}"/>
              </a:ext>
            </a:extLst>
          </p:cNvPr>
          <p:cNvSpPr/>
          <p:nvPr/>
        </p:nvSpPr>
        <p:spPr>
          <a:xfrm>
            <a:off x="11492753" y="290293"/>
            <a:ext cx="387483" cy="3908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9840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359328" y="325901"/>
            <a:ext cx="6585623" cy="6053827"/>
          </a:xfrm>
        </p:spPr>
        <p:txBody>
          <a:bodyPr>
            <a:normAutofit/>
          </a:bodyPr>
          <a:lstStyle/>
          <a:p>
            <a:pPr marL="144000"/>
            <a:r>
              <a:rPr lang="en-US" sz="2800" dirty="0">
                <a:latin typeface="Candara" panose="020E0502030303020204" pitchFamily="34" charset="0"/>
              </a:rPr>
              <a:t>Definition:</a:t>
            </a:r>
            <a:br>
              <a:rPr lang="en-US" sz="2800" dirty="0">
                <a:latin typeface="Candara" panose="020E0502030303020204" pitchFamily="34" charset="0"/>
              </a:rPr>
            </a:br>
            <a:br>
              <a:rPr lang="en-US" sz="2800" dirty="0">
                <a:latin typeface="Candara" panose="020E0502030303020204" pitchFamily="34" charset="0"/>
              </a:rPr>
            </a:br>
            <a:r>
              <a:rPr lang="en-US" sz="2800" b="0" dirty="0">
                <a:latin typeface="Candara" panose="020E0502030303020204" pitchFamily="34" charset="0"/>
              </a:rPr>
              <a:t>Also called ‘repeated use’ plans, are plans made to be </a:t>
            </a:r>
            <a:r>
              <a:rPr lang="en-US" sz="2800" dirty="0">
                <a:latin typeface="Candara" panose="020E0502030303020204" pitchFamily="34" charset="0"/>
              </a:rPr>
              <a:t>used time and again</a:t>
            </a:r>
            <a:r>
              <a:rPr lang="en-US" sz="2800" b="0" dirty="0">
                <a:latin typeface="Candara" panose="020E0502030303020204" pitchFamily="34" charset="0"/>
              </a:rPr>
              <a:t>. These plans are formulated to guide managerial decisions and actions on problems which are recurring in nature. It provide guidelines for actions to be taken in future. </a:t>
            </a:r>
            <a:br>
              <a:rPr lang="en-US" sz="2800" b="0" dirty="0">
                <a:latin typeface="Candara" panose="020E0502030303020204" pitchFamily="34" charset="0"/>
              </a:rPr>
            </a:br>
            <a:br>
              <a:rPr lang="en-US" sz="2800" b="0" dirty="0">
                <a:latin typeface="Candara" panose="020E0502030303020204" pitchFamily="34" charset="0"/>
              </a:rPr>
            </a:br>
            <a:r>
              <a:rPr lang="en-US" sz="2800" b="0" dirty="0">
                <a:latin typeface="Candara" panose="020E0502030303020204" pitchFamily="34" charset="0"/>
              </a:rPr>
              <a:t>Examples: objectives policies, procedures, methods, rules and strategies.</a:t>
            </a:r>
            <a:endParaRPr lang="en-GB" sz="2800" b="0" dirty="0">
              <a:latin typeface="Candara" panose="020E0502030303020204" pitchFamily="34" charset="0"/>
            </a:endParaRPr>
          </a:p>
        </p:txBody>
      </p:sp>
      <p:graphicFrame>
        <p:nvGraphicFramePr>
          <p:cNvPr id="5" name="Content Placeholder 2">
            <a:extLst>
              <a:ext uri="{FF2B5EF4-FFF2-40B4-BE49-F238E27FC236}">
                <a16:creationId xmlns:a16="http://schemas.microsoft.com/office/drawing/2014/main" id="{F212F9D6-C1FB-5895-4685-792480716E75}"/>
              </a:ext>
            </a:extLst>
          </p:cNvPr>
          <p:cNvGraphicFramePr>
            <a:graphicFrameLocks/>
          </p:cNvGraphicFramePr>
          <p:nvPr>
            <p:extLst>
              <p:ext uri="{D42A27DB-BD31-4B8C-83A1-F6EECF244321}">
                <p14:modId xmlns:p14="http://schemas.microsoft.com/office/powerpoint/2010/main" val="1098145409"/>
              </p:ext>
            </p:extLst>
          </p:nvPr>
        </p:nvGraphicFramePr>
        <p:xfrm>
          <a:off x="6461446" y="604169"/>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Star: 5 Points 8">
            <a:extLst>
              <a:ext uri="{FF2B5EF4-FFF2-40B4-BE49-F238E27FC236}">
                <a16:creationId xmlns:a16="http://schemas.microsoft.com/office/drawing/2014/main" id="{2FE11869-AE13-7F57-87E3-8868F572B3F1}"/>
              </a:ext>
            </a:extLst>
          </p:cNvPr>
          <p:cNvSpPr/>
          <p:nvPr/>
        </p:nvSpPr>
        <p:spPr>
          <a:xfrm>
            <a:off x="11492753" y="290293"/>
            <a:ext cx="387483" cy="3908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8469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B74E81-276A-4BF8-9D74-BF6C44B2E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n placed on top of a signature line">
            <a:extLst>
              <a:ext uri="{FF2B5EF4-FFF2-40B4-BE49-F238E27FC236}">
                <a16:creationId xmlns:a16="http://schemas.microsoft.com/office/drawing/2014/main" id="{F0A9C992-4DA2-6B98-6616-43A122E9F7A0}"/>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20" name="Freeform: Shape 19">
            <a:extLst>
              <a:ext uri="{FF2B5EF4-FFF2-40B4-BE49-F238E27FC236}">
                <a16:creationId xmlns:a16="http://schemas.microsoft.com/office/drawing/2014/main" id="{19C537B0-73BE-41E7-8BD7-CC603DD2B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1470" y="1689814"/>
            <a:ext cx="6140530" cy="4647338"/>
          </a:xfrm>
          <a:custGeom>
            <a:avLst/>
            <a:gdLst>
              <a:gd name="connsiteX0" fmla="*/ 3354001 w 6140530"/>
              <a:gd name="connsiteY0" fmla="*/ 1219 h 4626714"/>
              <a:gd name="connsiteX1" fmla="*/ 4854691 w 6140530"/>
              <a:gd name="connsiteY1" fmla="*/ 125683 h 4626714"/>
              <a:gd name="connsiteX2" fmla="*/ 6093602 w 6140530"/>
              <a:gd name="connsiteY2" fmla="*/ 1013600 h 4626714"/>
              <a:gd name="connsiteX3" fmla="*/ 6140530 w 6140530"/>
              <a:gd name="connsiteY3" fmla="*/ 1110875 h 4626714"/>
              <a:gd name="connsiteX4" fmla="*/ 6140530 w 6140530"/>
              <a:gd name="connsiteY4" fmla="*/ 3914197 h 4626714"/>
              <a:gd name="connsiteX5" fmla="*/ 6123285 w 6140530"/>
              <a:gd name="connsiteY5" fmla="*/ 3940855 h 4626714"/>
              <a:gd name="connsiteX6" fmla="*/ 6022119 w 6140530"/>
              <a:gd name="connsiteY6" fmla="*/ 4052713 h 4626714"/>
              <a:gd name="connsiteX7" fmla="*/ 2791676 w 6140530"/>
              <a:gd name="connsiteY7" fmla="*/ 4623624 h 4626714"/>
              <a:gd name="connsiteX8" fmla="*/ 0 w 6140530"/>
              <a:gd name="connsiteY8" fmla="*/ 4180103 h 4626714"/>
              <a:gd name="connsiteX9" fmla="*/ 486444 w 6140530"/>
              <a:gd name="connsiteY9" fmla="*/ 3598665 h 4626714"/>
              <a:gd name="connsiteX10" fmla="*/ 701119 w 6140530"/>
              <a:gd name="connsiteY10" fmla="*/ 1679227 h 4626714"/>
              <a:gd name="connsiteX11" fmla="*/ 3354001 w 6140530"/>
              <a:gd name="connsiteY11" fmla="*/ 1219 h 4626714"/>
              <a:gd name="connsiteX0" fmla="*/ 3354001 w 6140530"/>
              <a:gd name="connsiteY0" fmla="*/ 1219 h 4647338"/>
              <a:gd name="connsiteX1" fmla="*/ 4854691 w 6140530"/>
              <a:gd name="connsiteY1" fmla="*/ 125683 h 4647338"/>
              <a:gd name="connsiteX2" fmla="*/ 6093602 w 6140530"/>
              <a:gd name="connsiteY2" fmla="*/ 1013600 h 4647338"/>
              <a:gd name="connsiteX3" fmla="*/ 6140530 w 6140530"/>
              <a:gd name="connsiteY3" fmla="*/ 1110875 h 4647338"/>
              <a:gd name="connsiteX4" fmla="*/ 6140530 w 6140530"/>
              <a:gd name="connsiteY4" fmla="*/ 3914197 h 4647338"/>
              <a:gd name="connsiteX5" fmla="*/ 6123285 w 6140530"/>
              <a:gd name="connsiteY5" fmla="*/ 3940855 h 4647338"/>
              <a:gd name="connsiteX6" fmla="*/ 6022119 w 6140530"/>
              <a:gd name="connsiteY6" fmla="*/ 4052713 h 4647338"/>
              <a:gd name="connsiteX7" fmla="*/ 2791676 w 6140530"/>
              <a:gd name="connsiteY7" fmla="*/ 4623624 h 4647338"/>
              <a:gd name="connsiteX8" fmla="*/ 0 w 6140530"/>
              <a:gd name="connsiteY8" fmla="*/ 4180103 h 4647338"/>
              <a:gd name="connsiteX9" fmla="*/ 486444 w 6140530"/>
              <a:gd name="connsiteY9" fmla="*/ 3598665 h 4647338"/>
              <a:gd name="connsiteX10" fmla="*/ 701119 w 6140530"/>
              <a:gd name="connsiteY10" fmla="*/ 1679227 h 4647338"/>
              <a:gd name="connsiteX11" fmla="*/ 3354001 w 6140530"/>
              <a:gd name="connsiteY11" fmla="*/ 1219 h 4647338"/>
              <a:gd name="connsiteX0" fmla="*/ 3354001 w 6140530"/>
              <a:gd name="connsiteY0" fmla="*/ 1219 h 4647338"/>
              <a:gd name="connsiteX1" fmla="*/ 4854691 w 6140530"/>
              <a:gd name="connsiteY1" fmla="*/ 125683 h 4647338"/>
              <a:gd name="connsiteX2" fmla="*/ 6093602 w 6140530"/>
              <a:gd name="connsiteY2" fmla="*/ 1013600 h 4647338"/>
              <a:gd name="connsiteX3" fmla="*/ 6140530 w 6140530"/>
              <a:gd name="connsiteY3" fmla="*/ 1110875 h 4647338"/>
              <a:gd name="connsiteX4" fmla="*/ 6140530 w 6140530"/>
              <a:gd name="connsiteY4" fmla="*/ 3914197 h 4647338"/>
              <a:gd name="connsiteX5" fmla="*/ 6123285 w 6140530"/>
              <a:gd name="connsiteY5" fmla="*/ 3940855 h 4647338"/>
              <a:gd name="connsiteX6" fmla="*/ 6022119 w 6140530"/>
              <a:gd name="connsiteY6" fmla="*/ 4052713 h 4647338"/>
              <a:gd name="connsiteX7" fmla="*/ 2791676 w 6140530"/>
              <a:gd name="connsiteY7" fmla="*/ 4623624 h 4647338"/>
              <a:gd name="connsiteX8" fmla="*/ 0 w 6140530"/>
              <a:gd name="connsiteY8" fmla="*/ 4180103 h 4647338"/>
              <a:gd name="connsiteX9" fmla="*/ 486444 w 6140530"/>
              <a:gd name="connsiteY9" fmla="*/ 3598665 h 4647338"/>
              <a:gd name="connsiteX10" fmla="*/ 701119 w 6140530"/>
              <a:gd name="connsiteY10" fmla="*/ 1679227 h 4647338"/>
              <a:gd name="connsiteX11" fmla="*/ 3354001 w 6140530"/>
              <a:gd name="connsiteY11" fmla="*/ 1219 h 464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40530" h="4647338">
                <a:moveTo>
                  <a:pt x="3354001" y="1219"/>
                </a:moveTo>
                <a:cubicBezTo>
                  <a:pt x="4004435" y="-11736"/>
                  <a:pt x="4587960" y="81931"/>
                  <a:pt x="4854691" y="125683"/>
                </a:cubicBezTo>
                <a:cubicBezTo>
                  <a:pt x="5569674" y="248878"/>
                  <a:pt x="5884365" y="614355"/>
                  <a:pt x="6093602" y="1013600"/>
                </a:cubicBezTo>
                <a:lnTo>
                  <a:pt x="6140530" y="1110875"/>
                </a:lnTo>
                <a:lnTo>
                  <a:pt x="6140530" y="3914197"/>
                </a:lnTo>
                <a:lnTo>
                  <a:pt x="6123285" y="3940855"/>
                </a:lnTo>
                <a:cubicBezTo>
                  <a:pt x="6092119" y="3981849"/>
                  <a:pt x="6058441" y="4019304"/>
                  <a:pt x="6022119" y="4052713"/>
                </a:cubicBezTo>
                <a:cubicBezTo>
                  <a:pt x="5440967" y="4587251"/>
                  <a:pt x="4022382" y="4706012"/>
                  <a:pt x="2791676" y="4623624"/>
                </a:cubicBezTo>
                <a:cubicBezTo>
                  <a:pt x="1788243" y="4556450"/>
                  <a:pt x="990667" y="4345015"/>
                  <a:pt x="0" y="4180103"/>
                </a:cubicBezTo>
                <a:cubicBezTo>
                  <a:pt x="0" y="4180103"/>
                  <a:pt x="445100" y="4042167"/>
                  <a:pt x="486444" y="3598665"/>
                </a:cubicBezTo>
                <a:cubicBezTo>
                  <a:pt x="526106" y="3207312"/>
                  <a:pt x="513958" y="2340421"/>
                  <a:pt x="701119" y="1679227"/>
                </a:cubicBezTo>
                <a:cubicBezTo>
                  <a:pt x="1000026" y="340576"/>
                  <a:pt x="2269944" y="22811"/>
                  <a:pt x="3354001" y="12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757CFF1-20F6-4EF6-83FA-264F652F4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a:off x="6227678" y="1604682"/>
            <a:ext cx="6095974" cy="4725794"/>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47652"/>
              <a:gd name="connsiteY0" fmla="*/ 731902 h 764135"/>
              <a:gd name="connsiteX1" fmla="*/ 373741 w 847652"/>
              <a:gd name="connsiteY1" fmla="*/ 757848 h 764135"/>
              <a:gd name="connsiteX2" fmla="*/ 812900 w 847652"/>
              <a:gd name="connsiteY2" fmla="*/ 492088 h 764135"/>
              <a:gd name="connsiteX3" fmla="*/ 794101 w 847652"/>
              <a:gd name="connsiteY3" fmla="*/ 187195 h 764135"/>
              <a:gd name="connsiteX4" fmla="*/ 588282 w 847652"/>
              <a:gd name="connsiteY4" fmla="*/ 3537 h 764135"/>
              <a:gd name="connsiteX5" fmla="*/ 59263 w 847652"/>
              <a:gd name="connsiteY5" fmla="*/ 319863 h 764135"/>
              <a:gd name="connsiteX6" fmla="*/ 56596 w 847652"/>
              <a:gd name="connsiteY6" fmla="*/ 630854 h 764135"/>
              <a:gd name="connsiteX7" fmla="*/ 0 w 847652"/>
              <a:gd name="connsiteY7" fmla="*/ 731902 h 764135"/>
              <a:gd name="connsiteX0" fmla="*/ 0 w 843619"/>
              <a:gd name="connsiteY0" fmla="*/ 731902 h 766005"/>
              <a:gd name="connsiteX1" fmla="*/ 373741 w 843619"/>
              <a:gd name="connsiteY1" fmla="*/ 757848 h 766005"/>
              <a:gd name="connsiteX2" fmla="*/ 807052 w 843619"/>
              <a:gd name="connsiteY2" fmla="*/ 579654 h 766005"/>
              <a:gd name="connsiteX3" fmla="*/ 794101 w 843619"/>
              <a:gd name="connsiteY3" fmla="*/ 187195 h 766005"/>
              <a:gd name="connsiteX4" fmla="*/ 588282 w 843619"/>
              <a:gd name="connsiteY4" fmla="*/ 3537 h 766005"/>
              <a:gd name="connsiteX5" fmla="*/ 59263 w 843619"/>
              <a:gd name="connsiteY5" fmla="*/ 319863 h 766005"/>
              <a:gd name="connsiteX6" fmla="*/ 56596 w 843619"/>
              <a:gd name="connsiteY6" fmla="*/ 630854 h 766005"/>
              <a:gd name="connsiteX7" fmla="*/ 0 w 843619"/>
              <a:gd name="connsiteY7" fmla="*/ 731902 h 766005"/>
              <a:gd name="connsiteX0" fmla="*/ 0 w 838949"/>
              <a:gd name="connsiteY0" fmla="*/ 731902 h 764478"/>
              <a:gd name="connsiteX1" fmla="*/ 373741 w 838949"/>
              <a:gd name="connsiteY1" fmla="*/ 757848 h 764478"/>
              <a:gd name="connsiteX2" fmla="*/ 799956 w 838949"/>
              <a:gd name="connsiteY2" fmla="*/ 602289 h 764478"/>
              <a:gd name="connsiteX3" fmla="*/ 794101 w 838949"/>
              <a:gd name="connsiteY3" fmla="*/ 187195 h 764478"/>
              <a:gd name="connsiteX4" fmla="*/ 588282 w 838949"/>
              <a:gd name="connsiteY4" fmla="*/ 3537 h 764478"/>
              <a:gd name="connsiteX5" fmla="*/ 59263 w 838949"/>
              <a:gd name="connsiteY5" fmla="*/ 319863 h 764478"/>
              <a:gd name="connsiteX6" fmla="*/ 56596 w 838949"/>
              <a:gd name="connsiteY6" fmla="*/ 630854 h 764478"/>
              <a:gd name="connsiteX7" fmla="*/ 0 w 838949"/>
              <a:gd name="connsiteY7" fmla="*/ 731902 h 764478"/>
              <a:gd name="connsiteX0" fmla="*/ 0 w 844858"/>
              <a:gd name="connsiteY0" fmla="*/ 731902 h 764478"/>
              <a:gd name="connsiteX1" fmla="*/ 373741 w 844858"/>
              <a:gd name="connsiteY1" fmla="*/ 757848 h 764478"/>
              <a:gd name="connsiteX2" fmla="*/ 799956 w 844858"/>
              <a:gd name="connsiteY2" fmla="*/ 602289 h 764478"/>
              <a:gd name="connsiteX3" fmla="*/ 794101 w 844858"/>
              <a:gd name="connsiteY3" fmla="*/ 187195 h 764478"/>
              <a:gd name="connsiteX4" fmla="*/ 588282 w 844858"/>
              <a:gd name="connsiteY4" fmla="*/ 3537 h 764478"/>
              <a:gd name="connsiteX5" fmla="*/ 59263 w 844858"/>
              <a:gd name="connsiteY5" fmla="*/ 319863 h 764478"/>
              <a:gd name="connsiteX6" fmla="*/ 56596 w 844858"/>
              <a:gd name="connsiteY6" fmla="*/ 630854 h 764478"/>
              <a:gd name="connsiteX7" fmla="*/ 0 w 844858"/>
              <a:gd name="connsiteY7" fmla="*/ 731902 h 764478"/>
              <a:gd name="connsiteX0" fmla="*/ 0 w 841989"/>
              <a:gd name="connsiteY0" fmla="*/ 731902 h 763721"/>
              <a:gd name="connsiteX1" fmla="*/ 373741 w 841989"/>
              <a:gd name="connsiteY1" fmla="*/ 757848 h 763721"/>
              <a:gd name="connsiteX2" fmla="*/ 795517 w 841989"/>
              <a:gd name="connsiteY2" fmla="*/ 613716 h 763721"/>
              <a:gd name="connsiteX3" fmla="*/ 794101 w 841989"/>
              <a:gd name="connsiteY3" fmla="*/ 187195 h 763721"/>
              <a:gd name="connsiteX4" fmla="*/ 588282 w 841989"/>
              <a:gd name="connsiteY4" fmla="*/ 3537 h 763721"/>
              <a:gd name="connsiteX5" fmla="*/ 59263 w 841989"/>
              <a:gd name="connsiteY5" fmla="*/ 319863 h 763721"/>
              <a:gd name="connsiteX6" fmla="*/ 56596 w 841989"/>
              <a:gd name="connsiteY6" fmla="*/ 630854 h 763721"/>
              <a:gd name="connsiteX7" fmla="*/ 0 w 841989"/>
              <a:gd name="connsiteY7" fmla="*/ 731902 h 763721"/>
              <a:gd name="connsiteX0" fmla="*/ 0 w 836040"/>
              <a:gd name="connsiteY0" fmla="*/ 731902 h 763528"/>
              <a:gd name="connsiteX1" fmla="*/ 375521 w 836040"/>
              <a:gd name="connsiteY1" fmla="*/ 757630 h 763528"/>
              <a:gd name="connsiteX2" fmla="*/ 795517 w 836040"/>
              <a:gd name="connsiteY2" fmla="*/ 613716 h 763528"/>
              <a:gd name="connsiteX3" fmla="*/ 794101 w 836040"/>
              <a:gd name="connsiteY3" fmla="*/ 187195 h 763528"/>
              <a:gd name="connsiteX4" fmla="*/ 588282 w 836040"/>
              <a:gd name="connsiteY4" fmla="*/ 3537 h 763528"/>
              <a:gd name="connsiteX5" fmla="*/ 59263 w 836040"/>
              <a:gd name="connsiteY5" fmla="*/ 319863 h 763528"/>
              <a:gd name="connsiteX6" fmla="*/ 56596 w 836040"/>
              <a:gd name="connsiteY6" fmla="*/ 630854 h 763528"/>
              <a:gd name="connsiteX7" fmla="*/ 0 w 836040"/>
              <a:gd name="connsiteY7" fmla="*/ 731902 h 763528"/>
              <a:gd name="connsiteX0" fmla="*/ 0 w 836040"/>
              <a:gd name="connsiteY0" fmla="*/ 731902 h 761256"/>
              <a:gd name="connsiteX1" fmla="*/ 375521 w 836040"/>
              <a:gd name="connsiteY1" fmla="*/ 757630 h 761256"/>
              <a:gd name="connsiteX2" fmla="*/ 795517 w 836040"/>
              <a:gd name="connsiteY2" fmla="*/ 613716 h 761256"/>
              <a:gd name="connsiteX3" fmla="*/ 794101 w 836040"/>
              <a:gd name="connsiteY3" fmla="*/ 187195 h 761256"/>
              <a:gd name="connsiteX4" fmla="*/ 588282 w 836040"/>
              <a:gd name="connsiteY4" fmla="*/ 3537 h 761256"/>
              <a:gd name="connsiteX5" fmla="*/ 59263 w 836040"/>
              <a:gd name="connsiteY5" fmla="*/ 319863 h 761256"/>
              <a:gd name="connsiteX6" fmla="*/ 56596 w 836040"/>
              <a:gd name="connsiteY6" fmla="*/ 630854 h 761256"/>
              <a:gd name="connsiteX7" fmla="*/ 0 w 836040"/>
              <a:gd name="connsiteY7" fmla="*/ 731902 h 761256"/>
              <a:gd name="connsiteX0" fmla="*/ 794101 w 837028"/>
              <a:gd name="connsiteY0" fmla="*/ 187195 h 761256"/>
              <a:gd name="connsiteX1" fmla="*/ 588282 w 837028"/>
              <a:gd name="connsiteY1" fmla="*/ 3537 h 761256"/>
              <a:gd name="connsiteX2" fmla="*/ 59263 w 837028"/>
              <a:gd name="connsiteY2" fmla="*/ 319863 h 761256"/>
              <a:gd name="connsiteX3" fmla="*/ 56596 w 837028"/>
              <a:gd name="connsiteY3" fmla="*/ 630854 h 761256"/>
              <a:gd name="connsiteX4" fmla="*/ 0 w 837028"/>
              <a:gd name="connsiteY4" fmla="*/ 731902 h 761256"/>
              <a:gd name="connsiteX5" fmla="*/ 375521 w 837028"/>
              <a:gd name="connsiteY5" fmla="*/ 757630 h 761256"/>
              <a:gd name="connsiteX6" fmla="*/ 795517 w 837028"/>
              <a:gd name="connsiteY6" fmla="*/ 613716 h 761256"/>
              <a:gd name="connsiteX7" fmla="*/ 806268 w 837028"/>
              <a:gd name="connsiteY7" fmla="*/ 201919 h 761256"/>
              <a:gd name="connsiteX0" fmla="*/ 794101 w 795517"/>
              <a:gd name="connsiteY0" fmla="*/ 187195 h 761256"/>
              <a:gd name="connsiteX1" fmla="*/ 588282 w 795517"/>
              <a:gd name="connsiteY1" fmla="*/ 3537 h 761256"/>
              <a:gd name="connsiteX2" fmla="*/ 59263 w 795517"/>
              <a:gd name="connsiteY2" fmla="*/ 319863 h 761256"/>
              <a:gd name="connsiteX3" fmla="*/ 56596 w 795517"/>
              <a:gd name="connsiteY3" fmla="*/ 630854 h 761256"/>
              <a:gd name="connsiteX4" fmla="*/ 0 w 795517"/>
              <a:gd name="connsiteY4" fmla="*/ 731902 h 761256"/>
              <a:gd name="connsiteX5" fmla="*/ 375521 w 795517"/>
              <a:gd name="connsiteY5" fmla="*/ 757630 h 761256"/>
              <a:gd name="connsiteX6" fmla="*/ 795517 w 795517"/>
              <a:gd name="connsiteY6" fmla="*/ 613716 h 761256"/>
              <a:gd name="connsiteX0" fmla="*/ 794101 w 811137"/>
              <a:gd name="connsiteY0" fmla="*/ 187195 h 764776"/>
              <a:gd name="connsiteX1" fmla="*/ 588282 w 811137"/>
              <a:gd name="connsiteY1" fmla="*/ 3537 h 764776"/>
              <a:gd name="connsiteX2" fmla="*/ 59263 w 811137"/>
              <a:gd name="connsiteY2" fmla="*/ 319863 h 764776"/>
              <a:gd name="connsiteX3" fmla="*/ 56596 w 811137"/>
              <a:gd name="connsiteY3" fmla="*/ 630854 h 764776"/>
              <a:gd name="connsiteX4" fmla="*/ 0 w 811137"/>
              <a:gd name="connsiteY4" fmla="*/ 731902 h 764776"/>
              <a:gd name="connsiteX5" fmla="*/ 375521 w 811137"/>
              <a:gd name="connsiteY5" fmla="*/ 757630 h 764776"/>
              <a:gd name="connsiteX6" fmla="*/ 811137 w 811137"/>
              <a:gd name="connsiteY6" fmla="*/ 595001 h 764776"/>
              <a:gd name="connsiteX0" fmla="*/ 794101 w 811137"/>
              <a:gd name="connsiteY0" fmla="*/ 187195 h 764776"/>
              <a:gd name="connsiteX1" fmla="*/ 588282 w 811137"/>
              <a:gd name="connsiteY1" fmla="*/ 3537 h 764776"/>
              <a:gd name="connsiteX2" fmla="*/ 59263 w 811137"/>
              <a:gd name="connsiteY2" fmla="*/ 319863 h 764776"/>
              <a:gd name="connsiteX3" fmla="*/ 56596 w 811137"/>
              <a:gd name="connsiteY3" fmla="*/ 630854 h 764776"/>
              <a:gd name="connsiteX4" fmla="*/ 0 w 811137"/>
              <a:gd name="connsiteY4" fmla="*/ 731902 h 764776"/>
              <a:gd name="connsiteX5" fmla="*/ 375521 w 811137"/>
              <a:gd name="connsiteY5" fmla="*/ 757630 h 764776"/>
              <a:gd name="connsiteX6" fmla="*/ 811137 w 811137"/>
              <a:gd name="connsiteY6" fmla="*/ 595001 h 764776"/>
              <a:gd name="connsiteX0" fmla="*/ 794101 w 811137"/>
              <a:gd name="connsiteY0" fmla="*/ 187195 h 760393"/>
              <a:gd name="connsiteX1" fmla="*/ 588282 w 811137"/>
              <a:gd name="connsiteY1" fmla="*/ 3537 h 760393"/>
              <a:gd name="connsiteX2" fmla="*/ 59263 w 811137"/>
              <a:gd name="connsiteY2" fmla="*/ 319863 h 760393"/>
              <a:gd name="connsiteX3" fmla="*/ 56596 w 811137"/>
              <a:gd name="connsiteY3" fmla="*/ 630854 h 760393"/>
              <a:gd name="connsiteX4" fmla="*/ 0 w 811137"/>
              <a:gd name="connsiteY4" fmla="*/ 731902 h 760393"/>
              <a:gd name="connsiteX5" fmla="*/ 375521 w 811137"/>
              <a:gd name="connsiteY5" fmla="*/ 757630 h 760393"/>
              <a:gd name="connsiteX6" fmla="*/ 811137 w 811137"/>
              <a:gd name="connsiteY6" fmla="*/ 595001 h 760393"/>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94101 w 811137"/>
              <a:gd name="connsiteY0" fmla="*/ 187195 h 759446"/>
              <a:gd name="connsiteX1" fmla="*/ 588282 w 811137"/>
              <a:gd name="connsiteY1" fmla="*/ 3537 h 759446"/>
              <a:gd name="connsiteX2" fmla="*/ 59263 w 811137"/>
              <a:gd name="connsiteY2" fmla="*/ 319863 h 759446"/>
              <a:gd name="connsiteX3" fmla="*/ 56596 w 811137"/>
              <a:gd name="connsiteY3" fmla="*/ 630854 h 759446"/>
              <a:gd name="connsiteX4" fmla="*/ 0 w 811137"/>
              <a:gd name="connsiteY4" fmla="*/ 731902 h 759446"/>
              <a:gd name="connsiteX5" fmla="*/ 375521 w 811137"/>
              <a:gd name="connsiteY5" fmla="*/ 757630 h 759446"/>
              <a:gd name="connsiteX6" fmla="*/ 811137 w 811137"/>
              <a:gd name="connsiteY6" fmla="*/ 595001 h 759446"/>
              <a:gd name="connsiteX0" fmla="*/ 775015 w 811137"/>
              <a:gd name="connsiteY0" fmla="*/ 150490 h 761199"/>
              <a:gd name="connsiteX1" fmla="*/ 588282 w 811137"/>
              <a:gd name="connsiteY1" fmla="*/ 5290 h 761199"/>
              <a:gd name="connsiteX2" fmla="*/ 59263 w 811137"/>
              <a:gd name="connsiteY2" fmla="*/ 321616 h 761199"/>
              <a:gd name="connsiteX3" fmla="*/ 56596 w 811137"/>
              <a:gd name="connsiteY3" fmla="*/ 632607 h 761199"/>
              <a:gd name="connsiteX4" fmla="*/ 0 w 811137"/>
              <a:gd name="connsiteY4" fmla="*/ 733655 h 761199"/>
              <a:gd name="connsiteX5" fmla="*/ 375521 w 811137"/>
              <a:gd name="connsiteY5" fmla="*/ 759383 h 761199"/>
              <a:gd name="connsiteX6" fmla="*/ 811137 w 811137"/>
              <a:gd name="connsiteY6" fmla="*/ 596754 h 761199"/>
              <a:gd name="connsiteX0" fmla="*/ 775015 w 811137"/>
              <a:gd name="connsiteY0" fmla="*/ 148838 h 759547"/>
              <a:gd name="connsiteX1" fmla="*/ 588282 w 811137"/>
              <a:gd name="connsiteY1" fmla="*/ 3638 h 759547"/>
              <a:gd name="connsiteX2" fmla="*/ 59263 w 811137"/>
              <a:gd name="connsiteY2" fmla="*/ 319964 h 759547"/>
              <a:gd name="connsiteX3" fmla="*/ 56596 w 811137"/>
              <a:gd name="connsiteY3" fmla="*/ 630955 h 759547"/>
              <a:gd name="connsiteX4" fmla="*/ 0 w 811137"/>
              <a:gd name="connsiteY4" fmla="*/ 732003 h 759547"/>
              <a:gd name="connsiteX5" fmla="*/ 375521 w 811137"/>
              <a:gd name="connsiteY5" fmla="*/ 757731 h 759547"/>
              <a:gd name="connsiteX6" fmla="*/ 811137 w 811137"/>
              <a:gd name="connsiteY6" fmla="*/ 595102 h 759547"/>
              <a:gd name="connsiteX0" fmla="*/ 775015 w 811137"/>
              <a:gd name="connsiteY0" fmla="*/ 149039 h 759748"/>
              <a:gd name="connsiteX1" fmla="*/ 588282 w 811137"/>
              <a:gd name="connsiteY1" fmla="*/ 3839 h 759748"/>
              <a:gd name="connsiteX2" fmla="*/ 59263 w 811137"/>
              <a:gd name="connsiteY2" fmla="*/ 320165 h 759748"/>
              <a:gd name="connsiteX3" fmla="*/ 56596 w 811137"/>
              <a:gd name="connsiteY3" fmla="*/ 631156 h 759748"/>
              <a:gd name="connsiteX4" fmla="*/ 0 w 811137"/>
              <a:gd name="connsiteY4" fmla="*/ 732204 h 759748"/>
              <a:gd name="connsiteX5" fmla="*/ 375521 w 811137"/>
              <a:gd name="connsiteY5" fmla="*/ 757932 h 759748"/>
              <a:gd name="connsiteX6" fmla="*/ 811137 w 811137"/>
              <a:gd name="connsiteY6" fmla="*/ 595303 h 759748"/>
              <a:gd name="connsiteX0" fmla="*/ 775015 w 811137"/>
              <a:gd name="connsiteY0" fmla="*/ 148071 h 758780"/>
              <a:gd name="connsiteX1" fmla="*/ 588282 w 811137"/>
              <a:gd name="connsiteY1" fmla="*/ 2871 h 758780"/>
              <a:gd name="connsiteX2" fmla="*/ 59263 w 811137"/>
              <a:gd name="connsiteY2" fmla="*/ 319197 h 758780"/>
              <a:gd name="connsiteX3" fmla="*/ 56596 w 811137"/>
              <a:gd name="connsiteY3" fmla="*/ 630188 h 758780"/>
              <a:gd name="connsiteX4" fmla="*/ 0 w 811137"/>
              <a:gd name="connsiteY4" fmla="*/ 731236 h 758780"/>
              <a:gd name="connsiteX5" fmla="*/ 375521 w 811137"/>
              <a:gd name="connsiteY5" fmla="*/ 756964 h 758780"/>
              <a:gd name="connsiteX6" fmla="*/ 811137 w 811137"/>
              <a:gd name="connsiteY6" fmla="*/ 594335 h 758780"/>
              <a:gd name="connsiteX0" fmla="*/ 775015 w 811137"/>
              <a:gd name="connsiteY0" fmla="*/ 148702 h 759411"/>
              <a:gd name="connsiteX1" fmla="*/ 588282 w 811137"/>
              <a:gd name="connsiteY1" fmla="*/ 3502 h 759411"/>
              <a:gd name="connsiteX2" fmla="*/ 59263 w 811137"/>
              <a:gd name="connsiteY2" fmla="*/ 319828 h 759411"/>
              <a:gd name="connsiteX3" fmla="*/ 56596 w 811137"/>
              <a:gd name="connsiteY3" fmla="*/ 630819 h 759411"/>
              <a:gd name="connsiteX4" fmla="*/ 0 w 811137"/>
              <a:gd name="connsiteY4" fmla="*/ 731867 h 759411"/>
              <a:gd name="connsiteX5" fmla="*/ 375521 w 811137"/>
              <a:gd name="connsiteY5" fmla="*/ 757595 h 759411"/>
              <a:gd name="connsiteX6" fmla="*/ 811137 w 811137"/>
              <a:gd name="connsiteY6" fmla="*/ 594966 h 759411"/>
              <a:gd name="connsiteX0" fmla="*/ 775683 w 811137"/>
              <a:gd name="connsiteY0" fmla="*/ 146832 h 759671"/>
              <a:gd name="connsiteX1" fmla="*/ 588282 w 811137"/>
              <a:gd name="connsiteY1" fmla="*/ 3762 h 759671"/>
              <a:gd name="connsiteX2" fmla="*/ 59263 w 811137"/>
              <a:gd name="connsiteY2" fmla="*/ 320088 h 759671"/>
              <a:gd name="connsiteX3" fmla="*/ 56596 w 811137"/>
              <a:gd name="connsiteY3" fmla="*/ 631079 h 759671"/>
              <a:gd name="connsiteX4" fmla="*/ 0 w 811137"/>
              <a:gd name="connsiteY4" fmla="*/ 732127 h 759671"/>
              <a:gd name="connsiteX5" fmla="*/ 375521 w 811137"/>
              <a:gd name="connsiteY5" fmla="*/ 757855 h 759671"/>
              <a:gd name="connsiteX6" fmla="*/ 811137 w 811137"/>
              <a:gd name="connsiteY6" fmla="*/ 595226 h 759671"/>
              <a:gd name="connsiteX0" fmla="*/ 775683 w 811137"/>
              <a:gd name="connsiteY0" fmla="*/ 143132 h 755971"/>
              <a:gd name="connsiteX1" fmla="*/ 588282 w 811137"/>
              <a:gd name="connsiteY1" fmla="*/ 62 h 755971"/>
              <a:gd name="connsiteX2" fmla="*/ 59263 w 811137"/>
              <a:gd name="connsiteY2" fmla="*/ 316388 h 755971"/>
              <a:gd name="connsiteX3" fmla="*/ 56596 w 811137"/>
              <a:gd name="connsiteY3" fmla="*/ 627379 h 755971"/>
              <a:gd name="connsiteX4" fmla="*/ 0 w 811137"/>
              <a:gd name="connsiteY4" fmla="*/ 728427 h 755971"/>
              <a:gd name="connsiteX5" fmla="*/ 375521 w 811137"/>
              <a:gd name="connsiteY5" fmla="*/ 754155 h 755971"/>
              <a:gd name="connsiteX6" fmla="*/ 811137 w 811137"/>
              <a:gd name="connsiteY6" fmla="*/ 591526 h 755971"/>
              <a:gd name="connsiteX0" fmla="*/ 775683 w 811137"/>
              <a:gd name="connsiteY0" fmla="*/ 143690 h 756529"/>
              <a:gd name="connsiteX1" fmla="*/ 588282 w 811137"/>
              <a:gd name="connsiteY1" fmla="*/ 620 h 756529"/>
              <a:gd name="connsiteX2" fmla="*/ 59263 w 811137"/>
              <a:gd name="connsiteY2" fmla="*/ 316946 h 756529"/>
              <a:gd name="connsiteX3" fmla="*/ 56596 w 811137"/>
              <a:gd name="connsiteY3" fmla="*/ 627937 h 756529"/>
              <a:gd name="connsiteX4" fmla="*/ 0 w 811137"/>
              <a:gd name="connsiteY4" fmla="*/ 728985 h 756529"/>
              <a:gd name="connsiteX5" fmla="*/ 375521 w 811137"/>
              <a:gd name="connsiteY5" fmla="*/ 754713 h 756529"/>
              <a:gd name="connsiteX6" fmla="*/ 811137 w 811137"/>
              <a:gd name="connsiteY6" fmla="*/ 592084 h 756529"/>
              <a:gd name="connsiteX0" fmla="*/ 775683 w 811137"/>
              <a:gd name="connsiteY0" fmla="*/ 144363 h 757202"/>
              <a:gd name="connsiteX1" fmla="*/ 588282 w 811137"/>
              <a:gd name="connsiteY1" fmla="*/ 1293 h 757202"/>
              <a:gd name="connsiteX2" fmla="*/ 59263 w 811137"/>
              <a:gd name="connsiteY2" fmla="*/ 317619 h 757202"/>
              <a:gd name="connsiteX3" fmla="*/ 56596 w 811137"/>
              <a:gd name="connsiteY3" fmla="*/ 628610 h 757202"/>
              <a:gd name="connsiteX4" fmla="*/ 0 w 811137"/>
              <a:gd name="connsiteY4" fmla="*/ 729658 h 757202"/>
              <a:gd name="connsiteX5" fmla="*/ 375521 w 811137"/>
              <a:gd name="connsiteY5" fmla="*/ 755386 h 757202"/>
              <a:gd name="connsiteX6" fmla="*/ 811137 w 811137"/>
              <a:gd name="connsiteY6" fmla="*/ 592757 h 757202"/>
              <a:gd name="connsiteX0" fmla="*/ 775683 w 811137"/>
              <a:gd name="connsiteY0" fmla="*/ 145620 h 758459"/>
              <a:gd name="connsiteX1" fmla="*/ 588282 w 811137"/>
              <a:gd name="connsiteY1" fmla="*/ 2550 h 758459"/>
              <a:gd name="connsiteX2" fmla="*/ 59263 w 811137"/>
              <a:gd name="connsiteY2" fmla="*/ 318876 h 758459"/>
              <a:gd name="connsiteX3" fmla="*/ 56596 w 811137"/>
              <a:gd name="connsiteY3" fmla="*/ 629867 h 758459"/>
              <a:gd name="connsiteX4" fmla="*/ 0 w 811137"/>
              <a:gd name="connsiteY4" fmla="*/ 730915 h 758459"/>
              <a:gd name="connsiteX5" fmla="*/ 375521 w 811137"/>
              <a:gd name="connsiteY5" fmla="*/ 756643 h 758459"/>
              <a:gd name="connsiteX6" fmla="*/ 811137 w 811137"/>
              <a:gd name="connsiteY6" fmla="*/ 594014 h 758459"/>
              <a:gd name="connsiteX0" fmla="*/ 775683 w 811137"/>
              <a:gd name="connsiteY0" fmla="*/ 147658 h 760497"/>
              <a:gd name="connsiteX1" fmla="*/ 588282 w 811137"/>
              <a:gd name="connsiteY1" fmla="*/ 4588 h 760497"/>
              <a:gd name="connsiteX2" fmla="*/ 59263 w 811137"/>
              <a:gd name="connsiteY2" fmla="*/ 320914 h 760497"/>
              <a:gd name="connsiteX3" fmla="*/ 56596 w 811137"/>
              <a:gd name="connsiteY3" fmla="*/ 631905 h 760497"/>
              <a:gd name="connsiteX4" fmla="*/ 0 w 811137"/>
              <a:gd name="connsiteY4" fmla="*/ 732953 h 760497"/>
              <a:gd name="connsiteX5" fmla="*/ 375521 w 811137"/>
              <a:gd name="connsiteY5" fmla="*/ 758681 h 760497"/>
              <a:gd name="connsiteX6" fmla="*/ 811137 w 811137"/>
              <a:gd name="connsiteY6" fmla="*/ 596052 h 760497"/>
              <a:gd name="connsiteX0" fmla="*/ 775683 w 811137"/>
              <a:gd name="connsiteY0" fmla="*/ 148140 h 760979"/>
              <a:gd name="connsiteX1" fmla="*/ 588282 w 811137"/>
              <a:gd name="connsiteY1" fmla="*/ 5070 h 760979"/>
              <a:gd name="connsiteX2" fmla="*/ 59263 w 811137"/>
              <a:gd name="connsiteY2" fmla="*/ 321396 h 760979"/>
              <a:gd name="connsiteX3" fmla="*/ 56596 w 811137"/>
              <a:gd name="connsiteY3" fmla="*/ 632387 h 760979"/>
              <a:gd name="connsiteX4" fmla="*/ 0 w 811137"/>
              <a:gd name="connsiteY4" fmla="*/ 733435 h 760979"/>
              <a:gd name="connsiteX5" fmla="*/ 375521 w 811137"/>
              <a:gd name="connsiteY5" fmla="*/ 759163 h 760979"/>
              <a:gd name="connsiteX6" fmla="*/ 811137 w 811137"/>
              <a:gd name="connsiteY6" fmla="*/ 596534 h 76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137" h="760979">
                <a:moveTo>
                  <a:pt x="775683" y="148140"/>
                </a:moveTo>
                <a:cubicBezTo>
                  <a:pt x="762064" y="122193"/>
                  <a:pt x="722979" y="17335"/>
                  <a:pt x="588282" y="5070"/>
                </a:cubicBezTo>
                <a:cubicBezTo>
                  <a:pt x="465944" y="-6070"/>
                  <a:pt x="93839" y="-29505"/>
                  <a:pt x="59263" y="321396"/>
                </a:cubicBezTo>
                <a:cubicBezTo>
                  <a:pt x="43357" y="430362"/>
                  <a:pt x="56596" y="569046"/>
                  <a:pt x="56596" y="632387"/>
                </a:cubicBezTo>
                <a:cubicBezTo>
                  <a:pt x="57073" y="704110"/>
                  <a:pt x="0" y="733435"/>
                  <a:pt x="0" y="733435"/>
                </a:cubicBezTo>
                <a:cubicBezTo>
                  <a:pt x="133360" y="743770"/>
                  <a:pt x="261604" y="767731"/>
                  <a:pt x="375521" y="759163"/>
                </a:cubicBezTo>
                <a:cubicBezTo>
                  <a:pt x="474122" y="751747"/>
                  <a:pt x="716355" y="732274"/>
                  <a:pt x="811137" y="596534"/>
                </a:cubicBezTo>
              </a:path>
            </a:pathLst>
          </a:custGeom>
          <a:no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A9A420-EBC2-475A-B5F6-1915095B1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81631" flipH="1">
            <a:off x="4128647" y="500208"/>
            <a:ext cx="5016912" cy="227181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66451 w 1286279"/>
              <a:gd name="connsiteY0" fmla="*/ 861647 h 861647"/>
              <a:gd name="connsiteX1" fmla="*/ 858856 w 1286279"/>
              <a:gd name="connsiteY1" fmla="*/ 791733 h 861647"/>
              <a:gd name="connsiteX2" fmla="*/ 1217662 w 1286279"/>
              <a:gd name="connsiteY2" fmla="*/ 618950 h 861647"/>
              <a:gd name="connsiteX3" fmla="*/ 1216615 w 1286279"/>
              <a:gd name="connsiteY3" fmla="*/ 181371 h 861647"/>
              <a:gd name="connsiteX4" fmla="*/ 497287 w 1286279"/>
              <a:gd name="connsiteY4" fmla="*/ 21065 h 861647"/>
              <a:gd name="connsiteX5" fmla="*/ 1905 w 1286279"/>
              <a:gd name="connsiteY5" fmla="*/ 582684 h 861647"/>
              <a:gd name="connsiteX6" fmla="*/ 583488 w 1286279"/>
              <a:gd name="connsiteY6" fmla="*/ 725820 h 861647"/>
              <a:gd name="connsiteX7" fmla="*/ 666451 w 1286279"/>
              <a:gd name="connsiteY7" fmla="*/ 861647 h 861647"/>
              <a:gd name="connsiteX0" fmla="*/ 676619 w 1296447"/>
              <a:gd name="connsiteY0" fmla="*/ 861647 h 861647"/>
              <a:gd name="connsiteX1" fmla="*/ 869024 w 1296447"/>
              <a:gd name="connsiteY1" fmla="*/ 791733 h 861647"/>
              <a:gd name="connsiteX2" fmla="*/ 1227830 w 1296447"/>
              <a:gd name="connsiteY2" fmla="*/ 618950 h 861647"/>
              <a:gd name="connsiteX3" fmla="*/ 1226783 w 1296447"/>
              <a:gd name="connsiteY3" fmla="*/ 181371 h 861647"/>
              <a:gd name="connsiteX4" fmla="*/ 507455 w 1296447"/>
              <a:gd name="connsiteY4" fmla="*/ 21065 h 861647"/>
              <a:gd name="connsiteX5" fmla="*/ 12073 w 1296447"/>
              <a:gd name="connsiteY5" fmla="*/ 582684 h 861647"/>
              <a:gd name="connsiteX6" fmla="*/ 593656 w 1296447"/>
              <a:gd name="connsiteY6" fmla="*/ 725820 h 861647"/>
              <a:gd name="connsiteX7" fmla="*/ 676619 w 1296447"/>
              <a:gd name="connsiteY7" fmla="*/ 861647 h 861647"/>
              <a:gd name="connsiteX0" fmla="*/ 679058 w 1298886"/>
              <a:gd name="connsiteY0" fmla="*/ 861647 h 861647"/>
              <a:gd name="connsiteX1" fmla="*/ 871463 w 1298886"/>
              <a:gd name="connsiteY1" fmla="*/ 791733 h 861647"/>
              <a:gd name="connsiteX2" fmla="*/ 1230269 w 1298886"/>
              <a:gd name="connsiteY2" fmla="*/ 618950 h 861647"/>
              <a:gd name="connsiteX3" fmla="*/ 1229222 w 1298886"/>
              <a:gd name="connsiteY3" fmla="*/ 181371 h 861647"/>
              <a:gd name="connsiteX4" fmla="*/ 509894 w 1298886"/>
              <a:gd name="connsiteY4" fmla="*/ 21065 h 861647"/>
              <a:gd name="connsiteX5" fmla="*/ 14512 w 1298886"/>
              <a:gd name="connsiteY5" fmla="*/ 582684 h 861647"/>
              <a:gd name="connsiteX6" fmla="*/ 596095 w 1298886"/>
              <a:gd name="connsiteY6" fmla="*/ 725820 h 861647"/>
              <a:gd name="connsiteX7" fmla="*/ 679058 w 1298886"/>
              <a:gd name="connsiteY7" fmla="*/ 861647 h 861647"/>
              <a:gd name="connsiteX0" fmla="*/ 679145 w 1305009"/>
              <a:gd name="connsiteY0" fmla="*/ 863804 h 863804"/>
              <a:gd name="connsiteX1" fmla="*/ 871550 w 1305009"/>
              <a:gd name="connsiteY1" fmla="*/ 793890 h 863804"/>
              <a:gd name="connsiteX2" fmla="*/ 1230356 w 1305009"/>
              <a:gd name="connsiteY2" fmla="*/ 621107 h 863804"/>
              <a:gd name="connsiteX3" fmla="*/ 1246771 w 1305009"/>
              <a:gd name="connsiteY3" fmla="*/ 172583 h 863804"/>
              <a:gd name="connsiteX4" fmla="*/ 509981 w 1305009"/>
              <a:gd name="connsiteY4" fmla="*/ 23222 h 863804"/>
              <a:gd name="connsiteX5" fmla="*/ 14599 w 1305009"/>
              <a:gd name="connsiteY5" fmla="*/ 584841 h 863804"/>
              <a:gd name="connsiteX6" fmla="*/ 596182 w 1305009"/>
              <a:gd name="connsiteY6" fmla="*/ 727977 h 863804"/>
              <a:gd name="connsiteX7" fmla="*/ 679145 w 1305009"/>
              <a:gd name="connsiteY7" fmla="*/ 863804 h 863804"/>
              <a:gd name="connsiteX0" fmla="*/ 679230 w 1311184"/>
              <a:gd name="connsiteY0" fmla="*/ 843802 h 843802"/>
              <a:gd name="connsiteX1" fmla="*/ 871635 w 1311184"/>
              <a:gd name="connsiteY1" fmla="*/ 773888 h 843802"/>
              <a:gd name="connsiteX2" fmla="*/ 1230441 w 1311184"/>
              <a:gd name="connsiteY2" fmla="*/ 601105 h 843802"/>
              <a:gd name="connsiteX3" fmla="*/ 1246856 w 1311184"/>
              <a:gd name="connsiteY3" fmla="*/ 152581 h 843802"/>
              <a:gd name="connsiteX4" fmla="*/ 507394 w 1311184"/>
              <a:gd name="connsiteY4" fmla="*/ 22407 h 843802"/>
              <a:gd name="connsiteX5" fmla="*/ 14684 w 1311184"/>
              <a:gd name="connsiteY5" fmla="*/ 564839 h 843802"/>
              <a:gd name="connsiteX6" fmla="*/ 596267 w 1311184"/>
              <a:gd name="connsiteY6" fmla="*/ 707975 h 843802"/>
              <a:gd name="connsiteX7" fmla="*/ 679230 w 1311184"/>
              <a:gd name="connsiteY7" fmla="*/ 843802 h 843802"/>
              <a:gd name="connsiteX0" fmla="*/ 680987 w 1312941"/>
              <a:gd name="connsiteY0" fmla="*/ 832452 h 832452"/>
              <a:gd name="connsiteX1" fmla="*/ 873392 w 1312941"/>
              <a:gd name="connsiteY1" fmla="*/ 762538 h 832452"/>
              <a:gd name="connsiteX2" fmla="*/ 1232198 w 1312941"/>
              <a:gd name="connsiteY2" fmla="*/ 589755 h 832452"/>
              <a:gd name="connsiteX3" fmla="*/ 1248613 w 1312941"/>
              <a:gd name="connsiteY3" fmla="*/ 141231 h 832452"/>
              <a:gd name="connsiteX4" fmla="*/ 509151 w 1312941"/>
              <a:gd name="connsiteY4" fmla="*/ 11057 h 832452"/>
              <a:gd name="connsiteX5" fmla="*/ 16441 w 1312941"/>
              <a:gd name="connsiteY5" fmla="*/ 553489 h 832452"/>
              <a:gd name="connsiteX6" fmla="*/ 598024 w 1312941"/>
              <a:gd name="connsiteY6" fmla="*/ 696625 h 832452"/>
              <a:gd name="connsiteX7" fmla="*/ 680987 w 1312941"/>
              <a:gd name="connsiteY7" fmla="*/ 832452 h 832452"/>
              <a:gd name="connsiteX0" fmla="*/ 682950 w 1314904"/>
              <a:gd name="connsiteY0" fmla="*/ 830411 h 830411"/>
              <a:gd name="connsiteX1" fmla="*/ 875355 w 1314904"/>
              <a:gd name="connsiteY1" fmla="*/ 760497 h 830411"/>
              <a:gd name="connsiteX2" fmla="*/ 1234161 w 1314904"/>
              <a:gd name="connsiteY2" fmla="*/ 587714 h 830411"/>
              <a:gd name="connsiteX3" fmla="*/ 1250576 w 1314904"/>
              <a:gd name="connsiteY3" fmla="*/ 139190 h 830411"/>
              <a:gd name="connsiteX4" fmla="*/ 511114 w 1314904"/>
              <a:gd name="connsiteY4" fmla="*/ 9016 h 830411"/>
              <a:gd name="connsiteX5" fmla="*/ 18404 w 1314904"/>
              <a:gd name="connsiteY5" fmla="*/ 551448 h 830411"/>
              <a:gd name="connsiteX6" fmla="*/ 599987 w 1314904"/>
              <a:gd name="connsiteY6" fmla="*/ 694584 h 830411"/>
              <a:gd name="connsiteX7" fmla="*/ 682950 w 1314904"/>
              <a:gd name="connsiteY7" fmla="*/ 830411 h 830411"/>
              <a:gd name="connsiteX0" fmla="*/ 683968 w 1317367"/>
              <a:gd name="connsiteY0" fmla="*/ 798885 h 798885"/>
              <a:gd name="connsiteX1" fmla="*/ 876373 w 1317367"/>
              <a:gd name="connsiteY1" fmla="*/ 728971 h 798885"/>
              <a:gd name="connsiteX2" fmla="*/ 1235179 w 1317367"/>
              <a:gd name="connsiteY2" fmla="*/ 556188 h 798885"/>
              <a:gd name="connsiteX3" fmla="*/ 1251594 w 1317367"/>
              <a:gd name="connsiteY3" fmla="*/ 107664 h 798885"/>
              <a:gd name="connsiteX4" fmla="*/ 492226 w 1317367"/>
              <a:gd name="connsiteY4" fmla="*/ 12344 h 798885"/>
              <a:gd name="connsiteX5" fmla="*/ 19422 w 1317367"/>
              <a:gd name="connsiteY5" fmla="*/ 519922 h 798885"/>
              <a:gd name="connsiteX6" fmla="*/ 601005 w 1317367"/>
              <a:gd name="connsiteY6" fmla="*/ 663058 h 798885"/>
              <a:gd name="connsiteX7" fmla="*/ 683968 w 1317367"/>
              <a:gd name="connsiteY7" fmla="*/ 798885 h 798885"/>
              <a:gd name="connsiteX0" fmla="*/ 686384 w 1319783"/>
              <a:gd name="connsiteY0" fmla="*/ 802389 h 802389"/>
              <a:gd name="connsiteX1" fmla="*/ 878789 w 1319783"/>
              <a:gd name="connsiteY1" fmla="*/ 732475 h 802389"/>
              <a:gd name="connsiteX2" fmla="*/ 1237595 w 1319783"/>
              <a:gd name="connsiteY2" fmla="*/ 559692 h 802389"/>
              <a:gd name="connsiteX3" fmla="*/ 1254010 w 1319783"/>
              <a:gd name="connsiteY3" fmla="*/ 111168 h 802389"/>
              <a:gd name="connsiteX4" fmla="*/ 494642 w 1319783"/>
              <a:gd name="connsiteY4" fmla="*/ 15848 h 802389"/>
              <a:gd name="connsiteX5" fmla="*/ 21838 w 1319783"/>
              <a:gd name="connsiteY5" fmla="*/ 523426 h 802389"/>
              <a:gd name="connsiteX6" fmla="*/ 603421 w 1319783"/>
              <a:gd name="connsiteY6" fmla="*/ 666562 h 802389"/>
              <a:gd name="connsiteX7" fmla="*/ 686384 w 1319783"/>
              <a:gd name="connsiteY7" fmla="*/ 802389 h 802389"/>
              <a:gd name="connsiteX0" fmla="*/ 702121 w 1335520"/>
              <a:gd name="connsiteY0" fmla="*/ 811669 h 811669"/>
              <a:gd name="connsiteX1" fmla="*/ 894526 w 1335520"/>
              <a:gd name="connsiteY1" fmla="*/ 741755 h 811669"/>
              <a:gd name="connsiteX2" fmla="*/ 1253332 w 1335520"/>
              <a:gd name="connsiteY2" fmla="*/ 568972 h 811669"/>
              <a:gd name="connsiteX3" fmla="*/ 1269747 w 1335520"/>
              <a:gd name="connsiteY3" fmla="*/ 120448 h 811669"/>
              <a:gd name="connsiteX4" fmla="*/ 510379 w 1335520"/>
              <a:gd name="connsiteY4" fmla="*/ 25128 h 811669"/>
              <a:gd name="connsiteX5" fmla="*/ 14706 w 1335520"/>
              <a:gd name="connsiteY5" fmla="*/ 506178 h 811669"/>
              <a:gd name="connsiteX6" fmla="*/ 619158 w 1335520"/>
              <a:gd name="connsiteY6" fmla="*/ 675842 h 811669"/>
              <a:gd name="connsiteX7" fmla="*/ 702121 w 1335520"/>
              <a:gd name="connsiteY7" fmla="*/ 811669 h 811669"/>
              <a:gd name="connsiteX0" fmla="*/ 706485 w 1339884"/>
              <a:gd name="connsiteY0" fmla="*/ 811669 h 811669"/>
              <a:gd name="connsiteX1" fmla="*/ 898890 w 1339884"/>
              <a:gd name="connsiteY1" fmla="*/ 741755 h 811669"/>
              <a:gd name="connsiteX2" fmla="*/ 1257696 w 1339884"/>
              <a:gd name="connsiteY2" fmla="*/ 568972 h 811669"/>
              <a:gd name="connsiteX3" fmla="*/ 1274111 w 1339884"/>
              <a:gd name="connsiteY3" fmla="*/ 120448 h 811669"/>
              <a:gd name="connsiteX4" fmla="*/ 514743 w 1339884"/>
              <a:gd name="connsiteY4" fmla="*/ 25128 h 811669"/>
              <a:gd name="connsiteX5" fmla="*/ 19070 w 1339884"/>
              <a:gd name="connsiteY5" fmla="*/ 506178 h 811669"/>
              <a:gd name="connsiteX6" fmla="*/ 623522 w 1339884"/>
              <a:gd name="connsiteY6" fmla="*/ 675842 h 811669"/>
              <a:gd name="connsiteX7" fmla="*/ 706485 w 1339884"/>
              <a:gd name="connsiteY7" fmla="*/ 811669 h 811669"/>
              <a:gd name="connsiteX0" fmla="*/ 706273 w 1339672"/>
              <a:gd name="connsiteY0" fmla="*/ 799317 h 799317"/>
              <a:gd name="connsiteX1" fmla="*/ 898678 w 1339672"/>
              <a:gd name="connsiteY1" fmla="*/ 729403 h 799317"/>
              <a:gd name="connsiteX2" fmla="*/ 1257484 w 1339672"/>
              <a:gd name="connsiteY2" fmla="*/ 556620 h 799317"/>
              <a:gd name="connsiteX3" fmla="*/ 1273899 w 1339672"/>
              <a:gd name="connsiteY3" fmla="*/ 108096 h 799317"/>
              <a:gd name="connsiteX4" fmla="*/ 514531 w 1339672"/>
              <a:gd name="connsiteY4" fmla="*/ 12776 h 799317"/>
              <a:gd name="connsiteX5" fmla="*/ 18858 w 1339672"/>
              <a:gd name="connsiteY5" fmla="*/ 493826 h 799317"/>
              <a:gd name="connsiteX6" fmla="*/ 623310 w 1339672"/>
              <a:gd name="connsiteY6" fmla="*/ 663490 h 799317"/>
              <a:gd name="connsiteX7" fmla="*/ 706273 w 1339672"/>
              <a:gd name="connsiteY7" fmla="*/ 799317 h 79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672" h="799317">
                <a:moveTo>
                  <a:pt x="706273" y="799317"/>
                </a:moveTo>
                <a:cubicBezTo>
                  <a:pt x="789712" y="787887"/>
                  <a:pt x="857339" y="727879"/>
                  <a:pt x="898678" y="729403"/>
                </a:cubicBezTo>
                <a:cubicBezTo>
                  <a:pt x="967829" y="732070"/>
                  <a:pt x="1194947" y="660171"/>
                  <a:pt x="1257484" y="556620"/>
                </a:cubicBezTo>
                <a:cubicBezTo>
                  <a:pt x="1320021" y="453069"/>
                  <a:pt x="1397724" y="198737"/>
                  <a:pt x="1273899" y="108096"/>
                </a:cubicBezTo>
                <a:cubicBezTo>
                  <a:pt x="1150074" y="17455"/>
                  <a:pt x="717904" y="-22581"/>
                  <a:pt x="514531" y="12776"/>
                </a:cubicBezTo>
                <a:cubicBezTo>
                  <a:pt x="311158" y="48133"/>
                  <a:pt x="-91680" y="17349"/>
                  <a:pt x="18858" y="493826"/>
                </a:cubicBezTo>
                <a:cubicBezTo>
                  <a:pt x="48481" y="635749"/>
                  <a:pt x="581495" y="654822"/>
                  <a:pt x="623310" y="663490"/>
                </a:cubicBezTo>
                <a:cubicBezTo>
                  <a:pt x="804761" y="700161"/>
                  <a:pt x="706273" y="799317"/>
                  <a:pt x="706273" y="799317"/>
                </a:cubicBezTo>
                <a:close/>
              </a:path>
            </a:pathLst>
          </a:custGeom>
          <a:solidFill>
            <a:schemeClr val="bg2">
              <a:lumMod val="90000"/>
            </a:schemeClr>
          </a:solidFill>
          <a:ln w="190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3E32A87-27EB-4E8C-A286-AC27F2A1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81631" flipH="1">
            <a:off x="4086067" y="493484"/>
            <a:ext cx="5016912" cy="227181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66451 w 1286279"/>
              <a:gd name="connsiteY0" fmla="*/ 861647 h 861647"/>
              <a:gd name="connsiteX1" fmla="*/ 858856 w 1286279"/>
              <a:gd name="connsiteY1" fmla="*/ 791733 h 861647"/>
              <a:gd name="connsiteX2" fmla="*/ 1217662 w 1286279"/>
              <a:gd name="connsiteY2" fmla="*/ 618950 h 861647"/>
              <a:gd name="connsiteX3" fmla="*/ 1216615 w 1286279"/>
              <a:gd name="connsiteY3" fmla="*/ 181371 h 861647"/>
              <a:gd name="connsiteX4" fmla="*/ 497287 w 1286279"/>
              <a:gd name="connsiteY4" fmla="*/ 21065 h 861647"/>
              <a:gd name="connsiteX5" fmla="*/ 1905 w 1286279"/>
              <a:gd name="connsiteY5" fmla="*/ 582684 h 861647"/>
              <a:gd name="connsiteX6" fmla="*/ 583488 w 1286279"/>
              <a:gd name="connsiteY6" fmla="*/ 725820 h 861647"/>
              <a:gd name="connsiteX7" fmla="*/ 666451 w 1286279"/>
              <a:gd name="connsiteY7" fmla="*/ 861647 h 861647"/>
              <a:gd name="connsiteX0" fmla="*/ 676619 w 1296447"/>
              <a:gd name="connsiteY0" fmla="*/ 861647 h 861647"/>
              <a:gd name="connsiteX1" fmla="*/ 869024 w 1296447"/>
              <a:gd name="connsiteY1" fmla="*/ 791733 h 861647"/>
              <a:gd name="connsiteX2" fmla="*/ 1227830 w 1296447"/>
              <a:gd name="connsiteY2" fmla="*/ 618950 h 861647"/>
              <a:gd name="connsiteX3" fmla="*/ 1226783 w 1296447"/>
              <a:gd name="connsiteY3" fmla="*/ 181371 h 861647"/>
              <a:gd name="connsiteX4" fmla="*/ 507455 w 1296447"/>
              <a:gd name="connsiteY4" fmla="*/ 21065 h 861647"/>
              <a:gd name="connsiteX5" fmla="*/ 12073 w 1296447"/>
              <a:gd name="connsiteY5" fmla="*/ 582684 h 861647"/>
              <a:gd name="connsiteX6" fmla="*/ 593656 w 1296447"/>
              <a:gd name="connsiteY6" fmla="*/ 725820 h 861647"/>
              <a:gd name="connsiteX7" fmla="*/ 676619 w 1296447"/>
              <a:gd name="connsiteY7" fmla="*/ 861647 h 861647"/>
              <a:gd name="connsiteX0" fmla="*/ 679058 w 1298886"/>
              <a:gd name="connsiteY0" fmla="*/ 861647 h 861647"/>
              <a:gd name="connsiteX1" fmla="*/ 871463 w 1298886"/>
              <a:gd name="connsiteY1" fmla="*/ 791733 h 861647"/>
              <a:gd name="connsiteX2" fmla="*/ 1230269 w 1298886"/>
              <a:gd name="connsiteY2" fmla="*/ 618950 h 861647"/>
              <a:gd name="connsiteX3" fmla="*/ 1229222 w 1298886"/>
              <a:gd name="connsiteY3" fmla="*/ 181371 h 861647"/>
              <a:gd name="connsiteX4" fmla="*/ 509894 w 1298886"/>
              <a:gd name="connsiteY4" fmla="*/ 21065 h 861647"/>
              <a:gd name="connsiteX5" fmla="*/ 14512 w 1298886"/>
              <a:gd name="connsiteY5" fmla="*/ 582684 h 861647"/>
              <a:gd name="connsiteX6" fmla="*/ 596095 w 1298886"/>
              <a:gd name="connsiteY6" fmla="*/ 725820 h 861647"/>
              <a:gd name="connsiteX7" fmla="*/ 679058 w 1298886"/>
              <a:gd name="connsiteY7" fmla="*/ 861647 h 861647"/>
              <a:gd name="connsiteX0" fmla="*/ 679145 w 1305009"/>
              <a:gd name="connsiteY0" fmla="*/ 863804 h 863804"/>
              <a:gd name="connsiteX1" fmla="*/ 871550 w 1305009"/>
              <a:gd name="connsiteY1" fmla="*/ 793890 h 863804"/>
              <a:gd name="connsiteX2" fmla="*/ 1230356 w 1305009"/>
              <a:gd name="connsiteY2" fmla="*/ 621107 h 863804"/>
              <a:gd name="connsiteX3" fmla="*/ 1246771 w 1305009"/>
              <a:gd name="connsiteY3" fmla="*/ 172583 h 863804"/>
              <a:gd name="connsiteX4" fmla="*/ 509981 w 1305009"/>
              <a:gd name="connsiteY4" fmla="*/ 23222 h 863804"/>
              <a:gd name="connsiteX5" fmla="*/ 14599 w 1305009"/>
              <a:gd name="connsiteY5" fmla="*/ 584841 h 863804"/>
              <a:gd name="connsiteX6" fmla="*/ 596182 w 1305009"/>
              <a:gd name="connsiteY6" fmla="*/ 727977 h 863804"/>
              <a:gd name="connsiteX7" fmla="*/ 679145 w 1305009"/>
              <a:gd name="connsiteY7" fmla="*/ 863804 h 863804"/>
              <a:gd name="connsiteX0" fmla="*/ 679230 w 1311184"/>
              <a:gd name="connsiteY0" fmla="*/ 843802 h 843802"/>
              <a:gd name="connsiteX1" fmla="*/ 871635 w 1311184"/>
              <a:gd name="connsiteY1" fmla="*/ 773888 h 843802"/>
              <a:gd name="connsiteX2" fmla="*/ 1230441 w 1311184"/>
              <a:gd name="connsiteY2" fmla="*/ 601105 h 843802"/>
              <a:gd name="connsiteX3" fmla="*/ 1246856 w 1311184"/>
              <a:gd name="connsiteY3" fmla="*/ 152581 h 843802"/>
              <a:gd name="connsiteX4" fmla="*/ 507394 w 1311184"/>
              <a:gd name="connsiteY4" fmla="*/ 22407 h 843802"/>
              <a:gd name="connsiteX5" fmla="*/ 14684 w 1311184"/>
              <a:gd name="connsiteY5" fmla="*/ 564839 h 843802"/>
              <a:gd name="connsiteX6" fmla="*/ 596267 w 1311184"/>
              <a:gd name="connsiteY6" fmla="*/ 707975 h 843802"/>
              <a:gd name="connsiteX7" fmla="*/ 679230 w 1311184"/>
              <a:gd name="connsiteY7" fmla="*/ 843802 h 843802"/>
              <a:gd name="connsiteX0" fmla="*/ 680987 w 1312941"/>
              <a:gd name="connsiteY0" fmla="*/ 832452 h 832452"/>
              <a:gd name="connsiteX1" fmla="*/ 873392 w 1312941"/>
              <a:gd name="connsiteY1" fmla="*/ 762538 h 832452"/>
              <a:gd name="connsiteX2" fmla="*/ 1232198 w 1312941"/>
              <a:gd name="connsiteY2" fmla="*/ 589755 h 832452"/>
              <a:gd name="connsiteX3" fmla="*/ 1248613 w 1312941"/>
              <a:gd name="connsiteY3" fmla="*/ 141231 h 832452"/>
              <a:gd name="connsiteX4" fmla="*/ 509151 w 1312941"/>
              <a:gd name="connsiteY4" fmla="*/ 11057 h 832452"/>
              <a:gd name="connsiteX5" fmla="*/ 16441 w 1312941"/>
              <a:gd name="connsiteY5" fmla="*/ 553489 h 832452"/>
              <a:gd name="connsiteX6" fmla="*/ 598024 w 1312941"/>
              <a:gd name="connsiteY6" fmla="*/ 696625 h 832452"/>
              <a:gd name="connsiteX7" fmla="*/ 680987 w 1312941"/>
              <a:gd name="connsiteY7" fmla="*/ 832452 h 832452"/>
              <a:gd name="connsiteX0" fmla="*/ 682950 w 1314904"/>
              <a:gd name="connsiteY0" fmla="*/ 830411 h 830411"/>
              <a:gd name="connsiteX1" fmla="*/ 875355 w 1314904"/>
              <a:gd name="connsiteY1" fmla="*/ 760497 h 830411"/>
              <a:gd name="connsiteX2" fmla="*/ 1234161 w 1314904"/>
              <a:gd name="connsiteY2" fmla="*/ 587714 h 830411"/>
              <a:gd name="connsiteX3" fmla="*/ 1250576 w 1314904"/>
              <a:gd name="connsiteY3" fmla="*/ 139190 h 830411"/>
              <a:gd name="connsiteX4" fmla="*/ 511114 w 1314904"/>
              <a:gd name="connsiteY4" fmla="*/ 9016 h 830411"/>
              <a:gd name="connsiteX5" fmla="*/ 18404 w 1314904"/>
              <a:gd name="connsiteY5" fmla="*/ 551448 h 830411"/>
              <a:gd name="connsiteX6" fmla="*/ 599987 w 1314904"/>
              <a:gd name="connsiteY6" fmla="*/ 694584 h 830411"/>
              <a:gd name="connsiteX7" fmla="*/ 682950 w 1314904"/>
              <a:gd name="connsiteY7" fmla="*/ 830411 h 830411"/>
              <a:gd name="connsiteX0" fmla="*/ 683968 w 1317367"/>
              <a:gd name="connsiteY0" fmla="*/ 798885 h 798885"/>
              <a:gd name="connsiteX1" fmla="*/ 876373 w 1317367"/>
              <a:gd name="connsiteY1" fmla="*/ 728971 h 798885"/>
              <a:gd name="connsiteX2" fmla="*/ 1235179 w 1317367"/>
              <a:gd name="connsiteY2" fmla="*/ 556188 h 798885"/>
              <a:gd name="connsiteX3" fmla="*/ 1251594 w 1317367"/>
              <a:gd name="connsiteY3" fmla="*/ 107664 h 798885"/>
              <a:gd name="connsiteX4" fmla="*/ 492226 w 1317367"/>
              <a:gd name="connsiteY4" fmla="*/ 12344 h 798885"/>
              <a:gd name="connsiteX5" fmla="*/ 19422 w 1317367"/>
              <a:gd name="connsiteY5" fmla="*/ 519922 h 798885"/>
              <a:gd name="connsiteX6" fmla="*/ 601005 w 1317367"/>
              <a:gd name="connsiteY6" fmla="*/ 663058 h 798885"/>
              <a:gd name="connsiteX7" fmla="*/ 683968 w 1317367"/>
              <a:gd name="connsiteY7" fmla="*/ 798885 h 798885"/>
              <a:gd name="connsiteX0" fmla="*/ 686384 w 1319783"/>
              <a:gd name="connsiteY0" fmla="*/ 802389 h 802389"/>
              <a:gd name="connsiteX1" fmla="*/ 878789 w 1319783"/>
              <a:gd name="connsiteY1" fmla="*/ 732475 h 802389"/>
              <a:gd name="connsiteX2" fmla="*/ 1237595 w 1319783"/>
              <a:gd name="connsiteY2" fmla="*/ 559692 h 802389"/>
              <a:gd name="connsiteX3" fmla="*/ 1254010 w 1319783"/>
              <a:gd name="connsiteY3" fmla="*/ 111168 h 802389"/>
              <a:gd name="connsiteX4" fmla="*/ 494642 w 1319783"/>
              <a:gd name="connsiteY4" fmla="*/ 15848 h 802389"/>
              <a:gd name="connsiteX5" fmla="*/ 21838 w 1319783"/>
              <a:gd name="connsiteY5" fmla="*/ 523426 h 802389"/>
              <a:gd name="connsiteX6" fmla="*/ 603421 w 1319783"/>
              <a:gd name="connsiteY6" fmla="*/ 666562 h 802389"/>
              <a:gd name="connsiteX7" fmla="*/ 686384 w 1319783"/>
              <a:gd name="connsiteY7" fmla="*/ 802389 h 802389"/>
              <a:gd name="connsiteX0" fmla="*/ 702121 w 1335520"/>
              <a:gd name="connsiteY0" fmla="*/ 811669 h 811669"/>
              <a:gd name="connsiteX1" fmla="*/ 894526 w 1335520"/>
              <a:gd name="connsiteY1" fmla="*/ 741755 h 811669"/>
              <a:gd name="connsiteX2" fmla="*/ 1253332 w 1335520"/>
              <a:gd name="connsiteY2" fmla="*/ 568972 h 811669"/>
              <a:gd name="connsiteX3" fmla="*/ 1269747 w 1335520"/>
              <a:gd name="connsiteY3" fmla="*/ 120448 h 811669"/>
              <a:gd name="connsiteX4" fmla="*/ 510379 w 1335520"/>
              <a:gd name="connsiteY4" fmla="*/ 25128 h 811669"/>
              <a:gd name="connsiteX5" fmla="*/ 14706 w 1335520"/>
              <a:gd name="connsiteY5" fmla="*/ 506178 h 811669"/>
              <a:gd name="connsiteX6" fmla="*/ 619158 w 1335520"/>
              <a:gd name="connsiteY6" fmla="*/ 675842 h 811669"/>
              <a:gd name="connsiteX7" fmla="*/ 702121 w 1335520"/>
              <a:gd name="connsiteY7" fmla="*/ 811669 h 811669"/>
              <a:gd name="connsiteX0" fmla="*/ 706485 w 1339884"/>
              <a:gd name="connsiteY0" fmla="*/ 811669 h 811669"/>
              <a:gd name="connsiteX1" fmla="*/ 898890 w 1339884"/>
              <a:gd name="connsiteY1" fmla="*/ 741755 h 811669"/>
              <a:gd name="connsiteX2" fmla="*/ 1257696 w 1339884"/>
              <a:gd name="connsiteY2" fmla="*/ 568972 h 811669"/>
              <a:gd name="connsiteX3" fmla="*/ 1274111 w 1339884"/>
              <a:gd name="connsiteY3" fmla="*/ 120448 h 811669"/>
              <a:gd name="connsiteX4" fmla="*/ 514743 w 1339884"/>
              <a:gd name="connsiteY4" fmla="*/ 25128 h 811669"/>
              <a:gd name="connsiteX5" fmla="*/ 19070 w 1339884"/>
              <a:gd name="connsiteY5" fmla="*/ 506178 h 811669"/>
              <a:gd name="connsiteX6" fmla="*/ 623522 w 1339884"/>
              <a:gd name="connsiteY6" fmla="*/ 675842 h 811669"/>
              <a:gd name="connsiteX7" fmla="*/ 706485 w 1339884"/>
              <a:gd name="connsiteY7" fmla="*/ 811669 h 811669"/>
              <a:gd name="connsiteX0" fmla="*/ 706273 w 1339672"/>
              <a:gd name="connsiteY0" fmla="*/ 799317 h 799317"/>
              <a:gd name="connsiteX1" fmla="*/ 898678 w 1339672"/>
              <a:gd name="connsiteY1" fmla="*/ 729403 h 799317"/>
              <a:gd name="connsiteX2" fmla="*/ 1257484 w 1339672"/>
              <a:gd name="connsiteY2" fmla="*/ 556620 h 799317"/>
              <a:gd name="connsiteX3" fmla="*/ 1273899 w 1339672"/>
              <a:gd name="connsiteY3" fmla="*/ 108096 h 799317"/>
              <a:gd name="connsiteX4" fmla="*/ 514531 w 1339672"/>
              <a:gd name="connsiteY4" fmla="*/ 12776 h 799317"/>
              <a:gd name="connsiteX5" fmla="*/ 18858 w 1339672"/>
              <a:gd name="connsiteY5" fmla="*/ 493826 h 799317"/>
              <a:gd name="connsiteX6" fmla="*/ 623310 w 1339672"/>
              <a:gd name="connsiteY6" fmla="*/ 663490 h 799317"/>
              <a:gd name="connsiteX7" fmla="*/ 706273 w 1339672"/>
              <a:gd name="connsiteY7" fmla="*/ 799317 h 79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672" h="799317">
                <a:moveTo>
                  <a:pt x="706273" y="799317"/>
                </a:moveTo>
                <a:cubicBezTo>
                  <a:pt x="789712" y="787887"/>
                  <a:pt x="857339" y="727879"/>
                  <a:pt x="898678" y="729403"/>
                </a:cubicBezTo>
                <a:cubicBezTo>
                  <a:pt x="967829" y="732070"/>
                  <a:pt x="1194947" y="660171"/>
                  <a:pt x="1257484" y="556620"/>
                </a:cubicBezTo>
                <a:cubicBezTo>
                  <a:pt x="1320021" y="453069"/>
                  <a:pt x="1397724" y="198737"/>
                  <a:pt x="1273899" y="108096"/>
                </a:cubicBezTo>
                <a:cubicBezTo>
                  <a:pt x="1150074" y="17455"/>
                  <a:pt x="717904" y="-22581"/>
                  <a:pt x="514531" y="12776"/>
                </a:cubicBezTo>
                <a:cubicBezTo>
                  <a:pt x="311158" y="48133"/>
                  <a:pt x="-91680" y="17349"/>
                  <a:pt x="18858" y="493826"/>
                </a:cubicBezTo>
                <a:cubicBezTo>
                  <a:pt x="48481" y="635749"/>
                  <a:pt x="581495" y="654822"/>
                  <a:pt x="623310" y="663490"/>
                </a:cubicBezTo>
                <a:cubicBezTo>
                  <a:pt x="804761" y="700161"/>
                  <a:pt x="706273" y="799317"/>
                  <a:pt x="706273" y="79931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94C13F4-D57C-A670-5D42-0E39ED9FA1C1}"/>
              </a:ext>
            </a:extLst>
          </p:cNvPr>
          <p:cNvSpPr>
            <a:spLocks noGrp="1"/>
          </p:cNvSpPr>
          <p:nvPr>
            <p:ph type="title"/>
          </p:nvPr>
        </p:nvSpPr>
        <p:spPr>
          <a:xfrm>
            <a:off x="4272282" y="860609"/>
            <a:ext cx="4621687" cy="1258293"/>
          </a:xfrm>
        </p:spPr>
        <p:txBody>
          <a:bodyPr>
            <a:normAutofit/>
          </a:bodyPr>
          <a:lstStyle/>
          <a:p>
            <a:pPr algn="ctr"/>
            <a:r>
              <a:rPr lang="en-MY" dirty="0">
                <a:latin typeface="Candara" panose="020E0502030303020204" pitchFamily="34" charset="0"/>
              </a:rPr>
              <a:t>CONTENTS:</a:t>
            </a:r>
            <a:endParaRPr lang="en-GB" dirty="0">
              <a:latin typeface="Candara" panose="020E0502030303020204" pitchFamily="34" charset="0"/>
            </a:endParaRPr>
          </a:p>
        </p:txBody>
      </p:sp>
      <p:sp>
        <p:nvSpPr>
          <p:cNvPr id="3" name="Content Placeholder 2">
            <a:extLst>
              <a:ext uri="{FF2B5EF4-FFF2-40B4-BE49-F238E27FC236}">
                <a16:creationId xmlns:a16="http://schemas.microsoft.com/office/drawing/2014/main" id="{F16A742D-C8A5-5744-098A-2CD6A1851AA5}"/>
              </a:ext>
            </a:extLst>
          </p:cNvPr>
          <p:cNvSpPr>
            <a:spLocks noGrp="1"/>
          </p:cNvSpPr>
          <p:nvPr>
            <p:ph idx="1"/>
          </p:nvPr>
        </p:nvSpPr>
        <p:spPr>
          <a:xfrm>
            <a:off x="6889178" y="2496380"/>
            <a:ext cx="5216921" cy="3501011"/>
          </a:xfrm>
        </p:spPr>
        <p:txBody>
          <a:bodyPr anchor="ctr">
            <a:normAutofit lnSpcReduction="10000"/>
          </a:bodyPr>
          <a:lstStyle/>
          <a:p>
            <a:r>
              <a:rPr lang="en-MY" dirty="0">
                <a:latin typeface="Candara" panose="020E0502030303020204" pitchFamily="34" charset="0"/>
              </a:rPr>
              <a:t>Preparing the Plan:</a:t>
            </a:r>
          </a:p>
          <a:p>
            <a:pPr marL="514350" indent="-514350">
              <a:buFont typeface="+mj-lt"/>
              <a:buAutoNum type="arabicPeriod"/>
            </a:pPr>
            <a:r>
              <a:rPr lang="en-MY" sz="2800" dirty="0">
                <a:latin typeface="Candara" panose="020E0502030303020204" pitchFamily="34" charset="0"/>
              </a:rPr>
              <a:t>Understanding Planning: Definitions, Types and Strategies.</a:t>
            </a:r>
          </a:p>
          <a:p>
            <a:pPr marL="514350" indent="-514350">
              <a:buFont typeface="+mj-lt"/>
              <a:buAutoNum type="arabicPeriod"/>
            </a:pPr>
            <a:r>
              <a:rPr lang="en-MY" sz="2800" dirty="0">
                <a:latin typeface="Candara" panose="020E0502030303020204" pitchFamily="34" charset="0"/>
              </a:rPr>
              <a:t>Gathering user data.</a:t>
            </a:r>
          </a:p>
          <a:p>
            <a:pPr marL="514350" indent="-514350">
              <a:buFont typeface="+mj-lt"/>
              <a:buAutoNum type="arabicPeriod"/>
            </a:pPr>
            <a:r>
              <a:rPr lang="en-MY" sz="2800" dirty="0">
                <a:latin typeface="Candara" panose="020E0502030303020204" pitchFamily="34" charset="0"/>
              </a:rPr>
              <a:t>Outlining strategies.</a:t>
            </a:r>
          </a:p>
          <a:p>
            <a:pPr marL="514350" indent="-514350">
              <a:buFont typeface="+mj-lt"/>
              <a:buAutoNum type="arabicPeriod"/>
            </a:pPr>
            <a:r>
              <a:rPr lang="en-MY" sz="2800" dirty="0">
                <a:latin typeface="Candara" panose="020E0502030303020204" pitchFamily="34" charset="0"/>
              </a:rPr>
              <a:t>Estimated budget.</a:t>
            </a:r>
            <a:endParaRPr lang="en-GB" sz="2800" dirty="0">
              <a:latin typeface="Candara" panose="020E0502030303020204" pitchFamily="34" charset="0"/>
            </a:endParaRPr>
          </a:p>
        </p:txBody>
      </p:sp>
    </p:spTree>
    <p:extLst>
      <p:ext uri="{BB962C8B-B14F-4D97-AF65-F5344CB8AC3E}">
        <p14:creationId xmlns:p14="http://schemas.microsoft.com/office/powerpoint/2010/main" val="18226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635395" y="451446"/>
            <a:ext cx="5827058" cy="5731519"/>
          </a:xfrm>
        </p:spPr>
        <p:txBody>
          <a:bodyPr>
            <a:normAutofit/>
          </a:bodyPr>
          <a:lstStyle/>
          <a:p>
            <a:pPr marL="144000" algn="just"/>
            <a:r>
              <a:rPr lang="en-US" sz="2800" dirty="0">
                <a:latin typeface="Candara" panose="020E0502030303020204" pitchFamily="34" charset="0"/>
              </a:rPr>
              <a:t>Definition:</a:t>
            </a:r>
            <a:br>
              <a:rPr lang="en-US" sz="2800" dirty="0">
                <a:latin typeface="Candara" panose="020E0502030303020204" pitchFamily="34" charset="0"/>
              </a:rPr>
            </a:br>
            <a:br>
              <a:rPr lang="en-US" sz="2800" dirty="0">
                <a:latin typeface="Candara" panose="020E0502030303020204" pitchFamily="34" charset="0"/>
              </a:rPr>
            </a:br>
            <a:r>
              <a:rPr lang="en-US" sz="2800" b="0" dirty="0">
                <a:latin typeface="Candara" panose="020E0502030303020204" pitchFamily="34" charset="0"/>
              </a:rPr>
              <a:t>This isn't just about major crises and natural disasters. It can also prepare plans for more commonplace problems, such as the loss of data, staff, customers, or business relationships. That's why it's important to make contingency planning a routine part of the way you work.</a:t>
            </a:r>
            <a:endParaRPr lang="en-GB" sz="2800" b="0" dirty="0">
              <a:latin typeface="Candara" panose="020E0502030303020204" pitchFamily="34" charset="0"/>
            </a:endParaRPr>
          </a:p>
        </p:txBody>
      </p:sp>
      <p:graphicFrame>
        <p:nvGraphicFramePr>
          <p:cNvPr id="5" name="Content Placeholder 2">
            <a:extLst>
              <a:ext uri="{FF2B5EF4-FFF2-40B4-BE49-F238E27FC236}">
                <a16:creationId xmlns:a16="http://schemas.microsoft.com/office/drawing/2014/main" id="{F212F9D6-C1FB-5895-4685-792480716E75}"/>
              </a:ext>
            </a:extLst>
          </p:cNvPr>
          <p:cNvGraphicFramePr>
            <a:graphicFrameLocks/>
          </p:cNvGraphicFramePr>
          <p:nvPr>
            <p:extLst>
              <p:ext uri="{D42A27DB-BD31-4B8C-83A1-F6EECF244321}">
                <p14:modId xmlns:p14="http://schemas.microsoft.com/office/powerpoint/2010/main" val="702360806"/>
              </p:ext>
            </p:extLst>
          </p:nvPr>
        </p:nvGraphicFramePr>
        <p:xfrm>
          <a:off x="6461446" y="604169"/>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tar: 5 Points 1">
            <a:extLst>
              <a:ext uri="{FF2B5EF4-FFF2-40B4-BE49-F238E27FC236}">
                <a16:creationId xmlns:a16="http://schemas.microsoft.com/office/drawing/2014/main" id="{3E4DB101-F132-EC09-0868-BA8D64D63A59}"/>
              </a:ext>
            </a:extLst>
          </p:cNvPr>
          <p:cNvSpPr/>
          <p:nvPr/>
        </p:nvSpPr>
        <p:spPr>
          <a:xfrm>
            <a:off x="11492753" y="290293"/>
            <a:ext cx="387483" cy="3908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9780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289185" y="841390"/>
            <a:ext cx="1630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ONE</a:t>
            </a:r>
            <a:endParaRPr lang="en-US" altLang="en-US" sz="2400" b="1" dirty="0">
              <a:latin typeface="Candara" panose="020E0502030303020204" pitchFamily="34" charset="0"/>
            </a:endParaRP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289185" y="1669987"/>
            <a:ext cx="3820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1. DEVELOP STRATEGIES</a:t>
            </a:r>
            <a:endParaRPr lang="en-US" altLang="en-US" sz="2400" b="1" dirty="0">
              <a:latin typeface="Candara" panose="020E0502030303020204" pitchFamily="34" charset="0"/>
            </a:endParaRP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5684613" y="2985655"/>
            <a:ext cx="6069411"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US" altLang="en-US" sz="2400" kern="1200" dirty="0">
                <a:solidFill>
                  <a:schemeClr val="tx1"/>
                </a:solidFill>
                <a:latin typeface="Candara" panose="020E0502030303020204" pitchFamily="34" charset="0"/>
                <a:cs typeface="Andalus" pitchFamily="2" charset="0"/>
              </a:rPr>
              <a:t>  Determine purpose of event – should be</a:t>
            </a:r>
          </a:p>
          <a:p>
            <a:pPr defTabSz="640080" eaLnBrk="1" hangingPunct="1">
              <a:spcBef>
                <a:spcPct val="0"/>
              </a:spcBef>
              <a:spcAft>
                <a:spcPts val="600"/>
              </a:spcAft>
              <a:buClrTx/>
              <a:buSzTx/>
              <a:buNone/>
            </a:pPr>
            <a:r>
              <a:rPr lang="en-US" altLang="en-US" sz="2400" dirty="0">
                <a:latin typeface="Candara" panose="020E0502030303020204" pitchFamily="34" charset="0"/>
                <a:cs typeface="Andalus" pitchFamily="2" charset="0"/>
              </a:rPr>
              <a:t>         measurable.</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718130" y="3761414"/>
            <a:ext cx="5471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3.     Match selected event with purpose.</a:t>
            </a:r>
            <a:endParaRPr lang="en-US" altLang="en-US" sz="2400" dirty="0">
              <a:latin typeface="Candara" panose="020E0502030303020204" pitchFamily="34" charset="0"/>
              <a:cs typeface="Andalus" pitchFamily="2" charset="0"/>
            </a:endParaRPr>
          </a:p>
        </p:txBody>
      </p:sp>
      <p:sp>
        <p:nvSpPr>
          <p:cNvPr id="9" name="TextBox 8">
            <a:extLst>
              <a:ext uri="{FF2B5EF4-FFF2-40B4-BE49-F238E27FC236}">
                <a16:creationId xmlns:a16="http://schemas.microsoft.com/office/drawing/2014/main" id="{2459EFBD-E4E4-D563-8592-F8E38FF3C334}"/>
              </a:ext>
            </a:extLst>
          </p:cNvPr>
          <p:cNvSpPr txBox="1">
            <a:spLocks noChangeArrowheads="1"/>
          </p:cNvSpPr>
          <p:nvPr/>
        </p:nvSpPr>
        <p:spPr bwMode="auto">
          <a:xfrm>
            <a:off x="5722860" y="4205110"/>
            <a:ext cx="56105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4.     Determine special group stakeholder.</a:t>
            </a:r>
            <a:endParaRPr lang="en-US" altLang="en-US" sz="2400" dirty="0">
              <a:latin typeface="Candara" panose="020E0502030303020204" pitchFamily="34" charset="0"/>
              <a:cs typeface="Andalus" pitchFamily="2" charset="0"/>
            </a:endParaRPr>
          </a:p>
        </p:txBody>
      </p:sp>
      <p:sp>
        <p:nvSpPr>
          <p:cNvPr id="10" name="TextBox 9">
            <a:extLst>
              <a:ext uri="{FF2B5EF4-FFF2-40B4-BE49-F238E27FC236}">
                <a16:creationId xmlns:a16="http://schemas.microsoft.com/office/drawing/2014/main" id="{80404D37-F82D-F79A-6789-C08BE39B31E9}"/>
              </a:ext>
            </a:extLst>
          </p:cNvPr>
          <p:cNvSpPr txBox="1">
            <a:spLocks noChangeArrowheads="1"/>
          </p:cNvSpPr>
          <p:nvPr/>
        </p:nvSpPr>
        <p:spPr bwMode="auto">
          <a:xfrm>
            <a:off x="5753623" y="4679926"/>
            <a:ext cx="5489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5.     Ensure enough manpower supports.</a:t>
            </a:r>
            <a:endParaRPr lang="en-US" altLang="en-US" sz="2400" dirty="0">
              <a:latin typeface="Candara" panose="020E0502030303020204" pitchFamily="34" charset="0"/>
              <a:cs typeface="Andalus" pitchFamily="2" charset="0"/>
            </a:endParaRPr>
          </a:p>
        </p:txBody>
      </p:sp>
      <p:sp>
        <p:nvSpPr>
          <p:cNvPr id="11" name="TextBox 10">
            <a:extLst>
              <a:ext uri="{FF2B5EF4-FFF2-40B4-BE49-F238E27FC236}">
                <a16:creationId xmlns:a16="http://schemas.microsoft.com/office/drawing/2014/main" id="{4A9A12CE-4852-99BC-8DA8-08F7E37F315D}"/>
              </a:ext>
            </a:extLst>
          </p:cNvPr>
          <p:cNvSpPr txBox="1">
            <a:spLocks noChangeArrowheads="1"/>
          </p:cNvSpPr>
          <p:nvPr/>
        </p:nvSpPr>
        <p:spPr bwMode="auto">
          <a:xfrm>
            <a:off x="5715677" y="5113115"/>
            <a:ext cx="5224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6.     Ensure enough time for planning.</a:t>
            </a:r>
            <a:endParaRPr lang="en-US" altLang="en-US" sz="2400" dirty="0">
              <a:latin typeface="Candara" panose="020E0502030303020204" pitchFamily="34" charset="0"/>
              <a:cs typeface="Andalus" pitchFamily="2" charset="0"/>
            </a:endParaRPr>
          </a:p>
        </p:txBody>
      </p:sp>
      <p:sp>
        <p:nvSpPr>
          <p:cNvPr id="12" name="TextBox 11">
            <a:extLst>
              <a:ext uri="{FF2B5EF4-FFF2-40B4-BE49-F238E27FC236}">
                <a16:creationId xmlns:a16="http://schemas.microsoft.com/office/drawing/2014/main" id="{E2458FB5-F197-D44E-F60F-E5ADB53E4CDF}"/>
              </a:ext>
            </a:extLst>
          </p:cNvPr>
          <p:cNvSpPr txBox="1">
            <a:spLocks noChangeArrowheads="1"/>
          </p:cNvSpPr>
          <p:nvPr/>
        </p:nvSpPr>
        <p:spPr bwMode="auto">
          <a:xfrm>
            <a:off x="5747680" y="5508861"/>
            <a:ext cx="5692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7.     Find way to evaluate success of event.</a:t>
            </a: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700582" y="2189946"/>
            <a:ext cx="643863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Environmental Assessment -  Research</a:t>
            </a:r>
          </a:p>
          <a:p>
            <a:pPr defTabSz="640080" eaLnBrk="1" hangingPunct="1">
              <a:spcBef>
                <a:spcPct val="0"/>
              </a:spcBef>
              <a:spcAft>
                <a:spcPts val="600"/>
              </a:spcAft>
              <a:buClrTx/>
              <a:buSzTx/>
              <a:buNone/>
            </a:pPr>
            <a:r>
              <a:rPr lang="en-US" altLang="en-US" sz="2400" dirty="0">
                <a:latin typeface="Candara" panose="020E0502030303020204" pitchFamily="34" charset="0"/>
                <a:cs typeface="Andalus" pitchFamily="2" charset="0"/>
              </a:rPr>
              <a:t>        and Analysis.</a:t>
            </a:r>
          </a:p>
        </p:txBody>
      </p:sp>
      <p:sp>
        <p:nvSpPr>
          <p:cNvPr id="5" name="Oval 33">
            <a:extLst>
              <a:ext uri="{FF2B5EF4-FFF2-40B4-BE49-F238E27FC236}">
                <a16:creationId xmlns:a16="http://schemas.microsoft.com/office/drawing/2014/main" id="{495D98C2-51B0-38A7-528F-77C3DF3E5FAA}"/>
              </a:ext>
            </a:extLst>
          </p:cNvPr>
          <p:cNvSpPr/>
          <p:nvPr/>
        </p:nvSpPr>
        <p:spPr>
          <a:xfrm>
            <a:off x="2016333" y="2527837"/>
            <a:ext cx="1739890" cy="173989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2700" dirty="0"/>
          </a:p>
        </p:txBody>
      </p:sp>
      <p:sp>
        <p:nvSpPr>
          <p:cNvPr id="14" name="Freeform: Shape 34">
            <a:extLst>
              <a:ext uri="{FF2B5EF4-FFF2-40B4-BE49-F238E27FC236}">
                <a16:creationId xmlns:a16="http://schemas.microsoft.com/office/drawing/2014/main" id="{B4AB2F18-D333-8E18-2BC5-AFBC3B0B4906}"/>
              </a:ext>
            </a:extLst>
          </p:cNvPr>
          <p:cNvSpPr/>
          <p:nvPr/>
        </p:nvSpPr>
        <p:spPr>
          <a:xfrm>
            <a:off x="1502703" y="1994053"/>
            <a:ext cx="2324899" cy="2328142"/>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7766238-D7B8-FCCB-B0DA-F06EF744A96D}"/>
              </a:ext>
            </a:extLst>
          </p:cNvPr>
          <p:cNvSpPr txBox="1"/>
          <p:nvPr/>
        </p:nvSpPr>
        <p:spPr>
          <a:xfrm>
            <a:off x="1667584" y="2520666"/>
            <a:ext cx="1739890" cy="1384995"/>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 </a:t>
            </a:r>
          </a:p>
          <a:p>
            <a:r>
              <a:rPr lang="en-US" altLang="ko-KR" sz="1200" dirty="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16" name="TextBox 15">
            <a:extLst>
              <a:ext uri="{FF2B5EF4-FFF2-40B4-BE49-F238E27FC236}">
                <a16:creationId xmlns:a16="http://schemas.microsoft.com/office/drawing/2014/main" id="{4C162225-42CF-BF81-140D-DBD7C7DA25D9}"/>
              </a:ext>
            </a:extLst>
          </p:cNvPr>
          <p:cNvSpPr txBox="1"/>
          <p:nvPr/>
        </p:nvSpPr>
        <p:spPr>
          <a:xfrm>
            <a:off x="2991014" y="3429000"/>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01</a:t>
            </a:r>
            <a:endParaRPr lang="ko-KR" altLang="en-US" sz="2800" b="1" dirty="0">
              <a:solidFill>
                <a:schemeClr val="bg1"/>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C2E766EF-FEEA-713D-F4BA-04D318620394}"/>
              </a:ext>
            </a:extLst>
          </p:cNvPr>
          <p:cNvPicPr>
            <a:picLocks noChangeAspect="1"/>
          </p:cNvPicPr>
          <p:nvPr/>
        </p:nvPicPr>
        <p:blipFill>
          <a:blip r:embed="rId2"/>
          <a:stretch>
            <a:fillRect/>
          </a:stretch>
        </p:blipFill>
        <p:spPr>
          <a:xfrm>
            <a:off x="3235012" y="2499198"/>
            <a:ext cx="317019" cy="317019"/>
          </a:xfrm>
          <a:prstGeom prst="rect">
            <a:avLst/>
          </a:prstGeom>
          <a:solidFill>
            <a:schemeClr val="accent6">
              <a:lumMod val="75000"/>
            </a:schemeClr>
          </a:solid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lide(fromBottom)">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Bottom)">
                                      <p:cBhvr>
                                        <p:cTn id="29" dur="5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Horizontal)">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edge">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amond(in)">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289185" y="841390"/>
            <a:ext cx="1630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TWO</a:t>
            </a:r>
            <a:endParaRPr lang="en-US" altLang="en-US" sz="2400" b="1" dirty="0">
              <a:latin typeface="Candara" panose="020E0502030303020204" pitchFamily="34" charset="0"/>
            </a:endParaRP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289185" y="1669987"/>
            <a:ext cx="382004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2. DEVELOP A CHECKLIST</a:t>
            </a:r>
          </a:p>
          <a:p>
            <a:pPr defTabSz="640080" eaLnBrk="1" hangingPunct="1">
              <a:spcBef>
                <a:spcPct val="0"/>
              </a:spcBef>
              <a:spcAft>
                <a:spcPts val="600"/>
              </a:spcAft>
              <a:buClrTx/>
              <a:buSzTx/>
              <a:buNone/>
            </a:pPr>
            <a:endParaRPr lang="en-US" altLang="en-US" sz="2400" b="1" dirty="0">
              <a:latin typeface="Candara" panose="020E0502030303020204" pitchFamily="34" charset="0"/>
            </a:endParaRP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732933" y="3252286"/>
            <a:ext cx="61847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A time line would be helpful.  </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Example: Gantt Chart </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700582" y="2189946"/>
            <a:ext cx="64386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MY" altLang="en-US" sz="2400" dirty="0">
                <a:latin typeface="Candara" panose="020E0502030303020204" pitchFamily="34" charset="0"/>
                <a:cs typeface="Andalus" pitchFamily="2" charset="0"/>
              </a:rPr>
              <a:t> Create a step-by-step guide to organize and execute an event</a:t>
            </a:r>
            <a:r>
              <a:rPr lang="en-US" altLang="en-US" sz="2400" dirty="0">
                <a:latin typeface="Candara" panose="020E0502030303020204" pitchFamily="34" charset="0"/>
                <a:cs typeface="Andalus" pitchFamily="2" charset="0"/>
              </a:rPr>
              <a:t>.</a:t>
            </a:r>
          </a:p>
        </p:txBody>
      </p:sp>
      <p:sp>
        <p:nvSpPr>
          <p:cNvPr id="5" name="Oval 33">
            <a:extLst>
              <a:ext uri="{FF2B5EF4-FFF2-40B4-BE49-F238E27FC236}">
                <a16:creationId xmlns:a16="http://schemas.microsoft.com/office/drawing/2014/main" id="{2A728C27-B4D8-F071-49C3-CDE568643255}"/>
              </a:ext>
            </a:extLst>
          </p:cNvPr>
          <p:cNvSpPr/>
          <p:nvPr/>
        </p:nvSpPr>
        <p:spPr>
          <a:xfrm>
            <a:off x="2016333" y="2527837"/>
            <a:ext cx="1739890" cy="1739890"/>
          </a:xfrm>
          <a:prstGeom prst="ellipse">
            <a:avLst/>
          </a:prstGeom>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700" dirty="0"/>
          </a:p>
        </p:txBody>
      </p:sp>
      <p:sp>
        <p:nvSpPr>
          <p:cNvPr id="14" name="Freeform: Shape 34">
            <a:extLst>
              <a:ext uri="{FF2B5EF4-FFF2-40B4-BE49-F238E27FC236}">
                <a16:creationId xmlns:a16="http://schemas.microsoft.com/office/drawing/2014/main" id="{90F9D21C-D268-90E1-08ED-435536450D5E}"/>
              </a:ext>
            </a:extLst>
          </p:cNvPr>
          <p:cNvSpPr/>
          <p:nvPr/>
        </p:nvSpPr>
        <p:spPr>
          <a:xfrm>
            <a:off x="1502703" y="1994053"/>
            <a:ext cx="2324899" cy="2328142"/>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5" name="TextBox 14">
            <a:extLst>
              <a:ext uri="{FF2B5EF4-FFF2-40B4-BE49-F238E27FC236}">
                <a16:creationId xmlns:a16="http://schemas.microsoft.com/office/drawing/2014/main" id="{03E5DBF4-C2E6-855C-0CAC-1610112B0481}"/>
              </a:ext>
            </a:extLst>
          </p:cNvPr>
          <p:cNvSpPr txBox="1"/>
          <p:nvPr/>
        </p:nvSpPr>
        <p:spPr>
          <a:xfrm>
            <a:off x="1667584" y="2520666"/>
            <a:ext cx="1739890" cy="1384995"/>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 </a:t>
            </a:r>
          </a:p>
          <a:p>
            <a:r>
              <a:rPr lang="en-US" altLang="ko-KR" sz="1200" dirty="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16" name="TextBox 15">
            <a:extLst>
              <a:ext uri="{FF2B5EF4-FFF2-40B4-BE49-F238E27FC236}">
                <a16:creationId xmlns:a16="http://schemas.microsoft.com/office/drawing/2014/main" id="{DBAF67EB-5424-8D8C-3B55-61791E1E1BFD}"/>
              </a:ext>
            </a:extLst>
          </p:cNvPr>
          <p:cNvSpPr txBox="1"/>
          <p:nvPr/>
        </p:nvSpPr>
        <p:spPr>
          <a:xfrm>
            <a:off x="2991014" y="3429000"/>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02</a:t>
            </a:r>
            <a:endParaRPr lang="ko-KR" altLang="en-US" sz="2800" b="1"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FC152F7-7E26-47E1-47EA-3DD84D9942CC}"/>
              </a:ext>
            </a:extLst>
          </p:cNvPr>
          <p:cNvPicPr>
            <a:picLocks noChangeAspect="1"/>
          </p:cNvPicPr>
          <p:nvPr/>
        </p:nvPicPr>
        <p:blipFill>
          <a:blip r:embed="rId2"/>
          <a:stretch>
            <a:fillRect/>
          </a:stretch>
        </p:blipFill>
        <p:spPr>
          <a:xfrm>
            <a:off x="3235012" y="2499198"/>
            <a:ext cx="317019" cy="317019"/>
          </a:xfrm>
          <a:prstGeom prst="rect">
            <a:avLst/>
          </a:prstGeom>
          <a:solidFill>
            <a:srgbClr val="FFFF00"/>
          </a:solidFill>
        </p:spPr>
      </p:pic>
    </p:spTree>
    <p:extLst>
      <p:ext uri="{BB962C8B-B14F-4D97-AF65-F5344CB8AC3E}">
        <p14:creationId xmlns:p14="http://schemas.microsoft.com/office/powerpoint/2010/main" val="17123331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amond(i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289185" y="841390"/>
            <a:ext cx="196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THREE</a:t>
            </a:r>
            <a:endParaRPr lang="en-US" altLang="en-US" sz="2400" b="1" dirty="0">
              <a:latin typeface="Candara" panose="020E0502030303020204" pitchFamily="34" charset="0"/>
            </a:endParaRP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289185" y="1669987"/>
            <a:ext cx="3820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3</a:t>
            </a:r>
            <a:r>
              <a:rPr lang="en-US" altLang="en-US" sz="2400" b="1" kern="1200" dirty="0">
                <a:solidFill>
                  <a:schemeClr val="tx1"/>
                </a:solidFill>
                <a:latin typeface="Candara" panose="020E0502030303020204" pitchFamily="34" charset="0"/>
              </a:rPr>
              <a:t>. </a:t>
            </a:r>
            <a:r>
              <a:rPr lang="en-US" altLang="en-US" sz="2400" b="1" dirty="0">
                <a:latin typeface="Candara" panose="020E0502030303020204" pitchFamily="34" charset="0"/>
              </a:rPr>
              <a:t>CREATE THE BUDGET</a:t>
            </a: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5684613" y="2985655"/>
            <a:ext cx="606941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Include pre-event expenses such as printing, postage, permits and others.</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(Example: speakers, food, supplies,</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security, transportation, lodging.)</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747680" y="5135162"/>
            <a:ext cx="5471893"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3"/>
            </a:pPr>
            <a:r>
              <a:rPr lang="en-MY" altLang="en-US" sz="2400" dirty="0">
                <a:latin typeface="Candara" panose="020E0502030303020204" pitchFamily="34" charset="0"/>
                <a:cs typeface="Andalus" pitchFamily="2" charset="0"/>
              </a:rPr>
              <a:t>Include also revenue opportunities </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(if any)</a:t>
            </a:r>
          </a:p>
          <a:p>
            <a:pPr defTabSz="640080" eaLnBrk="1" hangingPunct="1">
              <a:spcBef>
                <a:spcPct val="0"/>
              </a:spcBef>
              <a:spcAft>
                <a:spcPts val="600"/>
              </a:spcAft>
              <a:buClrTx/>
              <a:buSzTx/>
              <a:buNone/>
            </a:pPr>
            <a:r>
              <a:rPr lang="en-US" altLang="en-US" sz="2400" kern="1200" dirty="0">
                <a:solidFill>
                  <a:schemeClr val="tx1"/>
                </a:solidFill>
                <a:latin typeface="Candara" panose="020E0502030303020204" pitchFamily="34" charset="0"/>
                <a:cs typeface="Andalus" pitchFamily="2" charset="0"/>
              </a:rPr>
              <a:t>.</a:t>
            </a: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700582" y="2189946"/>
            <a:ext cx="6438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a:t>
            </a:r>
            <a:r>
              <a:rPr lang="en-MY" altLang="en-US" sz="2400" dirty="0">
                <a:latin typeface="Candara" panose="020E0502030303020204" pitchFamily="34" charset="0"/>
                <a:cs typeface="Andalus" pitchFamily="2" charset="0"/>
              </a:rPr>
              <a:t>Should be specific – the usage or purpose</a:t>
            </a:r>
            <a:r>
              <a:rPr lang="en-US" altLang="en-US" sz="2400" dirty="0">
                <a:latin typeface="Candara" panose="020E0502030303020204" pitchFamily="34" charset="0"/>
                <a:cs typeface="Andalus" pitchFamily="2" charset="0"/>
              </a:rPr>
              <a:t>.</a:t>
            </a:r>
          </a:p>
        </p:txBody>
      </p:sp>
      <p:sp>
        <p:nvSpPr>
          <p:cNvPr id="5" name="Oval 33">
            <a:extLst>
              <a:ext uri="{FF2B5EF4-FFF2-40B4-BE49-F238E27FC236}">
                <a16:creationId xmlns:a16="http://schemas.microsoft.com/office/drawing/2014/main" id="{7001B038-ED2A-AD1A-A434-A3CF20E75345}"/>
              </a:ext>
            </a:extLst>
          </p:cNvPr>
          <p:cNvSpPr/>
          <p:nvPr/>
        </p:nvSpPr>
        <p:spPr>
          <a:xfrm>
            <a:off x="2016333" y="2527837"/>
            <a:ext cx="1739890" cy="173989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700" dirty="0"/>
          </a:p>
        </p:txBody>
      </p:sp>
      <p:sp>
        <p:nvSpPr>
          <p:cNvPr id="14" name="Freeform: Shape 34">
            <a:extLst>
              <a:ext uri="{FF2B5EF4-FFF2-40B4-BE49-F238E27FC236}">
                <a16:creationId xmlns:a16="http://schemas.microsoft.com/office/drawing/2014/main" id="{ED89C0CA-0FDC-C12A-AA4F-C1D157A25EF3}"/>
              </a:ext>
            </a:extLst>
          </p:cNvPr>
          <p:cNvSpPr/>
          <p:nvPr/>
        </p:nvSpPr>
        <p:spPr>
          <a:xfrm>
            <a:off x="1502703" y="1994053"/>
            <a:ext cx="2324899" cy="2328142"/>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5" name="TextBox 14">
            <a:extLst>
              <a:ext uri="{FF2B5EF4-FFF2-40B4-BE49-F238E27FC236}">
                <a16:creationId xmlns:a16="http://schemas.microsoft.com/office/drawing/2014/main" id="{71C6BAA6-0E68-C946-D723-2BB65E1EE9EC}"/>
              </a:ext>
            </a:extLst>
          </p:cNvPr>
          <p:cNvSpPr txBox="1"/>
          <p:nvPr/>
        </p:nvSpPr>
        <p:spPr>
          <a:xfrm>
            <a:off x="1667584" y="2520666"/>
            <a:ext cx="1739890" cy="1384995"/>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 </a:t>
            </a:r>
          </a:p>
          <a:p>
            <a:r>
              <a:rPr lang="en-US" altLang="ko-KR" sz="1200" dirty="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16" name="TextBox 15">
            <a:extLst>
              <a:ext uri="{FF2B5EF4-FFF2-40B4-BE49-F238E27FC236}">
                <a16:creationId xmlns:a16="http://schemas.microsoft.com/office/drawing/2014/main" id="{6708C114-2CC3-CCCF-FFAC-2221E29C0E69}"/>
              </a:ext>
            </a:extLst>
          </p:cNvPr>
          <p:cNvSpPr txBox="1"/>
          <p:nvPr/>
        </p:nvSpPr>
        <p:spPr>
          <a:xfrm>
            <a:off x="2991014" y="3429000"/>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03</a:t>
            </a:r>
            <a:endParaRPr lang="ko-KR" altLang="en-US" sz="2800" b="1"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1A5B1CA0-E766-6C69-8040-7A068AD82394}"/>
              </a:ext>
            </a:extLst>
          </p:cNvPr>
          <p:cNvPicPr>
            <a:picLocks noChangeAspect="1"/>
          </p:cNvPicPr>
          <p:nvPr/>
        </p:nvPicPr>
        <p:blipFill>
          <a:blip r:embed="rId2"/>
          <a:stretch>
            <a:fillRect/>
          </a:stretch>
        </p:blipFill>
        <p:spPr>
          <a:xfrm>
            <a:off x="3229164" y="2661550"/>
            <a:ext cx="329213" cy="304826"/>
          </a:xfrm>
          <a:prstGeom prst="rect">
            <a:avLst/>
          </a:prstGeom>
        </p:spPr>
      </p:pic>
    </p:spTree>
    <p:extLst>
      <p:ext uri="{BB962C8B-B14F-4D97-AF65-F5344CB8AC3E}">
        <p14:creationId xmlns:p14="http://schemas.microsoft.com/office/powerpoint/2010/main" val="235387664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289185" y="841390"/>
            <a:ext cx="196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a:t>
            </a:r>
            <a:r>
              <a:rPr lang="en-US" altLang="en-US" sz="2400" b="1" dirty="0">
                <a:latin typeface="Candara" panose="020E0502030303020204" pitchFamily="34" charset="0"/>
              </a:rPr>
              <a:t>FOUR</a:t>
            </a: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289185" y="1669987"/>
            <a:ext cx="564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4</a:t>
            </a:r>
            <a:r>
              <a:rPr lang="en-US" altLang="en-US" sz="2400" b="1" kern="1200" dirty="0">
                <a:solidFill>
                  <a:schemeClr val="tx1"/>
                </a:solidFill>
                <a:latin typeface="Candara" panose="020E0502030303020204" pitchFamily="34" charset="0"/>
              </a:rPr>
              <a:t>. </a:t>
            </a:r>
            <a:r>
              <a:rPr lang="en-MY" altLang="en-US" sz="2400" b="1" dirty="0">
                <a:latin typeface="Candara" panose="020E0502030303020204" pitchFamily="34" charset="0"/>
              </a:rPr>
              <a:t>LOOK FOR SPONSOR OR PARTNERS</a:t>
            </a:r>
            <a:endParaRPr lang="en-US" altLang="en-US" sz="2400" b="1" dirty="0">
              <a:latin typeface="Candara" panose="020E0502030303020204" pitchFamily="34" charset="0"/>
            </a:endParaRP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5684613" y="2985655"/>
            <a:ext cx="6069411"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Normally business / corporations.</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700582" y="3544172"/>
            <a:ext cx="5471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3"/>
            </a:pPr>
            <a:r>
              <a:rPr lang="en-MY" altLang="en-US" sz="2400" dirty="0">
                <a:latin typeface="Candara" panose="020E0502030303020204" pitchFamily="34" charset="0"/>
                <a:cs typeface="Andalus" pitchFamily="2" charset="0"/>
              </a:rPr>
              <a:t>Consider  also compatibility  issue</a:t>
            </a:r>
            <a:r>
              <a:rPr lang="en-US" altLang="en-US" sz="2400" kern="1200" dirty="0">
                <a:solidFill>
                  <a:schemeClr val="tx1"/>
                </a:solidFill>
                <a:latin typeface="Candara" panose="020E0502030303020204" pitchFamily="34" charset="0"/>
                <a:cs typeface="Andalus" pitchFamily="2" charset="0"/>
              </a:rPr>
              <a:t>.</a:t>
            </a: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700582" y="2189946"/>
            <a:ext cx="643863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a:t>
            </a:r>
            <a:r>
              <a:rPr lang="en-MY" altLang="en-US" sz="2400" dirty="0">
                <a:latin typeface="Candara" panose="020E0502030303020204" pitchFamily="34" charset="0"/>
                <a:cs typeface="Andalus" pitchFamily="2" charset="0"/>
              </a:rPr>
              <a:t>Consideration to win-win situation with sponsors.</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4" name="Oval 33">
            <a:extLst>
              <a:ext uri="{FF2B5EF4-FFF2-40B4-BE49-F238E27FC236}">
                <a16:creationId xmlns:a16="http://schemas.microsoft.com/office/drawing/2014/main" id="{C0EC9F0B-56CD-8593-2898-805E83D27470}"/>
              </a:ext>
            </a:extLst>
          </p:cNvPr>
          <p:cNvSpPr/>
          <p:nvPr/>
        </p:nvSpPr>
        <p:spPr>
          <a:xfrm>
            <a:off x="2016333" y="2537776"/>
            <a:ext cx="1739890" cy="173989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2700"/>
          </a:p>
        </p:txBody>
      </p:sp>
      <p:sp>
        <p:nvSpPr>
          <p:cNvPr id="15" name="Freeform: Shape 34">
            <a:extLst>
              <a:ext uri="{FF2B5EF4-FFF2-40B4-BE49-F238E27FC236}">
                <a16:creationId xmlns:a16="http://schemas.microsoft.com/office/drawing/2014/main" id="{3770E615-0B95-511E-CF1A-8840C988EBA4}"/>
              </a:ext>
            </a:extLst>
          </p:cNvPr>
          <p:cNvSpPr/>
          <p:nvPr/>
        </p:nvSpPr>
        <p:spPr>
          <a:xfrm>
            <a:off x="1502703" y="1994053"/>
            <a:ext cx="2324899" cy="2328142"/>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7" name="TextBox 16">
            <a:extLst>
              <a:ext uri="{FF2B5EF4-FFF2-40B4-BE49-F238E27FC236}">
                <a16:creationId xmlns:a16="http://schemas.microsoft.com/office/drawing/2014/main" id="{509011A3-2CC8-E12C-3330-4CF1AB36AF8B}"/>
              </a:ext>
            </a:extLst>
          </p:cNvPr>
          <p:cNvSpPr txBox="1"/>
          <p:nvPr/>
        </p:nvSpPr>
        <p:spPr>
          <a:xfrm>
            <a:off x="1667584" y="2520666"/>
            <a:ext cx="1739890" cy="1384995"/>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 </a:t>
            </a:r>
          </a:p>
          <a:p>
            <a:r>
              <a:rPr lang="en-US" altLang="ko-KR" sz="1200" dirty="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19" name="TextBox 18">
            <a:extLst>
              <a:ext uri="{FF2B5EF4-FFF2-40B4-BE49-F238E27FC236}">
                <a16:creationId xmlns:a16="http://schemas.microsoft.com/office/drawing/2014/main" id="{3C161FD9-75BE-33FE-0795-6197539AD16B}"/>
              </a:ext>
            </a:extLst>
          </p:cNvPr>
          <p:cNvSpPr txBox="1"/>
          <p:nvPr/>
        </p:nvSpPr>
        <p:spPr>
          <a:xfrm>
            <a:off x="2970233" y="3402433"/>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04</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20" name="Frame 17">
            <a:extLst>
              <a:ext uri="{FF2B5EF4-FFF2-40B4-BE49-F238E27FC236}">
                <a16:creationId xmlns:a16="http://schemas.microsoft.com/office/drawing/2014/main" id="{D9B2AD78-74AB-A17F-9B4A-8227826B4FFD}"/>
              </a:ext>
            </a:extLst>
          </p:cNvPr>
          <p:cNvSpPr/>
          <p:nvPr/>
        </p:nvSpPr>
        <p:spPr>
          <a:xfrm>
            <a:off x="3157619" y="2611715"/>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269103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040687" y="497302"/>
            <a:ext cx="196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a:t>
            </a:r>
            <a:r>
              <a:rPr lang="en-US" altLang="en-US" sz="2400" b="1" dirty="0">
                <a:latin typeface="Candara" panose="020E0502030303020204" pitchFamily="34" charset="0"/>
              </a:rPr>
              <a:t>FIVE</a:t>
            </a: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040687" y="1028710"/>
            <a:ext cx="564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5</a:t>
            </a:r>
            <a:r>
              <a:rPr lang="en-US" altLang="en-US" sz="2400" b="1" kern="1200" dirty="0">
                <a:solidFill>
                  <a:schemeClr val="tx1"/>
                </a:solidFill>
                <a:latin typeface="Candara" panose="020E0502030303020204" pitchFamily="34" charset="0"/>
              </a:rPr>
              <a:t>. </a:t>
            </a:r>
            <a:r>
              <a:rPr lang="en-MY" altLang="en-US" sz="2400" b="1" dirty="0">
                <a:latin typeface="Candara" panose="020E0502030303020204" pitchFamily="34" charset="0"/>
              </a:rPr>
              <a:t> LOGISTIC</a:t>
            </a:r>
            <a:endParaRPr lang="en-US" altLang="en-US" sz="2400" b="1" dirty="0">
              <a:latin typeface="Candara" panose="020E0502030303020204" pitchFamily="34" charset="0"/>
            </a:endParaRP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5439338" y="2346620"/>
            <a:ext cx="6069411"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Adequate utility support – electricity, water, lighting, telephone line, LAN, etc.</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439338" y="3208394"/>
            <a:ext cx="6086677"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3"/>
            </a:pPr>
            <a:r>
              <a:rPr lang="en-MY" altLang="en-US" sz="2400" dirty="0">
                <a:latin typeface="Candara" panose="020E0502030303020204" pitchFamily="34" charset="0"/>
                <a:cs typeface="Andalus" pitchFamily="2" charset="0"/>
              </a:rPr>
              <a:t>Furniture and fittings  - table, chairs, signage, exit, entrance, information kiosk, etc.</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446568" y="1474112"/>
            <a:ext cx="643863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a:t>
            </a:r>
            <a:r>
              <a:rPr lang="en-MY" altLang="en-US" sz="2400" dirty="0">
                <a:latin typeface="Candara" panose="020E0502030303020204" pitchFamily="34" charset="0"/>
                <a:cs typeface="Andalus" pitchFamily="2" charset="0"/>
              </a:rPr>
              <a:t>Space(s) – appropriate and with minimal   obstacles. </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2" name="TextBox 1">
            <a:extLst>
              <a:ext uri="{FF2B5EF4-FFF2-40B4-BE49-F238E27FC236}">
                <a16:creationId xmlns:a16="http://schemas.microsoft.com/office/drawing/2014/main" id="{D6D740FF-4ACB-D77B-8FD1-245116AA8C28}"/>
              </a:ext>
            </a:extLst>
          </p:cNvPr>
          <p:cNvSpPr txBox="1">
            <a:spLocks noChangeArrowheads="1"/>
          </p:cNvSpPr>
          <p:nvPr/>
        </p:nvSpPr>
        <p:spPr bwMode="auto">
          <a:xfrm>
            <a:off x="5468833" y="4335712"/>
            <a:ext cx="608667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4.   Public sectors – fire department, medical.</a:t>
            </a:r>
          </a:p>
          <a:p>
            <a:pPr defTabSz="640080" eaLnBrk="1" hangingPunct="1">
              <a:spcBef>
                <a:spcPct val="0"/>
              </a:spcBef>
              <a:spcAft>
                <a:spcPts val="600"/>
              </a:spcAft>
              <a:buClrTx/>
              <a:buSzTx/>
              <a:buNone/>
            </a:pPr>
            <a:r>
              <a:rPr lang="en-US" altLang="en-US" sz="2400" dirty="0">
                <a:latin typeface="Candara" panose="020E0502030303020204" pitchFamily="34" charset="0"/>
                <a:cs typeface="Andalus" pitchFamily="2" charset="0"/>
              </a:rPr>
              <a:t> </a:t>
            </a:r>
          </a:p>
        </p:txBody>
      </p:sp>
      <p:sp>
        <p:nvSpPr>
          <p:cNvPr id="3" name="TextBox 2">
            <a:extLst>
              <a:ext uri="{FF2B5EF4-FFF2-40B4-BE49-F238E27FC236}">
                <a16:creationId xmlns:a16="http://schemas.microsoft.com/office/drawing/2014/main" id="{F9DB6528-0CB4-D127-3F44-8F13C6ED1358}"/>
              </a:ext>
            </a:extLst>
          </p:cNvPr>
          <p:cNvSpPr txBox="1">
            <a:spLocks noChangeArrowheads="1"/>
          </p:cNvSpPr>
          <p:nvPr/>
        </p:nvSpPr>
        <p:spPr bwMode="auto">
          <a:xfrm>
            <a:off x="5439338" y="4859601"/>
            <a:ext cx="694796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5"/>
            </a:pPr>
            <a:r>
              <a:rPr lang="en-MY" altLang="en-US" sz="2400" dirty="0">
                <a:latin typeface="Candara" panose="020E0502030303020204" pitchFamily="34" charset="0"/>
                <a:cs typeface="Andalus" pitchFamily="2" charset="0"/>
              </a:rPr>
              <a:t>Event schedule – made known to all</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parties involved.</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5" name="TextBox 4">
            <a:extLst>
              <a:ext uri="{FF2B5EF4-FFF2-40B4-BE49-F238E27FC236}">
                <a16:creationId xmlns:a16="http://schemas.microsoft.com/office/drawing/2014/main" id="{C06DEF74-116C-372E-F145-F9CBF5ABED63}"/>
              </a:ext>
            </a:extLst>
          </p:cNvPr>
          <p:cNvSpPr txBox="1">
            <a:spLocks noChangeArrowheads="1"/>
          </p:cNvSpPr>
          <p:nvPr/>
        </p:nvSpPr>
        <p:spPr bwMode="auto">
          <a:xfrm>
            <a:off x="5439338" y="5740396"/>
            <a:ext cx="6648277"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6.   Transportation – vehicle, parking, accessibility.</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9" name="Oval 5">
            <a:extLst>
              <a:ext uri="{FF2B5EF4-FFF2-40B4-BE49-F238E27FC236}">
                <a16:creationId xmlns:a16="http://schemas.microsoft.com/office/drawing/2014/main" id="{5AACCFD8-339F-4AC2-8707-88FFD7CDB985}"/>
              </a:ext>
            </a:extLst>
          </p:cNvPr>
          <p:cNvSpPr/>
          <p:nvPr/>
        </p:nvSpPr>
        <p:spPr>
          <a:xfrm>
            <a:off x="1621131" y="2457792"/>
            <a:ext cx="1739890" cy="173989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700"/>
          </a:p>
        </p:txBody>
      </p:sp>
      <p:sp>
        <p:nvSpPr>
          <p:cNvPr id="10" name="Freeform: Shape 8">
            <a:extLst>
              <a:ext uri="{FF2B5EF4-FFF2-40B4-BE49-F238E27FC236}">
                <a16:creationId xmlns:a16="http://schemas.microsoft.com/office/drawing/2014/main" id="{EBC1127C-62AD-889F-DC38-1555E0C312A6}"/>
              </a:ext>
            </a:extLst>
          </p:cNvPr>
          <p:cNvSpPr/>
          <p:nvPr/>
        </p:nvSpPr>
        <p:spPr>
          <a:xfrm>
            <a:off x="917419" y="1784862"/>
            <a:ext cx="2491703" cy="2491216"/>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12" name="TextBox 11">
            <a:extLst>
              <a:ext uri="{FF2B5EF4-FFF2-40B4-BE49-F238E27FC236}">
                <a16:creationId xmlns:a16="http://schemas.microsoft.com/office/drawing/2014/main" id="{17801D31-2287-BC62-0E1A-DB9180EEA20B}"/>
              </a:ext>
            </a:extLst>
          </p:cNvPr>
          <p:cNvSpPr txBox="1"/>
          <p:nvPr/>
        </p:nvSpPr>
        <p:spPr>
          <a:xfrm>
            <a:off x="1113358" y="2442593"/>
            <a:ext cx="1739890" cy="1231106"/>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a:t>
            </a:r>
            <a:r>
              <a:rPr lang="en-US" altLang="ko-KR" sz="2000" b="1" dirty="0">
                <a:latin typeface="Candara" panose="020E0502030303020204" pitchFamily="34" charset="0"/>
                <a:cs typeface="Arial" pitchFamily="34" charset="0"/>
              </a:rPr>
              <a:t> </a:t>
            </a:r>
            <a:endParaRPr lang="ko-KR" altLang="en-US" sz="2000" b="1" dirty="0">
              <a:latin typeface="Candara" panose="020E0502030303020204" pitchFamily="34" charset="0"/>
              <a:cs typeface="Arial" pitchFamily="34" charset="0"/>
            </a:endParaRPr>
          </a:p>
        </p:txBody>
      </p:sp>
      <p:sp>
        <p:nvSpPr>
          <p:cNvPr id="15" name="TextBox 14">
            <a:extLst>
              <a:ext uri="{FF2B5EF4-FFF2-40B4-BE49-F238E27FC236}">
                <a16:creationId xmlns:a16="http://schemas.microsoft.com/office/drawing/2014/main" id="{EF46FDEC-338E-3A37-983E-C6D35243E7F0}"/>
              </a:ext>
            </a:extLst>
          </p:cNvPr>
          <p:cNvSpPr txBox="1"/>
          <p:nvPr/>
        </p:nvSpPr>
        <p:spPr>
          <a:xfrm>
            <a:off x="2492512" y="3312312"/>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05</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16" name="Rectangle 9">
            <a:extLst>
              <a:ext uri="{FF2B5EF4-FFF2-40B4-BE49-F238E27FC236}">
                <a16:creationId xmlns:a16="http://schemas.microsoft.com/office/drawing/2014/main" id="{53C69186-46ED-A804-F736-C275AA3491EE}"/>
              </a:ext>
            </a:extLst>
          </p:cNvPr>
          <p:cNvSpPr/>
          <p:nvPr/>
        </p:nvSpPr>
        <p:spPr>
          <a:xfrm>
            <a:off x="2570114" y="2467171"/>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0751371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2" grpId="0"/>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5040687" y="497302"/>
            <a:ext cx="196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SIX</a:t>
            </a:r>
            <a:endParaRPr lang="en-US" altLang="en-US" sz="2400" b="1" dirty="0">
              <a:latin typeface="Candara" panose="020E0502030303020204" pitchFamily="34" charset="0"/>
            </a:endParaRP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5040687" y="953568"/>
            <a:ext cx="564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6</a:t>
            </a:r>
            <a:r>
              <a:rPr lang="en-US" altLang="en-US" sz="2400" b="1" kern="1200" dirty="0">
                <a:solidFill>
                  <a:schemeClr val="tx1"/>
                </a:solidFill>
                <a:latin typeface="Candara" panose="020E0502030303020204" pitchFamily="34" charset="0"/>
              </a:rPr>
              <a:t>. </a:t>
            </a:r>
            <a:r>
              <a:rPr lang="en-MY" altLang="en-US" sz="2400" b="1" dirty="0">
                <a:latin typeface="Candara" panose="020E0502030303020204" pitchFamily="34" charset="0"/>
              </a:rPr>
              <a:t>PLAN FOR PUBLICITY</a:t>
            </a:r>
            <a:endParaRPr lang="en-US" altLang="en-US" sz="2400" b="1" dirty="0">
              <a:latin typeface="Candara" panose="020E0502030303020204" pitchFamily="34" charset="0"/>
            </a:endParaRP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5456604" y="1905565"/>
            <a:ext cx="6069411"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Organize list of special guests or VIPs.</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5456604" y="2455398"/>
            <a:ext cx="6086677"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3"/>
            </a:pPr>
            <a:r>
              <a:rPr lang="en-MY" altLang="en-US" sz="2400" dirty="0">
                <a:latin typeface="Candara" panose="020E0502030303020204" pitchFamily="34" charset="0"/>
                <a:cs typeface="Andalus" pitchFamily="2" charset="0"/>
              </a:rPr>
              <a:t>Choose suitable media plan to effectively reaching and engaging the target audience :</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5482872" y="1398991"/>
            <a:ext cx="643863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a:t>
            </a:r>
            <a:r>
              <a:rPr lang="en-MY" altLang="en-US" sz="2400" dirty="0">
                <a:latin typeface="Candara" panose="020E0502030303020204" pitchFamily="34" charset="0"/>
                <a:cs typeface="Andalus" pitchFamily="2" charset="0"/>
              </a:rPr>
              <a:t>Consider right publicity vehicle with event.</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9" name="TextBox 8">
            <a:extLst>
              <a:ext uri="{FF2B5EF4-FFF2-40B4-BE49-F238E27FC236}">
                <a16:creationId xmlns:a16="http://schemas.microsoft.com/office/drawing/2014/main" id="{E4499170-9CCA-0A41-DBA4-2D49D09FAF7E}"/>
              </a:ext>
            </a:extLst>
          </p:cNvPr>
          <p:cNvSpPr txBox="1">
            <a:spLocks noChangeArrowheads="1"/>
          </p:cNvSpPr>
          <p:nvPr/>
        </p:nvSpPr>
        <p:spPr bwMode="auto">
          <a:xfrm>
            <a:off x="5976025" y="3602903"/>
            <a:ext cx="5836859"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print media</a:t>
            </a:r>
          </a:p>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radio</a:t>
            </a:r>
          </a:p>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website</a:t>
            </a:r>
          </a:p>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television</a:t>
            </a:r>
          </a:p>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mail</a:t>
            </a:r>
          </a:p>
          <a:p>
            <a:pPr marL="1085850" lvl="1" indent="-342900" defTabSz="640080" eaLnBrk="1" hangingPunct="1">
              <a:spcBef>
                <a:spcPct val="0"/>
              </a:spcBef>
              <a:spcAft>
                <a:spcPts val="600"/>
              </a:spcAft>
              <a:buClrTx/>
              <a:buSzTx/>
              <a:buFont typeface="+mj-lt"/>
              <a:buAutoNum type="arabicPeriod"/>
            </a:pPr>
            <a:r>
              <a:rPr lang="en-MY" altLang="en-US" sz="2000" dirty="0">
                <a:latin typeface="Candara" panose="020E0502030303020204" pitchFamily="34" charset="0"/>
                <a:cs typeface="Andalus" pitchFamily="2" charset="0"/>
              </a:rPr>
              <a:t>special items ( posters, flyers, stickers, bookmark, etc.)</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pic>
        <p:nvPicPr>
          <p:cNvPr id="10" name="Picture 9">
            <a:extLst>
              <a:ext uri="{FF2B5EF4-FFF2-40B4-BE49-F238E27FC236}">
                <a16:creationId xmlns:a16="http://schemas.microsoft.com/office/drawing/2014/main" id="{A78A602F-2498-22E2-E1C9-32B592052CE7}"/>
              </a:ext>
            </a:extLst>
          </p:cNvPr>
          <p:cNvPicPr>
            <a:picLocks noChangeAspect="1"/>
          </p:cNvPicPr>
          <p:nvPr/>
        </p:nvPicPr>
        <p:blipFill>
          <a:blip r:embed="rId2"/>
          <a:stretch>
            <a:fillRect/>
          </a:stretch>
        </p:blipFill>
        <p:spPr>
          <a:xfrm>
            <a:off x="53453" y="3345233"/>
            <a:ext cx="5133518" cy="3524043"/>
          </a:xfrm>
          <a:prstGeom prst="rect">
            <a:avLst/>
          </a:prstGeom>
        </p:spPr>
      </p:pic>
      <p:sp>
        <p:nvSpPr>
          <p:cNvPr id="14" name="Oval 5">
            <a:extLst>
              <a:ext uri="{FF2B5EF4-FFF2-40B4-BE49-F238E27FC236}">
                <a16:creationId xmlns:a16="http://schemas.microsoft.com/office/drawing/2014/main" id="{36543037-94EB-9752-44AD-D4F7377FABB5}"/>
              </a:ext>
            </a:extLst>
          </p:cNvPr>
          <p:cNvSpPr/>
          <p:nvPr/>
        </p:nvSpPr>
        <p:spPr>
          <a:xfrm>
            <a:off x="1775527" y="1267911"/>
            <a:ext cx="1739890" cy="1739890"/>
          </a:xfrm>
          <a:prstGeom prst="ellipse">
            <a:avLst/>
          </a:prstGeom>
          <a:solidFill>
            <a:srgbClr val="7030A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700"/>
          </a:p>
        </p:txBody>
      </p:sp>
      <p:sp>
        <p:nvSpPr>
          <p:cNvPr id="15" name="Freeform: Shape 8">
            <a:extLst>
              <a:ext uri="{FF2B5EF4-FFF2-40B4-BE49-F238E27FC236}">
                <a16:creationId xmlns:a16="http://schemas.microsoft.com/office/drawing/2014/main" id="{D2EA50FF-CE17-CB39-4A37-C845D872B8E4}"/>
              </a:ext>
            </a:extLst>
          </p:cNvPr>
          <p:cNvSpPr/>
          <p:nvPr/>
        </p:nvSpPr>
        <p:spPr>
          <a:xfrm>
            <a:off x="1071815" y="594981"/>
            <a:ext cx="2491703" cy="2491216"/>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16" name="TextBox 15">
            <a:extLst>
              <a:ext uri="{FF2B5EF4-FFF2-40B4-BE49-F238E27FC236}">
                <a16:creationId xmlns:a16="http://schemas.microsoft.com/office/drawing/2014/main" id="{60C64E34-EF3C-56A3-A4C8-1F1432BCBAF9}"/>
              </a:ext>
            </a:extLst>
          </p:cNvPr>
          <p:cNvSpPr txBox="1"/>
          <p:nvPr/>
        </p:nvSpPr>
        <p:spPr>
          <a:xfrm>
            <a:off x="1267754" y="1252712"/>
            <a:ext cx="1739890" cy="1231106"/>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a:t>
            </a:r>
            <a:r>
              <a:rPr lang="en-US" altLang="ko-KR" sz="2000" b="1" dirty="0">
                <a:latin typeface="Candara" panose="020E0502030303020204" pitchFamily="34" charset="0"/>
                <a:cs typeface="Arial" pitchFamily="34" charset="0"/>
              </a:rPr>
              <a:t> </a:t>
            </a:r>
            <a:endParaRPr lang="ko-KR" altLang="en-US" sz="2000" b="1" dirty="0">
              <a:latin typeface="Candara" panose="020E0502030303020204" pitchFamily="34" charset="0"/>
              <a:cs typeface="Arial" pitchFamily="34" charset="0"/>
            </a:endParaRPr>
          </a:p>
        </p:txBody>
      </p:sp>
      <p:sp>
        <p:nvSpPr>
          <p:cNvPr id="17" name="TextBox 16">
            <a:extLst>
              <a:ext uri="{FF2B5EF4-FFF2-40B4-BE49-F238E27FC236}">
                <a16:creationId xmlns:a16="http://schemas.microsoft.com/office/drawing/2014/main" id="{C36D16D0-568C-D76C-A1F6-E1FED7C55E1D}"/>
              </a:ext>
            </a:extLst>
          </p:cNvPr>
          <p:cNvSpPr txBox="1"/>
          <p:nvPr/>
        </p:nvSpPr>
        <p:spPr>
          <a:xfrm>
            <a:off x="2646908" y="2122431"/>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06</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18" name="Rectangle 9">
            <a:extLst>
              <a:ext uri="{FF2B5EF4-FFF2-40B4-BE49-F238E27FC236}">
                <a16:creationId xmlns:a16="http://schemas.microsoft.com/office/drawing/2014/main" id="{C7A8454D-31DA-E850-7743-63D8DE220513}"/>
              </a:ext>
            </a:extLst>
          </p:cNvPr>
          <p:cNvSpPr/>
          <p:nvPr/>
        </p:nvSpPr>
        <p:spPr>
          <a:xfrm>
            <a:off x="2724510" y="127729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3820313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6" name="Freeform: Shape 17415">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8" name="Freeform: Shape 17417">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20" name="Rectangle 174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7424" name="Freeform: Shape 17423">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sp>
        <p:nvSpPr>
          <p:cNvPr id="17411" name="TextBox 4">
            <a:extLst>
              <a:ext uri="{FF2B5EF4-FFF2-40B4-BE49-F238E27FC236}">
                <a16:creationId xmlns:a16="http://schemas.microsoft.com/office/drawing/2014/main" id="{D6062EE0-E515-5564-83AB-86E41EE03FA4}"/>
              </a:ext>
            </a:extLst>
          </p:cNvPr>
          <p:cNvSpPr txBox="1">
            <a:spLocks noChangeArrowheads="1"/>
          </p:cNvSpPr>
          <p:nvPr/>
        </p:nvSpPr>
        <p:spPr bwMode="auto">
          <a:xfrm>
            <a:off x="4935158" y="655109"/>
            <a:ext cx="1966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kern="1200" dirty="0">
                <a:solidFill>
                  <a:schemeClr val="tx1"/>
                </a:solidFill>
                <a:latin typeface="Candara" panose="020E0502030303020204" pitchFamily="34" charset="0"/>
              </a:rPr>
              <a:t>STEP </a:t>
            </a:r>
            <a:r>
              <a:rPr lang="en-US" altLang="en-US" sz="2400" b="1" dirty="0">
                <a:latin typeface="Candara" panose="020E0502030303020204" pitchFamily="34" charset="0"/>
              </a:rPr>
              <a:t>SEVEN</a:t>
            </a:r>
          </a:p>
        </p:txBody>
      </p:sp>
      <p:sp>
        <p:nvSpPr>
          <p:cNvPr id="6" name="TextBox 5">
            <a:extLst>
              <a:ext uri="{FF2B5EF4-FFF2-40B4-BE49-F238E27FC236}">
                <a16:creationId xmlns:a16="http://schemas.microsoft.com/office/drawing/2014/main" id="{0A554C33-71EC-C046-D16E-EF563E38B91F}"/>
              </a:ext>
            </a:extLst>
          </p:cNvPr>
          <p:cNvSpPr txBox="1">
            <a:spLocks noChangeArrowheads="1"/>
          </p:cNvSpPr>
          <p:nvPr/>
        </p:nvSpPr>
        <p:spPr bwMode="auto">
          <a:xfrm>
            <a:off x="4935158" y="1151171"/>
            <a:ext cx="564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US" altLang="en-US" sz="2400" b="1" dirty="0">
                <a:latin typeface="Candara" panose="020E0502030303020204" pitchFamily="34" charset="0"/>
              </a:rPr>
              <a:t>7</a:t>
            </a:r>
            <a:r>
              <a:rPr lang="en-US" altLang="en-US" sz="2400" b="1" kern="1200" dirty="0">
                <a:solidFill>
                  <a:schemeClr val="tx1"/>
                </a:solidFill>
                <a:latin typeface="Candara" panose="020E0502030303020204" pitchFamily="34" charset="0"/>
              </a:rPr>
              <a:t>. </a:t>
            </a:r>
            <a:r>
              <a:rPr lang="en-MY" altLang="en-US" sz="2400" b="1" dirty="0">
                <a:latin typeface="Candara" panose="020E0502030303020204" pitchFamily="34" charset="0"/>
              </a:rPr>
              <a:t>EVALUATE THE EVENT</a:t>
            </a:r>
            <a:endParaRPr lang="en-US" altLang="en-US" sz="2400" b="1" dirty="0">
              <a:latin typeface="Candara" panose="020E0502030303020204" pitchFamily="34" charset="0"/>
            </a:endParaRPr>
          </a:p>
        </p:txBody>
      </p:sp>
      <p:sp>
        <p:nvSpPr>
          <p:cNvPr id="7" name="TextBox 6">
            <a:extLst>
              <a:ext uri="{FF2B5EF4-FFF2-40B4-BE49-F238E27FC236}">
                <a16:creationId xmlns:a16="http://schemas.microsoft.com/office/drawing/2014/main" id="{1FB56D03-36BF-7D0F-B83C-02F8CFC71C4C}"/>
              </a:ext>
            </a:extLst>
          </p:cNvPr>
          <p:cNvSpPr txBox="1">
            <a:spLocks noChangeArrowheads="1"/>
          </p:cNvSpPr>
          <p:nvPr/>
        </p:nvSpPr>
        <p:spPr bwMode="auto">
          <a:xfrm>
            <a:off x="4908171" y="2704492"/>
            <a:ext cx="6069411"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2"/>
            </a:pPr>
            <a:r>
              <a:rPr lang="en-MY" altLang="en-US" sz="2400" dirty="0">
                <a:latin typeface="Candara" panose="020E0502030303020204" pitchFamily="34" charset="0"/>
                <a:cs typeface="Andalus" pitchFamily="2" charset="0"/>
              </a:rPr>
              <a:t>Evaluate the objective – fulfilled?.</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a:t>
            </a:r>
          </a:p>
        </p:txBody>
      </p:sp>
      <p:sp>
        <p:nvSpPr>
          <p:cNvPr id="8" name="TextBox 7">
            <a:extLst>
              <a:ext uri="{FF2B5EF4-FFF2-40B4-BE49-F238E27FC236}">
                <a16:creationId xmlns:a16="http://schemas.microsoft.com/office/drawing/2014/main" id="{D9DC4C73-4C4C-836C-C3D6-9240F33CA894}"/>
              </a:ext>
            </a:extLst>
          </p:cNvPr>
          <p:cNvSpPr txBox="1">
            <a:spLocks noChangeArrowheads="1"/>
          </p:cNvSpPr>
          <p:nvPr/>
        </p:nvSpPr>
        <p:spPr bwMode="auto">
          <a:xfrm>
            <a:off x="4937666" y="3234952"/>
            <a:ext cx="669111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3"/>
            </a:pPr>
            <a:r>
              <a:rPr lang="en-MY" altLang="en-US" sz="2400" dirty="0">
                <a:latin typeface="Candara" panose="020E0502030303020204" pitchFamily="34" charset="0"/>
                <a:cs typeface="Andalus" pitchFamily="2" charset="0"/>
              </a:rPr>
              <a:t>Evaluate elements that worked and those that failed.</a:t>
            </a: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3" name="TextBox 12">
            <a:extLst>
              <a:ext uri="{FF2B5EF4-FFF2-40B4-BE49-F238E27FC236}">
                <a16:creationId xmlns:a16="http://schemas.microsoft.com/office/drawing/2014/main" id="{8113E103-A01B-FD34-4FB9-EAE069131BDC}"/>
              </a:ext>
            </a:extLst>
          </p:cNvPr>
          <p:cNvSpPr txBox="1">
            <a:spLocks noChangeArrowheads="1"/>
          </p:cNvSpPr>
          <p:nvPr/>
        </p:nvSpPr>
        <p:spPr bwMode="auto">
          <a:xfrm>
            <a:off x="4911094" y="1808551"/>
            <a:ext cx="643863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indent="-342900" defTabSz="640080" eaLnBrk="1" hangingPunct="1">
              <a:spcBef>
                <a:spcPct val="0"/>
              </a:spcBef>
              <a:spcAft>
                <a:spcPts val="600"/>
              </a:spcAft>
              <a:buClrTx/>
              <a:buSzTx/>
              <a:buFont typeface="+mj-lt"/>
              <a:buAutoNum type="arabicPeriod"/>
            </a:pPr>
            <a:r>
              <a:rPr lang="en-US" altLang="en-US" sz="2400" kern="1200" dirty="0">
                <a:solidFill>
                  <a:schemeClr val="tx1"/>
                </a:solidFill>
                <a:latin typeface="Candara" panose="020E0502030303020204" pitchFamily="34" charset="0"/>
                <a:cs typeface="Andalus" pitchFamily="2" charset="0"/>
              </a:rPr>
              <a:t> </a:t>
            </a:r>
            <a:r>
              <a:rPr lang="en-MY" altLang="en-US" sz="2400" dirty="0">
                <a:latin typeface="Candara" panose="020E0502030303020204" pitchFamily="34" charset="0"/>
                <a:cs typeface="Andalus" pitchFamily="2" charset="0"/>
              </a:rPr>
              <a:t>Evaluate the strategies, checklist, budget, </a:t>
            </a:r>
          </a:p>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       sponsors, logistic, and effectiveness.</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2" name="TextBox 1">
            <a:extLst>
              <a:ext uri="{FF2B5EF4-FFF2-40B4-BE49-F238E27FC236}">
                <a16:creationId xmlns:a16="http://schemas.microsoft.com/office/drawing/2014/main" id="{D6D740FF-4ACB-D77B-8FD1-245116AA8C28}"/>
              </a:ext>
            </a:extLst>
          </p:cNvPr>
          <p:cNvSpPr txBox="1">
            <a:spLocks noChangeArrowheads="1"/>
          </p:cNvSpPr>
          <p:nvPr/>
        </p:nvSpPr>
        <p:spPr bwMode="auto">
          <a:xfrm>
            <a:off x="4935158" y="4031315"/>
            <a:ext cx="608667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640080" eaLnBrk="1" hangingPunct="1">
              <a:spcBef>
                <a:spcPct val="0"/>
              </a:spcBef>
              <a:spcAft>
                <a:spcPts val="600"/>
              </a:spcAft>
              <a:buClrTx/>
              <a:buSzTx/>
              <a:buNone/>
            </a:pPr>
            <a:r>
              <a:rPr lang="en-MY" altLang="en-US" sz="2400" dirty="0">
                <a:latin typeface="Candara" panose="020E0502030303020204" pitchFamily="34" charset="0"/>
                <a:cs typeface="Andalus" pitchFamily="2" charset="0"/>
              </a:rPr>
              <a:t>4.   </a:t>
            </a:r>
            <a:r>
              <a:rPr lang="en-US" altLang="en-US" sz="2400" dirty="0">
                <a:latin typeface="Candara" panose="020E0502030303020204" pitchFamily="34" charset="0"/>
              </a:rPr>
              <a:t>Evaluate missed opportunities.</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r>
              <a:rPr lang="en-US" altLang="en-US" sz="2400" dirty="0">
                <a:latin typeface="Candara" panose="020E0502030303020204" pitchFamily="34" charset="0"/>
                <a:cs typeface="Andalus" pitchFamily="2" charset="0"/>
              </a:rPr>
              <a:t> </a:t>
            </a:r>
          </a:p>
        </p:txBody>
      </p:sp>
      <p:sp>
        <p:nvSpPr>
          <p:cNvPr id="3" name="TextBox 2">
            <a:extLst>
              <a:ext uri="{FF2B5EF4-FFF2-40B4-BE49-F238E27FC236}">
                <a16:creationId xmlns:a16="http://schemas.microsoft.com/office/drawing/2014/main" id="{F9DB6528-0CB4-D127-3F44-8F13C6ED1358}"/>
              </a:ext>
            </a:extLst>
          </p:cNvPr>
          <p:cNvSpPr txBox="1">
            <a:spLocks noChangeArrowheads="1"/>
          </p:cNvSpPr>
          <p:nvPr/>
        </p:nvSpPr>
        <p:spPr bwMode="auto">
          <a:xfrm>
            <a:off x="4949042" y="4578819"/>
            <a:ext cx="6947964"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457200" indent="-457200" defTabSz="640080" eaLnBrk="1" hangingPunct="1">
              <a:spcBef>
                <a:spcPct val="0"/>
              </a:spcBef>
              <a:spcAft>
                <a:spcPts val="600"/>
              </a:spcAft>
              <a:buClrTx/>
              <a:buSzTx/>
              <a:buAutoNum type="arabicPeriod" startAt="5"/>
            </a:pPr>
            <a:r>
              <a:rPr lang="en-MY" altLang="en-US" sz="2400" dirty="0">
                <a:latin typeface="Candara" panose="020E0502030303020204" pitchFamily="34" charset="0"/>
                <a:cs typeface="Andalus" pitchFamily="2" charset="0"/>
              </a:rPr>
              <a:t>Evaluate time and money spent by every parties involved.</a:t>
            </a:r>
          </a:p>
          <a:p>
            <a:pPr defTabSz="640080" eaLnBrk="1" hangingPunct="1">
              <a:spcBef>
                <a:spcPct val="0"/>
              </a:spcBef>
              <a:spcAft>
                <a:spcPts val="600"/>
              </a:spcAft>
              <a:buClrTx/>
              <a:buSzTx/>
              <a:buNone/>
            </a:pPr>
            <a:endParaRPr lang="en-MY" altLang="en-US" sz="2400" dirty="0">
              <a:latin typeface="Candara" panose="020E0502030303020204" pitchFamily="34" charset="0"/>
              <a:cs typeface="Andalus" pitchFamily="2" charset="0"/>
            </a:endParaRPr>
          </a:p>
          <a:p>
            <a:pPr defTabSz="640080" eaLnBrk="1" hangingPunct="1">
              <a:spcBef>
                <a:spcPct val="0"/>
              </a:spcBef>
              <a:spcAft>
                <a:spcPts val="600"/>
              </a:spcAft>
              <a:buClrTx/>
              <a:buSzTx/>
              <a:buNone/>
            </a:pPr>
            <a:endParaRPr lang="en-US" altLang="en-US" sz="2400" dirty="0">
              <a:latin typeface="Candara" panose="020E0502030303020204" pitchFamily="34" charset="0"/>
              <a:cs typeface="Andalus" pitchFamily="2" charset="0"/>
            </a:endParaRPr>
          </a:p>
        </p:txBody>
      </p:sp>
      <p:sp>
        <p:nvSpPr>
          <p:cNvPr id="11" name="Oval 5">
            <a:extLst>
              <a:ext uri="{FF2B5EF4-FFF2-40B4-BE49-F238E27FC236}">
                <a16:creationId xmlns:a16="http://schemas.microsoft.com/office/drawing/2014/main" id="{63EA1D72-501A-9AD6-3FAE-8E768FB79E2E}"/>
              </a:ext>
            </a:extLst>
          </p:cNvPr>
          <p:cNvSpPr/>
          <p:nvPr/>
        </p:nvSpPr>
        <p:spPr>
          <a:xfrm>
            <a:off x="1775527" y="2530181"/>
            <a:ext cx="1739890" cy="1739890"/>
          </a:xfrm>
          <a:prstGeom prst="ellipse">
            <a:avLst/>
          </a:prstGeom>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700"/>
          </a:p>
        </p:txBody>
      </p:sp>
      <p:sp>
        <p:nvSpPr>
          <p:cNvPr id="12" name="Freeform: Shape 8">
            <a:extLst>
              <a:ext uri="{FF2B5EF4-FFF2-40B4-BE49-F238E27FC236}">
                <a16:creationId xmlns:a16="http://schemas.microsoft.com/office/drawing/2014/main" id="{DB574251-1297-E099-3B46-804D33517CE3}"/>
              </a:ext>
            </a:extLst>
          </p:cNvPr>
          <p:cNvSpPr/>
          <p:nvPr/>
        </p:nvSpPr>
        <p:spPr>
          <a:xfrm>
            <a:off x="1071815" y="1857251"/>
            <a:ext cx="2491703" cy="2491216"/>
          </a:xfrm>
          <a:custGeom>
            <a:avLst/>
            <a:gdLst>
              <a:gd name="connsiteX0" fmla="*/ 1164071 w 2324899"/>
              <a:gd name="connsiteY0" fmla="*/ 0 h 2328142"/>
              <a:gd name="connsiteX1" fmla="*/ 2322132 w 2324899"/>
              <a:gd name="connsiteY1" fmla="*/ 1045052 h 2328142"/>
              <a:gd name="connsiteX2" fmla="*/ 2324899 w 2324899"/>
              <a:gd name="connsiteY2" fmla="*/ 1099850 h 2328142"/>
              <a:gd name="connsiteX3" fmla="*/ 2260722 w 2324899"/>
              <a:gd name="connsiteY3" fmla="*/ 1103091 h 2328142"/>
              <a:gd name="connsiteX4" fmla="*/ 1215670 w 2324899"/>
              <a:gd name="connsiteY4" fmla="*/ 2261152 h 2328142"/>
              <a:gd name="connsiteX5" fmla="*/ 1218854 w 2324899"/>
              <a:gd name="connsiteY5" fmla="*/ 2324201 h 2328142"/>
              <a:gd name="connsiteX6" fmla="*/ 1164071 w 2324899"/>
              <a:gd name="connsiteY6" fmla="*/ 2328142 h 2328142"/>
              <a:gd name="connsiteX7" fmla="*/ 0 w 2324899"/>
              <a:gd name="connsiteY7" fmla="*/ 1164071 h 2328142"/>
              <a:gd name="connsiteX8" fmla="*/ 1164071 w 2324899"/>
              <a:gd name="connsiteY8" fmla="*/ 0 h 232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899" h="2328142">
                <a:moveTo>
                  <a:pt x="1164071" y="0"/>
                </a:moveTo>
                <a:cubicBezTo>
                  <a:pt x="1766789" y="0"/>
                  <a:pt x="2262520" y="458062"/>
                  <a:pt x="2322132" y="1045052"/>
                </a:cubicBezTo>
                <a:lnTo>
                  <a:pt x="2324899" y="1099850"/>
                </a:lnTo>
                <a:lnTo>
                  <a:pt x="2260722" y="1103091"/>
                </a:lnTo>
                <a:cubicBezTo>
                  <a:pt x="1673732" y="1162703"/>
                  <a:pt x="1215670" y="1658434"/>
                  <a:pt x="1215670" y="2261152"/>
                </a:cubicBezTo>
                <a:lnTo>
                  <a:pt x="1218854" y="2324201"/>
                </a:lnTo>
                <a:lnTo>
                  <a:pt x="1164071" y="2328142"/>
                </a:lnTo>
                <a:cubicBezTo>
                  <a:pt x="521172" y="2328142"/>
                  <a:pt x="0" y="1806970"/>
                  <a:pt x="0" y="1164071"/>
                </a:cubicBezTo>
                <a:cubicBezTo>
                  <a:pt x="0" y="521172"/>
                  <a:pt x="521172" y="0"/>
                  <a:pt x="1164071" y="0"/>
                </a:cubicBezTo>
                <a:close/>
              </a:path>
            </a:pathLst>
          </a:cu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lumMod val="65000"/>
                  <a:lumOff val="35000"/>
                </a:schemeClr>
              </a:solidFill>
            </a:endParaRPr>
          </a:p>
        </p:txBody>
      </p:sp>
      <p:sp>
        <p:nvSpPr>
          <p:cNvPr id="14" name="TextBox 13">
            <a:extLst>
              <a:ext uri="{FF2B5EF4-FFF2-40B4-BE49-F238E27FC236}">
                <a16:creationId xmlns:a16="http://schemas.microsoft.com/office/drawing/2014/main" id="{0F1C4937-72AE-7242-91A6-5A7A0380E413}"/>
              </a:ext>
            </a:extLst>
          </p:cNvPr>
          <p:cNvSpPr txBox="1"/>
          <p:nvPr/>
        </p:nvSpPr>
        <p:spPr>
          <a:xfrm>
            <a:off x="1267754" y="2514982"/>
            <a:ext cx="1739890" cy="1231106"/>
          </a:xfrm>
          <a:prstGeom prst="rect">
            <a:avLst/>
          </a:prstGeom>
          <a:noFill/>
        </p:spPr>
        <p:txBody>
          <a:bodyPr wrap="square" rtlCol="0">
            <a:spAutoFit/>
          </a:bodyPr>
          <a:lstStyle/>
          <a:p>
            <a:r>
              <a:rPr lang="en-MY" altLang="ko-KR" b="1" dirty="0">
                <a:latin typeface="Candara" panose="020E0502030303020204" pitchFamily="34" charset="0"/>
                <a:cs typeface="Arial" pitchFamily="34" charset="0"/>
              </a:rPr>
              <a:t>STEPS IN PLANNING AN OUTREACH PROGRAM</a:t>
            </a:r>
            <a:r>
              <a:rPr lang="en-US" altLang="ko-KR" sz="2000" b="1" dirty="0">
                <a:latin typeface="Candara" panose="020E0502030303020204" pitchFamily="34" charset="0"/>
                <a:cs typeface="Arial" pitchFamily="34" charset="0"/>
              </a:rPr>
              <a:t> </a:t>
            </a:r>
            <a:endParaRPr lang="ko-KR" altLang="en-US" sz="2000" b="1" dirty="0">
              <a:latin typeface="Candara" panose="020E0502030303020204" pitchFamily="34" charset="0"/>
              <a:cs typeface="Arial" pitchFamily="34" charset="0"/>
            </a:endParaRPr>
          </a:p>
        </p:txBody>
      </p:sp>
      <p:sp>
        <p:nvSpPr>
          <p:cNvPr id="15" name="TextBox 14">
            <a:extLst>
              <a:ext uri="{FF2B5EF4-FFF2-40B4-BE49-F238E27FC236}">
                <a16:creationId xmlns:a16="http://schemas.microsoft.com/office/drawing/2014/main" id="{93D99DF2-1554-C35D-9F9B-81F5D27948F7}"/>
              </a:ext>
            </a:extLst>
          </p:cNvPr>
          <p:cNvSpPr txBox="1"/>
          <p:nvPr/>
        </p:nvSpPr>
        <p:spPr>
          <a:xfrm>
            <a:off x="2646908" y="3384701"/>
            <a:ext cx="649842" cy="523220"/>
          </a:xfrm>
          <a:prstGeom prst="rect">
            <a:avLst/>
          </a:prstGeom>
          <a:noFill/>
        </p:spPr>
        <p:txBody>
          <a:bodyPr wrap="square" lIns="108000" rIns="108000" rtlCol="0">
            <a:spAutoFit/>
          </a:bodyPr>
          <a:lstStyle/>
          <a:p>
            <a:pPr algn="ctr"/>
            <a:r>
              <a:rPr lang="en-US" altLang="ko-KR" sz="2800" b="1" dirty="0">
                <a:solidFill>
                  <a:schemeClr val="bg1"/>
                </a:solidFill>
                <a:latin typeface="Arial" panose="020B0604020202020204" pitchFamily="34" charset="0"/>
                <a:cs typeface="Arial" panose="020B0604020202020204" pitchFamily="34" charset="0"/>
              </a:rPr>
              <a:t>07</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16" name="Rectangle 9">
            <a:extLst>
              <a:ext uri="{FF2B5EF4-FFF2-40B4-BE49-F238E27FC236}">
                <a16:creationId xmlns:a16="http://schemas.microsoft.com/office/drawing/2014/main" id="{670E7D57-C23B-647E-E766-11BAADD724D0}"/>
              </a:ext>
            </a:extLst>
          </p:cNvPr>
          <p:cNvSpPr/>
          <p:nvPr/>
        </p:nvSpPr>
        <p:spPr>
          <a:xfrm>
            <a:off x="2724510" y="253956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620271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4" y="3163432"/>
            <a:ext cx="4715671" cy="292167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485910" y="732830"/>
            <a:ext cx="5552381" cy="252495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F7BBDE-B79C-62B5-5249-5E536FB50D05}"/>
              </a:ext>
            </a:extLst>
          </p:cNvPr>
          <p:cNvSpPr>
            <a:spLocks noGrp="1"/>
          </p:cNvSpPr>
          <p:nvPr>
            <p:ph type="title"/>
          </p:nvPr>
        </p:nvSpPr>
        <p:spPr>
          <a:xfrm>
            <a:off x="819187" y="1242272"/>
            <a:ext cx="4861382" cy="1375929"/>
          </a:xfrm>
        </p:spPr>
        <p:txBody>
          <a:bodyPr>
            <a:normAutofit fontScale="90000"/>
          </a:bodyPr>
          <a:lstStyle/>
          <a:p>
            <a:pPr algn="ctr"/>
            <a:r>
              <a:rPr lang="en-US" dirty="0">
                <a:latin typeface="Candara" panose="020E0502030303020204" pitchFamily="34" charset="0"/>
              </a:rPr>
              <a:t>Gathering User Data</a:t>
            </a:r>
            <a:endParaRPr lang="en-GB" dirty="0">
              <a:latin typeface="Candara" panose="020E0502030303020204" pitchFamily="34" charset="0"/>
            </a:endParaRPr>
          </a:p>
        </p:txBody>
      </p:sp>
      <p:sp>
        <p:nvSpPr>
          <p:cNvPr id="37" name="Freeform: Shape 36">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39764" y="771494"/>
            <a:ext cx="5552381" cy="252495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BBEF7BB-8EC7-D0D5-F115-0609773574B2}"/>
              </a:ext>
            </a:extLst>
          </p:cNvPr>
          <p:cNvSpPr>
            <a:spLocks noGrp="1"/>
          </p:cNvSpPr>
          <p:nvPr>
            <p:ph idx="1"/>
          </p:nvPr>
        </p:nvSpPr>
        <p:spPr>
          <a:xfrm>
            <a:off x="6336690" y="1076113"/>
            <a:ext cx="5373255" cy="1758527"/>
          </a:xfrm>
        </p:spPr>
        <p:txBody>
          <a:bodyPr anchor="ctr">
            <a:normAutofit/>
          </a:bodyPr>
          <a:lstStyle/>
          <a:p>
            <a:pPr algn="just">
              <a:lnSpc>
                <a:spcPct val="90000"/>
              </a:lnSpc>
            </a:pPr>
            <a:r>
              <a:rPr lang="en-MY" sz="2400" b="0" dirty="0">
                <a:latin typeface="Candara" panose="020E0502030303020204" pitchFamily="34" charset="0"/>
              </a:rPr>
              <a:t>1. Gathering user data in a community outreach program involves collecting information about the individuals or groups within the target community to better understand their: </a:t>
            </a:r>
          </a:p>
          <a:p>
            <a:pPr marL="342900" indent="-342900" algn="just">
              <a:lnSpc>
                <a:spcPct val="90000"/>
              </a:lnSpc>
              <a:buFont typeface="+mj-lt"/>
              <a:buAutoNum type="romanLcPeriod"/>
            </a:pPr>
            <a:endParaRPr lang="en-MY" sz="1800" b="0" dirty="0">
              <a:latin typeface="Candara" panose="020E0502030303020204" pitchFamily="34" charset="0"/>
            </a:endParaRPr>
          </a:p>
        </p:txBody>
      </p:sp>
      <p:sp>
        <p:nvSpPr>
          <p:cNvPr id="4" name="Star: 5 Points 3">
            <a:extLst>
              <a:ext uri="{FF2B5EF4-FFF2-40B4-BE49-F238E27FC236}">
                <a16:creationId xmlns:a16="http://schemas.microsoft.com/office/drawing/2014/main" id="{A8B36D73-461C-9E1C-B608-AA8E48F5845A}"/>
              </a:ext>
            </a:extLst>
          </p:cNvPr>
          <p:cNvSpPr/>
          <p:nvPr/>
        </p:nvSpPr>
        <p:spPr>
          <a:xfrm>
            <a:off x="11492753" y="290293"/>
            <a:ext cx="387483" cy="3908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547C8F6B-A45F-C7CE-B1C1-71142868D1D0}"/>
              </a:ext>
            </a:extLst>
          </p:cNvPr>
          <p:cNvSpPr txBox="1"/>
          <p:nvPr/>
        </p:nvSpPr>
        <p:spPr>
          <a:xfrm>
            <a:off x="7335520" y="2710424"/>
            <a:ext cx="6096000" cy="1421928"/>
          </a:xfrm>
          <a:prstGeom prst="rect">
            <a:avLst/>
          </a:prstGeom>
          <a:noFill/>
        </p:spPr>
        <p:txBody>
          <a:bodyPr wrap="square">
            <a:spAutoFit/>
          </a:bodyPr>
          <a:lstStyle/>
          <a:p>
            <a:pPr marL="400050" indent="-400050" algn="just">
              <a:lnSpc>
                <a:spcPct val="90000"/>
              </a:lnSpc>
              <a:buFont typeface="+mj-lt"/>
              <a:buAutoNum type="romanLcPeriod"/>
            </a:pPr>
            <a:r>
              <a:rPr lang="en-MY" sz="2400" b="0" dirty="0">
                <a:latin typeface="Candara" panose="020E0502030303020204" pitchFamily="34" charset="0"/>
              </a:rPr>
              <a:t>needs, </a:t>
            </a:r>
          </a:p>
          <a:p>
            <a:pPr marL="400050" indent="-400050" algn="just">
              <a:lnSpc>
                <a:spcPct val="90000"/>
              </a:lnSpc>
              <a:buFont typeface="+mj-lt"/>
              <a:buAutoNum type="romanLcPeriod"/>
            </a:pPr>
            <a:r>
              <a:rPr lang="en-MY" sz="2400" b="0" dirty="0">
                <a:latin typeface="Candara" panose="020E0502030303020204" pitchFamily="34" charset="0"/>
              </a:rPr>
              <a:t>preferences, </a:t>
            </a:r>
          </a:p>
          <a:p>
            <a:pPr marL="400050" indent="-400050" algn="just">
              <a:lnSpc>
                <a:spcPct val="90000"/>
              </a:lnSpc>
              <a:buFont typeface="+mj-lt"/>
              <a:buAutoNum type="romanLcPeriod"/>
            </a:pPr>
            <a:r>
              <a:rPr lang="en-MY" sz="2400" b="0" dirty="0">
                <a:latin typeface="Candara" panose="020E0502030303020204" pitchFamily="34" charset="0"/>
              </a:rPr>
              <a:t>behaviors, and </a:t>
            </a:r>
          </a:p>
          <a:p>
            <a:pPr marL="400050" indent="-400050" algn="just">
              <a:lnSpc>
                <a:spcPct val="90000"/>
              </a:lnSpc>
              <a:buFont typeface="+mj-lt"/>
              <a:buAutoNum type="romanLcPeriod"/>
            </a:pPr>
            <a:r>
              <a:rPr lang="en-MY" sz="2400" b="0" dirty="0">
                <a:latin typeface="Candara" panose="020E0502030303020204" pitchFamily="34" charset="0"/>
              </a:rPr>
              <a:t>demographics.</a:t>
            </a:r>
            <a:endParaRPr lang="en-GB" sz="2400" b="0" dirty="0">
              <a:latin typeface="Candara" panose="020E0502030303020204" pitchFamily="34" charset="0"/>
            </a:endParaRPr>
          </a:p>
        </p:txBody>
      </p:sp>
      <p:sp>
        <p:nvSpPr>
          <p:cNvPr id="8" name="TextBox 7">
            <a:extLst>
              <a:ext uri="{FF2B5EF4-FFF2-40B4-BE49-F238E27FC236}">
                <a16:creationId xmlns:a16="http://schemas.microsoft.com/office/drawing/2014/main" id="{1437A8E3-5DCB-49BA-D3E0-11B785DF6536}"/>
              </a:ext>
            </a:extLst>
          </p:cNvPr>
          <p:cNvSpPr txBox="1"/>
          <p:nvPr/>
        </p:nvSpPr>
        <p:spPr>
          <a:xfrm>
            <a:off x="6336690" y="4184600"/>
            <a:ext cx="5334069" cy="1938992"/>
          </a:xfrm>
          <a:prstGeom prst="rect">
            <a:avLst/>
          </a:prstGeom>
          <a:noFill/>
        </p:spPr>
        <p:txBody>
          <a:bodyPr wrap="square">
            <a:spAutoFit/>
          </a:bodyPr>
          <a:lstStyle/>
          <a:p>
            <a:pPr algn="just"/>
            <a:r>
              <a:rPr lang="en-MY" sz="2400" dirty="0">
                <a:latin typeface="Candara" panose="020E0502030303020204" pitchFamily="34" charset="0"/>
              </a:rPr>
              <a:t>2. This data serves as a foundation for designing and implementing effective outreach initiatives that resonate with the community and address its specific challenges and opportunities.</a:t>
            </a:r>
          </a:p>
        </p:txBody>
      </p:sp>
      <p:pic>
        <p:nvPicPr>
          <p:cNvPr id="9" name="Picture 8">
            <a:extLst>
              <a:ext uri="{FF2B5EF4-FFF2-40B4-BE49-F238E27FC236}">
                <a16:creationId xmlns:a16="http://schemas.microsoft.com/office/drawing/2014/main" id="{42F18AA2-6766-C473-2018-654E0247674F}"/>
              </a:ext>
            </a:extLst>
          </p:cNvPr>
          <p:cNvPicPr>
            <a:picLocks noChangeAspect="1"/>
          </p:cNvPicPr>
          <p:nvPr/>
        </p:nvPicPr>
        <p:blipFill>
          <a:blip r:embed="rId2"/>
          <a:stretch>
            <a:fillRect/>
          </a:stretch>
        </p:blipFill>
        <p:spPr>
          <a:xfrm>
            <a:off x="166741" y="2571750"/>
            <a:ext cx="6429375" cy="4286250"/>
          </a:xfrm>
          <a:prstGeom prst="rect">
            <a:avLst/>
          </a:prstGeom>
        </p:spPr>
      </p:pic>
    </p:spTree>
    <p:extLst>
      <p:ext uri="{BB962C8B-B14F-4D97-AF65-F5344CB8AC3E}">
        <p14:creationId xmlns:p14="http://schemas.microsoft.com/office/powerpoint/2010/main" val="3995815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362" y="577357"/>
            <a:ext cx="12192000" cy="775778"/>
          </a:xfrm>
        </p:spPr>
        <p:txBody>
          <a:bodyPr>
            <a:normAutofit fontScale="90000"/>
          </a:bodyPr>
          <a:lstStyle/>
          <a:p>
            <a:r>
              <a:rPr lang="en-MY" dirty="0">
                <a:solidFill>
                  <a:schemeClr val="tx1"/>
                </a:solidFill>
                <a:latin typeface="Candara" panose="020E0502030303020204" pitchFamily="34" charset="0"/>
              </a:rPr>
              <a:t>Outlining strategies to gather user data</a:t>
            </a:r>
            <a:endParaRPr lang="en-US" dirty="0">
              <a:solidFill>
                <a:schemeClr val="tx1"/>
              </a:solidFill>
            </a:endParaRP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pic>
        <p:nvPicPr>
          <p:cNvPr id="353" name="Graphic 2">
            <a:extLst>
              <a:ext uri="{FF2B5EF4-FFF2-40B4-BE49-F238E27FC236}">
                <a16:creationId xmlns:a16="http://schemas.microsoft.com/office/drawing/2014/main" id="{92A889FD-807A-4F0A-BA28-0439ED16D4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45706">
            <a:off x="2115335" y="2030947"/>
            <a:ext cx="2183845" cy="2863505"/>
          </a:xfrm>
          <a:prstGeom prst="rect">
            <a:avLst/>
          </a:prstGeom>
        </p:spPr>
      </p:pic>
      <p:pic>
        <p:nvPicPr>
          <p:cNvPr id="354" name="Graphic 3">
            <a:extLst>
              <a:ext uri="{FF2B5EF4-FFF2-40B4-BE49-F238E27FC236}">
                <a16:creationId xmlns:a16="http://schemas.microsoft.com/office/drawing/2014/main" id="{AD38C9EE-C1A3-4810-976C-1950CD370E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378655">
            <a:off x="200175" y="1980747"/>
            <a:ext cx="2165957" cy="2882440"/>
          </a:xfrm>
          <a:prstGeom prst="rect">
            <a:avLst/>
          </a:prstGeom>
        </p:spPr>
      </p:pic>
      <p:pic>
        <p:nvPicPr>
          <p:cNvPr id="355" name="Graphic 4">
            <a:extLst>
              <a:ext uri="{FF2B5EF4-FFF2-40B4-BE49-F238E27FC236}">
                <a16:creationId xmlns:a16="http://schemas.microsoft.com/office/drawing/2014/main" id="{E9D01F2E-C605-46E9-9254-3D7E6D8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4071565" y="2080045"/>
            <a:ext cx="2160522" cy="2832924"/>
          </a:xfrm>
          <a:prstGeom prst="rect">
            <a:avLst/>
          </a:prstGeom>
        </p:spPr>
      </p:pic>
      <p:pic>
        <p:nvPicPr>
          <p:cNvPr id="356" name="Graphic 5">
            <a:extLst>
              <a:ext uri="{FF2B5EF4-FFF2-40B4-BE49-F238E27FC236}">
                <a16:creationId xmlns:a16="http://schemas.microsoft.com/office/drawing/2014/main" id="{08984875-452E-4622-B156-7CB67AAA70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73410" y="1967307"/>
            <a:ext cx="2156052" cy="3064607"/>
          </a:xfrm>
          <a:prstGeom prst="rect">
            <a:avLst/>
          </a:prstGeom>
        </p:spPr>
      </p:pic>
      <p:grpSp>
        <p:nvGrpSpPr>
          <p:cNvPr id="357" name="Group 6">
            <a:extLst>
              <a:ext uri="{FF2B5EF4-FFF2-40B4-BE49-F238E27FC236}">
                <a16:creationId xmlns:a16="http://schemas.microsoft.com/office/drawing/2014/main" id="{A4B2AAE4-49E9-454C-9AE6-6E6470A450F6}"/>
              </a:ext>
            </a:extLst>
          </p:cNvPr>
          <p:cNvGrpSpPr/>
          <p:nvPr/>
        </p:nvGrpSpPr>
        <p:grpSpPr>
          <a:xfrm>
            <a:off x="192601" y="4839752"/>
            <a:ext cx="6182132" cy="1680190"/>
            <a:chOff x="2518236" y="4813033"/>
            <a:chExt cx="6182132" cy="1680190"/>
          </a:xfrm>
        </p:grpSpPr>
        <p:grpSp>
          <p:nvGrpSpPr>
            <p:cNvPr id="358" name="Group 7">
              <a:extLst>
                <a:ext uri="{FF2B5EF4-FFF2-40B4-BE49-F238E27FC236}">
                  <a16:creationId xmlns:a16="http://schemas.microsoft.com/office/drawing/2014/main" id="{CE91251A-332D-4A4E-84B5-87AFBD4B8E53}"/>
                </a:ext>
              </a:extLst>
            </p:cNvPr>
            <p:cNvGrpSpPr/>
            <p:nvPr/>
          </p:nvGrpSpPr>
          <p:grpSpPr>
            <a:xfrm rot="4147459">
              <a:off x="2404870" y="5019251"/>
              <a:ext cx="1581259" cy="1354527"/>
              <a:chOff x="2203944" y="3086356"/>
              <a:chExt cx="1786452" cy="1530300"/>
            </a:xfrm>
          </p:grpSpPr>
          <p:sp>
            <p:nvSpPr>
              <p:cNvPr id="382" name="Freeform: Shape 31">
                <a:extLst>
                  <a:ext uri="{FF2B5EF4-FFF2-40B4-BE49-F238E27FC236}">
                    <a16:creationId xmlns:a16="http://schemas.microsoft.com/office/drawing/2014/main" id="{25AAAA22-B2FE-4922-84E1-79581A44BBE1}"/>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383" name="Freeform: Shape 32">
                <a:extLst>
                  <a:ext uri="{FF2B5EF4-FFF2-40B4-BE49-F238E27FC236}">
                    <a16:creationId xmlns:a16="http://schemas.microsoft.com/office/drawing/2014/main" id="{5BD39469-434E-4F59-90BE-E0D6FDE155C7}"/>
                  </a:ext>
                </a:extLst>
              </p:cNvPr>
              <p:cNvSpPr/>
              <p:nvPr/>
            </p:nvSpPr>
            <p:spPr>
              <a:xfrm>
                <a:off x="3252527" y="3382205"/>
                <a:ext cx="737869"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 name="connsiteX0" fmla="*/ 20960 w 770917"/>
                  <a:gd name="connsiteY0" fmla="*/ 622900 h 1255506"/>
                  <a:gd name="connsiteX1" fmla="*/ 214723 w 770917"/>
                  <a:gd name="connsiteY1" fmla="*/ 540886 h 1255506"/>
                  <a:gd name="connsiteX2" fmla="*/ 148057 w 770917"/>
                  <a:gd name="connsiteY2" fmla="*/ 347603 h 1255506"/>
                  <a:gd name="connsiteX3" fmla="*/ 136067 w 770917"/>
                  <a:gd name="connsiteY3" fmla="*/ 339929 h 1255506"/>
                  <a:gd name="connsiteX4" fmla="*/ 262684 w 770917"/>
                  <a:gd name="connsiteY4" fmla="*/ 181178 h 1255506"/>
                  <a:gd name="connsiteX5" fmla="*/ 425272 w 770917"/>
                  <a:gd name="connsiteY5" fmla="*/ 42570 h 1255506"/>
                  <a:gd name="connsiteX6" fmla="*/ 531746 w 770917"/>
                  <a:gd name="connsiteY6" fmla="*/ 23865 h 1255506"/>
                  <a:gd name="connsiteX7" fmla="*/ 657404 w 770917"/>
                  <a:gd name="connsiteY7" fmla="*/ 36335 h 1255506"/>
                  <a:gd name="connsiteX8" fmla="*/ 729825 w 770917"/>
                  <a:gd name="connsiteY8" fmla="*/ 47846 h 1255506"/>
                  <a:gd name="connsiteX9" fmla="*/ 737019 w 770917"/>
                  <a:gd name="connsiteY9" fmla="*/ 78541 h 1255506"/>
                  <a:gd name="connsiteX10" fmla="*/ 317360 w 770917"/>
                  <a:gd name="connsiteY10" fmla="*/ 1006588 h 1255506"/>
                  <a:gd name="connsiteX11" fmla="*/ 270837 w 770917"/>
                  <a:gd name="connsiteY11" fmla="*/ 1255506 h 1255506"/>
                  <a:gd name="connsiteX12" fmla="*/ 78034 w 770917"/>
                  <a:gd name="connsiteY12" fmla="*/ 1119776 h 1255506"/>
                  <a:gd name="connsiteX13" fmla="*/ 10888 w 770917"/>
                  <a:gd name="connsiteY13" fmla="*/ 1001792 h 1255506"/>
                  <a:gd name="connsiteX14" fmla="*/ 10409 w 770917"/>
                  <a:gd name="connsiteY14" fmla="*/ 704913 h 1255506"/>
                  <a:gd name="connsiteX15" fmla="*/ 20960 w 770917"/>
                  <a:gd name="connsiteY15" fmla="*/ 622900 h 1255506"/>
                  <a:gd name="connsiteX0" fmla="*/ 20960 w 774342"/>
                  <a:gd name="connsiteY0" fmla="*/ 641173 h 1273779"/>
                  <a:gd name="connsiteX1" fmla="*/ 214723 w 774342"/>
                  <a:gd name="connsiteY1" fmla="*/ 559159 h 1273779"/>
                  <a:gd name="connsiteX2" fmla="*/ 148057 w 774342"/>
                  <a:gd name="connsiteY2" fmla="*/ 365876 h 1273779"/>
                  <a:gd name="connsiteX3" fmla="*/ 136067 w 774342"/>
                  <a:gd name="connsiteY3" fmla="*/ 358202 h 1273779"/>
                  <a:gd name="connsiteX4" fmla="*/ 262684 w 774342"/>
                  <a:gd name="connsiteY4" fmla="*/ 199451 h 1273779"/>
                  <a:gd name="connsiteX5" fmla="*/ 425272 w 774342"/>
                  <a:gd name="connsiteY5" fmla="*/ 60843 h 1273779"/>
                  <a:gd name="connsiteX6" fmla="*/ 531746 w 774342"/>
                  <a:gd name="connsiteY6" fmla="*/ 42138 h 1273779"/>
                  <a:gd name="connsiteX7" fmla="*/ 657404 w 774342"/>
                  <a:gd name="connsiteY7" fmla="*/ 54608 h 1273779"/>
                  <a:gd name="connsiteX8" fmla="*/ 729825 w 774342"/>
                  <a:gd name="connsiteY8" fmla="*/ 66119 h 1273779"/>
                  <a:gd name="connsiteX9" fmla="*/ 737019 w 774342"/>
                  <a:gd name="connsiteY9" fmla="*/ 96814 h 1273779"/>
                  <a:gd name="connsiteX10" fmla="*/ 270837 w 774342"/>
                  <a:gd name="connsiteY10" fmla="*/ 1273779 h 1273779"/>
                  <a:gd name="connsiteX11" fmla="*/ 78034 w 774342"/>
                  <a:gd name="connsiteY11" fmla="*/ 1138049 h 1273779"/>
                  <a:gd name="connsiteX12" fmla="*/ 10888 w 774342"/>
                  <a:gd name="connsiteY12" fmla="*/ 1020065 h 1273779"/>
                  <a:gd name="connsiteX13" fmla="*/ 10409 w 774342"/>
                  <a:gd name="connsiteY13" fmla="*/ 723186 h 1273779"/>
                  <a:gd name="connsiteX14" fmla="*/ 20960 w 774342"/>
                  <a:gd name="connsiteY14" fmla="*/ 641173 h 1273779"/>
                  <a:gd name="connsiteX0" fmla="*/ 20960 w 741676"/>
                  <a:gd name="connsiteY0" fmla="*/ 601845 h 1234451"/>
                  <a:gd name="connsiteX1" fmla="*/ 214723 w 741676"/>
                  <a:gd name="connsiteY1" fmla="*/ 519831 h 1234451"/>
                  <a:gd name="connsiteX2" fmla="*/ 148057 w 741676"/>
                  <a:gd name="connsiteY2" fmla="*/ 326548 h 1234451"/>
                  <a:gd name="connsiteX3" fmla="*/ 136067 w 741676"/>
                  <a:gd name="connsiteY3" fmla="*/ 318874 h 1234451"/>
                  <a:gd name="connsiteX4" fmla="*/ 262684 w 741676"/>
                  <a:gd name="connsiteY4" fmla="*/ 160123 h 1234451"/>
                  <a:gd name="connsiteX5" fmla="*/ 425272 w 741676"/>
                  <a:gd name="connsiteY5" fmla="*/ 21515 h 1234451"/>
                  <a:gd name="connsiteX6" fmla="*/ 531746 w 741676"/>
                  <a:gd name="connsiteY6" fmla="*/ 2810 h 1234451"/>
                  <a:gd name="connsiteX7" fmla="*/ 657404 w 741676"/>
                  <a:gd name="connsiteY7" fmla="*/ 15280 h 1234451"/>
                  <a:gd name="connsiteX8" fmla="*/ 729825 w 741676"/>
                  <a:gd name="connsiteY8" fmla="*/ 26791 h 1234451"/>
                  <a:gd name="connsiteX9" fmla="*/ 737019 w 741676"/>
                  <a:gd name="connsiteY9" fmla="*/ 57486 h 1234451"/>
                  <a:gd name="connsiteX10" fmla="*/ 270837 w 741676"/>
                  <a:gd name="connsiteY10" fmla="*/ 1234451 h 1234451"/>
                  <a:gd name="connsiteX11" fmla="*/ 78034 w 741676"/>
                  <a:gd name="connsiteY11" fmla="*/ 1098721 h 1234451"/>
                  <a:gd name="connsiteX12" fmla="*/ 10888 w 741676"/>
                  <a:gd name="connsiteY12" fmla="*/ 980737 h 1234451"/>
                  <a:gd name="connsiteX13" fmla="*/ 10409 w 741676"/>
                  <a:gd name="connsiteY13" fmla="*/ 683858 h 1234451"/>
                  <a:gd name="connsiteX14" fmla="*/ 20960 w 741676"/>
                  <a:gd name="connsiteY14" fmla="*/ 601845 h 1234451"/>
                  <a:gd name="connsiteX0" fmla="*/ 20960 w 745011"/>
                  <a:gd name="connsiteY0" fmla="*/ 601845 h 1234451"/>
                  <a:gd name="connsiteX1" fmla="*/ 214723 w 745011"/>
                  <a:gd name="connsiteY1" fmla="*/ 519831 h 1234451"/>
                  <a:gd name="connsiteX2" fmla="*/ 148057 w 745011"/>
                  <a:gd name="connsiteY2" fmla="*/ 326548 h 1234451"/>
                  <a:gd name="connsiteX3" fmla="*/ 136067 w 745011"/>
                  <a:gd name="connsiteY3" fmla="*/ 318874 h 1234451"/>
                  <a:gd name="connsiteX4" fmla="*/ 262684 w 745011"/>
                  <a:gd name="connsiteY4" fmla="*/ 160123 h 1234451"/>
                  <a:gd name="connsiteX5" fmla="*/ 425272 w 745011"/>
                  <a:gd name="connsiteY5" fmla="*/ 21515 h 1234451"/>
                  <a:gd name="connsiteX6" fmla="*/ 531746 w 745011"/>
                  <a:gd name="connsiteY6" fmla="*/ 2810 h 1234451"/>
                  <a:gd name="connsiteX7" fmla="*/ 657404 w 745011"/>
                  <a:gd name="connsiteY7" fmla="*/ 15280 h 1234451"/>
                  <a:gd name="connsiteX8" fmla="*/ 729825 w 745011"/>
                  <a:gd name="connsiteY8" fmla="*/ 26791 h 1234451"/>
                  <a:gd name="connsiteX9" fmla="*/ 744177 w 745011"/>
                  <a:gd name="connsiteY9" fmla="*/ 38718 h 1234451"/>
                  <a:gd name="connsiteX10" fmla="*/ 270837 w 745011"/>
                  <a:gd name="connsiteY10" fmla="*/ 1234451 h 1234451"/>
                  <a:gd name="connsiteX11" fmla="*/ 78034 w 745011"/>
                  <a:gd name="connsiteY11" fmla="*/ 1098721 h 1234451"/>
                  <a:gd name="connsiteX12" fmla="*/ 10888 w 745011"/>
                  <a:gd name="connsiteY12" fmla="*/ 980737 h 1234451"/>
                  <a:gd name="connsiteX13" fmla="*/ 10409 w 745011"/>
                  <a:gd name="connsiteY13" fmla="*/ 683858 h 1234451"/>
                  <a:gd name="connsiteX14" fmla="*/ 20960 w 745011"/>
                  <a:gd name="connsiteY14" fmla="*/ 601845 h 1234451"/>
                  <a:gd name="connsiteX0" fmla="*/ 20960 w 729825"/>
                  <a:gd name="connsiteY0" fmla="*/ 601845 h 1234451"/>
                  <a:gd name="connsiteX1" fmla="*/ 214723 w 729825"/>
                  <a:gd name="connsiteY1" fmla="*/ 519831 h 1234451"/>
                  <a:gd name="connsiteX2" fmla="*/ 148057 w 729825"/>
                  <a:gd name="connsiteY2" fmla="*/ 326548 h 1234451"/>
                  <a:gd name="connsiteX3" fmla="*/ 136067 w 729825"/>
                  <a:gd name="connsiteY3" fmla="*/ 318874 h 1234451"/>
                  <a:gd name="connsiteX4" fmla="*/ 262684 w 729825"/>
                  <a:gd name="connsiteY4" fmla="*/ 160123 h 1234451"/>
                  <a:gd name="connsiteX5" fmla="*/ 425272 w 729825"/>
                  <a:gd name="connsiteY5" fmla="*/ 21515 h 1234451"/>
                  <a:gd name="connsiteX6" fmla="*/ 531746 w 729825"/>
                  <a:gd name="connsiteY6" fmla="*/ 2810 h 1234451"/>
                  <a:gd name="connsiteX7" fmla="*/ 657404 w 729825"/>
                  <a:gd name="connsiteY7" fmla="*/ 15280 h 1234451"/>
                  <a:gd name="connsiteX8" fmla="*/ 729825 w 729825"/>
                  <a:gd name="connsiteY8" fmla="*/ 26791 h 1234451"/>
                  <a:gd name="connsiteX9" fmla="*/ 270837 w 729825"/>
                  <a:gd name="connsiteY9" fmla="*/ 1234451 h 1234451"/>
                  <a:gd name="connsiteX10" fmla="*/ 78034 w 729825"/>
                  <a:gd name="connsiteY10" fmla="*/ 1098721 h 1234451"/>
                  <a:gd name="connsiteX11" fmla="*/ 10888 w 729825"/>
                  <a:gd name="connsiteY11" fmla="*/ 980737 h 1234451"/>
                  <a:gd name="connsiteX12" fmla="*/ 10409 w 729825"/>
                  <a:gd name="connsiteY12" fmla="*/ 683858 h 1234451"/>
                  <a:gd name="connsiteX13" fmla="*/ 20960 w 729825"/>
                  <a:gd name="connsiteY13" fmla="*/ 601845 h 1234451"/>
                  <a:gd name="connsiteX0" fmla="*/ 20960 w 754979"/>
                  <a:gd name="connsiteY0" fmla="*/ 601845 h 1234451"/>
                  <a:gd name="connsiteX1" fmla="*/ 214723 w 754979"/>
                  <a:gd name="connsiteY1" fmla="*/ 519831 h 1234451"/>
                  <a:gd name="connsiteX2" fmla="*/ 148057 w 754979"/>
                  <a:gd name="connsiteY2" fmla="*/ 326548 h 1234451"/>
                  <a:gd name="connsiteX3" fmla="*/ 136067 w 754979"/>
                  <a:gd name="connsiteY3" fmla="*/ 318874 h 1234451"/>
                  <a:gd name="connsiteX4" fmla="*/ 262684 w 754979"/>
                  <a:gd name="connsiteY4" fmla="*/ 160123 h 1234451"/>
                  <a:gd name="connsiteX5" fmla="*/ 425272 w 754979"/>
                  <a:gd name="connsiteY5" fmla="*/ 21515 h 1234451"/>
                  <a:gd name="connsiteX6" fmla="*/ 531746 w 754979"/>
                  <a:gd name="connsiteY6" fmla="*/ 2810 h 1234451"/>
                  <a:gd name="connsiteX7" fmla="*/ 657404 w 754979"/>
                  <a:gd name="connsiteY7" fmla="*/ 15280 h 1234451"/>
                  <a:gd name="connsiteX8" fmla="*/ 754979 w 754979"/>
                  <a:gd name="connsiteY8" fmla="*/ 33314 h 1234451"/>
                  <a:gd name="connsiteX9" fmla="*/ 270837 w 754979"/>
                  <a:gd name="connsiteY9" fmla="*/ 1234451 h 1234451"/>
                  <a:gd name="connsiteX10" fmla="*/ 78034 w 754979"/>
                  <a:gd name="connsiteY10" fmla="*/ 1098721 h 1234451"/>
                  <a:gd name="connsiteX11" fmla="*/ 10888 w 754979"/>
                  <a:gd name="connsiteY11" fmla="*/ 980737 h 1234451"/>
                  <a:gd name="connsiteX12" fmla="*/ 10409 w 754979"/>
                  <a:gd name="connsiteY12" fmla="*/ 683858 h 1234451"/>
                  <a:gd name="connsiteX13" fmla="*/ 20960 w 754979"/>
                  <a:gd name="connsiteY13" fmla="*/ 601845 h 1234451"/>
                  <a:gd name="connsiteX0" fmla="*/ 20960 w 754979"/>
                  <a:gd name="connsiteY0" fmla="*/ 601845 h 1234451"/>
                  <a:gd name="connsiteX1" fmla="*/ 214723 w 754979"/>
                  <a:gd name="connsiteY1" fmla="*/ 519831 h 1234451"/>
                  <a:gd name="connsiteX2" fmla="*/ 148057 w 754979"/>
                  <a:gd name="connsiteY2" fmla="*/ 326548 h 1234451"/>
                  <a:gd name="connsiteX3" fmla="*/ 136067 w 754979"/>
                  <a:gd name="connsiteY3" fmla="*/ 318874 h 1234451"/>
                  <a:gd name="connsiteX4" fmla="*/ 262684 w 754979"/>
                  <a:gd name="connsiteY4" fmla="*/ 160123 h 1234451"/>
                  <a:gd name="connsiteX5" fmla="*/ 425272 w 754979"/>
                  <a:gd name="connsiteY5" fmla="*/ 21515 h 1234451"/>
                  <a:gd name="connsiteX6" fmla="*/ 531746 w 754979"/>
                  <a:gd name="connsiteY6" fmla="*/ 2810 h 1234451"/>
                  <a:gd name="connsiteX7" fmla="*/ 657404 w 754979"/>
                  <a:gd name="connsiteY7" fmla="*/ 15280 h 1234451"/>
                  <a:gd name="connsiteX8" fmla="*/ 754979 w 754979"/>
                  <a:gd name="connsiteY8" fmla="*/ 33314 h 1234451"/>
                  <a:gd name="connsiteX9" fmla="*/ 270837 w 754979"/>
                  <a:gd name="connsiteY9" fmla="*/ 1234451 h 1234451"/>
                  <a:gd name="connsiteX10" fmla="*/ 78034 w 754979"/>
                  <a:gd name="connsiteY10" fmla="*/ 1098721 h 1234451"/>
                  <a:gd name="connsiteX11" fmla="*/ 10888 w 754979"/>
                  <a:gd name="connsiteY11" fmla="*/ 980737 h 1234451"/>
                  <a:gd name="connsiteX12" fmla="*/ 10409 w 754979"/>
                  <a:gd name="connsiteY12" fmla="*/ 683858 h 1234451"/>
                  <a:gd name="connsiteX13" fmla="*/ 20960 w 754979"/>
                  <a:gd name="connsiteY13" fmla="*/ 601845 h 1234451"/>
                  <a:gd name="connsiteX0" fmla="*/ 20960 w 754979"/>
                  <a:gd name="connsiteY0" fmla="*/ 601845 h 1234451"/>
                  <a:gd name="connsiteX1" fmla="*/ 214723 w 754979"/>
                  <a:gd name="connsiteY1" fmla="*/ 519831 h 1234451"/>
                  <a:gd name="connsiteX2" fmla="*/ 148057 w 754979"/>
                  <a:gd name="connsiteY2" fmla="*/ 326548 h 1234451"/>
                  <a:gd name="connsiteX3" fmla="*/ 136067 w 754979"/>
                  <a:gd name="connsiteY3" fmla="*/ 318874 h 1234451"/>
                  <a:gd name="connsiteX4" fmla="*/ 262684 w 754979"/>
                  <a:gd name="connsiteY4" fmla="*/ 160123 h 1234451"/>
                  <a:gd name="connsiteX5" fmla="*/ 425272 w 754979"/>
                  <a:gd name="connsiteY5" fmla="*/ 21515 h 1234451"/>
                  <a:gd name="connsiteX6" fmla="*/ 531746 w 754979"/>
                  <a:gd name="connsiteY6" fmla="*/ 2810 h 1234451"/>
                  <a:gd name="connsiteX7" fmla="*/ 657404 w 754979"/>
                  <a:gd name="connsiteY7" fmla="*/ 15280 h 1234451"/>
                  <a:gd name="connsiteX8" fmla="*/ 754979 w 754979"/>
                  <a:gd name="connsiteY8" fmla="*/ 33314 h 1234451"/>
                  <a:gd name="connsiteX9" fmla="*/ 270837 w 754979"/>
                  <a:gd name="connsiteY9" fmla="*/ 1234451 h 1234451"/>
                  <a:gd name="connsiteX10" fmla="*/ 78034 w 754979"/>
                  <a:gd name="connsiteY10" fmla="*/ 1098721 h 1234451"/>
                  <a:gd name="connsiteX11" fmla="*/ 10888 w 754979"/>
                  <a:gd name="connsiteY11" fmla="*/ 980737 h 1234451"/>
                  <a:gd name="connsiteX12" fmla="*/ 10409 w 754979"/>
                  <a:gd name="connsiteY12" fmla="*/ 683858 h 1234451"/>
                  <a:gd name="connsiteX13" fmla="*/ 20960 w 754979"/>
                  <a:gd name="connsiteY13" fmla="*/ 601845 h 1234451"/>
                  <a:gd name="connsiteX0" fmla="*/ 20960 w 746935"/>
                  <a:gd name="connsiteY0" fmla="*/ 601845 h 1234451"/>
                  <a:gd name="connsiteX1" fmla="*/ 214723 w 746935"/>
                  <a:gd name="connsiteY1" fmla="*/ 519831 h 1234451"/>
                  <a:gd name="connsiteX2" fmla="*/ 148057 w 746935"/>
                  <a:gd name="connsiteY2" fmla="*/ 326548 h 1234451"/>
                  <a:gd name="connsiteX3" fmla="*/ 136067 w 746935"/>
                  <a:gd name="connsiteY3" fmla="*/ 318874 h 1234451"/>
                  <a:gd name="connsiteX4" fmla="*/ 262684 w 746935"/>
                  <a:gd name="connsiteY4" fmla="*/ 160123 h 1234451"/>
                  <a:gd name="connsiteX5" fmla="*/ 425272 w 746935"/>
                  <a:gd name="connsiteY5" fmla="*/ 21515 h 1234451"/>
                  <a:gd name="connsiteX6" fmla="*/ 531746 w 746935"/>
                  <a:gd name="connsiteY6" fmla="*/ 2810 h 1234451"/>
                  <a:gd name="connsiteX7" fmla="*/ 657404 w 746935"/>
                  <a:gd name="connsiteY7" fmla="*/ 15280 h 1234451"/>
                  <a:gd name="connsiteX8" fmla="*/ 746935 w 746935"/>
                  <a:gd name="connsiteY8" fmla="*/ 30247 h 1234451"/>
                  <a:gd name="connsiteX9" fmla="*/ 270837 w 746935"/>
                  <a:gd name="connsiteY9" fmla="*/ 1234451 h 1234451"/>
                  <a:gd name="connsiteX10" fmla="*/ 78034 w 746935"/>
                  <a:gd name="connsiteY10" fmla="*/ 1098721 h 1234451"/>
                  <a:gd name="connsiteX11" fmla="*/ 10888 w 746935"/>
                  <a:gd name="connsiteY11" fmla="*/ 980737 h 1234451"/>
                  <a:gd name="connsiteX12" fmla="*/ 10409 w 746935"/>
                  <a:gd name="connsiteY12" fmla="*/ 683858 h 1234451"/>
                  <a:gd name="connsiteX13" fmla="*/ 20960 w 746935"/>
                  <a:gd name="connsiteY13" fmla="*/ 601845 h 1234451"/>
                  <a:gd name="connsiteX0" fmla="*/ 20960 w 741573"/>
                  <a:gd name="connsiteY0" fmla="*/ 601845 h 1234451"/>
                  <a:gd name="connsiteX1" fmla="*/ 214723 w 741573"/>
                  <a:gd name="connsiteY1" fmla="*/ 519831 h 1234451"/>
                  <a:gd name="connsiteX2" fmla="*/ 148057 w 741573"/>
                  <a:gd name="connsiteY2" fmla="*/ 326548 h 1234451"/>
                  <a:gd name="connsiteX3" fmla="*/ 136067 w 741573"/>
                  <a:gd name="connsiteY3" fmla="*/ 318874 h 1234451"/>
                  <a:gd name="connsiteX4" fmla="*/ 262684 w 741573"/>
                  <a:gd name="connsiteY4" fmla="*/ 160123 h 1234451"/>
                  <a:gd name="connsiteX5" fmla="*/ 425272 w 741573"/>
                  <a:gd name="connsiteY5" fmla="*/ 21515 h 1234451"/>
                  <a:gd name="connsiteX6" fmla="*/ 531746 w 741573"/>
                  <a:gd name="connsiteY6" fmla="*/ 2810 h 1234451"/>
                  <a:gd name="connsiteX7" fmla="*/ 657404 w 741573"/>
                  <a:gd name="connsiteY7" fmla="*/ 15280 h 1234451"/>
                  <a:gd name="connsiteX8" fmla="*/ 741573 w 741573"/>
                  <a:gd name="connsiteY8" fmla="*/ 28201 h 1234451"/>
                  <a:gd name="connsiteX9" fmla="*/ 270837 w 741573"/>
                  <a:gd name="connsiteY9" fmla="*/ 1234451 h 1234451"/>
                  <a:gd name="connsiteX10" fmla="*/ 78034 w 741573"/>
                  <a:gd name="connsiteY10" fmla="*/ 1098721 h 1234451"/>
                  <a:gd name="connsiteX11" fmla="*/ 10888 w 741573"/>
                  <a:gd name="connsiteY11" fmla="*/ 980737 h 1234451"/>
                  <a:gd name="connsiteX12" fmla="*/ 10409 w 741573"/>
                  <a:gd name="connsiteY12" fmla="*/ 683858 h 1234451"/>
                  <a:gd name="connsiteX13" fmla="*/ 20960 w 741573"/>
                  <a:gd name="connsiteY13" fmla="*/ 601845 h 1234451"/>
                  <a:gd name="connsiteX0" fmla="*/ 20960 w 737869"/>
                  <a:gd name="connsiteY0" fmla="*/ 601845 h 1234451"/>
                  <a:gd name="connsiteX1" fmla="*/ 214723 w 737869"/>
                  <a:gd name="connsiteY1" fmla="*/ 519831 h 1234451"/>
                  <a:gd name="connsiteX2" fmla="*/ 148057 w 737869"/>
                  <a:gd name="connsiteY2" fmla="*/ 326548 h 1234451"/>
                  <a:gd name="connsiteX3" fmla="*/ 136067 w 737869"/>
                  <a:gd name="connsiteY3" fmla="*/ 318874 h 1234451"/>
                  <a:gd name="connsiteX4" fmla="*/ 262684 w 737869"/>
                  <a:gd name="connsiteY4" fmla="*/ 160123 h 1234451"/>
                  <a:gd name="connsiteX5" fmla="*/ 425272 w 737869"/>
                  <a:gd name="connsiteY5" fmla="*/ 21515 h 1234451"/>
                  <a:gd name="connsiteX6" fmla="*/ 531746 w 737869"/>
                  <a:gd name="connsiteY6" fmla="*/ 2810 h 1234451"/>
                  <a:gd name="connsiteX7" fmla="*/ 657404 w 737869"/>
                  <a:gd name="connsiteY7" fmla="*/ 15280 h 1234451"/>
                  <a:gd name="connsiteX8" fmla="*/ 737869 w 737869"/>
                  <a:gd name="connsiteY8" fmla="*/ 29859 h 1234451"/>
                  <a:gd name="connsiteX9" fmla="*/ 270837 w 737869"/>
                  <a:gd name="connsiteY9" fmla="*/ 1234451 h 1234451"/>
                  <a:gd name="connsiteX10" fmla="*/ 78034 w 737869"/>
                  <a:gd name="connsiteY10" fmla="*/ 1098721 h 1234451"/>
                  <a:gd name="connsiteX11" fmla="*/ 10888 w 737869"/>
                  <a:gd name="connsiteY11" fmla="*/ 980737 h 1234451"/>
                  <a:gd name="connsiteX12" fmla="*/ 10409 w 737869"/>
                  <a:gd name="connsiteY12" fmla="*/ 683858 h 1234451"/>
                  <a:gd name="connsiteX13" fmla="*/ 20960 w 737869"/>
                  <a:gd name="connsiteY13"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7869"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23050" y="10772"/>
                      <a:pt x="657404" y="15280"/>
                    </a:cubicBezTo>
                    <a:cubicBezTo>
                      <a:pt x="691758" y="19788"/>
                      <a:pt x="712929" y="31777"/>
                      <a:pt x="737869" y="29859"/>
                    </a:cubicBezTo>
                    <a:cubicBezTo>
                      <a:pt x="655308" y="232280"/>
                      <a:pt x="355862" y="1013010"/>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solidFill>
              <a:ln w="4795" cap="flat">
                <a:noFill/>
                <a:prstDash val="solid"/>
                <a:miter/>
              </a:ln>
            </p:spPr>
            <p:txBody>
              <a:bodyPr rtlCol="0" anchor="ctr"/>
              <a:lstStyle/>
              <a:p>
                <a:endParaRPr lang="en-US" dirty="0"/>
              </a:p>
            </p:txBody>
          </p:sp>
          <p:sp>
            <p:nvSpPr>
              <p:cNvPr id="384" name="Freeform: Shape 33">
                <a:extLst>
                  <a:ext uri="{FF2B5EF4-FFF2-40B4-BE49-F238E27FC236}">
                    <a16:creationId xmlns:a16="http://schemas.microsoft.com/office/drawing/2014/main" id="{A4D17CCD-06C4-4909-8874-B74055ED3C7C}"/>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359" name="Group 8">
              <a:extLst>
                <a:ext uri="{FF2B5EF4-FFF2-40B4-BE49-F238E27FC236}">
                  <a16:creationId xmlns:a16="http://schemas.microsoft.com/office/drawing/2014/main" id="{F5EFD9BE-3D65-4EA6-A71B-33668E4A1451}"/>
                </a:ext>
              </a:extLst>
            </p:cNvPr>
            <p:cNvGrpSpPr/>
            <p:nvPr/>
          </p:nvGrpSpPr>
          <p:grpSpPr>
            <a:xfrm rot="1392432">
              <a:off x="4251532" y="4914879"/>
              <a:ext cx="1327568" cy="1578344"/>
              <a:chOff x="4200129" y="1047775"/>
              <a:chExt cx="1499842" cy="1783160"/>
            </a:xfrm>
          </p:grpSpPr>
          <p:sp>
            <p:nvSpPr>
              <p:cNvPr id="374" name="Freeform: Shape 23">
                <a:extLst>
                  <a:ext uri="{FF2B5EF4-FFF2-40B4-BE49-F238E27FC236}">
                    <a16:creationId xmlns:a16="http://schemas.microsoft.com/office/drawing/2014/main" id="{FF444F1A-6783-43D8-81E5-4ADC22E85BC7}"/>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dirty="0"/>
              </a:p>
            </p:txBody>
          </p:sp>
          <p:sp>
            <p:nvSpPr>
              <p:cNvPr id="375" name="Freeform: Shape 24">
                <a:extLst>
                  <a:ext uri="{FF2B5EF4-FFF2-40B4-BE49-F238E27FC236}">
                    <a16:creationId xmlns:a16="http://schemas.microsoft.com/office/drawing/2014/main" id="{28F19753-9EF4-4D8D-A034-2DF56E34974C}"/>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376" name="Freeform: Shape 25">
                <a:extLst>
                  <a:ext uri="{FF2B5EF4-FFF2-40B4-BE49-F238E27FC236}">
                    <a16:creationId xmlns:a16="http://schemas.microsoft.com/office/drawing/2014/main" id="{83046DDB-12A3-4ABE-B43D-0689E6F19923}"/>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accent2">
                  <a:lumMod val="60000"/>
                  <a:lumOff val="40000"/>
                </a:schemeClr>
              </a:solidFill>
              <a:ln w="4795" cap="flat">
                <a:noFill/>
                <a:prstDash val="solid"/>
                <a:miter/>
              </a:ln>
            </p:spPr>
            <p:txBody>
              <a:bodyPr rtlCol="0" anchor="ctr"/>
              <a:lstStyle/>
              <a:p>
                <a:endParaRPr lang="en-US"/>
              </a:p>
            </p:txBody>
          </p:sp>
          <p:sp>
            <p:nvSpPr>
              <p:cNvPr id="377" name="Freeform: Shape 26">
                <a:extLst>
                  <a:ext uri="{FF2B5EF4-FFF2-40B4-BE49-F238E27FC236}">
                    <a16:creationId xmlns:a16="http://schemas.microsoft.com/office/drawing/2014/main" id="{D6BBADF1-66B6-41C0-9B85-E26246CFAD0E}"/>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accent2">
                  <a:lumMod val="60000"/>
                  <a:lumOff val="40000"/>
                </a:schemeClr>
              </a:solidFill>
              <a:ln w="4795" cap="flat">
                <a:noFill/>
                <a:prstDash val="solid"/>
                <a:miter/>
              </a:ln>
            </p:spPr>
            <p:txBody>
              <a:bodyPr rtlCol="0" anchor="ctr"/>
              <a:lstStyle/>
              <a:p>
                <a:endParaRPr lang="en-US"/>
              </a:p>
            </p:txBody>
          </p:sp>
          <p:sp>
            <p:nvSpPr>
              <p:cNvPr id="378" name="Freeform: Shape 27">
                <a:extLst>
                  <a:ext uri="{FF2B5EF4-FFF2-40B4-BE49-F238E27FC236}">
                    <a16:creationId xmlns:a16="http://schemas.microsoft.com/office/drawing/2014/main" id="{110F1A2B-B367-41BA-84E8-5104E5B8B0A5}"/>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accent2">
                  <a:lumMod val="50000"/>
                </a:schemeClr>
              </a:solidFill>
              <a:ln w="4795" cap="flat">
                <a:noFill/>
                <a:prstDash val="solid"/>
                <a:miter/>
              </a:ln>
            </p:spPr>
            <p:txBody>
              <a:bodyPr rtlCol="0" anchor="ctr"/>
              <a:lstStyle/>
              <a:p>
                <a:endParaRPr lang="en-US"/>
              </a:p>
            </p:txBody>
          </p:sp>
          <p:grpSp>
            <p:nvGrpSpPr>
              <p:cNvPr id="379" name="Graphic 81">
                <a:extLst>
                  <a:ext uri="{FF2B5EF4-FFF2-40B4-BE49-F238E27FC236}">
                    <a16:creationId xmlns:a16="http://schemas.microsoft.com/office/drawing/2014/main" id="{F9600AE3-02FE-4690-A50D-B22DD41E90D8}"/>
                  </a:ext>
                </a:extLst>
              </p:cNvPr>
              <p:cNvGrpSpPr/>
              <p:nvPr/>
            </p:nvGrpSpPr>
            <p:grpSpPr>
              <a:xfrm>
                <a:off x="4459237" y="2148216"/>
                <a:ext cx="1240734" cy="682719"/>
                <a:chOff x="6513334" y="1100345"/>
                <a:chExt cx="1240734" cy="682719"/>
              </a:xfrm>
              <a:solidFill>
                <a:srgbClr val="1B4760"/>
              </a:solidFill>
            </p:grpSpPr>
            <p:sp>
              <p:nvSpPr>
                <p:cNvPr id="380" name="Freeform: Shape 29">
                  <a:extLst>
                    <a:ext uri="{FF2B5EF4-FFF2-40B4-BE49-F238E27FC236}">
                      <a16:creationId xmlns:a16="http://schemas.microsoft.com/office/drawing/2014/main" id="{237D54FB-BC09-47F9-87A2-33EDAB5150C3}"/>
                    </a:ext>
                  </a:extLst>
                </p:cNvPr>
                <p:cNvSpPr/>
                <p:nvPr/>
              </p:nvSpPr>
              <p:spPr>
                <a:xfrm>
                  <a:off x="7216292" y="1100345"/>
                  <a:ext cx="537776"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592799 w 592799"/>
                    <a:gd name="connsiteY9" fmla="*/ 223380 h 368702"/>
                    <a:gd name="connsiteX10" fmla="*/ 463304 w 592799"/>
                    <a:gd name="connsiteY10" fmla="*/ 64629 h 368702"/>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592799 w 592799"/>
                    <a:gd name="connsiteY8" fmla="*/ 223380 h 368702"/>
                    <a:gd name="connsiteX9" fmla="*/ 463304 w 592799"/>
                    <a:gd name="connsiteY9" fmla="*/ 64629 h 368702"/>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592799 w 592799"/>
                    <a:gd name="connsiteY7" fmla="*/ 223380 h 368702"/>
                    <a:gd name="connsiteX8" fmla="*/ 463304 w 592799"/>
                    <a:gd name="connsiteY8" fmla="*/ 64629 h 368702"/>
                    <a:gd name="connsiteX0" fmla="*/ 463304 w 542300"/>
                    <a:gd name="connsiteY0" fmla="*/ 64629 h 368702"/>
                    <a:gd name="connsiteX1" fmla="*/ 318941 w 542300"/>
                    <a:gd name="connsiteY1" fmla="*/ 3239 h 368702"/>
                    <a:gd name="connsiteX2" fmla="*/ 318941 w 542300"/>
                    <a:gd name="connsiteY2" fmla="*/ 3239 h 368702"/>
                    <a:gd name="connsiteX3" fmla="*/ 0 w 542300"/>
                    <a:gd name="connsiteY3" fmla="*/ 14270 h 368702"/>
                    <a:gd name="connsiteX4" fmla="*/ 132852 w 542300"/>
                    <a:gd name="connsiteY4" fmla="*/ 252637 h 368702"/>
                    <a:gd name="connsiteX5" fmla="*/ 6235 w 542300"/>
                    <a:gd name="connsiteY5" fmla="*/ 209951 h 368702"/>
                    <a:gd name="connsiteX6" fmla="*/ 19184 w 542300"/>
                    <a:gd name="connsiteY6" fmla="*/ 368702 h 368702"/>
                    <a:gd name="connsiteX7" fmla="*/ 542300 w 542300"/>
                    <a:gd name="connsiteY7" fmla="*/ 163854 h 368702"/>
                    <a:gd name="connsiteX8" fmla="*/ 463304 w 542300"/>
                    <a:gd name="connsiteY8" fmla="*/ 64629 h 368702"/>
                    <a:gd name="connsiteX0" fmla="*/ 463304 w 537776"/>
                    <a:gd name="connsiteY0" fmla="*/ 64629 h 368702"/>
                    <a:gd name="connsiteX1" fmla="*/ 318941 w 537776"/>
                    <a:gd name="connsiteY1" fmla="*/ 3239 h 368702"/>
                    <a:gd name="connsiteX2" fmla="*/ 318941 w 537776"/>
                    <a:gd name="connsiteY2" fmla="*/ 3239 h 368702"/>
                    <a:gd name="connsiteX3" fmla="*/ 0 w 537776"/>
                    <a:gd name="connsiteY3" fmla="*/ 14270 h 368702"/>
                    <a:gd name="connsiteX4" fmla="*/ 132852 w 537776"/>
                    <a:gd name="connsiteY4" fmla="*/ 252637 h 368702"/>
                    <a:gd name="connsiteX5" fmla="*/ 6235 w 537776"/>
                    <a:gd name="connsiteY5" fmla="*/ 209951 h 368702"/>
                    <a:gd name="connsiteX6" fmla="*/ 19184 w 537776"/>
                    <a:gd name="connsiteY6" fmla="*/ 368702 h 368702"/>
                    <a:gd name="connsiteX7" fmla="*/ 537776 w 537776"/>
                    <a:gd name="connsiteY7" fmla="*/ 153304 h 368702"/>
                    <a:gd name="connsiteX8" fmla="*/ 463304 w 537776"/>
                    <a:gd name="connsiteY8"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776" h="368702">
                      <a:moveTo>
                        <a:pt x="463304" y="64629"/>
                      </a:moveTo>
                      <a:cubicBezTo>
                        <a:pt x="424456" y="20984"/>
                        <a:pt x="374576" y="6116"/>
                        <a:pt x="318941" y="3239"/>
                      </a:cubicBezTo>
                      <a:lnTo>
                        <a:pt x="318941" y="3239"/>
                      </a:ln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lnTo>
                        <a:pt x="537776" y="153304"/>
                      </a:lnTo>
                      <a:cubicBezTo>
                        <a:pt x="498928" y="96231"/>
                        <a:pt x="508867" y="115468"/>
                        <a:pt x="463304" y="64629"/>
                      </a:cubicBezTo>
                      <a:close/>
                    </a:path>
                  </a:pathLst>
                </a:custGeom>
                <a:solidFill>
                  <a:schemeClr val="accent2"/>
                </a:solidFill>
                <a:ln w="4795" cap="flat">
                  <a:noFill/>
                  <a:prstDash val="solid"/>
                  <a:miter/>
                </a:ln>
              </p:spPr>
              <p:txBody>
                <a:bodyPr rtlCol="0" anchor="ctr"/>
                <a:lstStyle/>
                <a:p>
                  <a:endParaRPr lang="en-US" dirty="0"/>
                </a:p>
              </p:txBody>
            </p:sp>
            <p:sp>
              <p:nvSpPr>
                <p:cNvPr id="381" name="Freeform: Shape 30">
                  <a:extLst>
                    <a:ext uri="{FF2B5EF4-FFF2-40B4-BE49-F238E27FC236}">
                      <a16:creationId xmlns:a16="http://schemas.microsoft.com/office/drawing/2014/main" id="{2F1619C1-769E-4DB2-A16B-A52758889844}"/>
                    </a:ext>
                  </a:extLst>
                </p:cNvPr>
                <p:cNvSpPr/>
                <p:nvPr/>
              </p:nvSpPr>
              <p:spPr>
                <a:xfrm>
                  <a:off x="6513334" y="1308761"/>
                  <a:ext cx="517349" cy="474303"/>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 name="connsiteX0" fmla="*/ 416151 w 517349"/>
                    <a:gd name="connsiteY0" fmla="*/ 131030 h 551170"/>
                    <a:gd name="connsiteX1" fmla="*/ 352363 w 517349"/>
                    <a:gd name="connsiteY1" fmla="*/ 237504 h 551170"/>
                    <a:gd name="connsiteX2" fmla="*/ 270349 w 517349"/>
                    <a:gd name="connsiteY2" fmla="*/ 1535 h 551170"/>
                    <a:gd name="connsiteX3" fmla="*/ 266033 w 517349"/>
                    <a:gd name="connsiteY3" fmla="*/ 97 h 551170"/>
                    <a:gd name="connsiteX4" fmla="*/ 138936 w 517349"/>
                    <a:gd name="connsiteY4" fmla="*/ 121438 h 551170"/>
                    <a:gd name="connsiteX5" fmla="*/ 138936 w 517349"/>
                    <a:gd name="connsiteY5" fmla="*/ 121438 h 551170"/>
                    <a:gd name="connsiteX6" fmla="*/ 27187 w 517349"/>
                    <a:gd name="connsiteY6" fmla="*/ 260525 h 551170"/>
                    <a:gd name="connsiteX7" fmla="*/ 2247 w 517349"/>
                    <a:gd name="connsiteY7" fmla="*/ 365081 h 551170"/>
                    <a:gd name="connsiteX8" fmla="*/ 34381 w 517349"/>
                    <a:gd name="connsiteY8" fmla="*/ 551170 h 551170"/>
                    <a:gd name="connsiteX9" fmla="*/ 393130 w 517349"/>
                    <a:gd name="connsiteY9" fmla="*/ 313762 h 551170"/>
                    <a:gd name="connsiteX10" fmla="*/ 393130 w 517349"/>
                    <a:gd name="connsiteY10" fmla="*/ 313762 h 551170"/>
                    <a:gd name="connsiteX11" fmla="*/ 517349 w 517349"/>
                    <a:gd name="connsiteY11" fmla="*/ 250454 h 551170"/>
                    <a:gd name="connsiteX12" fmla="*/ 416151 w 517349"/>
                    <a:gd name="connsiteY12" fmla="*/ 131030 h 551170"/>
                    <a:gd name="connsiteX0" fmla="*/ 416151 w 517349"/>
                    <a:gd name="connsiteY0" fmla="*/ 131030 h 551170"/>
                    <a:gd name="connsiteX1" fmla="*/ 352363 w 517349"/>
                    <a:gd name="connsiteY1" fmla="*/ 237504 h 551170"/>
                    <a:gd name="connsiteX2" fmla="*/ 270349 w 517349"/>
                    <a:gd name="connsiteY2" fmla="*/ 1535 h 551170"/>
                    <a:gd name="connsiteX3" fmla="*/ 266033 w 517349"/>
                    <a:gd name="connsiteY3" fmla="*/ 97 h 551170"/>
                    <a:gd name="connsiteX4" fmla="*/ 138936 w 517349"/>
                    <a:gd name="connsiteY4" fmla="*/ 121438 h 551170"/>
                    <a:gd name="connsiteX5" fmla="*/ 138936 w 517349"/>
                    <a:gd name="connsiteY5" fmla="*/ 121438 h 551170"/>
                    <a:gd name="connsiteX6" fmla="*/ 27187 w 517349"/>
                    <a:gd name="connsiteY6" fmla="*/ 260525 h 551170"/>
                    <a:gd name="connsiteX7" fmla="*/ 2247 w 517349"/>
                    <a:gd name="connsiteY7" fmla="*/ 365081 h 551170"/>
                    <a:gd name="connsiteX8" fmla="*/ 34381 w 517349"/>
                    <a:gd name="connsiteY8" fmla="*/ 551170 h 551170"/>
                    <a:gd name="connsiteX9" fmla="*/ 393130 w 517349"/>
                    <a:gd name="connsiteY9" fmla="*/ 313762 h 551170"/>
                    <a:gd name="connsiteX10" fmla="*/ 517349 w 517349"/>
                    <a:gd name="connsiteY10" fmla="*/ 250454 h 551170"/>
                    <a:gd name="connsiteX11" fmla="*/ 416151 w 517349"/>
                    <a:gd name="connsiteY11" fmla="*/ 131030 h 551170"/>
                    <a:gd name="connsiteX0" fmla="*/ 416151 w 517349"/>
                    <a:gd name="connsiteY0" fmla="*/ 131030 h 551170"/>
                    <a:gd name="connsiteX1" fmla="*/ 352363 w 517349"/>
                    <a:gd name="connsiteY1" fmla="*/ 237504 h 551170"/>
                    <a:gd name="connsiteX2" fmla="*/ 270349 w 517349"/>
                    <a:gd name="connsiteY2" fmla="*/ 1535 h 551170"/>
                    <a:gd name="connsiteX3" fmla="*/ 266033 w 517349"/>
                    <a:gd name="connsiteY3" fmla="*/ 97 h 551170"/>
                    <a:gd name="connsiteX4" fmla="*/ 138936 w 517349"/>
                    <a:gd name="connsiteY4" fmla="*/ 121438 h 551170"/>
                    <a:gd name="connsiteX5" fmla="*/ 138936 w 517349"/>
                    <a:gd name="connsiteY5" fmla="*/ 121438 h 551170"/>
                    <a:gd name="connsiteX6" fmla="*/ 27187 w 517349"/>
                    <a:gd name="connsiteY6" fmla="*/ 260525 h 551170"/>
                    <a:gd name="connsiteX7" fmla="*/ 2247 w 517349"/>
                    <a:gd name="connsiteY7" fmla="*/ 365081 h 551170"/>
                    <a:gd name="connsiteX8" fmla="*/ 34381 w 517349"/>
                    <a:gd name="connsiteY8" fmla="*/ 551170 h 551170"/>
                    <a:gd name="connsiteX9" fmla="*/ 517349 w 517349"/>
                    <a:gd name="connsiteY9" fmla="*/ 250454 h 551170"/>
                    <a:gd name="connsiteX10" fmla="*/ 416151 w 517349"/>
                    <a:gd name="connsiteY10" fmla="*/ 131030 h 551170"/>
                    <a:gd name="connsiteX0" fmla="*/ 416151 w 517349"/>
                    <a:gd name="connsiteY0" fmla="*/ 131030 h 487115"/>
                    <a:gd name="connsiteX1" fmla="*/ 352363 w 517349"/>
                    <a:gd name="connsiteY1" fmla="*/ 237504 h 487115"/>
                    <a:gd name="connsiteX2" fmla="*/ 270349 w 517349"/>
                    <a:gd name="connsiteY2" fmla="*/ 1535 h 487115"/>
                    <a:gd name="connsiteX3" fmla="*/ 266033 w 517349"/>
                    <a:gd name="connsiteY3" fmla="*/ 97 h 487115"/>
                    <a:gd name="connsiteX4" fmla="*/ 138936 w 517349"/>
                    <a:gd name="connsiteY4" fmla="*/ 121438 h 487115"/>
                    <a:gd name="connsiteX5" fmla="*/ 138936 w 517349"/>
                    <a:gd name="connsiteY5" fmla="*/ 121438 h 487115"/>
                    <a:gd name="connsiteX6" fmla="*/ 27187 w 517349"/>
                    <a:gd name="connsiteY6" fmla="*/ 260525 h 487115"/>
                    <a:gd name="connsiteX7" fmla="*/ 2247 w 517349"/>
                    <a:gd name="connsiteY7" fmla="*/ 365081 h 487115"/>
                    <a:gd name="connsiteX8" fmla="*/ 38140 w 517349"/>
                    <a:gd name="connsiteY8" fmla="*/ 487115 h 487115"/>
                    <a:gd name="connsiteX9" fmla="*/ 517349 w 517349"/>
                    <a:gd name="connsiteY9" fmla="*/ 250454 h 487115"/>
                    <a:gd name="connsiteX10" fmla="*/ 416151 w 517349"/>
                    <a:gd name="connsiteY10" fmla="*/ 131030 h 487115"/>
                    <a:gd name="connsiteX0" fmla="*/ 416151 w 517349"/>
                    <a:gd name="connsiteY0" fmla="*/ 131030 h 487115"/>
                    <a:gd name="connsiteX1" fmla="*/ 352363 w 517349"/>
                    <a:gd name="connsiteY1" fmla="*/ 237504 h 487115"/>
                    <a:gd name="connsiteX2" fmla="*/ 270349 w 517349"/>
                    <a:gd name="connsiteY2" fmla="*/ 1535 h 487115"/>
                    <a:gd name="connsiteX3" fmla="*/ 266033 w 517349"/>
                    <a:gd name="connsiteY3" fmla="*/ 97 h 487115"/>
                    <a:gd name="connsiteX4" fmla="*/ 138936 w 517349"/>
                    <a:gd name="connsiteY4" fmla="*/ 121438 h 487115"/>
                    <a:gd name="connsiteX5" fmla="*/ 138936 w 517349"/>
                    <a:gd name="connsiteY5" fmla="*/ 121438 h 487115"/>
                    <a:gd name="connsiteX6" fmla="*/ 27187 w 517349"/>
                    <a:gd name="connsiteY6" fmla="*/ 260525 h 487115"/>
                    <a:gd name="connsiteX7" fmla="*/ 2247 w 517349"/>
                    <a:gd name="connsiteY7" fmla="*/ 365081 h 487115"/>
                    <a:gd name="connsiteX8" fmla="*/ 38140 w 517349"/>
                    <a:gd name="connsiteY8" fmla="*/ 487115 h 487115"/>
                    <a:gd name="connsiteX9" fmla="*/ 517349 w 517349"/>
                    <a:gd name="connsiteY9" fmla="*/ 250454 h 487115"/>
                    <a:gd name="connsiteX10" fmla="*/ 416151 w 517349"/>
                    <a:gd name="connsiteY10" fmla="*/ 131030 h 487115"/>
                    <a:gd name="connsiteX0" fmla="*/ 416151 w 517349"/>
                    <a:gd name="connsiteY0" fmla="*/ 131030 h 487115"/>
                    <a:gd name="connsiteX1" fmla="*/ 352363 w 517349"/>
                    <a:gd name="connsiteY1" fmla="*/ 237504 h 487115"/>
                    <a:gd name="connsiteX2" fmla="*/ 270349 w 517349"/>
                    <a:gd name="connsiteY2" fmla="*/ 1535 h 487115"/>
                    <a:gd name="connsiteX3" fmla="*/ 266033 w 517349"/>
                    <a:gd name="connsiteY3" fmla="*/ 97 h 487115"/>
                    <a:gd name="connsiteX4" fmla="*/ 138936 w 517349"/>
                    <a:gd name="connsiteY4" fmla="*/ 121438 h 487115"/>
                    <a:gd name="connsiteX5" fmla="*/ 138936 w 517349"/>
                    <a:gd name="connsiteY5" fmla="*/ 121438 h 487115"/>
                    <a:gd name="connsiteX6" fmla="*/ 27187 w 517349"/>
                    <a:gd name="connsiteY6" fmla="*/ 260525 h 487115"/>
                    <a:gd name="connsiteX7" fmla="*/ 2247 w 517349"/>
                    <a:gd name="connsiteY7" fmla="*/ 365081 h 487115"/>
                    <a:gd name="connsiteX8" fmla="*/ 38140 w 517349"/>
                    <a:gd name="connsiteY8" fmla="*/ 487115 h 487115"/>
                    <a:gd name="connsiteX9" fmla="*/ 517349 w 517349"/>
                    <a:gd name="connsiteY9" fmla="*/ 250454 h 487115"/>
                    <a:gd name="connsiteX10" fmla="*/ 416151 w 517349"/>
                    <a:gd name="connsiteY10" fmla="*/ 131030 h 487115"/>
                    <a:gd name="connsiteX0" fmla="*/ 416151 w 517349"/>
                    <a:gd name="connsiteY0" fmla="*/ 131030 h 474303"/>
                    <a:gd name="connsiteX1" fmla="*/ 352363 w 517349"/>
                    <a:gd name="connsiteY1" fmla="*/ 237504 h 474303"/>
                    <a:gd name="connsiteX2" fmla="*/ 270349 w 517349"/>
                    <a:gd name="connsiteY2" fmla="*/ 1535 h 474303"/>
                    <a:gd name="connsiteX3" fmla="*/ 266033 w 517349"/>
                    <a:gd name="connsiteY3" fmla="*/ 97 h 474303"/>
                    <a:gd name="connsiteX4" fmla="*/ 138936 w 517349"/>
                    <a:gd name="connsiteY4" fmla="*/ 121438 h 474303"/>
                    <a:gd name="connsiteX5" fmla="*/ 138936 w 517349"/>
                    <a:gd name="connsiteY5" fmla="*/ 121438 h 474303"/>
                    <a:gd name="connsiteX6" fmla="*/ 27187 w 517349"/>
                    <a:gd name="connsiteY6" fmla="*/ 260525 h 474303"/>
                    <a:gd name="connsiteX7" fmla="*/ 2247 w 517349"/>
                    <a:gd name="connsiteY7" fmla="*/ 365081 h 474303"/>
                    <a:gd name="connsiteX8" fmla="*/ 38891 w 517349"/>
                    <a:gd name="connsiteY8" fmla="*/ 474303 h 474303"/>
                    <a:gd name="connsiteX9" fmla="*/ 517349 w 517349"/>
                    <a:gd name="connsiteY9" fmla="*/ 250454 h 474303"/>
                    <a:gd name="connsiteX10" fmla="*/ 416151 w 517349"/>
                    <a:gd name="connsiteY10" fmla="*/ 131030 h 47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349" h="474303">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8340" y="411953"/>
                        <a:pt x="38891" y="474303"/>
                      </a:cubicBezTo>
                      <a:cubicBezTo>
                        <a:pt x="207628" y="400928"/>
                        <a:pt x="392678" y="309182"/>
                        <a:pt x="517349" y="250454"/>
                      </a:cubicBezTo>
                      <a:cubicBezTo>
                        <a:pt x="486174" y="208248"/>
                        <a:pt x="449724" y="170838"/>
                        <a:pt x="416151" y="131030"/>
                      </a:cubicBezTo>
                      <a:close/>
                    </a:path>
                  </a:pathLst>
                </a:custGeom>
                <a:solidFill>
                  <a:schemeClr val="accent2"/>
                </a:solidFill>
                <a:ln w="4795" cap="flat">
                  <a:noFill/>
                  <a:prstDash val="solid"/>
                  <a:miter/>
                </a:ln>
              </p:spPr>
              <p:txBody>
                <a:bodyPr rtlCol="0" anchor="ctr"/>
                <a:lstStyle/>
                <a:p>
                  <a:endParaRPr lang="en-US"/>
                </a:p>
              </p:txBody>
            </p:sp>
          </p:grpSp>
        </p:grpSp>
        <p:grpSp>
          <p:nvGrpSpPr>
            <p:cNvPr id="360" name="Group 9">
              <a:extLst>
                <a:ext uri="{FF2B5EF4-FFF2-40B4-BE49-F238E27FC236}">
                  <a16:creationId xmlns:a16="http://schemas.microsoft.com/office/drawing/2014/main" id="{DAE78F36-826B-4258-988D-6214586C40AB}"/>
                </a:ext>
              </a:extLst>
            </p:cNvPr>
            <p:cNvGrpSpPr/>
            <p:nvPr/>
          </p:nvGrpSpPr>
          <p:grpSpPr>
            <a:xfrm rot="20336359">
              <a:off x="5665474" y="4813033"/>
              <a:ext cx="1579167" cy="1571188"/>
              <a:chOff x="6563621" y="1067070"/>
              <a:chExt cx="1784090" cy="1775075"/>
            </a:xfrm>
          </p:grpSpPr>
          <p:sp>
            <p:nvSpPr>
              <p:cNvPr id="370" name="Freeform: Shape 19">
                <a:extLst>
                  <a:ext uri="{FF2B5EF4-FFF2-40B4-BE49-F238E27FC236}">
                    <a16:creationId xmlns:a16="http://schemas.microsoft.com/office/drawing/2014/main" id="{3D215ADA-5804-49F7-96DE-D267E3165017}"/>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371" name="Freeform: Shape 20">
                <a:extLst>
                  <a:ext uri="{FF2B5EF4-FFF2-40B4-BE49-F238E27FC236}">
                    <a16:creationId xmlns:a16="http://schemas.microsoft.com/office/drawing/2014/main" id="{0B3E7B26-C1FF-40A4-ACF9-3603E3FA614D}"/>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72" name="Freeform: Shape 21">
                <a:extLst>
                  <a:ext uri="{FF2B5EF4-FFF2-40B4-BE49-F238E27FC236}">
                    <a16:creationId xmlns:a16="http://schemas.microsoft.com/office/drawing/2014/main" id="{B08B8985-BE00-4DFC-A2CC-2819F9C21A7D}"/>
                  </a:ext>
                </a:extLst>
              </p:cNvPr>
              <p:cNvSpPr/>
              <p:nvPr/>
            </p:nvSpPr>
            <p:spPr>
              <a:xfrm>
                <a:off x="6563621" y="2228392"/>
                <a:ext cx="1182262" cy="613753"/>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 name="connsiteX0" fmla="*/ 258510 w 1189137"/>
                  <a:gd name="connsiteY0" fmla="*/ 1718 h 686603"/>
                  <a:gd name="connsiteX1" fmla="*/ 325176 w 1189137"/>
                  <a:gd name="connsiteY1" fmla="*/ 44883 h 686603"/>
                  <a:gd name="connsiteX2" fmla="*/ 825410 w 1189137"/>
                  <a:gd name="connsiteY2" fmla="*/ 269821 h 686603"/>
                  <a:gd name="connsiteX3" fmla="*/ 1046511 w 1189137"/>
                  <a:gd name="connsiteY3" fmla="*/ 343202 h 686603"/>
                  <a:gd name="connsiteX4" fmla="*/ 1095432 w 1189137"/>
                  <a:gd name="connsiteY4" fmla="*/ 354712 h 686603"/>
                  <a:gd name="connsiteX5" fmla="*/ 1170730 w 1189137"/>
                  <a:gd name="connsiteY5" fmla="*/ 453512 h 686603"/>
                  <a:gd name="connsiteX6" fmla="*/ 1182241 w 1189137"/>
                  <a:gd name="connsiteY6" fmla="*/ 590681 h 686603"/>
                  <a:gd name="connsiteX7" fmla="*/ 1169771 w 1189137"/>
                  <a:gd name="connsiteY7" fmla="*/ 686603 h 686603"/>
                  <a:gd name="connsiteX8" fmla="*/ 528531 w 1189137"/>
                  <a:gd name="connsiteY8" fmla="*/ 311547 h 686603"/>
                  <a:gd name="connsiteX9" fmla="*/ 0 w 1189137"/>
                  <a:gd name="connsiteY9" fmla="*/ 158551 h 686603"/>
                  <a:gd name="connsiteX10" fmla="*/ 72421 w 1189137"/>
                  <a:gd name="connsiteY10" fmla="*/ 59751 h 686603"/>
                  <a:gd name="connsiteX11" fmla="*/ 162588 w 1189137"/>
                  <a:gd name="connsiteY11" fmla="*/ 11790 h 686603"/>
                  <a:gd name="connsiteX12" fmla="*/ 258510 w 1189137"/>
                  <a:gd name="connsiteY12" fmla="*/ 1718 h 686603"/>
                  <a:gd name="connsiteX0" fmla="*/ 258510 w 1189137"/>
                  <a:gd name="connsiteY0" fmla="*/ 1718 h 686603"/>
                  <a:gd name="connsiteX1" fmla="*/ 325176 w 1189137"/>
                  <a:gd name="connsiteY1" fmla="*/ 44883 h 686603"/>
                  <a:gd name="connsiteX2" fmla="*/ 825410 w 1189137"/>
                  <a:gd name="connsiteY2" fmla="*/ 269821 h 686603"/>
                  <a:gd name="connsiteX3" fmla="*/ 1046511 w 1189137"/>
                  <a:gd name="connsiteY3" fmla="*/ 343202 h 686603"/>
                  <a:gd name="connsiteX4" fmla="*/ 1095432 w 1189137"/>
                  <a:gd name="connsiteY4" fmla="*/ 354712 h 686603"/>
                  <a:gd name="connsiteX5" fmla="*/ 1170730 w 1189137"/>
                  <a:gd name="connsiteY5" fmla="*/ 453512 h 686603"/>
                  <a:gd name="connsiteX6" fmla="*/ 1182241 w 1189137"/>
                  <a:gd name="connsiteY6" fmla="*/ 590681 h 686603"/>
                  <a:gd name="connsiteX7" fmla="*/ 1169771 w 1189137"/>
                  <a:gd name="connsiteY7" fmla="*/ 686603 h 686603"/>
                  <a:gd name="connsiteX8" fmla="*/ 0 w 1189137"/>
                  <a:gd name="connsiteY8" fmla="*/ 158551 h 686603"/>
                  <a:gd name="connsiteX9" fmla="*/ 72421 w 1189137"/>
                  <a:gd name="connsiteY9" fmla="*/ 59751 h 686603"/>
                  <a:gd name="connsiteX10" fmla="*/ 162588 w 1189137"/>
                  <a:gd name="connsiteY10" fmla="*/ 11790 h 686603"/>
                  <a:gd name="connsiteX11" fmla="*/ 258510 w 1189137"/>
                  <a:gd name="connsiteY11" fmla="*/ 1718 h 686603"/>
                  <a:gd name="connsiteX0" fmla="*/ 258510 w 1189137"/>
                  <a:gd name="connsiteY0" fmla="*/ 1718 h 590681"/>
                  <a:gd name="connsiteX1" fmla="*/ 325176 w 1189137"/>
                  <a:gd name="connsiteY1" fmla="*/ 44883 h 590681"/>
                  <a:gd name="connsiteX2" fmla="*/ 825410 w 1189137"/>
                  <a:gd name="connsiteY2" fmla="*/ 269821 h 590681"/>
                  <a:gd name="connsiteX3" fmla="*/ 1046511 w 1189137"/>
                  <a:gd name="connsiteY3" fmla="*/ 343202 h 590681"/>
                  <a:gd name="connsiteX4" fmla="*/ 1095432 w 1189137"/>
                  <a:gd name="connsiteY4" fmla="*/ 354712 h 590681"/>
                  <a:gd name="connsiteX5" fmla="*/ 1170730 w 1189137"/>
                  <a:gd name="connsiteY5" fmla="*/ 453512 h 590681"/>
                  <a:gd name="connsiteX6" fmla="*/ 1182241 w 1189137"/>
                  <a:gd name="connsiteY6" fmla="*/ 590681 h 590681"/>
                  <a:gd name="connsiteX7" fmla="*/ 0 w 1189137"/>
                  <a:gd name="connsiteY7" fmla="*/ 158551 h 590681"/>
                  <a:gd name="connsiteX8" fmla="*/ 72421 w 1189137"/>
                  <a:gd name="connsiteY8" fmla="*/ 59751 h 590681"/>
                  <a:gd name="connsiteX9" fmla="*/ 162588 w 1189137"/>
                  <a:gd name="connsiteY9" fmla="*/ 11790 h 590681"/>
                  <a:gd name="connsiteX10" fmla="*/ 258510 w 1189137"/>
                  <a:gd name="connsiteY10" fmla="*/ 1718 h 590681"/>
                  <a:gd name="connsiteX0" fmla="*/ 258510 w 1189757"/>
                  <a:gd name="connsiteY0" fmla="*/ 1718 h 629004"/>
                  <a:gd name="connsiteX1" fmla="*/ 325176 w 1189757"/>
                  <a:gd name="connsiteY1" fmla="*/ 44883 h 629004"/>
                  <a:gd name="connsiteX2" fmla="*/ 825410 w 1189757"/>
                  <a:gd name="connsiteY2" fmla="*/ 269821 h 629004"/>
                  <a:gd name="connsiteX3" fmla="*/ 1046511 w 1189757"/>
                  <a:gd name="connsiteY3" fmla="*/ 343202 h 629004"/>
                  <a:gd name="connsiteX4" fmla="*/ 1095432 w 1189757"/>
                  <a:gd name="connsiteY4" fmla="*/ 354712 h 629004"/>
                  <a:gd name="connsiteX5" fmla="*/ 1170730 w 1189757"/>
                  <a:gd name="connsiteY5" fmla="*/ 453512 h 629004"/>
                  <a:gd name="connsiteX6" fmla="*/ 1185934 w 1189757"/>
                  <a:gd name="connsiteY6" fmla="*/ 629004 h 629004"/>
                  <a:gd name="connsiteX7" fmla="*/ 0 w 1189757"/>
                  <a:gd name="connsiteY7" fmla="*/ 158551 h 629004"/>
                  <a:gd name="connsiteX8" fmla="*/ 72421 w 1189757"/>
                  <a:gd name="connsiteY8" fmla="*/ 59751 h 629004"/>
                  <a:gd name="connsiteX9" fmla="*/ 162588 w 1189757"/>
                  <a:gd name="connsiteY9" fmla="*/ 11790 h 629004"/>
                  <a:gd name="connsiteX10" fmla="*/ 258510 w 1189757"/>
                  <a:gd name="connsiteY10" fmla="*/ 1718 h 629004"/>
                  <a:gd name="connsiteX0" fmla="*/ 258510 w 1193728"/>
                  <a:gd name="connsiteY0" fmla="*/ 1718 h 629004"/>
                  <a:gd name="connsiteX1" fmla="*/ 325176 w 1193728"/>
                  <a:gd name="connsiteY1" fmla="*/ 44883 h 629004"/>
                  <a:gd name="connsiteX2" fmla="*/ 825410 w 1193728"/>
                  <a:gd name="connsiteY2" fmla="*/ 269821 h 629004"/>
                  <a:gd name="connsiteX3" fmla="*/ 1046511 w 1193728"/>
                  <a:gd name="connsiteY3" fmla="*/ 343202 h 629004"/>
                  <a:gd name="connsiteX4" fmla="*/ 1095432 w 1193728"/>
                  <a:gd name="connsiteY4" fmla="*/ 354712 h 629004"/>
                  <a:gd name="connsiteX5" fmla="*/ 1170730 w 1193728"/>
                  <a:gd name="connsiteY5" fmla="*/ 453512 h 629004"/>
                  <a:gd name="connsiteX6" fmla="*/ 1185934 w 1193728"/>
                  <a:gd name="connsiteY6" fmla="*/ 629004 h 629004"/>
                  <a:gd name="connsiteX7" fmla="*/ 0 w 1193728"/>
                  <a:gd name="connsiteY7" fmla="*/ 158551 h 629004"/>
                  <a:gd name="connsiteX8" fmla="*/ 72421 w 1193728"/>
                  <a:gd name="connsiteY8" fmla="*/ 59751 h 629004"/>
                  <a:gd name="connsiteX9" fmla="*/ 162588 w 1193728"/>
                  <a:gd name="connsiteY9" fmla="*/ 11790 h 629004"/>
                  <a:gd name="connsiteX10" fmla="*/ 258510 w 1193728"/>
                  <a:gd name="connsiteY10" fmla="*/ 1718 h 629004"/>
                  <a:gd name="connsiteX0" fmla="*/ 258510 w 1193728"/>
                  <a:gd name="connsiteY0" fmla="*/ 1718 h 629004"/>
                  <a:gd name="connsiteX1" fmla="*/ 325176 w 1193728"/>
                  <a:gd name="connsiteY1" fmla="*/ 44883 h 629004"/>
                  <a:gd name="connsiteX2" fmla="*/ 825410 w 1193728"/>
                  <a:gd name="connsiteY2" fmla="*/ 269821 h 629004"/>
                  <a:gd name="connsiteX3" fmla="*/ 1046511 w 1193728"/>
                  <a:gd name="connsiteY3" fmla="*/ 343202 h 629004"/>
                  <a:gd name="connsiteX4" fmla="*/ 1095432 w 1193728"/>
                  <a:gd name="connsiteY4" fmla="*/ 354712 h 629004"/>
                  <a:gd name="connsiteX5" fmla="*/ 1170730 w 1193728"/>
                  <a:gd name="connsiteY5" fmla="*/ 453512 h 629004"/>
                  <a:gd name="connsiteX6" fmla="*/ 1185934 w 1193728"/>
                  <a:gd name="connsiteY6" fmla="*/ 629004 h 629004"/>
                  <a:gd name="connsiteX7" fmla="*/ 0 w 1193728"/>
                  <a:gd name="connsiteY7" fmla="*/ 158551 h 629004"/>
                  <a:gd name="connsiteX8" fmla="*/ 72421 w 1193728"/>
                  <a:gd name="connsiteY8" fmla="*/ 59751 h 629004"/>
                  <a:gd name="connsiteX9" fmla="*/ 162588 w 1193728"/>
                  <a:gd name="connsiteY9" fmla="*/ 11790 h 629004"/>
                  <a:gd name="connsiteX10" fmla="*/ 258510 w 1193728"/>
                  <a:gd name="connsiteY10" fmla="*/ 1718 h 629004"/>
                  <a:gd name="connsiteX0" fmla="*/ 258510 w 1193728"/>
                  <a:gd name="connsiteY0" fmla="*/ 1718 h 629004"/>
                  <a:gd name="connsiteX1" fmla="*/ 325176 w 1193728"/>
                  <a:gd name="connsiteY1" fmla="*/ 44883 h 629004"/>
                  <a:gd name="connsiteX2" fmla="*/ 825410 w 1193728"/>
                  <a:gd name="connsiteY2" fmla="*/ 269821 h 629004"/>
                  <a:gd name="connsiteX3" fmla="*/ 1046511 w 1193728"/>
                  <a:gd name="connsiteY3" fmla="*/ 343202 h 629004"/>
                  <a:gd name="connsiteX4" fmla="*/ 1095432 w 1193728"/>
                  <a:gd name="connsiteY4" fmla="*/ 354712 h 629004"/>
                  <a:gd name="connsiteX5" fmla="*/ 1170730 w 1193728"/>
                  <a:gd name="connsiteY5" fmla="*/ 453512 h 629004"/>
                  <a:gd name="connsiteX6" fmla="*/ 1185934 w 1193728"/>
                  <a:gd name="connsiteY6" fmla="*/ 629004 h 629004"/>
                  <a:gd name="connsiteX7" fmla="*/ 0 w 1193728"/>
                  <a:gd name="connsiteY7" fmla="*/ 158551 h 629004"/>
                  <a:gd name="connsiteX8" fmla="*/ 72421 w 1193728"/>
                  <a:gd name="connsiteY8" fmla="*/ 59751 h 629004"/>
                  <a:gd name="connsiteX9" fmla="*/ 162588 w 1193728"/>
                  <a:gd name="connsiteY9" fmla="*/ 11790 h 629004"/>
                  <a:gd name="connsiteX10" fmla="*/ 258510 w 1193728"/>
                  <a:gd name="connsiteY10" fmla="*/ 1718 h 629004"/>
                  <a:gd name="connsiteX0" fmla="*/ 258510 w 1182262"/>
                  <a:gd name="connsiteY0" fmla="*/ 1718 h 613753"/>
                  <a:gd name="connsiteX1" fmla="*/ 325176 w 1182262"/>
                  <a:gd name="connsiteY1" fmla="*/ 44883 h 613753"/>
                  <a:gd name="connsiteX2" fmla="*/ 825410 w 1182262"/>
                  <a:gd name="connsiteY2" fmla="*/ 269821 h 613753"/>
                  <a:gd name="connsiteX3" fmla="*/ 1046511 w 1182262"/>
                  <a:gd name="connsiteY3" fmla="*/ 343202 h 613753"/>
                  <a:gd name="connsiteX4" fmla="*/ 1095432 w 1182262"/>
                  <a:gd name="connsiteY4" fmla="*/ 354712 h 613753"/>
                  <a:gd name="connsiteX5" fmla="*/ 1170730 w 1182262"/>
                  <a:gd name="connsiteY5" fmla="*/ 453512 h 613753"/>
                  <a:gd name="connsiteX6" fmla="*/ 1170280 w 1182262"/>
                  <a:gd name="connsiteY6" fmla="*/ 613753 h 613753"/>
                  <a:gd name="connsiteX7" fmla="*/ 0 w 1182262"/>
                  <a:gd name="connsiteY7" fmla="*/ 158551 h 613753"/>
                  <a:gd name="connsiteX8" fmla="*/ 72421 w 1182262"/>
                  <a:gd name="connsiteY8" fmla="*/ 59751 h 613753"/>
                  <a:gd name="connsiteX9" fmla="*/ 162588 w 1182262"/>
                  <a:gd name="connsiteY9" fmla="*/ 11790 h 613753"/>
                  <a:gd name="connsiteX10" fmla="*/ 258510 w 1182262"/>
                  <a:gd name="connsiteY10" fmla="*/ 1718 h 613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262" h="613753">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8255" y="410339"/>
                      <a:pt x="1170730" y="453512"/>
                    </a:cubicBezTo>
                    <a:cubicBezTo>
                      <a:pt x="1183205" y="496685"/>
                      <a:pt x="1188937" y="566687"/>
                      <a:pt x="1170280" y="613753"/>
                    </a:cubicBezTo>
                    <a:cubicBezTo>
                      <a:pt x="960954" y="537599"/>
                      <a:pt x="271495" y="261908"/>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solidFill>
              <a:ln w="4795" cap="flat">
                <a:noFill/>
                <a:prstDash val="solid"/>
                <a:miter/>
              </a:ln>
            </p:spPr>
            <p:txBody>
              <a:bodyPr rtlCol="0" anchor="ctr"/>
              <a:lstStyle/>
              <a:p>
                <a:endParaRPr lang="en-US" dirty="0"/>
              </a:p>
            </p:txBody>
          </p:sp>
          <p:sp>
            <p:nvSpPr>
              <p:cNvPr id="373" name="Freeform: Shape 22">
                <a:extLst>
                  <a:ext uri="{FF2B5EF4-FFF2-40B4-BE49-F238E27FC236}">
                    <a16:creationId xmlns:a16="http://schemas.microsoft.com/office/drawing/2014/main" id="{C3C32095-1864-4523-917E-8EDB862F5629}"/>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solidFill>
              <a:ln w="4795" cap="flat">
                <a:noFill/>
                <a:prstDash val="solid"/>
                <a:miter/>
              </a:ln>
            </p:spPr>
            <p:txBody>
              <a:bodyPr rtlCol="0" anchor="ctr"/>
              <a:lstStyle/>
              <a:p>
                <a:endParaRPr lang="en-US" dirty="0"/>
              </a:p>
            </p:txBody>
          </p:sp>
        </p:grpSp>
        <p:grpSp>
          <p:nvGrpSpPr>
            <p:cNvPr id="361" name="Group 10">
              <a:extLst>
                <a:ext uri="{FF2B5EF4-FFF2-40B4-BE49-F238E27FC236}">
                  <a16:creationId xmlns:a16="http://schemas.microsoft.com/office/drawing/2014/main" id="{C36E60AD-DBDF-4167-ABD6-C4E254E17B07}"/>
                </a:ext>
              </a:extLst>
            </p:cNvPr>
            <p:cNvGrpSpPr/>
            <p:nvPr/>
          </p:nvGrpSpPr>
          <p:grpSpPr>
            <a:xfrm rot="17387257">
              <a:off x="7346229" y="5116436"/>
              <a:ext cx="1470565" cy="1237712"/>
              <a:chOff x="8327262" y="3218811"/>
              <a:chExt cx="1661394" cy="1398326"/>
            </a:xfrm>
          </p:grpSpPr>
          <p:sp>
            <p:nvSpPr>
              <p:cNvPr id="362" name="Freeform: Shape 11">
                <a:extLst>
                  <a:ext uri="{FF2B5EF4-FFF2-40B4-BE49-F238E27FC236}">
                    <a16:creationId xmlns:a16="http://schemas.microsoft.com/office/drawing/2014/main" id="{88CE259F-AA7C-4A63-915A-B7B23327B14B}"/>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363" name="Freeform: Shape 12">
                <a:extLst>
                  <a:ext uri="{FF2B5EF4-FFF2-40B4-BE49-F238E27FC236}">
                    <a16:creationId xmlns:a16="http://schemas.microsoft.com/office/drawing/2014/main" id="{3E521EE6-4B4A-4098-8123-C2F3251211B8}"/>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364" name="Freeform: Shape 13">
                <a:extLst>
                  <a:ext uri="{FF2B5EF4-FFF2-40B4-BE49-F238E27FC236}">
                    <a16:creationId xmlns:a16="http://schemas.microsoft.com/office/drawing/2014/main" id="{7257390F-121E-4758-B51B-1C8AADECD29C}"/>
                  </a:ext>
                </a:extLst>
              </p:cNvPr>
              <p:cNvSpPr/>
              <p:nvPr/>
            </p:nvSpPr>
            <p:spPr>
              <a:xfrm>
                <a:off x="8327262" y="3381336"/>
                <a:ext cx="480454" cy="582090"/>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 name="connsiteX0" fmla="*/ 312227 w 594718"/>
                  <a:gd name="connsiteY0" fmla="*/ 583736 h 583736"/>
                  <a:gd name="connsiteX1" fmla="*/ 0 w 594718"/>
                  <a:gd name="connsiteY1" fmla="*/ 28826 h 583736"/>
                  <a:gd name="connsiteX2" fmla="*/ 249877 w 594718"/>
                  <a:gd name="connsiteY2" fmla="*/ 1968 h 583736"/>
                  <a:gd name="connsiteX3" fmla="*/ 373137 w 594718"/>
                  <a:gd name="connsiteY3" fmla="*/ 44174 h 583736"/>
                  <a:gd name="connsiteX4" fmla="*/ 559226 w 594718"/>
                  <a:gd name="connsiteY4" fmla="*/ 244651 h 583736"/>
                  <a:gd name="connsiteX5" fmla="*/ 594718 w 594718"/>
                  <a:gd name="connsiteY5" fmla="*/ 295969 h 583736"/>
                  <a:gd name="connsiteX6" fmla="*/ 588962 w 594718"/>
                  <a:gd name="connsiteY6" fmla="*/ 299326 h 583736"/>
                  <a:gd name="connsiteX7" fmla="*/ 474335 w 594718"/>
                  <a:gd name="connsiteY7" fmla="*/ 315154 h 583736"/>
                  <a:gd name="connsiteX8" fmla="*/ 351555 w 594718"/>
                  <a:gd name="connsiteY8" fmla="*/ 355441 h 583736"/>
                  <a:gd name="connsiteX9" fmla="*/ 502153 w 594718"/>
                  <a:gd name="connsiteY9" fmla="*/ 433138 h 583736"/>
                  <a:gd name="connsiteX10" fmla="*/ 516541 w 594718"/>
                  <a:gd name="connsiteY10" fmla="*/ 472946 h 583736"/>
                  <a:gd name="connsiteX11" fmla="*/ 492560 w 594718"/>
                  <a:gd name="connsiteY11" fmla="*/ 516591 h 583736"/>
                  <a:gd name="connsiteX12" fmla="*/ 312227 w 594718"/>
                  <a:gd name="connsiteY12" fmla="*/ 583736 h 583736"/>
                  <a:gd name="connsiteX0" fmla="*/ 223235 w 505726"/>
                  <a:gd name="connsiteY0" fmla="*/ 581902 h 581902"/>
                  <a:gd name="connsiteX1" fmla="*/ 0 w 505726"/>
                  <a:gd name="connsiteY1" fmla="*/ 28522 h 581902"/>
                  <a:gd name="connsiteX2" fmla="*/ 160885 w 505726"/>
                  <a:gd name="connsiteY2" fmla="*/ 134 h 581902"/>
                  <a:gd name="connsiteX3" fmla="*/ 284145 w 505726"/>
                  <a:gd name="connsiteY3" fmla="*/ 42340 h 581902"/>
                  <a:gd name="connsiteX4" fmla="*/ 470234 w 505726"/>
                  <a:gd name="connsiteY4" fmla="*/ 242817 h 581902"/>
                  <a:gd name="connsiteX5" fmla="*/ 505726 w 505726"/>
                  <a:gd name="connsiteY5" fmla="*/ 294135 h 581902"/>
                  <a:gd name="connsiteX6" fmla="*/ 499970 w 505726"/>
                  <a:gd name="connsiteY6" fmla="*/ 297492 h 581902"/>
                  <a:gd name="connsiteX7" fmla="*/ 385343 w 505726"/>
                  <a:gd name="connsiteY7" fmla="*/ 313320 h 581902"/>
                  <a:gd name="connsiteX8" fmla="*/ 262563 w 505726"/>
                  <a:gd name="connsiteY8" fmla="*/ 353607 h 581902"/>
                  <a:gd name="connsiteX9" fmla="*/ 413161 w 505726"/>
                  <a:gd name="connsiteY9" fmla="*/ 431304 h 581902"/>
                  <a:gd name="connsiteX10" fmla="*/ 427549 w 505726"/>
                  <a:gd name="connsiteY10" fmla="*/ 471112 h 581902"/>
                  <a:gd name="connsiteX11" fmla="*/ 403568 w 505726"/>
                  <a:gd name="connsiteY11" fmla="*/ 514757 h 581902"/>
                  <a:gd name="connsiteX12" fmla="*/ 223235 w 505726"/>
                  <a:gd name="connsiteY12" fmla="*/ 581902 h 581902"/>
                  <a:gd name="connsiteX0" fmla="*/ 223235 w 505726"/>
                  <a:gd name="connsiteY0" fmla="*/ 581902 h 581902"/>
                  <a:gd name="connsiteX1" fmla="*/ 0 w 505726"/>
                  <a:gd name="connsiteY1" fmla="*/ 28522 h 581902"/>
                  <a:gd name="connsiteX2" fmla="*/ 160885 w 505726"/>
                  <a:gd name="connsiteY2" fmla="*/ 134 h 581902"/>
                  <a:gd name="connsiteX3" fmla="*/ 284145 w 505726"/>
                  <a:gd name="connsiteY3" fmla="*/ 42340 h 581902"/>
                  <a:gd name="connsiteX4" fmla="*/ 470234 w 505726"/>
                  <a:gd name="connsiteY4" fmla="*/ 242817 h 581902"/>
                  <a:gd name="connsiteX5" fmla="*/ 505726 w 505726"/>
                  <a:gd name="connsiteY5" fmla="*/ 294135 h 581902"/>
                  <a:gd name="connsiteX6" fmla="*/ 499970 w 505726"/>
                  <a:gd name="connsiteY6" fmla="*/ 297492 h 581902"/>
                  <a:gd name="connsiteX7" fmla="*/ 385343 w 505726"/>
                  <a:gd name="connsiteY7" fmla="*/ 313320 h 581902"/>
                  <a:gd name="connsiteX8" fmla="*/ 262563 w 505726"/>
                  <a:gd name="connsiteY8" fmla="*/ 353607 h 581902"/>
                  <a:gd name="connsiteX9" fmla="*/ 413161 w 505726"/>
                  <a:gd name="connsiteY9" fmla="*/ 431304 h 581902"/>
                  <a:gd name="connsiteX10" fmla="*/ 427549 w 505726"/>
                  <a:gd name="connsiteY10" fmla="*/ 471112 h 581902"/>
                  <a:gd name="connsiteX11" fmla="*/ 403568 w 505726"/>
                  <a:gd name="connsiteY11" fmla="*/ 514757 h 581902"/>
                  <a:gd name="connsiteX12" fmla="*/ 223235 w 505726"/>
                  <a:gd name="connsiteY12" fmla="*/ 581902 h 581902"/>
                  <a:gd name="connsiteX0" fmla="*/ 223235 w 505726"/>
                  <a:gd name="connsiteY0" fmla="*/ 581902 h 581902"/>
                  <a:gd name="connsiteX1" fmla="*/ 0 w 505726"/>
                  <a:gd name="connsiteY1" fmla="*/ 28522 h 581902"/>
                  <a:gd name="connsiteX2" fmla="*/ 160885 w 505726"/>
                  <a:gd name="connsiteY2" fmla="*/ 134 h 581902"/>
                  <a:gd name="connsiteX3" fmla="*/ 284145 w 505726"/>
                  <a:gd name="connsiteY3" fmla="*/ 42340 h 581902"/>
                  <a:gd name="connsiteX4" fmla="*/ 470234 w 505726"/>
                  <a:gd name="connsiteY4" fmla="*/ 242817 h 581902"/>
                  <a:gd name="connsiteX5" fmla="*/ 505726 w 505726"/>
                  <a:gd name="connsiteY5" fmla="*/ 294135 h 581902"/>
                  <a:gd name="connsiteX6" fmla="*/ 499970 w 505726"/>
                  <a:gd name="connsiteY6" fmla="*/ 297492 h 581902"/>
                  <a:gd name="connsiteX7" fmla="*/ 385343 w 505726"/>
                  <a:gd name="connsiteY7" fmla="*/ 313320 h 581902"/>
                  <a:gd name="connsiteX8" fmla="*/ 262563 w 505726"/>
                  <a:gd name="connsiteY8" fmla="*/ 353607 h 581902"/>
                  <a:gd name="connsiteX9" fmla="*/ 413161 w 505726"/>
                  <a:gd name="connsiteY9" fmla="*/ 431304 h 581902"/>
                  <a:gd name="connsiteX10" fmla="*/ 427549 w 505726"/>
                  <a:gd name="connsiteY10" fmla="*/ 471112 h 581902"/>
                  <a:gd name="connsiteX11" fmla="*/ 403568 w 505726"/>
                  <a:gd name="connsiteY11" fmla="*/ 514757 h 581902"/>
                  <a:gd name="connsiteX12" fmla="*/ 223235 w 505726"/>
                  <a:gd name="connsiteY12" fmla="*/ 581902 h 581902"/>
                  <a:gd name="connsiteX0" fmla="*/ 223235 w 505726"/>
                  <a:gd name="connsiteY0" fmla="*/ 581902 h 581902"/>
                  <a:gd name="connsiteX1" fmla="*/ 0 w 505726"/>
                  <a:gd name="connsiteY1" fmla="*/ 28522 h 581902"/>
                  <a:gd name="connsiteX2" fmla="*/ 160885 w 505726"/>
                  <a:gd name="connsiteY2" fmla="*/ 134 h 581902"/>
                  <a:gd name="connsiteX3" fmla="*/ 284145 w 505726"/>
                  <a:gd name="connsiteY3" fmla="*/ 42340 h 581902"/>
                  <a:gd name="connsiteX4" fmla="*/ 470234 w 505726"/>
                  <a:gd name="connsiteY4" fmla="*/ 242817 h 581902"/>
                  <a:gd name="connsiteX5" fmla="*/ 505726 w 505726"/>
                  <a:gd name="connsiteY5" fmla="*/ 294135 h 581902"/>
                  <a:gd name="connsiteX6" fmla="*/ 499970 w 505726"/>
                  <a:gd name="connsiteY6" fmla="*/ 297492 h 581902"/>
                  <a:gd name="connsiteX7" fmla="*/ 385343 w 505726"/>
                  <a:gd name="connsiteY7" fmla="*/ 313320 h 581902"/>
                  <a:gd name="connsiteX8" fmla="*/ 262563 w 505726"/>
                  <a:gd name="connsiteY8" fmla="*/ 353607 h 581902"/>
                  <a:gd name="connsiteX9" fmla="*/ 413161 w 505726"/>
                  <a:gd name="connsiteY9" fmla="*/ 431304 h 581902"/>
                  <a:gd name="connsiteX10" fmla="*/ 427549 w 505726"/>
                  <a:gd name="connsiteY10" fmla="*/ 471112 h 581902"/>
                  <a:gd name="connsiteX11" fmla="*/ 403568 w 505726"/>
                  <a:gd name="connsiteY11" fmla="*/ 514757 h 581902"/>
                  <a:gd name="connsiteX12" fmla="*/ 223235 w 505726"/>
                  <a:gd name="connsiteY12" fmla="*/ 581902 h 581902"/>
                  <a:gd name="connsiteX0" fmla="*/ 197963 w 480454"/>
                  <a:gd name="connsiteY0" fmla="*/ 582090 h 582090"/>
                  <a:gd name="connsiteX1" fmla="*/ 0 w 480454"/>
                  <a:gd name="connsiteY1" fmla="*/ 22667 h 582090"/>
                  <a:gd name="connsiteX2" fmla="*/ 135613 w 480454"/>
                  <a:gd name="connsiteY2" fmla="*/ 322 h 582090"/>
                  <a:gd name="connsiteX3" fmla="*/ 258873 w 480454"/>
                  <a:gd name="connsiteY3" fmla="*/ 42528 h 582090"/>
                  <a:gd name="connsiteX4" fmla="*/ 444962 w 480454"/>
                  <a:gd name="connsiteY4" fmla="*/ 243005 h 582090"/>
                  <a:gd name="connsiteX5" fmla="*/ 480454 w 480454"/>
                  <a:gd name="connsiteY5" fmla="*/ 294323 h 582090"/>
                  <a:gd name="connsiteX6" fmla="*/ 474698 w 480454"/>
                  <a:gd name="connsiteY6" fmla="*/ 297680 h 582090"/>
                  <a:gd name="connsiteX7" fmla="*/ 360071 w 480454"/>
                  <a:gd name="connsiteY7" fmla="*/ 313508 h 582090"/>
                  <a:gd name="connsiteX8" fmla="*/ 237291 w 480454"/>
                  <a:gd name="connsiteY8" fmla="*/ 353795 h 582090"/>
                  <a:gd name="connsiteX9" fmla="*/ 387889 w 480454"/>
                  <a:gd name="connsiteY9" fmla="*/ 431492 h 582090"/>
                  <a:gd name="connsiteX10" fmla="*/ 402277 w 480454"/>
                  <a:gd name="connsiteY10" fmla="*/ 471300 h 582090"/>
                  <a:gd name="connsiteX11" fmla="*/ 378296 w 480454"/>
                  <a:gd name="connsiteY11" fmla="*/ 514945 h 582090"/>
                  <a:gd name="connsiteX12" fmla="*/ 197963 w 480454"/>
                  <a:gd name="connsiteY12" fmla="*/ 582090 h 582090"/>
                  <a:gd name="connsiteX0" fmla="*/ 197963 w 480454"/>
                  <a:gd name="connsiteY0" fmla="*/ 582090 h 582090"/>
                  <a:gd name="connsiteX1" fmla="*/ 0 w 480454"/>
                  <a:gd name="connsiteY1" fmla="*/ 22667 h 582090"/>
                  <a:gd name="connsiteX2" fmla="*/ 135613 w 480454"/>
                  <a:gd name="connsiteY2" fmla="*/ 322 h 582090"/>
                  <a:gd name="connsiteX3" fmla="*/ 258873 w 480454"/>
                  <a:gd name="connsiteY3" fmla="*/ 42528 h 582090"/>
                  <a:gd name="connsiteX4" fmla="*/ 444962 w 480454"/>
                  <a:gd name="connsiteY4" fmla="*/ 243005 h 582090"/>
                  <a:gd name="connsiteX5" fmla="*/ 480454 w 480454"/>
                  <a:gd name="connsiteY5" fmla="*/ 294323 h 582090"/>
                  <a:gd name="connsiteX6" fmla="*/ 474698 w 480454"/>
                  <a:gd name="connsiteY6" fmla="*/ 297680 h 582090"/>
                  <a:gd name="connsiteX7" fmla="*/ 360071 w 480454"/>
                  <a:gd name="connsiteY7" fmla="*/ 313508 h 582090"/>
                  <a:gd name="connsiteX8" fmla="*/ 237291 w 480454"/>
                  <a:gd name="connsiteY8" fmla="*/ 353795 h 582090"/>
                  <a:gd name="connsiteX9" fmla="*/ 387889 w 480454"/>
                  <a:gd name="connsiteY9" fmla="*/ 431492 h 582090"/>
                  <a:gd name="connsiteX10" fmla="*/ 402277 w 480454"/>
                  <a:gd name="connsiteY10" fmla="*/ 471300 h 582090"/>
                  <a:gd name="connsiteX11" fmla="*/ 378296 w 480454"/>
                  <a:gd name="connsiteY11" fmla="*/ 514945 h 582090"/>
                  <a:gd name="connsiteX12" fmla="*/ 197963 w 480454"/>
                  <a:gd name="connsiteY12" fmla="*/ 582090 h 58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454" h="582090">
                    <a:moveTo>
                      <a:pt x="197963" y="582090"/>
                    </a:moveTo>
                    <a:cubicBezTo>
                      <a:pt x="150658" y="436434"/>
                      <a:pt x="92866" y="306484"/>
                      <a:pt x="0" y="22667"/>
                    </a:cubicBezTo>
                    <a:cubicBezTo>
                      <a:pt x="46043" y="20269"/>
                      <a:pt x="92468" y="-2988"/>
                      <a:pt x="135613" y="322"/>
                    </a:cubicBezTo>
                    <a:cubicBezTo>
                      <a:pt x="178758" y="3632"/>
                      <a:pt x="222902" y="15190"/>
                      <a:pt x="258873" y="42528"/>
                    </a:cubicBezTo>
                    <a:cubicBezTo>
                      <a:pt x="332733" y="98162"/>
                      <a:pt x="390287" y="169145"/>
                      <a:pt x="444962" y="243005"/>
                    </a:cubicBezTo>
                    <a:cubicBezTo>
                      <a:pt x="457432" y="259791"/>
                      <a:pt x="473260" y="273700"/>
                      <a:pt x="480454" y="294323"/>
                    </a:cubicBezTo>
                    <a:cubicBezTo>
                      <a:pt x="479015" y="296722"/>
                      <a:pt x="477096" y="298640"/>
                      <a:pt x="474698" y="297680"/>
                    </a:cubicBezTo>
                    <a:cubicBezTo>
                      <a:pt x="434411" y="287129"/>
                      <a:pt x="397481" y="302477"/>
                      <a:pt x="360071" y="313508"/>
                    </a:cubicBezTo>
                    <a:cubicBezTo>
                      <a:pt x="324580" y="323580"/>
                      <a:pt x="241607" y="345642"/>
                      <a:pt x="237291" y="353795"/>
                    </a:cubicBezTo>
                    <a:cubicBezTo>
                      <a:pt x="256955" y="367224"/>
                      <a:pt x="359112" y="415185"/>
                      <a:pt x="387889" y="431492"/>
                    </a:cubicBezTo>
                    <a:cubicBezTo>
                      <a:pt x="404195" y="440605"/>
                      <a:pt x="410431" y="453075"/>
                      <a:pt x="402277" y="471300"/>
                    </a:cubicBezTo>
                    <a:cubicBezTo>
                      <a:pt x="395562" y="486647"/>
                      <a:pt x="390287" y="502474"/>
                      <a:pt x="378296" y="514945"/>
                    </a:cubicBezTo>
                    <a:cubicBezTo>
                      <a:pt x="341846" y="531251"/>
                      <a:pt x="220984" y="573457"/>
                      <a:pt x="197963" y="582090"/>
                    </a:cubicBezTo>
                    <a:close/>
                  </a:path>
                </a:pathLst>
              </a:custGeom>
              <a:solidFill>
                <a:schemeClr val="accent4"/>
              </a:solidFill>
              <a:ln w="4795" cap="flat">
                <a:noFill/>
                <a:prstDash val="solid"/>
                <a:miter/>
              </a:ln>
            </p:spPr>
            <p:txBody>
              <a:bodyPr rtlCol="0" anchor="ctr"/>
              <a:lstStyle/>
              <a:p>
                <a:endParaRPr lang="en-US"/>
              </a:p>
            </p:txBody>
          </p:sp>
          <p:sp>
            <p:nvSpPr>
              <p:cNvPr id="365" name="Freeform: Shape 14">
                <a:extLst>
                  <a:ext uri="{FF2B5EF4-FFF2-40B4-BE49-F238E27FC236}">
                    <a16:creationId xmlns:a16="http://schemas.microsoft.com/office/drawing/2014/main" id="{5D49C1E4-FD3A-48F4-9D99-24DB0AAD805A}"/>
                  </a:ext>
                </a:extLst>
              </p:cNvPr>
              <p:cNvSpPr/>
              <p:nvPr/>
            </p:nvSpPr>
            <p:spPr>
              <a:xfrm>
                <a:off x="8544412" y="3964570"/>
                <a:ext cx="427054" cy="652567"/>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60910 w 427054"/>
                  <a:gd name="connsiteY14" fmla="*/ 218996 h 693811"/>
                  <a:gd name="connsiteX15" fmla="*/ 0 w 427054"/>
                  <a:gd name="connsiteY15" fmla="*/ 43459 h 693811"/>
                  <a:gd name="connsiteX16" fmla="*/ 134291 w 427054"/>
                  <a:gd name="connsiteY16" fmla="*/ 294 h 693811"/>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0 w 427054"/>
                  <a:gd name="connsiteY14" fmla="*/ 43459 h 693811"/>
                  <a:gd name="connsiteX15" fmla="*/ 134291 w 427054"/>
                  <a:gd name="connsiteY15" fmla="*/ 294 h 693811"/>
                  <a:gd name="connsiteX0" fmla="*/ 134291 w 427054"/>
                  <a:gd name="connsiteY0" fmla="*/ 294 h 652567"/>
                  <a:gd name="connsiteX1" fmla="*/ 167384 w 427054"/>
                  <a:gd name="connsiteY1" fmla="*/ 14682 h 652567"/>
                  <a:gd name="connsiteX2" fmla="*/ 249398 w 427054"/>
                  <a:gd name="connsiteY2" fmla="*/ 50173 h 652567"/>
                  <a:gd name="connsiteX3" fmla="*/ 253235 w 427054"/>
                  <a:gd name="connsiteY3" fmla="*/ 87103 h 652567"/>
                  <a:gd name="connsiteX4" fmla="*/ 193763 w 427054"/>
                  <a:gd name="connsiteY4" fmla="*/ 228589 h 652567"/>
                  <a:gd name="connsiteX5" fmla="*/ 189446 w 427054"/>
                  <a:gd name="connsiteY5" fmla="*/ 244416 h 652567"/>
                  <a:gd name="connsiteX6" fmla="*/ 297838 w 427054"/>
                  <a:gd name="connsiteY6" fmla="*/ 198373 h 652567"/>
                  <a:gd name="connsiteX7" fmla="*/ 344361 w 427054"/>
                  <a:gd name="connsiteY7" fmla="*/ 178709 h 652567"/>
                  <a:gd name="connsiteX8" fmla="*/ 399996 w 427054"/>
                  <a:gd name="connsiteY8" fmla="*/ 138422 h 652567"/>
                  <a:gd name="connsiteX9" fmla="*/ 417262 w 427054"/>
                  <a:gd name="connsiteY9" fmla="*/ 126911 h 652567"/>
                  <a:gd name="connsiteX10" fmla="*/ 425895 w 427054"/>
                  <a:gd name="connsiteY10" fmla="*/ 286142 h 652567"/>
                  <a:gd name="connsiteX11" fmla="*/ 388005 w 427054"/>
                  <a:gd name="connsiteY11" fmla="*/ 518274 h 652567"/>
                  <a:gd name="connsiteX12" fmla="*/ 347718 w 427054"/>
                  <a:gd name="connsiteY12" fmla="*/ 571990 h 652567"/>
                  <a:gd name="connsiteX13" fmla="*/ 220770 w 427054"/>
                  <a:gd name="connsiteY13" fmla="*/ 652567 h 652567"/>
                  <a:gd name="connsiteX14" fmla="*/ 0 w 427054"/>
                  <a:gd name="connsiteY14" fmla="*/ 43459 h 652567"/>
                  <a:gd name="connsiteX15" fmla="*/ 134291 w 427054"/>
                  <a:gd name="connsiteY15" fmla="*/ 294 h 652567"/>
                  <a:gd name="connsiteX0" fmla="*/ 134291 w 427054"/>
                  <a:gd name="connsiteY0" fmla="*/ 294 h 652567"/>
                  <a:gd name="connsiteX1" fmla="*/ 167384 w 427054"/>
                  <a:gd name="connsiteY1" fmla="*/ 14682 h 652567"/>
                  <a:gd name="connsiteX2" fmla="*/ 249398 w 427054"/>
                  <a:gd name="connsiteY2" fmla="*/ 50173 h 652567"/>
                  <a:gd name="connsiteX3" fmla="*/ 253235 w 427054"/>
                  <a:gd name="connsiteY3" fmla="*/ 87103 h 652567"/>
                  <a:gd name="connsiteX4" fmla="*/ 193763 w 427054"/>
                  <a:gd name="connsiteY4" fmla="*/ 228589 h 652567"/>
                  <a:gd name="connsiteX5" fmla="*/ 189446 w 427054"/>
                  <a:gd name="connsiteY5" fmla="*/ 244416 h 652567"/>
                  <a:gd name="connsiteX6" fmla="*/ 297838 w 427054"/>
                  <a:gd name="connsiteY6" fmla="*/ 198373 h 652567"/>
                  <a:gd name="connsiteX7" fmla="*/ 344361 w 427054"/>
                  <a:gd name="connsiteY7" fmla="*/ 178709 h 652567"/>
                  <a:gd name="connsiteX8" fmla="*/ 399996 w 427054"/>
                  <a:gd name="connsiteY8" fmla="*/ 138422 h 652567"/>
                  <a:gd name="connsiteX9" fmla="*/ 417262 w 427054"/>
                  <a:gd name="connsiteY9" fmla="*/ 126911 h 652567"/>
                  <a:gd name="connsiteX10" fmla="*/ 425895 w 427054"/>
                  <a:gd name="connsiteY10" fmla="*/ 286142 h 652567"/>
                  <a:gd name="connsiteX11" fmla="*/ 388005 w 427054"/>
                  <a:gd name="connsiteY11" fmla="*/ 518274 h 652567"/>
                  <a:gd name="connsiteX12" fmla="*/ 347718 w 427054"/>
                  <a:gd name="connsiteY12" fmla="*/ 571990 h 652567"/>
                  <a:gd name="connsiteX13" fmla="*/ 220770 w 427054"/>
                  <a:gd name="connsiteY13" fmla="*/ 652567 h 652567"/>
                  <a:gd name="connsiteX14" fmla="*/ 0 w 427054"/>
                  <a:gd name="connsiteY14" fmla="*/ 43459 h 652567"/>
                  <a:gd name="connsiteX15" fmla="*/ 134291 w 427054"/>
                  <a:gd name="connsiteY15" fmla="*/ 294 h 652567"/>
                  <a:gd name="connsiteX0" fmla="*/ 134291 w 427054"/>
                  <a:gd name="connsiteY0" fmla="*/ 294 h 652567"/>
                  <a:gd name="connsiteX1" fmla="*/ 167384 w 427054"/>
                  <a:gd name="connsiteY1" fmla="*/ 14682 h 652567"/>
                  <a:gd name="connsiteX2" fmla="*/ 249398 w 427054"/>
                  <a:gd name="connsiteY2" fmla="*/ 50173 h 652567"/>
                  <a:gd name="connsiteX3" fmla="*/ 253235 w 427054"/>
                  <a:gd name="connsiteY3" fmla="*/ 87103 h 652567"/>
                  <a:gd name="connsiteX4" fmla="*/ 193763 w 427054"/>
                  <a:gd name="connsiteY4" fmla="*/ 228589 h 652567"/>
                  <a:gd name="connsiteX5" fmla="*/ 189446 w 427054"/>
                  <a:gd name="connsiteY5" fmla="*/ 244416 h 652567"/>
                  <a:gd name="connsiteX6" fmla="*/ 297838 w 427054"/>
                  <a:gd name="connsiteY6" fmla="*/ 198373 h 652567"/>
                  <a:gd name="connsiteX7" fmla="*/ 344361 w 427054"/>
                  <a:gd name="connsiteY7" fmla="*/ 178709 h 652567"/>
                  <a:gd name="connsiteX8" fmla="*/ 399996 w 427054"/>
                  <a:gd name="connsiteY8" fmla="*/ 138422 h 652567"/>
                  <a:gd name="connsiteX9" fmla="*/ 417262 w 427054"/>
                  <a:gd name="connsiteY9" fmla="*/ 126911 h 652567"/>
                  <a:gd name="connsiteX10" fmla="*/ 425895 w 427054"/>
                  <a:gd name="connsiteY10" fmla="*/ 286142 h 652567"/>
                  <a:gd name="connsiteX11" fmla="*/ 388005 w 427054"/>
                  <a:gd name="connsiteY11" fmla="*/ 518274 h 652567"/>
                  <a:gd name="connsiteX12" fmla="*/ 347718 w 427054"/>
                  <a:gd name="connsiteY12" fmla="*/ 571990 h 652567"/>
                  <a:gd name="connsiteX13" fmla="*/ 220770 w 427054"/>
                  <a:gd name="connsiteY13" fmla="*/ 652567 h 652567"/>
                  <a:gd name="connsiteX14" fmla="*/ 0 w 427054"/>
                  <a:gd name="connsiteY14" fmla="*/ 43459 h 652567"/>
                  <a:gd name="connsiteX15" fmla="*/ 134291 w 427054"/>
                  <a:gd name="connsiteY15" fmla="*/ 294 h 652567"/>
                  <a:gd name="connsiteX0" fmla="*/ 134291 w 427054"/>
                  <a:gd name="connsiteY0" fmla="*/ 294 h 652567"/>
                  <a:gd name="connsiteX1" fmla="*/ 167384 w 427054"/>
                  <a:gd name="connsiteY1" fmla="*/ 14682 h 652567"/>
                  <a:gd name="connsiteX2" fmla="*/ 249398 w 427054"/>
                  <a:gd name="connsiteY2" fmla="*/ 50173 h 652567"/>
                  <a:gd name="connsiteX3" fmla="*/ 253235 w 427054"/>
                  <a:gd name="connsiteY3" fmla="*/ 87103 h 652567"/>
                  <a:gd name="connsiteX4" fmla="*/ 193763 w 427054"/>
                  <a:gd name="connsiteY4" fmla="*/ 228589 h 652567"/>
                  <a:gd name="connsiteX5" fmla="*/ 189446 w 427054"/>
                  <a:gd name="connsiteY5" fmla="*/ 244416 h 652567"/>
                  <a:gd name="connsiteX6" fmla="*/ 297838 w 427054"/>
                  <a:gd name="connsiteY6" fmla="*/ 198373 h 652567"/>
                  <a:gd name="connsiteX7" fmla="*/ 344361 w 427054"/>
                  <a:gd name="connsiteY7" fmla="*/ 178709 h 652567"/>
                  <a:gd name="connsiteX8" fmla="*/ 399996 w 427054"/>
                  <a:gd name="connsiteY8" fmla="*/ 138422 h 652567"/>
                  <a:gd name="connsiteX9" fmla="*/ 417262 w 427054"/>
                  <a:gd name="connsiteY9" fmla="*/ 126911 h 652567"/>
                  <a:gd name="connsiteX10" fmla="*/ 425895 w 427054"/>
                  <a:gd name="connsiteY10" fmla="*/ 286142 h 652567"/>
                  <a:gd name="connsiteX11" fmla="*/ 388005 w 427054"/>
                  <a:gd name="connsiteY11" fmla="*/ 518274 h 652567"/>
                  <a:gd name="connsiteX12" fmla="*/ 347718 w 427054"/>
                  <a:gd name="connsiteY12" fmla="*/ 571990 h 652567"/>
                  <a:gd name="connsiteX13" fmla="*/ 220770 w 427054"/>
                  <a:gd name="connsiteY13" fmla="*/ 652567 h 652567"/>
                  <a:gd name="connsiteX14" fmla="*/ 0 w 427054"/>
                  <a:gd name="connsiteY14" fmla="*/ 43459 h 652567"/>
                  <a:gd name="connsiteX15" fmla="*/ 134291 w 427054"/>
                  <a:gd name="connsiteY15" fmla="*/ 294 h 65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7054" h="652567">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75591" y="549608"/>
                      <a:pt x="347718" y="571990"/>
                    </a:cubicBezTo>
                    <a:cubicBezTo>
                      <a:pt x="319845" y="594372"/>
                      <a:pt x="277364" y="619474"/>
                      <a:pt x="220770" y="652567"/>
                    </a:cubicBezTo>
                    <a:cubicBezTo>
                      <a:pt x="145016" y="464143"/>
                      <a:pt x="91357" y="271381"/>
                      <a:pt x="0" y="43459"/>
                    </a:cubicBezTo>
                    <a:cubicBezTo>
                      <a:pt x="479" y="40581"/>
                      <a:pt x="128056" y="-4023"/>
                      <a:pt x="134291" y="294"/>
                    </a:cubicBezTo>
                    <a:close/>
                  </a:path>
                </a:pathLst>
              </a:custGeom>
              <a:solidFill>
                <a:schemeClr val="accent4"/>
              </a:solidFill>
              <a:ln w="4795" cap="flat">
                <a:noFill/>
                <a:prstDash val="solid"/>
                <a:miter/>
              </a:ln>
            </p:spPr>
            <p:txBody>
              <a:bodyPr rtlCol="0" anchor="ctr"/>
              <a:lstStyle/>
              <a:p>
                <a:endParaRPr lang="en-US" dirty="0"/>
              </a:p>
            </p:txBody>
          </p:sp>
          <p:sp>
            <p:nvSpPr>
              <p:cNvPr id="366" name="Freeform: Shape 15">
                <a:extLst>
                  <a:ext uri="{FF2B5EF4-FFF2-40B4-BE49-F238E27FC236}">
                    <a16:creationId xmlns:a16="http://schemas.microsoft.com/office/drawing/2014/main" id="{81FF809B-4E62-4E9F-A4B6-7252C73BB7B1}"/>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367" name="Freeform: Shape 16">
                <a:extLst>
                  <a:ext uri="{FF2B5EF4-FFF2-40B4-BE49-F238E27FC236}">
                    <a16:creationId xmlns:a16="http://schemas.microsoft.com/office/drawing/2014/main" id="{FF1A4854-AB9F-48EF-ACB7-95365E52678D}"/>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368" name="Freeform: Shape 17">
                <a:extLst>
                  <a:ext uri="{FF2B5EF4-FFF2-40B4-BE49-F238E27FC236}">
                    <a16:creationId xmlns:a16="http://schemas.microsoft.com/office/drawing/2014/main" id="{64B0616A-E1B8-46D3-8BB3-A685A5C23F45}"/>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dirty="0"/>
              </a:p>
            </p:txBody>
          </p:sp>
          <p:sp>
            <p:nvSpPr>
              <p:cNvPr id="369" name="Freeform: Shape 18">
                <a:extLst>
                  <a:ext uri="{FF2B5EF4-FFF2-40B4-BE49-F238E27FC236}">
                    <a16:creationId xmlns:a16="http://schemas.microsoft.com/office/drawing/2014/main" id="{28AB8EC7-32AC-4CF8-AD61-3ADFEBF2457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grpSp>
        <p:nvGrpSpPr>
          <p:cNvPr id="385" name="Group 34">
            <a:extLst>
              <a:ext uri="{FF2B5EF4-FFF2-40B4-BE49-F238E27FC236}">
                <a16:creationId xmlns:a16="http://schemas.microsoft.com/office/drawing/2014/main" id="{AB09B7C5-4A1F-452C-9A20-EEF37F148B26}"/>
              </a:ext>
            </a:extLst>
          </p:cNvPr>
          <p:cNvGrpSpPr/>
          <p:nvPr/>
        </p:nvGrpSpPr>
        <p:grpSpPr>
          <a:xfrm>
            <a:off x="78351" y="2179554"/>
            <a:ext cx="2528304" cy="2134667"/>
            <a:chOff x="648368" y="3449633"/>
            <a:chExt cx="1453400" cy="2134667"/>
          </a:xfrm>
          <a:noFill/>
        </p:grpSpPr>
        <p:sp>
          <p:nvSpPr>
            <p:cNvPr id="386" name="TextBox 385">
              <a:extLst>
                <a:ext uri="{FF2B5EF4-FFF2-40B4-BE49-F238E27FC236}">
                  <a16:creationId xmlns:a16="http://schemas.microsoft.com/office/drawing/2014/main" id="{2DBF4D13-1C47-4021-B290-FC4FA7182A21}"/>
                </a:ext>
              </a:extLst>
            </p:cNvPr>
            <p:cNvSpPr txBox="1"/>
            <p:nvPr/>
          </p:nvSpPr>
          <p:spPr>
            <a:xfrm>
              <a:off x="648368" y="3449633"/>
              <a:ext cx="1225992" cy="1015663"/>
            </a:xfrm>
            <a:prstGeom prst="rect">
              <a:avLst/>
            </a:prstGeom>
            <a:grpFill/>
          </p:spPr>
          <p:txBody>
            <a:bodyPr wrap="square" rtlCol="0">
              <a:spAutoFit/>
            </a:bodyPr>
            <a:lstStyle/>
            <a:p>
              <a:pPr marL="457200" indent="-457200" algn="ctr">
                <a:buAutoNum type="arabicPeriod"/>
              </a:pPr>
              <a:r>
                <a:rPr lang="en-MY" sz="2000" b="1" i="0" baseline="0" dirty="0">
                  <a:latin typeface="Candara" panose="020E0502030303020204" pitchFamily="34" charset="0"/>
                </a:rPr>
                <a:t>Identification </a:t>
              </a:r>
            </a:p>
            <a:p>
              <a:pPr algn="ctr"/>
              <a:r>
                <a:rPr lang="en-MY" sz="2000" b="1" i="0" baseline="0" dirty="0">
                  <a:latin typeface="Candara" panose="020E0502030303020204" pitchFamily="34" charset="0"/>
                </a:rPr>
                <a:t>of Target Audience</a:t>
              </a:r>
              <a:endParaRPr lang="ko-KR" altLang="en-US" sz="2000" b="1" dirty="0">
                <a:cs typeface="Arial" pitchFamily="34" charset="0"/>
              </a:endParaRPr>
            </a:p>
          </p:txBody>
        </p:sp>
        <p:sp>
          <p:nvSpPr>
            <p:cNvPr id="387" name="TextBox 386">
              <a:extLst>
                <a:ext uri="{FF2B5EF4-FFF2-40B4-BE49-F238E27FC236}">
                  <a16:creationId xmlns:a16="http://schemas.microsoft.com/office/drawing/2014/main" id="{60D67A9B-79CD-4D91-90A7-AAE0429ADC5A}"/>
                </a:ext>
              </a:extLst>
            </p:cNvPr>
            <p:cNvSpPr txBox="1"/>
            <p:nvPr/>
          </p:nvSpPr>
          <p:spPr>
            <a:xfrm>
              <a:off x="915481" y="4476304"/>
              <a:ext cx="1186287" cy="1107996"/>
            </a:xfrm>
            <a:prstGeom prst="rect">
              <a:avLst/>
            </a:prstGeom>
            <a:grpFill/>
          </p:spPr>
          <p:txBody>
            <a:bodyPr wrap="square" rtlCol="0">
              <a:spAutoFit/>
            </a:bodyPr>
            <a:lstStyle/>
            <a:p>
              <a:pPr lvl="0" algn="just"/>
              <a:r>
                <a:rPr lang="en-MY" sz="1600" dirty="0">
                  <a:latin typeface="Candara" panose="020E0502030303020204" pitchFamily="34" charset="0"/>
                </a:rPr>
                <a:t>D</a:t>
              </a:r>
              <a:r>
                <a:rPr lang="en-MY" sz="1600" b="0" i="0" baseline="0" dirty="0">
                  <a:latin typeface="Candara" panose="020E0502030303020204" pitchFamily="34" charset="0"/>
                </a:rPr>
                <a:t>emographics, interests, geographical locations</a:t>
              </a:r>
              <a:r>
                <a:rPr lang="en-MY" b="0" i="0" baseline="0" dirty="0"/>
                <a:t>..</a:t>
              </a:r>
              <a:endParaRPr lang="en-US" dirty="0"/>
            </a:p>
          </p:txBody>
        </p:sp>
      </p:grpSp>
      <p:grpSp>
        <p:nvGrpSpPr>
          <p:cNvPr id="388" name="Group 37">
            <a:extLst>
              <a:ext uri="{FF2B5EF4-FFF2-40B4-BE49-F238E27FC236}">
                <a16:creationId xmlns:a16="http://schemas.microsoft.com/office/drawing/2014/main" id="{BDE7CFA3-74E9-44FC-B5BC-E7CFE37EC81C}"/>
              </a:ext>
            </a:extLst>
          </p:cNvPr>
          <p:cNvGrpSpPr/>
          <p:nvPr/>
        </p:nvGrpSpPr>
        <p:grpSpPr>
          <a:xfrm>
            <a:off x="2264608" y="2147577"/>
            <a:ext cx="2168124" cy="2229553"/>
            <a:chOff x="414707" y="3467273"/>
            <a:chExt cx="1445005" cy="2187233"/>
          </a:xfrm>
          <a:noFill/>
        </p:grpSpPr>
        <p:sp>
          <p:nvSpPr>
            <p:cNvPr id="389" name="TextBox 388">
              <a:extLst>
                <a:ext uri="{FF2B5EF4-FFF2-40B4-BE49-F238E27FC236}">
                  <a16:creationId xmlns:a16="http://schemas.microsoft.com/office/drawing/2014/main" id="{609A717B-2F08-4704-AFF3-B5FD1CBBFFFB}"/>
                </a:ext>
              </a:extLst>
            </p:cNvPr>
            <p:cNvSpPr txBox="1"/>
            <p:nvPr/>
          </p:nvSpPr>
          <p:spPr>
            <a:xfrm>
              <a:off x="414707" y="3467273"/>
              <a:ext cx="1445005" cy="707886"/>
            </a:xfrm>
            <a:prstGeom prst="rect">
              <a:avLst/>
            </a:prstGeom>
            <a:grpFill/>
          </p:spPr>
          <p:txBody>
            <a:bodyPr wrap="square" rtlCol="0">
              <a:spAutoFit/>
            </a:bodyPr>
            <a:lstStyle/>
            <a:p>
              <a:pPr lvl="0"/>
              <a:r>
                <a:rPr lang="en-MY" sz="2000" b="1" i="0" baseline="0" dirty="0">
                  <a:latin typeface="Candara" panose="020E0502030303020204" pitchFamily="34" charset="0"/>
                </a:rPr>
                <a:t>2. Data Collection Methods</a:t>
              </a:r>
            </a:p>
          </p:txBody>
        </p:sp>
        <p:sp>
          <p:nvSpPr>
            <p:cNvPr id="390" name="TextBox 389">
              <a:extLst>
                <a:ext uri="{FF2B5EF4-FFF2-40B4-BE49-F238E27FC236}">
                  <a16:creationId xmlns:a16="http://schemas.microsoft.com/office/drawing/2014/main" id="{88D13AF8-0226-422B-B55C-A2D90C6B0D12}"/>
                </a:ext>
              </a:extLst>
            </p:cNvPr>
            <p:cNvSpPr txBox="1"/>
            <p:nvPr/>
          </p:nvSpPr>
          <p:spPr>
            <a:xfrm>
              <a:off x="467012" y="4431671"/>
              <a:ext cx="1348755" cy="1222835"/>
            </a:xfrm>
            <a:prstGeom prst="rect">
              <a:avLst/>
            </a:prstGeom>
            <a:grpFill/>
          </p:spPr>
          <p:txBody>
            <a:bodyPr wrap="square" rtlCol="0">
              <a:spAutoFit/>
            </a:bodyPr>
            <a:lstStyle/>
            <a:p>
              <a:pPr lvl="0"/>
              <a:r>
                <a:rPr lang="en-MY" sz="1500" b="0" i="0" baseline="0" dirty="0">
                  <a:latin typeface="Candara" panose="020E0502030303020204" pitchFamily="34" charset="0"/>
                </a:rPr>
                <a:t>Surveys Interviews, Observations, Social Media Monitoring, Feedback Forms, Registration Forms.</a:t>
              </a:r>
              <a:endParaRPr lang="en-MY" sz="1500" dirty="0"/>
            </a:p>
          </p:txBody>
        </p:sp>
      </p:grpSp>
      <p:grpSp>
        <p:nvGrpSpPr>
          <p:cNvPr id="391" name="Group 40">
            <a:extLst>
              <a:ext uri="{FF2B5EF4-FFF2-40B4-BE49-F238E27FC236}">
                <a16:creationId xmlns:a16="http://schemas.microsoft.com/office/drawing/2014/main" id="{5C26FC1B-D756-42FF-AD99-087E098AEC55}"/>
              </a:ext>
            </a:extLst>
          </p:cNvPr>
          <p:cNvGrpSpPr/>
          <p:nvPr/>
        </p:nvGrpSpPr>
        <p:grpSpPr>
          <a:xfrm>
            <a:off x="4330951" y="2264051"/>
            <a:ext cx="1990020" cy="1453180"/>
            <a:chOff x="319351" y="3535030"/>
            <a:chExt cx="1358301" cy="1453180"/>
          </a:xfrm>
          <a:noFill/>
        </p:grpSpPr>
        <p:sp>
          <p:nvSpPr>
            <p:cNvPr id="392" name="TextBox 391">
              <a:extLst>
                <a:ext uri="{FF2B5EF4-FFF2-40B4-BE49-F238E27FC236}">
                  <a16:creationId xmlns:a16="http://schemas.microsoft.com/office/drawing/2014/main" id="{7EB13AB3-9876-492C-A10A-7F08DEA10804}"/>
                </a:ext>
              </a:extLst>
            </p:cNvPr>
            <p:cNvSpPr txBox="1"/>
            <p:nvPr/>
          </p:nvSpPr>
          <p:spPr>
            <a:xfrm>
              <a:off x="319351" y="3535030"/>
              <a:ext cx="1358301" cy="384721"/>
            </a:xfrm>
            <a:prstGeom prst="rect">
              <a:avLst/>
            </a:prstGeom>
            <a:grpFill/>
          </p:spPr>
          <p:txBody>
            <a:bodyPr wrap="square" rtlCol="0">
              <a:spAutoFit/>
            </a:bodyPr>
            <a:lstStyle/>
            <a:p>
              <a:pPr lvl="0"/>
              <a:r>
                <a:rPr lang="en-MY" sz="1900" b="1" i="0" baseline="0" dirty="0">
                  <a:latin typeface="Candara" panose="020E0502030303020204" pitchFamily="34" charset="0"/>
                </a:rPr>
                <a:t>3. Data Analysis </a:t>
              </a:r>
              <a:endParaRPr lang="en-MY" sz="1900" b="1" dirty="0"/>
            </a:p>
          </p:txBody>
        </p:sp>
        <p:sp>
          <p:nvSpPr>
            <p:cNvPr id="393" name="TextBox 392">
              <a:extLst>
                <a:ext uri="{FF2B5EF4-FFF2-40B4-BE49-F238E27FC236}">
                  <a16:creationId xmlns:a16="http://schemas.microsoft.com/office/drawing/2014/main" id="{F0B94B18-BF84-49C6-A024-D167AA59C4F5}"/>
                </a:ext>
              </a:extLst>
            </p:cNvPr>
            <p:cNvSpPr txBox="1"/>
            <p:nvPr/>
          </p:nvSpPr>
          <p:spPr>
            <a:xfrm>
              <a:off x="442999" y="4403435"/>
              <a:ext cx="1225992" cy="584775"/>
            </a:xfrm>
            <a:prstGeom prst="rect">
              <a:avLst/>
            </a:prstGeom>
            <a:grpFill/>
          </p:spPr>
          <p:txBody>
            <a:bodyPr wrap="square" rtlCol="0">
              <a:spAutoFit/>
            </a:bodyPr>
            <a:lstStyle/>
            <a:p>
              <a:pPr lvl="0"/>
              <a:r>
                <a:rPr lang="en-MY" sz="1600" b="0" i="0" baseline="0" dirty="0">
                  <a:latin typeface="Candara" panose="020E0502030303020204" pitchFamily="34" charset="0"/>
                </a:rPr>
                <a:t>Analyzed the Collected data.</a:t>
              </a:r>
              <a:endParaRPr lang="en-MY" sz="1600" dirty="0"/>
            </a:p>
          </p:txBody>
        </p:sp>
      </p:grpSp>
      <p:grpSp>
        <p:nvGrpSpPr>
          <p:cNvPr id="394" name="Group 43">
            <a:extLst>
              <a:ext uri="{FF2B5EF4-FFF2-40B4-BE49-F238E27FC236}">
                <a16:creationId xmlns:a16="http://schemas.microsoft.com/office/drawing/2014/main" id="{D93AF47F-A19F-425E-AD22-98A4138B64FE}"/>
              </a:ext>
            </a:extLst>
          </p:cNvPr>
          <p:cNvGrpSpPr/>
          <p:nvPr/>
        </p:nvGrpSpPr>
        <p:grpSpPr>
          <a:xfrm>
            <a:off x="5974516" y="2101549"/>
            <a:ext cx="1958558" cy="2893789"/>
            <a:chOff x="283469" y="3259161"/>
            <a:chExt cx="1336825" cy="2893789"/>
          </a:xfrm>
          <a:noFill/>
        </p:grpSpPr>
        <p:sp>
          <p:nvSpPr>
            <p:cNvPr id="395" name="TextBox 394">
              <a:extLst>
                <a:ext uri="{FF2B5EF4-FFF2-40B4-BE49-F238E27FC236}">
                  <a16:creationId xmlns:a16="http://schemas.microsoft.com/office/drawing/2014/main" id="{ABA4F80C-4FB2-4836-998F-056785F422FA}"/>
                </a:ext>
              </a:extLst>
            </p:cNvPr>
            <p:cNvSpPr txBox="1"/>
            <p:nvPr/>
          </p:nvSpPr>
          <p:spPr>
            <a:xfrm>
              <a:off x="385943" y="3259161"/>
              <a:ext cx="1225992" cy="969496"/>
            </a:xfrm>
            <a:prstGeom prst="rect">
              <a:avLst/>
            </a:prstGeom>
            <a:grpFill/>
          </p:spPr>
          <p:txBody>
            <a:bodyPr wrap="square" rtlCol="0">
              <a:spAutoFit/>
            </a:bodyPr>
            <a:lstStyle/>
            <a:p>
              <a:pPr lvl="0"/>
              <a:r>
                <a:rPr lang="en-MY" sz="1900" b="1" i="0" baseline="0" dirty="0">
                  <a:latin typeface="Candara" panose="020E0502030303020204" pitchFamily="34" charset="0"/>
                </a:rPr>
                <a:t>4. Use of Data for Program Improvement</a:t>
              </a:r>
              <a:endParaRPr lang="en-MY" sz="1900" b="1" dirty="0"/>
            </a:p>
          </p:txBody>
        </p:sp>
        <p:sp>
          <p:nvSpPr>
            <p:cNvPr id="396" name="TextBox 395">
              <a:extLst>
                <a:ext uri="{FF2B5EF4-FFF2-40B4-BE49-F238E27FC236}">
                  <a16:creationId xmlns:a16="http://schemas.microsoft.com/office/drawing/2014/main" id="{16882E41-0317-40FD-8118-8D07184D0341}"/>
                </a:ext>
              </a:extLst>
            </p:cNvPr>
            <p:cNvSpPr txBox="1"/>
            <p:nvPr/>
          </p:nvSpPr>
          <p:spPr>
            <a:xfrm>
              <a:off x="283469" y="4337068"/>
              <a:ext cx="1336825" cy="1815882"/>
            </a:xfrm>
            <a:prstGeom prst="rect">
              <a:avLst/>
            </a:prstGeom>
            <a:grpFill/>
          </p:spPr>
          <p:txBody>
            <a:bodyPr wrap="square" rtlCol="0">
              <a:spAutoFit/>
            </a:bodyPr>
            <a:lstStyle/>
            <a:p>
              <a:pPr algn="just"/>
              <a:r>
                <a:rPr lang="en-MY" altLang="ko-KR" sz="1400" dirty="0">
                  <a:latin typeface="Candara" panose="020E0502030303020204" pitchFamily="34" charset="0"/>
                  <a:cs typeface="Arial" pitchFamily="34" charset="0"/>
                </a:rPr>
                <a:t>To improve the outreach program.</a:t>
              </a:r>
            </a:p>
            <a:p>
              <a:pPr algn="just"/>
              <a:endParaRPr lang="en-MY" altLang="ko-KR" sz="1400" dirty="0">
                <a:latin typeface="Candara" panose="020E0502030303020204" pitchFamily="34" charset="0"/>
                <a:cs typeface="Arial" pitchFamily="34" charset="0"/>
              </a:endParaRPr>
            </a:p>
            <a:p>
              <a:pPr algn="just"/>
              <a:r>
                <a:rPr lang="en-MY" altLang="ko-KR" sz="1400" dirty="0">
                  <a:latin typeface="Candara" panose="020E0502030303020204" pitchFamily="34" charset="0"/>
                  <a:cs typeface="Arial" pitchFamily="34" charset="0"/>
                </a:rPr>
                <a:t>e.g.: Targeting different demographics, offering new services, changing the approach based on feedback.</a:t>
              </a:r>
              <a:endParaRPr lang="ko-KR" altLang="en-US" sz="1400" dirty="0">
                <a:latin typeface="Candara" panose="020E0502030303020204" pitchFamily="34" charset="0"/>
                <a:cs typeface="Arial" pitchFamily="34" charset="0"/>
              </a:endParaRPr>
            </a:p>
          </p:txBody>
        </p:sp>
      </p:grpSp>
      <p:pic>
        <p:nvPicPr>
          <p:cNvPr id="7" name="Picture 6">
            <a:extLst>
              <a:ext uri="{FF2B5EF4-FFF2-40B4-BE49-F238E27FC236}">
                <a16:creationId xmlns:a16="http://schemas.microsoft.com/office/drawing/2014/main" id="{5ECEEAAB-3071-19CF-7A17-04603A7A63AA}"/>
              </a:ext>
            </a:extLst>
          </p:cNvPr>
          <p:cNvPicPr>
            <a:picLocks noChangeAspect="1"/>
          </p:cNvPicPr>
          <p:nvPr/>
        </p:nvPicPr>
        <p:blipFill>
          <a:blip r:embed="rId11"/>
          <a:stretch>
            <a:fillRect/>
          </a:stretch>
        </p:blipFill>
        <p:spPr>
          <a:xfrm>
            <a:off x="6330114" y="4888793"/>
            <a:ext cx="5852667" cy="1457070"/>
          </a:xfrm>
          <a:prstGeom prst="rect">
            <a:avLst/>
          </a:prstGeom>
        </p:spPr>
      </p:pic>
      <p:pic>
        <p:nvPicPr>
          <p:cNvPr id="10" name="Graphic 3">
            <a:extLst>
              <a:ext uri="{FF2B5EF4-FFF2-40B4-BE49-F238E27FC236}">
                <a16:creationId xmlns:a16="http://schemas.microsoft.com/office/drawing/2014/main" id="{57087027-BF3F-A1FD-2F33-FE77636F93DF}"/>
              </a:ext>
            </a:extLst>
          </p:cNvPr>
          <p:cNvPicPr>
            <a:picLocks noChangeAspect="1"/>
          </p:cNvPicPr>
          <p:nvPr/>
        </p:nvPicPr>
        <p:blipFill>
          <a:blip r:embed="rId5">
            <a:extLst>
              <a:ext uri="{96DAC541-7B7A-43D3-8B79-37D633B846F1}">
                <asvg:svgBlip xmlns:asvg="http://schemas.microsoft.com/office/drawing/2016/SVG/main" r:embed="rId12"/>
              </a:ext>
            </a:extLst>
          </a:blip>
          <a:stretch>
            <a:fillRect/>
          </a:stretch>
        </p:blipFill>
        <p:spPr>
          <a:xfrm rot="10378655">
            <a:off x="8016225" y="1870683"/>
            <a:ext cx="2096488" cy="2945309"/>
          </a:xfrm>
          <a:prstGeom prst="rect">
            <a:avLst/>
          </a:prstGeom>
        </p:spPr>
      </p:pic>
      <p:grpSp>
        <p:nvGrpSpPr>
          <p:cNvPr id="11" name="Group 34">
            <a:extLst>
              <a:ext uri="{FF2B5EF4-FFF2-40B4-BE49-F238E27FC236}">
                <a16:creationId xmlns:a16="http://schemas.microsoft.com/office/drawing/2014/main" id="{443532B3-A4BB-DCDB-5349-26119C78940E}"/>
              </a:ext>
            </a:extLst>
          </p:cNvPr>
          <p:cNvGrpSpPr/>
          <p:nvPr/>
        </p:nvGrpSpPr>
        <p:grpSpPr>
          <a:xfrm>
            <a:off x="7881000" y="2041343"/>
            <a:ext cx="2132711" cy="2308036"/>
            <a:chOff x="784936" y="3249035"/>
            <a:chExt cx="1225992" cy="2308036"/>
          </a:xfrm>
          <a:noFill/>
        </p:grpSpPr>
        <p:sp>
          <p:nvSpPr>
            <p:cNvPr id="12" name="TextBox 11">
              <a:extLst>
                <a:ext uri="{FF2B5EF4-FFF2-40B4-BE49-F238E27FC236}">
                  <a16:creationId xmlns:a16="http://schemas.microsoft.com/office/drawing/2014/main" id="{4A3D95A9-F8BA-15CF-C3D0-2CA1C3AC6D7A}"/>
                </a:ext>
              </a:extLst>
            </p:cNvPr>
            <p:cNvSpPr txBox="1"/>
            <p:nvPr/>
          </p:nvSpPr>
          <p:spPr>
            <a:xfrm>
              <a:off x="784936" y="3249035"/>
              <a:ext cx="1225992" cy="1015663"/>
            </a:xfrm>
            <a:prstGeom prst="rect">
              <a:avLst/>
            </a:prstGeom>
            <a:grpFill/>
          </p:spPr>
          <p:txBody>
            <a:bodyPr wrap="square" rtlCol="0">
              <a:spAutoFit/>
            </a:bodyPr>
            <a:lstStyle/>
            <a:p>
              <a:pPr algn="ctr"/>
              <a:r>
                <a:rPr lang="en-MY" sz="2000" b="1" dirty="0">
                  <a:latin typeface="Candara" panose="020E0502030303020204" pitchFamily="34" charset="0"/>
                </a:rPr>
                <a:t>5</a:t>
              </a:r>
              <a:r>
                <a:rPr lang="en-MY" sz="2000" b="1" i="0" baseline="0" dirty="0">
                  <a:latin typeface="Candara" panose="020E0502030303020204" pitchFamily="34" charset="0"/>
                </a:rPr>
                <a:t>. Measuring Impact</a:t>
              </a:r>
            </a:p>
            <a:p>
              <a:pPr algn="ctr"/>
              <a:endParaRPr lang="ko-KR" altLang="en-US" sz="2000" b="1" dirty="0">
                <a:solidFill>
                  <a:schemeClr val="bg1"/>
                </a:solidFill>
                <a:cs typeface="Arial" pitchFamily="34" charset="0"/>
              </a:endParaRPr>
            </a:p>
          </p:txBody>
        </p:sp>
        <p:sp>
          <p:nvSpPr>
            <p:cNvPr id="13" name="TextBox 12">
              <a:extLst>
                <a:ext uri="{FF2B5EF4-FFF2-40B4-BE49-F238E27FC236}">
                  <a16:creationId xmlns:a16="http://schemas.microsoft.com/office/drawing/2014/main" id="{CC22A8D3-39DF-FE40-D553-B7830241FB85}"/>
                </a:ext>
              </a:extLst>
            </p:cNvPr>
            <p:cNvSpPr txBox="1"/>
            <p:nvPr/>
          </p:nvSpPr>
          <p:spPr>
            <a:xfrm>
              <a:off x="1011056" y="4356742"/>
              <a:ext cx="904622" cy="1200329"/>
            </a:xfrm>
            <a:prstGeom prst="rect">
              <a:avLst/>
            </a:prstGeom>
            <a:grpFill/>
          </p:spPr>
          <p:txBody>
            <a:bodyPr wrap="square" rtlCol="0">
              <a:spAutoFit/>
            </a:bodyPr>
            <a:lstStyle/>
            <a:p>
              <a:pPr lvl="0" algn="just"/>
              <a:r>
                <a:rPr lang="en-MY" sz="1400" b="0" i="0" baseline="0" dirty="0">
                  <a:latin typeface="Candara" panose="020E0502030303020204" pitchFamily="34" charset="0"/>
                </a:rPr>
                <a:t>Key performance indicators (KPIs) to assess the effectiveness of the program.</a:t>
              </a:r>
              <a:r>
                <a:rPr lang="en-MY" sz="1600" b="0" i="0" baseline="0" dirty="0">
                  <a:latin typeface="Candara" panose="020E0502030303020204" pitchFamily="34" charset="0"/>
                </a:rPr>
                <a:t> </a:t>
              </a:r>
              <a:endParaRPr lang="en-US" sz="1600" dirty="0"/>
            </a:p>
          </p:txBody>
        </p:sp>
      </p:grpSp>
      <p:pic>
        <p:nvPicPr>
          <p:cNvPr id="14" name="Graphic 4">
            <a:extLst>
              <a:ext uri="{FF2B5EF4-FFF2-40B4-BE49-F238E27FC236}">
                <a16:creationId xmlns:a16="http://schemas.microsoft.com/office/drawing/2014/main" id="{D4CF375C-D59C-408C-9011-D0A627517A43}"/>
              </a:ext>
            </a:extLst>
          </p:cNvPr>
          <p:cNvPicPr>
            <a:picLocks noChangeAspect="1"/>
          </p:cNvPicPr>
          <p:nvPr/>
        </p:nvPicPr>
        <p:blipFill>
          <a:blip r:embed="rId7">
            <a:extLst>
              <a:ext uri="{96DAC541-7B7A-43D3-8B79-37D633B846F1}">
                <asvg:svgBlip xmlns:asvg="http://schemas.microsoft.com/office/drawing/2016/SVG/main" r:embed="rId13"/>
              </a:ext>
            </a:extLst>
          </a:blip>
          <a:stretch>
            <a:fillRect/>
          </a:stretch>
        </p:blipFill>
        <p:spPr>
          <a:xfrm rot="10800000">
            <a:off x="9848018" y="1894827"/>
            <a:ext cx="2258261" cy="2961081"/>
          </a:xfrm>
          <a:prstGeom prst="rect">
            <a:avLst/>
          </a:prstGeom>
        </p:spPr>
      </p:pic>
      <p:grpSp>
        <p:nvGrpSpPr>
          <p:cNvPr id="15" name="Group 40">
            <a:extLst>
              <a:ext uri="{FF2B5EF4-FFF2-40B4-BE49-F238E27FC236}">
                <a16:creationId xmlns:a16="http://schemas.microsoft.com/office/drawing/2014/main" id="{C4AA43A1-EE92-F4F8-DE6C-2099D0A416A4}"/>
              </a:ext>
            </a:extLst>
          </p:cNvPr>
          <p:cNvGrpSpPr/>
          <p:nvPr/>
        </p:nvGrpSpPr>
        <p:grpSpPr>
          <a:xfrm>
            <a:off x="10050666" y="2089006"/>
            <a:ext cx="2141334" cy="2654161"/>
            <a:chOff x="251372" y="3363862"/>
            <a:chExt cx="1427762" cy="2460427"/>
          </a:xfrm>
          <a:noFill/>
        </p:grpSpPr>
        <p:sp>
          <p:nvSpPr>
            <p:cNvPr id="16" name="TextBox 15">
              <a:extLst>
                <a:ext uri="{FF2B5EF4-FFF2-40B4-BE49-F238E27FC236}">
                  <a16:creationId xmlns:a16="http://schemas.microsoft.com/office/drawing/2014/main" id="{0B584D47-2724-3A3D-84BC-B0BEB4DB95C6}"/>
                </a:ext>
              </a:extLst>
            </p:cNvPr>
            <p:cNvSpPr txBox="1"/>
            <p:nvPr/>
          </p:nvSpPr>
          <p:spPr>
            <a:xfrm>
              <a:off x="320833" y="3363862"/>
              <a:ext cx="1358301" cy="1015663"/>
            </a:xfrm>
            <a:prstGeom prst="rect">
              <a:avLst/>
            </a:prstGeom>
            <a:grpFill/>
          </p:spPr>
          <p:txBody>
            <a:bodyPr wrap="square" rtlCol="0">
              <a:spAutoFit/>
            </a:bodyPr>
            <a:lstStyle/>
            <a:p>
              <a:r>
                <a:rPr lang="en-MY" sz="2000" b="1" dirty="0">
                  <a:latin typeface="Candara" panose="020E0502030303020204" pitchFamily="34" charset="0"/>
                </a:rPr>
                <a:t>6. </a:t>
              </a:r>
              <a:r>
                <a:rPr lang="en-MY" sz="2000" b="1" i="0" baseline="0" dirty="0">
                  <a:latin typeface="Candara" panose="020E0502030303020204" pitchFamily="34" charset="0"/>
                </a:rPr>
                <a:t>Data Privacy and Security</a:t>
              </a:r>
              <a:endParaRPr lang="en-MY" sz="2000" b="1" dirty="0"/>
            </a:p>
            <a:p>
              <a:pPr lvl="0"/>
              <a:endParaRPr lang="en-MY" sz="2000" dirty="0"/>
            </a:p>
          </p:txBody>
        </p:sp>
        <p:sp>
          <p:nvSpPr>
            <p:cNvPr id="17" name="TextBox 16">
              <a:extLst>
                <a:ext uri="{FF2B5EF4-FFF2-40B4-BE49-F238E27FC236}">
                  <a16:creationId xmlns:a16="http://schemas.microsoft.com/office/drawing/2014/main" id="{07B8CA27-6CEA-8303-4FBA-A27F911D94E0}"/>
                </a:ext>
              </a:extLst>
            </p:cNvPr>
            <p:cNvSpPr txBox="1"/>
            <p:nvPr/>
          </p:nvSpPr>
          <p:spPr>
            <a:xfrm>
              <a:off x="251372" y="4223851"/>
              <a:ext cx="1210124" cy="1600438"/>
            </a:xfrm>
            <a:prstGeom prst="rect">
              <a:avLst/>
            </a:prstGeom>
            <a:grpFill/>
          </p:spPr>
          <p:txBody>
            <a:bodyPr wrap="square" rtlCol="0">
              <a:spAutoFit/>
            </a:bodyPr>
            <a:lstStyle/>
            <a:p>
              <a:pPr lvl="0" algn="just"/>
              <a:r>
                <a:rPr lang="en-MY" sz="1400" dirty="0">
                  <a:latin typeface="Candara" panose="020E0502030303020204" pitchFamily="34" charset="0"/>
                </a:rPr>
                <a:t>O</a:t>
              </a:r>
              <a:r>
                <a:rPr lang="en-MY" sz="1400" b="0" i="0" baseline="0" dirty="0">
                  <a:latin typeface="Candara" panose="020E0502030303020204" pitchFamily="34" charset="0"/>
                </a:rPr>
                <a:t>btaining consent for data collection, protecting sensitive information, and using data only for its intended purpose.</a:t>
              </a:r>
              <a:endParaRPr lang="en-MY" sz="1400" dirty="0"/>
            </a:p>
          </p:txBody>
        </p:sp>
      </p:grpSp>
    </p:spTree>
    <p:extLst>
      <p:ext uri="{BB962C8B-B14F-4D97-AF65-F5344CB8AC3E}">
        <p14:creationId xmlns:p14="http://schemas.microsoft.com/office/powerpoint/2010/main" val="144145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69226B0-CD1A-4DC3-9385-C668B386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523218" y="407131"/>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4A40583-F3E0-BB40-031B-376981ECCBF9}"/>
              </a:ext>
            </a:extLst>
          </p:cNvPr>
          <p:cNvSpPr>
            <a:spLocks noGrp="1"/>
          </p:cNvSpPr>
          <p:nvPr>
            <p:ph type="title"/>
          </p:nvPr>
        </p:nvSpPr>
        <p:spPr>
          <a:xfrm>
            <a:off x="1406237" y="699345"/>
            <a:ext cx="5467001" cy="1606536"/>
          </a:xfrm>
        </p:spPr>
        <p:txBody>
          <a:bodyPr>
            <a:normAutofit/>
          </a:bodyPr>
          <a:lstStyle/>
          <a:p>
            <a:pPr algn="ctr"/>
            <a:r>
              <a:rPr lang="en-MY" dirty="0">
                <a:latin typeface="Candara" panose="020E0502030303020204" pitchFamily="34" charset="0"/>
              </a:rPr>
              <a:t>Definition of Planning</a:t>
            </a:r>
            <a:endParaRPr lang="en-GB" dirty="0">
              <a:latin typeface="Candara" panose="020E0502030303020204" pitchFamily="34" charset="0"/>
            </a:endParaRPr>
          </a:p>
        </p:txBody>
      </p:sp>
      <p:sp>
        <p:nvSpPr>
          <p:cNvPr id="3" name="Content Placeholder 2">
            <a:extLst>
              <a:ext uri="{FF2B5EF4-FFF2-40B4-BE49-F238E27FC236}">
                <a16:creationId xmlns:a16="http://schemas.microsoft.com/office/drawing/2014/main" id="{DCD370A8-4FFD-52F3-F78A-A11DF40FB39B}"/>
              </a:ext>
            </a:extLst>
          </p:cNvPr>
          <p:cNvSpPr>
            <a:spLocks noGrp="1"/>
          </p:cNvSpPr>
          <p:nvPr>
            <p:ph idx="1"/>
          </p:nvPr>
        </p:nvSpPr>
        <p:spPr>
          <a:xfrm>
            <a:off x="748145" y="2305881"/>
            <a:ext cx="6783186" cy="3422998"/>
          </a:xfrm>
        </p:spPr>
        <p:txBody>
          <a:bodyPr>
            <a:normAutofit fontScale="85000" lnSpcReduction="20000"/>
          </a:bodyPr>
          <a:lstStyle/>
          <a:p>
            <a:pPr algn="ctr">
              <a:lnSpc>
                <a:spcPct val="120000"/>
              </a:lnSpc>
            </a:pPr>
            <a:r>
              <a:rPr lang="en-MY" dirty="0">
                <a:latin typeface="Candara" panose="020E0502030303020204" pitchFamily="34" charset="0"/>
              </a:rPr>
              <a:t>Define as </a:t>
            </a:r>
            <a:r>
              <a:rPr lang="en-MY" b="0" dirty="0">
                <a:latin typeface="Candara" panose="020E0502030303020204" pitchFamily="34" charset="0"/>
              </a:rPr>
              <a:t>‘an </a:t>
            </a:r>
            <a:r>
              <a:rPr lang="en-MY" b="0" dirty="0">
                <a:solidFill>
                  <a:srgbClr val="00B050"/>
                </a:solidFill>
                <a:latin typeface="Candara" panose="020E0502030303020204" pitchFamily="34" charset="0"/>
              </a:rPr>
              <a:t>analytical process </a:t>
            </a:r>
            <a:r>
              <a:rPr lang="en-MY" b="0" dirty="0">
                <a:latin typeface="Candara" panose="020E0502030303020204" pitchFamily="34" charset="0"/>
              </a:rPr>
              <a:t>which involves an assessment of the futures, the determination of </a:t>
            </a:r>
            <a:r>
              <a:rPr lang="en-MY" b="0">
                <a:latin typeface="Candara" panose="020E0502030303020204" pitchFamily="34" charset="0"/>
              </a:rPr>
              <a:t>desired objectives </a:t>
            </a:r>
            <a:r>
              <a:rPr lang="en-US" b="0" dirty="0">
                <a:latin typeface="Candara" panose="020E0502030303020204" pitchFamily="34" charset="0"/>
              </a:rPr>
              <a:t>in the context of that future, the development of alternative courses of action to achieve such objectives and the selection of a course, or courses of action from among these alternatives.</a:t>
            </a:r>
            <a:r>
              <a:rPr lang="en-MY" b="0" dirty="0">
                <a:latin typeface="Candara" panose="020E0502030303020204" pitchFamily="34" charset="0"/>
              </a:rPr>
              <a:t>’</a:t>
            </a:r>
            <a:endParaRPr lang="en-GB" b="0" dirty="0">
              <a:latin typeface="Candara" panose="020E0502030303020204" pitchFamily="34" charset="0"/>
            </a:endParaRPr>
          </a:p>
        </p:txBody>
      </p:sp>
      <p:pic>
        <p:nvPicPr>
          <p:cNvPr id="20" name="Graphic 19" descr="Light Bulb and Gear">
            <a:extLst>
              <a:ext uri="{FF2B5EF4-FFF2-40B4-BE49-F238E27FC236}">
                <a16:creationId xmlns:a16="http://schemas.microsoft.com/office/drawing/2014/main" id="{21DAE544-3D42-6132-0EFE-20F6B5360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6768" y="1734328"/>
            <a:ext cx="3299844" cy="3299844"/>
          </a:xfrm>
          <a:prstGeom prst="rect">
            <a:avLst/>
          </a:prstGeom>
        </p:spPr>
      </p:pic>
      <p:sp>
        <p:nvSpPr>
          <p:cNvPr id="36" name="Freeform: Shape 35">
            <a:extLst>
              <a:ext uri="{FF2B5EF4-FFF2-40B4-BE49-F238E27FC236}">
                <a16:creationId xmlns:a16="http://schemas.microsoft.com/office/drawing/2014/main" id="{6F7FF329-CA33-4304-B33D-1E52A8B67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8179" flipH="1">
            <a:off x="451704" y="462379"/>
            <a:ext cx="7484484" cy="5843743"/>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15141"/>
              <a:gd name="connsiteY0" fmla="*/ 731902 h 758856"/>
              <a:gd name="connsiteX1" fmla="*/ 373741 w 815141"/>
              <a:gd name="connsiteY1" fmla="*/ 757848 h 758856"/>
              <a:gd name="connsiteX2" fmla="*/ 683896 w 815141"/>
              <a:gd name="connsiteY2" fmla="*/ 696479 h 758856"/>
              <a:gd name="connsiteX3" fmla="*/ 812900 w 815141"/>
              <a:gd name="connsiteY3" fmla="*/ 492088 h 758856"/>
              <a:gd name="connsiteX4" fmla="*/ 588282 w 815141"/>
              <a:gd name="connsiteY4" fmla="*/ 3537 h 758856"/>
              <a:gd name="connsiteX5" fmla="*/ 59263 w 815141"/>
              <a:gd name="connsiteY5" fmla="*/ 319863 h 758856"/>
              <a:gd name="connsiteX6" fmla="*/ 56596 w 815141"/>
              <a:gd name="connsiteY6" fmla="*/ 630854 h 758856"/>
              <a:gd name="connsiteX7" fmla="*/ 0 w 815141"/>
              <a:gd name="connsiteY7" fmla="*/ 731902 h 758856"/>
              <a:gd name="connsiteX0" fmla="*/ 0 w 805831"/>
              <a:gd name="connsiteY0" fmla="*/ 731902 h 758856"/>
              <a:gd name="connsiteX1" fmla="*/ 373741 w 805831"/>
              <a:gd name="connsiteY1" fmla="*/ 757848 h 758856"/>
              <a:gd name="connsiteX2" fmla="*/ 683896 w 805831"/>
              <a:gd name="connsiteY2" fmla="*/ 696479 h 758856"/>
              <a:gd name="connsiteX3" fmla="*/ 803316 w 805831"/>
              <a:gd name="connsiteY3" fmla="*/ 453428 h 758856"/>
              <a:gd name="connsiteX4" fmla="*/ 588282 w 805831"/>
              <a:gd name="connsiteY4" fmla="*/ 3537 h 758856"/>
              <a:gd name="connsiteX5" fmla="*/ 59263 w 805831"/>
              <a:gd name="connsiteY5" fmla="*/ 319863 h 758856"/>
              <a:gd name="connsiteX6" fmla="*/ 56596 w 805831"/>
              <a:gd name="connsiteY6" fmla="*/ 630854 h 758856"/>
              <a:gd name="connsiteX7" fmla="*/ 0 w 805831"/>
              <a:gd name="connsiteY7" fmla="*/ 731902 h 758856"/>
              <a:gd name="connsiteX0" fmla="*/ 0 w 822941"/>
              <a:gd name="connsiteY0" fmla="*/ 731902 h 758856"/>
              <a:gd name="connsiteX1" fmla="*/ 373741 w 822941"/>
              <a:gd name="connsiteY1" fmla="*/ 757848 h 758856"/>
              <a:gd name="connsiteX2" fmla="*/ 683896 w 822941"/>
              <a:gd name="connsiteY2" fmla="*/ 696479 h 758856"/>
              <a:gd name="connsiteX3" fmla="*/ 820887 w 822941"/>
              <a:gd name="connsiteY3" fmla="*/ 468892 h 758856"/>
              <a:gd name="connsiteX4" fmla="*/ 588282 w 822941"/>
              <a:gd name="connsiteY4" fmla="*/ 3537 h 758856"/>
              <a:gd name="connsiteX5" fmla="*/ 59263 w 822941"/>
              <a:gd name="connsiteY5" fmla="*/ 319863 h 758856"/>
              <a:gd name="connsiteX6" fmla="*/ 56596 w 822941"/>
              <a:gd name="connsiteY6" fmla="*/ 630854 h 758856"/>
              <a:gd name="connsiteX7" fmla="*/ 0 w 822941"/>
              <a:gd name="connsiteY7" fmla="*/ 731902 h 758856"/>
              <a:gd name="connsiteX0" fmla="*/ 0 w 823675"/>
              <a:gd name="connsiteY0" fmla="*/ 731902 h 760400"/>
              <a:gd name="connsiteX1" fmla="*/ 373741 w 823675"/>
              <a:gd name="connsiteY1" fmla="*/ 757848 h 760400"/>
              <a:gd name="connsiteX2" fmla="*/ 695077 w 823675"/>
              <a:gd name="connsiteY2" fmla="*/ 729340 h 760400"/>
              <a:gd name="connsiteX3" fmla="*/ 820887 w 823675"/>
              <a:gd name="connsiteY3" fmla="*/ 468892 h 760400"/>
              <a:gd name="connsiteX4" fmla="*/ 588282 w 823675"/>
              <a:gd name="connsiteY4" fmla="*/ 3537 h 760400"/>
              <a:gd name="connsiteX5" fmla="*/ 59263 w 823675"/>
              <a:gd name="connsiteY5" fmla="*/ 319863 h 760400"/>
              <a:gd name="connsiteX6" fmla="*/ 56596 w 823675"/>
              <a:gd name="connsiteY6" fmla="*/ 630854 h 760400"/>
              <a:gd name="connsiteX7" fmla="*/ 0 w 823675"/>
              <a:gd name="connsiteY7" fmla="*/ 731902 h 760400"/>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60034"/>
              <a:gd name="connsiteX1" fmla="*/ 166906 w 823675"/>
              <a:gd name="connsiteY1" fmla="*/ 737073 h 760034"/>
              <a:gd name="connsiteX2" fmla="*/ 373741 w 823675"/>
              <a:gd name="connsiteY2" fmla="*/ 757848 h 760034"/>
              <a:gd name="connsiteX3" fmla="*/ 695077 w 823675"/>
              <a:gd name="connsiteY3" fmla="*/ 729340 h 760034"/>
              <a:gd name="connsiteX4" fmla="*/ 820887 w 823675"/>
              <a:gd name="connsiteY4" fmla="*/ 468892 h 760034"/>
              <a:gd name="connsiteX5" fmla="*/ 588282 w 823675"/>
              <a:gd name="connsiteY5" fmla="*/ 3537 h 760034"/>
              <a:gd name="connsiteX6" fmla="*/ 59263 w 823675"/>
              <a:gd name="connsiteY6" fmla="*/ 319863 h 760034"/>
              <a:gd name="connsiteX7" fmla="*/ 56596 w 823675"/>
              <a:gd name="connsiteY7" fmla="*/ 630854 h 760034"/>
              <a:gd name="connsiteX8" fmla="*/ 0 w 823675"/>
              <a:gd name="connsiteY8" fmla="*/ 731902 h 760034"/>
              <a:gd name="connsiteX0" fmla="*/ 0 w 823675"/>
              <a:gd name="connsiteY0" fmla="*/ 731902 h 786869"/>
              <a:gd name="connsiteX1" fmla="*/ 166906 w 823675"/>
              <a:gd name="connsiteY1" fmla="*/ 737073 h 786869"/>
              <a:gd name="connsiteX2" fmla="*/ 381728 w 823675"/>
              <a:gd name="connsiteY2" fmla="*/ 786843 h 786869"/>
              <a:gd name="connsiteX3" fmla="*/ 695077 w 823675"/>
              <a:gd name="connsiteY3" fmla="*/ 729340 h 786869"/>
              <a:gd name="connsiteX4" fmla="*/ 820887 w 823675"/>
              <a:gd name="connsiteY4" fmla="*/ 468892 h 786869"/>
              <a:gd name="connsiteX5" fmla="*/ 588282 w 823675"/>
              <a:gd name="connsiteY5" fmla="*/ 3537 h 786869"/>
              <a:gd name="connsiteX6" fmla="*/ 59263 w 823675"/>
              <a:gd name="connsiteY6" fmla="*/ 319863 h 786869"/>
              <a:gd name="connsiteX7" fmla="*/ 56596 w 823675"/>
              <a:gd name="connsiteY7" fmla="*/ 630854 h 786869"/>
              <a:gd name="connsiteX8" fmla="*/ 0 w 823675"/>
              <a:gd name="connsiteY8" fmla="*/ 731902 h 786869"/>
              <a:gd name="connsiteX0" fmla="*/ 0 w 823675"/>
              <a:gd name="connsiteY0" fmla="*/ 731902 h 792665"/>
              <a:gd name="connsiteX1" fmla="*/ 166906 w 823675"/>
              <a:gd name="connsiteY1" fmla="*/ 737073 h 792665"/>
              <a:gd name="connsiteX2" fmla="*/ 391312 w 823675"/>
              <a:gd name="connsiteY2" fmla="*/ 792642 h 792665"/>
              <a:gd name="connsiteX3" fmla="*/ 695077 w 823675"/>
              <a:gd name="connsiteY3" fmla="*/ 729340 h 792665"/>
              <a:gd name="connsiteX4" fmla="*/ 820887 w 823675"/>
              <a:gd name="connsiteY4" fmla="*/ 468892 h 792665"/>
              <a:gd name="connsiteX5" fmla="*/ 588282 w 823675"/>
              <a:gd name="connsiteY5" fmla="*/ 3537 h 792665"/>
              <a:gd name="connsiteX6" fmla="*/ 59263 w 823675"/>
              <a:gd name="connsiteY6" fmla="*/ 319863 h 792665"/>
              <a:gd name="connsiteX7" fmla="*/ 56596 w 823675"/>
              <a:gd name="connsiteY7" fmla="*/ 630854 h 792665"/>
              <a:gd name="connsiteX8" fmla="*/ 0 w 823675"/>
              <a:gd name="connsiteY8" fmla="*/ 731902 h 792665"/>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6596 w 823675"/>
              <a:gd name="connsiteY7" fmla="*/ 630854 h 777210"/>
              <a:gd name="connsiteX8" fmla="*/ 0 w 823675"/>
              <a:gd name="connsiteY8" fmla="*/ 731902 h 777210"/>
              <a:gd name="connsiteX0" fmla="*/ 0 w 823675"/>
              <a:gd name="connsiteY0" fmla="*/ 731902 h 777210"/>
              <a:gd name="connsiteX1" fmla="*/ 166906 w 823675"/>
              <a:gd name="connsiteY1" fmla="*/ 737073 h 777210"/>
              <a:gd name="connsiteX2" fmla="*/ 391312 w 823675"/>
              <a:gd name="connsiteY2" fmla="*/ 777178 h 777210"/>
              <a:gd name="connsiteX3" fmla="*/ 695077 w 823675"/>
              <a:gd name="connsiteY3" fmla="*/ 729340 h 777210"/>
              <a:gd name="connsiteX4" fmla="*/ 820887 w 823675"/>
              <a:gd name="connsiteY4" fmla="*/ 468892 h 777210"/>
              <a:gd name="connsiteX5" fmla="*/ 588282 w 823675"/>
              <a:gd name="connsiteY5" fmla="*/ 3537 h 777210"/>
              <a:gd name="connsiteX6" fmla="*/ 59263 w 823675"/>
              <a:gd name="connsiteY6" fmla="*/ 319863 h 777210"/>
              <a:gd name="connsiteX7" fmla="*/ 51617 w 823675"/>
              <a:gd name="connsiteY7" fmla="*/ 627352 h 777210"/>
              <a:gd name="connsiteX8" fmla="*/ 0 w 823675"/>
              <a:gd name="connsiteY8" fmla="*/ 731902 h 777210"/>
              <a:gd name="connsiteX0" fmla="*/ 0 w 823675"/>
              <a:gd name="connsiteY0" fmla="*/ 732801 h 778109"/>
              <a:gd name="connsiteX1" fmla="*/ 166906 w 823675"/>
              <a:gd name="connsiteY1" fmla="*/ 737972 h 778109"/>
              <a:gd name="connsiteX2" fmla="*/ 391312 w 823675"/>
              <a:gd name="connsiteY2" fmla="*/ 778077 h 778109"/>
              <a:gd name="connsiteX3" fmla="*/ 695077 w 823675"/>
              <a:gd name="connsiteY3" fmla="*/ 730239 h 778109"/>
              <a:gd name="connsiteX4" fmla="*/ 820887 w 823675"/>
              <a:gd name="connsiteY4" fmla="*/ 469791 h 778109"/>
              <a:gd name="connsiteX5" fmla="*/ 588282 w 823675"/>
              <a:gd name="connsiteY5" fmla="*/ 4436 h 778109"/>
              <a:gd name="connsiteX6" fmla="*/ 39641 w 823675"/>
              <a:gd name="connsiteY6" fmla="*/ 312540 h 778109"/>
              <a:gd name="connsiteX7" fmla="*/ 51617 w 823675"/>
              <a:gd name="connsiteY7" fmla="*/ 628251 h 778109"/>
              <a:gd name="connsiteX8" fmla="*/ 0 w 823675"/>
              <a:gd name="connsiteY8" fmla="*/ 732801 h 778109"/>
              <a:gd name="connsiteX0" fmla="*/ 0 w 823675"/>
              <a:gd name="connsiteY0" fmla="*/ 732965 h 778273"/>
              <a:gd name="connsiteX1" fmla="*/ 166906 w 823675"/>
              <a:gd name="connsiteY1" fmla="*/ 738136 h 778273"/>
              <a:gd name="connsiteX2" fmla="*/ 391312 w 823675"/>
              <a:gd name="connsiteY2" fmla="*/ 778241 h 778273"/>
              <a:gd name="connsiteX3" fmla="*/ 695077 w 823675"/>
              <a:gd name="connsiteY3" fmla="*/ 730403 h 778273"/>
              <a:gd name="connsiteX4" fmla="*/ 820887 w 823675"/>
              <a:gd name="connsiteY4" fmla="*/ 469955 h 778273"/>
              <a:gd name="connsiteX5" fmla="*/ 588282 w 823675"/>
              <a:gd name="connsiteY5" fmla="*/ 4600 h 778273"/>
              <a:gd name="connsiteX6" fmla="*/ 31572 w 823675"/>
              <a:gd name="connsiteY6" fmla="*/ 311368 h 778273"/>
              <a:gd name="connsiteX7" fmla="*/ 51617 w 823675"/>
              <a:gd name="connsiteY7" fmla="*/ 628415 h 778273"/>
              <a:gd name="connsiteX8" fmla="*/ 0 w 823675"/>
              <a:gd name="connsiteY8" fmla="*/ 732965 h 77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675" h="778273">
                <a:moveTo>
                  <a:pt x="0" y="732965"/>
                </a:moveTo>
                <a:cubicBezTo>
                  <a:pt x="17853" y="736493"/>
                  <a:pt x="104616" y="733812"/>
                  <a:pt x="166906" y="738136"/>
                </a:cubicBezTo>
                <a:cubicBezTo>
                  <a:pt x="229196" y="742460"/>
                  <a:pt x="303284" y="779530"/>
                  <a:pt x="391312" y="778241"/>
                </a:cubicBezTo>
                <a:cubicBezTo>
                  <a:pt x="479340" y="776952"/>
                  <a:pt x="621884" y="774696"/>
                  <a:pt x="695077" y="730403"/>
                </a:cubicBezTo>
                <a:cubicBezTo>
                  <a:pt x="768270" y="686110"/>
                  <a:pt x="838686" y="590922"/>
                  <a:pt x="820887" y="469955"/>
                </a:cubicBezTo>
                <a:cubicBezTo>
                  <a:pt x="803088" y="348988"/>
                  <a:pt x="795207" y="48292"/>
                  <a:pt x="588282" y="4600"/>
                </a:cubicBezTo>
                <a:cubicBezTo>
                  <a:pt x="492555" y="-2543"/>
                  <a:pt x="66148" y="-39533"/>
                  <a:pt x="31572" y="311368"/>
                </a:cubicBezTo>
                <a:cubicBezTo>
                  <a:pt x="15666" y="420334"/>
                  <a:pt x="51617" y="565074"/>
                  <a:pt x="51617" y="628415"/>
                </a:cubicBezTo>
                <a:cubicBezTo>
                  <a:pt x="52094" y="700138"/>
                  <a:pt x="0" y="732965"/>
                  <a:pt x="0" y="732965"/>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865028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AFE-715A-B09B-E661-54D97CD8890E}"/>
              </a:ext>
            </a:extLst>
          </p:cNvPr>
          <p:cNvSpPr>
            <a:spLocks noGrp="1"/>
          </p:cNvSpPr>
          <p:nvPr>
            <p:ph type="title"/>
          </p:nvPr>
        </p:nvSpPr>
        <p:spPr>
          <a:xfrm>
            <a:off x="2970011" y="108256"/>
            <a:ext cx="10333075" cy="1414131"/>
          </a:xfrm>
        </p:spPr>
        <p:txBody>
          <a:bodyPr/>
          <a:lstStyle/>
          <a:p>
            <a:r>
              <a:rPr lang="en-MY" dirty="0">
                <a:latin typeface="Candara" panose="020E0502030303020204" pitchFamily="34" charset="0"/>
              </a:rPr>
              <a:t>Participatory design</a:t>
            </a:r>
          </a:p>
        </p:txBody>
      </p:sp>
      <p:sp>
        <p:nvSpPr>
          <p:cNvPr id="3" name="Content Placeholder 2">
            <a:extLst>
              <a:ext uri="{FF2B5EF4-FFF2-40B4-BE49-F238E27FC236}">
                <a16:creationId xmlns:a16="http://schemas.microsoft.com/office/drawing/2014/main" id="{279A52C0-089D-399A-6F4A-E07B4720ECFA}"/>
              </a:ext>
            </a:extLst>
          </p:cNvPr>
          <p:cNvSpPr>
            <a:spLocks noGrp="1"/>
          </p:cNvSpPr>
          <p:nvPr>
            <p:ph idx="1"/>
          </p:nvPr>
        </p:nvSpPr>
        <p:spPr>
          <a:xfrm>
            <a:off x="500270" y="1367686"/>
            <a:ext cx="6625474" cy="5382058"/>
          </a:xfrm>
        </p:spPr>
        <p:txBody>
          <a:bodyPr>
            <a:normAutofit fontScale="77500" lnSpcReduction="20000"/>
          </a:bodyPr>
          <a:lstStyle/>
          <a:p>
            <a:pPr marL="457200" indent="-457200" algn="just">
              <a:buAutoNum type="arabicPeriod"/>
            </a:pPr>
            <a:r>
              <a:rPr lang="en-MY" sz="2800" b="0" dirty="0">
                <a:latin typeface="Candara" panose="020E0502030303020204" pitchFamily="34" charset="0"/>
              </a:rPr>
              <a:t>One of the methods for gathering user data or seeking specific feedback or community engagement.</a:t>
            </a:r>
          </a:p>
          <a:p>
            <a:pPr marL="457200" indent="-457200" algn="just">
              <a:buAutoNum type="arabicPeriod"/>
            </a:pPr>
            <a:endParaRPr lang="en-MY" sz="2800" b="0" dirty="0">
              <a:latin typeface="Candara" panose="020E0502030303020204" pitchFamily="34" charset="0"/>
            </a:endParaRPr>
          </a:p>
          <a:p>
            <a:pPr marL="457200" indent="-457200" algn="just">
              <a:buAutoNum type="arabicPeriod"/>
            </a:pPr>
            <a:r>
              <a:rPr lang="en-MY" sz="2800" b="0" dirty="0">
                <a:latin typeface="Candara" panose="020E0502030303020204" pitchFamily="34" charset="0"/>
              </a:rPr>
              <a:t>The focus of this participatory design is to ensure users have an equal voice in the process of creation so that library or other information agencies employees are working alongside stakeholders to develop a plan that will ultimately help both sides fulfil their roles and define success.</a:t>
            </a:r>
          </a:p>
          <a:p>
            <a:pPr marL="457200" indent="-457200" algn="just">
              <a:buAutoNum type="arabicPeriod"/>
            </a:pPr>
            <a:endParaRPr lang="en-MY" sz="2800" b="0" dirty="0">
              <a:latin typeface="Candara" panose="020E0502030303020204" pitchFamily="34" charset="0"/>
            </a:endParaRPr>
          </a:p>
          <a:p>
            <a:pPr marL="457200" indent="-457200" algn="just">
              <a:buAutoNum type="arabicPeriod"/>
            </a:pPr>
            <a:r>
              <a:rPr lang="en-MY" sz="2800" b="0" dirty="0">
                <a:latin typeface="Candara" panose="020E0502030303020204" pitchFamily="34" charset="0"/>
              </a:rPr>
              <a:t>Example of participatory design: 1. focus groups, 2. co-design workshops, and 3. community forums to ensure that their voices are heard and valued.</a:t>
            </a:r>
          </a:p>
          <a:p>
            <a:pPr algn="just"/>
            <a:r>
              <a:rPr lang="en-MY" sz="2000" b="0" dirty="0">
                <a:latin typeface="Candara" panose="020E0502030303020204" pitchFamily="34" charset="0"/>
              </a:rPr>
              <a:t>	</a:t>
            </a:r>
          </a:p>
        </p:txBody>
      </p:sp>
      <p:pic>
        <p:nvPicPr>
          <p:cNvPr id="4" name="Picture 3">
            <a:extLst>
              <a:ext uri="{FF2B5EF4-FFF2-40B4-BE49-F238E27FC236}">
                <a16:creationId xmlns:a16="http://schemas.microsoft.com/office/drawing/2014/main" id="{0C43D9BA-2998-FC56-B632-507333E65CCD}"/>
              </a:ext>
            </a:extLst>
          </p:cNvPr>
          <p:cNvPicPr>
            <a:picLocks noChangeAspect="1"/>
          </p:cNvPicPr>
          <p:nvPr/>
        </p:nvPicPr>
        <p:blipFill>
          <a:blip r:embed="rId2"/>
          <a:stretch>
            <a:fillRect/>
          </a:stretch>
        </p:blipFill>
        <p:spPr>
          <a:xfrm>
            <a:off x="7125744" y="2331513"/>
            <a:ext cx="5066256" cy="3649157"/>
          </a:xfrm>
          <a:prstGeom prst="rect">
            <a:avLst/>
          </a:prstGeom>
        </p:spPr>
      </p:pic>
    </p:spTree>
    <p:extLst>
      <p:ext uri="{BB962C8B-B14F-4D97-AF65-F5344CB8AC3E}">
        <p14:creationId xmlns:p14="http://schemas.microsoft.com/office/powerpoint/2010/main" val="1277278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AFE-715A-B09B-E661-54D97CD8890E}"/>
              </a:ext>
            </a:extLst>
          </p:cNvPr>
          <p:cNvSpPr>
            <a:spLocks noGrp="1"/>
          </p:cNvSpPr>
          <p:nvPr>
            <p:ph type="title"/>
          </p:nvPr>
        </p:nvSpPr>
        <p:spPr>
          <a:xfrm>
            <a:off x="3508913" y="319523"/>
            <a:ext cx="10333075" cy="1414131"/>
          </a:xfrm>
        </p:spPr>
        <p:txBody>
          <a:bodyPr/>
          <a:lstStyle/>
          <a:p>
            <a:r>
              <a:rPr lang="en-MY" dirty="0">
                <a:latin typeface="Candara" panose="020E0502030303020204" pitchFamily="34" charset="0"/>
              </a:rPr>
              <a:t>Participatory design</a:t>
            </a:r>
          </a:p>
        </p:txBody>
      </p:sp>
      <p:sp>
        <p:nvSpPr>
          <p:cNvPr id="3" name="Content Placeholder 2">
            <a:extLst>
              <a:ext uri="{FF2B5EF4-FFF2-40B4-BE49-F238E27FC236}">
                <a16:creationId xmlns:a16="http://schemas.microsoft.com/office/drawing/2014/main" id="{279A52C0-089D-399A-6F4A-E07B4720ECFA}"/>
              </a:ext>
            </a:extLst>
          </p:cNvPr>
          <p:cNvSpPr>
            <a:spLocks noGrp="1"/>
          </p:cNvSpPr>
          <p:nvPr>
            <p:ph idx="1"/>
          </p:nvPr>
        </p:nvSpPr>
        <p:spPr>
          <a:xfrm>
            <a:off x="4497858" y="2089298"/>
            <a:ext cx="6855941" cy="2099643"/>
          </a:xfrm>
        </p:spPr>
        <p:txBody>
          <a:bodyPr>
            <a:normAutofit lnSpcReduction="10000"/>
          </a:bodyPr>
          <a:lstStyle/>
          <a:p>
            <a:pPr algn="just"/>
            <a:r>
              <a:rPr lang="en-MY" sz="2800" b="0" dirty="0">
                <a:latin typeface="Candara" panose="020E0502030303020204" pitchFamily="34" charset="0"/>
              </a:rPr>
              <a:t>4. The three (3) participatory design are:</a:t>
            </a:r>
          </a:p>
          <a:p>
            <a:pPr algn="just"/>
            <a:r>
              <a:rPr lang="en-MY" sz="2800" b="0" dirty="0">
                <a:latin typeface="Candara" panose="020E0502030303020204" pitchFamily="34" charset="0"/>
              </a:rPr>
              <a:t>		1. Ethnographic approaches</a:t>
            </a:r>
          </a:p>
          <a:p>
            <a:pPr algn="just"/>
            <a:r>
              <a:rPr lang="en-MY" sz="2800" b="0" dirty="0">
                <a:latin typeface="Candara" panose="020E0502030303020204" pitchFamily="34" charset="0"/>
              </a:rPr>
              <a:t>		2. User experience approaches</a:t>
            </a:r>
          </a:p>
          <a:p>
            <a:pPr algn="just"/>
            <a:r>
              <a:rPr lang="en-MY" sz="2800" b="0" dirty="0">
                <a:latin typeface="Candara" panose="020E0502030303020204" pitchFamily="34" charset="0"/>
              </a:rPr>
              <a:t>		3. Equity-centered design</a:t>
            </a:r>
          </a:p>
        </p:txBody>
      </p:sp>
      <p:grpSp>
        <p:nvGrpSpPr>
          <p:cNvPr id="28" name="그룹 2">
            <a:extLst>
              <a:ext uri="{FF2B5EF4-FFF2-40B4-BE49-F238E27FC236}">
                <a16:creationId xmlns:a16="http://schemas.microsoft.com/office/drawing/2014/main" id="{F4AF2194-353D-D9E2-2BB1-46DEC7D8650D}"/>
              </a:ext>
            </a:extLst>
          </p:cNvPr>
          <p:cNvGrpSpPr/>
          <p:nvPr/>
        </p:nvGrpSpPr>
        <p:grpSpPr>
          <a:xfrm>
            <a:off x="468226" y="2259868"/>
            <a:ext cx="6098120" cy="3161631"/>
            <a:chOff x="814218" y="1926232"/>
            <a:chExt cx="6098120" cy="3161631"/>
          </a:xfrm>
        </p:grpSpPr>
        <p:sp>
          <p:nvSpPr>
            <p:cNvPr id="29" name="자유형: 도형 3">
              <a:extLst>
                <a:ext uri="{FF2B5EF4-FFF2-40B4-BE49-F238E27FC236}">
                  <a16:creationId xmlns:a16="http://schemas.microsoft.com/office/drawing/2014/main" id="{04B36FD9-C3C4-17EA-8A8C-15CA66533BE9}"/>
                </a:ext>
              </a:extLst>
            </p:cNvPr>
            <p:cNvSpPr/>
            <p:nvPr/>
          </p:nvSpPr>
          <p:spPr>
            <a:xfrm flipH="1">
              <a:off x="1030295" y="3244960"/>
              <a:ext cx="3655066" cy="1842902"/>
            </a:xfrm>
            <a:custGeom>
              <a:avLst/>
              <a:gdLst>
                <a:gd name="connsiteX0" fmla="*/ 1843054 w 3655066"/>
                <a:gd name="connsiteY0" fmla="*/ 69 h 1842902"/>
                <a:gd name="connsiteX1" fmla="*/ 0 w 3655066"/>
                <a:gd name="connsiteY1" fmla="*/ 1806140 h 1842902"/>
                <a:gd name="connsiteX2" fmla="*/ 1827355 w 3655066"/>
                <a:gd name="connsiteY2" fmla="*/ 1842902 h 1842902"/>
                <a:gd name="connsiteX3" fmla="*/ 3655066 w 3655066"/>
                <a:gd name="connsiteY3" fmla="*/ 1837277 h 1842902"/>
                <a:gd name="connsiteX4" fmla="*/ 1843054 w 3655066"/>
                <a:gd name="connsiteY4" fmla="*/ 69 h 1842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5066" h="1842902">
                  <a:moveTo>
                    <a:pt x="1843054" y="69"/>
                  </a:moveTo>
                  <a:cubicBezTo>
                    <a:pt x="841769" y="-8603"/>
                    <a:pt x="19974" y="796701"/>
                    <a:pt x="0" y="1806140"/>
                  </a:cubicBezTo>
                  <a:lnTo>
                    <a:pt x="1827355" y="1842902"/>
                  </a:lnTo>
                  <a:lnTo>
                    <a:pt x="3655066" y="1837277"/>
                  </a:lnTo>
                  <a:cubicBezTo>
                    <a:pt x="3652010" y="827844"/>
                    <a:pt x="2844139" y="8739"/>
                    <a:pt x="1843054" y="69"/>
                  </a:cubicBezTo>
                  <a:close/>
                </a:path>
              </a:pathLst>
            </a:custGeom>
            <a:solidFill>
              <a:srgbClr val="E78EB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cs typeface="+mn-cs"/>
              </a:endParaRPr>
            </a:p>
          </p:txBody>
        </p:sp>
        <p:sp>
          <p:nvSpPr>
            <p:cNvPr id="30" name="자유형: 도형 4">
              <a:extLst>
                <a:ext uri="{FF2B5EF4-FFF2-40B4-BE49-F238E27FC236}">
                  <a16:creationId xmlns:a16="http://schemas.microsoft.com/office/drawing/2014/main" id="{9F7FCDF3-342D-8B96-4C58-93FE4670AC01}"/>
                </a:ext>
              </a:extLst>
            </p:cNvPr>
            <p:cNvSpPr/>
            <p:nvPr/>
          </p:nvSpPr>
          <p:spPr>
            <a:xfrm flipH="1">
              <a:off x="814218" y="2691893"/>
              <a:ext cx="4439087" cy="2395969"/>
            </a:xfrm>
            <a:custGeom>
              <a:avLst/>
              <a:gdLst>
                <a:gd name="connsiteX0" fmla="*/ 2349179 w 4439087"/>
                <a:gd name="connsiteY0" fmla="*/ 447 h 2395969"/>
                <a:gd name="connsiteX1" fmla="*/ 1768897 w 4439087"/>
                <a:gd name="connsiteY1" fmla="*/ 83535 h 2395969"/>
                <a:gd name="connsiteX2" fmla="*/ 0 w 4439087"/>
                <a:gd name="connsiteY2" fmla="*/ 2348385 h 2395969"/>
                <a:gd name="connsiteX3" fmla="*/ 2395300 w 4439087"/>
                <a:gd name="connsiteY3" fmla="*/ 2395969 h 2395969"/>
                <a:gd name="connsiteX4" fmla="*/ 4439087 w 4439087"/>
                <a:gd name="connsiteY4" fmla="*/ 1145902 h 2395969"/>
                <a:gd name="connsiteX5" fmla="*/ 2349179 w 4439087"/>
                <a:gd name="connsiteY5" fmla="*/ 447 h 239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9087" h="2395969">
                  <a:moveTo>
                    <a:pt x="2349179" y="447"/>
                  </a:moveTo>
                  <a:cubicBezTo>
                    <a:pt x="2156233" y="4183"/>
                    <a:pt x="1961503" y="31361"/>
                    <a:pt x="1768897" y="83535"/>
                  </a:cubicBezTo>
                  <a:cubicBezTo>
                    <a:pt x="741667" y="361797"/>
                    <a:pt x="21138" y="1284344"/>
                    <a:pt x="0" y="2348385"/>
                  </a:cubicBezTo>
                  <a:lnTo>
                    <a:pt x="2395300" y="2395969"/>
                  </a:lnTo>
                  <a:lnTo>
                    <a:pt x="4439087" y="1145902"/>
                  </a:lnTo>
                  <a:cubicBezTo>
                    <a:pt x="3987902" y="408241"/>
                    <a:pt x="3185282" y="-15745"/>
                    <a:pt x="2349179" y="447"/>
                  </a:cubicBezTo>
                  <a:close/>
                </a:path>
              </a:pathLst>
            </a:custGeom>
            <a:solidFill>
              <a:srgbClr val="2CB2D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cs typeface="+mn-cs"/>
              </a:endParaRPr>
            </a:p>
          </p:txBody>
        </p:sp>
        <p:sp>
          <p:nvSpPr>
            <p:cNvPr id="31" name="자유형: 도형 5">
              <a:extLst>
                <a:ext uri="{FF2B5EF4-FFF2-40B4-BE49-F238E27FC236}">
                  <a16:creationId xmlns:a16="http://schemas.microsoft.com/office/drawing/2014/main" id="{A8219144-2256-73B4-AB2C-B2938A698F1B}"/>
                </a:ext>
              </a:extLst>
            </p:cNvPr>
            <p:cNvSpPr/>
            <p:nvPr/>
          </p:nvSpPr>
          <p:spPr>
            <a:xfrm flipH="1">
              <a:off x="1903225" y="2139199"/>
              <a:ext cx="3903361" cy="2948664"/>
            </a:xfrm>
            <a:custGeom>
              <a:avLst/>
              <a:gdLst>
                <a:gd name="connsiteX0" fmla="*/ 2870829 w 3903361"/>
                <a:gd name="connsiteY0" fmla="*/ 1031 h 2948664"/>
                <a:gd name="connsiteX1" fmla="*/ 1241921 w 3903361"/>
                <a:gd name="connsiteY1" fmla="*/ 544123 h 2948664"/>
                <a:gd name="connsiteX2" fmla="*/ 0 w 3903361"/>
                <a:gd name="connsiteY2" fmla="*/ 2929350 h 2948664"/>
                <a:gd name="connsiteX3" fmla="*/ 2948580 w 3903361"/>
                <a:gd name="connsiteY3" fmla="*/ 2948664 h 2948664"/>
                <a:gd name="connsiteX4" fmla="*/ 3903361 w 3903361"/>
                <a:gd name="connsiteY4" fmla="*/ 158880 h 2948664"/>
                <a:gd name="connsiteX5" fmla="*/ 2870829 w 3903361"/>
                <a:gd name="connsiteY5" fmla="*/ 1031 h 294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361" h="2948664">
                  <a:moveTo>
                    <a:pt x="2870829" y="1031"/>
                  </a:moveTo>
                  <a:cubicBezTo>
                    <a:pt x="2293568" y="16299"/>
                    <a:pt x="1725382" y="200979"/>
                    <a:pt x="1241921" y="544123"/>
                  </a:cubicBezTo>
                  <a:cubicBezTo>
                    <a:pt x="468384" y="1093153"/>
                    <a:pt x="6213" y="1980796"/>
                    <a:pt x="0" y="2929350"/>
                  </a:cubicBezTo>
                  <a:lnTo>
                    <a:pt x="2948580" y="2948664"/>
                  </a:lnTo>
                  <a:lnTo>
                    <a:pt x="3903361" y="158880"/>
                  </a:lnTo>
                  <a:cubicBezTo>
                    <a:pt x="3566810" y="43698"/>
                    <a:pt x="3217186" y="-8130"/>
                    <a:pt x="2870829" y="1031"/>
                  </a:cubicBezTo>
                  <a:close/>
                </a:path>
              </a:pathLst>
            </a:custGeom>
            <a:solidFill>
              <a:srgbClr val="4592E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black"/>
                </a:solidFill>
                <a:effectLst/>
                <a:uLnTx/>
                <a:uFillTx/>
                <a:latin typeface="Arial"/>
                <a:cs typeface="+mn-cs"/>
              </a:endParaRPr>
            </a:p>
          </p:txBody>
        </p:sp>
        <p:sp>
          <p:nvSpPr>
            <p:cNvPr id="32" name="자유형: 도형 6">
              <a:extLst>
                <a:ext uri="{FF2B5EF4-FFF2-40B4-BE49-F238E27FC236}">
                  <a16:creationId xmlns:a16="http://schemas.microsoft.com/office/drawing/2014/main" id="{154F8CAF-6BC2-06D0-4E08-A95D54A3B605}"/>
                </a:ext>
              </a:extLst>
            </p:cNvPr>
            <p:cNvSpPr/>
            <p:nvPr/>
          </p:nvSpPr>
          <p:spPr>
            <a:xfrm flipH="1">
              <a:off x="2858006" y="1926232"/>
              <a:ext cx="3501292" cy="3161631"/>
            </a:xfrm>
            <a:custGeom>
              <a:avLst/>
              <a:gdLst>
                <a:gd name="connsiteX0" fmla="*/ 1996405 w 3501292"/>
                <a:gd name="connsiteY0" fmla="*/ 0 h 3161631"/>
                <a:gd name="connsiteX1" fmla="*/ 0 w 3501292"/>
                <a:gd name="connsiteY1" fmla="*/ 3122311 h 3161631"/>
                <a:gd name="connsiteX2" fmla="*/ 3501292 w 3501292"/>
                <a:gd name="connsiteY2" fmla="*/ 3161631 h 3161631"/>
              </a:gdLst>
              <a:ahLst/>
              <a:cxnLst>
                <a:cxn ang="0">
                  <a:pos x="connsiteX0" y="connsiteY0"/>
                </a:cxn>
                <a:cxn ang="0">
                  <a:pos x="connsiteX1" y="connsiteY1"/>
                </a:cxn>
                <a:cxn ang="0">
                  <a:pos x="connsiteX2" y="connsiteY2"/>
                </a:cxn>
              </a:cxnLst>
              <a:rect l="l" t="t" r="r" b="b"/>
              <a:pathLst>
                <a:path w="3501292" h="3161631">
                  <a:moveTo>
                    <a:pt x="1996405" y="0"/>
                  </a:moveTo>
                  <a:cubicBezTo>
                    <a:pt x="789561" y="574439"/>
                    <a:pt x="15009" y="1785813"/>
                    <a:pt x="0" y="3122311"/>
                  </a:cubicBezTo>
                  <a:lnTo>
                    <a:pt x="3501292" y="3161631"/>
                  </a:lnTo>
                  <a:close/>
                </a:path>
              </a:pathLst>
            </a:custGeom>
            <a:solidFill>
              <a:srgbClr val="FFB95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cs typeface="+mn-cs"/>
              </a:endParaRPr>
            </a:p>
          </p:txBody>
        </p:sp>
        <p:sp>
          <p:nvSpPr>
            <p:cNvPr id="33" name="자유형: 도형 7">
              <a:extLst>
                <a:ext uri="{FF2B5EF4-FFF2-40B4-BE49-F238E27FC236}">
                  <a16:creationId xmlns:a16="http://schemas.microsoft.com/office/drawing/2014/main" id="{3A20EDB7-6735-5002-4F77-62068783EA5C}"/>
                </a:ext>
              </a:extLst>
            </p:cNvPr>
            <p:cNvSpPr/>
            <p:nvPr/>
          </p:nvSpPr>
          <p:spPr>
            <a:xfrm flipH="1">
              <a:off x="2858006" y="2894639"/>
              <a:ext cx="4054332" cy="2193224"/>
            </a:xfrm>
            <a:custGeom>
              <a:avLst/>
              <a:gdLst>
                <a:gd name="connsiteX0" fmla="*/ 644375 w 4054332"/>
                <a:gd name="connsiteY0" fmla="*/ 0 h 2193224"/>
                <a:gd name="connsiteX1" fmla="*/ 0 w 4054332"/>
                <a:gd name="connsiteY1" fmla="*/ 2172648 h 2193224"/>
                <a:gd name="connsiteX2" fmla="*/ 4054332 w 4054332"/>
                <a:gd name="connsiteY2" fmla="*/ 2193224 h 2193224"/>
              </a:gdLst>
              <a:ahLst/>
              <a:cxnLst>
                <a:cxn ang="0">
                  <a:pos x="connsiteX0" y="connsiteY0"/>
                </a:cxn>
                <a:cxn ang="0">
                  <a:pos x="connsiteX1" y="connsiteY1"/>
                </a:cxn>
                <a:cxn ang="0">
                  <a:pos x="connsiteX2" y="connsiteY2"/>
                </a:cxn>
              </a:cxnLst>
              <a:rect l="l" t="t" r="r" b="b"/>
              <a:pathLst>
                <a:path w="4054332" h="2193224">
                  <a:moveTo>
                    <a:pt x="644375" y="0"/>
                  </a:moveTo>
                  <a:cubicBezTo>
                    <a:pt x="227436" y="648245"/>
                    <a:pt x="3911" y="1401905"/>
                    <a:pt x="0" y="2172648"/>
                  </a:cubicBezTo>
                  <a:lnTo>
                    <a:pt x="4054332" y="2193224"/>
                  </a:lnTo>
                  <a:close/>
                </a:path>
              </a:pathLst>
            </a:custGeom>
            <a:solidFill>
              <a:srgbClr val="FE5A5B"/>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black"/>
                </a:solidFill>
                <a:effectLst/>
                <a:uLnTx/>
                <a:uFillTx/>
                <a:latin typeface="Arial"/>
                <a:cs typeface="+mn-cs"/>
              </a:endParaRPr>
            </a:p>
          </p:txBody>
        </p:sp>
      </p:grpSp>
      <p:sp>
        <p:nvSpPr>
          <p:cNvPr id="34" name="Oval 54">
            <a:extLst>
              <a:ext uri="{FF2B5EF4-FFF2-40B4-BE49-F238E27FC236}">
                <a16:creationId xmlns:a16="http://schemas.microsoft.com/office/drawing/2014/main" id="{D32E6BD1-A0CE-8A69-A1D0-765D6350F9AB}"/>
              </a:ext>
            </a:extLst>
          </p:cNvPr>
          <p:cNvSpPr/>
          <p:nvPr/>
        </p:nvSpPr>
        <p:spPr>
          <a:xfrm flipH="1">
            <a:off x="1575819" y="4515121"/>
            <a:ext cx="1872388" cy="1872388"/>
          </a:xfrm>
          <a:prstGeom prst="ellipse">
            <a:avLst/>
          </a:prstGeom>
          <a:solidFill>
            <a:sysClr val="window" lastClr="FFFFFF"/>
          </a:solidFill>
          <a:ln w="38100" cap="flat" cmpd="sng" algn="ctr">
            <a:solidFill>
              <a:srgbClr val="9191F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sp>
        <p:nvSpPr>
          <p:cNvPr id="35" name="Rounded Rectangle 5">
            <a:extLst>
              <a:ext uri="{FF2B5EF4-FFF2-40B4-BE49-F238E27FC236}">
                <a16:creationId xmlns:a16="http://schemas.microsoft.com/office/drawing/2014/main" id="{0CCA4643-10D2-7EDA-1E9C-7BD352B63507}"/>
              </a:ext>
            </a:extLst>
          </p:cNvPr>
          <p:cNvSpPr/>
          <p:nvPr/>
        </p:nvSpPr>
        <p:spPr>
          <a:xfrm flipH="1">
            <a:off x="5444592" y="4359304"/>
            <a:ext cx="600182" cy="495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ysClr val="window" lastClr="FFFFFF"/>
          </a:solidFill>
          <a:ln w="12700" cap="flat" cmpd="sng" algn="ctr">
            <a:noFill/>
            <a:prstDash val="solid"/>
            <a:miter lim="800000"/>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37" name="Donut 39">
            <a:extLst>
              <a:ext uri="{FF2B5EF4-FFF2-40B4-BE49-F238E27FC236}">
                <a16:creationId xmlns:a16="http://schemas.microsoft.com/office/drawing/2014/main" id="{75E596E4-9275-9368-1EC4-2E1EF10F01B0}"/>
              </a:ext>
            </a:extLst>
          </p:cNvPr>
          <p:cNvSpPr/>
          <p:nvPr/>
        </p:nvSpPr>
        <p:spPr>
          <a:xfrm>
            <a:off x="1237865" y="3753825"/>
            <a:ext cx="492812" cy="49281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38" name="Rectangle 36">
            <a:extLst>
              <a:ext uri="{FF2B5EF4-FFF2-40B4-BE49-F238E27FC236}">
                <a16:creationId xmlns:a16="http://schemas.microsoft.com/office/drawing/2014/main" id="{265BF73A-C815-07DE-9C59-84F9C15DFA90}"/>
              </a:ext>
            </a:extLst>
          </p:cNvPr>
          <p:cNvSpPr/>
          <p:nvPr/>
        </p:nvSpPr>
        <p:spPr>
          <a:xfrm>
            <a:off x="4247217" y="3116518"/>
            <a:ext cx="490849" cy="41031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39" name="Chord 15">
            <a:extLst>
              <a:ext uri="{FF2B5EF4-FFF2-40B4-BE49-F238E27FC236}">
                <a16:creationId xmlns:a16="http://schemas.microsoft.com/office/drawing/2014/main" id="{6D02D079-4D53-106A-B5A5-4C653DD4ED79}"/>
              </a:ext>
            </a:extLst>
          </p:cNvPr>
          <p:cNvSpPr/>
          <p:nvPr/>
        </p:nvSpPr>
        <p:spPr>
          <a:xfrm>
            <a:off x="2512014" y="2823332"/>
            <a:ext cx="264251" cy="57614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grpSp>
        <p:nvGrpSpPr>
          <p:cNvPr id="41" name="그룹 40">
            <a:extLst>
              <a:ext uri="{FF2B5EF4-FFF2-40B4-BE49-F238E27FC236}">
                <a16:creationId xmlns:a16="http://schemas.microsoft.com/office/drawing/2014/main" id="{D835AB28-59F4-9530-21F4-60A4E1D88D8F}"/>
              </a:ext>
            </a:extLst>
          </p:cNvPr>
          <p:cNvGrpSpPr/>
          <p:nvPr/>
        </p:nvGrpSpPr>
        <p:grpSpPr>
          <a:xfrm>
            <a:off x="2055150" y="5011733"/>
            <a:ext cx="938123" cy="951156"/>
            <a:chOff x="11321097" y="865465"/>
            <a:chExt cx="506136" cy="513166"/>
          </a:xfrm>
        </p:grpSpPr>
        <p:sp>
          <p:nvSpPr>
            <p:cNvPr id="42" name="자유형: 도형 41">
              <a:extLst>
                <a:ext uri="{FF2B5EF4-FFF2-40B4-BE49-F238E27FC236}">
                  <a16:creationId xmlns:a16="http://schemas.microsoft.com/office/drawing/2014/main" id="{2A1AA615-525C-BB91-081C-9D2FEC90617E}"/>
                </a:ext>
              </a:extLst>
            </p:cNvPr>
            <p:cNvSpPr/>
            <p:nvPr/>
          </p:nvSpPr>
          <p:spPr>
            <a:xfrm>
              <a:off x="11343611" y="896604"/>
              <a:ext cx="483622" cy="482027"/>
            </a:xfrm>
            <a:custGeom>
              <a:avLst/>
              <a:gdLst>
                <a:gd name="connsiteX0" fmla="*/ 927545 w 1299686"/>
                <a:gd name="connsiteY0" fmla="*/ 1295400 h 1295400"/>
                <a:gd name="connsiteX1" fmla="*/ 372142 w 1299686"/>
                <a:gd name="connsiteY1" fmla="*/ 1295400 h 1295400"/>
                <a:gd name="connsiteX2" fmla="*/ 0 w 1299686"/>
                <a:gd name="connsiteY2" fmla="*/ 923258 h 1295400"/>
                <a:gd name="connsiteX3" fmla="*/ 0 w 1299686"/>
                <a:gd name="connsiteY3" fmla="*/ 372142 h 1295400"/>
                <a:gd name="connsiteX4" fmla="*/ 372142 w 1299686"/>
                <a:gd name="connsiteY4" fmla="*/ 0 h 1295400"/>
                <a:gd name="connsiteX5" fmla="*/ 927545 w 1299686"/>
                <a:gd name="connsiteY5" fmla="*/ 0 h 1295400"/>
                <a:gd name="connsiteX6" fmla="*/ 1299686 w 1299686"/>
                <a:gd name="connsiteY6" fmla="*/ 372142 h 1295400"/>
                <a:gd name="connsiteX7" fmla="*/ 1299686 w 1299686"/>
                <a:gd name="connsiteY7" fmla="*/ 923258 h 1295400"/>
                <a:gd name="connsiteX8" fmla="*/ 927545 w 1299686"/>
                <a:gd name="connsiteY8"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400">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808"/>
                    <a:pt x="1133094" y="1295400"/>
                    <a:pt x="927545" y="1295400"/>
                  </a:cubicBezTo>
                  <a:close/>
                </a:path>
              </a:pathLst>
            </a:custGeom>
            <a:solidFill>
              <a:srgbClr val="AD0E8F"/>
            </a:solidFill>
            <a:ln w="9525" cap="flat">
              <a:noFill/>
              <a:prstDash val="solid"/>
              <a:miter/>
            </a:ln>
          </p:spPr>
          <p:txBody>
            <a:bodyPr rtlCol="0" anchor="ctr"/>
            <a:lstStyle/>
            <a:p>
              <a:endParaRPr lang="ko-KR" altLang="en-US">
                <a:solidFill>
                  <a:prstClr val="black"/>
                </a:solidFill>
                <a:latin typeface="Arial"/>
              </a:endParaRPr>
            </a:p>
          </p:txBody>
        </p:sp>
        <p:sp>
          <p:nvSpPr>
            <p:cNvPr id="43" name="자유형: 도형 42">
              <a:extLst>
                <a:ext uri="{FF2B5EF4-FFF2-40B4-BE49-F238E27FC236}">
                  <a16:creationId xmlns:a16="http://schemas.microsoft.com/office/drawing/2014/main" id="{2106E899-B3A9-8BFF-1B47-EFCF50BDD946}"/>
                </a:ext>
              </a:extLst>
            </p:cNvPr>
            <p:cNvSpPr/>
            <p:nvPr/>
          </p:nvSpPr>
          <p:spPr>
            <a:xfrm>
              <a:off x="11321097" y="865465"/>
              <a:ext cx="483622" cy="482027"/>
            </a:xfrm>
            <a:custGeom>
              <a:avLst/>
              <a:gdLst>
                <a:gd name="connsiteX0" fmla="*/ 927545 w 1299686"/>
                <a:gd name="connsiteY0" fmla="*/ 1295400 h 1295400"/>
                <a:gd name="connsiteX1" fmla="*/ 372142 w 1299686"/>
                <a:gd name="connsiteY1" fmla="*/ 1295400 h 1295400"/>
                <a:gd name="connsiteX2" fmla="*/ 0 w 1299686"/>
                <a:gd name="connsiteY2" fmla="*/ 923258 h 1295400"/>
                <a:gd name="connsiteX3" fmla="*/ 0 w 1299686"/>
                <a:gd name="connsiteY3" fmla="*/ 372142 h 1295400"/>
                <a:gd name="connsiteX4" fmla="*/ 372142 w 1299686"/>
                <a:gd name="connsiteY4" fmla="*/ 0 h 1295400"/>
                <a:gd name="connsiteX5" fmla="*/ 927545 w 1299686"/>
                <a:gd name="connsiteY5" fmla="*/ 0 h 1295400"/>
                <a:gd name="connsiteX6" fmla="*/ 1299686 w 1299686"/>
                <a:gd name="connsiteY6" fmla="*/ 372142 h 1295400"/>
                <a:gd name="connsiteX7" fmla="*/ 1299686 w 1299686"/>
                <a:gd name="connsiteY7" fmla="*/ 923258 h 1295400"/>
                <a:gd name="connsiteX8" fmla="*/ 927545 w 1299686"/>
                <a:gd name="connsiteY8"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686" h="1295400">
                  <a:moveTo>
                    <a:pt x="927545" y="1295400"/>
                  </a:moveTo>
                  <a:lnTo>
                    <a:pt x="372142" y="1295400"/>
                  </a:lnTo>
                  <a:cubicBezTo>
                    <a:pt x="166592" y="1295400"/>
                    <a:pt x="0" y="1128808"/>
                    <a:pt x="0" y="923258"/>
                  </a:cubicBezTo>
                  <a:lnTo>
                    <a:pt x="0" y="372142"/>
                  </a:lnTo>
                  <a:cubicBezTo>
                    <a:pt x="0" y="166592"/>
                    <a:pt x="166592" y="0"/>
                    <a:pt x="372142" y="0"/>
                  </a:cubicBezTo>
                  <a:lnTo>
                    <a:pt x="927545" y="0"/>
                  </a:lnTo>
                  <a:cubicBezTo>
                    <a:pt x="1133094" y="0"/>
                    <a:pt x="1299686" y="166592"/>
                    <a:pt x="1299686" y="372142"/>
                  </a:cubicBezTo>
                  <a:lnTo>
                    <a:pt x="1299686" y="923258"/>
                  </a:lnTo>
                  <a:cubicBezTo>
                    <a:pt x="1299686" y="1128713"/>
                    <a:pt x="1133094" y="1295400"/>
                    <a:pt x="927545" y="1295400"/>
                  </a:cubicBezTo>
                  <a:close/>
                </a:path>
              </a:pathLst>
            </a:custGeom>
            <a:gradFill flip="none" rotWithShape="1">
              <a:gsLst>
                <a:gs pos="31000">
                  <a:srgbClr val="DD2568"/>
                </a:gs>
                <a:gs pos="85000">
                  <a:srgbClr val="5C39CB"/>
                </a:gs>
                <a:gs pos="0">
                  <a:srgbClr val="FFC057"/>
                </a:gs>
                <a:gs pos="61000">
                  <a:srgbClr val="D767C1"/>
                </a:gs>
              </a:gsLst>
              <a:path path="circle">
                <a:fillToRect t="100000" r="100000"/>
              </a:path>
              <a:tileRect l="-100000" b="-100000"/>
            </a:gradFill>
            <a:ln w="9525" cap="flat">
              <a:noFill/>
              <a:prstDash val="solid"/>
              <a:miter/>
            </a:ln>
          </p:spPr>
          <p:txBody>
            <a:bodyPr rtlCol="0" anchor="ctr"/>
            <a:lstStyle/>
            <a:p>
              <a:endParaRPr lang="ko-KR" altLang="en-US">
                <a:solidFill>
                  <a:prstClr val="black"/>
                </a:solidFill>
                <a:latin typeface="Arial"/>
              </a:endParaRPr>
            </a:p>
          </p:txBody>
        </p:sp>
        <p:grpSp>
          <p:nvGrpSpPr>
            <p:cNvPr id="44" name="그래픽 23">
              <a:extLst>
                <a:ext uri="{FF2B5EF4-FFF2-40B4-BE49-F238E27FC236}">
                  <a16:creationId xmlns:a16="http://schemas.microsoft.com/office/drawing/2014/main" id="{335EEB57-EC45-D555-D1CB-6A74E6B3B27A}"/>
                </a:ext>
              </a:extLst>
            </p:cNvPr>
            <p:cNvGrpSpPr/>
            <p:nvPr/>
          </p:nvGrpSpPr>
          <p:grpSpPr>
            <a:xfrm>
              <a:off x="11422890" y="964706"/>
              <a:ext cx="280036" cy="283581"/>
              <a:chOff x="9056751" y="2977800"/>
              <a:chExt cx="752569" cy="762095"/>
            </a:xfrm>
            <a:solidFill>
              <a:srgbClr val="FBF8FB"/>
            </a:solidFill>
          </p:grpSpPr>
          <p:sp>
            <p:nvSpPr>
              <p:cNvPr id="45" name="자유형: 도형 44">
                <a:extLst>
                  <a:ext uri="{FF2B5EF4-FFF2-40B4-BE49-F238E27FC236}">
                    <a16:creationId xmlns:a16="http://schemas.microsoft.com/office/drawing/2014/main" id="{173E9409-375A-2FFA-E631-DC44131E545B}"/>
                  </a:ext>
                </a:extLst>
              </p:cNvPr>
              <p:cNvSpPr/>
              <p:nvPr/>
            </p:nvSpPr>
            <p:spPr>
              <a:xfrm>
                <a:off x="9056751" y="2977800"/>
                <a:ext cx="752569" cy="762095"/>
              </a:xfrm>
              <a:custGeom>
                <a:avLst/>
                <a:gdLst>
                  <a:gd name="connsiteX0" fmla="*/ 563213 w 752569"/>
                  <a:gd name="connsiteY0" fmla="*/ 0 h 762095"/>
                  <a:gd name="connsiteX1" fmla="*/ 189356 w 752569"/>
                  <a:gd name="connsiteY1" fmla="*/ 0 h 762095"/>
                  <a:gd name="connsiteX2" fmla="*/ 0 w 752569"/>
                  <a:gd name="connsiteY2" fmla="*/ 189357 h 762095"/>
                  <a:gd name="connsiteX3" fmla="*/ 0 w 752569"/>
                  <a:gd name="connsiteY3" fmla="*/ 572738 h 762095"/>
                  <a:gd name="connsiteX4" fmla="*/ 189356 w 752569"/>
                  <a:gd name="connsiteY4" fmla="*/ 762095 h 762095"/>
                  <a:gd name="connsiteX5" fmla="*/ 563213 w 752569"/>
                  <a:gd name="connsiteY5" fmla="*/ 762095 h 762095"/>
                  <a:gd name="connsiteX6" fmla="*/ 752570 w 752569"/>
                  <a:gd name="connsiteY6" fmla="*/ 572738 h 762095"/>
                  <a:gd name="connsiteX7" fmla="*/ 752570 w 752569"/>
                  <a:gd name="connsiteY7" fmla="*/ 189262 h 762095"/>
                  <a:gd name="connsiteX8" fmla="*/ 563213 w 752569"/>
                  <a:gd name="connsiteY8" fmla="*/ 0 h 762095"/>
                  <a:gd name="connsiteX9" fmla="*/ 676370 w 752569"/>
                  <a:gd name="connsiteY9" fmla="*/ 560737 h 762095"/>
                  <a:gd name="connsiteX10" fmla="*/ 551306 w 752569"/>
                  <a:gd name="connsiteY10" fmla="*/ 685800 h 762095"/>
                  <a:gd name="connsiteX11" fmla="*/ 201263 w 752569"/>
                  <a:gd name="connsiteY11" fmla="*/ 685800 h 762095"/>
                  <a:gd name="connsiteX12" fmla="*/ 76200 w 752569"/>
                  <a:gd name="connsiteY12" fmla="*/ 560737 h 762095"/>
                  <a:gd name="connsiteX13" fmla="*/ 76200 w 752569"/>
                  <a:gd name="connsiteY13" fmla="*/ 201168 h 762095"/>
                  <a:gd name="connsiteX14" fmla="*/ 201263 w 752569"/>
                  <a:gd name="connsiteY14" fmla="*/ 76105 h 762095"/>
                  <a:gd name="connsiteX15" fmla="*/ 551306 w 752569"/>
                  <a:gd name="connsiteY15" fmla="*/ 76105 h 762095"/>
                  <a:gd name="connsiteX16" fmla="*/ 676370 w 752569"/>
                  <a:gd name="connsiteY16" fmla="*/ 201168 h 762095"/>
                  <a:gd name="connsiteX17" fmla="*/ 676370 w 752569"/>
                  <a:gd name="connsiteY17" fmla="*/ 560737 h 7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2569" h="762095">
                    <a:moveTo>
                      <a:pt x="563213" y="0"/>
                    </a:moveTo>
                    <a:lnTo>
                      <a:pt x="189356" y="0"/>
                    </a:lnTo>
                    <a:cubicBezTo>
                      <a:pt x="84772" y="0"/>
                      <a:pt x="0" y="84772"/>
                      <a:pt x="0" y="189357"/>
                    </a:cubicBezTo>
                    <a:lnTo>
                      <a:pt x="0" y="572738"/>
                    </a:lnTo>
                    <a:cubicBezTo>
                      <a:pt x="0" y="677323"/>
                      <a:pt x="84772" y="762095"/>
                      <a:pt x="189356" y="762095"/>
                    </a:cubicBezTo>
                    <a:lnTo>
                      <a:pt x="563213" y="762095"/>
                    </a:lnTo>
                    <a:cubicBezTo>
                      <a:pt x="667798" y="762095"/>
                      <a:pt x="752570" y="677323"/>
                      <a:pt x="752570" y="572738"/>
                    </a:cubicBezTo>
                    <a:lnTo>
                      <a:pt x="752570" y="189262"/>
                    </a:lnTo>
                    <a:cubicBezTo>
                      <a:pt x="752570" y="84677"/>
                      <a:pt x="667798" y="0"/>
                      <a:pt x="563213" y="0"/>
                    </a:cubicBezTo>
                    <a:close/>
                    <a:moveTo>
                      <a:pt x="676370" y="560737"/>
                    </a:moveTo>
                    <a:cubicBezTo>
                      <a:pt x="676370" y="629793"/>
                      <a:pt x="620363" y="685800"/>
                      <a:pt x="551306" y="685800"/>
                    </a:cubicBezTo>
                    <a:lnTo>
                      <a:pt x="201263" y="685800"/>
                    </a:lnTo>
                    <a:cubicBezTo>
                      <a:pt x="132206" y="685800"/>
                      <a:pt x="76200" y="629793"/>
                      <a:pt x="76200" y="560737"/>
                    </a:cubicBezTo>
                    <a:lnTo>
                      <a:pt x="76200" y="201168"/>
                    </a:lnTo>
                    <a:cubicBezTo>
                      <a:pt x="76200" y="132112"/>
                      <a:pt x="132206" y="76105"/>
                      <a:pt x="201263" y="76105"/>
                    </a:cubicBezTo>
                    <a:lnTo>
                      <a:pt x="551306" y="76105"/>
                    </a:lnTo>
                    <a:cubicBezTo>
                      <a:pt x="620363" y="76105"/>
                      <a:pt x="676370" y="132112"/>
                      <a:pt x="676370" y="201168"/>
                    </a:cubicBezTo>
                    <a:lnTo>
                      <a:pt x="676370" y="560737"/>
                    </a:lnTo>
                    <a:close/>
                  </a:path>
                </a:pathLst>
              </a:custGeom>
              <a:solidFill>
                <a:srgbClr val="FBF8FB"/>
              </a:solidFill>
              <a:ln w="9525" cap="flat">
                <a:noFill/>
                <a:prstDash val="solid"/>
                <a:miter/>
              </a:ln>
            </p:spPr>
            <p:txBody>
              <a:bodyPr rtlCol="0" anchor="ctr"/>
              <a:lstStyle/>
              <a:p>
                <a:endParaRPr lang="ko-KR" altLang="en-US">
                  <a:solidFill>
                    <a:prstClr val="black"/>
                  </a:solidFill>
                  <a:latin typeface="Arial"/>
                </a:endParaRPr>
              </a:p>
            </p:txBody>
          </p:sp>
          <p:sp>
            <p:nvSpPr>
              <p:cNvPr id="46" name="자유형: 도형 45">
                <a:extLst>
                  <a:ext uri="{FF2B5EF4-FFF2-40B4-BE49-F238E27FC236}">
                    <a16:creationId xmlns:a16="http://schemas.microsoft.com/office/drawing/2014/main" id="{8170CF95-0EBF-01A9-8D17-A4DE4F5044CB}"/>
                  </a:ext>
                </a:extLst>
              </p:cNvPr>
              <p:cNvSpPr/>
              <p:nvPr/>
            </p:nvSpPr>
            <p:spPr>
              <a:xfrm>
                <a:off x="9252108" y="3177825"/>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0975 w 361950"/>
                  <a:gd name="connsiteY4" fmla="*/ 0 h 361950"/>
                  <a:gd name="connsiteX5" fmla="*/ 180975 w 361950"/>
                  <a:gd name="connsiteY5" fmla="*/ 283369 h 361950"/>
                  <a:gd name="connsiteX6" fmla="*/ 78581 w 361950"/>
                  <a:gd name="connsiteY6" fmla="*/ 180975 h 361950"/>
                  <a:gd name="connsiteX7" fmla="*/ 180975 w 361950"/>
                  <a:gd name="connsiteY7" fmla="*/ 78581 h 361950"/>
                  <a:gd name="connsiteX8" fmla="*/ 283369 w 361950"/>
                  <a:gd name="connsiteY8" fmla="*/ 180975 h 361950"/>
                  <a:gd name="connsiteX9" fmla="*/ 180975 w 361950"/>
                  <a:gd name="connsiteY9" fmla="*/ 283369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950" h="361950">
                    <a:moveTo>
                      <a:pt x="180975" y="0"/>
                    </a:moveTo>
                    <a:cubicBezTo>
                      <a:pt x="81058" y="0"/>
                      <a:pt x="0" y="81058"/>
                      <a:pt x="0" y="180975"/>
                    </a:cubicBezTo>
                    <a:cubicBezTo>
                      <a:pt x="0" y="280892"/>
                      <a:pt x="81058" y="361950"/>
                      <a:pt x="180975" y="361950"/>
                    </a:cubicBezTo>
                    <a:cubicBezTo>
                      <a:pt x="280893" y="361950"/>
                      <a:pt x="361950" y="280892"/>
                      <a:pt x="361950" y="180975"/>
                    </a:cubicBezTo>
                    <a:cubicBezTo>
                      <a:pt x="361950" y="81058"/>
                      <a:pt x="280893" y="0"/>
                      <a:pt x="180975" y="0"/>
                    </a:cubicBezTo>
                    <a:close/>
                    <a:moveTo>
                      <a:pt x="180975" y="283369"/>
                    </a:moveTo>
                    <a:cubicBezTo>
                      <a:pt x="124396" y="283369"/>
                      <a:pt x="78581" y="237554"/>
                      <a:pt x="78581" y="180975"/>
                    </a:cubicBezTo>
                    <a:cubicBezTo>
                      <a:pt x="78581" y="124396"/>
                      <a:pt x="124396" y="78581"/>
                      <a:pt x="180975" y="78581"/>
                    </a:cubicBezTo>
                    <a:cubicBezTo>
                      <a:pt x="237554" y="78581"/>
                      <a:pt x="283369" y="124396"/>
                      <a:pt x="283369" y="180975"/>
                    </a:cubicBezTo>
                    <a:cubicBezTo>
                      <a:pt x="283369" y="237554"/>
                      <a:pt x="237459" y="283369"/>
                      <a:pt x="180975" y="283369"/>
                    </a:cubicBezTo>
                    <a:close/>
                  </a:path>
                </a:pathLst>
              </a:custGeom>
              <a:solidFill>
                <a:srgbClr val="FBF8FB"/>
              </a:solidFill>
              <a:ln w="9525" cap="flat">
                <a:noFill/>
                <a:prstDash val="solid"/>
                <a:miter/>
              </a:ln>
            </p:spPr>
            <p:txBody>
              <a:bodyPr rtlCol="0" anchor="ctr"/>
              <a:lstStyle/>
              <a:p>
                <a:endParaRPr lang="ko-KR" altLang="en-US">
                  <a:solidFill>
                    <a:prstClr val="black"/>
                  </a:solidFill>
                  <a:latin typeface="Arial"/>
                </a:endParaRPr>
              </a:p>
            </p:txBody>
          </p:sp>
          <p:sp>
            <p:nvSpPr>
              <p:cNvPr id="47" name="자유형: 도형 46">
                <a:extLst>
                  <a:ext uri="{FF2B5EF4-FFF2-40B4-BE49-F238E27FC236}">
                    <a16:creationId xmlns:a16="http://schemas.microsoft.com/office/drawing/2014/main" id="{870E5D6A-8492-F9C6-B731-787CA5F132EF}"/>
                  </a:ext>
                </a:extLst>
              </p:cNvPr>
              <p:cNvSpPr/>
              <p:nvPr/>
            </p:nvSpPr>
            <p:spPr>
              <a:xfrm>
                <a:off x="9601485" y="313553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4" y="57150"/>
                      <a:pt x="0" y="44357"/>
                      <a:pt x="0" y="28575"/>
                    </a:cubicBezTo>
                    <a:cubicBezTo>
                      <a:pt x="0" y="12793"/>
                      <a:pt x="12794" y="0"/>
                      <a:pt x="28575" y="0"/>
                    </a:cubicBezTo>
                    <a:cubicBezTo>
                      <a:pt x="44357" y="0"/>
                      <a:pt x="57150" y="12793"/>
                      <a:pt x="57150" y="28575"/>
                    </a:cubicBezTo>
                    <a:close/>
                  </a:path>
                </a:pathLst>
              </a:custGeom>
              <a:solidFill>
                <a:srgbClr val="FBF8FB"/>
              </a:solidFill>
              <a:ln w="9525" cap="flat">
                <a:noFill/>
                <a:prstDash val="solid"/>
                <a:miter/>
              </a:ln>
            </p:spPr>
            <p:txBody>
              <a:bodyPr rtlCol="0" anchor="ctr"/>
              <a:lstStyle/>
              <a:p>
                <a:endParaRPr lang="ko-KR" altLang="en-US">
                  <a:solidFill>
                    <a:prstClr val="black"/>
                  </a:solidFill>
                  <a:latin typeface="Arial"/>
                </a:endParaRPr>
              </a:p>
            </p:txBody>
          </p:sp>
        </p:grpSp>
      </p:grpSp>
    </p:spTree>
    <p:extLst>
      <p:ext uri="{BB962C8B-B14F-4D97-AF65-F5344CB8AC3E}">
        <p14:creationId xmlns:p14="http://schemas.microsoft.com/office/powerpoint/2010/main" val="154598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5" name="Rectangle 14">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61B4AFE-715A-B09B-E661-54D97CD8890E}"/>
              </a:ext>
            </a:extLst>
          </p:cNvPr>
          <p:cNvSpPr>
            <a:spLocks noGrp="1"/>
          </p:cNvSpPr>
          <p:nvPr>
            <p:ph type="title"/>
          </p:nvPr>
        </p:nvSpPr>
        <p:spPr>
          <a:xfrm>
            <a:off x="8151549" y="1407381"/>
            <a:ext cx="3330106" cy="2904121"/>
          </a:xfrm>
        </p:spPr>
        <p:txBody>
          <a:bodyPr vert="horz" lIns="91440" tIns="45720" rIns="91440" bIns="45720" rtlCol="0" anchor="ctr">
            <a:normAutofit/>
          </a:bodyPr>
          <a:lstStyle/>
          <a:p>
            <a:pPr algn="ctr"/>
            <a:r>
              <a:rPr lang="en-US" sz="4000" dirty="0">
                <a:latin typeface="Candara" panose="020E0502030303020204" pitchFamily="34" charset="0"/>
              </a:rPr>
              <a:t>Participatory design</a:t>
            </a:r>
          </a:p>
        </p:txBody>
      </p:sp>
      <p:pic>
        <p:nvPicPr>
          <p:cNvPr id="6" name="Content Placeholder 5" descr="A diagram of a customer journey&#10;&#10;Description automatically generated">
            <a:extLst>
              <a:ext uri="{FF2B5EF4-FFF2-40B4-BE49-F238E27FC236}">
                <a16:creationId xmlns:a16="http://schemas.microsoft.com/office/drawing/2014/main" id="{29F967B9-5222-60CF-C605-F61D68B31668}"/>
              </a:ext>
            </a:extLst>
          </p:cNvPr>
          <p:cNvPicPr>
            <a:picLocks noGrp="1" noChangeAspect="1"/>
          </p:cNvPicPr>
          <p:nvPr>
            <p:ph idx="1"/>
          </p:nvPr>
        </p:nvPicPr>
        <p:blipFill>
          <a:blip r:embed="rId2"/>
          <a:stretch>
            <a:fillRect/>
          </a:stretch>
        </p:blipFill>
        <p:spPr>
          <a:xfrm>
            <a:off x="822960" y="424655"/>
            <a:ext cx="6904703" cy="5955307"/>
          </a:xfrm>
          <a:prstGeom prst="rect">
            <a:avLst/>
          </a:prstGeom>
        </p:spPr>
      </p:pic>
      <p:sp>
        <p:nvSpPr>
          <p:cNvPr id="21" name="Freeform: Shape 20">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770567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3BB-B984-72BA-CF2F-2C370F5443B1}"/>
              </a:ext>
            </a:extLst>
          </p:cNvPr>
          <p:cNvSpPr>
            <a:spLocks noGrp="1"/>
          </p:cNvSpPr>
          <p:nvPr>
            <p:ph type="title"/>
          </p:nvPr>
        </p:nvSpPr>
        <p:spPr>
          <a:xfrm>
            <a:off x="1020724" y="120888"/>
            <a:ext cx="10333075" cy="1414131"/>
          </a:xfrm>
        </p:spPr>
        <p:txBody>
          <a:bodyPr/>
          <a:lstStyle/>
          <a:p>
            <a:r>
              <a:rPr lang="en-US" dirty="0">
                <a:latin typeface="Candara" panose="020E0502030303020204" pitchFamily="34" charset="0"/>
              </a:rPr>
              <a:t>Estimated budget</a:t>
            </a:r>
            <a:endParaRPr lang="en-MY" dirty="0">
              <a:latin typeface="Candara" panose="020E0502030303020204" pitchFamily="34" charset="0"/>
            </a:endParaRPr>
          </a:p>
        </p:txBody>
      </p:sp>
      <p:sp>
        <p:nvSpPr>
          <p:cNvPr id="3" name="Content Placeholder 2">
            <a:extLst>
              <a:ext uri="{FF2B5EF4-FFF2-40B4-BE49-F238E27FC236}">
                <a16:creationId xmlns:a16="http://schemas.microsoft.com/office/drawing/2014/main" id="{10E58516-A551-3CEC-DF93-4EBF8DBFB506}"/>
              </a:ext>
            </a:extLst>
          </p:cNvPr>
          <p:cNvSpPr>
            <a:spLocks noGrp="1"/>
          </p:cNvSpPr>
          <p:nvPr>
            <p:ph idx="1"/>
          </p:nvPr>
        </p:nvSpPr>
        <p:spPr>
          <a:xfrm>
            <a:off x="752063" y="1535019"/>
            <a:ext cx="10419213" cy="4829377"/>
          </a:xfrm>
        </p:spPr>
        <p:txBody>
          <a:bodyPr>
            <a:normAutofit fontScale="92500" lnSpcReduction="10000"/>
          </a:bodyPr>
          <a:lstStyle/>
          <a:p>
            <a:pPr algn="just"/>
            <a:r>
              <a:rPr lang="en-MY" sz="2400" b="0" dirty="0">
                <a:latin typeface="Candara" panose="020E0502030303020204" pitchFamily="34" charset="0"/>
              </a:rPr>
              <a:t>1. A budget is defined as a financial plan that outlines expected income and expenses over a specific period, typically for a project, organization, or individual. It serves as a roadmap for managing financial resources effectively, allocating funds to various activities, and achieving financial goals. </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2. Budgeting for an outreach program in information agencies involves allocating financial resources to activities aimed at disseminating information, engaging stakeholders, and promoting the agency's services or resources.</a:t>
            </a:r>
          </a:p>
          <a:p>
            <a:pPr marL="514350" indent="-514350" algn="just">
              <a:buFont typeface="+mj-lt"/>
              <a:buAutoNum type="arabicPeriod"/>
            </a:pPr>
            <a:endParaRPr lang="en-MY" sz="2400" b="0" dirty="0">
              <a:latin typeface="Candara" panose="020E0502030303020204" pitchFamily="34" charset="0"/>
            </a:endParaRPr>
          </a:p>
          <a:p>
            <a:pPr algn="just"/>
            <a:r>
              <a:rPr lang="en-MY" sz="2400" b="0" dirty="0">
                <a:latin typeface="Candara" panose="020E0502030303020204" pitchFamily="34" charset="0"/>
              </a:rPr>
              <a:t>3. Effectively allocating resources is crucial for the success of outreach programs in information agencies and to maximize the impact of the outreach initiatives.</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	</a:t>
            </a:r>
          </a:p>
        </p:txBody>
      </p:sp>
    </p:spTree>
    <p:extLst>
      <p:ext uri="{BB962C8B-B14F-4D97-AF65-F5344CB8AC3E}">
        <p14:creationId xmlns:p14="http://schemas.microsoft.com/office/powerpoint/2010/main" val="1951692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3BB-B984-72BA-CF2F-2C370F5443B1}"/>
              </a:ext>
            </a:extLst>
          </p:cNvPr>
          <p:cNvSpPr>
            <a:spLocks noGrp="1"/>
          </p:cNvSpPr>
          <p:nvPr>
            <p:ph type="title"/>
          </p:nvPr>
        </p:nvSpPr>
        <p:spPr>
          <a:xfrm>
            <a:off x="1020724" y="120888"/>
            <a:ext cx="10333075" cy="1414131"/>
          </a:xfrm>
        </p:spPr>
        <p:txBody>
          <a:bodyPr/>
          <a:lstStyle/>
          <a:p>
            <a:r>
              <a:rPr lang="en-US" dirty="0">
                <a:latin typeface="Candara" panose="020E0502030303020204" pitchFamily="34" charset="0"/>
              </a:rPr>
              <a:t>Estimated budget</a:t>
            </a:r>
            <a:endParaRPr lang="en-MY" dirty="0">
              <a:latin typeface="Candara" panose="020E0502030303020204" pitchFamily="34" charset="0"/>
            </a:endParaRPr>
          </a:p>
        </p:txBody>
      </p:sp>
      <p:sp>
        <p:nvSpPr>
          <p:cNvPr id="3" name="Content Placeholder 2">
            <a:extLst>
              <a:ext uri="{FF2B5EF4-FFF2-40B4-BE49-F238E27FC236}">
                <a16:creationId xmlns:a16="http://schemas.microsoft.com/office/drawing/2014/main" id="{10E58516-A551-3CEC-DF93-4EBF8DBFB506}"/>
              </a:ext>
            </a:extLst>
          </p:cNvPr>
          <p:cNvSpPr>
            <a:spLocks noGrp="1"/>
          </p:cNvSpPr>
          <p:nvPr>
            <p:ph idx="1"/>
          </p:nvPr>
        </p:nvSpPr>
        <p:spPr>
          <a:xfrm>
            <a:off x="762308" y="1691733"/>
            <a:ext cx="10419213" cy="4351258"/>
          </a:xfrm>
        </p:spPr>
        <p:txBody>
          <a:bodyPr>
            <a:normAutofit fontScale="92500" lnSpcReduction="10000"/>
          </a:bodyPr>
          <a:lstStyle/>
          <a:p>
            <a:pPr algn="just"/>
            <a:r>
              <a:rPr lang="en-MY" sz="2400" b="0" dirty="0">
                <a:latin typeface="Candara" panose="020E0502030303020204" pitchFamily="34" charset="0"/>
              </a:rPr>
              <a:t>4. Objectives of budget: </a:t>
            </a:r>
          </a:p>
          <a:p>
            <a:pPr algn="just"/>
            <a:r>
              <a:rPr lang="en-MY" sz="2400" b="0" dirty="0">
                <a:latin typeface="Candara" panose="020E0502030303020204" pitchFamily="34" charset="0"/>
              </a:rPr>
              <a:t>	a) Budgets provide a structured framework for planning and managing</a:t>
            </a:r>
          </a:p>
          <a:p>
            <a:pPr algn="just"/>
            <a:r>
              <a:rPr lang="en-MY" sz="2400" b="0" dirty="0">
                <a:latin typeface="Candara" panose="020E0502030303020204" pitchFamily="34" charset="0"/>
              </a:rPr>
              <a:t>	     financial resources effectively,</a:t>
            </a:r>
          </a:p>
          <a:p>
            <a:pPr algn="just"/>
            <a:r>
              <a:rPr lang="en-MY" sz="2400" b="0" dirty="0">
                <a:latin typeface="Candara" panose="020E0502030303020204" pitchFamily="34" charset="0"/>
              </a:rPr>
              <a:t>	b) To assist in allocating resources,</a:t>
            </a:r>
          </a:p>
          <a:p>
            <a:pPr algn="just"/>
            <a:r>
              <a:rPr lang="en-MY" sz="2400" b="0" dirty="0">
                <a:latin typeface="Candara" panose="020E0502030303020204" pitchFamily="34" charset="0"/>
              </a:rPr>
              <a:t>	c) To assist in controlling and monitoring resources utilization during the 	</a:t>
            </a:r>
          </a:p>
          <a:p>
            <a:pPr algn="just"/>
            <a:r>
              <a:rPr lang="en-MY" sz="2400" b="0" dirty="0">
                <a:latin typeface="Candara" panose="020E0502030303020204" pitchFamily="34" charset="0"/>
              </a:rPr>
              <a:t>	     budget period.</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5. There are two types of budgets: </a:t>
            </a:r>
          </a:p>
          <a:p>
            <a:pPr algn="just"/>
            <a:r>
              <a:rPr lang="en-MY" sz="2400" b="0" dirty="0">
                <a:latin typeface="Candara" panose="020E0502030303020204" pitchFamily="34" charset="0"/>
              </a:rPr>
              <a:t>              i. Activity Budget and </a:t>
            </a:r>
          </a:p>
          <a:p>
            <a:pPr algn="just"/>
            <a:r>
              <a:rPr lang="en-MY" sz="2400" b="0" dirty="0">
                <a:latin typeface="Candara" panose="020E0502030303020204" pitchFamily="34" charset="0"/>
              </a:rPr>
              <a:t>              ii. Line-Item Budget.</a:t>
            </a:r>
          </a:p>
          <a:p>
            <a:pPr algn="just"/>
            <a:endParaRPr lang="en-MY" sz="2400" b="0" dirty="0">
              <a:latin typeface="Candara" panose="020E0502030303020204" pitchFamily="34" charset="0"/>
            </a:endParaRPr>
          </a:p>
        </p:txBody>
      </p:sp>
    </p:spTree>
    <p:extLst>
      <p:ext uri="{BB962C8B-B14F-4D97-AF65-F5344CB8AC3E}">
        <p14:creationId xmlns:p14="http://schemas.microsoft.com/office/powerpoint/2010/main" val="380400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3BB-B984-72BA-CF2F-2C370F5443B1}"/>
              </a:ext>
            </a:extLst>
          </p:cNvPr>
          <p:cNvSpPr>
            <a:spLocks noGrp="1"/>
          </p:cNvSpPr>
          <p:nvPr>
            <p:ph type="title"/>
          </p:nvPr>
        </p:nvSpPr>
        <p:spPr>
          <a:xfrm>
            <a:off x="1020725" y="160644"/>
            <a:ext cx="10333075" cy="1414131"/>
          </a:xfrm>
        </p:spPr>
        <p:txBody>
          <a:bodyPr/>
          <a:lstStyle/>
          <a:p>
            <a:r>
              <a:rPr lang="en-US" dirty="0">
                <a:latin typeface="Candara" panose="020E0502030303020204" pitchFamily="34" charset="0"/>
              </a:rPr>
              <a:t>1. Activity Budget</a:t>
            </a:r>
            <a:endParaRPr lang="en-MY" dirty="0">
              <a:latin typeface="Candara" panose="020E0502030303020204" pitchFamily="34" charset="0"/>
            </a:endParaRPr>
          </a:p>
        </p:txBody>
      </p:sp>
      <p:sp>
        <p:nvSpPr>
          <p:cNvPr id="3" name="Content Placeholder 2">
            <a:extLst>
              <a:ext uri="{FF2B5EF4-FFF2-40B4-BE49-F238E27FC236}">
                <a16:creationId xmlns:a16="http://schemas.microsoft.com/office/drawing/2014/main" id="{10E58516-A551-3CEC-DF93-4EBF8DBFB506}"/>
              </a:ext>
            </a:extLst>
          </p:cNvPr>
          <p:cNvSpPr>
            <a:spLocks noGrp="1"/>
          </p:cNvSpPr>
          <p:nvPr>
            <p:ph idx="1"/>
          </p:nvPr>
        </p:nvSpPr>
        <p:spPr>
          <a:xfrm>
            <a:off x="682795" y="1515138"/>
            <a:ext cx="10896291" cy="4547731"/>
          </a:xfrm>
        </p:spPr>
        <p:txBody>
          <a:bodyPr>
            <a:normAutofit lnSpcReduction="10000"/>
          </a:bodyPr>
          <a:lstStyle/>
          <a:p>
            <a:pPr algn="just"/>
            <a:r>
              <a:rPr lang="en-MY" sz="2400" b="0" dirty="0">
                <a:latin typeface="Candara" panose="020E0502030303020204" pitchFamily="34" charset="0"/>
              </a:rPr>
              <a:t>1. Activity budget, as the name suggests, covers the costs required for implementing a project activity.</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2. The budget includes various expenses such as materials and supplies, technology and equipment, transportation, staffing, promotion and advertising, and miscellaneous expenses.</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3. For example, if your outreach program is about Dewey Decimal Classification Workshop  aimed at teaching library prefects about library organization and classification systems, you need to break up each and every expense as given below. Here are the estimated budget:</a:t>
            </a:r>
          </a:p>
        </p:txBody>
      </p:sp>
    </p:spTree>
    <p:extLst>
      <p:ext uri="{BB962C8B-B14F-4D97-AF65-F5344CB8AC3E}">
        <p14:creationId xmlns:p14="http://schemas.microsoft.com/office/powerpoint/2010/main" val="533028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A8090-946B-C65D-931C-6E1929771A60}"/>
              </a:ext>
            </a:extLst>
          </p:cNvPr>
          <p:cNvSpPr>
            <a:spLocks noGrp="1"/>
          </p:cNvSpPr>
          <p:nvPr>
            <p:ph type="title"/>
          </p:nvPr>
        </p:nvSpPr>
        <p:spPr>
          <a:xfrm>
            <a:off x="2511594" y="0"/>
            <a:ext cx="10333075" cy="1414131"/>
          </a:xfrm>
        </p:spPr>
        <p:txBody>
          <a:bodyPr>
            <a:noAutofit/>
          </a:bodyPr>
          <a:lstStyle/>
          <a:p>
            <a:r>
              <a:rPr lang="en-MY" sz="3200" dirty="0"/>
              <a:t>Activity: Dewey Decimal Classification Workshop</a:t>
            </a:r>
            <a:br>
              <a:rPr lang="en-MY" sz="3200" dirty="0"/>
            </a:br>
            <a:br>
              <a:rPr lang="en-MY" sz="3200" dirty="0"/>
            </a:br>
            <a:endParaRPr lang="en-MY" sz="3200" dirty="0"/>
          </a:p>
        </p:txBody>
      </p:sp>
      <p:sp>
        <p:nvSpPr>
          <p:cNvPr id="7" name="Content Placeholder 6">
            <a:extLst>
              <a:ext uri="{FF2B5EF4-FFF2-40B4-BE49-F238E27FC236}">
                <a16:creationId xmlns:a16="http://schemas.microsoft.com/office/drawing/2014/main" id="{4A501263-692A-513B-52A7-91F3502700F4}"/>
              </a:ext>
            </a:extLst>
          </p:cNvPr>
          <p:cNvSpPr>
            <a:spLocks noGrp="1"/>
          </p:cNvSpPr>
          <p:nvPr>
            <p:ph sz="half" idx="1"/>
          </p:nvPr>
        </p:nvSpPr>
        <p:spPr>
          <a:xfrm>
            <a:off x="616226" y="707064"/>
            <a:ext cx="5479774" cy="5485013"/>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r>
              <a:rPr lang="en-MY" sz="9600" dirty="0">
                <a:solidFill>
                  <a:srgbClr val="00B050"/>
                </a:solidFill>
              </a:rPr>
              <a:t>1. Materials and Supplies</a:t>
            </a:r>
            <a:r>
              <a:rPr lang="en-MY" sz="9600" dirty="0"/>
              <a:t>:</a:t>
            </a:r>
          </a:p>
          <a:p>
            <a:r>
              <a:rPr lang="en-MY" sz="9600" dirty="0"/>
              <a:t>Printing of Dewey Decimal Classification Handouts: RM 50</a:t>
            </a:r>
          </a:p>
          <a:p>
            <a:r>
              <a:rPr lang="en-MY" sz="9600" dirty="0"/>
              <a:t>Purchase of Reference Books for Practical Exercises: RM 100</a:t>
            </a:r>
          </a:p>
          <a:p>
            <a:endParaRPr lang="en-MY" sz="9600" dirty="0"/>
          </a:p>
          <a:p>
            <a:r>
              <a:rPr lang="en-MY" sz="9600" dirty="0">
                <a:solidFill>
                  <a:srgbClr val="00B050"/>
                </a:solidFill>
              </a:rPr>
              <a:t>2. Technology and Equipment:</a:t>
            </a:r>
          </a:p>
          <a:p>
            <a:r>
              <a:rPr lang="en-MY" sz="9600" dirty="0"/>
              <a:t>Projector Rental: RM 50  (if necessary, otherwise use existing equipment)</a:t>
            </a:r>
          </a:p>
          <a:p>
            <a:endParaRPr lang="en-MY" sz="9600" dirty="0"/>
          </a:p>
          <a:p>
            <a:r>
              <a:rPr lang="en-MY" sz="9600" dirty="0">
                <a:solidFill>
                  <a:srgbClr val="00B050"/>
                </a:solidFill>
              </a:rPr>
              <a:t>3. Transportation:</a:t>
            </a:r>
          </a:p>
          <a:p>
            <a:r>
              <a:rPr lang="en-MY" sz="9600" dirty="0"/>
              <a:t>Travel Allowance for Facilitators: RM 50 or No transportation costs (if the venue is on campus)</a:t>
            </a:r>
          </a:p>
          <a:p>
            <a:endParaRPr lang="en-MY" sz="8000" dirty="0"/>
          </a:p>
          <a:p>
            <a:endParaRPr lang="en-MY" dirty="0"/>
          </a:p>
        </p:txBody>
      </p:sp>
      <p:sp>
        <p:nvSpPr>
          <p:cNvPr id="8" name="Content Placeholder 7">
            <a:extLst>
              <a:ext uri="{FF2B5EF4-FFF2-40B4-BE49-F238E27FC236}">
                <a16:creationId xmlns:a16="http://schemas.microsoft.com/office/drawing/2014/main" id="{6CD6D39E-3BD1-2BB5-B055-5DFF4BC784F1}"/>
              </a:ext>
            </a:extLst>
          </p:cNvPr>
          <p:cNvSpPr>
            <a:spLocks noGrp="1"/>
          </p:cNvSpPr>
          <p:nvPr>
            <p:ph sz="half" idx="2"/>
          </p:nvPr>
        </p:nvSpPr>
        <p:spPr>
          <a:xfrm>
            <a:off x="6503031" y="707064"/>
            <a:ext cx="5072743" cy="5584405"/>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r>
              <a:rPr lang="en-MY" sz="9600" dirty="0">
                <a:solidFill>
                  <a:srgbClr val="00B050"/>
                </a:solidFill>
              </a:rPr>
              <a:t>4. Staffing:</a:t>
            </a:r>
          </a:p>
          <a:p>
            <a:r>
              <a:rPr lang="en-MY" sz="9600" dirty="0"/>
              <a:t>Honorarium for Guest Instructor: RM 150</a:t>
            </a:r>
          </a:p>
          <a:p>
            <a:r>
              <a:rPr lang="en-MY" sz="9600" dirty="0"/>
              <a:t>Volunteer Coordinator (student organizer): No allowance</a:t>
            </a:r>
          </a:p>
          <a:p>
            <a:endParaRPr lang="en-MY" sz="9600" dirty="0"/>
          </a:p>
          <a:p>
            <a:r>
              <a:rPr lang="en-MY" sz="9600" dirty="0">
                <a:solidFill>
                  <a:srgbClr val="00B050"/>
                </a:solidFill>
              </a:rPr>
              <a:t>5. Promotion and Advertising:</a:t>
            </a:r>
          </a:p>
          <a:p>
            <a:r>
              <a:rPr lang="en-MY" sz="9600" dirty="0"/>
              <a:t>Printing of Flyers and Posters: RM 50</a:t>
            </a:r>
          </a:p>
          <a:p>
            <a:r>
              <a:rPr lang="en-MY" sz="9600" dirty="0"/>
              <a:t>Social Media Promotion: No cost (utilize existing platforms and networks)</a:t>
            </a:r>
          </a:p>
          <a:p>
            <a:endParaRPr lang="en-MY" sz="9600" dirty="0"/>
          </a:p>
          <a:p>
            <a:r>
              <a:rPr lang="en-MY" sz="9600" dirty="0">
                <a:solidFill>
                  <a:srgbClr val="00B050"/>
                </a:solidFill>
              </a:rPr>
              <a:t>6. Miscellaneous Expenses</a:t>
            </a:r>
            <a:r>
              <a:rPr lang="en-MY" sz="9600" dirty="0"/>
              <a:t>:</a:t>
            </a:r>
          </a:p>
          <a:p>
            <a:r>
              <a:rPr lang="en-MY" sz="9600" dirty="0"/>
              <a:t>Refreshments for Participants: RM 100  (simple snacks and drinks)</a:t>
            </a:r>
          </a:p>
          <a:p>
            <a:r>
              <a:rPr lang="en-MY" sz="9600" dirty="0"/>
              <a:t>Contingency Fund: RM 50</a:t>
            </a:r>
          </a:p>
          <a:p>
            <a:r>
              <a:rPr lang="en-MY" sz="9600" dirty="0">
                <a:solidFill>
                  <a:srgbClr val="00B050"/>
                </a:solidFill>
              </a:rPr>
              <a:t>Total Budget for Dewey Decimal Classification Workshop: RM XX</a:t>
            </a:r>
            <a:endParaRPr lang="en-MY" dirty="0">
              <a:solidFill>
                <a:srgbClr val="00B050"/>
              </a:solidFill>
            </a:endParaRPr>
          </a:p>
        </p:txBody>
      </p:sp>
    </p:spTree>
    <p:extLst>
      <p:ext uri="{BB962C8B-B14F-4D97-AF65-F5344CB8AC3E}">
        <p14:creationId xmlns:p14="http://schemas.microsoft.com/office/powerpoint/2010/main" val="832227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3BB-B984-72BA-CF2F-2C370F5443B1}"/>
              </a:ext>
            </a:extLst>
          </p:cNvPr>
          <p:cNvSpPr>
            <a:spLocks noGrp="1"/>
          </p:cNvSpPr>
          <p:nvPr>
            <p:ph type="title"/>
          </p:nvPr>
        </p:nvSpPr>
        <p:spPr>
          <a:xfrm>
            <a:off x="1020725" y="160644"/>
            <a:ext cx="10333075" cy="1414131"/>
          </a:xfrm>
        </p:spPr>
        <p:txBody>
          <a:bodyPr/>
          <a:lstStyle/>
          <a:p>
            <a:r>
              <a:rPr lang="en-US" dirty="0">
                <a:latin typeface="Candara" panose="020E0502030303020204" pitchFamily="34" charset="0"/>
              </a:rPr>
              <a:t>2. Line-Item Budget</a:t>
            </a:r>
            <a:endParaRPr lang="en-MY" dirty="0">
              <a:latin typeface="Candara" panose="020E0502030303020204" pitchFamily="34" charset="0"/>
            </a:endParaRPr>
          </a:p>
        </p:txBody>
      </p:sp>
      <p:sp>
        <p:nvSpPr>
          <p:cNvPr id="3" name="Content Placeholder 2">
            <a:extLst>
              <a:ext uri="{FF2B5EF4-FFF2-40B4-BE49-F238E27FC236}">
                <a16:creationId xmlns:a16="http://schemas.microsoft.com/office/drawing/2014/main" id="{10E58516-A551-3CEC-DF93-4EBF8DBFB506}"/>
              </a:ext>
            </a:extLst>
          </p:cNvPr>
          <p:cNvSpPr>
            <a:spLocks noGrp="1"/>
          </p:cNvSpPr>
          <p:nvPr>
            <p:ph idx="1"/>
          </p:nvPr>
        </p:nvSpPr>
        <p:spPr>
          <a:xfrm>
            <a:off x="682795" y="1515138"/>
            <a:ext cx="10896291" cy="4547731"/>
          </a:xfrm>
        </p:spPr>
        <p:txBody>
          <a:bodyPr>
            <a:normAutofit/>
          </a:bodyPr>
          <a:lstStyle/>
          <a:p>
            <a:pPr algn="just"/>
            <a:r>
              <a:rPr lang="en-MY" sz="2400" b="0" dirty="0">
                <a:latin typeface="Candara" panose="020E0502030303020204" pitchFamily="34" charset="0"/>
              </a:rPr>
              <a:t>1. Divides objects of expenditure into broad input classes or categories or line items, such as materials and supplies, transportation, staffing, promotion and advertising, etc. with further subdivisions within those categories.</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2. Each line item represents a distinct expense associated with the project, allowing for transparent and comprehensive financial planning.</a:t>
            </a:r>
          </a:p>
          <a:p>
            <a:pPr algn="just"/>
            <a:endParaRPr lang="en-MY" sz="2400" b="0" dirty="0">
              <a:latin typeface="Candara" panose="020E0502030303020204" pitchFamily="34" charset="0"/>
            </a:endParaRPr>
          </a:p>
          <a:p>
            <a:pPr algn="just"/>
            <a:r>
              <a:rPr lang="en-MY" sz="2400" b="0" dirty="0">
                <a:latin typeface="Candara" panose="020E0502030303020204" pitchFamily="34" charset="0"/>
              </a:rPr>
              <a:t>3. A Line-Item budget can be known under different names, but they can be quite complicated, unlike an Activity budget.</a:t>
            </a:r>
          </a:p>
          <a:p>
            <a:pPr algn="just"/>
            <a:endParaRPr lang="en-MY" sz="2400" b="0" dirty="0">
              <a:latin typeface="Candara" panose="020E0502030303020204" pitchFamily="34" charset="0"/>
            </a:endParaRPr>
          </a:p>
        </p:txBody>
      </p:sp>
    </p:spTree>
    <p:extLst>
      <p:ext uri="{BB962C8B-B14F-4D97-AF65-F5344CB8AC3E}">
        <p14:creationId xmlns:p14="http://schemas.microsoft.com/office/powerpoint/2010/main" val="696033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erson reaching for a paper on a table full of paper and sticky notes">
            <a:extLst>
              <a:ext uri="{FF2B5EF4-FFF2-40B4-BE49-F238E27FC236}">
                <a16:creationId xmlns:a16="http://schemas.microsoft.com/office/drawing/2014/main" id="{44A8E53B-3635-4474-A5D6-95A1B9077308}"/>
              </a:ext>
            </a:extLst>
          </p:cNvPr>
          <p:cNvPicPr>
            <a:picLocks noChangeAspect="1"/>
          </p:cNvPicPr>
          <p:nvPr/>
        </p:nvPicPr>
        <p:blipFill rotWithShape="1">
          <a:blip r:embed="rId2"/>
          <a:srcRect t="3872" r="-2" b="3308"/>
          <a:stretch/>
        </p:blipFill>
        <p:spPr>
          <a:xfrm>
            <a:off x="1038962" y="3179229"/>
            <a:ext cx="4715673" cy="2921680"/>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33" name="Freeform: Shape 32">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4" y="3163432"/>
            <a:ext cx="4715671" cy="292167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485910" y="732830"/>
            <a:ext cx="5552381" cy="252495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F7BBDE-B79C-62B5-5249-5E536FB50D05}"/>
              </a:ext>
            </a:extLst>
          </p:cNvPr>
          <p:cNvSpPr>
            <a:spLocks noGrp="1"/>
          </p:cNvSpPr>
          <p:nvPr>
            <p:ph type="title"/>
          </p:nvPr>
        </p:nvSpPr>
        <p:spPr>
          <a:xfrm>
            <a:off x="819187" y="1242272"/>
            <a:ext cx="4861382" cy="1375929"/>
          </a:xfrm>
        </p:spPr>
        <p:txBody>
          <a:bodyPr>
            <a:normAutofit/>
          </a:bodyPr>
          <a:lstStyle/>
          <a:p>
            <a:pPr algn="ctr"/>
            <a:r>
              <a:rPr lang="en-US" dirty="0">
                <a:latin typeface="Candara" panose="020E0502030303020204" pitchFamily="34" charset="0"/>
              </a:rPr>
              <a:t>Conclusion</a:t>
            </a:r>
            <a:endParaRPr lang="en-GB" dirty="0">
              <a:latin typeface="Candara" panose="020E0502030303020204" pitchFamily="34" charset="0"/>
            </a:endParaRPr>
          </a:p>
        </p:txBody>
      </p:sp>
      <p:sp>
        <p:nvSpPr>
          <p:cNvPr id="37" name="Freeform: Shape 36">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39764" y="771494"/>
            <a:ext cx="5552381" cy="252495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BBEF7BB-8EC7-D0D5-F115-0609773574B2}"/>
              </a:ext>
            </a:extLst>
          </p:cNvPr>
          <p:cNvSpPr>
            <a:spLocks noGrp="1"/>
          </p:cNvSpPr>
          <p:nvPr>
            <p:ph idx="1"/>
          </p:nvPr>
        </p:nvSpPr>
        <p:spPr>
          <a:xfrm>
            <a:off x="6336690" y="659553"/>
            <a:ext cx="5373255" cy="5538892"/>
          </a:xfrm>
        </p:spPr>
        <p:txBody>
          <a:bodyPr anchor="ctr">
            <a:normAutofit/>
          </a:bodyPr>
          <a:lstStyle/>
          <a:p>
            <a:pPr algn="just">
              <a:lnSpc>
                <a:spcPct val="90000"/>
              </a:lnSpc>
            </a:pPr>
            <a:r>
              <a:rPr lang="en-US" sz="3000" b="0" dirty="0">
                <a:latin typeface="Candara" panose="020E0502030303020204" pitchFamily="34" charset="0"/>
              </a:rPr>
              <a:t>Having plans is essential for achieving goals, making effective use of resources, and ensuring that everyone is working towards a common purpose. It provides direction, sets priorities, facilitates decision-making, improves coordination, and provides a basis for monitoring and evaluation.</a:t>
            </a:r>
            <a:endParaRPr lang="en-GB" sz="3000" b="0" dirty="0">
              <a:latin typeface="Candara" panose="020E0502030303020204" pitchFamily="34" charset="0"/>
            </a:endParaRPr>
          </a:p>
        </p:txBody>
      </p:sp>
      <p:sp>
        <p:nvSpPr>
          <p:cNvPr id="4" name="Star: 5 Points 3">
            <a:extLst>
              <a:ext uri="{FF2B5EF4-FFF2-40B4-BE49-F238E27FC236}">
                <a16:creationId xmlns:a16="http://schemas.microsoft.com/office/drawing/2014/main" id="{A8B36D73-461C-9E1C-B608-AA8E48F5845A}"/>
              </a:ext>
            </a:extLst>
          </p:cNvPr>
          <p:cNvSpPr/>
          <p:nvPr/>
        </p:nvSpPr>
        <p:spPr>
          <a:xfrm>
            <a:off x="11492753" y="290293"/>
            <a:ext cx="387483" cy="3908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44733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8;p17">
            <a:extLst>
              <a:ext uri="{FF2B5EF4-FFF2-40B4-BE49-F238E27FC236}">
                <a16:creationId xmlns:a16="http://schemas.microsoft.com/office/drawing/2014/main" id="{B36B4461-35BF-EB5A-5773-164CA32BD1BB}"/>
              </a:ext>
            </a:extLst>
          </p:cNvPr>
          <p:cNvSpPr txBox="1"/>
          <p:nvPr/>
        </p:nvSpPr>
        <p:spPr>
          <a:xfrm>
            <a:off x="4422780" y="530251"/>
            <a:ext cx="3679966" cy="1139574"/>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r>
              <a:rPr kumimoji="0" lang="en-MY"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Tutorial Task: Budgeting for an Outreach Program</a:t>
            </a:r>
            <a:endParaRPr kumimoji="0"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BFDAFA6B-5816-C9C2-7977-A5AD9D8BC225}"/>
              </a:ext>
            </a:extLst>
          </p:cNvPr>
          <p:cNvSpPr>
            <a:spLocks noGrp="1"/>
          </p:cNvSpPr>
          <p:nvPr>
            <p:ph type="sldNum" sz="quarter" idx="16"/>
          </p:nvPr>
        </p:nvSpPr>
        <p:spPr/>
        <p:txBody>
          <a:bodyPr/>
          <a:lstStyle/>
          <a:p>
            <a:fld id="{294A09A9-5501-47C1-A89A-A340965A2BE2}" type="slidenum">
              <a:rPr lang="en-US" smtClean="0"/>
              <a:pPr/>
              <a:t>39</a:t>
            </a:fld>
            <a:endParaRPr lang="en-US" dirty="0">
              <a:latin typeface="+mn-lt"/>
            </a:endParaRPr>
          </a:p>
        </p:txBody>
      </p:sp>
      <p:pic>
        <p:nvPicPr>
          <p:cNvPr id="13" name="Picture 12">
            <a:extLst>
              <a:ext uri="{FF2B5EF4-FFF2-40B4-BE49-F238E27FC236}">
                <a16:creationId xmlns:a16="http://schemas.microsoft.com/office/drawing/2014/main" id="{885DD916-828B-B625-93BD-F81CB559D3FD}"/>
              </a:ext>
            </a:extLst>
          </p:cNvPr>
          <p:cNvPicPr>
            <a:picLocks noChangeAspect="1"/>
          </p:cNvPicPr>
          <p:nvPr/>
        </p:nvPicPr>
        <p:blipFill>
          <a:blip r:embed="rId2"/>
          <a:stretch>
            <a:fillRect/>
          </a:stretch>
        </p:blipFill>
        <p:spPr>
          <a:xfrm>
            <a:off x="1212816" y="2021978"/>
            <a:ext cx="914479" cy="1213209"/>
          </a:xfrm>
          <a:prstGeom prst="rect">
            <a:avLst/>
          </a:prstGeom>
        </p:spPr>
      </p:pic>
      <p:pic>
        <p:nvPicPr>
          <p:cNvPr id="14" name="Picture 13">
            <a:extLst>
              <a:ext uri="{FF2B5EF4-FFF2-40B4-BE49-F238E27FC236}">
                <a16:creationId xmlns:a16="http://schemas.microsoft.com/office/drawing/2014/main" id="{D6F64302-B2E7-7F82-6C86-D1B12B9A7DC1}"/>
              </a:ext>
            </a:extLst>
          </p:cNvPr>
          <p:cNvPicPr>
            <a:picLocks noChangeAspect="1"/>
          </p:cNvPicPr>
          <p:nvPr/>
        </p:nvPicPr>
        <p:blipFill>
          <a:blip r:embed="rId3"/>
          <a:stretch>
            <a:fillRect/>
          </a:stretch>
        </p:blipFill>
        <p:spPr>
          <a:xfrm>
            <a:off x="4422780" y="4280822"/>
            <a:ext cx="1030313" cy="1213209"/>
          </a:xfrm>
          <a:prstGeom prst="rect">
            <a:avLst/>
          </a:prstGeom>
        </p:spPr>
      </p:pic>
      <p:sp>
        <p:nvSpPr>
          <p:cNvPr id="15" name="Google Shape;5539;p63">
            <a:extLst>
              <a:ext uri="{FF2B5EF4-FFF2-40B4-BE49-F238E27FC236}">
                <a16:creationId xmlns:a16="http://schemas.microsoft.com/office/drawing/2014/main" id="{F7668422-C557-051B-857B-CB184914B488}"/>
              </a:ext>
            </a:extLst>
          </p:cNvPr>
          <p:cNvSpPr/>
          <p:nvPr/>
        </p:nvSpPr>
        <p:spPr>
          <a:xfrm>
            <a:off x="3838653" y="248221"/>
            <a:ext cx="4848220" cy="544456"/>
          </a:xfrm>
          <a:custGeom>
            <a:avLst/>
            <a:gdLst/>
            <a:ahLst/>
            <a:cxnLst/>
            <a:rect l="l" t="t" r="r" b="b"/>
            <a:pathLst>
              <a:path w="80686" h="51779" extrusionOk="0">
                <a:moveTo>
                  <a:pt x="48272" y="0"/>
                </a:moveTo>
                <a:lnTo>
                  <a:pt x="45573" y="37"/>
                </a:lnTo>
                <a:lnTo>
                  <a:pt x="42873" y="94"/>
                </a:lnTo>
                <a:lnTo>
                  <a:pt x="40174" y="169"/>
                </a:lnTo>
                <a:lnTo>
                  <a:pt x="36537" y="281"/>
                </a:lnTo>
                <a:lnTo>
                  <a:pt x="32919" y="356"/>
                </a:lnTo>
                <a:lnTo>
                  <a:pt x="25664" y="506"/>
                </a:lnTo>
                <a:lnTo>
                  <a:pt x="11173" y="712"/>
                </a:lnTo>
                <a:lnTo>
                  <a:pt x="10611" y="731"/>
                </a:lnTo>
                <a:lnTo>
                  <a:pt x="10048" y="769"/>
                </a:lnTo>
                <a:lnTo>
                  <a:pt x="9467" y="825"/>
                </a:lnTo>
                <a:lnTo>
                  <a:pt x="8905" y="900"/>
                </a:lnTo>
                <a:lnTo>
                  <a:pt x="8361" y="994"/>
                </a:lnTo>
                <a:lnTo>
                  <a:pt x="7799" y="1106"/>
                </a:lnTo>
                <a:lnTo>
                  <a:pt x="7255" y="1256"/>
                </a:lnTo>
                <a:lnTo>
                  <a:pt x="6711" y="1406"/>
                </a:lnTo>
                <a:lnTo>
                  <a:pt x="6186" y="1593"/>
                </a:lnTo>
                <a:lnTo>
                  <a:pt x="5680" y="1818"/>
                </a:lnTo>
                <a:lnTo>
                  <a:pt x="5193" y="2062"/>
                </a:lnTo>
                <a:lnTo>
                  <a:pt x="4705" y="2343"/>
                </a:lnTo>
                <a:lnTo>
                  <a:pt x="4255" y="2643"/>
                </a:lnTo>
                <a:lnTo>
                  <a:pt x="3824" y="2981"/>
                </a:lnTo>
                <a:lnTo>
                  <a:pt x="3431" y="3356"/>
                </a:lnTo>
                <a:lnTo>
                  <a:pt x="3224" y="3562"/>
                </a:lnTo>
                <a:lnTo>
                  <a:pt x="3037" y="3768"/>
                </a:lnTo>
                <a:lnTo>
                  <a:pt x="2831" y="4031"/>
                </a:lnTo>
                <a:lnTo>
                  <a:pt x="2625" y="4312"/>
                </a:lnTo>
                <a:lnTo>
                  <a:pt x="2437" y="4593"/>
                </a:lnTo>
                <a:lnTo>
                  <a:pt x="2250" y="4893"/>
                </a:lnTo>
                <a:lnTo>
                  <a:pt x="2100" y="5193"/>
                </a:lnTo>
                <a:lnTo>
                  <a:pt x="1950" y="5493"/>
                </a:lnTo>
                <a:lnTo>
                  <a:pt x="1800" y="5811"/>
                </a:lnTo>
                <a:lnTo>
                  <a:pt x="1668" y="6130"/>
                </a:lnTo>
                <a:lnTo>
                  <a:pt x="1425" y="6786"/>
                </a:lnTo>
                <a:lnTo>
                  <a:pt x="1237" y="7461"/>
                </a:lnTo>
                <a:lnTo>
                  <a:pt x="1069" y="8136"/>
                </a:lnTo>
                <a:lnTo>
                  <a:pt x="919" y="8811"/>
                </a:lnTo>
                <a:lnTo>
                  <a:pt x="844" y="9167"/>
                </a:lnTo>
                <a:lnTo>
                  <a:pt x="619" y="10423"/>
                </a:lnTo>
                <a:lnTo>
                  <a:pt x="450" y="11698"/>
                </a:lnTo>
                <a:lnTo>
                  <a:pt x="300" y="12973"/>
                </a:lnTo>
                <a:lnTo>
                  <a:pt x="187" y="14247"/>
                </a:lnTo>
                <a:lnTo>
                  <a:pt x="112" y="15522"/>
                </a:lnTo>
                <a:lnTo>
                  <a:pt x="56" y="16816"/>
                </a:lnTo>
                <a:lnTo>
                  <a:pt x="19" y="18091"/>
                </a:lnTo>
                <a:lnTo>
                  <a:pt x="0" y="19384"/>
                </a:lnTo>
                <a:lnTo>
                  <a:pt x="0" y="20678"/>
                </a:lnTo>
                <a:lnTo>
                  <a:pt x="19" y="21971"/>
                </a:lnTo>
                <a:lnTo>
                  <a:pt x="56" y="24558"/>
                </a:lnTo>
                <a:lnTo>
                  <a:pt x="75" y="27126"/>
                </a:lnTo>
                <a:lnTo>
                  <a:pt x="94" y="28420"/>
                </a:lnTo>
                <a:lnTo>
                  <a:pt x="75" y="29713"/>
                </a:lnTo>
                <a:lnTo>
                  <a:pt x="37" y="31907"/>
                </a:lnTo>
                <a:lnTo>
                  <a:pt x="19" y="33032"/>
                </a:lnTo>
                <a:lnTo>
                  <a:pt x="19" y="34156"/>
                </a:lnTo>
                <a:lnTo>
                  <a:pt x="19" y="35300"/>
                </a:lnTo>
                <a:lnTo>
                  <a:pt x="56" y="36443"/>
                </a:lnTo>
                <a:lnTo>
                  <a:pt x="112" y="37568"/>
                </a:lnTo>
                <a:lnTo>
                  <a:pt x="206" y="38712"/>
                </a:lnTo>
                <a:lnTo>
                  <a:pt x="281" y="39274"/>
                </a:lnTo>
                <a:lnTo>
                  <a:pt x="356" y="39837"/>
                </a:lnTo>
                <a:lnTo>
                  <a:pt x="450" y="40399"/>
                </a:lnTo>
                <a:lnTo>
                  <a:pt x="544" y="40943"/>
                </a:lnTo>
                <a:lnTo>
                  <a:pt x="656" y="41486"/>
                </a:lnTo>
                <a:lnTo>
                  <a:pt x="787" y="42030"/>
                </a:lnTo>
                <a:lnTo>
                  <a:pt x="937" y="42574"/>
                </a:lnTo>
                <a:lnTo>
                  <a:pt x="1106" y="43099"/>
                </a:lnTo>
                <a:lnTo>
                  <a:pt x="1275" y="43623"/>
                </a:lnTo>
                <a:lnTo>
                  <a:pt x="1481" y="44148"/>
                </a:lnTo>
                <a:lnTo>
                  <a:pt x="1706" y="44655"/>
                </a:lnTo>
                <a:lnTo>
                  <a:pt x="1931" y="45161"/>
                </a:lnTo>
                <a:lnTo>
                  <a:pt x="2193" y="45648"/>
                </a:lnTo>
                <a:lnTo>
                  <a:pt x="2475" y="46135"/>
                </a:lnTo>
                <a:lnTo>
                  <a:pt x="2774" y="46604"/>
                </a:lnTo>
                <a:lnTo>
                  <a:pt x="3112" y="47073"/>
                </a:lnTo>
                <a:lnTo>
                  <a:pt x="3524" y="47598"/>
                </a:lnTo>
                <a:lnTo>
                  <a:pt x="3974" y="48104"/>
                </a:lnTo>
                <a:lnTo>
                  <a:pt x="4424" y="48554"/>
                </a:lnTo>
                <a:lnTo>
                  <a:pt x="4912" y="48966"/>
                </a:lnTo>
                <a:lnTo>
                  <a:pt x="5399" y="49360"/>
                </a:lnTo>
                <a:lnTo>
                  <a:pt x="5905" y="49697"/>
                </a:lnTo>
                <a:lnTo>
                  <a:pt x="6430" y="50016"/>
                </a:lnTo>
                <a:lnTo>
                  <a:pt x="6974" y="50297"/>
                </a:lnTo>
                <a:lnTo>
                  <a:pt x="7536" y="50560"/>
                </a:lnTo>
                <a:lnTo>
                  <a:pt x="8099" y="50785"/>
                </a:lnTo>
                <a:lnTo>
                  <a:pt x="8680" y="50991"/>
                </a:lnTo>
                <a:lnTo>
                  <a:pt x="9261" y="51160"/>
                </a:lnTo>
                <a:lnTo>
                  <a:pt x="9861" y="51310"/>
                </a:lnTo>
                <a:lnTo>
                  <a:pt x="10479" y="51422"/>
                </a:lnTo>
                <a:lnTo>
                  <a:pt x="11098" y="51535"/>
                </a:lnTo>
                <a:lnTo>
                  <a:pt x="11717" y="51610"/>
                </a:lnTo>
                <a:lnTo>
                  <a:pt x="12335" y="51685"/>
                </a:lnTo>
                <a:lnTo>
                  <a:pt x="12973" y="51722"/>
                </a:lnTo>
                <a:lnTo>
                  <a:pt x="13610" y="51759"/>
                </a:lnTo>
                <a:lnTo>
                  <a:pt x="14266" y="51778"/>
                </a:lnTo>
                <a:lnTo>
                  <a:pt x="15541" y="51778"/>
                </a:lnTo>
                <a:lnTo>
                  <a:pt x="16834" y="51722"/>
                </a:lnTo>
                <a:lnTo>
                  <a:pt x="18128" y="51647"/>
                </a:lnTo>
                <a:lnTo>
                  <a:pt x="19403" y="51553"/>
                </a:lnTo>
                <a:lnTo>
                  <a:pt x="21896" y="51366"/>
                </a:lnTo>
                <a:lnTo>
                  <a:pt x="23414" y="51253"/>
                </a:lnTo>
                <a:lnTo>
                  <a:pt x="24952" y="51160"/>
                </a:lnTo>
                <a:lnTo>
                  <a:pt x="26489" y="51103"/>
                </a:lnTo>
                <a:lnTo>
                  <a:pt x="28026" y="51047"/>
                </a:lnTo>
                <a:lnTo>
                  <a:pt x="29563" y="51028"/>
                </a:lnTo>
                <a:lnTo>
                  <a:pt x="31101" y="51010"/>
                </a:lnTo>
                <a:lnTo>
                  <a:pt x="32638" y="51010"/>
                </a:lnTo>
                <a:lnTo>
                  <a:pt x="34175" y="51028"/>
                </a:lnTo>
                <a:lnTo>
                  <a:pt x="37249" y="51085"/>
                </a:lnTo>
                <a:lnTo>
                  <a:pt x="40343" y="51178"/>
                </a:lnTo>
                <a:lnTo>
                  <a:pt x="43417" y="51310"/>
                </a:lnTo>
                <a:lnTo>
                  <a:pt x="46491" y="51460"/>
                </a:lnTo>
                <a:lnTo>
                  <a:pt x="49191" y="51572"/>
                </a:lnTo>
                <a:lnTo>
                  <a:pt x="51909" y="51685"/>
                </a:lnTo>
                <a:lnTo>
                  <a:pt x="53278" y="51722"/>
                </a:lnTo>
                <a:lnTo>
                  <a:pt x="54646" y="51741"/>
                </a:lnTo>
                <a:lnTo>
                  <a:pt x="55996" y="51722"/>
                </a:lnTo>
                <a:lnTo>
                  <a:pt x="57346" y="51703"/>
                </a:lnTo>
                <a:lnTo>
                  <a:pt x="58714" y="51666"/>
                </a:lnTo>
                <a:lnTo>
                  <a:pt x="60064" y="51572"/>
                </a:lnTo>
                <a:lnTo>
                  <a:pt x="61414" y="51478"/>
                </a:lnTo>
                <a:lnTo>
                  <a:pt x="62745" y="51328"/>
                </a:lnTo>
                <a:lnTo>
                  <a:pt x="64076" y="51141"/>
                </a:lnTo>
                <a:lnTo>
                  <a:pt x="65407" y="50916"/>
                </a:lnTo>
                <a:lnTo>
                  <a:pt x="66082" y="50785"/>
                </a:lnTo>
                <a:lnTo>
                  <a:pt x="66738" y="50653"/>
                </a:lnTo>
                <a:lnTo>
                  <a:pt x="67394" y="50485"/>
                </a:lnTo>
                <a:lnTo>
                  <a:pt x="68050" y="50316"/>
                </a:lnTo>
                <a:lnTo>
                  <a:pt x="68669" y="50147"/>
                </a:lnTo>
                <a:lnTo>
                  <a:pt x="69287" y="49979"/>
                </a:lnTo>
                <a:lnTo>
                  <a:pt x="69906" y="49772"/>
                </a:lnTo>
                <a:lnTo>
                  <a:pt x="70506" y="49547"/>
                </a:lnTo>
                <a:lnTo>
                  <a:pt x="71106" y="49322"/>
                </a:lnTo>
                <a:lnTo>
                  <a:pt x="71706" y="49060"/>
                </a:lnTo>
                <a:lnTo>
                  <a:pt x="72287" y="48798"/>
                </a:lnTo>
                <a:lnTo>
                  <a:pt x="72868" y="48498"/>
                </a:lnTo>
                <a:lnTo>
                  <a:pt x="73412" y="48179"/>
                </a:lnTo>
                <a:lnTo>
                  <a:pt x="73955" y="47841"/>
                </a:lnTo>
                <a:lnTo>
                  <a:pt x="74480" y="47485"/>
                </a:lnTo>
                <a:lnTo>
                  <a:pt x="74986" y="47092"/>
                </a:lnTo>
                <a:lnTo>
                  <a:pt x="75455" y="46698"/>
                </a:lnTo>
                <a:lnTo>
                  <a:pt x="75924" y="46248"/>
                </a:lnTo>
                <a:lnTo>
                  <a:pt x="76355" y="45798"/>
                </a:lnTo>
                <a:lnTo>
                  <a:pt x="76767" y="45292"/>
                </a:lnTo>
                <a:lnTo>
                  <a:pt x="77067" y="44898"/>
                </a:lnTo>
                <a:lnTo>
                  <a:pt x="77330" y="44486"/>
                </a:lnTo>
                <a:lnTo>
                  <a:pt x="77592" y="44073"/>
                </a:lnTo>
                <a:lnTo>
                  <a:pt x="77836" y="43642"/>
                </a:lnTo>
                <a:lnTo>
                  <a:pt x="78042" y="43192"/>
                </a:lnTo>
                <a:lnTo>
                  <a:pt x="78248" y="42742"/>
                </a:lnTo>
                <a:lnTo>
                  <a:pt x="78454" y="42292"/>
                </a:lnTo>
                <a:lnTo>
                  <a:pt x="78623" y="41824"/>
                </a:lnTo>
                <a:lnTo>
                  <a:pt x="78792" y="41355"/>
                </a:lnTo>
                <a:lnTo>
                  <a:pt x="78942" y="40868"/>
                </a:lnTo>
                <a:lnTo>
                  <a:pt x="79073" y="40399"/>
                </a:lnTo>
                <a:lnTo>
                  <a:pt x="79204" y="39912"/>
                </a:lnTo>
                <a:lnTo>
                  <a:pt x="79429" y="38937"/>
                </a:lnTo>
                <a:lnTo>
                  <a:pt x="79635" y="37962"/>
                </a:lnTo>
                <a:lnTo>
                  <a:pt x="79785" y="37118"/>
                </a:lnTo>
                <a:lnTo>
                  <a:pt x="79935" y="36294"/>
                </a:lnTo>
                <a:lnTo>
                  <a:pt x="80048" y="35450"/>
                </a:lnTo>
                <a:lnTo>
                  <a:pt x="80160" y="34606"/>
                </a:lnTo>
                <a:lnTo>
                  <a:pt x="80273" y="33781"/>
                </a:lnTo>
                <a:lnTo>
                  <a:pt x="80367" y="32938"/>
                </a:lnTo>
                <a:lnTo>
                  <a:pt x="80441" y="32094"/>
                </a:lnTo>
                <a:lnTo>
                  <a:pt x="80498" y="31251"/>
                </a:lnTo>
                <a:lnTo>
                  <a:pt x="80591" y="29563"/>
                </a:lnTo>
                <a:lnTo>
                  <a:pt x="80666" y="27858"/>
                </a:lnTo>
                <a:lnTo>
                  <a:pt x="80685" y="26170"/>
                </a:lnTo>
                <a:lnTo>
                  <a:pt x="80685" y="24464"/>
                </a:lnTo>
                <a:lnTo>
                  <a:pt x="80648" y="22777"/>
                </a:lnTo>
                <a:lnTo>
                  <a:pt x="80591" y="21071"/>
                </a:lnTo>
                <a:lnTo>
                  <a:pt x="80498" y="19365"/>
                </a:lnTo>
                <a:lnTo>
                  <a:pt x="80404" y="17659"/>
                </a:lnTo>
                <a:lnTo>
                  <a:pt x="80292" y="15972"/>
                </a:lnTo>
                <a:lnTo>
                  <a:pt x="80160" y="14266"/>
                </a:lnTo>
                <a:lnTo>
                  <a:pt x="79898" y="10873"/>
                </a:lnTo>
                <a:lnTo>
                  <a:pt x="79823" y="10086"/>
                </a:lnTo>
                <a:lnTo>
                  <a:pt x="79748" y="9298"/>
                </a:lnTo>
                <a:lnTo>
                  <a:pt x="79635" y="8511"/>
                </a:lnTo>
                <a:lnTo>
                  <a:pt x="79579" y="8136"/>
                </a:lnTo>
                <a:lnTo>
                  <a:pt x="79504" y="7742"/>
                </a:lnTo>
                <a:lnTo>
                  <a:pt x="79410" y="7367"/>
                </a:lnTo>
                <a:lnTo>
                  <a:pt x="79298" y="6992"/>
                </a:lnTo>
                <a:lnTo>
                  <a:pt x="79185" y="6618"/>
                </a:lnTo>
                <a:lnTo>
                  <a:pt x="79054" y="6261"/>
                </a:lnTo>
                <a:lnTo>
                  <a:pt x="78886" y="5905"/>
                </a:lnTo>
                <a:lnTo>
                  <a:pt x="78717" y="5549"/>
                </a:lnTo>
                <a:lnTo>
                  <a:pt x="78529" y="5212"/>
                </a:lnTo>
                <a:lnTo>
                  <a:pt x="78304" y="4893"/>
                </a:lnTo>
                <a:lnTo>
                  <a:pt x="78004" y="4499"/>
                </a:lnTo>
                <a:lnTo>
                  <a:pt x="77667" y="4124"/>
                </a:lnTo>
                <a:lnTo>
                  <a:pt x="77292" y="3768"/>
                </a:lnTo>
                <a:lnTo>
                  <a:pt x="76898" y="3449"/>
                </a:lnTo>
                <a:lnTo>
                  <a:pt x="76486" y="3149"/>
                </a:lnTo>
                <a:lnTo>
                  <a:pt x="76036" y="2868"/>
                </a:lnTo>
                <a:lnTo>
                  <a:pt x="75567" y="2606"/>
                </a:lnTo>
                <a:lnTo>
                  <a:pt x="75080" y="2381"/>
                </a:lnTo>
                <a:lnTo>
                  <a:pt x="74574" y="2156"/>
                </a:lnTo>
                <a:lnTo>
                  <a:pt x="74049" y="1968"/>
                </a:lnTo>
                <a:lnTo>
                  <a:pt x="73505" y="1781"/>
                </a:lnTo>
                <a:lnTo>
                  <a:pt x="72962" y="1631"/>
                </a:lnTo>
                <a:lnTo>
                  <a:pt x="72380" y="1481"/>
                </a:lnTo>
                <a:lnTo>
                  <a:pt x="71818" y="1350"/>
                </a:lnTo>
                <a:lnTo>
                  <a:pt x="71237" y="1219"/>
                </a:lnTo>
                <a:lnTo>
                  <a:pt x="70637" y="1125"/>
                </a:lnTo>
                <a:lnTo>
                  <a:pt x="70056" y="1031"/>
                </a:lnTo>
                <a:lnTo>
                  <a:pt x="69456" y="937"/>
                </a:lnTo>
                <a:lnTo>
                  <a:pt x="68256" y="806"/>
                </a:lnTo>
                <a:lnTo>
                  <a:pt x="67075" y="712"/>
                </a:lnTo>
                <a:lnTo>
                  <a:pt x="65913" y="619"/>
                </a:lnTo>
                <a:lnTo>
                  <a:pt x="63701" y="506"/>
                </a:lnTo>
                <a:lnTo>
                  <a:pt x="62689" y="450"/>
                </a:lnTo>
                <a:lnTo>
                  <a:pt x="61751" y="394"/>
                </a:lnTo>
                <a:lnTo>
                  <a:pt x="60401" y="300"/>
                </a:lnTo>
                <a:lnTo>
                  <a:pt x="59052" y="225"/>
                </a:lnTo>
                <a:lnTo>
                  <a:pt x="57702" y="150"/>
                </a:lnTo>
                <a:lnTo>
                  <a:pt x="56371" y="112"/>
                </a:lnTo>
                <a:lnTo>
                  <a:pt x="53671" y="37"/>
                </a:lnTo>
                <a:lnTo>
                  <a:pt x="50972" y="0"/>
                </a:lnTo>
                <a:close/>
              </a:path>
            </a:pathLst>
          </a:custGeom>
          <a:solidFill>
            <a:srgbClr val="FFD88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TextBox 15">
            <a:extLst>
              <a:ext uri="{FF2B5EF4-FFF2-40B4-BE49-F238E27FC236}">
                <a16:creationId xmlns:a16="http://schemas.microsoft.com/office/drawing/2014/main" id="{DD2F576E-1B40-C780-AF09-E6931F6DE3B9}"/>
              </a:ext>
            </a:extLst>
          </p:cNvPr>
          <p:cNvSpPr txBox="1"/>
          <p:nvPr/>
        </p:nvSpPr>
        <p:spPr>
          <a:xfrm>
            <a:off x="5188227" y="199059"/>
            <a:ext cx="3741979" cy="646331"/>
          </a:xfrm>
          <a:prstGeom prst="rect">
            <a:avLst/>
          </a:prstGeom>
          <a:noFill/>
        </p:spPr>
        <p:txBody>
          <a:bodyPr wrap="square">
            <a:spAutoFit/>
          </a:bodyPr>
          <a:lstStyle/>
          <a:p>
            <a:r>
              <a:rPr lang="en-MY" sz="3600" dirty="0">
                <a:latin typeface="ADLaM Display" panose="02010000000000000000" pitchFamily="2" charset="0"/>
                <a:ea typeface="ADLaM Display" panose="02010000000000000000" pitchFamily="2" charset="0"/>
                <a:cs typeface="ADLaM Display" panose="02010000000000000000" pitchFamily="2" charset="0"/>
              </a:rPr>
              <a:t>Exercise </a:t>
            </a:r>
          </a:p>
        </p:txBody>
      </p:sp>
      <p:sp>
        <p:nvSpPr>
          <p:cNvPr id="2" name="Google Shape;258;p17">
            <a:extLst>
              <a:ext uri="{FF2B5EF4-FFF2-40B4-BE49-F238E27FC236}">
                <a16:creationId xmlns:a16="http://schemas.microsoft.com/office/drawing/2014/main" id="{14A67847-8C88-7443-D3DE-F179DEE0195C}"/>
              </a:ext>
            </a:extLst>
          </p:cNvPr>
          <p:cNvSpPr txBox="1"/>
          <p:nvPr/>
        </p:nvSpPr>
        <p:spPr>
          <a:xfrm>
            <a:off x="2296844" y="2095613"/>
            <a:ext cx="5386104" cy="1139574"/>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endParaRPr kumimoji="0" lang="en-MY"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eaLnBrk="1" fontAlgn="auto" latinLnBrk="0" hangingPunct="1">
              <a:lnSpc>
                <a:spcPct val="100000"/>
              </a:lnSpc>
              <a:spcBef>
                <a:spcPts val="0"/>
              </a:spcBef>
              <a:spcAft>
                <a:spcPts val="0"/>
              </a:spcAft>
              <a:buClr>
                <a:srgbClr val="FFFFFF"/>
              </a:buClr>
              <a:buSzPts val="1800"/>
              <a:buFont typeface="Special Elite"/>
              <a:buNone/>
              <a:tabLst/>
              <a:defRPr/>
            </a:pPr>
            <a:r>
              <a:rPr kumimoji="0" lang="en-MY"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List Potential Expenses: </a:t>
            </a:r>
            <a:r>
              <a:rPr kumimoji="0" lang="en-MY"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Students need to brainstorming potential expenses associated with your outreach program. Kindly consider categories such as materials and supplies, transportation, staffing, promotion, and miscellaneous expenses.</a:t>
            </a: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258;p17">
            <a:extLst>
              <a:ext uri="{FF2B5EF4-FFF2-40B4-BE49-F238E27FC236}">
                <a16:creationId xmlns:a16="http://schemas.microsoft.com/office/drawing/2014/main" id="{29C86FC6-A00A-2B7C-23CD-073995CEA265}"/>
              </a:ext>
            </a:extLst>
          </p:cNvPr>
          <p:cNvSpPr txBox="1"/>
          <p:nvPr/>
        </p:nvSpPr>
        <p:spPr>
          <a:xfrm>
            <a:off x="5685682" y="3968336"/>
            <a:ext cx="5386104" cy="1139574"/>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endParaRPr kumimoji="0" lang="en-MY"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
                <a:srgbClr val="FFFFFF"/>
              </a:buClr>
              <a:buSzPts val="1800"/>
              <a:buFont typeface="Special Elite"/>
              <a:buNone/>
              <a:tabLst/>
              <a:defRPr/>
            </a:pPr>
            <a:endParaRPr kumimoji="0" lang="en-MY"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eaLnBrk="1" fontAlgn="auto" latinLnBrk="0" hangingPunct="1">
              <a:lnSpc>
                <a:spcPct val="100000"/>
              </a:lnSpc>
              <a:spcBef>
                <a:spcPts val="0"/>
              </a:spcBef>
              <a:spcAft>
                <a:spcPts val="0"/>
              </a:spcAft>
              <a:buClr>
                <a:srgbClr val="FFFFFF"/>
              </a:buClr>
              <a:buSzPts val="1800"/>
              <a:buFont typeface="Special Elite"/>
              <a:buNone/>
              <a:tabLst/>
              <a:defRPr/>
            </a:pPr>
            <a:r>
              <a:rPr kumimoji="0" lang="en-MY"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Create a Budget Spreadsheet: </a:t>
            </a:r>
            <a:r>
              <a:rPr lang="en-MY" dirty="0">
                <a:solidFill>
                  <a:prstClr val="black"/>
                </a:solidFill>
                <a:latin typeface="Calibri" panose="020F0502020204030204" pitchFamily="34" charset="0"/>
                <a:ea typeface="Calibri" panose="020F0502020204030204" pitchFamily="34" charset="0"/>
                <a:cs typeface="Calibri" panose="020F0502020204030204" pitchFamily="34" charset="0"/>
              </a:rPr>
              <a:t>C</a:t>
            </a:r>
            <a:r>
              <a:rPr kumimoji="0" lang="en-MY" sz="180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reate</a:t>
            </a:r>
            <a:r>
              <a:rPr kumimoji="0" lang="en-MY" sz="180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 budget spreadsheet or use a budgeting template to organize your expense allocations. </a:t>
            </a:r>
            <a:endParaRPr kumimoji="0" sz="180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7DE33D72-C0CE-1432-A833-68D7D46399CF}"/>
              </a:ext>
            </a:extLst>
          </p:cNvPr>
          <p:cNvPicPr>
            <a:picLocks noChangeAspect="1"/>
          </p:cNvPicPr>
          <p:nvPr/>
        </p:nvPicPr>
        <p:blipFill>
          <a:blip r:embed="rId4"/>
          <a:stretch>
            <a:fillRect/>
          </a:stretch>
        </p:blipFill>
        <p:spPr>
          <a:xfrm>
            <a:off x="7519123" y="-64955"/>
            <a:ext cx="859611" cy="908383"/>
          </a:xfrm>
          <a:prstGeom prst="rect">
            <a:avLst/>
          </a:prstGeom>
        </p:spPr>
      </p:pic>
    </p:spTree>
    <p:extLst>
      <p:ext uri="{BB962C8B-B14F-4D97-AF65-F5344CB8AC3E}">
        <p14:creationId xmlns:p14="http://schemas.microsoft.com/office/powerpoint/2010/main" val="47958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3893-92C9-3C56-873A-9D664D53D6E8}"/>
              </a:ext>
            </a:extLst>
          </p:cNvPr>
          <p:cNvSpPr>
            <a:spLocks noGrp="1"/>
          </p:cNvSpPr>
          <p:nvPr>
            <p:ph type="title"/>
          </p:nvPr>
        </p:nvSpPr>
        <p:spPr/>
        <p:txBody>
          <a:bodyPr/>
          <a:lstStyle/>
          <a:p>
            <a:r>
              <a:rPr lang="en-MY" b="0" dirty="0">
                <a:latin typeface="Candara" panose="020E0502030303020204" pitchFamily="34" charset="0"/>
              </a:rPr>
              <a:t>Planning also define as:</a:t>
            </a:r>
            <a:endParaRPr lang="en-GB" b="0" dirty="0">
              <a:latin typeface="Candara" panose="020E0502030303020204" pitchFamily="34" charset="0"/>
            </a:endParaRPr>
          </a:p>
        </p:txBody>
      </p:sp>
      <p:graphicFrame>
        <p:nvGraphicFramePr>
          <p:cNvPr id="5" name="Content Placeholder 2">
            <a:extLst>
              <a:ext uri="{FF2B5EF4-FFF2-40B4-BE49-F238E27FC236}">
                <a16:creationId xmlns:a16="http://schemas.microsoft.com/office/drawing/2014/main" id="{68EFC08E-7BD6-7A34-FD47-BFF9564A9240}"/>
              </a:ext>
            </a:extLst>
          </p:cNvPr>
          <p:cNvGraphicFramePr>
            <a:graphicFrameLocks noGrp="1"/>
          </p:cNvGraphicFramePr>
          <p:nvPr>
            <p:ph idx="1"/>
            <p:extLst>
              <p:ext uri="{D42A27DB-BD31-4B8C-83A1-F6EECF244321}">
                <p14:modId xmlns:p14="http://schemas.microsoft.com/office/powerpoint/2010/main" val="579450211"/>
              </p:ext>
            </p:extLst>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5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63A1188B-F6D0-454F-8265-790DD27A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151866-3E7D-3EAF-C59E-18E79254A481}"/>
              </a:ext>
            </a:extLst>
          </p:cNvPr>
          <p:cNvPicPr>
            <a:picLocks noChangeAspect="1"/>
          </p:cNvPicPr>
          <p:nvPr/>
        </p:nvPicPr>
        <p:blipFill rotWithShape="1">
          <a:blip r:embed="rId2"/>
          <a:srcRect t="33106" b="10644"/>
          <a:stretch/>
        </p:blipFill>
        <p:spPr>
          <a:xfrm>
            <a:off x="20" y="10"/>
            <a:ext cx="12191980" cy="6857990"/>
          </a:xfrm>
          <a:prstGeom prst="rect">
            <a:avLst/>
          </a:prstGeom>
        </p:spPr>
      </p:pic>
      <p:sp>
        <p:nvSpPr>
          <p:cNvPr id="16" name="Freeform: Shape 15">
            <a:extLst>
              <a:ext uri="{FF2B5EF4-FFF2-40B4-BE49-F238E27FC236}">
                <a16:creationId xmlns:a16="http://schemas.microsoft.com/office/drawing/2014/main" id="{E1508670-65E0-4939-8E5D-98D071CA1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43795" y="3143470"/>
            <a:ext cx="5212440" cy="367917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A680864-F353-4128-88F8-98E04FD7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514767" y="3191764"/>
            <a:ext cx="5212440" cy="367917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sp>
        <p:nvSpPr>
          <p:cNvPr id="4" name="Title 3">
            <a:extLst>
              <a:ext uri="{FF2B5EF4-FFF2-40B4-BE49-F238E27FC236}">
                <a16:creationId xmlns:a16="http://schemas.microsoft.com/office/drawing/2014/main" id="{5DB78A9E-1CC0-C10F-98D5-396058DC6C9B}"/>
              </a:ext>
            </a:extLst>
          </p:cNvPr>
          <p:cNvSpPr>
            <a:spLocks noGrp="1"/>
          </p:cNvSpPr>
          <p:nvPr>
            <p:ph type="title"/>
          </p:nvPr>
        </p:nvSpPr>
        <p:spPr>
          <a:xfrm>
            <a:off x="858981" y="3823855"/>
            <a:ext cx="4477789" cy="1706880"/>
          </a:xfrm>
        </p:spPr>
        <p:txBody>
          <a:bodyPr vert="horz" lIns="91440" tIns="45720" rIns="91440" bIns="45720" rtlCol="0" anchor="b">
            <a:normAutofit/>
          </a:bodyPr>
          <a:lstStyle/>
          <a:p>
            <a:r>
              <a:rPr lang="en-US" sz="8800" dirty="0"/>
              <a:t>THANK YOU!</a:t>
            </a:r>
          </a:p>
        </p:txBody>
      </p:sp>
    </p:spTree>
    <p:extLst>
      <p:ext uri="{BB962C8B-B14F-4D97-AF65-F5344CB8AC3E}">
        <p14:creationId xmlns:p14="http://schemas.microsoft.com/office/powerpoint/2010/main" val="90416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1CE512C-FAC7-426B-89D0-50188951A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1403">
            <a:off x="884672" y="647854"/>
            <a:ext cx="5622781" cy="2432251"/>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596213 w 1726174"/>
              <a:gd name="connsiteY10" fmla="*/ 719029 h 836314"/>
              <a:gd name="connsiteX0" fmla="*/ 606950 w 1726174"/>
              <a:gd name="connsiteY0" fmla="*/ 711850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606950 w 1726174"/>
              <a:gd name="connsiteY10" fmla="*/ 711850 h 836314"/>
              <a:gd name="connsiteX0" fmla="*/ 612615 w 1731839"/>
              <a:gd name="connsiteY0" fmla="*/ 711557 h 836021"/>
              <a:gd name="connsiteX1" fmla="*/ 1161414 w 1731839"/>
              <a:gd name="connsiteY1" fmla="*/ 722093 h 836021"/>
              <a:gd name="connsiteX2" fmla="*/ 1629351 w 1731839"/>
              <a:gd name="connsiteY2" fmla="*/ 619325 h 836021"/>
              <a:gd name="connsiteX3" fmla="*/ 1674499 w 1731839"/>
              <a:gd name="connsiteY3" fmla="*/ 135550 h 836021"/>
              <a:gd name="connsiteX4" fmla="*/ 717618 w 1731839"/>
              <a:gd name="connsiteY4" fmla="*/ 9 h 836021"/>
              <a:gd name="connsiteX5" fmla="*/ 44803 w 1731839"/>
              <a:gd name="connsiteY5" fmla="*/ 138857 h 836021"/>
              <a:gd name="connsiteX6" fmla="*/ 106057 w 1731839"/>
              <a:gd name="connsiteY6" fmla="*/ 626995 h 836021"/>
              <a:gd name="connsiteX7" fmla="*/ 457096 w 1731839"/>
              <a:gd name="connsiteY7" fmla="*/ 707415 h 836021"/>
              <a:gd name="connsiteX8" fmla="*/ 630037 w 1731839"/>
              <a:gd name="connsiteY8" fmla="*/ 835896 h 836021"/>
              <a:gd name="connsiteX9" fmla="*/ 607666 w 1731839"/>
              <a:gd name="connsiteY9" fmla="*/ 787668 h 836021"/>
              <a:gd name="connsiteX10" fmla="*/ 612615 w 1731839"/>
              <a:gd name="connsiteY10" fmla="*/ 711557 h 836021"/>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1973 w 1736146"/>
              <a:gd name="connsiteY9" fmla="*/ 788892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5564 h 841877"/>
              <a:gd name="connsiteX1" fmla="*/ 1167511 w 1736070"/>
              <a:gd name="connsiteY1" fmla="*/ 714136 h 841877"/>
              <a:gd name="connsiteX2" fmla="*/ 1633658 w 1736070"/>
              <a:gd name="connsiteY2" fmla="*/ 623332 h 841877"/>
              <a:gd name="connsiteX3" fmla="*/ 1678806 w 1736070"/>
              <a:gd name="connsiteY3" fmla="*/ 186531 h 841877"/>
              <a:gd name="connsiteX4" fmla="*/ 721925 w 1736070"/>
              <a:gd name="connsiteY4" fmla="*/ 4016 h 841877"/>
              <a:gd name="connsiteX5" fmla="*/ 43741 w 1736070"/>
              <a:gd name="connsiteY5" fmla="*/ 109363 h 841877"/>
              <a:gd name="connsiteX6" fmla="*/ 110364 w 1736070"/>
              <a:gd name="connsiteY6" fmla="*/ 631002 h 841877"/>
              <a:gd name="connsiteX7" fmla="*/ 461403 w 1736070"/>
              <a:gd name="connsiteY7" fmla="*/ 711422 h 841877"/>
              <a:gd name="connsiteX8" fmla="*/ 634344 w 1736070"/>
              <a:gd name="connsiteY8" fmla="*/ 839903 h 841877"/>
              <a:gd name="connsiteX9" fmla="*/ 613762 w 1736070"/>
              <a:gd name="connsiteY9" fmla="*/ 794068 h 841877"/>
              <a:gd name="connsiteX10" fmla="*/ 616922 w 1736070"/>
              <a:gd name="connsiteY10" fmla="*/ 715564 h 8418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3140"/>
              <a:gd name="connsiteY0" fmla="*/ 713064 h 839377"/>
              <a:gd name="connsiteX1" fmla="*/ 1160523 w 1733140"/>
              <a:gd name="connsiteY1" fmla="*/ 724017 h 839377"/>
              <a:gd name="connsiteX2" fmla="*/ 1633658 w 1733140"/>
              <a:gd name="connsiteY2" fmla="*/ 620832 h 839377"/>
              <a:gd name="connsiteX3" fmla="*/ 1674387 w 1733140"/>
              <a:gd name="connsiteY3" fmla="*/ 142276 h 839377"/>
              <a:gd name="connsiteX4" fmla="*/ 721925 w 1733140"/>
              <a:gd name="connsiteY4" fmla="*/ 1516 h 839377"/>
              <a:gd name="connsiteX5" fmla="*/ 43741 w 1733140"/>
              <a:gd name="connsiteY5" fmla="*/ 106863 h 839377"/>
              <a:gd name="connsiteX6" fmla="*/ 110364 w 1733140"/>
              <a:gd name="connsiteY6" fmla="*/ 628502 h 839377"/>
              <a:gd name="connsiteX7" fmla="*/ 461403 w 1733140"/>
              <a:gd name="connsiteY7" fmla="*/ 708922 h 839377"/>
              <a:gd name="connsiteX8" fmla="*/ 634344 w 1733140"/>
              <a:gd name="connsiteY8" fmla="*/ 837403 h 839377"/>
              <a:gd name="connsiteX9" fmla="*/ 613762 w 1733140"/>
              <a:gd name="connsiteY9" fmla="*/ 791568 h 839377"/>
              <a:gd name="connsiteX10" fmla="*/ 616922 w 1733140"/>
              <a:gd name="connsiteY10" fmla="*/ 713064 h 839377"/>
              <a:gd name="connsiteX0" fmla="*/ 616922 w 1730438"/>
              <a:gd name="connsiteY0" fmla="*/ 713064 h 839377"/>
              <a:gd name="connsiteX1" fmla="*/ 1160523 w 1730438"/>
              <a:gd name="connsiteY1" fmla="*/ 724017 h 839377"/>
              <a:gd name="connsiteX2" fmla="*/ 1633658 w 1730438"/>
              <a:gd name="connsiteY2" fmla="*/ 620832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3762 w 1732986"/>
              <a:gd name="connsiteY9" fmla="*/ 791568 h 839377"/>
              <a:gd name="connsiteX10" fmla="*/ 616922 w 1732986"/>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6463 w 1732986"/>
              <a:gd name="connsiteY9" fmla="*/ 789973 h 839377"/>
              <a:gd name="connsiteX10" fmla="*/ 616922 w 1732986"/>
              <a:gd name="connsiteY10" fmla="*/ 713064 h 839377"/>
              <a:gd name="connsiteX0" fmla="*/ 616922 w 1732986"/>
              <a:gd name="connsiteY0" fmla="*/ 713064 h 837403"/>
              <a:gd name="connsiteX1" fmla="*/ 1164018 w 1732986"/>
              <a:gd name="connsiteY1" fmla="*/ 711636 h 837403"/>
              <a:gd name="connsiteX2" fmla="*/ 1633658 w 1732986"/>
              <a:gd name="connsiteY2" fmla="*/ 600198 h 837403"/>
              <a:gd name="connsiteX3" fmla="*/ 1674387 w 1732986"/>
              <a:gd name="connsiteY3" fmla="*/ 142276 h 837403"/>
              <a:gd name="connsiteX4" fmla="*/ 721925 w 1732986"/>
              <a:gd name="connsiteY4" fmla="*/ 1516 h 837403"/>
              <a:gd name="connsiteX5" fmla="*/ 43741 w 1732986"/>
              <a:gd name="connsiteY5" fmla="*/ 106863 h 837403"/>
              <a:gd name="connsiteX6" fmla="*/ 110364 w 1732986"/>
              <a:gd name="connsiteY6" fmla="*/ 628502 h 837403"/>
              <a:gd name="connsiteX7" fmla="*/ 461403 w 1732986"/>
              <a:gd name="connsiteY7" fmla="*/ 708922 h 837403"/>
              <a:gd name="connsiteX8" fmla="*/ 634344 w 1732986"/>
              <a:gd name="connsiteY8" fmla="*/ 837403 h 837403"/>
              <a:gd name="connsiteX9" fmla="*/ 616463 w 1732986"/>
              <a:gd name="connsiteY9" fmla="*/ 789973 h 837403"/>
              <a:gd name="connsiteX10" fmla="*/ 616922 w 1732986"/>
              <a:gd name="connsiteY10" fmla="*/ 713064 h 837403"/>
              <a:gd name="connsiteX0" fmla="*/ 616922 w 1730658"/>
              <a:gd name="connsiteY0" fmla="*/ 713064 h 837403"/>
              <a:gd name="connsiteX1" fmla="*/ 1164018 w 1730658"/>
              <a:gd name="connsiteY1" fmla="*/ 711636 h 837403"/>
              <a:gd name="connsiteX2" fmla="*/ 1626069 w 1730658"/>
              <a:gd name="connsiteY2" fmla="*/ 628754 h 837403"/>
              <a:gd name="connsiteX3" fmla="*/ 1674387 w 1730658"/>
              <a:gd name="connsiteY3" fmla="*/ 142276 h 837403"/>
              <a:gd name="connsiteX4" fmla="*/ 721925 w 1730658"/>
              <a:gd name="connsiteY4" fmla="*/ 1516 h 837403"/>
              <a:gd name="connsiteX5" fmla="*/ 43741 w 1730658"/>
              <a:gd name="connsiteY5" fmla="*/ 106863 h 837403"/>
              <a:gd name="connsiteX6" fmla="*/ 110364 w 1730658"/>
              <a:gd name="connsiteY6" fmla="*/ 628502 h 837403"/>
              <a:gd name="connsiteX7" fmla="*/ 461403 w 1730658"/>
              <a:gd name="connsiteY7" fmla="*/ 708922 h 837403"/>
              <a:gd name="connsiteX8" fmla="*/ 634344 w 1730658"/>
              <a:gd name="connsiteY8" fmla="*/ 837403 h 837403"/>
              <a:gd name="connsiteX9" fmla="*/ 616463 w 1730658"/>
              <a:gd name="connsiteY9" fmla="*/ 789973 h 837403"/>
              <a:gd name="connsiteX10" fmla="*/ 616922 w 1730658"/>
              <a:gd name="connsiteY10" fmla="*/ 713064 h 837403"/>
              <a:gd name="connsiteX0" fmla="*/ 616922 w 1722741"/>
              <a:gd name="connsiteY0" fmla="*/ 713064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6922 w 1722741"/>
              <a:gd name="connsiteY10" fmla="*/ 713064 h 837403"/>
              <a:gd name="connsiteX0" fmla="*/ 612139 w 1722741"/>
              <a:gd name="connsiteY0" fmla="*/ 734249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2139 w 1722741"/>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99 w 1721854"/>
              <a:gd name="connsiteY0" fmla="*/ 750772 h 853926"/>
              <a:gd name="connsiteX1" fmla="*/ 1193070 w 1721854"/>
              <a:gd name="connsiteY1" fmla="*/ 751461 h 853926"/>
              <a:gd name="connsiteX2" fmla="*/ 1595771 w 1721854"/>
              <a:gd name="connsiteY2" fmla="*/ 645277 h 853926"/>
              <a:gd name="connsiteX3" fmla="*/ 1674447 w 1721854"/>
              <a:gd name="connsiteY3" fmla="*/ 158799 h 853926"/>
              <a:gd name="connsiteX4" fmla="*/ 722810 w 1721854"/>
              <a:gd name="connsiteY4" fmla="*/ 903 h 853926"/>
              <a:gd name="connsiteX5" fmla="*/ 43801 w 1721854"/>
              <a:gd name="connsiteY5" fmla="*/ 123386 h 853926"/>
              <a:gd name="connsiteX6" fmla="*/ 110424 w 1721854"/>
              <a:gd name="connsiteY6" fmla="*/ 645025 h 853926"/>
              <a:gd name="connsiteX7" fmla="*/ 461463 w 1721854"/>
              <a:gd name="connsiteY7" fmla="*/ 725445 h 853926"/>
              <a:gd name="connsiteX8" fmla="*/ 634404 w 1721854"/>
              <a:gd name="connsiteY8" fmla="*/ 853926 h 853926"/>
              <a:gd name="connsiteX9" fmla="*/ 616523 w 1721854"/>
              <a:gd name="connsiteY9" fmla="*/ 806496 h 853926"/>
              <a:gd name="connsiteX10" fmla="*/ 612199 w 1721854"/>
              <a:gd name="connsiteY10" fmla="*/ 750772 h 853926"/>
              <a:gd name="connsiteX0" fmla="*/ 608050 w 1717705"/>
              <a:gd name="connsiteY0" fmla="*/ 754226 h 857380"/>
              <a:gd name="connsiteX1" fmla="*/ 1188921 w 1717705"/>
              <a:gd name="connsiteY1" fmla="*/ 754915 h 857380"/>
              <a:gd name="connsiteX2" fmla="*/ 1591622 w 1717705"/>
              <a:gd name="connsiteY2" fmla="*/ 648731 h 857380"/>
              <a:gd name="connsiteX3" fmla="*/ 1670298 w 1717705"/>
              <a:gd name="connsiteY3" fmla="*/ 162253 h 857380"/>
              <a:gd name="connsiteX4" fmla="*/ 662369 w 1717705"/>
              <a:gd name="connsiteY4" fmla="*/ 828 h 857380"/>
              <a:gd name="connsiteX5" fmla="*/ 39652 w 1717705"/>
              <a:gd name="connsiteY5" fmla="*/ 126840 h 857380"/>
              <a:gd name="connsiteX6" fmla="*/ 106275 w 1717705"/>
              <a:gd name="connsiteY6" fmla="*/ 648479 h 857380"/>
              <a:gd name="connsiteX7" fmla="*/ 457314 w 1717705"/>
              <a:gd name="connsiteY7" fmla="*/ 728899 h 857380"/>
              <a:gd name="connsiteX8" fmla="*/ 630255 w 1717705"/>
              <a:gd name="connsiteY8" fmla="*/ 857380 h 857380"/>
              <a:gd name="connsiteX9" fmla="*/ 612374 w 1717705"/>
              <a:gd name="connsiteY9" fmla="*/ 809950 h 857380"/>
              <a:gd name="connsiteX10" fmla="*/ 608050 w 1717705"/>
              <a:gd name="connsiteY10" fmla="*/ 754226 h 857380"/>
              <a:gd name="connsiteX0" fmla="*/ 607236 w 1716891"/>
              <a:gd name="connsiteY0" fmla="*/ 759127 h 862281"/>
              <a:gd name="connsiteX1" fmla="*/ 1188107 w 1716891"/>
              <a:gd name="connsiteY1" fmla="*/ 759816 h 862281"/>
              <a:gd name="connsiteX2" fmla="*/ 1590808 w 1716891"/>
              <a:gd name="connsiteY2" fmla="*/ 653632 h 862281"/>
              <a:gd name="connsiteX3" fmla="*/ 1669484 w 1716891"/>
              <a:gd name="connsiteY3" fmla="*/ 167154 h 862281"/>
              <a:gd name="connsiteX4" fmla="*/ 650503 w 1716891"/>
              <a:gd name="connsiteY4" fmla="*/ 739 h 862281"/>
              <a:gd name="connsiteX5" fmla="*/ 38838 w 1716891"/>
              <a:gd name="connsiteY5" fmla="*/ 131741 h 862281"/>
              <a:gd name="connsiteX6" fmla="*/ 105461 w 1716891"/>
              <a:gd name="connsiteY6" fmla="*/ 653380 h 862281"/>
              <a:gd name="connsiteX7" fmla="*/ 456500 w 1716891"/>
              <a:gd name="connsiteY7" fmla="*/ 733800 h 862281"/>
              <a:gd name="connsiteX8" fmla="*/ 629441 w 1716891"/>
              <a:gd name="connsiteY8" fmla="*/ 862281 h 862281"/>
              <a:gd name="connsiteX9" fmla="*/ 611560 w 1716891"/>
              <a:gd name="connsiteY9" fmla="*/ 814851 h 862281"/>
              <a:gd name="connsiteX10" fmla="*/ 607236 w 1716891"/>
              <a:gd name="connsiteY10" fmla="*/ 759127 h 862281"/>
              <a:gd name="connsiteX0" fmla="*/ 607236 w 1719556"/>
              <a:gd name="connsiteY0" fmla="*/ 759127 h 862281"/>
              <a:gd name="connsiteX1" fmla="*/ 1188107 w 1719556"/>
              <a:gd name="connsiteY1" fmla="*/ 759816 h 862281"/>
              <a:gd name="connsiteX2" fmla="*/ 1602273 w 1719556"/>
              <a:gd name="connsiteY2" fmla="*/ 650054 h 862281"/>
              <a:gd name="connsiteX3" fmla="*/ 1669484 w 1719556"/>
              <a:gd name="connsiteY3" fmla="*/ 167154 h 862281"/>
              <a:gd name="connsiteX4" fmla="*/ 650503 w 1719556"/>
              <a:gd name="connsiteY4" fmla="*/ 739 h 862281"/>
              <a:gd name="connsiteX5" fmla="*/ 38838 w 1719556"/>
              <a:gd name="connsiteY5" fmla="*/ 131741 h 862281"/>
              <a:gd name="connsiteX6" fmla="*/ 105461 w 1719556"/>
              <a:gd name="connsiteY6" fmla="*/ 653380 h 862281"/>
              <a:gd name="connsiteX7" fmla="*/ 456500 w 1719556"/>
              <a:gd name="connsiteY7" fmla="*/ 733800 h 862281"/>
              <a:gd name="connsiteX8" fmla="*/ 629441 w 1719556"/>
              <a:gd name="connsiteY8" fmla="*/ 862281 h 862281"/>
              <a:gd name="connsiteX9" fmla="*/ 611560 w 1719556"/>
              <a:gd name="connsiteY9" fmla="*/ 814851 h 862281"/>
              <a:gd name="connsiteX10" fmla="*/ 607236 w 1719556"/>
              <a:gd name="connsiteY10" fmla="*/ 759127 h 862281"/>
              <a:gd name="connsiteX0" fmla="*/ 632575 w 1744895"/>
              <a:gd name="connsiteY0" fmla="*/ 758827 h 861981"/>
              <a:gd name="connsiteX1" fmla="*/ 1213446 w 1744895"/>
              <a:gd name="connsiteY1" fmla="*/ 759516 h 861981"/>
              <a:gd name="connsiteX2" fmla="*/ 1627612 w 1744895"/>
              <a:gd name="connsiteY2" fmla="*/ 649754 h 861981"/>
              <a:gd name="connsiteX3" fmla="*/ 1694823 w 1744895"/>
              <a:gd name="connsiteY3" fmla="*/ 166854 h 861981"/>
              <a:gd name="connsiteX4" fmla="*/ 675842 w 1744895"/>
              <a:gd name="connsiteY4" fmla="*/ 439 h 861981"/>
              <a:gd name="connsiteX5" fmla="*/ 33743 w 1744895"/>
              <a:gd name="connsiteY5" fmla="*/ 138126 h 861981"/>
              <a:gd name="connsiteX6" fmla="*/ 130800 w 1744895"/>
              <a:gd name="connsiteY6" fmla="*/ 653080 h 861981"/>
              <a:gd name="connsiteX7" fmla="*/ 481839 w 1744895"/>
              <a:gd name="connsiteY7" fmla="*/ 733500 h 861981"/>
              <a:gd name="connsiteX8" fmla="*/ 654780 w 1744895"/>
              <a:gd name="connsiteY8" fmla="*/ 861981 h 861981"/>
              <a:gd name="connsiteX9" fmla="*/ 636899 w 1744895"/>
              <a:gd name="connsiteY9" fmla="*/ 814551 h 861981"/>
              <a:gd name="connsiteX10" fmla="*/ 632575 w 1744895"/>
              <a:gd name="connsiteY10" fmla="*/ 758827 h 861981"/>
              <a:gd name="connsiteX0" fmla="*/ 632575 w 1744895"/>
              <a:gd name="connsiteY0" fmla="*/ 758471 h 861625"/>
              <a:gd name="connsiteX1" fmla="*/ 1213446 w 1744895"/>
              <a:gd name="connsiteY1" fmla="*/ 759160 h 861625"/>
              <a:gd name="connsiteX2" fmla="*/ 1627612 w 1744895"/>
              <a:gd name="connsiteY2" fmla="*/ 649398 h 861625"/>
              <a:gd name="connsiteX3" fmla="*/ 1694823 w 1744895"/>
              <a:gd name="connsiteY3" fmla="*/ 166498 h 861625"/>
              <a:gd name="connsiteX4" fmla="*/ 675842 w 1744895"/>
              <a:gd name="connsiteY4" fmla="*/ 83 h 861625"/>
              <a:gd name="connsiteX5" fmla="*/ 33743 w 1744895"/>
              <a:gd name="connsiteY5" fmla="*/ 137770 h 861625"/>
              <a:gd name="connsiteX6" fmla="*/ 130800 w 1744895"/>
              <a:gd name="connsiteY6" fmla="*/ 652724 h 861625"/>
              <a:gd name="connsiteX7" fmla="*/ 481839 w 1744895"/>
              <a:gd name="connsiteY7" fmla="*/ 733144 h 861625"/>
              <a:gd name="connsiteX8" fmla="*/ 654780 w 1744895"/>
              <a:gd name="connsiteY8" fmla="*/ 861625 h 861625"/>
              <a:gd name="connsiteX9" fmla="*/ 636899 w 1744895"/>
              <a:gd name="connsiteY9" fmla="*/ 814195 h 861625"/>
              <a:gd name="connsiteX10" fmla="*/ 632575 w 1744895"/>
              <a:gd name="connsiteY10" fmla="*/ 758471 h 86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895" h="861625">
                <a:moveTo>
                  <a:pt x="632575" y="758471"/>
                </a:moveTo>
                <a:cubicBezTo>
                  <a:pt x="777957" y="764736"/>
                  <a:pt x="1047607" y="777339"/>
                  <a:pt x="1213446" y="759160"/>
                </a:cubicBezTo>
                <a:cubicBezTo>
                  <a:pt x="1379286" y="740981"/>
                  <a:pt x="1547382" y="748175"/>
                  <a:pt x="1627612" y="649398"/>
                </a:cubicBezTo>
                <a:cubicBezTo>
                  <a:pt x="1707842" y="550621"/>
                  <a:pt x="1806456" y="397765"/>
                  <a:pt x="1694823" y="166498"/>
                </a:cubicBezTo>
                <a:cubicBezTo>
                  <a:pt x="1627519" y="31436"/>
                  <a:pt x="975412" y="1999"/>
                  <a:pt x="675842" y="83"/>
                </a:cubicBezTo>
                <a:cubicBezTo>
                  <a:pt x="376272" y="-1833"/>
                  <a:pt x="124583" y="28997"/>
                  <a:pt x="33743" y="137770"/>
                </a:cubicBezTo>
                <a:cubicBezTo>
                  <a:pt x="-57097" y="246544"/>
                  <a:pt x="56117" y="553495"/>
                  <a:pt x="130800" y="652724"/>
                </a:cubicBezTo>
                <a:cubicBezTo>
                  <a:pt x="205483" y="751953"/>
                  <a:pt x="435738" y="733144"/>
                  <a:pt x="481839" y="733144"/>
                </a:cubicBezTo>
                <a:cubicBezTo>
                  <a:pt x="537493" y="797776"/>
                  <a:pt x="593997" y="831638"/>
                  <a:pt x="654780" y="861625"/>
                </a:cubicBezTo>
                <a:cubicBezTo>
                  <a:pt x="644708" y="843702"/>
                  <a:pt x="641518" y="831628"/>
                  <a:pt x="636899" y="814195"/>
                </a:cubicBezTo>
                <a:cubicBezTo>
                  <a:pt x="627046" y="785048"/>
                  <a:pt x="632575" y="758471"/>
                  <a:pt x="632575" y="75847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803EE66-1165-4E60-8F2A-41A9B44019EA}"/>
              </a:ext>
            </a:extLst>
          </p:cNvPr>
          <p:cNvSpPr>
            <a:spLocks noGrp="1"/>
          </p:cNvSpPr>
          <p:nvPr>
            <p:ph type="title"/>
          </p:nvPr>
        </p:nvSpPr>
        <p:spPr>
          <a:xfrm>
            <a:off x="1142162" y="897953"/>
            <a:ext cx="5083026" cy="1724135"/>
          </a:xfrm>
        </p:spPr>
        <p:txBody>
          <a:bodyPr>
            <a:normAutofit/>
          </a:bodyPr>
          <a:lstStyle/>
          <a:p>
            <a:pPr algn="ctr"/>
            <a:r>
              <a:rPr lang="en-MY" b="0" dirty="0">
                <a:latin typeface="Candara" panose="020E0502030303020204" pitchFamily="34" charset="0"/>
              </a:rPr>
              <a:t>Why planning?</a:t>
            </a:r>
            <a:br>
              <a:rPr lang="en-MY" b="0" dirty="0">
                <a:latin typeface="Candara" panose="020E0502030303020204" pitchFamily="34" charset="0"/>
              </a:rPr>
            </a:br>
            <a:r>
              <a:rPr lang="en-MY" sz="2400" b="0" dirty="0">
                <a:latin typeface="Candara" panose="020E0502030303020204" pitchFamily="34" charset="0"/>
              </a:rPr>
              <a:t>(The purposes/reasons)</a:t>
            </a:r>
            <a:endParaRPr lang="en-GB" b="0" dirty="0">
              <a:latin typeface="Candara" panose="020E0502030303020204" pitchFamily="34" charset="0"/>
            </a:endParaRPr>
          </a:p>
        </p:txBody>
      </p:sp>
      <p:sp>
        <p:nvSpPr>
          <p:cNvPr id="35" name="Freeform: Shape 34">
            <a:extLst>
              <a:ext uri="{FF2B5EF4-FFF2-40B4-BE49-F238E27FC236}">
                <a16:creationId xmlns:a16="http://schemas.microsoft.com/office/drawing/2014/main" id="{80C1BABC-D8F0-40DC-A386-73BB1E2CA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1403">
            <a:off x="821875" y="593596"/>
            <a:ext cx="5622781" cy="2432251"/>
          </a:xfrm>
          <a:custGeom>
            <a:avLst/>
            <a:gdLst>
              <a:gd name="connsiteX0" fmla="*/ 702544 w 1731866"/>
              <a:gd name="connsiteY0" fmla="*/ 704513 h 898547"/>
              <a:gd name="connsiteX1" fmla="*/ 1151838 w 1731866"/>
              <a:gd name="connsiteY1" fmla="*/ 709752 h 898547"/>
              <a:gd name="connsiteX2" fmla="*/ 1632946 w 1731866"/>
              <a:gd name="connsiteY2" fmla="*/ 622027 h 898547"/>
              <a:gd name="connsiteX3" fmla="*/ 1678094 w 1731866"/>
              <a:gd name="connsiteY3" fmla="*/ 138252 h 898547"/>
              <a:gd name="connsiteX4" fmla="*/ 721213 w 1731866"/>
              <a:gd name="connsiteY4" fmla="*/ 2711 h 898547"/>
              <a:gd name="connsiteX5" fmla="*/ 29222 w 1731866"/>
              <a:gd name="connsiteY5" fmla="*/ 208261 h 898547"/>
              <a:gd name="connsiteX6" fmla="*/ 142569 w 1731866"/>
              <a:gd name="connsiteY6" fmla="*/ 668985 h 898547"/>
              <a:gd name="connsiteX7" fmla="*/ 426128 w 1731866"/>
              <a:gd name="connsiteY7" fmla="*/ 701846 h 898547"/>
              <a:gd name="connsiteX8" fmla="*/ 729119 w 1731866"/>
              <a:gd name="connsiteY8" fmla="*/ 898538 h 898547"/>
              <a:gd name="connsiteX9" fmla="*/ 670635 w 1731866"/>
              <a:gd name="connsiteY9" fmla="*/ 773570 h 898547"/>
              <a:gd name="connsiteX10" fmla="*/ 702544 w 1731866"/>
              <a:gd name="connsiteY10" fmla="*/ 704513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70673 w 1731865"/>
              <a:gd name="connsiteY9" fmla="*/ 773579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7404 w 1731865"/>
              <a:gd name="connsiteY9" fmla="*/ 774971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77755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8547"/>
              <a:gd name="connsiteX1" fmla="*/ 1151876 w 1731865"/>
              <a:gd name="connsiteY1" fmla="*/ 709761 h 898547"/>
              <a:gd name="connsiteX2" fmla="*/ 1632984 w 1731865"/>
              <a:gd name="connsiteY2" fmla="*/ 622036 h 898547"/>
              <a:gd name="connsiteX3" fmla="*/ 1678132 w 1731865"/>
              <a:gd name="connsiteY3" fmla="*/ 138261 h 898547"/>
              <a:gd name="connsiteX4" fmla="*/ 721251 w 1731865"/>
              <a:gd name="connsiteY4" fmla="*/ 2720 h 898547"/>
              <a:gd name="connsiteX5" fmla="*/ 29260 w 1731865"/>
              <a:gd name="connsiteY5" fmla="*/ 208270 h 898547"/>
              <a:gd name="connsiteX6" fmla="*/ 142607 w 1731865"/>
              <a:gd name="connsiteY6" fmla="*/ 668994 h 898547"/>
              <a:gd name="connsiteX7" fmla="*/ 426166 w 1731865"/>
              <a:gd name="connsiteY7" fmla="*/ 701855 h 898547"/>
              <a:gd name="connsiteX8" fmla="*/ 729157 w 1731865"/>
              <a:gd name="connsiteY8" fmla="*/ 898547 h 898547"/>
              <a:gd name="connsiteX9" fmla="*/ 641864 w 1731865"/>
              <a:gd name="connsiteY9" fmla="*/ 786108 h 898547"/>
              <a:gd name="connsiteX10" fmla="*/ 629450 w 1731865"/>
              <a:gd name="connsiteY10" fmla="*/ 704522 h 898547"/>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04522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04522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1865"/>
              <a:gd name="connsiteY0" fmla="*/ 718060 h 891586"/>
              <a:gd name="connsiteX1" fmla="*/ 1151876 w 1731865"/>
              <a:gd name="connsiteY1" fmla="*/ 709761 h 891586"/>
              <a:gd name="connsiteX2" fmla="*/ 1632984 w 1731865"/>
              <a:gd name="connsiteY2" fmla="*/ 622036 h 891586"/>
              <a:gd name="connsiteX3" fmla="*/ 1678132 w 1731865"/>
              <a:gd name="connsiteY3" fmla="*/ 138261 h 891586"/>
              <a:gd name="connsiteX4" fmla="*/ 721251 w 1731865"/>
              <a:gd name="connsiteY4" fmla="*/ 2720 h 891586"/>
              <a:gd name="connsiteX5" fmla="*/ 29260 w 1731865"/>
              <a:gd name="connsiteY5" fmla="*/ 208270 h 891586"/>
              <a:gd name="connsiteX6" fmla="*/ 142607 w 1731865"/>
              <a:gd name="connsiteY6" fmla="*/ 668994 h 891586"/>
              <a:gd name="connsiteX7" fmla="*/ 426166 w 1731865"/>
              <a:gd name="connsiteY7" fmla="*/ 701855 h 891586"/>
              <a:gd name="connsiteX8" fmla="*/ 723617 w 1731865"/>
              <a:gd name="connsiteY8" fmla="*/ 891586 h 891586"/>
              <a:gd name="connsiteX9" fmla="*/ 641864 w 1731865"/>
              <a:gd name="connsiteY9" fmla="*/ 786108 h 891586"/>
              <a:gd name="connsiteX10" fmla="*/ 629450 w 1731865"/>
              <a:gd name="connsiteY10" fmla="*/ 718060 h 891586"/>
              <a:gd name="connsiteX0" fmla="*/ 629450 w 1735472"/>
              <a:gd name="connsiteY0" fmla="*/ 718060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29450 w 1735472"/>
              <a:gd name="connsiteY10" fmla="*/ 718060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1864 w 1735472"/>
              <a:gd name="connsiteY9" fmla="*/ 78610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31845 w 1735472"/>
              <a:gd name="connsiteY0" fmla="*/ 725582 h 891586"/>
              <a:gd name="connsiteX1" fmla="*/ 1165047 w 1735472"/>
              <a:gd name="connsiteY1" fmla="*/ 724804 h 891586"/>
              <a:gd name="connsiteX2" fmla="*/ 1632984 w 1735472"/>
              <a:gd name="connsiteY2" fmla="*/ 622036 h 891586"/>
              <a:gd name="connsiteX3" fmla="*/ 1678132 w 1735472"/>
              <a:gd name="connsiteY3" fmla="*/ 138261 h 891586"/>
              <a:gd name="connsiteX4" fmla="*/ 721251 w 1735472"/>
              <a:gd name="connsiteY4" fmla="*/ 2720 h 891586"/>
              <a:gd name="connsiteX5" fmla="*/ 29260 w 1735472"/>
              <a:gd name="connsiteY5" fmla="*/ 208270 h 891586"/>
              <a:gd name="connsiteX6" fmla="*/ 142607 w 1735472"/>
              <a:gd name="connsiteY6" fmla="*/ 668994 h 891586"/>
              <a:gd name="connsiteX7" fmla="*/ 426166 w 1735472"/>
              <a:gd name="connsiteY7" fmla="*/ 701855 h 891586"/>
              <a:gd name="connsiteX8" fmla="*/ 723617 w 1735472"/>
              <a:gd name="connsiteY8" fmla="*/ 891586 h 891586"/>
              <a:gd name="connsiteX9" fmla="*/ 644259 w 1735472"/>
              <a:gd name="connsiteY9" fmla="*/ 796638 h 891586"/>
              <a:gd name="connsiteX10" fmla="*/ 631845 w 1735472"/>
              <a:gd name="connsiteY10" fmla="*/ 725582 h 891586"/>
              <a:gd name="connsiteX0" fmla="*/ 618115 w 1721742"/>
              <a:gd name="connsiteY0" fmla="*/ 725582 h 891586"/>
              <a:gd name="connsiteX1" fmla="*/ 1151317 w 1721742"/>
              <a:gd name="connsiteY1" fmla="*/ 724804 h 891586"/>
              <a:gd name="connsiteX2" fmla="*/ 1619254 w 1721742"/>
              <a:gd name="connsiteY2" fmla="*/ 622036 h 891586"/>
              <a:gd name="connsiteX3" fmla="*/ 1664402 w 1721742"/>
              <a:gd name="connsiteY3" fmla="*/ 138261 h 891586"/>
              <a:gd name="connsiteX4" fmla="*/ 707521 w 1721742"/>
              <a:gd name="connsiteY4" fmla="*/ 2720 h 891586"/>
              <a:gd name="connsiteX5" fmla="*/ 15530 w 1721742"/>
              <a:gd name="connsiteY5" fmla="*/ 208270 h 891586"/>
              <a:gd name="connsiteX6" fmla="*/ 128877 w 1721742"/>
              <a:gd name="connsiteY6" fmla="*/ 668994 h 891586"/>
              <a:gd name="connsiteX7" fmla="*/ 446999 w 1721742"/>
              <a:gd name="connsiteY7" fmla="*/ 710126 h 891586"/>
              <a:gd name="connsiteX8" fmla="*/ 709887 w 1721742"/>
              <a:gd name="connsiteY8" fmla="*/ 891586 h 891586"/>
              <a:gd name="connsiteX9" fmla="*/ 630529 w 1721742"/>
              <a:gd name="connsiteY9" fmla="*/ 796638 h 891586"/>
              <a:gd name="connsiteX10" fmla="*/ 618115 w 1721742"/>
              <a:gd name="connsiteY10" fmla="*/ 725582 h 891586"/>
              <a:gd name="connsiteX0" fmla="*/ 647607 w 1751234"/>
              <a:gd name="connsiteY0" fmla="*/ 725582 h 891586"/>
              <a:gd name="connsiteX1" fmla="*/ 1180809 w 1751234"/>
              <a:gd name="connsiteY1" fmla="*/ 724804 h 891586"/>
              <a:gd name="connsiteX2" fmla="*/ 1648746 w 1751234"/>
              <a:gd name="connsiteY2" fmla="*/ 622036 h 891586"/>
              <a:gd name="connsiteX3" fmla="*/ 1693894 w 1751234"/>
              <a:gd name="connsiteY3" fmla="*/ 138261 h 891586"/>
              <a:gd name="connsiteX4" fmla="*/ 737013 w 1751234"/>
              <a:gd name="connsiteY4" fmla="*/ 2720 h 891586"/>
              <a:gd name="connsiteX5" fmla="*/ 45022 w 1751234"/>
              <a:gd name="connsiteY5" fmla="*/ 208270 h 891586"/>
              <a:gd name="connsiteX6" fmla="*/ 112285 w 1751234"/>
              <a:gd name="connsiteY6" fmla="*/ 648316 h 891586"/>
              <a:gd name="connsiteX7" fmla="*/ 476491 w 1751234"/>
              <a:gd name="connsiteY7" fmla="*/ 710126 h 891586"/>
              <a:gd name="connsiteX8" fmla="*/ 739379 w 1751234"/>
              <a:gd name="connsiteY8" fmla="*/ 891586 h 891586"/>
              <a:gd name="connsiteX9" fmla="*/ 660021 w 1751234"/>
              <a:gd name="connsiteY9" fmla="*/ 796638 h 891586"/>
              <a:gd name="connsiteX10" fmla="*/ 647607 w 1751234"/>
              <a:gd name="connsiteY10" fmla="*/ 725582 h 891586"/>
              <a:gd name="connsiteX0" fmla="*/ 643800 w 1747427"/>
              <a:gd name="connsiteY0" fmla="*/ 725582 h 891586"/>
              <a:gd name="connsiteX1" fmla="*/ 1177002 w 1747427"/>
              <a:gd name="connsiteY1" fmla="*/ 724804 h 891586"/>
              <a:gd name="connsiteX2" fmla="*/ 1644939 w 1747427"/>
              <a:gd name="connsiteY2" fmla="*/ 622036 h 891586"/>
              <a:gd name="connsiteX3" fmla="*/ 1690087 w 1747427"/>
              <a:gd name="connsiteY3" fmla="*/ 138261 h 891586"/>
              <a:gd name="connsiteX4" fmla="*/ 733206 w 1747427"/>
              <a:gd name="connsiteY4" fmla="*/ 2720 h 891586"/>
              <a:gd name="connsiteX5" fmla="*/ 41215 w 1747427"/>
              <a:gd name="connsiteY5" fmla="*/ 208270 h 891586"/>
              <a:gd name="connsiteX6" fmla="*/ 121645 w 1747427"/>
              <a:gd name="connsiteY6" fmla="*/ 629706 h 891586"/>
              <a:gd name="connsiteX7" fmla="*/ 472684 w 1747427"/>
              <a:gd name="connsiteY7" fmla="*/ 710126 h 891586"/>
              <a:gd name="connsiteX8" fmla="*/ 735572 w 1747427"/>
              <a:gd name="connsiteY8" fmla="*/ 891586 h 891586"/>
              <a:gd name="connsiteX9" fmla="*/ 656214 w 1747427"/>
              <a:gd name="connsiteY9" fmla="*/ 796638 h 891586"/>
              <a:gd name="connsiteX10" fmla="*/ 643800 w 1747427"/>
              <a:gd name="connsiteY10" fmla="*/ 725582 h 891586"/>
              <a:gd name="connsiteX0" fmla="*/ 622547 w 1726174"/>
              <a:gd name="connsiteY0" fmla="*/ 723164 h 889168"/>
              <a:gd name="connsiteX1" fmla="*/ 1155749 w 1726174"/>
              <a:gd name="connsiteY1" fmla="*/ 722386 h 889168"/>
              <a:gd name="connsiteX2" fmla="*/ 1623686 w 1726174"/>
              <a:gd name="connsiteY2" fmla="*/ 619618 h 889168"/>
              <a:gd name="connsiteX3" fmla="*/ 1668834 w 1726174"/>
              <a:gd name="connsiteY3" fmla="*/ 135843 h 889168"/>
              <a:gd name="connsiteX4" fmla="*/ 711953 w 1726174"/>
              <a:gd name="connsiteY4" fmla="*/ 302 h 889168"/>
              <a:gd name="connsiteX5" fmla="*/ 46296 w 1726174"/>
              <a:gd name="connsiteY5" fmla="*/ 158293 h 889168"/>
              <a:gd name="connsiteX6" fmla="*/ 100392 w 1726174"/>
              <a:gd name="connsiteY6" fmla="*/ 627288 h 889168"/>
              <a:gd name="connsiteX7" fmla="*/ 451431 w 1726174"/>
              <a:gd name="connsiteY7" fmla="*/ 707708 h 889168"/>
              <a:gd name="connsiteX8" fmla="*/ 714319 w 1726174"/>
              <a:gd name="connsiteY8" fmla="*/ 889168 h 889168"/>
              <a:gd name="connsiteX9" fmla="*/ 634961 w 1726174"/>
              <a:gd name="connsiteY9" fmla="*/ 794220 h 889168"/>
              <a:gd name="connsiteX10" fmla="*/ 622547 w 1726174"/>
              <a:gd name="connsiteY10" fmla="*/ 723164 h 889168"/>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34961 w 1726174"/>
              <a:gd name="connsiteY9" fmla="*/ 794220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622547 w 1726174"/>
              <a:gd name="connsiteY0" fmla="*/ 723164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622547 w 1726174"/>
              <a:gd name="connsiteY10" fmla="*/ 723164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603690 w 1726174"/>
              <a:gd name="connsiteY9" fmla="*/ 792152 h 876761"/>
              <a:gd name="connsiteX10" fmla="*/ 596213 w 1726174"/>
              <a:gd name="connsiteY10" fmla="*/ 719029 h 876761"/>
              <a:gd name="connsiteX0" fmla="*/ 596213 w 1726174"/>
              <a:gd name="connsiteY0" fmla="*/ 719029 h 876761"/>
              <a:gd name="connsiteX1" fmla="*/ 1155749 w 1726174"/>
              <a:gd name="connsiteY1" fmla="*/ 722386 h 876761"/>
              <a:gd name="connsiteX2" fmla="*/ 1623686 w 1726174"/>
              <a:gd name="connsiteY2" fmla="*/ 619618 h 876761"/>
              <a:gd name="connsiteX3" fmla="*/ 1668834 w 1726174"/>
              <a:gd name="connsiteY3" fmla="*/ 135843 h 876761"/>
              <a:gd name="connsiteX4" fmla="*/ 711953 w 1726174"/>
              <a:gd name="connsiteY4" fmla="*/ 302 h 876761"/>
              <a:gd name="connsiteX5" fmla="*/ 46296 w 1726174"/>
              <a:gd name="connsiteY5" fmla="*/ 158293 h 876761"/>
              <a:gd name="connsiteX6" fmla="*/ 100392 w 1726174"/>
              <a:gd name="connsiteY6" fmla="*/ 627288 h 876761"/>
              <a:gd name="connsiteX7" fmla="*/ 451431 w 1726174"/>
              <a:gd name="connsiteY7" fmla="*/ 707708 h 876761"/>
              <a:gd name="connsiteX8" fmla="*/ 655068 w 1726174"/>
              <a:gd name="connsiteY8" fmla="*/ 876761 h 876761"/>
              <a:gd name="connsiteX9" fmla="*/ 597107 w 1726174"/>
              <a:gd name="connsiteY9" fmla="*/ 790084 h 876761"/>
              <a:gd name="connsiteX10" fmla="*/ 596213 w 1726174"/>
              <a:gd name="connsiteY10" fmla="*/ 719029 h 876761"/>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7107 w 1726174"/>
              <a:gd name="connsiteY9" fmla="*/ 790084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56083"/>
              <a:gd name="connsiteX1" fmla="*/ 1155749 w 1726174"/>
              <a:gd name="connsiteY1" fmla="*/ 722386 h 856083"/>
              <a:gd name="connsiteX2" fmla="*/ 1623686 w 1726174"/>
              <a:gd name="connsiteY2" fmla="*/ 619618 h 856083"/>
              <a:gd name="connsiteX3" fmla="*/ 1668834 w 1726174"/>
              <a:gd name="connsiteY3" fmla="*/ 135843 h 856083"/>
              <a:gd name="connsiteX4" fmla="*/ 711953 w 1726174"/>
              <a:gd name="connsiteY4" fmla="*/ 302 h 856083"/>
              <a:gd name="connsiteX5" fmla="*/ 46296 w 1726174"/>
              <a:gd name="connsiteY5" fmla="*/ 158293 h 856083"/>
              <a:gd name="connsiteX6" fmla="*/ 100392 w 1726174"/>
              <a:gd name="connsiteY6" fmla="*/ 627288 h 856083"/>
              <a:gd name="connsiteX7" fmla="*/ 451431 w 1726174"/>
              <a:gd name="connsiteY7" fmla="*/ 707708 h 856083"/>
              <a:gd name="connsiteX8" fmla="*/ 640255 w 1726174"/>
              <a:gd name="connsiteY8" fmla="*/ 856083 h 856083"/>
              <a:gd name="connsiteX9" fmla="*/ 592170 w 1726174"/>
              <a:gd name="connsiteY9" fmla="*/ 775610 h 856083"/>
              <a:gd name="connsiteX10" fmla="*/ 596213 w 1726174"/>
              <a:gd name="connsiteY10" fmla="*/ 719029 h 856083"/>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676"/>
              <a:gd name="connsiteX1" fmla="*/ 1155749 w 1726174"/>
              <a:gd name="connsiteY1" fmla="*/ 722386 h 843676"/>
              <a:gd name="connsiteX2" fmla="*/ 1623686 w 1726174"/>
              <a:gd name="connsiteY2" fmla="*/ 619618 h 843676"/>
              <a:gd name="connsiteX3" fmla="*/ 1668834 w 1726174"/>
              <a:gd name="connsiteY3" fmla="*/ 135843 h 843676"/>
              <a:gd name="connsiteX4" fmla="*/ 711953 w 1726174"/>
              <a:gd name="connsiteY4" fmla="*/ 302 h 843676"/>
              <a:gd name="connsiteX5" fmla="*/ 46296 w 1726174"/>
              <a:gd name="connsiteY5" fmla="*/ 158293 h 843676"/>
              <a:gd name="connsiteX6" fmla="*/ 100392 w 1726174"/>
              <a:gd name="connsiteY6" fmla="*/ 627288 h 843676"/>
              <a:gd name="connsiteX7" fmla="*/ 451431 w 1726174"/>
              <a:gd name="connsiteY7" fmla="*/ 707708 h 843676"/>
              <a:gd name="connsiteX8" fmla="*/ 633672 w 1726174"/>
              <a:gd name="connsiteY8" fmla="*/ 843676 h 843676"/>
              <a:gd name="connsiteX9" fmla="*/ 592170 w 1726174"/>
              <a:gd name="connsiteY9" fmla="*/ 775610 h 843676"/>
              <a:gd name="connsiteX10" fmla="*/ 596213 w 1726174"/>
              <a:gd name="connsiteY10" fmla="*/ 719029 h 843676"/>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592170 w 1726174"/>
              <a:gd name="connsiteY9" fmla="*/ 775610 h 843785"/>
              <a:gd name="connsiteX10" fmla="*/ 596213 w 1726174"/>
              <a:gd name="connsiteY10" fmla="*/ 719029 h 843785"/>
              <a:gd name="connsiteX0" fmla="*/ 596213 w 1726174"/>
              <a:gd name="connsiteY0" fmla="*/ 719029 h 843785"/>
              <a:gd name="connsiteX1" fmla="*/ 1155749 w 1726174"/>
              <a:gd name="connsiteY1" fmla="*/ 722386 h 843785"/>
              <a:gd name="connsiteX2" fmla="*/ 1623686 w 1726174"/>
              <a:gd name="connsiteY2" fmla="*/ 619618 h 843785"/>
              <a:gd name="connsiteX3" fmla="*/ 1668834 w 1726174"/>
              <a:gd name="connsiteY3" fmla="*/ 135843 h 843785"/>
              <a:gd name="connsiteX4" fmla="*/ 711953 w 1726174"/>
              <a:gd name="connsiteY4" fmla="*/ 302 h 843785"/>
              <a:gd name="connsiteX5" fmla="*/ 46296 w 1726174"/>
              <a:gd name="connsiteY5" fmla="*/ 158293 h 843785"/>
              <a:gd name="connsiteX6" fmla="*/ 100392 w 1726174"/>
              <a:gd name="connsiteY6" fmla="*/ 627288 h 843785"/>
              <a:gd name="connsiteX7" fmla="*/ 451431 w 1726174"/>
              <a:gd name="connsiteY7" fmla="*/ 707708 h 843785"/>
              <a:gd name="connsiteX8" fmla="*/ 633672 w 1726174"/>
              <a:gd name="connsiteY8" fmla="*/ 843676 h 843785"/>
              <a:gd name="connsiteX9" fmla="*/ 603967 w 1726174"/>
              <a:gd name="connsiteY9" fmla="*/ 795371 h 843785"/>
              <a:gd name="connsiteX10" fmla="*/ 596213 w 1726174"/>
              <a:gd name="connsiteY10" fmla="*/ 719029 h 843785"/>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3967 w 1726174"/>
              <a:gd name="connsiteY9" fmla="*/ 795371 h 833928"/>
              <a:gd name="connsiteX10" fmla="*/ 596213 w 1726174"/>
              <a:gd name="connsiteY10" fmla="*/ 719029 h 833928"/>
              <a:gd name="connsiteX0" fmla="*/ 596213 w 1726174"/>
              <a:gd name="connsiteY0" fmla="*/ 719029 h 833928"/>
              <a:gd name="connsiteX1" fmla="*/ 1155749 w 1726174"/>
              <a:gd name="connsiteY1" fmla="*/ 722386 h 833928"/>
              <a:gd name="connsiteX2" fmla="*/ 1623686 w 1726174"/>
              <a:gd name="connsiteY2" fmla="*/ 619618 h 833928"/>
              <a:gd name="connsiteX3" fmla="*/ 1668834 w 1726174"/>
              <a:gd name="connsiteY3" fmla="*/ 135843 h 833928"/>
              <a:gd name="connsiteX4" fmla="*/ 711953 w 1726174"/>
              <a:gd name="connsiteY4" fmla="*/ 302 h 833928"/>
              <a:gd name="connsiteX5" fmla="*/ 46296 w 1726174"/>
              <a:gd name="connsiteY5" fmla="*/ 158293 h 833928"/>
              <a:gd name="connsiteX6" fmla="*/ 100392 w 1726174"/>
              <a:gd name="connsiteY6" fmla="*/ 627288 h 833928"/>
              <a:gd name="connsiteX7" fmla="*/ 451431 w 1726174"/>
              <a:gd name="connsiteY7" fmla="*/ 707708 h 833928"/>
              <a:gd name="connsiteX8" fmla="*/ 629740 w 1726174"/>
              <a:gd name="connsiteY8" fmla="*/ 833796 h 833928"/>
              <a:gd name="connsiteX9" fmla="*/ 602001 w 1726174"/>
              <a:gd name="connsiteY9" fmla="*/ 787961 h 833928"/>
              <a:gd name="connsiteX10" fmla="*/ 596213 w 1726174"/>
              <a:gd name="connsiteY10" fmla="*/ 719029 h 833928"/>
              <a:gd name="connsiteX0" fmla="*/ 596213 w 1726174"/>
              <a:gd name="connsiteY0" fmla="*/ 719029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596213 w 1726174"/>
              <a:gd name="connsiteY10" fmla="*/ 719029 h 836314"/>
              <a:gd name="connsiteX0" fmla="*/ 606950 w 1726174"/>
              <a:gd name="connsiteY0" fmla="*/ 711850 h 836314"/>
              <a:gd name="connsiteX1" fmla="*/ 1155749 w 1726174"/>
              <a:gd name="connsiteY1" fmla="*/ 722386 h 836314"/>
              <a:gd name="connsiteX2" fmla="*/ 1623686 w 1726174"/>
              <a:gd name="connsiteY2" fmla="*/ 619618 h 836314"/>
              <a:gd name="connsiteX3" fmla="*/ 1668834 w 1726174"/>
              <a:gd name="connsiteY3" fmla="*/ 135843 h 836314"/>
              <a:gd name="connsiteX4" fmla="*/ 711953 w 1726174"/>
              <a:gd name="connsiteY4" fmla="*/ 302 h 836314"/>
              <a:gd name="connsiteX5" fmla="*/ 46296 w 1726174"/>
              <a:gd name="connsiteY5" fmla="*/ 158293 h 836314"/>
              <a:gd name="connsiteX6" fmla="*/ 100392 w 1726174"/>
              <a:gd name="connsiteY6" fmla="*/ 627288 h 836314"/>
              <a:gd name="connsiteX7" fmla="*/ 451431 w 1726174"/>
              <a:gd name="connsiteY7" fmla="*/ 707708 h 836314"/>
              <a:gd name="connsiteX8" fmla="*/ 624372 w 1726174"/>
              <a:gd name="connsiteY8" fmla="*/ 836189 h 836314"/>
              <a:gd name="connsiteX9" fmla="*/ 602001 w 1726174"/>
              <a:gd name="connsiteY9" fmla="*/ 787961 h 836314"/>
              <a:gd name="connsiteX10" fmla="*/ 606950 w 1726174"/>
              <a:gd name="connsiteY10" fmla="*/ 711850 h 836314"/>
              <a:gd name="connsiteX0" fmla="*/ 612615 w 1731839"/>
              <a:gd name="connsiteY0" fmla="*/ 711557 h 836021"/>
              <a:gd name="connsiteX1" fmla="*/ 1161414 w 1731839"/>
              <a:gd name="connsiteY1" fmla="*/ 722093 h 836021"/>
              <a:gd name="connsiteX2" fmla="*/ 1629351 w 1731839"/>
              <a:gd name="connsiteY2" fmla="*/ 619325 h 836021"/>
              <a:gd name="connsiteX3" fmla="*/ 1674499 w 1731839"/>
              <a:gd name="connsiteY3" fmla="*/ 135550 h 836021"/>
              <a:gd name="connsiteX4" fmla="*/ 717618 w 1731839"/>
              <a:gd name="connsiteY4" fmla="*/ 9 h 836021"/>
              <a:gd name="connsiteX5" fmla="*/ 44803 w 1731839"/>
              <a:gd name="connsiteY5" fmla="*/ 138857 h 836021"/>
              <a:gd name="connsiteX6" fmla="*/ 106057 w 1731839"/>
              <a:gd name="connsiteY6" fmla="*/ 626995 h 836021"/>
              <a:gd name="connsiteX7" fmla="*/ 457096 w 1731839"/>
              <a:gd name="connsiteY7" fmla="*/ 707415 h 836021"/>
              <a:gd name="connsiteX8" fmla="*/ 630037 w 1731839"/>
              <a:gd name="connsiteY8" fmla="*/ 835896 h 836021"/>
              <a:gd name="connsiteX9" fmla="*/ 607666 w 1731839"/>
              <a:gd name="connsiteY9" fmla="*/ 787668 h 836021"/>
              <a:gd name="connsiteX10" fmla="*/ 612615 w 1731839"/>
              <a:gd name="connsiteY10" fmla="*/ 711557 h 836021"/>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1973 w 1736146"/>
              <a:gd name="connsiteY9" fmla="*/ 788892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146"/>
              <a:gd name="connsiteY0" fmla="*/ 712781 h 837245"/>
              <a:gd name="connsiteX1" fmla="*/ 1165721 w 1736146"/>
              <a:gd name="connsiteY1" fmla="*/ 723317 h 837245"/>
              <a:gd name="connsiteX2" fmla="*/ 1633658 w 1736146"/>
              <a:gd name="connsiteY2" fmla="*/ 620549 h 837245"/>
              <a:gd name="connsiteX3" fmla="*/ 1678806 w 1736146"/>
              <a:gd name="connsiteY3" fmla="*/ 136774 h 837245"/>
              <a:gd name="connsiteX4" fmla="*/ 721925 w 1736146"/>
              <a:gd name="connsiteY4" fmla="*/ 1233 h 837245"/>
              <a:gd name="connsiteX5" fmla="*/ 43741 w 1736146"/>
              <a:gd name="connsiteY5" fmla="*/ 106580 h 837245"/>
              <a:gd name="connsiteX6" fmla="*/ 110364 w 1736146"/>
              <a:gd name="connsiteY6" fmla="*/ 628219 h 837245"/>
              <a:gd name="connsiteX7" fmla="*/ 461403 w 1736146"/>
              <a:gd name="connsiteY7" fmla="*/ 708639 h 837245"/>
              <a:gd name="connsiteX8" fmla="*/ 634344 w 1736146"/>
              <a:gd name="connsiteY8" fmla="*/ 837120 h 837245"/>
              <a:gd name="connsiteX9" fmla="*/ 613762 w 1736146"/>
              <a:gd name="connsiteY9" fmla="*/ 791285 h 837245"/>
              <a:gd name="connsiteX10" fmla="*/ 616922 w 1736146"/>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7245"/>
              <a:gd name="connsiteX1" fmla="*/ 1167511 w 1736070"/>
              <a:gd name="connsiteY1" fmla="*/ 711353 h 837245"/>
              <a:gd name="connsiteX2" fmla="*/ 1633658 w 1736070"/>
              <a:gd name="connsiteY2" fmla="*/ 620549 h 837245"/>
              <a:gd name="connsiteX3" fmla="*/ 1678806 w 1736070"/>
              <a:gd name="connsiteY3" fmla="*/ 136774 h 837245"/>
              <a:gd name="connsiteX4" fmla="*/ 721925 w 1736070"/>
              <a:gd name="connsiteY4" fmla="*/ 1233 h 837245"/>
              <a:gd name="connsiteX5" fmla="*/ 43741 w 1736070"/>
              <a:gd name="connsiteY5" fmla="*/ 106580 h 837245"/>
              <a:gd name="connsiteX6" fmla="*/ 110364 w 1736070"/>
              <a:gd name="connsiteY6" fmla="*/ 628219 h 837245"/>
              <a:gd name="connsiteX7" fmla="*/ 461403 w 1736070"/>
              <a:gd name="connsiteY7" fmla="*/ 708639 h 837245"/>
              <a:gd name="connsiteX8" fmla="*/ 634344 w 1736070"/>
              <a:gd name="connsiteY8" fmla="*/ 837120 h 837245"/>
              <a:gd name="connsiteX9" fmla="*/ 613762 w 1736070"/>
              <a:gd name="connsiteY9" fmla="*/ 791285 h 837245"/>
              <a:gd name="connsiteX10" fmla="*/ 616922 w 1736070"/>
              <a:gd name="connsiteY10" fmla="*/ 712781 h 837245"/>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2781 h 839094"/>
              <a:gd name="connsiteX1" fmla="*/ 1167511 w 1736070"/>
              <a:gd name="connsiteY1" fmla="*/ 711353 h 839094"/>
              <a:gd name="connsiteX2" fmla="*/ 1633658 w 1736070"/>
              <a:gd name="connsiteY2" fmla="*/ 620549 h 839094"/>
              <a:gd name="connsiteX3" fmla="*/ 1678806 w 1736070"/>
              <a:gd name="connsiteY3" fmla="*/ 136774 h 839094"/>
              <a:gd name="connsiteX4" fmla="*/ 721925 w 1736070"/>
              <a:gd name="connsiteY4" fmla="*/ 1233 h 839094"/>
              <a:gd name="connsiteX5" fmla="*/ 43741 w 1736070"/>
              <a:gd name="connsiteY5" fmla="*/ 106580 h 839094"/>
              <a:gd name="connsiteX6" fmla="*/ 110364 w 1736070"/>
              <a:gd name="connsiteY6" fmla="*/ 628219 h 839094"/>
              <a:gd name="connsiteX7" fmla="*/ 461403 w 1736070"/>
              <a:gd name="connsiteY7" fmla="*/ 708639 h 839094"/>
              <a:gd name="connsiteX8" fmla="*/ 634344 w 1736070"/>
              <a:gd name="connsiteY8" fmla="*/ 837120 h 839094"/>
              <a:gd name="connsiteX9" fmla="*/ 613762 w 1736070"/>
              <a:gd name="connsiteY9" fmla="*/ 791285 h 839094"/>
              <a:gd name="connsiteX10" fmla="*/ 616922 w 1736070"/>
              <a:gd name="connsiteY10" fmla="*/ 712781 h 839094"/>
              <a:gd name="connsiteX0" fmla="*/ 616922 w 1736070"/>
              <a:gd name="connsiteY0" fmla="*/ 715564 h 841877"/>
              <a:gd name="connsiteX1" fmla="*/ 1167511 w 1736070"/>
              <a:gd name="connsiteY1" fmla="*/ 714136 h 841877"/>
              <a:gd name="connsiteX2" fmla="*/ 1633658 w 1736070"/>
              <a:gd name="connsiteY2" fmla="*/ 623332 h 841877"/>
              <a:gd name="connsiteX3" fmla="*/ 1678806 w 1736070"/>
              <a:gd name="connsiteY3" fmla="*/ 186531 h 841877"/>
              <a:gd name="connsiteX4" fmla="*/ 721925 w 1736070"/>
              <a:gd name="connsiteY4" fmla="*/ 4016 h 841877"/>
              <a:gd name="connsiteX5" fmla="*/ 43741 w 1736070"/>
              <a:gd name="connsiteY5" fmla="*/ 109363 h 841877"/>
              <a:gd name="connsiteX6" fmla="*/ 110364 w 1736070"/>
              <a:gd name="connsiteY6" fmla="*/ 631002 h 841877"/>
              <a:gd name="connsiteX7" fmla="*/ 461403 w 1736070"/>
              <a:gd name="connsiteY7" fmla="*/ 711422 h 841877"/>
              <a:gd name="connsiteX8" fmla="*/ 634344 w 1736070"/>
              <a:gd name="connsiteY8" fmla="*/ 839903 h 841877"/>
              <a:gd name="connsiteX9" fmla="*/ 613762 w 1736070"/>
              <a:gd name="connsiteY9" fmla="*/ 794068 h 841877"/>
              <a:gd name="connsiteX10" fmla="*/ 616922 w 1736070"/>
              <a:gd name="connsiteY10" fmla="*/ 715564 h 8418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2832"/>
              <a:gd name="connsiteY0" fmla="*/ 713064 h 839377"/>
              <a:gd name="connsiteX1" fmla="*/ 1167511 w 1732832"/>
              <a:gd name="connsiteY1" fmla="*/ 711636 h 839377"/>
              <a:gd name="connsiteX2" fmla="*/ 1633658 w 1732832"/>
              <a:gd name="connsiteY2" fmla="*/ 620832 h 839377"/>
              <a:gd name="connsiteX3" fmla="*/ 1674387 w 1732832"/>
              <a:gd name="connsiteY3" fmla="*/ 142276 h 839377"/>
              <a:gd name="connsiteX4" fmla="*/ 721925 w 1732832"/>
              <a:gd name="connsiteY4" fmla="*/ 1516 h 839377"/>
              <a:gd name="connsiteX5" fmla="*/ 43741 w 1732832"/>
              <a:gd name="connsiteY5" fmla="*/ 106863 h 839377"/>
              <a:gd name="connsiteX6" fmla="*/ 110364 w 1732832"/>
              <a:gd name="connsiteY6" fmla="*/ 628502 h 839377"/>
              <a:gd name="connsiteX7" fmla="*/ 461403 w 1732832"/>
              <a:gd name="connsiteY7" fmla="*/ 708922 h 839377"/>
              <a:gd name="connsiteX8" fmla="*/ 634344 w 1732832"/>
              <a:gd name="connsiteY8" fmla="*/ 837403 h 839377"/>
              <a:gd name="connsiteX9" fmla="*/ 613762 w 1732832"/>
              <a:gd name="connsiteY9" fmla="*/ 791568 h 839377"/>
              <a:gd name="connsiteX10" fmla="*/ 616922 w 1732832"/>
              <a:gd name="connsiteY10" fmla="*/ 713064 h 839377"/>
              <a:gd name="connsiteX0" fmla="*/ 616922 w 1733140"/>
              <a:gd name="connsiteY0" fmla="*/ 713064 h 839377"/>
              <a:gd name="connsiteX1" fmla="*/ 1160523 w 1733140"/>
              <a:gd name="connsiteY1" fmla="*/ 724017 h 839377"/>
              <a:gd name="connsiteX2" fmla="*/ 1633658 w 1733140"/>
              <a:gd name="connsiteY2" fmla="*/ 620832 h 839377"/>
              <a:gd name="connsiteX3" fmla="*/ 1674387 w 1733140"/>
              <a:gd name="connsiteY3" fmla="*/ 142276 h 839377"/>
              <a:gd name="connsiteX4" fmla="*/ 721925 w 1733140"/>
              <a:gd name="connsiteY4" fmla="*/ 1516 h 839377"/>
              <a:gd name="connsiteX5" fmla="*/ 43741 w 1733140"/>
              <a:gd name="connsiteY5" fmla="*/ 106863 h 839377"/>
              <a:gd name="connsiteX6" fmla="*/ 110364 w 1733140"/>
              <a:gd name="connsiteY6" fmla="*/ 628502 h 839377"/>
              <a:gd name="connsiteX7" fmla="*/ 461403 w 1733140"/>
              <a:gd name="connsiteY7" fmla="*/ 708922 h 839377"/>
              <a:gd name="connsiteX8" fmla="*/ 634344 w 1733140"/>
              <a:gd name="connsiteY8" fmla="*/ 837403 h 839377"/>
              <a:gd name="connsiteX9" fmla="*/ 613762 w 1733140"/>
              <a:gd name="connsiteY9" fmla="*/ 791568 h 839377"/>
              <a:gd name="connsiteX10" fmla="*/ 616922 w 1733140"/>
              <a:gd name="connsiteY10" fmla="*/ 713064 h 839377"/>
              <a:gd name="connsiteX0" fmla="*/ 616922 w 1730438"/>
              <a:gd name="connsiteY0" fmla="*/ 713064 h 839377"/>
              <a:gd name="connsiteX1" fmla="*/ 1160523 w 1730438"/>
              <a:gd name="connsiteY1" fmla="*/ 724017 h 839377"/>
              <a:gd name="connsiteX2" fmla="*/ 1633658 w 1730438"/>
              <a:gd name="connsiteY2" fmla="*/ 620832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0438"/>
              <a:gd name="connsiteY0" fmla="*/ 713064 h 839377"/>
              <a:gd name="connsiteX1" fmla="*/ 1160523 w 1730438"/>
              <a:gd name="connsiteY1" fmla="*/ 724017 h 839377"/>
              <a:gd name="connsiteX2" fmla="*/ 1633658 w 1730438"/>
              <a:gd name="connsiteY2" fmla="*/ 600198 h 839377"/>
              <a:gd name="connsiteX3" fmla="*/ 1674387 w 1730438"/>
              <a:gd name="connsiteY3" fmla="*/ 142276 h 839377"/>
              <a:gd name="connsiteX4" fmla="*/ 721925 w 1730438"/>
              <a:gd name="connsiteY4" fmla="*/ 1516 h 839377"/>
              <a:gd name="connsiteX5" fmla="*/ 43741 w 1730438"/>
              <a:gd name="connsiteY5" fmla="*/ 106863 h 839377"/>
              <a:gd name="connsiteX6" fmla="*/ 110364 w 1730438"/>
              <a:gd name="connsiteY6" fmla="*/ 628502 h 839377"/>
              <a:gd name="connsiteX7" fmla="*/ 461403 w 1730438"/>
              <a:gd name="connsiteY7" fmla="*/ 708922 h 839377"/>
              <a:gd name="connsiteX8" fmla="*/ 634344 w 1730438"/>
              <a:gd name="connsiteY8" fmla="*/ 837403 h 839377"/>
              <a:gd name="connsiteX9" fmla="*/ 613762 w 1730438"/>
              <a:gd name="connsiteY9" fmla="*/ 791568 h 839377"/>
              <a:gd name="connsiteX10" fmla="*/ 616922 w 1730438"/>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3762 w 1732986"/>
              <a:gd name="connsiteY9" fmla="*/ 791568 h 839377"/>
              <a:gd name="connsiteX10" fmla="*/ 616922 w 1732986"/>
              <a:gd name="connsiteY10" fmla="*/ 713064 h 839377"/>
              <a:gd name="connsiteX0" fmla="*/ 616922 w 1732986"/>
              <a:gd name="connsiteY0" fmla="*/ 713064 h 839377"/>
              <a:gd name="connsiteX1" fmla="*/ 1164018 w 1732986"/>
              <a:gd name="connsiteY1" fmla="*/ 711636 h 839377"/>
              <a:gd name="connsiteX2" fmla="*/ 1633658 w 1732986"/>
              <a:gd name="connsiteY2" fmla="*/ 600198 h 839377"/>
              <a:gd name="connsiteX3" fmla="*/ 1674387 w 1732986"/>
              <a:gd name="connsiteY3" fmla="*/ 142276 h 839377"/>
              <a:gd name="connsiteX4" fmla="*/ 721925 w 1732986"/>
              <a:gd name="connsiteY4" fmla="*/ 1516 h 839377"/>
              <a:gd name="connsiteX5" fmla="*/ 43741 w 1732986"/>
              <a:gd name="connsiteY5" fmla="*/ 106863 h 839377"/>
              <a:gd name="connsiteX6" fmla="*/ 110364 w 1732986"/>
              <a:gd name="connsiteY6" fmla="*/ 628502 h 839377"/>
              <a:gd name="connsiteX7" fmla="*/ 461403 w 1732986"/>
              <a:gd name="connsiteY7" fmla="*/ 708922 h 839377"/>
              <a:gd name="connsiteX8" fmla="*/ 634344 w 1732986"/>
              <a:gd name="connsiteY8" fmla="*/ 837403 h 839377"/>
              <a:gd name="connsiteX9" fmla="*/ 616463 w 1732986"/>
              <a:gd name="connsiteY9" fmla="*/ 789973 h 839377"/>
              <a:gd name="connsiteX10" fmla="*/ 616922 w 1732986"/>
              <a:gd name="connsiteY10" fmla="*/ 713064 h 839377"/>
              <a:gd name="connsiteX0" fmla="*/ 616922 w 1732986"/>
              <a:gd name="connsiteY0" fmla="*/ 713064 h 837403"/>
              <a:gd name="connsiteX1" fmla="*/ 1164018 w 1732986"/>
              <a:gd name="connsiteY1" fmla="*/ 711636 h 837403"/>
              <a:gd name="connsiteX2" fmla="*/ 1633658 w 1732986"/>
              <a:gd name="connsiteY2" fmla="*/ 600198 h 837403"/>
              <a:gd name="connsiteX3" fmla="*/ 1674387 w 1732986"/>
              <a:gd name="connsiteY3" fmla="*/ 142276 h 837403"/>
              <a:gd name="connsiteX4" fmla="*/ 721925 w 1732986"/>
              <a:gd name="connsiteY4" fmla="*/ 1516 h 837403"/>
              <a:gd name="connsiteX5" fmla="*/ 43741 w 1732986"/>
              <a:gd name="connsiteY5" fmla="*/ 106863 h 837403"/>
              <a:gd name="connsiteX6" fmla="*/ 110364 w 1732986"/>
              <a:gd name="connsiteY6" fmla="*/ 628502 h 837403"/>
              <a:gd name="connsiteX7" fmla="*/ 461403 w 1732986"/>
              <a:gd name="connsiteY7" fmla="*/ 708922 h 837403"/>
              <a:gd name="connsiteX8" fmla="*/ 634344 w 1732986"/>
              <a:gd name="connsiteY8" fmla="*/ 837403 h 837403"/>
              <a:gd name="connsiteX9" fmla="*/ 616463 w 1732986"/>
              <a:gd name="connsiteY9" fmla="*/ 789973 h 837403"/>
              <a:gd name="connsiteX10" fmla="*/ 616922 w 1732986"/>
              <a:gd name="connsiteY10" fmla="*/ 713064 h 837403"/>
              <a:gd name="connsiteX0" fmla="*/ 616922 w 1730658"/>
              <a:gd name="connsiteY0" fmla="*/ 713064 h 837403"/>
              <a:gd name="connsiteX1" fmla="*/ 1164018 w 1730658"/>
              <a:gd name="connsiteY1" fmla="*/ 711636 h 837403"/>
              <a:gd name="connsiteX2" fmla="*/ 1626069 w 1730658"/>
              <a:gd name="connsiteY2" fmla="*/ 628754 h 837403"/>
              <a:gd name="connsiteX3" fmla="*/ 1674387 w 1730658"/>
              <a:gd name="connsiteY3" fmla="*/ 142276 h 837403"/>
              <a:gd name="connsiteX4" fmla="*/ 721925 w 1730658"/>
              <a:gd name="connsiteY4" fmla="*/ 1516 h 837403"/>
              <a:gd name="connsiteX5" fmla="*/ 43741 w 1730658"/>
              <a:gd name="connsiteY5" fmla="*/ 106863 h 837403"/>
              <a:gd name="connsiteX6" fmla="*/ 110364 w 1730658"/>
              <a:gd name="connsiteY6" fmla="*/ 628502 h 837403"/>
              <a:gd name="connsiteX7" fmla="*/ 461403 w 1730658"/>
              <a:gd name="connsiteY7" fmla="*/ 708922 h 837403"/>
              <a:gd name="connsiteX8" fmla="*/ 634344 w 1730658"/>
              <a:gd name="connsiteY8" fmla="*/ 837403 h 837403"/>
              <a:gd name="connsiteX9" fmla="*/ 616463 w 1730658"/>
              <a:gd name="connsiteY9" fmla="*/ 789973 h 837403"/>
              <a:gd name="connsiteX10" fmla="*/ 616922 w 1730658"/>
              <a:gd name="connsiteY10" fmla="*/ 713064 h 837403"/>
              <a:gd name="connsiteX0" fmla="*/ 616922 w 1722741"/>
              <a:gd name="connsiteY0" fmla="*/ 713064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6922 w 1722741"/>
              <a:gd name="connsiteY10" fmla="*/ 713064 h 837403"/>
              <a:gd name="connsiteX0" fmla="*/ 612139 w 1722741"/>
              <a:gd name="connsiteY0" fmla="*/ 734249 h 837403"/>
              <a:gd name="connsiteX1" fmla="*/ 1164018 w 1722741"/>
              <a:gd name="connsiteY1" fmla="*/ 711636 h 837403"/>
              <a:gd name="connsiteX2" fmla="*/ 1595711 w 1722741"/>
              <a:gd name="connsiteY2" fmla="*/ 628754 h 837403"/>
              <a:gd name="connsiteX3" fmla="*/ 1674387 w 1722741"/>
              <a:gd name="connsiteY3" fmla="*/ 142276 h 837403"/>
              <a:gd name="connsiteX4" fmla="*/ 721925 w 1722741"/>
              <a:gd name="connsiteY4" fmla="*/ 1516 h 837403"/>
              <a:gd name="connsiteX5" fmla="*/ 43741 w 1722741"/>
              <a:gd name="connsiteY5" fmla="*/ 106863 h 837403"/>
              <a:gd name="connsiteX6" fmla="*/ 110364 w 1722741"/>
              <a:gd name="connsiteY6" fmla="*/ 628502 h 837403"/>
              <a:gd name="connsiteX7" fmla="*/ 461403 w 1722741"/>
              <a:gd name="connsiteY7" fmla="*/ 708922 h 837403"/>
              <a:gd name="connsiteX8" fmla="*/ 634344 w 1722741"/>
              <a:gd name="connsiteY8" fmla="*/ 837403 h 837403"/>
              <a:gd name="connsiteX9" fmla="*/ 616463 w 1722741"/>
              <a:gd name="connsiteY9" fmla="*/ 789973 h 837403"/>
              <a:gd name="connsiteX10" fmla="*/ 612139 w 1722741"/>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39 w 1721794"/>
              <a:gd name="connsiteY0" fmla="*/ 734249 h 837403"/>
              <a:gd name="connsiteX1" fmla="*/ 1193010 w 1721794"/>
              <a:gd name="connsiteY1" fmla="*/ 734938 h 837403"/>
              <a:gd name="connsiteX2" fmla="*/ 1595711 w 1721794"/>
              <a:gd name="connsiteY2" fmla="*/ 628754 h 837403"/>
              <a:gd name="connsiteX3" fmla="*/ 1674387 w 1721794"/>
              <a:gd name="connsiteY3" fmla="*/ 142276 h 837403"/>
              <a:gd name="connsiteX4" fmla="*/ 721925 w 1721794"/>
              <a:gd name="connsiteY4" fmla="*/ 1516 h 837403"/>
              <a:gd name="connsiteX5" fmla="*/ 43741 w 1721794"/>
              <a:gd name="connsiteY5" fmla="*/ 106863 h 837403"/>
              <a:gd name="connsiteX6" fmla="*/ 110364 w 1721794"/>
              <a:gd name="connsiteY6" fmla="*/ 628502 h 837403"/>
              <a:gd name="connsiteX7" fmla="*/ 461403 w 1721794"/>
              <a:gd name="connsiteY7" fmla="*/ 708922 h 837403"/>
              <a:gd name="connsiteX8" fmla="*/ 634344 w 1721794"/>
              <a:gd name="connsiteY8" fmla="*/ 837403 h 837403"/>
              <a:gd name="connsiteX9" fmla="*/ 616463 w 1721794"/>
              <a:gd name="connsiteY9" fmla="*/ 789973 h 837403"/>
              <a:gd name="connsiteX10" fmla="*/ 612139 w 1721794"/>
              <a:gd name="connsiteY10" fmla="*/ 734249 h 837403"/>
              <a:gd name="connsiteX0" fmla="*/ 612199 w 1721854"/>
              <a:gd name="connsiteY0" fmla="*/ 750772 h 853926"/>
              <a:gd name="connsiteX1" fmla="*/ 1193070 w 1721854"/>
              <a:gd name="connsiteY1" fmla="*/ 751461 h 853926"/>
              <a:gd name="connsiteX2" fmla="*/ 1595771 w 1721854"/>
              <a:gd name="connsiteY2" fmla="*/ 645277 h 853926"/>
              <a:gd name="connsiteX3" fmla="*/ 1674447 w 1721854"/>
              <a:gd name="connsiteY3" fmla="*/ 158799 h 853926"/>
              <a:gd name="connsiteX4" fmla="*/ 722810 w 1721854"/>
              <a:gd name="connsiteY4" fmla="*/ 903 h 853926"/>
              <a:gd name="connsiteX5" fmla="*/ 43801 w 1721854"/>
              <a:gd name="connsiteY5" fmla="*/ 123386 h 853926"/>
              <a:gd name="connsiteX6" fmla="*/ 110424 w 1721854"/>
              <a:gd name="connsiteY6" fmla="*/ 645025 h 853926"/>
              <a:gd name="connsiteX7" fmla="*/ 461463 w 1721854"/>
              <a:gd name="connsiteY7" fmla="*/ 725445 h 853926"/>
              <a:gd name="connsiteX8" fmla="*/ 634404 w 1721854"/>
              <a:gd name="connsiteY8" fmla="*/ 853926 h 853926"/>
              <a:gd name="connsiteX9" fmla="*/ 616523 w 1721854"/>
              <a:gd name="connsiteY9" fmla="*/ 806496 h 853926"/>
              <a:gd name="connsiteX10" fmla="*/ 612199 w 1721854"/>
              <a:gd name="connsiteY10" fmla="*/ 750772 h 853926"/>
              <a:gd name="connsiteX0" fmla="*/ 608050 w 1717705"/>
              <a:gd name="connsiteY0" fmla="*/ 754226 h 857380"/>
              <a:gd name="connsiteX1" fmla="*/ 1188921 w 1717705"/>
              <a:gd name="connsiteY1" fmla="*/ 754915 h 857380"/>
              <a:gd name="connsiteX2" fmla="*/ 1591622 w 1717705"/>
              <a:gd name="connsiteY2" fmla="*/ 648731 h 857380"/>
              <a:gd name="connsiteX3" fmla="*/ 1670298 w 1717705"/>
              <a:gd name="connsiteY3" fmla="*/ 162253 h 857380"/>
              <a:gd name="connsiteX4" fmla="*/ 662369 w 1717705"/>
              <a:gd name="connsiteY4" fmla="*/ 828 h 857380"/>
              <a:gd name="connsiteX5" fmla="*/ 39652 w 1717705"/>
              <a:gd name="connsiteY5" fmla="*/ 126840 h 857380"/>
              <a:gd name="connsiteX6" fmla="*/ 106275 w 1717705"/>
              <a:gd name="connsiteY6" fmla="*/ 648479 h 857380"/>
              <a:gd name="connsiteX7" fmla="*/ 457314 w 1717705"/>
              <a:gd name="connsiteY7" fmla="*/ 728899 h 857380"/>
              <a:gd name="connsiteX8" fmla="*/ 630255 w 1717705"/>
              <a:gd name="connsiteY8" fmla="*/ 857380 h 857380"/>
              <a:gd name="connsiteX9" fmla="*/ 612374 w 1717705"/>
              <a:gd name="connsiteY9" fmla="*/ 809950 h 857380"/>
              <a:gd name="connsiteX10" fmla="*/ 608050 w 1717705"/>
              <a:gd name="connsiteY10" fmla="*/ 754226 h 857380"/>
              <a:gd name="connsiteX0" fmla="*/ 607236 w 1716891"/>
              <a:gd name="connsiteY0" fmla="*/ 759127 h 862281"/>
              <a:gd name="connsiteX1" fmla="*/ 1188107 w 1716891"/>
              <a:gd name="connsiteY1" fmla="*/ 759816 h 862281"/>
              <a:gd name="connsiteX2" fmla="*/ 1590808 w 1716891"/>
              <a:gd name="connsiteY2" fmla="*/ 653632 h 862281"/>
              <a:gd name="connsiteX3" fmla="*/ 1669484 w 1716891"/>
              <a:gd name="connsiteY3" fmla="*/ 167154 h 862281"/>
              <a:gd name="connsiteX4" fmla="*/ 650503 w 1716891"/>
              <a:gd name="connsiteY4" fmla="*/ 739 h 862281"/>
              <a:gd name="connsiteX5" fmla="*/ 38838 w 1716891"/>
              <a:gd name="connsiteY5" fmla="*/ 131741 h 862281"/>
              <a:gd name="connsiteX6" fmla="*/ 105461 w 1716891"/>
              <a:gd name="connsiteY6" fmla="*/ 653380 h 862281"/>
              <a:gd name="connsiteX7" fmla="*/ 456500 w 1716891"/>
              <a:gd name="connsiteY7" fmla="*/ 733800 h 862281"/>
              <a:gd name="connsiteX8" fmla="*/ 629441 w 1716891"/>
              <a:gd name="connsiteY8" fmla="*/ 862281 h 862281"/>
              <a:gd name="connsiteX9" fmla="*/ 611560 w 1716891"/>
              <a:gd name="connsiteY9" fmla="*/ 814851 h 862281"/>
              <a:gd name="connsiteX10" fmla="*/ 607236 w 1716891"/>
              <a:gd name="connsiteY10" fmla="*/ 759127 h 862281"/>
              <a:gd name="connsiteX0" fmla="*/ 607236 w 1719556"/>
              <a:gd name="connsiteY0" fmla="*/ 759127 h 862281"/>
              <a:gd name="connsiteX1" fmla="*/ 1188107 w 1719556"/>
              <a:gd name="connsiteY1" fmla="*/ 759816 h 862281"/>
              <a:gd name="connsiteX2" fmla="*/ 1602273 w 1719556"/>
              <a:gd name="connsiteY2" fmla="*/ 650054 h 862281"/>
              <a:gd name="connsiteX3" fmla="*/ 1669484 w 1719556"/>
              <a:gd name="connsiteY3" fmla="*/ 167154 h 862281"/>
              <a:gd name="connsiteX4" fmla="*/ 650503 w 1719556"/>
              <a:gd name="connsiteY4" fmla="*/ 739 h 862281"/>
              <a:gd name="connsiteX5" fmla="*/ 38838 w 1719556"/>
              <a:gd name="connsiteY5" fmla="*/ 131741 h 862281"/>
              <a:gd name="connsiteX6" fmla="*/ 105461 w 1719556"/>
              <a:gd name="connsiteY6" fmla="*/ 653380 h 862281"/>
              <a:gd name="connsiteX7" fmla="*/ 456500 w 1719556"/>
              <a:gd name="connsiteY7" fmla="*/ 733800 h 862281"/>
              <a:gd name="connsiteX8" fmla="*/ 629441 w 1719556"/>
              <a:gd name="connsiteY8" fmla="*/ 862281 h 862281"/>
              <a:gd name="connsiteX9" fmla="*/ 611560 w 1719556"/>
              <a:gd name="connsiteY9" fmla="*/ 814851 h 862281"/>
              <a:gd name="connsiteX10" fmla="*/ 607236 w 1719556"/>
              <a:gd name="connsiteY10" fmla="*/ 759127 h 862281"/>
              <a:gd name="connsiteX0" fmla="*/ 632575 w 1744895"/>
              <a:gd name="connsiteY0" fmla="*/ 758827 h 861981"/>
              <a:gd name="connsiteX1" fmla="*/ 1213446 w 1744895"/>
              <a:gd name="connsiteY1" fmla="*/ 759516 h 861981"/>
              <a:gd name="connsiteX2" fmla="*/ 1627612 w 1744895"/>
              <a:gd name="connsiteY2" fmla="*/ 649754 h 861981"/>
              <a:gd name="connsiteX3" fmla="*/ 1694823 w 1744895"/>
              <a:gd name="connsiteY3" fmla="*/ 166854 h 861981"/>
              <a:gd name="connsiteX4" fmla="*/ 675842 w 1744895"/>
              <a:gd name="connsiteY4" fmla="*/ 439 h 861981"/>
              <a:gd name="connsiteX5" fmla="*/ 33743 w 1744895"/>
              <a:gd name="connsiteY5" fmla="*/ 138126 h 861981"/>
              <a:gd name="connsiteX6" fmla="*/ 130800 w 1744895"/>
              <a:gd name="connsiteY6" fmla="*/ 653080 h 861981"/>
              <a:gd name="connsiteX7" fmla="*/ 481839 w 1744895"/>
              <a:gd name="connsiteY7" fmla="*/ 733500 h 861981"/>
              <a:gd name="connsiteX8" fmla="*/ 654780 w 1744895"/>
              <a:gd name="connsiteY8" fmla="*/ 861981 h 861981"/>
              <a:gd name="connsiteX9" fmla="*/ 636899 w 1744895"/>
              <a:gd name="connsiteY9" fmla="*/ 814551 h 861981"/>
              <a:gd name="connsiteX10" fmla="*/ 632575 w 1744895"/>
              <a:gd name="connsiteY10" fmla="*/ 758827 h 861981"/>
              <a:gd name="connsiteX0" fmla="*/ 632575 w 1744895"/>
              <a:gd name="connsiteY0" fmla="*/ 758471 h 861625"/>
              <a:gd name="connsiteX1" fmla="*/ 1213446 w 1744895"/>
              <a:gd name="connsiteY1" fmla="*/ 759160 h 861625"/>
              <a:gd name="connsiteX2" fmla="*/ 1627612 w 1744895"/>
              <a:gd name="connsiteY2" fmla="*/ 649398 h 861625"/>
              <a:gd name="connsiteX3" fmla="*/ 1694823 w 1744895"/>
              <a:gd name="connsiteY3" fmla="*/ 166498 h 861625"/>
              <a:gd name="connsiteX4" fmla="*/ 675842 w 1744895"/>
              <a:gd name="connsiteY4" fmla="*/ 83 h 861625"/>
              <a:gd name="connsiteX5" fmla="*/ 33743 w 1744895"/>
              <a:gd name="connsiteY5" fmla="*/ 137770 h 861625"/>
              <a:gd name="connsiteX6" fmla="*/ 130800 w 1744895"/>
              <a:gd name="connsiteY6" fmla="*/ 652724 h 861625"/>
              <a:gd name="connsiteX7" fmla="*/ 481839 w 1744895"/>
              <a:gd name="connsiteY7" fmla="*/ 733144 h 861625"/>
              <a:gd name="connsiteX8" fmla="*/ 654780 w 1744895"/>
              <a:gd name="connsiteY8" fmla="*/ 861625 h 861625"/>
              <a:gd name="connsiteX9" fmla="*/ 636899 w 1744895"/>
              <a:gd name="connsiteY9" fmla="*/ 814195 h 861625"/>
              <a:gd name="connsiteX10" fmla="*/ 632575 w 1744895"/>
              <a:gd name="connsiteY10" fmla="*/ 758471 h 86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895" h="861625">
                <a:moveTo>
                  <a:pt x="632575" y="758471"/>
                </a:moveTo>
                <a:cubicBezTo>
                  <a:pt x="777957" y="764736"/>
                  <a:pt x="1047607" y="777339"/>
                  <a:pt x="1213446" y="759160"/>
                </a:cubicBezTo>
                <a:cubicBezTo>
                  <a:pt x="1379286" y="740981"/>
                  <a:pt x="1547382" y="748175"/>
                  <a:pt x="1627612" y="649398"/>
                </a:cubicBezTo>
                <a:cubicBezTo>
                  <a:pt x="1707842" y="550621"/>
                  <a:pt x="1806456" y="397765"/>
                  <a:pt x="1694823" y="166498"/>
                </a:cubicBezTo>
                <a:cubicBezTo>
                  <a:pt x="1627519" y="31436"/>
                  <a:pt x="975412" y="1999"/>
                  <a:pt x="675842" y="83"/>
                </a:cubicBezTo>
                <a:cubicBezTo>
                  <a:pt x="376272" y="-1833"/>
                  <a:pt x="124583" y="28997"/>
                  <a:pt x="33743" y="137770"/>
                </a:cubicBezTo>
                <a:cubicBezTo>
                  <a:pt x="-57097" y="246544"/>
                  <a:pt x="56117" y="553495"/>
                  <a:pt x="130800" y="652724"/>
                </a:cubicBezTo>
                <a:cubicBezTo>
                  <a:pt x="205483" y="751953"/>
                  <a:pt x="435738" y="733144"/>
                  <a:pt x="481839" y="733144"/>
                </a:cubicBezTo>
                <a:cubicBezTo>
                  <a:pt x="537493" y="797776"/>
                  <a:pt x="593997" y="831638"/>
                  <a:pt x="654780" y="861625"/>
                </a:cubicBezTo>
                <a:cubicBezTo>
                  <a:pt x="644708" y="843702"/>
                  <a:pt x="641518" y="831628"/>
                  <a:pt x="636899" y="814195"/>
                </a:cubicBezTo>
                <a:cubicBezTo>
                  <a:pt x="627046" y="785048"/>
                  <a:pt x="632575" y="758471"/>
                  <a:pt x="632575" y="758471"/>
                </a:cubicBezTo>
                <a:close/>
              </a:path>
            </a:pathLst>
          </a:custGeom>
          <a:noFill/>
          <a:ln w="19050" cap="flat">
            <a:solidFill>
              <a:schemeClr val="tx1"/>
            </a:solidFill>
            <a:prstDash val="solid"/>
            <a:miter/>
          </a:ln>
        </p:spPr>
        <p:txBody>
          <a:bodyPr rtlCol="0" anchor="ctr"/>
          <a:lstStyle/>
          <a:p>
            <a:endParaRPr lang="en-US"/>
          </a:p>
        </p:txBody>
      </p:sp>
      <p:graphicFrame>
        <p:nvGraphicFramePr>
          <p:cNvPr id="39" name="Content Placeholder 2">
            <a:extLst>
              <a:ext uri="{FF2B5EF4-FFF2-40B4-BE49-F238E27FC236}">
                <a16:creationId xmlns:a16="http://schemas.microsoft.com/office/drawing/2014/main" id="{7CB2FF58-DF8F-DF0A-9E5C-2177B0B0432F}"/>
              </a:ext>
            </a:extLst>
          </p:cNvPr>
          <p:cNvGraphicFramePr>
            <a:graphicFrameLocks noGrp="1"/>
          </p:cNvGraphicFramePr>
          <p:nvPr>
            <p:ph idx="1"/>
            <p:extLst>
              <p:ext uri="{D42A27DB-BD31-4B8C-83A1-F6EECF244321}">
                <p14:modId xmlns:p14="http://schemas.microsoft.com/office/powerpoint/2010/main" val="2693251632"/>
              </p:ext>
            </p:extLst>
          </p:nvPr>
        </p:nvGraphicFramePr>
        <p:xfrm>
          <a:off x="781957" y="3308980"/>
          <a:ext cx="5600676" cy="300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White stairs with a blue arrow drawn in the middle pointing upwards">
            <a:extLst>
              <a:ext uri="{FF2B5EF4-FFF2-40B4-BE49-F238E27FC236}">
                <a16:creationId xmlns:a16="http://schemas.microsoft.com/office/drawing/2014/main" id="{0033EBFC-97A5-7845-0505-C3E05334C71B}"/>
              </a:ext>
            </a:extLst>
          </p:cNvPr>
          <p:cNvPicPr>
            <a:picLocks noChangeAspect="1"/>
          </p:cNvPicPr>
          <p:nvPr/>
        </p:nvPicPr>
        <p:blipFill rotWithShape="1">
          <a:blip r:embed="rId7"/>
          <a:srcRect t="25252" b="18498"/>
          <a:stretch/>
        </p:blipFill>
        <p:spPr>
          <a:xfrm>
            <a:off x="7162800" y="2116020"/>
            <a:ext cx="4435428" cy="2494928"/>
          </a:xfrm>
          <a:prstGeom prst="rect">
            <a:avLst/>
          </a:prstGeom>
        </p:spPr>
      </p:pic>
    </p:spTree>
    <p:extLst>
      <p:ext uri="{BB962C8B-B14F-4D97-AF65-F5344CB8AC3E}">
        <p14:creationId xmlns:p14="http://schemas.microsoft.com/office/powerpoint/2010/main" val="165432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733A00-04EA-4626-9D7E-3B1B14FEB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6780C9-61BF-4B89-9FCC-3392EB520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flipH="1" flipV="1">
            <a:off x="659785" y="2338864"/>
            <a:ext cx="4463643" cy="3956665"/>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1545 w 803235"/>
              <a:gd name="connsiteY5" fmla="*/ 630854 h 767075"/>
              <a:gd name="connsiteX6" fmla="*/ 0 w 803235"/>
              <a:gd name="connsiteY6" fmla="*/ 705247 h 76707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2028 w 803235"/>
              <a:gd name="connsiteY5" fmla="*/ 580731 h 767075"/>
              <a:gd name="connsiteX6" fmla="*/ 0 w 803235"/>
              <a:gd name="connsiteY6" fmla="*/ 705247 h 76707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2028 w 803235"/>
              <a:gd name="connsiteY5" fmla="*/ 580731 h 767075"/>
              <a:gd name="connsiteX6" fmla="*/ 0 w 803235"/>
              <a:gd name="connsiteY6" fmla="*/ 705247 h 767075"/>
              <a:gd name="connsiteX0" fmla="*/ 0 w 798560"/>
              <a:gd name="connsiteY0" fmla="*/ 705247 h 765991"/>
              <a:gd name="connsiteX1" fmla="*/ 415157 w 798560"/>
              <a:gd name="connsiteY1" fmla="*/ 756657 h 765991"/>
              <a:gd name="connsiteX2" fmla="*/ 787849 w 798560"/>
              <a:gd name="connsiteY2" fmla="*/ 492088 h 765991"/>
              <a:gd name="connsiteX3" fmla="*/ 563231 w 798560"/>
              <a:gd name="connsiteY3" fmla="*/ 3537 h 765991"/>
              <a:gd name="connsiteX4" fmla="*/ 34212 w 798560"/>
              <a:gd name="connsiteY4" fmla="*/ 319863 h 765991"/>
              <a:gd name="connsiteX5" fmla="*/ 32028 w 798560"/>
              <a:gd name="connsiteY5" fmla="*/ 580731 h 765991"/>
              <a:gd name="connsiteX6" fmla="*/ 0 w 798560"/>
              <a:gd name="connsiteY6" fmla="*/ 705247 h 765991"/>
              <a:gd name="connsiteX0" fmla="*/ 0 w 795836"/>
              <a:gd name="connsiteY0" fmla="*/ 705247 h 754100"/>
              <a:gd name="connsiteX1" fmla="*/ 454508 w 795836"/>
              <a:gd name="connsiteY1" fmla="*/ 743385 h 754100"/>
              <a:gd name="connsiteX2" fmla="*/ 787849 w 795836"/>
              <a:gd name="connsiteY2" fmla="*/ 492088 h 754100"/>
              <a:gd name="connsiteX3" fmla="*/ 563231 w 795836"/>
              <a:gd name="connsiteY3" fmla="*/ 3537 h 754100"/>
              <a:gd name="connsiteX4" fmla="*/ 34212 w 795836"/>
              <a:gd name="connsiteY4" fmla="*/ 319863 h 754100"/>
              <a:gd name="connsiteX5" fmla="*/ 32028 w 795836"/>
              <a:gd name="connsiteY5" fmla="*/ 580731 h 754100"/>
              <a:gd name="connsiteX6" fmla="*/ 0 w 795836"/>
              <a:gd name="connsiteY6" fmla="*/ 705247 h 754100"/>
              <a:gd name="connsiteX0" fmla="*/ 0 w 795836"/>
              <a:gd name="connsiteY0" fmla="*/ 705247 h 752157"/>
              <a:gd name="connsiteX1" fmla="*/ 454508 w 795836"/>
              <a:gd name="connsiteY1" fmla="*/ 743385 h 752157"/>
              <a:gd name="connsiteX2" fmla="*/ 787849 w 795836"/>
              <a:gd name="connsiteY2" fmla="*/ 492088 h 752157"/>
              <a:gd name="connsiteX3" fmla="*/ 563231 w 795836"/>
              <a:gd name="connsiteY3" fmla="*/ 3537 h 752157"/>
              <a:gd name="connsiteX4" fmla="*/ 34212 w 795836"/>
              <a:gd name="connsiteY4" fmla="*/ 319863 h 752157"/>
              <a:gd name="connsiteX5" fmla="*/ 32028 w 795836"/>
              <a:gd name="connsiteY5" fmla="*/ 580731 h 752157"/>
              <a:gd name="connsiteX6" fmla="*/ 0 w 795836"/>
              <a:gd name="connsiteY6" fmla="*/ 705247 h 752157"/>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2342"/>
              <a:gd name="connsiteY0" fmla="*/ 705247 h 781632"/>
              <a:gd name="connsiteX1" fmla="*/ 236571 w 792342"/>
              <a:gd name="connsiteY1" fmla="*/ 717015 h 781632"/>
              <a:gd name="connsiteX2" fmla="*/ 506127 w 792342"/>
              <a:gd name="connsiteY2" fmla="*/ 772235 h 781632"/>
              <a:gd name="connsiteX3" fmla="*/ 787849 w 792342"/>
              <a:gd name="connsiteY3" fmla="*/ 492088 h 781632"/>
              <a:gd name="connsiteX4" fmla="*/ 563231 w 792342"/>
              <a:gd name="connsiteY4" fmla="*/ 3537 h 781632"/>
              <a:gd name="connsiteX5" fmla="*/ 34212 w 792342"/>
              <a:gd name="connsiteY5" fmla="*/ 319863 h 781632"/>
              <a:gd name="connsiteX6" fmla="*/ 32028 w 792342"/>
              <a:gd name="connsiteY6" fmla="*/ 580731 h 781632"/>
              <a:gd name="connsiteX7" fmla="*/ 0 w 792342"/>
              <a:gd name="connsiteY7" fmla="*/ 705247 h 781632"/>
              <a:gd name="connsiteX0" fmla="*/ 0 w 792342"/>
              <a:gd name="connsiteY0" fmla="*/ 705247 h 775707"/>
              <a:gd name="connsiteX1" fmla="*/ 236571 w 792342"/>
              <a:gd name="connsiteY1" fmla="*/ 717015 h 775707"/>
              <a:gd name="connsiteX2" fmla="*/ 506127 w 792342"/>
              <a:gd name="connsiteY2" fmla="*/ 772235 h 775707"/>
              <a:gd name="connsiteX3" fmla="*/ 787849 w 792342"/>
              <a:gd name="connsiteY3" fmla="*/ 492088 h 775707"/>
              <a:gd name="connsiteX4" fmla="*/ 563231 w 792342"/>
              <a:gd name="connsiteY4" fmla="*/ 3537 h 775707"/>
              <a:gd name="connsiteX5" fmla="*/ 34212 w 792342"/>
              <a:gd name="connsiteY5" fmla="*/ 319863 h 775707"/>
              <a:gd name="connsiteX6" fmla="*/ 32028 w 792342"/>
              <a:gd name="connsiteY6" fmla="*/ 580731 h 775707"/>
              <a:gd name="connsiteX7" fmla="*/ 0 w 792342"/>
              <a:gd name="connsiteY7" fmla="*/ 705247 h 775707"/>
              <a:gd name="connsiteX0" fmla="*/ 0 w 790917"/>
              <a:gd name="connsiteY0" fmla="*/ 705247 h 789042"/>
              <a:gd name="connsiteX1" fmla="*/ 236571 w 790917"/>
              <a:gd name="connsiteY1" fmla="*/ 717015 h 789042"/>
              <a:gd name="connsiteX2" fmla="*/ 527821 w 790917"/>
              <a:gd name="connsiteY2" fmla="*/ 786071 h 789042"/>
              <a:gd name="connsiteX3" fmla="*/ 787849 w 790917"/>
              <a:gd name="connsiteY3" fmla="*/ 492088 h 789042"/>
              <a:gd name="connsiteX4" fmla="*/ 563231 w 790917"/>
              <a:gd name="connsiteY4" fmla="*/ 3537 h 789042"/>
              <a:gd name="connsiteX5" fmla="*/ 34212 w 790917"/>
              <a:gd name="connsiteY5" fmla="*/ 319863 h 789042"/>
              <a:gd name="connsiteX6" fmla="*/ 32028 w 790917"/>
              <a:gd name="connsiteY6" fmla="*/ 580731 h 789042"/>
              <a:gd name="connsiteX7" fmla="*/ 0 w 790917"/>
              <a:gd name="connsiteY7" fmla="*/ 705247 h 789042"/>
              <a:gd name="connsiteX0" fmla="*/ 0 w 790917"/>
              <a:gd name="connsiteY0" fmla="*/ 705247 h 794443"/>
              <a:gd name="connsiteX1" fmla="*/ 236571 w 790917"/>
              <a:gd name="connsiteY1" fmla="*/ 717015 h 794443"/>
              <a:gd name="connsiteX2" fmla="*/ 527821 w 790917"/>
              <a:gd name="connsiteY2" fmla="*/ 786071 h 794443"/>
              <a:gd name="connsiteX3" fmla="*/ 787849 w 790917"/>
              <a:gd name="connsiteY3" fmla="*/ 492088 h 794443"/>
              <a:gd name="connsiteX4" fmla="*/ 563231 w 790917"/>
              <a:gd name="connsiteY4" fmla="*/ 3537 h 794443"/>
              <a:gd name="connsiteX5" fmla="*/ 34212 w 790917"/>
              <a:gd name="connsiteY5" fmla="*/ 319863 h 794443"/>
              <a:gd name="connsiteX6" fmla="*/ 32028 w 790917"/>
              <a:gd name="connsiteY6" fmla="*/ 580731 h 794443"/>
              <a:gd name="connsiteX7" fmla="*/ 0 w 790917"/>
              <a:gd name="connsiteY7" fmla="*/ 705247 h 794443"/>
              <a:gd name="connsiteX0" fmla="*/ 0 w 790917"/>
              <a:gd name="connsiteY0" fmla="*/ 705247 h 798821"/>
              <a:gd name="connsiteX1" fmla="*/ 236571 w 790917"/>
              <a:gd name="connsiteY1" fmla="*/ 717015 h 798821"/>
              <a:gd name="connsiteX2" fmla="*/ 527821 w 790917"/>
              <a:gd name="connsiteY2" fmla="*/ 786071 h 798821"/>
              <a:gd name="connsiteX3" fmla="*/ 787849 w 790917"/>
              <a:gd name="connsiteY3" fmla="*/ 492088 h 798821"/>
              <a:gd name="connsiteX4" fmla="*/ 563231 w 790917"/>
              <a:gd name="connsiteY4" fmla="*/ 3537 h 798821"/>
              <a:gd name="connsiteX5" fmla="*/ 34212 w 790917"/>
              <a:gd name="connsiteY5" fmla="*/ 319863 h 798821"/>
              <a:gd name="connsiteX6" fmla="*/ 32028 w 790917"/>
              <a:gd name="connsiteY6" fmla="*/ 580731 h 798821"/>
              <a:gd name="connsiteX7" fmla="*/ 0 w 790917"/>
              <a:gd name="connsiteY7" fmla="*/ 705247 h 798821"/>
              <a:gd name="connsiteX0" fmla="*/ 0 w 790917"/>
              <a:gd name="connsiteY0" fmla="*/ 705247 h 798821"/>
              <a:gd name="connsiteX1" fmla="*/ 236571 w 790917"/>
              <a:gd name="connsiteY1" fmla="*/ 717015 h 798821"/>
              <a:gd name="connsiteX2" fmla="*/ 527821 w 790917"/>
              <a:gd name="connsiteY2" fmla="*/ 786071 h 798821"/>
              <a:gd name="connsiteX3" fmla="*/ 787849 w 790917"/>
              <a:gd name="connsiteY3" fmla="*/ 492088 h 798821"/>
              <a:gd name="connsiteX4" fmla="*/ 563231 w 790917"/>
              <a:gd name="connsiteY4" fmla="*/ 3537 h 798821"/>
              <a:gd name="connsiteX5" fmla="*/ 34212 w 790917"/>
              <a:gd name="connsiteY5" fmla="*/ 319863 h 798821"/>
              <a:gd name="connsiteX6" fmla="*/ 32028 w 790917"/>
              <a:gd name="connsiteY6" fmla="*/ 580731 h 798821"/>
              <a:gd name="connsiteX7" fmla="*/ 0 w 790917"/>
              <a:gd name="connsiteY7" fmla="*/ 705247 h 798821"/>
              <a:gd name="connsiteX0" fmla="*/ 0 w 790917"/>
              <a:gd name="connsiteY0" fmla="*/ 705247 h 798177"/>
              <a:gd name="connsiteX1" fmla="*/ 207866 w 790917"/>
              <a:gd name="connsiteY1" fmla="*/ 713884 h 798177"/>
              <a:gd name="connsiteX2" fmla="*/ 527821 w 790917"/>
              <a:gd name="connsiteY2" fmla="*/ 786071 h 798177"/>
              <a:gd name="connsiteX3" fmla="*/ 787849 w 790917"/>
              <a:gd name="connsiteY3" fmla="*/ 492088 h 798177"/>
              <a:gd name="connsiteX4" fmla="*/ 563231 w 790917"/>
              <a:gd name="connsiteY4" fmla="*/ 3537 h 798177"/>
              <a:gd name="connsiteX5" fmla="*/ 34212 w 790917"/>
              <a:gd name="connsiteY5" fmla="*/ 319863 h 798177"/>
              <a:gd name="connsiteX6" fmla="*/ 32028 w 790917"/>
              <a:gd name="connsiteY6" fmla="*/ 580731 h 798177"/>
              <a:gd name="connsiteX7" fmla="*/ 0 w 790917"/>
              <a:gd name="connsiteY7" fmla="*/ 705247 h 798177"/>
              <a:gd name="connsiteX0" fmla="*/ 0 w 790917"/>
              <a:gd name="connsiteY0" fmla="*/ 705247 h 798148"/>
              <a:gd name="connsiteX1" fmla="*/ 169331 w 790917"/>
              <a:gd name="connsiteY1" fmla="*/ 713737 h 798148"/>
              <a:gd name="connsiteX2" fmla="*/ 527821 w 790917"/>
              <a:gd name="connsiteY2" fmla="*/ 786071 h 798148"/>
              <a:gd name="connsiteX3" fmla="*/ 787849 w 790917"/>
              <a:gd name="connsiteY3" fmla="*/ 492088 h 798148"/>
              <a:gd name="connsiteX4" fmla="*/ 563231 w 790917"/>
              <a:gd name="connsiteY4" fmla="*/ 3537 h 798148"/>
              <a:gd name="connsiteX5" fmla="*/ 34212 w 790917"/>
              <a:gd name="connsiteY5" fmla="*/ 319863 h 798148"/>
              <a:gd name="connsiteX6" fmla="*/ 32028 w 790917"/>
              <a:gd name="connsiteY6" fmla="*/ 580731 h 798148"/>
              <a:gd name="connsiteX7" fmla="*/ 0 w 790917"/>
              <a:gd name="connsiteY7" fmla="*/ 705247 h 798148"/>
              <a:gd name="connsiteX0" fmla="*/ 0 w 790917"/>
              <a:gd name="connsiteY0" fmla="*/ 705247 h 795808"/>
              <a:gd name="connsiteX1" fmla="*/ 169331 w 790917"/>
              <a:gd name="connsiteY1" fmla="*/ 713737 h 795808"/>
              <a:gd name="connsiteX2" fmla="*/ 527821 w 790917"/>
              <a:gd name="connsiteY2" fmla="*/ 786071 h 795808"/>
              <a:gd name="connsiteX3" fmla="*/ 787849 w 790917"/>
              <a:gd name="connsiteY3" fmla="*/ 492088 h 795808"/>
              <a:gd name="connsiteX4" fmla="*/ 563231 w 790917"/>
              <a:gd name="connsiteY4" fmla="*/ 3537 h 795808"/>
              <a:gd name="connsiteX5" fmla="*/ 34212 w 790917"/>
              <a:gd name="connsiteY5" fmla="*/ 319863 h 795808"/>
              <a:gd name="connsiteX6" fmla="*/ 32028 w 790917"/>
              <a:gd name="connsiteY6" fmla="*/ 580731 h 795808"/>
              <a:gd name="connsiteX7" fmla="*/ 0 w 790917"/>
              <a:gd name="connsiteY7" fmla="*/ 705247 h 795808"/>
              <a:gd name="connsiteX0" fmla="*/ 0 w 790917"/>
              <a:gd name="connsiteY0" fmla="*/ 705247 h 795808"/>
              <a:gd name="connsiteX1" fmla="*/ 169331 w 790917"/>
              <a:gd name="connsiteY1" fmla="*/ 713737 h 795808"/>
              <a:gd name="connsiteX2" fmla="*/ 527821 w 790917"/>
              <a:gd name="connsiteY2" fmla="*/ 786071 h 795808"/>
              <a:gd name="connsiteX3" fmla="*/ 787849 w 790917"/>
              <a:gd name="connsiteY3" fmla="*/ 492088 h 795808"/>
              <a:gd name="connsiteX4" fmla="*/ 563231 w 790917"/>
              <a:gd name="connsiteY4" fmla="*/ 3537 h 795808"/>
              <a:gd name="connsiteX5" fmla="*/ 34212 w 790917"/>
              <a:gd name="connsiteY5" fmla="*/ 319863 h 795808"/>
              <a:gd name="connsiteX6" fmla="*/ 24096 w 790917"/>
              <a:gd name="connsiteY6" fmla="*/ 503495 h 795808"/>
              <a:gd name="connsiteX7" fmla="*/ 0 w 790917"/>
              <a:gd name="connsiteY7" fmla="*/ 70524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9307"/>
              <a:gd name="connsiteX1" fmla="*/ 188692 w 805655"/>
              <a:gd name="connsiteY1" fmla="*/ 719277 h 799307"/>
              <a:gd name="connsiteX2" fmla="*/ 542559 w 805655"/>
              <a:gd name="connsiteY2" fmla="*/ 786071 h 799307"/>
              <a:gd name="connsiteX3" fmla="*/ 802587 w 805655"/>
              <a:gd name="connsiteY3" fmla="*/ 492088 h 799307"/>
              <a:gd name="connsiteX4" fmla="*/ 577969 w 805655"/>
              <a:gd name="connsiteY4" fmla="*/ 3537 h 799307"/>
              <a:gd name="connsiteX5" fmla="*/ 48950 w 805655"/>
              <a:gd name="connsiteY5" fmla="*/ 319863 h 799307"/>
              <a:gd name="connsiteX6" fmla="*/ 38834 w 805655"/>
              <a:gd name="connsiteY6" fmla="*/ 503495 h 799307"/>
              <a:gd name="connsiteX7" fmla="*/ 0 w 805655"/>
              <a:gd name="connsiteY7" fmla="*/ 640697 h 799307"/>
              <a:gd name="connsiteX0" fmla="*/ 0 w 805266"/>
              <a:gd name="connsiteY0" fmla="*/ 640697 h 798795"/>
              <a:gd name="connsiteX1" fmla="*/ 188692 w 805266"/>
              <a:gd name="connsiteY1" fmla="*/ 719277 h 798795"/>
              <a:gd name="connsiteX2" fmla="*/ 548579 w 805266"/>
              <a:gd name="connsiteY2" fmla="*/ 785469 h 798795"/>
              <a:gd name="connsiteX3" fmla="*/ 802587 w 805266"/>
              <a:gd name="connsiteY3" fmla="*/ 492088 h 798795"/>
              <a:gd name="connsiteX4" fmla="*/ 577969 w 805266"/>
              <a:gd name="connsiteY4" fmla="*/ 3537 h 798795"/>
              <a:gd name="connsiteX5" fmla="*/ 48950 w 805266"/>
              <a:gd name="connsiteY5" fmla="*/ 319863 h 798795"/>
              <a:gd name="connsiteX6" fmla="*/ 38834 w 805266"/>
              <a:gd name="connsiteY6" fmla="*/ 503495 h 798795"/>
              <a:gd name="connsiteX7" fmla="*/ 0 w 805266"/>
              <a:gd name="connsiteY7" fmla="*/ 640697 h 798795"/>
              <a:gd name="connsiteX0" fmla="*/ 0 w 805266"/>
              <a:gd name="connsiteY0" fmla="*/ 640697 h 794314"/>
              <a:gd name="connsiteX1" fmla="*/ 188692 w 805266"/>
              <a:gd name="connsiteY1" fmla="*/ 719277 h 794314"/>
              <a:gd name="connsiteX2" fmla="*/ 548579 w 805266"/>
              <a:gd name="connsiteY2" fmla="*/ 785469 h 794314"/>
              <a:gd name="connsiteX3" fmla="*/ 802587 w 805266"/>
              <a:gd name="connsiteY3" fmla="*/ 492088 h 794314"/>
              <a:gd name="connsiteX4" fmla="*/ 577969 w 805266"/>
              <a:gd name="connsiteY4" fmla="*/ 3537 h 794314"/>
              <a:gd name="connsiteX5" fmla="*/ 48950 w 805266"/>
              <a:gd name="connsiteY5" fmla="*/ 319863 h 794314"/>
              <a:gd name="connsiteX6" fmla="*/ 38834 w 805266"/>
              <a:gd name="connsiteY6" fmla="*/ 503495 h 794314"/>
              <a:gd name="connsiteX7" fmla="*/ 0 w 805266"/>
              <a:gd name="connsiteY7" fmla="*/ 640697 h 794314"/>
              <a:gd name="connsiteX0" fmla="*/ 0 w 803842"/>
              <a:gd name="connsiteY0" fmla="*/ 654560 h 794314"/>
              <a:gd name="connsiteX1" fmla="*/ 187268 w 803842"/>
              <a:gd name="connsiteY1" fmla="*/ 719277 h 794314"/>
              <a:gd name="connsiteX2" fmla="*/ 547155 w 803842"/>
              <a:gd name="connsiteY2" fmla="*/ 785469 h 794314"/>
              <a:gd name="connsiteX3" fmla="*/ 801163 w 803842"/>
              <a:gd name="connsiteY3" fmla="*/ 492088 h 794314"/>
              <a:gd name="connsiteX4" fmla="*/ 576545 w 803842"/>
              <a:gd name="connsiteY4" fmla="*/ 3537 h 794314"/>
              <a:gd name="connsiteX5" fmla="*/ 47526 w 803842"/>
              <a:gd name="connsiteY5" fmla="*/ 319863 h 794314"/>
              <a:gd name="connsiteX6" fmla="*/ 37410 w 803842"/>
              <a:gd name="connsiteY6" fmla="*/ 503495 h 794314"/>
              <a:gd name="connsiteX7" fmla="*/ 0 w 803842"/>
              <a:gd name="connsiteY7" fmla="*/ 654560 h 79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842" h="794314">
                <a:moveTo>
                  <a:pt x="0" y="654560"/>
                </a:moveTo>
                <a:cubicBezTo>
                  <a:pt x="99481" y="649393"/>
                  <a:pt x="145401" y="687525"/>
                  <a:pt x="187268" y="719277"/>
                </a:cubicBezTo>
                <a:cubicBezTo>
                  <a:pt x="259873" y="773965"/>
                  <a:pt x="441456" y="812487"/>
                  <a:pt x="547155" y="785469"/>
                </a:cubicBezTo>
                <a:cubicBezTo>
                  <a:pt x="711883" y="743363"/>
                  <a:pt x="796265" y="622410"/>
                  <a:pt x="801163" y="492088"/>
                </a:cubicBezTo>
                <a:cubicBezTo>
                  <a:pt x="806061" y="361766"/>
                  <a:pt x="828195" y="49162"/>
                  <a:pt x="576545" y="3537"/>
                </a:cubicBezTo>
                <a:cubicBezTo>
                  <a:pt x="480818" y="-3606"/>
                  <a:pt x="82102" y="-31038"/>
                  <a:pt x="47526" y="319863"/>
                </a:cubicBezTo>
                <a:cubicBezTo>
                  <a:pt x="31620" y="428829"/>
                  <a:pt x="37410" y="440154"/>
                  <a:pt x="37410" y="503495"/>
                </a:cubicBezTo>
                <a:cubicBezTo>
                  <a:pt x="49082" y="594481"/>
                  <a:pt x="0" y="654560"/>
                  <a:pt x="0" y="654560"/>
                </a:cubicBezTo>
                <a:close/>
              </a:path>
            </a:pathLst>
          </a:custGeom>
          <a:solidFill>
            <a:schemeClr val="bg1"/>
          </a:solidFill>
          <a:ln w="19050"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3C1F71BA-0B15-478B-9EC1-484E4584F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47219" flipH="1" flipV="1">
            <a:off x="655936" y="2270928"/>
            <a:ext cx="4463643" cy="3956665"/>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1545 w 803235"/>
              <a:gd name="connsiteY5" fmla="*/ 630854 h 767075"/>
              <a:gd name="connsiteX6" fmla="*/ 0 w 803235"/>
              <a:gd name="connsiteY6" fmla="*/ 705247 h 76707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2028 w 803235"/>
              <a:gd name="connsiteY5" fmla="*/ 580731 h 767075"/>
              <a:gd name="connsiteX6" fmla="*/ 0 w 803235"/>
              <a:gd name="connsiteY6" fmla="*/ 705247 h 767075"/>
              <a:gd name="connsiteX0" fmla="*/ 0 w 803235"/>
              <a:gd name="connsiteY0" fmla="*/ 705247 h 767075"/>
              <a:gd name="connsiteX1" fmla="*/ 348690 w 803235"/>
              <a:gd name="connsiteY1" fmla="*/ 757848 h 767075"/>
              <a:gd name="connsiteX2" fmla="*/ 787849 w 803235"/>
              <a:gd name="connsiteY2" fmla="*/ 492088 h 767075"/>
              <a:gd name="connsiteX3" fmla="*/ 563231 w 803235"/>
              <a:gd name="connsiteY3" fmla="*/ 3537 h 767075"/>
              <a:gd name="connsiteX4" fmla="*/ 34212 w 803235"/>
              <a:gd name="connsiteY4" fmla="*/ 319863 h 767075"/>
              <a:gd name="connsiteX5" fmla="*/ 32028 w 803235"/>
              <a:gd name="connsiteY5" fmla="*/ 580731 h 767075"/>
              <a:gd name="connsiteX6" fmla="*/ 0 w 803235"/>
              <a:gd name="connsiteY6" fmla="*/ 705247 h 767075"/>
              <a:gd name="connsiteX0" fmla="*/ 0 w 798560"/>
              <a:gd name="connsiteY0" fmla="*/ 705247 h 765991"/>
              <a:gd name="connsiteX1" fmla="*/ 415157 w 798560"/>
              <a:gd name="connsiteY1" fmla="*/ 756657 h 765991"/>
              <a:gd name="connsiteX2" fmla="*/ 787849 w 798560"/>
              <a:gd name="connsiteY2" fmla="*/ 492088 h 765991"/>
              <a:gd name="connsiteX3" fmla="*/ 563231 w 798560"/>
              <a:gd name="connsiteY3" fmla="*/ 3537 h 765991"/>
              <a:gd name="connsiteX4" fmla="*/ 34212 w 798560"/>
              <a:gd name="connsiteY4" fmla="*/ 319863 h 765991"/>
              <a:gd name="connsiteX5" fmla="*/ 32028 w 798560"/>
              <a:gd name="connsiteY5" fmla="*/ 580731 h 765991"/>
              <a:gd name="connsiteX6" fmla="*/ 0 w 798560"/>
              <a:gd name="connsiteY6" fmla="*/ 705247 h 765991"/>
              <a:gd name="connsiteX0" fmla="*/ 0 w 795836"/>
              <a:gd name="connsiteY0" fmla="*/ 705247 h 754100"/>
              <a:gd name="connsiteX1" fmla="*/ 454508 w 795836"/>
              <a:gd name="connsiteY1" fmla="*/ 743385 h 754100"/>
              <a:gd name="connsiteX2" fmla="*/ 787849 w 795836"/>
              <a:gd name="connsiteY2" fmla="*/ 492088 h 754100"/>
              <a:gd name="connsiteX3" fmla="*/ 563231 w 795836"/>
              <a:gd name="connsiteY3" fmla="*/ 3537 h 754100"/>
              <a:gd name="connsiteX4" fmla="*/ 34212 w 795836"/>
              <a:gd name="connsiteY4" fmla="*/ 319863 h 754100"/>
              <a:gd name="connsiteX5" fmla="*/ 32028 w 795836"/>
              <a:gd name="connsiteY5" fmla="*/ 580731 h 754100"/>
              <a:gd name="connsiteX6" fmla="*/ 0 w 795836"/>
              <a:gd name="connsiteY6" fmla="*/ 705247 h 754100"/>
              <a:gd name="connsiteX0" fmla="*/ 0 w 795836"/>
              <a:gd name="connsiteY0" fmla="*/ 705247 h 752157"/>
              <a:gd name="connsiteX1" fmla="*/ 454508 w 795836"/>
              <a:gd name="connsiteY1" fmla="*/ 743385 h 752157"/>
              <a:gd name="connsiteX2" fmla="*/ 787849 w 795836"/>
              <a:gd name="connsiteY2" fmla="*/ 492088 h 752157"/>
              <a:gd name="connsiteX3" fmla="*/ 563231 w 795836"/>
              <a:gd name="connsiteY3" fmla="*/ 3537 h 752157"/>
              <a:gd name="connsiteX4" fmla="*/ 34212 w 795836"/>
              <a:gd name="connsiteY4" fmla="*/ 319863 h 752157"/>
              <a:gd name="connsiteX5" fmla="*/ 32028 w 795836"/>
              <a:gd name="connsiteY5" fmla="*/ 580731 h 752157"/>
              <a:gd name="connsiteX6" fmla="*/ 0 w 795836"/>
              <a:gd name="connsiteY6" fmla="*/ 705247 h 752157"/>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5836"/>
              <a:gd name="connsiteY0" fmla="*/ 705247 h 755983"/>
              <a:gd name="connsiteX1" fmla="*/ 236571 w 795836"/>
              <a:gd name="connsiteY1" fmla="*/ 717015 h 755983"/>
              <a:gd name="connsiteX2" fmla="*/ 454508 w 795836"/>
              <a:gd name="connsiteY2" fmla="*/ 743385 h 755983"/>
              <a:gd name="connsiteX3" fmla="*/ 787849 w 795836"/>
              <a:gd name="connsiteY3" fmla="*/ 492088 h 755983"/>
              <a:gd name="connsiteX4" fmla="*/ 563231 w 795836"/>
              <a:gd name="connsiteY4" fmla="*/ 3537 h 755983"/>
              <a:gd name="connsiteX5" fmla="*/ 34212 w 795836"/>
              <a:gd name="connsiteY5" fmla="*/ 319863 h 755983"/>
              <a:gd name="connsiteX6" fmla="*/ 32028 w 795836"/>
              <a:gd name="connsiteY6" fmla="*/ 580731 h 755983"/>
              <a:gd name="connsiteX7" fmla="*/ 0 w 795836"/>
              <a:gd name="connsiteY7" fmla="*/ 705247 h 755983"/>
              <a:gd name="connsiteX0" fmla="*/ 0 w 792342"/>
              <a:gd name="connsiteY0" fmla="*/ 705247 h 781632"/>
              <a:gd name="connsiteX1" fmla="*/ 236571 w 792342"/>
              <a:gd name="connsiteY1" fmla="*/ 717015 h 781632"/>
              <a:gd name="connsiteX2" fmla="*/ 506127 w 792342"/>
              <a:gd name="connsiteY2" fmla="*/ 772235 h 781632"/>
              <a:gd name="connsiteX3" fmla="*/ 787849 w 792342"/>
              <a:gd name="connsiteY3" fmla="*/ 492088 h 781632"/>
              <a:gd name="connsiteX4" fmla="*/ 563231 w 792342"/>
              <a:gd name="connsiteY4" fmla="*/ 3537 h 781632"/>
              <a:gd name="connsiteX5" fmla="*/ 34212 w 792342"/>
              <a:gd name="connsiteY5" fmla="*/ 319863 h 781632"/>
              <a:gd name="connsiteX6" fmla="*/ 32028 w 792342"/>
              <a:gd name="connsiteY6" fmla="*/ 580731 h 781632"/>
              <a:gd name="connsiteX7" fmla="*/ 0 w 792342"/>
              <a:gd name="connsiteY7" fmla="*/ 705247 h 781632"/>
              <a:gd name="connsiteX0" fmla="*/ 0 w 792342"/>
              <a:gd name="connsiteY0" fmla="*/ 705247 h 775707"/>
              <a:gd name="connsiteX1" fmla="*/ 236571 w 792342"/>
              <a:gd name="connsiteY1" fmla="*/ 717015 h 775707"/>
              <a:gd name="connsiteX2" fmla="*/ 506127 w 792342"/>
              <a:gd name="connsiteY2" fmla="*/ 772235 h 775707"/>
              <a:gd name="connsiteX3" fmla="*/ 787849 w 792342"/>
              <a:gd name="connsiteY3" fmla="*/ 492088 h 775707"/>
              <a:gd name="connsiteX4" fmla="*/ 563231 w 792342"/>
              <a:gd name="connsiteY4" fmla="*/ 3537 h 775707"/>
              <a:gd name="connsiteX5" fmla="*/ 34212 w 792342"/>
              <a:gd name="connsiteY5" fmla="*/ 319863 h 775707"/>
              <a:gd name="connsiteX6" fmla="*/ 32028 w 792342"/>
              <a:gd name="connsiteY6" fmla="*/ 580731 h 775707"/>
              <a:gd name="connsiteX7" fmla="*/ 0 w 792342"/>
              <a:gd name="connsiteY7" fmla="*/ 705247 h 775707"/>
              <a:gd name="connsiteX0" fmla="*/ 0 w 790917"/>
              <a:gd name="connsiteY0" fmla="*/ 705247 h 789042"/>
              <a:gd name="connsiteX1" fmla="*/ 236571 w 790917"/>
              <a:gd name="connsiteY1" fmla="*/ 717015 h 789042"/>
              <a:gd name="connsiteX2" fmla="*/ 527821 w 790917"/>
              <a:gd name="connsiteY2" fmla="*/ 786071 h 789042"/>
              <a:gd name="connsiteX3" fmla="*/ 787849 w 790917"/>
              <a:gd name="connsiteY3" fmla="*/ 492088 h 789042"/>
              <a:gd name="connsiteX4" fmla="*/ 563231 w 790917"/>
              <a:gd name="connsiteY4" fmla="*/ 3537 h 789042"/>
              <a:gd name="connsiteX5" fmla="*/ 34212 w 790917"/>
              <a:gd name="connsiteY5" fmla="*/ 319863 h 789042"/>
              <a:gd name="connsiteX6" fmla="*/ 32028 w 790917"/>
              <a:gd name="connsiteY6" fmla="*/ 580731 h 789042"/>
              <a:gd name="connsiteX7" fmla="*/ 0 w 790917"/>
              <a:gd name="connsiteY7" fmla="*/ 705247 h 789042"/>
              <a:gd name="connsiteX0" fmla="*/ 0 w 790917"/>
              <a:gd name="connsiteY0" fmla="*/ 705247 h 794443"/>
              <a:gd name="connsiteX1" fmla="*/ 236571 w 790917"/>
              <a:gd name="connsiteY1" fmla="*/ 717015 h 794443"/>
              <a:gd name="connsiteX2" fmla="*/ 527821 w 790917"/>
              <a:gd name="connsiteY2" fmla="*/ 786071 h 794443"/>
              <a:gd name="connsiteX3" fmla="*/ 787849 w 790917"/>
              <a:gd name="connsiteY3" fmla="*/ 492088 h 794443"/>
              <a:gd name="connsiteX4" fmla="*/ 563231 w 790917"/>
              <a:gd name="connsiteY4" fmla="*/ 3537 h 794443"/>
              <a:gd name="connsiteX5" fmla="*/ 34212 w 790917"/>
              <a:gd name="connsiteY5" fmla="*/ 319863 h 794443"/>
              <a:gd name="connsiteX6" fmla="*/ 32028 w 790917"/>
              <a:gd name="connsiteY6" fmla="*/ 580731 h 794443"/>
              <a:gd name="connsiteX7" fmla="*/ 0 w 790917"/>
              <a:gd name="connsiteY7" fmla="*/ 705247 h 794443"/>
              <a:gd name="connsiteX0" fmla="*/ 0 w 790917"/>
              <a:gd name="connsiteY0" fmla="*/ 705247 h 798821"/>
              <a:gd name="connsiteX1" fmla="*/ 236571 w 790917"/>
              <a:gd name="connsiteY1" fmla="*/ 717015 h 798821"/>
              <a:gd name="connsiteX2" fmla="*/ 527821 w 790917"/>
              <a:gd name="connsiteY2" fmla="*/ 786071 h 798821"/>
              <a:gd name="connsiteX3" fmla="*/ 787849 w 790917"/>
              <a:gd name="connsiteY3" fmla="*/ 492088 h 798821"/>
              <a:gd name="connsiteX4" fmla="*/ 563231 w 790917"/>
              <a:gd name="connsiteY4" fmla="*/ 3537 h 798821"/>
              <a:gd name="connsiteX5" fmla="*/ 34212 w 790917"/>
              <a:gd name="connsiteY5" fmla="*/ 319863 h 798821"/>
              <a:gd name="connsiteX6" fmla="*/ 32028 w 790917"/>
              <a:gd name="connsiteY6" fmla="*/ 580731 h 798821"/>
              <a:gd name="connsiteX7" fmla="*/ 0 w 790917"/>
              <a:gd name="connsiteY7" fmla="*/ 705247 h 798821"/>
              <a:gd name="connsiteX0" fmla="*/ 0 w 790917"/>
              <a:gd name="connsiteY0" fmla="*/ 705247 h 798821"/>
              <a:gd name="connsiteX1" fmla="*/ 236571 w 790917"/>
              <a:gd name="connsiteY1" fmla="*/ 717015 h 798821"/>
              <a:gd name="connsiteX2" fmla="*/ 527821 w 790917"/>
              <a:gd name="connsiteY2" fmla="*/ 786071 h 798821"/>
              <a:gd name="connsiteX3" fmla="*/ 787849 w 790917"/>
              <a:gd name="connsiteY3" fmla="*/ 492088 h 798821"/>
              <a:gd name="connsiteX4" fmla="*/ 563231 w 790917"/>
              <a:gd name="connsiteY4" fmla="*/ 3537 h 798821"/>
              <a:gd name="connsiteX5" fmla="*/ 34212 w 790917"/>
              <a:gd name="connsiteY5" fmla="*/ 319863 h 798821"/>
              <a:gd name="connsiteX6" fmla="*/ 32028 w 790917"/>
              <a:gd name="connsiteY6" fmla="*/ 580731 h 798821"/>
              <a:gd name="connsiteX7" fmla="*/ 0 w 790917"/>
              <a:gd name="connsiteY7" fmla="*/ 705247 h 798821"/>
              <a:gd name="connsiteX0" fmla="*/ 0 w 790917"/>
              <a:gd name="connsiteY0" fmla="*/ 705247 h 798177"/>
              <a:gd name="connsiteX1" fmla="*/ 207866 w 790917"/>
              <a:gd name="connsiteY1" fmla="*/ 713884 h 798177"/>
              <a:gd name="connsiteX2" fmla="*/ 527821 w 790917"/>
              <a:gd name="connsiteY2" fmla="*/ 786071 h 798177"/>
              <a:gd name="connsiteX3" fmla="*/ 787849 w 790917"/>
              <a:gd name="connsiteY3" fmla="*/ 492088 h 798177"/>
              <a:gd name="connsiteX4" fmla="*/ 563231 w 790917"/>
              <a:gd name="connsiteY4" fmla="*/ 3537 h 798177"/>
              <a:gd name="connsiteX5" fmla="*/ 34212 w 790917"/>
              <a:gd name="connsiteY5" fmla="*/ 319863 h 798177"/>
              <a:gd name="connsiteX6" fmla="*/ 32028 w 790917"/>
              <a:gd name="connsiteY6" fmla="*/ 580731 h 798177"/>
              <a:gd name="connsiteX7" fmla="*/ 0 w 790917"/>
              <a:gd name="connsiteY7" fmla="*/ 705247 h 798177"/>
              <a:gd name="connsiteX0" fmla="*/ 0 w 790917"/>
              <a:gd name="connsiteY0" fmla="*/ 705247 h 798148"/>
              <a:gd name="connsiteX1" fmla="*/ 169331 w 790917"/>
              <a:gd name="connsiteY1" fmla="*/ 713737 h 798148"/>
              <a:gd name="connsiteX2" fmla="*/ 527821 w 790917"/>
              <a:gd name="connsiteY2" fmla="*/ 786071 h 798148"/>
              <a:gd name="connsiteX3" fmla="*/ 787849 w 790917"/>
              <a:gd name="connsiteY3" fmla="*/ 492088 h 798148"/>
              <a:gd name="connsiteX4" fmla="*/ 563231 w 790917"/>
              <a:gd name="connsiteY4" fmla="*/ 3537 h 798148"/>
              <a:gd name="connsiteX5" fmla="*/ 34212 w 790917"/>
              <a:gd name="connsiteY5" fmla="*/ 319863 h 798148"/>
              <a:gd name="connsiteX6" fmla="*/ 32028 w 790917"/>
              <a:gd name="connsiteY6" fmla="*/ 580731 h 798148"/>
              <a:gd name="connsiteX7" fmla="*/ 0 w 790917"/>
              <a:gd name="connsiteY7" fmla="*/ 705247 h 798148"/>
              <a:gd name="connsiteX0" fmla="*/ 0 w 790917"/>
              <a:gd name="connsiteY0" fmla="*/ 705247 h 795808"/>
              <a:gd name="connsiteX1" fmla="*/ 169331 w 790917"/>
              <a:gd name="connsiteY1" fmla="*/ 713737 h 795808"/>
              <a:gd name="connsiteX2" fmla="*/ 527821 w 790917"/>
              <a:gd name="connsiteY2" fmla="*/ 786071 h 795808"/>
              <a:gd name="connsiteX3" fmla="*/ 787849 w 790917"/>
              <a:gd name="connsiteY3" fmla="*/ 492088 h 795808"/>
              <a:gd name="connsiteX4" fmla="*/ 563231 w 790917"/>
              <a:gd name="connsiteY4" fmla="*/ 3537 h 795808"/>
              <a:gd name="connsiteX5" fmla="*/ 34212 w 790917"/>
              <a:gd name="connsiteY5" fmla="*/ 319863 h 795808"/>
              <a:gd name="connsiteX6" fmla="*/ 32028 w 790917"/>
              <a:gd name="connsiteY6" fmla="*/ 580731 h 795808"/>
              <a:gd name="connsiteX7" fmla="*/ 0 w 790917"/>
              <a:gd name="connsiteY7" fmla="*/ 705247 h 795808"/>
              <a:gd name="connsiteX0" fmla="*/ 0 w 790917"/>
              <a:gd name="connsiteY0" fmla="*/ 705247 h 795808"/>
              <a:gd name="connsiteX1" fmla="*/ 169331 w 790917"/>
              <a:gd name="connsiteY1" fmla="*/ 713737 h 795808"/>
              <a:gd name="connsiteX2" fmla="*/ 527821 w 790917"/>
              <a:gd name="connsiteY2" fmla="*/ 786071 h 795808"/>
              <a:gd name="connsiteX3" fmla="*/ 787849 w 790917"/>
              <a:gd name="connsiteY3" fmla="*/ 492088 h 795808"/>
              <a:gd name="connsiteX4" fmla="*/ 563231 w 790917"/>
              <a:gd name="connsiteY4" fmla="*/ 3537 h 795808"/>
              <a:gd name="connsiteX5" fmla="*/ 34212 w 790917"/>
              <a:gd name="connsiteY5" fmla="*/ 319863 h 795808"/>
              <a:gd name="connsiteX6" fmla="*/ 24096 w 790917"/>
              <a:gd name="connsiteY6" fmla="*/ 503495 h 795808"/>
              <a:gd name="connsiteX7" fmla="*/ 0 w 790917"/>
              <a:gd name="connsiteY7" fmla="*/ 70524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5808"/>
              <a:gd name="connsiteX1" fmla="*/ 184069 w 805655"/>
              <a:gd name="connsiteY1" fmla="*/ 713737 h 795808"/>
              <a:gd name="connsiteX2" fmla="*/ 542559 w 805655"/>
              <a:gd name="connsiteY2" fmla="*/ 786071 h 795808"/>
              <a:gd name="connsiteX3" fmla="*/ 802587 w 805655"/>
              <a:gd name="connsiteY3" fmla="*/ 492088 h 795808"/>
              <a:gd name="connsiteX4" fmla="*/ 577969 w 805655"/>
              <a:gd name="connsiteY4" fmla="*/ 3537 h 795808"/>
              <a:gd name="connsiteX5" fmla="*/ 48950 w 805655"/>
              <a:gd name="connsiteY5" fmla="*/ 319863 h 795808"/>
              <a:gd name="connsiteX6" fmla="*/ 38834 w 805655"/>
              <a:gd name="connsiteY6" fmla="*/ 503495 h 795808"/>
              <a:gd name="connsiteX7" fmla="*/ 0 w 805655"/>
              <a:gd name="connsiteY7" fmla="*/ 640697 h 795808"/>
              <a:gd name="connsiteX0" fmla="*/ 0 w 805655"/>
              <a:gd name="connsiteY0" fmla="*/ 640697 h 799307"/>
              <a:gd name="connsiteX1" fmla="*/ 188692 w 805655"/>
              <a:gd name="connsiteY1" fmla="*/ 719277 h 799307"/>
              <a:gd name="connsiteX2" fmla="*/ 542559 w 805655"/>
              <a:gd name="connsiteY2" fmla="*/ 786071 h 799307"/>
              <a:gd name="connsiteX3" fmla="*/ 802587 w 805655"/>
              <a:gd name="connsiteY3" fmla="*/ 492088 h 799307"/>
              <a:gd name="connsiteX4" fmla="*/ 577969 w 805655"/>
              <a:gd name="connsiteY4" fmla="*/ 3537 h 799307"/>
              <a:gd name="connsiteX5" fmla="*/ 48950 w 805655"/>
              <a:gd name="connsiteY5" fmla="*/ 319863 h 799307"/>
              <a:gd name="connsiteX6" fmla="*/ 38834 w 805655"/>
              <a:gd name="connsiteY6" fmla="*/ 503495 h 799307"/>
              <a:gd name="connsiteX7" fmla="*/ 0 w 805655"/>
              <a:gd name="connsiteY7" fmla="*/ 640697 h 799307"/>
              <a:gd name="connsiteX0" fmla="*/ 0 w 805266"/>
              <a:gd name="connsiteY0" fmla="*/ 640697 h 798795"/>
              <a:gd name="connsiteX1" fmla="*/ 188692 w 805266"/>
              <a:gd name="connsiteY1" fmla="*/ 719277 h 798795"/>
              <a:gd name="connsiteX2" fmla="*/ 548579 w 805266"/>
              <a:gd name="connsiteY2" fmla="*/ 785469 h 798795"/>
              <a:gd name="connsiteX3" fmla="*/ 802587 w 805266"/>
              <a:gd name="connsiteY3" fmla="*/ 492088 h 798795"/>
              <a:gd name="connsiteX4" fmla="*/ 577969 w 805266"/>
              <a:gd name="connsiteY4" fmla="*/ 3537 h 798795"/>
              <a:gd name="connsiteX5" fmla="*/ 48950 w 805266"/>
              <a:gd name="connsiteY5" fmla="*/ 319863 h 798795"/>
              <a:gd name="connsiteX6" fmla="*/ 38834 w 805266"/>
              <a:gd name="connsiteY6" fmla="*/ 503495 h 798795"/>
              <a:gd name="connsiteX7" fmla="*/ 0 w 805266"/>
              <a:gd name="connsiteY7" fmla="*/ 640697 h 798795"/>
              <a:gd name="connsiteX0" fmla="*/ 0 w 805266"/>
              <a:gd name="connsiteY0" fmla="*/ 640697 h 794314"/>
              <a:gd name="connsiteX1" fmla="*/ 188692 w 805266"/>
              <a:gd name="connsiteY1" fmla="*/ 719277 h 794314"/>
              <a:gd name="connsiteX2" fmla="*/ 548579 w 805266"/>
              <a:gd name="connsiteY2" fmla="*/ 785469 h 794314"/>
              <a:gd name="connsiteX3" fmla="*/ 802587 w 805266"/>
              <a:gd name="connsiteY3" fmla="*/ 492088 h 794314"/>
              <a:gd name="connsiteX4" fmla="*/ 577969 w 805266"/>
              <a:gd name="connsiteY4" fmla="*/ 3537 h 794314"/>
              <a:gd name="connsiteX5" fmla="*/ 48950 w 805266"/>
              <a:gd name="connsiteY5" fmla="*/ 319863 h 794314"/>
              <a:gd name="connsiteX6" fmla="*/ 38834 w 805266"/>
              <a:gd name="connsiteY6" fmla="*/ 503495 h 794314"/>
              <a:gd name="connsiteX7" fmla="*/ 0 w 805266"/>
              <a:gd name="connsiteY7" fmla="*/ 640697 h 794314"/>
              <a:gd name="connsiteX0" fmla="*/ 0 w 803842"/>
              <a:gd name="connsiteY0" fmla="*/ 654560 h 794314"/>
              <a:gd name="connsiteX1" fmla="*/ 187268 w 803842"/>
              <a:gd name="connsiteY1" fmla="*/ 719277 h 794314"/>
              <a:gd name="connsiteX2" fmla="*/ 547155 w 803842"/>
              <a:gd name="connsiteY2" fmla="*/ 785469 h 794314"/>
              <a:gd name="connsiteX3" fmla="*/ 801163 w 803842"/>
              <a:gd name="connsiteY3" fmla="*/ 492088 h 794314"/>
              <a:gd name="connsiteX4" fmla="*/ 576545 w 803842"/>
              <a:gd name="connsiteY4" fmla="*/ 3537 h 794314"/>
              <a:gd name="connsiteX5" fmla="*/ 47526 w 803842"/>
              <a:gd name="connsiteY5" fmla="*/ 319863 h 794314"/>
              <a:gd name="connsiteX6" fmla="*/ 37410 w 803842"/>
              <a:gd name="connsiteY6" fmla="*/ 503495 h 794314"/>
              <a:gd name="connsiteX7" fmla="*/ 0 w 803842"/>
              <a:gd name="connsiteY7" fmla="*/ 654560 h 79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842" h="794314">
                <a:moveTo>
                  <a:pt x="0" y="654560"/>
                </a:moveTo>
                <a:cubicBezTo>
                  <a:pt x="99481" y="649393"/>
                  <a:pt x="145401" y="687525"/>
                  <a:pt x="187268" y="719277"/>
                </a:cubicBezTo>
                <a:cubicBezTo>
                  <a:pt x="259873" y="773965"/>
                  <a:pt x="441456" y="812487"/>
                  <a:pt x="547155" y="785469"/>
                </a:cubicBezTo>
                <a:cubicBezTo>
                  <a:pt x="711883" y="743363"/>
                  <a:pt x="796265" y="622410"/>
                  <a:pt x="801163" y="492088"/>
                </a:cubicBezTo>
                <a:cubicBezTo>
                  <a:pt x="806061" y="361766"/>
                  <a:pt x="828195" y="49162"/>
                  <a:pt x="576545" y="3537"/>
                </a:cubicBezTo>
                <a:cubicBezTo>
                  <a:pt x="480818" y="-3606"/>
                  <a:pt x="82102" y="-31038"/>
                  <a:pt x="47526" y="319863"/>
                </a:cubicBezTo>
                <a:cubicBezTo>
                  <a:pt x="31620" y="428829"/>
                  <a:pt x="37410" y="440154"/>
                  <a:pt x="37410" y="503495"/>
                </a:cubicBezTo>
                <a:cubicBezTo>
                  <a:pt x="49082" y="594481"/>
                  <a:pt x="0" y="654560"/>
                  <a:pt x="0" y="654560"/>
                </a:cubicBezTo>
                <a:close/>
              </a:path>
            </a:pathLst>
          </a:custGeom>
          <a:noFill/>
          <a:ln w="19050" cap="flat">
            <a:solidFill>
              <a:schemeClr val="tx1"/>
            </a:solidFill>
            <a:prstDash val="solid"/>
            <a:miter/>
          </a:ln>
        </p:spPr>
        <p:txBody>
          <a:bodyPr rtlCol="0" anchor="ctr"/>
          <a:lstStyle/>
          <a:p>
            <a:endParaRPr lang="en-US">
              <a:solidFill>
                <a:srgbClr val="000000"/>
              </a:solidFill>
            </a:endParaRPr>
          </a:p>
        </p:txBody>
      </p:sp>
      <p:sp>
        <p:nvSpPr>
          <p:cNvPr id="2" name="Title 1">
            <a:extLst>
              <a:ext uri="{FF2B5EF4-FFF2-40B4-BE49-F238E27FC236}">
                <a16:creationId xmlns:a16="http://schemas.microsoft.com/office/drawing/2014/main" id="{CDCD1B21-A3D8-CDFE-6F18-180EA169879F}"/>
              </a:ext>
            </a:extLst>
          </p:cNvPr>
          <p:cNvSpPr>
            <a:spLocks noGrp="1"/>
          </p:cNvSpPr>
          <p:nvPr>
            <p:ph type="title"/>
          </p:nvPr>
        </p:nvSpPr>
        <p:spPr>
          <a:xfrm>
            <a:off x="1045645" y="2989916"/>
            <a:ext cx="3411996" cy="2712921"/>
          </a:xfrm>
        </p:spPr>
        <p:txBody>
          <a:bodyPr>
            <a:normAutofit/>
          </a:bodyPr>
          <a:lstStyle/>
          <a:p>
            <a:pPr algn="ctr"/>
            <a:r>
              <a:rPr lang="en-MY" b="0" dirty="0">
                <a:latin typeface="Candara" panose="020E0502030303020204" pitchFamily="34" charset="0"/>
              </a:rPr>
              <a:t>Benefits of planning</a:t>
            </a:r>
            <a:endParaRPr lang="en-GB" b="0">
              <a:latin typeface="Candara" panose="020E0502030303020204" pitchFamily="34" charset="0"/>
            </a:endParaRPr>
          </a:p>
        </p:txBody>
      </p:sp>
      <p:graphicFrame>
        <p:nvGraphicFramePr>
          <p:cNvPr id="5" name="Content Placeholder 2">
            <a:extLst>
              <a:ext uri="{FF2B5EF4-FFF2-40B4-BE49-F238E27FC236}">
                <a16:creationId xmlns:a16="http://schemas.microsoft.com/office/drawing/2014/main" id="{FA8DD05A-D5D2-6417-AE0E-71EAADB75927}"/>
              </a:ext>
            </a:extLst>
          </p:cNvPr>
          <p:cNvGraphicFramePr>
            <a:graphicFrameLocks noGrp="1"/>
          </p:cNvGraphicFramePr>
          <p:nvPr>
            <p:ph idx="1"/>
            <p:extLst>
              <p:ext uri="{D42A27DB-BD31-4B8C-83A1-F6EECF244321}">
                <p14:modId xmlns:p14="http://schemas.microsoft.com/office/powerpoint/2010/main" val="3282452339"/>
              </p:ext>
            </p:extLst>
          </p:nvPr>
        </p:nvGraphicFramePr>
        <p:xfrm>
          <a:off x="5315378" y="594619"/>
          <a:ext cx="6688199" cy="5668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26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7689-0AE7-B737-780C-69B813E233A9}"/>
              </a:ext>
            </a:extLst>
          </p:cNvPr>
          <p:cNvSpPr>
            <a:spLocks noGrp="1"/>
          </p:cNvSpPr>
          <p:nvPr>
            <p:ph type="title"/>
          </p:nvPr>
        </p:nvSpPr>
        <p:spPr>
          <a:xfrm>
            <a:off x="1320800" y="558209"/>
            <a:ext cx="10032999" cy="382771"/>
          </a:xfrm>
        </p:spPr>
        <p:txBody>
          <a:bodyPr>
            <a:normAutofit fontScale="90000"/>
          </a:bodyPr>
          <a:lstStyle/>
          <a:p>
            <a:br>
              <a:rPr lang="en-MY" dirty="0"/>
            </a:br>
            <a:r>
              <a:rPr lang="en-MY" b="0" i="0" dirty="0">
                <a:solidFill>
                  <a:srgbClr val="0D0D0D"/>
                </a:solidFill>
                <a:effectLst/>
                <a:latin typeface="Söhne"/>
              </a:rPr>
              <a:t>Strategy Planning and Implementation</a:t>
            </a:r>
            <a:endParaRPr lang="en-MY" dirty="0"/>
          </a:p>
        </p:txBody>
      </p:sp>
      <p:sp>
        <p:nvSpPr>
          <p:cNvPr id="5" name="object 7">
            <a:extLst>
              <a:ext uri="{FF2B5EF4-FFF2-40B4-BE49-F238E27FC236}">
                <a16:creationId xmlns:a16="http://schemas.microsoft.com/office/drawing/2014/main" id="{D68CEF18-ABAB-87A1-49D8-4D7F91DBA986}"/>
              </a:ext>
            </a:extLst>
          </p:cNvPr>
          <p:cNvSpPr/>
          <p:nvPr/>
        </p:nvSpPr>
        <p:spPr>
          <a:xfrm>
            <a:off x="2913889" y="1917192"/>
            <a:ext cx="828887" cy="828040"/>
          </a:xfrm>
          <a:custGeom>
            <a:avLst/>
            <a:gdLst/>
            <a:ahLst/>
            <a:cxnLst/>
            <a:rect l="l" t="t" r="r" b="b"/>
            <a:pathLst>
              <a:path w="621664" h="621030">
                <a:moveTo>
                  <a:pt x="0" y="621029"/>
                </a:moveTo>
                <a:lnTo>
                  <a:pt x="621157" y="621029"/>
                </a:lnTo>
                <a:lnTo>
                  <a:pt x="621157" y="0"/>
                </a:lnTo>
                <a:lnTo>
                  <a:pt x="0" y="0"/>
                </a:lnTo>
                <a:lnTo>
                  <a:pt x="0" y="621029"/>
                </a:lnTo>
                <a:close/>
              </a:path>
            </a:pathLst>
          </a:custGeom>
          <a:solidFill>
            <a:srgbClr val="FFFFFF"/>
          </a:solidFill>
        </p:spPr>
        <p:txBody>
          <a:bodyPr wrap="square" lIns="0" tIns="0" rIns="0" bIns="0" rtlCol="0"/>
          <a:lstStyle/>
          <a:p>
            <a:endParaRPr sz="2400"/>
          </a:p>
        </p:txBody>
      </p:sp>
      <p:sp>
        <p:nvSpPr>
          <p:cNvPr id="8" name="object 11">
            <a:extLst>
              <a:ext uri="{FF2B5EF4-FFF2-40B4-BE49-F238E27FC236}">
                <a16:creationId xmlns:a16="http://schemas.microsoft.com/office/drawing/2014/main" id="{084F763C-5DEB-625E-747C-1F022FFB3932}"/>
              </a:ext>
            </a:extLst>
          </p:cNvPr>
          <p:cNvSpPr/>
          <p:nvPr/>
        </p:nvSpPr>
        <p:spPr>
          <a:xfrm>
            <a:off x="3798655" y="1979168"/>
            <a:ext cx="828887" cy="828040"/>
          </a:xfrm>
          <a:custGeom>
            <a:avLst/>
            <a:gdLst/>
            <a:ahLst/>
            <a:cxnLst/>
            <a:rect l="l" t="t" r="r" b="b"/>
            <a:pathLst>
              <a:path w="621664" h="621030">
                <a:moveTo>
                  <a:pt x="0" y="621030"/>
                </a:moveTo>
                <a:lnTo>
                  <a:pt x="621157" y="621030"/>
                </a:lnTo>
                <a:lnTo>
                  <a:pt x="621157" y="0"/>
                </a:lnTo>
                <a:lnTo>
                  <a:pt x="0" y="0"/>
                </a:lnTo>
                <a:lnTo>
                  <a:pt x="0" y="621030"/>
                </a:lnTo>
                <a:close/>
              </a:path>
            </a:pathLst>
          </a:custGeom>
          <a:solidFill>
            <a:srgbClr val="FFFFFF"/>
          </a:solidFill>
        </p:spPr>
        <p:txBody>
          <a:bodyPr wrap="square" lIns="0" tIns="0" rIns="0" bIns="0" rtlCol="0"/>
          <a:lstStyle/>
          <a:p>
            <a:endParaRPr sz="2400"/>
          </a:p>
        </p:txBody>
      </p:sp>
      <p:sp>
        <p:nvSpPr>
          <p:cNvPr id="9" name="object 13">
            <a:extLst>
              <a:ext uri="{FF2B5EF4-FFF2-40B4-BE49-F238E27FC236}">
                <a16:creationId xmlns:a16="http://schemas.microsoft.com/office/drawing/2014/main" id="{47F9D91C-6034-2FF3-C38E-607BE337F8AE}"/>
              </a:ext>
            </a:extLst>
          </p:cNvPr>
          <p:cNvSpPr/>
          <p:nvPr/>
        </p:nvSpPr>
        <p:spPr>
          <a:xfrm>
            <a:off x="4689856" y="2805176"/>
            <a:ext cx="828040" cy="828040"/>
          </a:xfrm>
          <a:custGeom>
            <a:avLst/>
            <a:gdLst/>
            <a:ahLst/>
            <a:cxnLst/>
            <a:rect l="l" t="t" r="r" b="b"/>
            <a:pathLst>
              <a:path w="621029" h="621030">
                <a:moveTo>
                  <a:pt x="0" y="621030"/>
                </a:moveTo>
                <a:lnTo>
                  <a:pt x="620776" y="621030"/>
                </a:lnTo>
                <a:lnTo>
                  <a:pt x="620776" y="0"/>
                </a:lnTo>
                <a:lnTo>
                  <a:pt x="0" y="0"/>
                </a:lnTo>
                <a:lnTo>
                  <a:pt x="0" y="621030"/>
                </a:lnTo>
                <a:close/>
              </a:path>
            </a:pathLst>
          </a:custGeom>
          <a:solidFill>
            <a:srgbClr val="FFFFFF"/>
          </a:solidFill>
        </p:spPr>
        <p:txBody>
          <a:bodyPr wrap="square" lIns="0" tIns="0" rIns="0" bIns="0" rtlCol="0"/>
          <a:lstStyle/>
          <a:p>
            <a:endParaRPr sz="2400"/>
          </a:p>
        </p:txBody>
      </p:sp>
      <p:sp>
        <p:nvSpPr>
          <p:cNvPr id="10" name="object 14">
            <a:extLst>
              <a:ext uri="{FF2B5EF4-FFF2-40B4-BE49-F238E27FC236}">
                <a16:creationId xmlns:a16="http://schemas.microsoft.com/office/drawing/2014/main" id="{7FE2D142-D125-3ABC-B556-EB22D289031D}"/>
              </a:ext>
            </a:extLst>
          </p:cNvPr>
          <p:cNvSpPr/>
          <p:nvPr/>
        </p:nvSpPr>
        <p:spPr>
          <a:xfrm>
            <a:off x="4689856" y="1977135"/>
            <a:ext cx="4246880" cy="828040"/>
          </a:xfrm>
          <a:custGeom>
            <a:avLst/>
            <a:gdLst/>
            <a:ahLst/>
            <a:cxnLst/>
            <a:rect l="l" t="t" r="r" b="b"/>
            <a:pathLst>
              <a:path w="3185159" h="621030">
                <a:moveTo>
                  <a:pt x="0" y="621030"/>
                </a:moveTo>
                <a:lnTo>
                  <a:pt x="3185160" y="621030"/>
                </a:lnTo>
                <a:lnTo>
                  <a:pt x="3185160" y="0"/>
                </a:lnTo>
                <a:lnTo>
                  <a:pt x="0" y="0"/>
                </a:lnTo>
                <a:lnTo>
                  <a:pt x="0" y="621030"/>
                </a:lnTo>
                <a:close/>
              </a:path>
            </a:pathLst>
          </a:custGeom>
          <a:solidFill>
            <a:srgbClr val="FFFFFF"/>
          </a:solidFill>
        </p:spPr>
        <p:txBody>
          <a:bodyPr wrap="square" lIns="0" tIns="0" rIns="0" bIns="0" rtlCol="0"/>
          <a:lstStyle/>
          <a:p>
            <a:endParaRPr sz="2400"/>
          </a:p>
        </p:txBody>
      </p:sp>
      <p:sp>
        <p:nvSpPr>
          <p:cNvPr id="11" name="object 15">
            <a:extLst>
              <a:ext uri="{FF2B5EF4-FFF2-40B4-BE49-F238E27FC236}">
                <a16:creationId xmlns:a16="http://schemas.microsoft.com/office/drawing/2014/main" id="{8298C10D-DE71-7A0A-D01E-60A94B4EA6DD}"/>
              </a:ext>
            </a:extLst>
          </p:cNvPr>
          <p:cNvSpPr/>
          <p:nvPr/>
        </p:nvSpPr>
        <p:spPr>
          <a:xfrm>
            <a:off x="4689856" y="1977135"/>
            <a:ext cx="4246880" cy="1656080"/>
          </a:xfrm>
          <a:custGeom>
            <a:avLst/>
            <a:gdLst/>
            <a:ahLst/>
            <a:cxnLst/>
            <a:rect l="l" t="t" r="r" b="b"/>
            <a:pathLst>
              <a:path w="3185159" h="1242060">
                <a:moveTo>
                  <a:pt x="0" y="0"/>
                </a:moveTo>
                <a:lnTo>
                  <a:pt x="620776" y="0"/>
                </a:lnTo>
                <a:lnTo>
                  <a:pt x="3185160" y="0"/>
                </a:lnTo>
                <a:lnTo>
                  <a:pt x="3185160" y="621030"/>
                </a:lnTo>
                <a:lnTo>
                  <a:pt x="620776" y="621030"/>
                </a:lnTo>
                <a:lnTo>
                  <a:pt x="620776" y="1242060"/>
                </a:lnTo>
                <a:lnTo>
                  <a:pt x="0" y="1242060"/>
                </a:lnTo>
                <a:lnTo>
                  <a:pt x="0" y="621030"/>
                </a:lnTo>
                <a:lnTo>
                  <a:pt x="0" y="0"/>
                </a:lnTo>
                <a:close/>
              </a:path>
            </a:pathLst>
          </a:custGeom>
          <a:ln w="64008">
            <a:solidFill>
              <a:srgbClr val="8A81D2"/>
            </a:solidFill>
          </a:ln>
        </p:spPr>
        <p:txBody>
          <a:bodyPr wrap="square" lIns="0" tIns="0" rIns="0" bIns="0" rtlCol="0"/>
          <a:lstStyle/>
          <a:p>
            <a:endParaRPr sz="2400"/>
          </a:p>
        </p:txBody>
      </p:sp>
      <p:sp>
        <p:nvSpPr>
          <p:cNvPr id="12" name="object 16">
            <a:extLst>
              <a:ext uri="{FF2B5EF4-FFF2-40B4-BE49-F238E27FC236}">
                <a16:creationId xmlns:a16="http://schemas.microsoft.com/office/drawing/2014/main" id="{0FEAD586-430B-1C15-C591-F134F55186DB}"/>
              </a:ext>
            </a:extLst>
          </p:cNvPr>
          <p:cNvSpPr/>
          <p:nvPr/>
        </p:nvSpPr>
        <p:spPr>
          <a:xfrm>
            <a:off x="2153921" y="3693160"/>
            <a:ext cx="4249420" cy="828040"/>
          </a:xfrm>
          <a:custGeom>
            <a:avLst/>
            <a:gdLst/>
            <a:ahLst/>
            <a:cxnLst/>
            <a:rect l="l" t="t" r="r" b="b"/>
            <a:pathLst>
              <a:path w="3187065" h="621029">
                <a:moveTo>
                  <a:pt x="0" y="621030"/>
                </a:moveTo>
                <a:lnTo>
                  <a:pt x="3186684" y="621030"/>
                </a:lnTo>
                <a:lnTo>
                  <a:pt x="3186684" y="0"/>
                </a:lnTo>
                <a:lnTo>
                  <a:pt x="0" y="0"/>
                </a:lnTo>
                <a:lnTo>
                  <a:pt x="0" y="621030"/>
                </a:lnTo>
                <a:close/>
              </a:path>
            </a:pathLst>
          </a:custGeom>
          <a:solidFill>
            <a:srgbClr val="FFFFFF"/>
          </a:solidFill>
        </p:spPr>
        <p:txBody>
          <a:bodyPr wrap="square" lIns="0" tIns="0" rIns="0" bIns="0" rtlCol="0"/>
          <a:lstStyle/>
          <a:p>
            <a:endParaRPr sz="2400"/>
          </a:p>
        </p:txBody>
      </p:sp>
      <p:sp>
        <p:nvSpPr>
          <p:cNvPr id="13" name="object 17">
            <a:extLst>
              <a:ext uri="{FF2B5EF4-FFF2-40B4-BE49-F238E27FC236}">
                <a16:creationId xmlns:a16="http://schemas.microsoft.com/office/drawing/2014/main" id="{3408D3FC-9FE0-559C-FF23-B504ECA44A79}"/>
              </a:ext>
            </a:extLst>
          </p:cNvPr>
          <p:cNvSpPr/>
          <p:nvPr/>
        </p:nvSpPr>
        <p:spPr>
          <a:xfrm>
            <a:off x="5574623" y="2865119"/>
            <a:ext cx="828887" cy="828040"/>
          </a:xfrm>
          <a:custGeom>
            <a:avLst/>
            <a:gdLst/>
            <a:ahLst/>
            <a:cxnLst/>
            <a:rect l="l" t="t" r="r" b="b"/>
            <a:pathLst>
              <a:path w="621664" h="621030">
                <a:moveTo>
                  <a:pt x="0" y="621030"/>
                </a:moveTo>
                <a:lnTo>
                  <a:pt x="621157" y="621030"/>
                </a:lnTo>
                <a:lnTo>
                  <a:pt x="621157" y="0"/>
                </a:lnTo>
                <a:lnTo>
                  <a:pt x="0" y="0"/>
                </a:lnTo>
                <a:lnTo>
                  <a:pt x="0" y="621030"/>
                </a:lnTo>
                <a:close/>
              </a:path>
            </a:pathLst>
          </a:custGeom>
          <a:solidFill>
            <a:srgbClr val="FFFFFF"/>
          </a:solidFill>
        </p:spPr>
        <p:txBody>
          <a:bodyPr wrap="square" lIns="0" tIns="0" rIns="0" bIns="0" rtlCol="0"/>
          <a:lstStyle/>
          <a:p>
            <a:endParaRPr sz="2400"/>
          </a:p>
        </p:txBody>
      </p:sp>
      <p:sp>
        <p:nvSpPr>
          <p:cNvPr id="14" name="object 18">
            <a:extLst>
              <a:ext uri="{FF2B5EF4-FFF2-40B4-BE49-F238E27FC236}">
                <a16:creationId xmlns:a16="http://schemas.microsoft.com/office/drawing/2014/main" id="{C36C3EF3-5F1C-EEBA-D178-C307450FF199}"/>
              </a:ext>
            </a:extLst>
          </p:cNvPr>
          <p:cNvSpPr/>
          <p:nvPr/>
        </p:nvSpPr>
        <p:spPr>
          <a:xfrm>
            <a:off x="2153921" y="2865119"/>
            <a:ext cx="4249420" cy="1656080"/>
          </a:xfrm>
          <a:custGeom>
            <a:avLst/>
            <a:gdLst/>
            <a:ahLst/>
            <a:cxnLst/>
            <a:rect l="l" t="t" r="r" b="b"/>
            <a:pathLst>
              <a:path w="3187065" h="1242060">
                <a:moveTo>
                  <a:pt x="2565527" y="0"/>
                </a:moveTo>
                <a:lnTo>
                  <a:pt x="3186684" y="0"/>
                </a:lnTo>
                <a:lnTo>
                  <a:pt x="3186684" y="621030"/>
                </a:lnTo>
                <a:lnTo>
                  <a:pt x="3186684" y="1242060"/>
                </a:lnTo>
                <a:lnTo>
                  <a:pt x="2565527" y="1242060"/>
                </a:lnTo>
                <a:lnTo>
                  <a:pt x="0" y="1242060"/>
                </a:lnTo>
                <a:lnTo>
                  <a:pt x="0" y="621030"/>
                </a:lnTo>
                <a:lnTo>
                  <a:pt x="2565527" y="621030"/>
                </a:lnTo>
                <a:lnTo>
                  <a:pt x="2565527" y="0"/>
                </a:lnTo>
                <a:close/>
              </a:path>
            </a:pathLst>
          </a:custGeom>
          <a:ln w="64008">
            <a:solidFill>
              <a:srgbClr val="953334"/>
            </a:solidFill>
          </a:ln>
        </p:spPr>
        <p:txBody>
          <a:bodyPr wrap="square" lIns="0" tIns="0" rIns="0" bIns="0" rtlCol="0"/>
          <a:lstStyle/>
          <a:p>
            <a:endParaRPr sz="2400"/>
          </a:p>
        </p:txBody>
      </p:sp>
      <p:sp>
        <p:nvSpPr>
          <p:cNvPr id="15" name="object 19">
            <a:extLst>
              <a:ext uri="{FF2B5EF4-FFF2-40B4-BE49-F238E27FC236}">
                <a16:creationId xmlns:a16="http://schemas.microsoft.com/office/drawing/2014/main" id="{9EB8AE46-A432-F125-01F6-A504A9B4AB3F}"/>
              </a:ext>
            </a:extLst>
          </p:cNvPr>
          <p:cNvSpPr/>
          <p:nvPr/>
        </p:nvSpPr>
        <p:spPr>
          <a:xfrm>
            <a:off x="6467857" y="3695192"/>
            <a:ext cx="828887" cy="828040"/>
          </a:xfrm>
          <a:custGeom>
            <a:avLst/>
            <a:gdLst/>
            <a:ahLst/>
            <a:cxnLst/>
            <a:rect l="l" t="t" r="r" b="b"/>
            <a:pathLst>
              <a:path w="621664" h="621029">
                <a:moveTo>
                  <a:pt x="0" y="621030"/>
                </a:moveTo>
                <a:lnTo>
                  <a:pt x="621157" y="621030"/>
                </a:lnTo>
                <a:lnTo>
                  <a:pt x="621157" y="0"/>
                </a:lnTo>
                <a:lnTo>
                  <a:pt x="0" y="0"/>
                </a:lnTo>
                <a:lnTo>
                  <a:pt x="0" y="621030"/>
                </a:lnTo>
                <a:close/>
              </a:path>
            </a:pathLst>
          </a:custGeom>
          <a:solidFill>
            <a:srgbClr val="FFFFFF"/>
          </a:solidFill>
        </p:spPr>
        <p:txBody>
          <a:bodyPr wrap="square" lIns="0" tIns="0" rIns="0" bIns="0" rtlCol="0"/>
          <a:lstStyle/>
          <a:p>
            <a:endParaRPr sz="2400"/>
          </a:p>
        </p:txBody>
      </p:sp>
      <p:sp>
        <p:nvSpPr>
          <p:cNvPr id="16" name="object 20">
            <a:extLst>
              <a:ext uri="{FF2B5EF4-FFF2-40B4-BE49-F238E27FC236}">
                <a16:creationId xmlns:a16="http://schemas.microsoft.com/office/drawing/2014/main" id="{ECDF1C93-E0A8-3C01-8AC8-A05A9CE23083}"/>
              </a:ext>
            </a:extLst>
          </p:cNvPr>
          <p:cNvSpPr/>
          <p:nvPr/>
        </p:nvSpPr>
        <p:spPr>
          <a:xfrm>
            <a:off x="6467857" y="2867152"/>
            <a:ext cx="4249420" cy="828040"/>
          </a:xfrm>
          <a:custGeom>
            <a:avLst/>
            <a:gdLst/>
            <a:ahLst/>
            <a:cxnLst/>
            <a:rect l="l" t="t" r="r" b="b"/>
            <a:pathLst>
              <a:path w="3187065" h="621030">
                <a:moveTo>
                  <a:pt x="0" y="621030"/>
                </a:moveTo>
                <a:lnTo>
                  <a:pt x="3186684" y="621030"/>
                </a:lnTo>
                <a:lnTo>
                  <a:pt x="3186684" y="0"/>
                </a:lnTo>
                <a:lnTo>
                  <a:pt x="0" y="0"/>
                </a:lnTo>
                <a:lnTo>
                  <a:pt x="0" y="621030"/>
                </a:lnTo>
                <a:close/>
              </a:path>
            </a:pathLst>
          </a:custGeom>
          <a:solidFill>
            <a:srgbClr val="FFFFFF"/>
          </a:solidFill>
        </p:spPr>
        <p:txBody>
          <a:bodyPr wrap="square" lIns="0" tIns="0" rIns="0" bIns="0" rtlCol="0"/>
          <a:lstStyle/>
          <a:p>
            <a:endParaRPr sz="2400"/>
          </a:p>
        </p:txBody>
      </p:sp>
      <p:sp>
        <p:nvSpPr>
          <p:cNvPr id="17" name="object 21">
            <a:extLst>
              <a:ext uri="{FF2B5EF4-FFF2-40B4-BE49-F238E27FC236}">
                <a16:creationId xmlns:a16="http://schemas.microsoft.com/office/drawing/2014/main" id="{3118AE31-D7B7-FA94-66DB-4CF1C23F9618}"/>
              </a:ext>
            </a:extLst>
          </p:cNvPr>
          <p:cNvSpPr/>
          <p:nvPr/>
        </p:nvSpPr>
        <p:spPr>
          <a:xfrm>
            <a:off x="6467857" y="2867152"/>
            <a:ext cx="4249420" cy="1656080"/>
          </a:xfrm>
          <a:custGeom>
            <a:avLst/>
            <a:gdLst/>
            <a:ahLst/>
            <a:cxnLst/>
            <a:rect l="l" t="t" r="r" b="b"/>
            <a:pathLst>
              <a:path w="3187065" h="1242060">
                <a:moveTo>
                  <a:pt x="0" y="0"/>
                </a:moveTo>
                <a:lnTo>
                  <a:pt x="621157" y="0"/>
                </a:lnTo>
                <a:lnTo>
                  <a:pt x="3186684" y="0"/>
                </a:lnTo>
                <a:lnTo>
                  <a:pt x="3186684" y="621030"/>
                </a:lnTo>
                <a:lnTo>
                  <a:pt x="621157" y="621030"/>
                </a:lnTo>
                <a:lnTo>
                  <a:pt x="621157" y="1242060"/>
                </a:lnTo>
                <a:lnTo>
                  <a:pt x="0" y="1242060"/>
                </a:lnTo>
                <a:lnTo>
                  <a:pt x="0" y="621030"/>
                </a:lnTo>
                <a:lnTo>
                  <a:pt x="0" y="0"/>
                </a:lnTo>
                <a:close/>
              </a:path>
            </a:pathLst>
          </a:custGeom>
          <a:ln w="64008">
            <a:solidFill>
              <a:srgbClr val="D79F39"/>
            </a:solidFill>
          </a:ln>
        </p:spPr>
        <p:txBody>
          <a:bodyPr wrap="square" lIns="0" tIns="0" rIns="0" bIns="0" rtlCol="0"/>
          <a:lstStyle/>
          <a:p>
            <a:endParaRPr sz="2400"/>
          </a:p>
        </p:txBody>
      </p:sp>
      <p:sp>
        <p:nvSpPr>
          <p:cNvPr id="18" name="object 22">
            <a:extLst>
              <a:ext uri="{FF2B5EF4-FFF2-40B4-BE49-F238E27FC236}">
                <a16:creationId xmlns:a16="http://schemas.microsoft.com/office/drawing/2014/main" id="{FF41520B-A9C1-C786-89B0-F35B8A0B4C90}"/>
              </a:ext>
            </a:extLst>
          </p:cNvPr>
          <p:cNvSpPr/>
          <p:nvPr/>
        </p:nvSpPr>
        <p:spPr>
          <a:xfrm>
            <a:off x="3931921" y="4583176"/>
            <a:ext cx="4249420" cy="828040"/>
          </a:xfrm>
          <a:custGeom>
            <a:avLst/>
            <a:gdLst/>
            <a:ahLst/>
            <a:cxnLst/>
            <a:rect l="l" t="t" r="r" b="b"/>
            <a:pathLst>
              <a:path w="3187065" h="621029">
                <a:moveTo>
                  <a:pt x="0" y="621030"/>
                </a:moveTo>
                <a:lnTo>
                  <a:pt x="3186684" y="621030"/>
                </a:lnTo>
                <a:lnTo>
                  <a:pt x="3186684" y="0"/>
                </a:lnTo>
                <a:lnTo>
                  <a:pt x="0" y="0"/>
                </a:lnTo>
                <a:lnTo>
                  <a:pt x="0" y="621030"/>
                </a:lnTo>
                <a:close/>
              </a:path>
            </a:pathLst>
          </a:custGeom>
          <a:solidFill>
            <a:srgbClr val="FFFFFF"/>
          </a:solidFill>
        </p:spPr>
        <p:txBody>
          <a:bodyPr wrap="square" lIns="0" tIns="0" rIns="0" bIns="0" rtlCol="0"/>
          <a:lstStyle/>
          <a:p>
            <a:endParaRPr sz="2400"/>
          </a:p>
        </p:txBody>
      </p:sp>
      <p:sp>
        <p:nvSpPr>
          <p:cNvPr id="19" name="object 23">
            <a:extLst>
              <a:ext uri="{FF2B5EF4-FFF2-40B4-BE49-F238E27FC236}">
                <a16:creationId xmlns:a16="http://schemas.microsoft.com/office/drawing/2014/main" id="{7E8EFE0F-C61D-9662-7C9D-C08AFCA1F9ED}"/>
              </a:ext>
            </a:extLst>
          </p:cNvPr>
          <p:cNvSpPr/>
          <p:nvPr/>
        </p:nvSpPr>
        <p:spPr>
          <a:xfrm>
            <a:off x="7352623" y="3755135"/>
            <a:ext cx="828887" cy="828040"/>
          </a:xfrm>
          <a:custGeom>
            <a:avLst/>
            <a:gdLst/>
            <a:ahLst/>
            <a:cxnLst/>
            <a:rect l="l" t="t" r="r" b="b"/>
            <a:pathLst>
              <a:path w="621665" h="621029">
                <a:moveTo>
                  <a:pt x="0" y="621030"/>
                </a:moveTo>
                <a:lnTo>
                  <a:pt x="621157" y="621030"/>
                </a:lnTo>
                <a:lnTo>
                  <a:pt x="621157" y="0"/>
                </a:lnTo>
                <a:lnTo>
                  <a:pt x="0" y="0"/>
                </a:lnTo>
                <a:lnTo>
                  <a:pt x="0" y="621030"/>
                </a:lnTo>
                <a:close/>
              </a:path>
            </a:pathLst>
          </a:custGeom>
          <a:solidFill>
            <a:srgbClr val="FFFFFF"/>
          </a:solidFill>
        </p:spPr>
        <p:txBody>
          <a:bodyPr wrap="square" lIns="0" tIns="0" rIns="0" bIns="0" rtlCol="0"/>
          <a:lstStyle/>
          <a:p>
            <a:endParaRPr sz="2400"/>
          </a:p>
        </p:txBody>
      </p:sp>
      <p:sp>
        <p:nvSpPr>
          <p:cNvPr id="20" name="object 24">
            <a:extLst>
              <a:ext uri="{FF2B5EF4-FFF2-40B4-BE49-F238E27FC236}">
                <a16:creationId xmlns:a16="http://schemas.microsoft.com/office/drawing/2014/main" id="{E798E1C6-AEE9-82EF-4076-152C5C1A29DC}"/>
              </a:ext>
            </a:extLst>
          </p:cNvPr>
          <p:cNvSpPr/>
          <p:nvPr/>
        </p:nvSpPr>
        <p:spPr>
          <a:xfrm>
            <a:off x="3931921" y="3755135"/>
            <a:ext cx="4249420" cy="1656080"/>
          </a:xfrm>
          <a:custGeom>
            <a:avLst/>
            <a:gdLst/>
            <a:ahLst/>
            <a:cxnLst/>
            <a:rect l="l" t="t" r="r" b="b"/>
            <a:pathLst>
              <a:path w="3187065" h="1242060">
                <a:moveTo>
                  <a:pt x="2565527" y="0"/>
                </a:moveTo>
                <a:lnTo>
                  <a:pt x="3186684" y="0"/>
                </a:lnTo>
                <a:lnTo>
                  <a:pt x="3186684" y="621030"/>
                </a:lnTo>
                <a:lnTo>
                  <a:pt x="3186684" y="1242060"/>
                </a:lnTo>
                <a:lnTo>
                  <a:pt x="2565527" y="1242060"/>
                </a:lnTo>
                <a:lnTo>
                  <a:pt x="0" y="1242060"/>
                </a:lnTo>
                <a:lnTo>
                  <a:pt x="0" y="621030"/>
                </a:lnTo>
                <a:lnTo>
                  <a:pt x="2565527" y="621030"/>
                </a:lnTo>
                <a:lnTo>
                  <a:pt x="2565527" y="0"/>
                </a:lnTo>
                <a:close/>
              </a:path>
            </a:pathLst>
          </a:custGeom>
          <a:ln w="64008">
            <a:solidFill>
              <a:srgbClr val="3981B9"/>
            </a:solidFill>
          </a:ln>
        </p:spPr>
        <p:txBody>
          <a:bodyPr wrap="square" lIns="0" tIns="0" rIns="0" bIns="0" rtlCol="0"/>
          <a:lstStyle/>
          <a:p>
            <a:endParaRPr sz="2400"/>
          </a:p>
        </p:txBody>
      </p:sp>
      <p:sp>
        <p:nvSpPr>
          <p:cNvPr id="23" name="object 28">
            <a:extLst>
              <a:ext uri="{FF2B5EF4-FFF2-40B4-BE49-F238E27FC236}">
                <a16:creationId xmlns:a16="http://schemas.microsoft.com/office/drawing/2014/main" id="{18AD680B-657D-C1AB-A304-CBC45E21911E}"/>
              </a:ext>
            </a:extLst>
          </p:cNvPr>
          <p:cNvSpPr txBox="1"/>
          <p:nvPr/>
        </p:nvSpPr>
        <p:spPr>
          <a:xfrm>
            <a:off x="4743449" y="2006596"/>
            <a:ext cx="4153918" cy="884858"/>
          </a:xfrm>
          <a:prstGeom prst="rect">
            <a:avLst/>
          </a:prstGeom>
        </p:spPr>
        <p:txBody>
          <a:bodyPr vert="horz" wrap="square" lIns="0" tIns="17780" rIns="0" bIns="0" rtlCol="0">
            <a:spAutoFit/>
          </a:bodyPr>
          <a:lstStyle/>
          <a:p>
            <a:pPr marL="16933">
              <a:spcBef>
                <a:spcPts val="140"/>
              </a:spcBef>
            </a:pPr>
            <a:r>
              <a:rPr lang="en-MY" sz="1200" b="1" spc="-7" dirty="0">
                <a:solidFill>
                  <a:srgbClr val="404040"/>
                </a:solidFill>
                <a:latin typeface="Arial"/>
                <a:cs typeface="Arial"/>
              </a:rPr>
              <a:t>Identify the community</a:t>
            </a:r>
            <a:endParaRPr lang="en-MY" sz="1200" spc="-7" dirty="0">
              <a:latin typeface="Arial"/>
              <a:cs typeface="Arial"/>
            </a:endParaRPr>
          </a:p>
          <a:p>
            <a:pPr marL="16933" marR="6773">
              <a:spcBef>
                <a:spcPts val="960"/>
              </a:spcBef>
            </a:pPr>
            <a:r>
              <a:rPr lang="en-MY" sz="1200" spc="-7" dirty="0">
                <a:latin typeface="Arial"/>
                <a:cs typeface="Arial"/>
              </a:rPr>
              <a:t>Identify one or more community partners who can facilitate experiences for students aligned with the desired learning outcomes</a:t>
            </a:r>
            <a:r>
              <a:rPr lang="en-MY" sz="1067" spc="-7" dirty="0">
                <a:latin typeface="Arial"/>
                <a:cs typeface="Arial"/>
              </a:rPr>
              <a:t>.</a:t>
            </a:r>
            <a:endParaRPr sz="1067" dirty="0">
              <a:latin typeface="Arial"/>
              <a:cs typeface="Arial"/>
            </a:endParaRPr>
          </a:p>
        </p:txBody>
      </p:sp>
      <p:sp>
        <p:nvSpPr>
          <p:cNvPr id="24" name="object 29">
            <a:extLst>
              <a:ext uri="{FF2B5EF4-FFF2-40B4-BE49-F238E27FC236}">
                <a16:creationId xmlns:a16="http://schemas.microsoft.com/office/drawing/2014/main" id="{847D9377-7442-6F2F-FE64-4678353B6AB5}"/>
              </a:ext>
            </a:extLst>
          </p:cNvPr>
          <p:cNvSpPr txBox="1"/>
          <p:nvPr/>
        </p:nvSpPr>
        <p:spPr>
          <a:xfrm>
            <a:off x="2244342" y="3703998"/>
            <a:ext cx="4223345" cy="699336"/>
          </a:xfrm>
          <a:prstGeom prst="rect">
            <a:avLst/>
          </a:prstGeom>
        </p:spPr>
        <p:txBody>
          <a:bodyPr vert="horz" wrap="square" lIns="0" tIns="16933" rIns="0" bIns="0" rtlCol="0">
            <a:spAutoFit/>
          </a:bodyPr>
          <a:lstStyle/>
          <a:p>
            <a:pPr marL="16933">
              <a:spcBef>
                <a:spcPts val="133"/>
              </a:spcBef>
            </a:pPr>
            <a:r>
              <a:rPr lang="en-US" sz="1200" b="1" dirty="0">
                <a:solidFill>
                  <a:srgbClr val="404040"/>
                </a:solidFill>
                <a:latin typeface="Arial"/>
                <a:cs typeface="Arial"/>
              </a:rPr>
              <a:t>Contact</a:t>
            </a:r>
            <a:endParaRPr sz="1200" dirty="0">
              <a:latin typeface="Arial"/>
              <a:cs typeface="Arial"/>
            </a:endParaRPr>
          </a:p>
          <a:p>
            <a:pPr marL="16933" marR="6773">
              <a:spcBef>
                <a:spcPts val="967"/>
              </a:spcBef>
            </a:pPr>
            <a:r>
              <a:rPr lang="en-MY" sz="1200" spc="-7" dirty="0">
                <a:latin typeface="Arial"/>
                <a:cs typeface="Arial"/>
              </a:rPr>
              <a:t>Contact relevant organizations to obtain additional information for assessing the suitability of the community partnerships</a:t>
            </a:r>
            <a:r>
              <a:rPr lang="en-MY" sz="1067" spc="-7" dirty="0">
                <a:latin typeface="Arial"/>
                <a:cs typeface="Arial"/>
              </a:rPr>
              <a:t>.</a:t>
            </a:r>
            <a:endParaRPr sz="1067" dirty="0">
              <a:latin typeface="Arial"/>
              <a:cs typeface="Arial"/>
            </a:endParaRPr>
          </a:p>
        </p:txBody>
      </p:sp>
      <p:sp>
        <p:nvSpPr>
          <p:cNvPr id="25" name="object 30">
            <a:extLst>
              <a:ext uri="{FF2B5EF4-FFF2-40B4-BE49-F238E27FC236}">
                <a16:creationId xmlns:a16="http://schemas.microsoft.com/office/drawing/2014/main" id="{A0CB7DC8-46AD-2B6C-7A71-FDADD17CF18F}"/>
              </a:ext>
            </a:extLst>
          </p:cNvPr>
          <p:cNvSpPr txBox="1"/>
          <p:nvPr/>
        </p:nvSpPr>
        <p:spPr>
          <a:xfrm>
            <a:off x="4176775" y="4579451"/>
            <a:ext cx="3644053" cy="604439"/>
          </a:xfrm>
          <a:prstGeom prst="rect">
            <a:avLst/>
          </a:prstGeom>
        </p:spPr>
        <p:txBody>
          <a:bodyPr vert="horz" wrap="square" lIns="0" tIns="118533" rIns="0" bIns="0" rtlCol="0">
            <a:spAutoFit/>
          </a:bodyPr>
          <a:lstStyle/>
          <a:p>
            <a:pPr marL="16933">
              <a:spcBef>
                <a:spcPts val="933"/>
              </a:spcBef>
            </a:pPr>
            <a:r>
              <a:rPr lang="en-MY" sz="1200" b="1" spc="-7" dirty="0">
                <a:solidFill>
                  <a:srgbClr val="404040"/>
                </a:solidFill>
                <a:latin typeface="Arial"/>
                <a:cs typeface="Arial"/>
              </a:rPr>
              <a:t>Preparation</a:t>
            </a:r>
          </a:p>
          <a:p>
            <a:pPr marL="16933">
              <a:spcBef>
                <a:spcPts val="933"/>
              </a:spcBef>
            </a:pPr>
            <a:r>
              <a:rPr lang="en-MY" sz="1200" dirty="0">
                <a:latin typeface="Arial"/>
                <a:cs typeface="Arial"/>
              </a:rPr>
              <a:t>Prepare a risk action plan related.</a:t>
            </a:r>
            <a:endParaRPr sz="1200" dirty="0">
              <a:latin typeface="Arial"/>
              <a:cs typeface="Arial"/>
            </a:endParaRPr>
          </a:p>
        </p:txBody>
      </p:sp>
      <p:sp>
        <p:nvSpPr>
          <p:cNvPr id="26" name="object 31">
            <a:extLst>
              <a:ext uri="{FF2B5EF4-FFF2-40B4-BE49-F238E27FC236}">
                <a16:creationId xmlns:a16="http://schemas.microsoft.com/office/drawing/2014/main" id="{621C343D-4A95-3467-1CFB-11863CE9915C}"/>
              </a:ext>
            </a:extLst>
          </p:cNvPr>
          <p:cNvSpPr txBox="1"/>
          <p:nvPr/>
        </p:nvSpPr>
        <p:spPr>
          <a:xfrm>
            <a:off x="6563867" y="3174094"/>
            <a:ext cx="3992373" cy="386430"/>
          </a:xfrm>
          <a:prstGeom prst="rect">
            <a:avLst/>
          </a:prstGeom>
        </p:spPr>
        <p:txBody>
          <a:bodyPr vert="horz" wrap="square" lIns="0" tIns="16933" rIns="0" bIns="0" rtlCol="0">
            <a:spAutoFit/>
          </a:bodyPr>
          <a:lstStyle/>
          <a:p>
            <a:pPr marL="16933">
              <a:spcBef>
                <a:spcPts val="133"/>
              </a:spcBef>
            </a:pPr>
            <a:r>
              <a:rPr lang="en-MY" sz="1200" b="0" i="0" dirty="0">
                <a:solidFill>
                  <a:srgbClr val="0D0D0D"/>
                </a:solidFill>
                <a:effectLst/>
                <a:latin typeface="Söhne"/>
              </a:rPr>
              <a:t>Arrange a face-to-face meeting with the community to discuss the objectives and desired outcomes of the planned project.</a:t>
            </a:r>
            <a:r>
              <a:rPr sz="1133" dirty="0">
                <a:latin typeface="Arial"/>
                <a:cs typeface="Arial"/>
              </a:rPr>
              <a:t>.</a:t>
            </a:r>
          </a:p>
        </p:txBody>
      </p:sp>
      <p:sp>
        <p:nvSpPr>
          <p:cNvPr id="27" name="object 32">
            <a:extLst>
              <a:ext uri="{FF2B5EF4-FFF2-40B4-BE49-F238E27FC236}">
                <a16:creationId xmlns:a16="http://schemas.microsoft.com/office/drawing/2014/main" id="{7C29E828-A767-CE5D-EF4E-57417117F7E6}"/>
              </a:ext>
            </a:extLst>
          </p:cNvPr>
          <p:cNvSpPr txBox="1"/>
          <p:nvPr/>
        </p:nvSpPr>
        <p:spPr>
          <a:xfrm>
            <a:off x="6563867" y="2868506"/>
            <a:ext cx="3743960" cy="576098"/>
          </a:xfrm>
          <a:prstGeom prst="rect">
            <a:avLst/>
          </a:prstGeom>
        </p:spPr>
        <p:txBody>
          <a:bodyPr vert="horz" wrap="square" lIns="0" tIns="16933" rIns="0" bIns="0" rtlCol="0">
            <a:spAutoFit/>
          </a:bodyPr>
          <a:lstStyle/>
          <a:p>
            <a:pPr marL="16933">
              <a:spcBef>
                <a:spcPts val="133"/>
              </a:spcBef>
            </a:pPr>
            <a:r>
              <a:rPr lang="en-MY" sz="1133" b="1" spc="-7" dirty="0">
                <a:solidFill>
                  <a:srgbClr val="404040"/>
                </a:solidFill>
                <a:latin typeface="Arial"/>
                <a:cs typeface="Arial"/>
              </a:rPr>
              <a:t>Meeting with </a:t>
            </a:r>
            <a:r>
              <a:rPr lang="en-MY" sz="1200" b="1" spc="-7" dirty="0">
                <a:solidFill>
                  <a:srgbClr val="404040"/>
                </a:solidFill>
                <a:latin typeface="Arial"/>
                <a:cs typeface="Arial"/>
              </a:rPr>
              <a:t>the community</a:t>
            </a:r>
            <a:r>
              <a:rPr lang="en-MY" sz="1133" b="1" spc="-7" dirty="0">
                <a:solidFill>
                  <a:srgbClr val="404040"/>
                </a:solidFill>
                <a:latin typeface="Arial"/>
                <a:cs typeface="Arial"/>
              </a:rPr>
              <a:t> </a:t>
            </a:r>
          </a:p>
          <a:p>
            <a:pPr marL="16933">
              <a:spcBef>
                <a:spcPts val="133"/>
              </a:spcBef>
            </a:pPr>
            <a:endParaRPr lang="en-MY" sz="1133" b="1" spc="-7" dirty="0">
              <a:solidFill>
                <a:srgbClr val="404040"/>
              </a:solidFill>
              <a:latin typeface="Arial"/>
              <a:cs typeface="Arial"/>
            </a:endParaRPr>
          </a:p>
          <a:p>
            <a:pPr marL="16933">
              <a:spcBef>
                <a:spcPts val="133"/>
              </a:spcBef>
            </a:pPr>
            <a:endParaRPr lang="en-MY" sz="1133" b="1" spc="-7" dirty="0">
              <a:solidFill>
                <a:srgbClr val="404040"/>
              </a:solidFill>
              <a:latin typeface="Arial"/>
              <a:cs typeface="Arial"/>
            </a:endParaRPr>
          </a:p>
        </p:txBody>
      </p:sp>
      <p:sp>
        <p:nvSpPr>
          <p:cNvPr id="29" name="object 37">
            <a:extLst>
              <a:ext uri="{FF2B5EF4-FFF2-40B4-BE49-F238E27FC236}">
                <a16:creationId xmlns:a16="http://schemas.microsoft.com/office/drawing/2014/main" id="{0DB83317-F1BE-4E72-B0A8-B8A93312F39C}"/>
              </a:ext>
            </a:extLst>
          </p:cNvPr>
          <p:cNvSpPr txBox="1"/>
          <p:nvPr/>
        </p:nvSpPr>
        <p:spPr>
          <a:xfrm>
            <a:off x="8424502" y="3749718"/>
            <a:ext cx="2213185" cy="2222830"/>
          </a:xfrm>
          <a:prstGeom prst="rect">
            <a:avLst/>
          </a:prstGeom>
        </p:spPr>
        <p:txBody>
          <a:bodyPr vert="horz" wrap="square" lIns="0" tIns="62653" rIns="0" bIns="0" rtlCol="0">
            <a:spAutoFit/>
          </a:bodyPr>
          <a:lstStyle/>
          <a:p>
            <a:pPr marL="16933">
              <a:spcBef>
                <a:spcPts val="493"/>
              </a:spcBef>
            </a:pPr>
            <a:r>
              <a:rPr lang="en-MY" sz="1200" b="1" spc="-7" dirty="0">
                <a:latin typeface="Arial"/>
                <a:cs typeface="Arial"/>
              </a:rPr>
              <a:t>Implementation</a:t>
            </a:r>
          </a:p>
          <a:p>
            <a:pPr marL="188383" indent="-171450">
              <a:spcBef>
                <a:spcPts val="493"/>
              </a:spcBef>
              <a:buFont typeface="Wingdings" panose="05000000000000000000" pitchFamily="2" charset="2"/>
              <a:buChar char="§"/>
            </a:pPr>
            <a:r>
              <a:rPr lang="en-MY" sz="1200" dirty="0">
                <a:latin typeface="Arial"/>
                <a:cs typeface="Arial"/>
              </a:rPr>
              <a:t>Develop a comprehensive reflection activity for assessing and developing students in alignment with the desired learning outcomes.</a:t>
            </a:r>
          </a:p>
          <a:p>
            <a:pPr marL="188383" indent="-171450">
              <a:spcBef>
                <a:spcPts val="493"/>
              </a:spcBef>
              <a:buFont typeface="Wingdings" panose="05000000000000000000" pitchFamily="2" charset="2"/>
              <a:buChar char="§"/>
            </a:pPr>
            <a:r>
              <a:rPr lang="en-MY" sz="1200" dirty="0">
                <a:latin typeface="Arial"/>
                <a:cs typeface="Arial"/>
              </a:rPr>
              <a:t>Design an assessment process and strategy for enhancing collaboration among students, the community, and industry.</a:t>
            </a:r>
            <a:endParaRPr sz="1200" dirty="0">
              <a:latin typeface="Arial"/>
              <a:cs typeface="Arial"/>
            </a:endParaRPr>
          </a:p>
        </p:txBody>
      </p:sp>
      <p:sp>
        <p:nvSpPr>
          <p:cNvPr id="30" name="object 38">
            <a:extLst>
              <a:ext uri="{FF2B5EF4-FFF2-40B4-BE49-F238E27FC236}">
                <a16:creationId xmlns:a16="http://schemas.microsoft.com/office/drawing/2014/main" id="{73B4050E-D813-4282-B1A4-B5BA7CC9BC84}"/>
              </a:ext>
            </a:extLst>
          </p:cNvPr>
          <p:cNvSpPr/>
          <p:nvPr/>
        </p:nvSpPr>
        <p:spPr>
          <a:xfrm>
            <a:off x="5748528" y="3446272"/>
            <a:ext cx="400473" cy="292947"/>
          </a:xfrm>
          <a:custGeom>
            <a:avLst/>
            <a:gdLst/>
            <a:ahLst/>
            <a:cxnLst/>
            <a:rect l="l" t="t" r="r" b="b"/>
            <a:pathLst>
              <a:path w="300354" h="219710">
                <a:moveTo>
                  <a:pt x="117729" y="129286"/>
                </a:moveTo>
                <a:lnTo>
                  <a:pt x="0" y="219456"/>
                </a:lnTo>
                <a:lnTo>
                  <a:pt x="300228" y="219456"/>
                </a:lnTo>
                <a:lnTo>
                  <a:pt x="226176" y="161290"/>
                </a:lnTo>
                <a:lnTo>
                  <a:pt x="149225" y="161290"/>
                </a:lnTo>
                <a:lnTo>
                  <a:pt x="117729" y="129286"/>
                </a:lnTo>
                <a:close/>
              </a:path>
              <a:path w="300354" h="219710">
                <a:moveTo>
                  <a:pt x="300228" y="11684"/>
                </a:moveTo>
                <a:lnTo>
                  <a:pt x="188341" y="123190"/>
                </a:lnTo>
                <a:lnTo>
                  <a:pt x="300228" y="208661"/>
                </a:lnTo>
                <a:lnTo>
                  <a:pt x="300228" y="11684"/>
                </a:lnTo>
                <a:close/>
              </a:path>
              <a:path w="300354" h="219710">
                <a:moveTo>
                  <a:pt x="0" y="10795"/>
                </a:moveTo>
                <a:lnTo>
                  <a:pt x="0" y="207772"/>
                </a:lnTo>
                <a:lnTo>
                  <a:pt x="111887" y="122428"/>
                </a:lnTo>
                <a:lnTo>
                  <a:pt x="0" y="10795"/>
                </a:lnTo>
                <a:close/>
              </a:path>
              <a:path w="300354" h="219710">
                <a:moveTo>
                  <a:pt x="183007" y="127381"/>
                </a:moveTo>
                <a:lnTo>
                  <a:pt x="149225" y="161290"/>
                </a:lnTo>
                <a:lnTo>
                  <a:pt x="226176" y="161290"/>
                </a:lnTo>
                <a:lnTo>
                  <a:pt x="183007" y="127381"/>
                </a:lnTo>
                <a:close/>
              </a:path>
              <a:path w="300354" h="219710">
                <a:moveTo>
                  <a:pt x="300228" y="0"/>
                </a:moveTo>
                <a:lnTo>
                  <a:pt x="0" y="0"/>
                </a:lnTo>
                <a:lnTo>
                  <a:pt x="149225" y="149733"/>
                </a:lnTo>
                <a:lnTo>
                  <a:pt x="300228" y="0"/>
                </a:lnTo>
                <a:close/>
              </a:path>
            </a:pathLst>
          </a:custGeom>
          <a:solidFill>
            <a:srgbClr val="953334"/>
          </a:solidFill>
        </p:spPr>
        <p:txBody>
          <a:bodyPr wrap="square" lIns="0" tIns="0" rIns="0" bIns="0" rtlCol="0"/>
          <a:lstStyle/>
          <a:p>
            <a:endParaRPr sz="2400"/>
          </a:p>
        </p:txBody>
      </p:sp>
      <p:sp>
        <p:nvSpPr>
          <p:cNvPr id="31" name="object 39">
            <a:extLst>
              <a:ext uri="{FF2B5EF4-FFF2-40B4-BE49-F238E27FC236}">
                <a16:creationId xmlns:a16="http://schemas.microsoft.com/office/drawing/2014/main" id="{517A6F7D-5097-2B42-A81A-F6E0A9918300}"/>
              </a:ext>
            </a:extLst>
          </p:cNvPr>
          <p:cNvSpPr/>
          <p:nvPr/>
        </p:nvSpPr>
        <p:spPr>
          <a:xfrm>
            <a:off x="6669532" y="3944619"/>
            <a:ext cx="411480" cy="411480"/>
          </a:xfrm>
          <a:custGeom>
            <a:avLst/>
            <a:gdLst/>
            <a:ahLst/>
            <a:cxnLst/>
            <a:rect l="l" t="t" r="r" b="b"/>
            <a:pathLst>
              <a:path w="308610" h="308610">
                <a:moveTo>
                  <a:pt x="218059" y="244094"/>
                </a:moveTo>
                <a:lnTo>
                  <a:pt x="89915" y="244094"/>
                </a:lnTo>
                <a:lnTo>
                  <a:pt x="154050" y="308229"/>
                </a:lnTo>
                <a:lnTo>
                  <a:pt x="218059" y="244094"/>
                </a:lnTo>
                <a:close/>
              </a:path>
              <a:path w="308610" h="308610">
                <a:moveTo>
                  <a:pt x="63245" y="90932"/>
                </a:moveTo>
                <a:lnTo>
                  <a:pt x="0" y="154051"/>
                </a:lnTo>
                <a:lnTo>
                  <a:pt x="61594" y="215773"/>
                </a:lnTo>
                <a:lnTo>
                  <a:pt x="49589" y="227865"/>
                </a:lnTo>
                <a:lnTo>
                  <a:pt x="37369" y="233457"/>
                </a:lnTo>
                <a:lnTo>
                  <a:pt x="25483" y="238240"/>
                </a:lnTo>
                <a:lnTo>
                  <a:pt x="14477" y="247904"/>
                </a:lnTo>
                <a:lnTo>
                  <a:pt x="8233" y="259147"/>
                </a:lnTo>
                <a:lnTo>
                  <a:pt x="6905" y="271081"/>
                </a:lnTo>
                <a:lnTo>
                  <a:pt x="9745" y="282444"/>
                </a:lnTo>
                <a:lnTo>
                  <a:pt x="16001" y="291973"/>
                </a:lnTo>
                <a:lnTo>
                  <a:pt x="25259" y="297874"/>
                </a:lnTo>
                <a:lnTo>
                  <a:pt x="37385" y="300799"/>
                </a:lnTo>
                <a:lnTo>
                  <a:pt x="50631" y="299152"/>
                </a:lnTo>
                <a:lnTo>
                  <a:pt x="63245" y="291338"/>
                </a:lnTo>
                <a:lnTo>
                  <a:pt x="71395" y="278044"/>
                </a:lnTo>
                <a:lnTo>
                  <a:pt x="74628" y="267477"/>
                </a:lnTo>
                <a:lnTo>
                  <a:pt x="78837" y="257030"/>
                </a:lnTo>
                <a:lnTo>
                  <a:pt x="89915" y="244094"/>
                </a:lnTo>
                <a:lnTo>
                  <a:pt x="218059" y="244094"/>
                </a:lnTo>
                <a:lnTo>
                  <a:pt x="218312" y="243840"/>
                </a:lnTo>
                <a:lnTo>
                  <a:pt x="205525" y="233035"/>
                </a:lnTo>
                <a:lnTo>
                  <a:pt x="195167" y="228933"/>
                </a:lnTo>
                <a:lnTo>
                  <a:pt x="184665" y="225712"/>
                </a:lnTo>
                <a:lnTo>
                  <a:pt x="171449" y="217551"/>
                </a:lnTo>
                <a:lnTo>
                  <a:pt x="163581" y="204936"/>
                </a:lnTo>
                <a:lnTo>
                  <a:pt x="161940" y="191690"/>
                </a:lnTo>
                <a:lnTo>
                  <a:pt x="164895" y="179564"/>
                </a:lnTo>
                <a:lnTo>
                  <a:pt x="170814" y="170307"/>
                </a:lnTo>
                <a:lnTo>
                  <a:pt x="180343" y="164050"/>
                </a:lnTo>
                <a:lnTo>
                  <a:pt x="191706" y="161210"/>
                </a:lnTo>
                <a:lnTo>
                  <a:pt x="300957" y="161210"/>
                </a:lnTo>
                <a:lnTo>
                  <a:pt x="308101" y="154051"/>
                </a:lnTo>
                <a:lnTo>
                  <a:pt x="300037" y="145986"/>
                </a:lnTo>
                <a:lnTo>
                  <a:pt x="119062" y="145986"/>
                </a:lnTo>
                <a:lnTo>
                  <a:pt x="107128" y="144621"/>
                </a:lnTo>
                <a:lnTo>
                  <a:pt x="95884" y="138303"/>
                </a:lnTo>
                <a:lnTo>
                  <a:pt x="86177" y="127275"/>
                </a:lnTo>
                <a:lnTo>
                  <a:pt x="81375" y="115331"/>
                </a:lnTo>
                <a:lnTo>
                  <a:pt x="75668" y="103030"/>
                </a:lnTo>
                <a:lnTo>
                  <a:pt x="63245" y="90932"/>
                </a:lnTo>
                <a:close/>
              </a:path>
              <a:path w="308610" h="308610">
                <a:moveTo>
                  <a:pt x="300957" y="161210"/>
                </a:moveTo>
                <a:lnTo>
                  <a:pt x="191706" y="161210"/>
                </a:lnTo>
                <a:lnTo>
                  <a:pt x="203640" y="162538"/>
                </a:lnTo>
                <a:lnTo>
                  <a:pt x="214883" y="168783"/>
                </a:lnTo>
                <a:lnTo>
                  <a:pt x="224506" y="179712"/>
                </a:lnTo>
                <a:lnTo>
                  <a:pt x="229347" y="191690"/>
                </a:lnTo>
                <a:lnTo>
                  <a:pt x="234797" y="203715"/>
                </a:lnTo>
                <a:lnTo>
                  <a:pt x="246633" y="215646"/>
                </a:lnTo>
                <a:lnTo>
                  <a:pt x="300957" y="161210"/>
                </a:lnTo>
                <a:close/>
              </a:path>
              <a:path w="308610" h="308610">
                <a:moveTo>
                  <a:pt x="154050" y="0"/>
                </a:moveTo>
                <a:lnTo>
                  <a:pt x="91566" y="62484"/>
                </a:lnTo>
                <a:lnTo>
                  <a:pt x="104761" y="73945"/>
                </a:lnTo>
                <a:lnTo>
                  <a:pt x="115300" y="78263"/>
                </a:lnTo>
                <a:lnTo>
                  <a:pt x="125910" y="81486"/>
                </a:lnTo>
                <a:lnTo>
                  <a:pt x="139318" y="89662"/>
                </a:lnTo>
                <a:lnTo>
                  <a:pt x="147133" y="102276"/>
                </a:lnTo>
                <a:lnTo>
                  <a:pt x="148780" y="115522"/>
                </a:lnTo>
                <a:lnTo>
                  <a:pt x="145855" y="127648"/>
                </a:lnTo>
                <a:lnTo>
                  <a:pt x="139953" y="136906"/>
                </a:lnTo>
                <a:lnTo>
                  <a:pt x="130425" y="143160"/>
                </a:lnTo>
                <a:lnTo>
                  <a:pt x="119062" y="145986"/>
                </a:lnTo>
                <a:lnTo>
                  <a:pt x="300037" y="145986"/>
                </a:lnTo>
                <a:lnTo>
                  <a:pt x="246506" y="92456"/>
                </a:lnTo>
                <a:lnTo>
                  <a:pt x="258605" y="80107"/>
                </a:lnTo>
                <a:lnTo>
                  <a:pt x="270906" y="74437"/>
                </a:lnTo>
                <a:lnTo>
                  <a:pt x="282850" y="69649"/>
                </a:lnTo>
                <a:lnTo>
                  <a:pt x="289116" y="64135"/>
                </a:lnTo>
                <a:lnTo>
                  <a:pt x="218185" y="64135"/>
                </a:lnTo>
                <a:lnTo>
                  <a:pt x="154050" y="0"/>
                </a:lnTo>
                <a:close/>
              </a:path>
              <a:path w="308610" h="308610">
                <a:moveTo>
                  <a:pt x="271081" y="7048"/>
                </a:moveTo>
                <a:lnTo>
                  <a:pt x="257849" y="8695"/>
                </a:lnTo>
                <a:lnTo>
                  <a:pt x="245236" y="16510"/>
                </a:lnTo>
                <a:lnTo>
                  <a:pt x="237045" y="29862"/>
                </a:lnTo>
                <a:lnTo>
                  <a:pt x="233806" y="40465"/>
                </a:lnTo>
                <a:lnTo>
                  <a:pt x="229520" y="50996"/>
                </a:lnTo>
                <a:lnTo>
                  <a:pt x="218185" y="64135"/>
                </a:lnTo>
                <a:lnTo>
                  <a:pt x="289116" y="64135"/>
                </a:lnTo>
                <a:lnTo>
                  <a:pt x="293877" y="59944"/>
                </a:lnTo>
                <a:lnTo>
                  <a:pt x="300176" y="48700"/>
                </a:lnTo>
                <a:lnTo>
                  <a:pt x="301497" y="36766"/>
                </a:lnTo>
                <a:lnTo>
                  <a:pt x="298628" y="25403"/>
                </a:lnTo>
                <a:lnTo>
                  <a:pt x="292353" y="15875"/>
                </a:lnTo>
                <a:lnTo>
                  <a:pt x="283170" y="9973"/>
                </a:lnTo>
                <a:lnTo>
                  <a:pt x="271081" y="7048"/>
                </a:lnTo>
                <a:close/>
              </a:path>
            </a:pathLst>
          </a:custGeom>
          <a:solidFill>
            <a:srgbClr val="D79F39"/>
          </a:solidFill>
        </p:spPr>
        <p:txBody>
          <a:bodyPr wrap="square" lIns="0" tIns="0" rIns="0" bIns="0" rtlCol="0"/>
          <a:lstStyle/>
          <a:p>
            <a:endParaRPr sz="2400"/>
          </a:p>
        </p:txBody>
      </p:sp>
      <p:sp>
        <p:nvSpPr>
          <p:cNvPr id="32" name="object 40">
            <a:extLst>
              <a:ext uri="{FF2B5EF4-FFF2-40B4-BE49-F238E27FC236}">
                <a16:creationId xmlns:a16="http://schemas.microsoft.com/office/drawing/2014/main" id="{E142A446-C7ED-7A82-6351-EE77F4CD1626}"/>
              </a:ext>
            </a:extLst>
          </p:cNvPr>
          <p:cNvSpPr/>
          <p:nvPr/>
        </p:nvSpPr>
        <p:spPr>
          <a:xfrm>
            <a:off x="7597648" y="3986784"/>
            <a:ext cx="396240" cy="372533"/>
          </a:xfrm>
          <a:custGeom>
            <a:avLst/>
            <a:gdLst/>
            <a:ahLst/>
            <a:cxnLst/>
            <a:rect l="l" t="t" r="r" b="b"/>
            <a:pathLst>
              <a:path w="297179" h="279400">
                <a:moveTo>
                  <a:pt x="9397" y="39370"/>
                </a:moveTo>
                <a:lnTo>
                  <a:pt x="9397" y="67945"/>
                </a:lnTo>
                <a:lnTo>
                  <a:pt x="0" y="67945"/>
                </a:lnTo>
                <a:lnTo>
                  <a:pt x="0" y="278892"/>
                </a:lnTo>
                <a:lnTo>
                  <a:pt x="297179" y="278892"/>
                </a:lnTo>
                <a:lnTo>
                  <a:pt x="297179" y="256794"/>
                </a:lnTo>
                <a:lnTo>
                  <a:pt x="152526" y="256794"/>
                </a:lnTo>
                <a:lnTo>
                  <a:pt x="144652" y="255524"/>
                </a:lnTo>
                <a:lnTo>
                  <a:pt x="144652" y="255270"/>
                </a:lnTo>
                <a:lnTo>
                  <a:pt x="119768" y="247396"/>
                </a:lnTo>
                <a:lnTo>
                  <a:pt x="21081" y="247396"/>
                </a:lnTo>
                <a:lnTo>
                  <a:pt x="21970" y="48514"/>
                </a:lnTo>
                <a:lnTo>
                  <a:pt x="144652" y="48514"/>
                </a:lnTo>
                <a:lnTo>
                  <a:pt x="144652" y="39624"/>
                </a:lnTo>
                <a:lnTo>
                  <a:pt x="35305" y="39624"/>
                </a:lnTo>
                <a:lnTo>
                  <a:pt x="9397" y="39370"/>
                </a:lnTo>
                <a:close/>
              </a:path>
              <a:path w="297179" h="279400">
                <a:moveTo>
                  <a:pt x="212613" y="239172"/>
                </a:moveTo>
                <a:lnTo>
                  <a:pt x="184719" y="245030"/>
                </a:lnTo>
                <a:lnTo>
                  <a:pt x="152526" y="255270"/>
                </a:lnTo>
                <a:lnTo>
                  <a:pt x="152526" y="256794"/>
                </a:lnTo>
                <a:lnTo>
                  <a:pt x="297179" y="256794"/>
                </a:lnTo>
                <a:lnTo>
                  <a:pt x="297179" y="249174"/>
                </a:lnTo>
                <a:lnTo>
                  <a:pt x="274319" y="249174"/>
                </a:lnTo>
                <a:lnTo>
                  <a:pt x="240913" y="239839"/>
                </a:lnTo>
                <a:lnTo>
                  <a:pt x="212613" y="239172"/>
                </a:lnTo>
                <a:close/>
              </a:path>
              <a:path w="297179" h="279400">
                <a:moveTo>
                  <a:pt x="144652" y="221321"/>
                </a:moveTo>
                <a:lnTo>
                  <a:pt x="61464" y="221321"/>
                </a:lnTo>
                <a:lnTo>
                  <a:pt x="89280" y="224218"/>
                </a:lnTo>
                <a:lnTo>
                  <a:pt x="117288" y="235402"/>
                </a:lnTo>
                <a:lnTo>
                  <a:pt x="144652" y="254254"/>
                </a:lnTo>
                <a:lnTo>
                  <a:pt x="144652" y="221321"/>
                </a:lnTo>
                <a:close/>
              </a:path>
              <a:path w="297179" h="279400">
                <a:moveTo>
                  <a:pt x="220725" y="0"/>
                </a:moveTo>
                <a:lnTo>
                  <a:pt x="201836" y="2613"/>
                </a:lnTo>
                <a:lnTo>
                  <a:pt x="184673" y="9858"/>
                </a:lnTo>
                <a:lnTo>
                  <a:pt x="168487" y="21413"/>
                </a:lnTo>
                <a:lnTo>
                  <a:pt x="152526" y="36957"/>
                </a:lnTo>
                <a:lnTo>
                  <a:pt x="152526" y="254254"/>
                </a:lnTo>
                <a:lnTo>
                  <a:pt x="179891" y="235402"/>
                </a:lnTo>
                <a:lnTo>
                  <a:pt x="207898" y="224218"/>
                </a:lnTo>
                <a:lnTo>
                  <a:pt x="235715" y="221321"/>
                </a:lnTo>
                <a:lnTo>
                  <a:pt x="262487" y="221321"/>
                </a:lnTo>
                <a:lnTo>
                  <a:pt x="261873" y="48514"/>
                </a:lnTo>
                <a:lnTo>
                  <a:pt x="286257" y="48514"/>
                </a:lnTo>
                <a:lnTo>
                  <a:pt x="286257" y="39624"/>
                </a:lnTo>
                <a:lnTo>
                  <a:pt x="261873" y="39624"/>
                </a:lnTo>
                <a:lnTo>
                  <a:pt x="261746" y="8382"/>
                </a:lnTo>
                <a:lnTo>
                  <a:pt x="250497" y="4589"/>
                </a:lnTo>
                <a:lnTo>
                  <a:pt x="239950" y="1952"/>
                </a:lnTo>
                <a:lnTo>
                  <a:pt x="230046" y="434"/>
                </a:lnTo>
                <a:lnTo>
                  <a:pt x="220725" y="0"/>
                </a:lnTo>
                <a:close/>
              </a:path>
              <a:path w="297179" h="279400">
                <a:moveTo>
                  <a:pt x="286257" y="48514"/>
                </a:moveTo>
                <a:lnTo>
                  <a:pt x="275208" y="48514"/>
                </a:lnTo>
                <a:lnTo>
                  <a:pt x="274319" y="249174"/>
                </a:lnTo>
                <a:lnTo>
                  <a:pt x="297179" y="249174"/>
                </a:lnTo>
                <a:lnTo>
                  <a:pt x="297179" y="67945"/>
                </a:lnTo>
                <a:lnTo>
                  <a:pt x="286257" y="67945"/>
                </a:lnTo>
                <a:lnTo>
                  <a:pt x="286257" y="48514"/>
                </a:lnTo>
                <a:close/>
              </a:path>
              <a:path w="297179" h="279400">
                <a:moveTo>
                  <a:pt x="54998" y="237999"/>
                </a:moveTo>
                <a:lnTo>
                  <a:pt x="21081" y="247396"/>
                </a:lnTo>
                <a:lnTo>
                  <a:pt x="119768" y="247396"/>
                </a:lnTo>
                <a:lnTo>
                  <a:pt x="113164" y="245306"/>
                </a:lnTo>
                <a:lnTo>
                  <a:pt x="84486" y="238426"/>
                </a:lnTo>
                <a:lnTo>
                  <a:pt x="54998" y="237999"/>
                </a:lnTo>
                <a:close/>
              </a:path>
              <a:path w="297179" h="279400">
                <a:moveTo>
                  <a:pt x="144652" y="48514"/>
                </a:moveTo>
                <a:lnTo>
                  <a:pt x="35305" y="48514"/>
                </a:lnTo>
                <a:lnTo>
                  <a:pt x="34670" y="227330"/>
                </a:lnTo>
                <a:lnTo>
                  <a:pt x="61464" y="221321"/>
                </a:lnTo>
                <a:lnTo>
                  <a:pt x="144652" y="221321"/>
                </a:lnTo>
                <a:lnTo>
                  <a:pt x="144652" y="48514"/>
                </a:lnTo>
                <a:close/>
              </a:path>
              <a:path w="297179" h="279400">
                <a:moveTo>
                  <a:pt x="262487" y="221321"/>
                </a:moveTo>
                <a:lnTo>
                  <a:pt x="235715" y="221321"/>
                </a:lnTo>
                <a:lnTo>
                  <a:pt x="262508" y="227330"/>
                </a:lnTo>
                <a:lnTo>
                  <a:pt x="262487" y="221321"/>
                </a:lnTo>
                <a:close/>
              </a:path>
              <a:path w="297179" h="279400">
                <a:moveTo>
                  <a:pt x="76453" y="0"/>
                </a:moveTo>
                <a:lnTo>
                  <a:pt x="35432" y="8382"/>
                </a:lnTo>
                <a:lnTo>
                  <a:pt x="35305" y="39624"/>
                </a:lnTo>
                <a:lnTo>
                  <a:pt x="144652" y="39624"/>
                </a:lnTo>
                <a:lnTo>
                  <a:pt x="144652" y="36957"/>
                </a:lnTo>
                <a:lnTo>
                  <a:pt x="128692" y="21413"/>
                </a:lnTo>
                <a:lnTo>
                  <a:pt x="112506" y="9858"/>
                </a:lnTo>
                <a:lnTo>
                  <a:pt x="95343" y="2613"/>
                </a:lnTo>
                <a:lnTo>
                  <a:pt x="76453" y="0"/>
                </a:lnTo>
                <a:close/>
              </a:path>
              <a:path w="297179" h="279400">
                <a:moveTo>
                  <a:pt x="286257" y="39370"/>
                </a:moveTo>
                <a:lnTo>
                  <a:pt x="261873" y="39624"/>
                </a:lnTo>
                <a:lnTo>
                  <a:pt x="286257" y="39624"/>
                </a:lnTo>
                <a:lnTo>
                  <a:pt x="286257" y="39370"/>
                </a:lnTo>
                <a:close/>
              </a:path>
            </a:pathLst>
          </a:custGeom>
          <a:solidFill>
            <a:srgbClr val="3981B9"/>
          </a:solidFill>
        </p:spPr>
        <p:txBody>
          <a:bodyPr wrap="square" lIns="0" tIns="0" rIns="0" bIns="0" rtlCol="0"/>
          <a:lstStyle/>
          <a:p>
            <a:endParaRPr sz="2400"/>
          </a:p>
        </p:txBody>
      </p:sp>
      <p:sp>
        <p:nvSpPr>
          <p:cNvPr id="34" name="object 42">
            <a:extLst>
              <a:ext uri="{FF2B5EF4-FFF2-40B4-BE49-F238E27FC236}">
                <a16:creationId xmlns:a16="http://schemas.microsoft.com/office/drawing/2014/main" id="{98419790-B591-8AD7-B325-D617CEC77729}"/>
              </a:ext>
            </a:extLst>
          </p:cNvPr>
          <p:cNvSpPr/>
          <p:nvPr/>
        </p:nvSpPr>
        <p:spPr>
          <a:xfrm>
            <a:off x="4901778" y="3075006"/>
            <a:ext cx="416560" cy="319193"/>
          </a:xfrm>
          <a:custGeom>
            <a:avLst/>
            <a:gdLst/>
            <a:ahLst/>
            <a:cxnLst/>
            <a:rect l="l" t="t" r="r" b="b"/>
            <a:pathLst>
              <a:path w="312420" h="239394">
                <a:moveTo>
                  <a:pt x="287528" y="42291"/>
                </a:moveTo>
                <a:lnTo>
                  <a:pt x="24892" y="42291"/>
                </a:lnTo>
                <a:lnTo>
                  <a:pt x="15216" y="44251"/>
                </a:lnTo>
                <a:lnTo>
                  <a:pt x="7302" y="49593"/>
                </a:lnTo>
                <a:lnTo>
                  <a:pt x="1960" y="57507"/>
                </a:lnTo>
                <a:lnTo>
                  <a:pt x="0" y="67183"/>
                </a:lnTo>
                <a:lnTo>
                  <a:pt x="25" y="214630"/>
                </a:lnTo>
                <a:lnTo>
                  <a:pt x="1960" y="224158"/>
                </a:lnTo>
                <a:lnTo>
                  <a:pt x="7302" y="232029"/>
                </a:lnTo>
                <a:lnTo>
                  <a:pt x="15216" y="237327"/>
                </a:lnTo>
                <a:lnTo>
                  <a:pt x="24892" y="239268"/>
                </a:lnTo>
                <a:lnTo>
                  <a:pt x="287528" y="239268"/>
                </a:lnTo>
                <a:lnTo>
                  <a:pt x="297203" y="237327"/>
                </a:lnTo>
                <a:lnTo>
                  <a:pt x="305117" y="232029"/>
                </a:lnTo>
                <a:lnTo>
                  <a:pt x="310459" y="224158"/>
                </a:lnTo>
                <a:lnTo>
                  <a:pt x="312394" y="214630"/>
                </a:lnTo>
                <a:lnTo>
                  <a:pt x="187960" y="214630"/>
                </a:lnTo>
                <a:lnTo>
                  <a:pt x="161891" y="209371"/>
                </a:lnTo>
                <a:lnTo>
                  <a:pt x="140573" y="195040"/>
                </a:lnTo>
                <a:lnTo>
                  <a:pt x="126184" y="173803"/>
                </a:lnTo>
                <a:lnTo>
                  <a:pt x="120904" y="147828"/>
                </a:lnTo>
                <a:lnTo>
                  <a:pt x="126184" y="121779"/>
                </a:lnTo>
                <a:lnTo>
                  <a:pt x="140573" y="100504"/>
                </a:lnTo>
                <a:lnTo>
                  <a:pt x="161891" y="86159"/>
                </a:lnTo>
                <a:lnTo>
                  <a:pt x="186701" y="81153"/>
                </a:lnTo>
                <a:lnTo>
                  <a:pt x="109093" y="81153"/>
                </a:lnTo>
                <a:lnTo>
                  <a:pt x="109093" y="66040"/>
                </a:lnTo>
                <a:lnTo>
                  <a:pt x="253492" y="66040"/>
                </a:lnTo>
                <a:lnTo>
                  <a:pt x="253492" y="61214"/>
                </a:lnTo>
                <a:lnTo>
                  <a:pt x="311210" y="61214"/>
                </a:lnTo>
                <a:lnTo>
                  <a:pt x="310459" y="57507"/>
                </a:lnTo>
                <a:lnTo>
                  <a:pt x="305117" y="49593"/>
                </a:lnTo>
                <a:lnTo>
                  <a:pt x="297203" y="44251"/>
                </a:lnTo>
                <a:lnTo>
                  <a:pt x="287528" y="42291"/>
                </a:lnTo>
                <a:close/>
              </a:path>
              <a:path w="312420" h="239394">
                <a:moveTo>
                  <a:pt x="253492" y="80899"/>
                </a:moveTo>
                <a:lnTo>
                  <a:pt x="187960" y="80899"/>
                </a:lnTo>
                <a:lnTo>
                  <a:pt x="214082" y="86159"/>
                </a:lnTo>
                <a:lnTo>
                  <a:pt x="235394" y="100504"/>
                </a:lnTo>
                <a:lnTo>
                  <a:pt x="249753" y="121779"/>
                </a:lnTo>
                <a:lnTo>
                  <a:pt x="255016" y="147828"/>
                </a:lnTo>
                <a:lnTo>
                  <a:pt x="249753" y="173803"/>
                </a:lnTo>
                <a:lnTo>
                  <a:pt x="235394" y="195040"/>
                </a:lnTo>
                <a:lnTo>
                  <a:pt x="214082" y="209371"/>
                </a:lnTo>
                <a:lnTo>
                  <a:pt x="187960" y="214630"/>
                </a:lnTo>
                <a:lnTo>
                  <a:pt x="312394" y="214630"/>
                </a:lnTo>
                <a:lnTo>
                  <a:pt x="312420" y="81153"/>
                </a:lnTo>
                <a:lnTo>
                  <a:pt x="253492" y="81153"/>
                </a:lnTo>
                <a:lnTo>
                  <a:pt x="253492" y="80899"/>
                </a:lnTo>
                <a:close/>
              </a:path>
              <a:path w="312420" h="239394">
                <a:moveTo>
                  <a:pt x="187960" y="99822"/>
                </a:moveTo>
                <a:lnTo>
                  <a:pt x="169261" y="103590"/>
                </a:lnTo>
                <a:lnTo>
                  <a:pt x="154003" y="113871"/>
                </a:lnTo>
                <a:lnTo>
                  <a:pt x="143722" y="129129"/>
                </a:lnTo>
                <a:lnTo>
                  <a:pt x="139954" y="147828"/>
                </a:lnTo>
                <a:lnTo>
                  <a:pt x="143722" y="166453"/>
                </a:lnTo>
                <a:lnTo>
                  <a:pt x="154003" y="181673"/>
                </a:lnTo>
                <a:lnTo>
                  <a:pt x="169261" y="191940"/>
                </a:lnTo>
                <a:lnTo>
                  <a:pt x="187960" y="195707"/>
                </a:lnTo>
                <a:lnTo>
                  <a:pt x="206678" y="191940"/>
                </a:lnTo>
                <a:lnTo>
                  <a:pt x="221980" y="181673"/>
                </a:lnTo>
                <a:lnTo>
                  <a:pt x="232304" y="166453"/>
                </a:lnTo>
                <a:lnTo>
                  <a:pt x="236093" y="147828"/>
                </a:lnTo>
                <a:lnTo>
                  <a:pt x="232304" y="129129"/>
                </a:lnTo>
                <a:lnTo>
                  <a:pt x="221980" y="113871"/>
                </a:lnTo>
                <a:lnTo>
                  <a:pt x="206678" y="103590"/>
                </a:lnTo>
                <a:lnTo>
                  <a:pt x="187960" y="99822"/>
                </a:lnTo>
                <a:close/>
              </a:path>
              <a:path w="312420" h="239394">
                <a:moveTo>
                  <a:pt x="253492" y="66040"/>
                </a:moveTo>
                <a:lnTo>
                  <a:pt x="130175" y="66040"/>
                </a:lnTo>
                <a:lnTo>
                  <a:pt x="130175" y="81153"/>
                </a:lnTo>
                <a:lnTo>
                  <a:pt x="186701" y="81153"/>
                </a:lnTo>
                <a:lnTo>
                  <a:pt x="187960" y="80899"/>
                </a:lnTo>
                <a:lnTo>
                  <a:pt x="253492" y="80899"/>
                </a:lnTo>
                <a:lnTo>
                  <a:pt x="253492" y="66040"/>
                </a:lnTo>
                <a:close/>
              </a:path>
              <a:path w="312420" h="239394">
                <a:moveTo>
                  <a:pt x="311210" y="61214"/>
                </a:moveTo>
                <a:lnTo>
                  <a:pt x="294259" y="61214"/>
                </a:lnTo>
                <a:lnTo>
                  <a:pt x="294259" y="81153"/>
                </a:lnTo>
                <a:lnTo>
                  <a:pt x="312420" y="81153"/>
                </a:lnTo>
                <a:lnTo>
                  <a:pt x="312420" y="67183"/>
                </a:lnTo>
                <a:lnTo>
                  <a:pt x="311210" y="61214"/>
                </a:lnTo>
                <a:close/>
              </a:path>
              <a:path w="312420" h="239394">
                <a:moveTo>
                  <a:pt x="82677" y="26162"/>
                </a:moveTo>
                <a:lnTo>
                  <a:pt x="32131" y="26162"/>
                </a:lnTo>
                <a:lnTo>
                  <a:pt x="30099" y="28194"/>
                </a:lnTo>
                <a:lnTo>
                  <a:pt x="30099" y="42291"/>
                </a:lnTo>
                <a:lnTo>
                  <a:pt x="84709" y="42291"/>
                </a:lnTo>
                <a:lnTo>
                  <a:pt x="84709" y="28194"/>
                </a:lnTo>
                <a:lnTo>
                  <a:pt x="82677" y="26162"/>
                </a:lnTo>
                <a:close/>
              </a:path>
              <a:path w="312420" h="239394">
                <a:moveTo>
                  <a:pt x="238506" y="0"/>
                </a:moveTo>
                <a:lnTo>
                  <a:pt x="137414" y="0"/>
                </a:lnTo>
                <a:lnTo>
                  <a:pt x="133477" y="3937"/>
                </a:lnTo>
                <a:lnTo>
                  <a:pt x="133477" y="42291"/>
                </a:lnTo>
                <a:lnTo>
                  <a:pt x="156210" y="42291"/>
                </a:lnTo>
                <a:lnTo>
                  <a:pt x="156210" y="10541"/>
                </a:lnTo>
                <a:lnTo>
                  <a:pt x="242570" y="10541"/>
                </a:lnTo>
                <a:lnTo>
                  <a:pt x="242570" y="3937"/>
                </a:lnTo>
                <a:lnTo>
                  <a:pt x="238506" y="0"/>
                </a:lnTo>
                <a:close/>
              </a:path>
              <a:path w="312420" h="239394">
                <a:moveTo>
                  <a:pt x="242570" y="10541"/>
                </a:moveTo>
                <a:lnTo>
                  <a:pt x="219710" y="10541"/>
                </a:lnTo>
                <a:lnTo>
                  <a:pt x="219710" y="42291"/>
                </a:lnTo>
                <a:lnTo>
                  <a:pt x="242570" y="42291"/>
                </a:lnTo>
                <a:lnTo>
                  <a:pt x="242570" y="10541"/>
                </a:lnTo>
                <a:close/>
              </a:path>
            </a:pathLst>
          </a:custGeom>
          <a:solidFill>
            <a:srgbClr val="56A7B5"/>
          </a:solidFill>
        </p:spPr>
        <p:txBody>
          <a:bodyPr wrap="square" lIns="0" tIns="0" rIns="0" bIns="0" rtlCol="0"/>
          <a:lstStyle/>
          <a:p>
            <a:endParaRPr sz="2400"/>
          </a:p>
        </p:txBody>
      </p:sp>
      <p:sp>
        <p:nvSpPr>
          <p:cNvPr id="35" name="object 12">
            <a:extLst>
              <a:ext uri="{FF2B5EF4-FFF2-40B4-BE49-F238E27FC236}">
                <a16:creationId xmlns:a16="http://schemas.microsoft.com/office/drawing/2014/main" id="{5CCC26A4-E5EE-3374-A4FB-A01D2E8C09F4}"/>
              </a:ext>
            </a:extLst>
          </p:cNvPr>
          <p:cNvSpPr/>
          <p:nvPr/>
        </p:nvSpPr>
        <p:spPr>
          <a:xfrm>
            <a:off x="1460373" y="1966574"/>
            <a:ext cx="3187065" cy="1656080"/>
          </a:xfrm>
          <a:custGeom>
            <a:avLst/>
            <a:gdLst/>
            <a:ahLst/>
            <a:cxnLst/>
            <a:rect l="l" t="t" r="r" b="b"/>
            <a:pathLst>
              <a:path w="3187065" h="1242060">
                <a:moveTo>
                  <a:pt x="2565527" y="0"/>
                </a:moveTo>
                <a:lnTo>
                  <a:pt x="3186684" y="0"/>
                </a:lnTo>
                <a:lnTo>
                  <a:pt x="3186684" y="621030"/>
                </a:lnTo>
                <a:lnTo>
                  <a:pt x="3186684" y="1242060"/>
                </a:lnTo>
                <a:lnTo>
                  <a:pt x="2565527" y="1242060"/>
                </a:lnTo>
                <a:lnTo>
                  <a:pt x="0" y="1242060"/>
                </a:lnTo>
                <a:lnTo>
                  <a:pt x="0" y="621030"/>
                </a:lnTo>
                <a:lnTo>
                  <a:pt x="2565527" y="621030"/>
                </a:lnTo>
                <a:lnTo>
                  <a:pt x="2565527" y="0"/>
                </a:lnTo>
                <a:close/>
              </a:path>
            </a:pathLst>
          </a:custGeom>
          <a:ln w="64008">
            <a:solidFill>
              <a:srgbClr val="8AAB42"/>
            </a:solidFill>
          </a:ln>
        </p:spPr>
        <p:txBody>
          <a:bodyPr wrap="square" lIns="0" tIns="0" rIns="0" bIns="0" rtlCol="0"/>
          <a:lstStyle/>
          <a:p>
            <a:endParaRPr/>
          </a:p>
        </p:txBody>
      </p:sp>
      <p:sp>
        <p:nvSpPr>
          <p:cNvPr id="36" name="object 26">
            <a:extLst>
              <a:ext uri="{FF2B5EF4-FFF2-40B4-BE49-F238E27FC236}">
                <a16:creationId xmlns:a16="http://schemas.microsoft.com/office/drawing/2014/main" id="{7EEE7269-E7A0-A668-1AB6-A97D3E4739E2}"/>
              </a:ext>
            </a:extLst>
          </p:cNvPr>
          <p:cNvSpPr txBox="1"/>
          <p:nvPr/>
        </p:nvSpPr>
        <p:spPr>
          <a:xfrm>
            <a:off x="1669416" y="2818046"/>
            <a:ext cx="2963713" cy="720710"/>
          </a:xfrm>
          <a:prstGeom prst="rect">
            <a:avLst/>
          </a:prstGeom>
        </p:spPr>
        <p:txBody>
          <a:bodyPr vert="horz" wrap="square" lIns="0" tIns="88900" rIns="0" bIns="0" rtlCol="0">
            <a:spAutoFit/>
          </a:bodyPr>
          <a:lstStyle/>
          <a:p>
            <a:pPr marL="16933">
              <a:spcBef>
                <a:spcPts val="140"/>
              </a:spcBef>
            </a:pPr>
            <a:r>
              <a:rPr lang="en-MY" sz="1200" b="1" spc="-7" dirty="0">
                <a:solidFill>
                  <a:srgbClr val="404040"/>
                </a:solidFill>
                <a:latin typeface="Arial"/>
                <a:cs typeface="Arial"/>
              </a:rPr>
              <a:t>Identify</a:t>
            </a:r>
            <a:endParaRPr lang="en-MY" sz="1200" spc="-7" dirty="0">
              <a:latin typeface="Arial"/>
              <a:cs typeface="Arial"/>
            </a:endParaRPr>
          </a:p>
          <a:p>
            <a:pPr marL="12700" marR="5080">
              <a:spcBef>
                <a:spcPts val="600"/>
              </a:spcBef>
            </a:pPr>
            <a:r>
              <a:rPr lang="en-MY" sz="1200" dirty="0">
                <a:solidFill>
                  <a:prstClr val="black"/>
                </a:solidFill>
                <a:latin typeface="Arial"/>
                <a:cs typeface="Arial"/>
              </a:rPr>
              <a:t>Identify the suitable type of SULAM@UiTM project for the course.</a:t>
            </a:r>
            <a:endParaRPr sz="1200" dirty="0">
              <a:solidFill>
                <a:prstClr val="black"/>
              </a:solidFill>
              <a:latin typeface="Arial"/>
              <a:cs typeface="Arial"/>
            </a:endParaRPr>
          </a:p>
        </p:txBody>
      </p:sp>
    </p:spTree>
    <p:extLst>
      <p:ext uri="{BB962C8B-B14F-4D97-AF65-F5344CB8AC3E}">
        <p14:creationId xmlns:p14="http://schemas.microsoft.com/office/powerpoint/2010/main" val="184509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678838" y="1135438"/>
            <a:ext cx="4728955" cy="4602352"/>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 name="connsiteX0" fmla="*/ 2161267 w 12117505"/>
              <a:gd name="connsiteY0" fmla="*/ 19141 h 6220250"/>
              <a:gd name="connsiteX1" fmla="*/ 304663 w 12117505"/>
              <a:gd name="connsiteY1" fmla="*/ 0 h 6220250"/>
              <a:gd name="connsiteX2" fmla="*/ 0 w 12117505"/>
              <a:gd name="connsiteY2" fmla="*/ 140095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 name="connsiteX0" fmla="*/ 2161267 w 12117505"/>
              <a:gd name="connsiteY0" fmla="*/ 0 h 6201109"/>
              <a:gd name="connsiteX1" fmla="*/ 705111 w 12117505"/>
              <a:gd name="connsiteY1" fmla="*/ 15164 h 6201109"/>
              <a:gd name="connsiteX2" fmla="*/ 0 w 12117505"/>
              <a:gd name="connsiteY2" fmla="*/ 120954 h 6201109"/>
              <a:gd name="connsiteX3" fmla="*/ 0 w 12117505"/>
              <a:gd name="connsiteY3" fmla="*/ 879244 h 6201109"/>
              <a:gd name="connsiteX4" fmla="*/ 4597 w 12117505"/>
              <a:gd name="connsiteY4" fmla="*/ 879244 h 6201109"/>
              <a:gd name="connsiteX5" fmla="*/ 88972 w 12117505"/>
              <a:gd name="connsiteY5" fmla="*/ 3493946 h 6201109"/>
              <a:gd name="connsiteX6" fmla="*/ 148480 w 12117505"/>
              <a:gd name="connsiteY6" fmla="*/ 5900939 h 6201109"/>
              <a:gd name="connsiteX7" fmla="*/ 3319168 w 12117505"/>
              <a:gd name="connsiteY7" fmla="*/ 5903475 h 6201109"/>
              <a:gd name="connsiteX8" fmla="*/ 4308929 w 12117505"/>
              <a:gd name="connsiteY8" fmla="*/ 5896815 h 6201109"/>
              <a:gd name="connsiteX9" fmla="*/ 5308288 w 12117505"/>
              <a:gd name="connsiteY9" fmla="*/ 5907908 h 6201109"/>
              <a:gd name="connsiteX10" fmla="*/ 5707509 w 12117505"/>
              <a:gd name="connsiteY10" fmla="*/ 6201109 h 6201109"/>
              <a:gd name="connsiteX11" fmla="*/ 6071394 w 12117505"/>
              <a:gd name="connsiteY11" fmla="*/ 5887212 h 6201109"/>
              <a:gd name="connsiteX12" fmla="*/ 9098386 w 12117505"/>
              <a:gd name="connsiteY12" fmla="*/ 5881722 h 6201109"/>
              <a:gd name="connsiteX13" fmla="*/ 10007288 w 12117505"/>
              <a:gd name="connsiteY13" fmla="*/ 5884597 h 6201109"/>
              <a:gd name="connsiteX14" fmla="*/ 10927227 w 12117505"/>
              <a:gd name="connsiteY14" fmla="*/ 5892464 h 6201109"/>
              <a:gd name="connsiteX15" fmla="*/ 12085310 w 12117505"/>
              <a:gd name="connsiteY15" fmla="*/ 5891418 h 6201109"/>
              <a:gd name="connsiteX16" fmla="*/ 12063456 w 12117505"/>
              <a:gd name="connsiteY16" fmla="*/ 2591772 h 6201109"/>
              <a:gd name="connsiteX17" fmla="*/ 12054104 w 12117505"/>
              <a:gd name="connsiteY17" fmla="*/ 146411 h 6201109"/>
              <a:gd name="connsiteX18" fmla="*/ 11486459 w 12117505"/>
              <a:gd name="connsiteY18" fmla="*/ 85188 h 6201109"/>
              <a:gd name="connsiteX19" fmla="*/ 10223511 w 12117505"/>
              <a:gd name="connsiteY19" fmla="*/ 71157 h 6201109"/>
              <a:gd name="connsiteX20" fmla="*/ 7599878 w 12117505"/>
              <a:gd name="connsiteY20" fmla="*/ 46008 h 6201109"/>
              <a:gd name="connsiteX21" fmla="*/ 2161267 w 12117505"/>
              <a:gd name="connsiteY21" fmla="*/ 0 h 6201109"/>
              <a:gd name="connsiteX0" fmla="*/ 2695196 w 12117505"/>
              <a:gd name="connsiteY0" fmla="*/ 36292 h 6185945"/>
              <a:gd name="connsiteX1" fmla="*/ 705111 w 12117505"/>
              <a:gd name="connsiteY1" fmla="*/ 0 h 6185945"/>
              <a:gd name="connsiteX2" fmla="*/ 0 w 12117505"/>
              <a:gd name="connsiteY2" fmla="*/ 105790 h 6185945"/>
              <a:gd name="connsiteX3" fmla="*/ 0 w 12117505"/>
              <a:gd name="connsiteY3" fmla="*/ 864080 h 6185945"/>
              <a:gd name="connsiteX4" fmla="*/ 4597 w 12117505"/>
              <a:gd name="connsiteY4" fmla="*/ 864080 h 6185945"/>
              <a:gd name="connsiteX5" fmla="*/ 88972 w 12117505"/>
              <a:gd name="connsiteY5" fmla="*/ 3478782 h 6185945"/>
              <a:gd name="connsiteX6" fmla="*/ 148480 w 12117505"/>
              <a:gd name="connsiteY6" fmla="*/ 5885775 h 6185945"/>
              <a:gd name="connsiteX7" fmla="*/ 3319168 w 12117505"/>
              <a:gd name="connsiteY7" fmla="*/ 5888311 h 6185945"/>
              <a:gd name="connsiteX8" fmla="*/ 4308929 w 12117505"/>
              <a:gd name="connsiteY8" fmla="*/ 5881651 h 6185945"/>
              <a:gd name="connsiteX9" fmla="*/ 5308288 w 12117505"/>
              <a:gd name="connsiteY9" fmla="*/ 5892744 h 6185945"/>
              <a:gd name="connsiteX10" fmla="*/ 5707509 w 12117505"/>
              <a:gd name="connsiteY10" fmla="*/ 6185945 h 6185945"/>
              <a:gd name="connsiteX11" fmla="*/ 6071394 w 12117505"/>
              <a:gd name="connsiteY11" fmla="*/ 5872048 h 6185945"/>
              <a:gd name="connsiteX12" fmla="*/ 9098386 w 12117505"/>
              <a:gd name="connsiteY12" fmla="*/ 5866558 h 6185945"/>
              <a:gd name="connsiteX13" fmla="*/ 10007288 w 12117505"/>
              <a:gd name="connsiteY13" fmla="*/ 5869433 h 6185945"/>
              <a:gd name="connsiteX14" fmla="*/ 10927227 w 12117505"/>
              <a:gd name="connsiteY14" fmla="*/ 5877300 h 6185945"/>
              <a:gd name="connsiteX15" fmla="*/ 12085310 w 12117505"/>
              <a:gd name="connsiteY15" fmla="*/ 5876254 h 6185945"/>
              <a:gd name="connsiteX16" fmla="*/ 12063456 w 12117505"/>
              <a:gd name="connsiteY16" fmla="*/ 2576608 h 6185945"/>
              <a:gd name="connsiteX17" fmla="*/ 12054104 w 12117505"/>
              <a:gd name="connsiteY17" fmla="*/ 131247 h 6185945"/>
              <a:gd name="connsiteX18" fmla="*/ 11486459 w 12117505"/>
              <a:gd name="connsiteY18" fmla="*/ 70024 h 6185945"/>
              <a:gd name="connsiteX19" fmla="*/ 10223511 w 12117505"/>
              <a:gd name="connsiteY19" fmla="*/ 55993 h 6185945"/>
              <a:gd name="connsiteX20" fmla="*/ 7599878 w 12117505"/>
              <a:gd name="connsiteY20" fmla="*/ 30844 h 6185945"/>
              <a:gd name="connsiteX21" fmla="*/ 2695196 w 12117505"/>
              <a:gd name="connsiteY21" fmla="*/ 36292 h 6185945"/>
              <a:gd name="connsiteX0" fmla="*/ 2695196 w 12117505"/>
              <a:gd name="connsiteY0" fmla="*/ 5448 h 6155101"/>
              <a:gd name="connsiteX1" fmla="*/ 604999 w 12117505"/>
              <a:gd name="connsiteY1" fmla="*/ 37768 h 6155101"/>
              <a:gd name="connsiteX2" fmla="*/ 0 w 12117505"/>
              <a:gd name="connsiteY2" fmla="*/ 74946 h 6155101"/>
              <a:gd name="connsiteX3" fmla="*/ 0 w 12117505"/>
              <a:gd name="connsiteY3" fmla="*/ 833236 h 6155101"/>
              <a:gd name="connsiteX4" fmla="*/ 4597 w 12117505"/>
              <a:gd name="connsiteY4" fmla="*/ 833236 h 6155101"/>
              <a:gd name="connsiteX5" fmla="*/ 88972 w 12117505"/>
              <a:gd name="connsiteY5" fmla="*/ 3447938 h 6155101"/>
              <a:gd name="connsiteX6" fmla="*/ 148480 w 12117505"/>
              <a:gd name="connsiteY6" fmla="*/ 5854931 h 6155101"/>
              <a:gd name="connsiteX7" fmla="*/ 3319168 w 12117505"/>
              <a:gd name="connsiteY7" fmla="*/ 5857467 h 6155101"/>
              <a:gd name="connsiteX8" fmla="*/ 4308929 w 12117505"/>
              <a:gd name="connsiteY8" fmla="*/ 5850807 h 6155101"/>
              <a:gd name="connsiteX9" fmla="*/ 5308288 w 12117505"/>
              <a:gd name="connsiteY9" fmla="*/ 5861900 h 6155101"/>
              <a:gd name="connsiteX10" fmla="*/ 5707509 w 12117505"/>
              <a:gd name="connsiteY10" fmla="*/ 6155101 h 6155101"/>
              <a:gd name="connsiteX11" fmla="*/ 6071394 w 12117505"/>
              <a:gd name="connsiteY11" fmla="*/ 5841204 h 6155101"/>
              <a:gd name="connsiteX12" fmla="*/ 9098386 w 12117505"/>
              <a:gd name="connsiteY12" fmla="*/ 5835714 h 6155101"/>
              <a:gd name="connsiteX13" fmla="*/ 10007288 w 12117505"/>
              <a:gd name="connsiteY13" fmla="*/ 5838589 h 6155101"/>
              <a:gd name="connsiteX14" fmla="*/ 10927227 w 12117505"/>
              <a:gd name="connsiteY14" fmla="*/ 5846456 h 6155101"/>
              <a:gd name="connsiteX15" fmla="*/ 12085310 w 12117505"/>
              <a:gd name="connsiteY15" fmla="*/ 5845410 h 6155101"/>
              <a:gd name="connsiteX16" fmla="*/ 12063456 w 12117505"/>
              <a:gd name="connsiteY16" fmla="*/ 2545764 h 6155101"/>
              <a:gd name="connsiteX17" fmla="*/ 12054104 w 12117505"/>
              <a:gd name="connsiteY17" fmla="*/ 100403 h 6155101"/>
              <a:gd name="connsiteX18" fmla="*/ 11486459 w 12117505"/>
              <a:gd name="connsiteY18" fmla="*/ 39180 h 6155101"/>
              <a:gd name="connsiteX19" fmla="*/ 10223511 w 12117505"/>
              <a:gd name="connsiteY19" fmla="*/ 25149 h 6155101"/>
              <a:gd name="connsiteX20" fmla="*/ 7599878 w 12117505"/>
              <a:gd name="connsiteY20" fmla="*/ 0 h 6155101"/>
              <a:gd name="connsiteX21" fmla="*/ 2695196 w 12117505"/>
              <a:gd name="connsiteY21" fmla="*/ 5448 h 6155101"/>
              <a:gd name="connsiteX0" fmla="*/ 2695196 w 12117505"/>
              <a:gd name="connsiteY0" fmla="*/ 5448 h 6155101"/>
              <a:gd name="connsiteX1" fmla="*/ 604999 w 12117505"/>
              <a:gd name="connsiteY1" fmla="*/ 37768 h 6155101"/>
              <a:gd name="connsiteX2" fmla="*/ 0 w 12117505"/>
              <a:gd name="connsiteY2" fmla="*/ 74946 h 6155101"/>
              <a:gd name="connsiteX3" fmla="*/ 0 w 12117505"/>
              <a:gd name="connsiteY3" fmla="*/ 833236 h 6155101"/>
              <a:gd name="connsiteX4" fmla="*/ 4597 w 12117505"/>
              <a:gd name="connsiteY4" fmla="*/ 833236 h 6155101"/>
              <a:gd name="connsiteX5" fmla="*/ 88972 w 12117505"/>
              <a:gd name="connsiteY5" fmla="*/ 3447938 h 6155101"/>
              <a:gd name="connsiteX6" fmla="*/ 148480 w 12117505"/>
              <a:gd name="connsiteY6" fmla="*/ 5854931 h 6155101"/>
              <a:gd name="connsiteX7" fmla="*/ 3319168 w 12117505"/>
              <a:gd name="connsiteY7" fmla="*/ 5857467 h 6155101"/>
              <a:gd name="connsiteX8" fmla="*/ 4308929 w 12117505"/>
              <a:gd name="connsiteY8" fmla="*/ 5850807 h 6155101"/>
              <a:gd name="connsiteX9" fmla="*/ 5308288 w 12117505"/>
              <a:gd name="connsiteY9" fmla="*/ 5861900 h 6155101"/>
              <a:gd name="connsiteX10" fmla="*/ 5707509 w 12117505"/>
              <a:gd name="connsiteY10" fmla="*/ 6155101 h 6155101"/>
              <a:gd name="connsiteX11" fmla="*/ 6254140 w 12117505"/>
              <a:gd name="connsiteY11" fmla="*/ 5841204 h 6155101"/>
              <a:gd name="connsiteX12" fmla="*/ 9098386 w 12117505"/>
              <a:gd name="connsiteY12" fmla="*/ 5835714 h 6155101"/>
              <a:gd name="connsiteX13" fmla="*/ 10007288 w 12117505"/>
              <a:gd name="connsiteY13" fmla="*/ 5838589 h 6155101"/>
              <a:gd name="connsiteX14" fmla="*/ 10927227 w 12117505"/>
              <a:gd name="connsiteY14" fmla="*/ 5846456 h 6155101"/>
              <a:gd name="connsiteX15" fmla="*/ 12085310 w 12117505"/>
              <a:gd name="connsiteY15" fmla="*/ 5845410 h 6155101"/>
              <a:gd name="connsiteX16" fmla="*/ 12063456 w 12117505"/>
              <a:gd name="connsiteY16" fmla="*/ 2545764 h 6155101"/>
              <a:gd name="connsiteX17" fmla="*/ 12054104 w 12117505"/>
              <a:gd name="connsiteY17" fmla="*/ 100403 h 6155101"/>
              <a:gd name="connsiteX18" fmla="*/ 11486459 w 12117505"/>
              <a:gd name="connsiteY18" fmla="*/ 39180 h 6155101"/>
              <a:gd name="connsiteX19" fmla="*/ 10223511 w 12117505"/>
              <a:gd name="connsiteY19" fmla="*/ 25149 h 6155101"/>
              <a:gd name="connsiteX20" fmla="*/ 7599878 w 12117505"/>
              <a:gd name="connsiteY20" fmla="*/ 0 h 6155101"/>
              <a:gd name="connsiteX21" fmla="*/ 2695196 w 12117505"/>
              <a:gd name="connsiteY21" fmla="*/ 5448 h 6155101"/>
              <a:gd name="connsiteX0" fmla="*/ 2695196 w 12117505"/>
              <a:gd name="connsiteY0" fmla="*/ 5448 h 6210525"/>
              <a:gd name="connsiteX1" fmla="*/ 604999 w 12117505"/>
              <a:gd name="connsiteY1" fmla="*/ 37768 h 6210525"/>
              <a:gd name="connsiteX2" fmla="*/ 0 w 12117505"/>
              <a:gd name="connsiteY2" fmla="*/ 74946 h 6210525"/>
              <a:gd name="connsiteX3" fmla="*/ 0 w 12117505"/>
              <a:gd name="connsiteY3" fmla="*/ 833236 h 6210525"/>
              <a:gd name="connsiteX4" fmla="*/ 4597 w 12117505"/>
              <a:gd name="connsiteY4" fmla="*/ 833236 h 6210525"/>
              <a:gd name="connsiteX5" fmla="*/ 88972 w 12117505"/>
              <a:gd name="connsiteY5" fmla="*/ 3447938 h 6210525"/>
              <a:gd name="connsiteX6" fmla="*/ 148480 w 12117505"/>
              <a:gd name="connsiteY6" fmla="*/ 5854931 h 6210525"/>
              <a:gd name="connsiteX7" fmla="*/ 3319168 w 12117505"/>
              <a:gd name="connsiteY7" fmla="*/ 5857467 h 6210525"/>
              <a:gd name="connsiteX8" fmla="*/ 4308929 w 12117505"/>
              <a:gd name="connsiteY8" fmla="*/ 5850807 h 6210525"/>
              <a:gd name="connsiteX9" fmla="*/ 5308288 w 12117505"/>
              <a:gd name="connsiteY9" fmla="*/ 5861900 h 6210525"/>
              <a:gd name="connsiteX10" fmla="*/ 5877202 w 12117505"/>
              <a:gd name="connsiteY10" fmla="*/ 6210525 h 6210525"/>
              <a:gd name="connsiteX11" fmla="*/ 6254140 w 12117505"/>
              <a:gd name="connsiteY11" fmla="*/ 5841204 h 6210525"/>
              <a:gd name="connsiteX12" fmla="*/ 9098386 w 12117505"/>
              <a:gd name="connsiteY12" fmla="*/ 5835714 h 6210525"/>
              <a:gd name="connsiteX13" fmla="*/ 10007288 w 12117505"/>
              <a:gd name="connsiteY13" fmla="*/ 5838589 h 6210525"/>
              <a:gd name="connsiteX14" fmla="*/ 10927227 w 12117505"/>
              <a:gd name="connsiteY14" fmla="*/ 5846456 h 6210525"/>
              <a:gd name="connsiteX15" fmla="*/ 12085310 w 12117505"/>
              <a:gd name="connsiteY15" fmla="*/ 5845410 h 6210525"/>
              <a:gd name="connsiteX16" fmla="*/ 12063456 w 12117505"/>
              <a:gd name="connsiteY16" fmla="*/ 2545764 h 6210525"/>
              <a:gd name="connsiteX17" fmla="*/ 12054104 w 12117505"/>
              <a:gd name="connsiteY17" fmla="*/ 100403 h 6210525"/>
              <a:gd name="connsiteX18" fmla="*/ 11486459 w 12117505"/>
              <a:gd name="connsiteY18" fmla="*/ 39180 h 6210525"/>
              <a:gd name="connsiteX19" fmla="*/ 10223511 w 12117505"/>
              <a:gd name="connsiteY19" fmla="*/ 25149 h 6210525"/>
              <a:gd name="connsiteX20" fmla="*/ 7599878 w 12117505"/>
              <a:gd name="connsiteY20" fmla="*/ 0 h 6210525"/>
              <a:gd name="connsiteX21" fmla="*/ 2695196 w 12117505"/>
              <a:gd name="connsiteY21" fmla="*/ 5448 h 6210525"/>
              <a:gd name="connsiteX0" fmla="*/ 2695196 w 12117505"/>
              <a:gd name="connsiteY0" fmla="*/ 5448 h 6259020"/>
              <a:gd name="connsiteX1" fmla="*/ 604999 w 12117505"/>
              <a:gd name="connsiteY1" fmla="*/ 37768 h 6259020"/>
              <a:gd name="connsiteX2" fmla="*/ 0 w 12117505"/>
              <a:gd name="connsiteY2" fmla="*/ 74946 h 6259020"/>
              <a:gd name="connsiteX3" fmla="*/ 0 w 12117505"/>
              <a:gd name="connsiteY3" fmla="*/ 833236 h 6259020"/>
              <a:gd name="connsiteX4" fmla="*/ 4597 w 12117505"/>
              <a:gd name="connsiteY4" fmla="*/ 833236 h 6259020"/>
              <a:gd name="connsiteX5" fmla="*/ 88972 w 12117505"/>
              <a:gd name="connsiteY5" fmla="*/ 3447938 h 6259020"/>
              <a:gd name="connsiteX6" fmla="*/ 148480 w 12117505"/>
              <a:gd name="connsiteY6" fmla="*/ 5854931 h 6259020"/>
              <a:gd name="connsiteX7" fmla="*/ 3319168 w 12117505"/>
              <a:gd name="connsiteY7" fmla="*/ 5857467 h 6259020"/>
              <a:gd name="connsiteX8" fmla="*/ 4308929 w 12117505"/>
              <a:gd name="connsiteY8" fmla="*/ 5850807 h 6259020"/>
              <a:gd name="connsiteX9" fmla="*/ 5308288 w 12117505"/>
              <a:gd name="connsiteY9" fmla="*/ 5861900 h 6259020"/>
              <a:gd name="connsiteX10" fmla="*/ 5903311 w 12117505"/>
              <a:gd name="connsiteY10" fmla="*/ 6259020 h 6259020"/>
              <a:gd name="connsiteX11" fmla="*/ 6254140 w 12117505"/>
              <a:gd name="connsiteY11" fmla="*/ 5841204 h 6259020"/>
              <a:gd name="connsiteX12" fmla="*/ 9098386 w 12117505"/>
              <a:gd name="connsiteY12" fmla="*/ 5835714 h 6259020"/>
              <a:gd name="connsiteX13" fmla="*/ 10007288 w 12117505"/>
              <a:gd name="connsiteY13" fmla="*/ 5838589 h 6259020"/>
              <a:gd name="connsiteX14" fmla="*/ 10927227 w 12117505"/>
              <a:gd name="connsiteY14" fmla="*/ 5846456 h 6259020"/>
              <a:gd name="connsiteX15" fmla="*/ 12085310 w 12117505"/>
              <a:gd name="connsiteY15" fmla="*/ 5845410 h 6259020"/>
              <a:gd name="connsiteX16" fmla="*/ 12063456 w 12117505"/>
              <a:gd name="connsiteY16" fmla="*/ 2545764 h 6259020"/>
              <a:gd name="connsiteX17" fmla="*/ 12054104 w 12117505"/>
              <a:gd name="connsiteY17" fmla="*/ 100403 h 6259020"/>
              <a:gd name="connsiteX18" fmla="*/ 11486459 w 12117505"/>
              <a:gd name="connsiteY18" fmla="*/ 39180 h 6259020"/>
              <a:gd name="connsiteX19" fmla="*/ 10223511 w 12117505"/>
              <a:gd name="connsiteY19" fmla="*/ 25149 h 6259020"/>
              <a:gd name="connsiteX20" fmla="*/ 7599878 w 12117505"/>
              <a:gd name="connsiteY20" fmla="*/ 0 h 6259020"/>
              <a:gd name="connsiteX21" fmla="*/ 2695196 w 12117505"/>
              <a:gd name="connsiteY21" fmla="*/ 5448 h 6259020"/>
              <a:gd name="connsiteX0" fmla="*/ 2695196 w 12117505"/>
              <a:gd name="connsiteY0" fmla="*/ 5448 h 6259020"/>
              <a:gd name="connsiteX1" fmla="*/ 604999 w 12117505"/>
              <a:gd name="connsiteY1" fmla="*/ 37768 h 6259020"/>
              <a:gd name="connsiteX2" fmla="*/ 0 w 12117505"/>
              <a:gd name="connsiteY2" fmla="*/ 74946 h 6259020"/>
              <a:gd name="connsiteX3" fmla="*/ 0 w 12117505"/>
              <a:gd name="connsiteY3" fmla="*/ 833236 h 6259020"/>
              <a:gd name="connsiteX4" fmla="*/ 4597 w 12117505"/>
              <a:gd name="connsiteY4" fmla="*/ 833236 h 6259020"/>
              <a:gd name="connsiteX5" fmla="*/ 88972 w 12117505"/>
              <a:gd name="connsiteY5" fmla="*/ 3447938 h 6259020"/>
              <a:gd name="connsiteX6" fmla="*/ 148480 w 12117505"/>
              <a:gd name="connsiteY6" fmla="*/ 5854931 h 6259020"/>
              <a:gd name="connsiteX7" fmla="*/ 3319168 w 12117505"/>
              <a:gd name="connsiteY7" fmla="*/ 5857467 h 6259020"/>
              <a:gd name="connsiteX8" fmla="*/ 4308929 w 12117505"/>
              <a:gd name="connsiteY8" fmla="*/ 5850807 h 6259020"/>
              <a:gd name="connsiteX9" fmla="*/ 5308288 w 12117505"/>
              <a:gd name="connsiteY9" fmla="*/ 5861900 h 6259020"/>
              <a:gd name="connsiteX10" fmla="*/ 5903311 w 12117505"/>
              <a:gd name="connsiteY10" fmla="*/ 6259020 h 6259020"/>
              <a:gd name="connsiteX11" fmla="*/ 6358569 w 12117505"/>
              <a:gd name="connsiteY11" fmla="*/ 5841208 h 6259020"/>
              <a:gd name="connsiteX12" fmla="*/ 9098386 w 12117505"/>
              <a:gd name="connsiteY12" fmla="*/ 5835714 h 6259020"/>
              <a:gd name="connsiteX13" fmla="*/ 10007288 w 12117505"/>
              <a:gd name="connsiteY13" fmla="*/ 5838589 h 6259020"/>
              <a:gd name="connsiteX14" fmla="*/ 10927227 w 12117505"/>
              <a:gd name="connsiteY14" fmla="*/ 5846456 h 6259020"/>
              <a:gd name="connsiteX15" fmla="*/ 12085310 w 12117505"/>
              <a:gd name="connsiteY15" fmla="*/ 5845410 h 6259020"/>
              <a:gd name="connsiteX16" fmla="*/ 12063456 w 12117505"/>
              <a:gd name="connsiteY16" fmla="*/ 2545764 h 6259020"/>
              <a:gd name="connsiteX17" fmla="*/ 12054104 w 12117505"/>
              <a:gd name="connsiteY17" fmla="*/ 100403 h 6259020"/>
              <a:gd name="connsiteX18" fmla="*/ 11486459 w 12117505"/>
              <a:gd name="connsiteY18" fmla="*/ 39180 h 6259020"/>
              <a:gd name="connsiteX19" fmla="*/ 10223511 w 12117505"/>
              <a:gd name="connsiteY19" fmla="*/ 25149 h 6259020"/>
              <a:gd name="connsiteX20" fmla="*/ 7599878 w 12117505"/>
              <a:gd name="connsiteY20" fmla="*/ 0 h 6259020"/>
              <a:gd name="connsiteX21" fmla="*/ 2695196 w 12117505"/>
              <a:gd name="connsiteY21" fmla="*/ 5448 h 625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8D284A7-F22F-23CE-4BC0-1BBE16FAE122}"/>
              </a:ext>
            </a:extLst>
          </p:cNvPr>
          <p:cNvSpPr>
            <a:spLocks noGrp="1"/>
          </p:cNvSpPr>
          <p:nvPr>
            <p:ph type="title"/>
          </p:nvPr>
        </p:nvSpPr>
        <p:spPr>
          <a:xfrm>
            <a:off x="1256284" y="1516649"/>
            <a:ext cx="3351113" cy="3824702"/>
          </a:xfrm>
        </p:spPr>
        <p:txBody>
          <a:bodyPr>
            <a:normAutofit/>
          </a:bodyPr>
          <a:lstStyle/>
          <a:p>
            <a:pPr algn="ctr"/>
            <a:r>
              <a:rPr lang="en-US" b="0" dirty="0">
                <a:latin typeface="Candara" panose="020E0502030303020204" pitchFamily="34" charset="0"/>
              </a:rPr>
              <a:t>Types of planning</a:t>
            </a:r>
            <a:endParaRPr lang="en-GB" b="0" dirty="0">
              <a:latin typeface="Candara" panose="020E0502030303020204" pitchFamily="34" charset="0"/>
            </a:endParaRPr>
          </a:p>
        </p:txBody>
      </p:sp>
      <p:sp>
        <p:nvSpPr>
          <p:cNvPr id="13" name="Freeform: Shape 12">
            <a:extLst>
              <a:ext uri="{FF2B5EF4-FFF2-40B4-BE49-F238E27FC236}">
                <a16:creationId xmlns:a16="http://schemas.microsoft.com/office/drawing/2014/main" id="{5F408001-0904-4508-B1EC-DE5E735F8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22763" y="1079300"/>
            <a:ext cx="4728955" cy="4602352"/>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 name="connsiteX0" fmla="*/ 2161267 w 12117505"/>
              <a:gd name="connsiteY0" fmla="*/ 19141 h 6220250"/>
              <a:gd name="connsiteX1" fmla="*/ 304663 w 12117505"/>
              <a:gd name="connsiteY1" fmla="*/ 0 h 6220250"/>
              <a:gd name="connsiteX2" fmla="*/ 0 w 12117505"/>
              <a:gd name="connsiteY2" fmla="*/ 140095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 name="connsiteX0" fmla="*/ 2161267 w 12117505"/>
              <a:gd name="connsiteY0" fmla="*/ 0 h 6201109"/>
              <a:gd name="connsiteX1" fmla="*/ 705111 w 12117505"/>
              <a:gd name="connsiteY1" fmla="*/ 15164 h 6201109"/>
              <a:gd name="connsiteX2" fmla="*/ 0 w 12117505"/>
              <a:gd name="connsiteY2" fmla="*/ 120954 h 6201109"/>
              <a:gd name="connsiteX3" fmla="*/ 0 w 12117505"/>
              <a:gd name="connsiteY3" fmla="*/ 879244 h 6201109"/>
              <a:gd name="connsiteX4" fmla="*/ 4597 w 12117505"/>
              <a:gd name="connsiteY4" fmla="*/ 879244 h 6201109"/>
              <a:gd name="connsiteX5" fmla="*/ 88972 w 12117505"/>
              <a:gd name="connsiteY5" fmla="*/ 3493946 h 6201109"/>
              <a:gd name="connsiteX6" fmla="*/ 148480 w 12117505"/>
              <a:gd name="connsiteY6" fmla="*/ 5900939 h 6201109"/>
              <a:gd name="connsiteX7" fmla="*/ 3319168 w 12117505"/>
              <a:gd name="connsiteY7" fmla="*/ 5903475 h 6201109"/>
              <a:gd name="connsiteX8" fmla="*/ 4308929 w 12117505"/>
              <a:gd name="connsiteY8" fmla="*/ 5896815 h 6201109"/>
              <a:gd name="connsiteX9" fmla="*/ 5308288 w 12117505"/>
              <a:gd name="connsiteY9" fmla="*/ 5907908 h 6201109"/>
              <a:gd name="connsiteX10" fmla="*/ 5707509 w 12117505"/>
              <a:gd name="connsiteY10" fmla="*/ 6201109 h 6201109"/>
              <a:gd name="connsiteX11" fmla="*/ 6071394 w 12117505"/>
              <a:gd name="connsiteY11" fmla="*/ 5887212 h 6201109"/>
              <a:gd name="connsiteX12" fmla="*/ 9098386 w 12117505"/>
              <a:gd name="connsiteY12" fmla="*/ 5881722 h 6201109"/>
              <a:gd name="connsiteX13" fmla="*/ 10007288 w 12117505"/>
              <a:gd name="connsiteY13" fmla="*/ 5884597 h 6201109"/>
              <a:gd name="connsiteX14" fmla="*/ 10927227 w 12117505"/>
              <a:gd name="connsiteY14" fmla="*/ 5892464 h 6201109"/>
              <a:gd name="connsiteX15" fmla="*/ 12085310 w 12117505"/>
              <a:gd name="connsiteY15" fmla="*/ 5891418 h 6201109"/>
              <a:gd name="connsiteX16" fmla="*/ 12063456 w 12117505"/>
              <a:gd name="connsiteY16" fmla="*/ 2591772 h 6201109"/>
              <a:gd name="connsiteX17" fmla="*/ 12054104 w 12117505"/>
              <a:gd name="connsiteY17" fmla="*/ 146411 h 6201109"/>
              <a:gd name="connsiteX18" fmla="*/ 11486459 w 12117505"/>
              <a:gd name="connsiteY18" fmla="*/ 85188 h 6201109"/>
              <a:gd name="connsiteX19" fmla="*/ 10223511 w 12117505"/>
              <a:gd name="connsiteY19" fmla="*/ 71157 h 6201109"/>
              <a:gd name="connsiteX20" fmla="*/ 7599878 w 12117505"/>
              <a:gd name="connsiteY20" fmla="*/ 46008 h 6201109"/>
              <a:gd name="connsiteX21" fmla="*/ 2161267 w 12117505"/>
              <a:gd name="connsiteY21" fmla="*/ 0 h 6201109"/>
              <a:gd name="connsiteX0" fmla="*/ 2695196 w 12117505"/>
              <a:gd name="connsiteY0" fmla="*/ 36292 h 6185945"/>
              <a:gd name="connsiteX1" fmla="*/ 705111 w 12117505"/>
              <a:gd name="connsiteY1" fmla="*/ 0 h 6185945"/>
              <a:gd name="connsiteX2" fmla="*/ 0 w 12117505"/>
              <a:gd name="connsiteY2" fmla="*/ 105790 h 6185945"/>
              <a:gd name="connsiteX3" fmla="*/ 0 w 12117505"/>
              <a:gd name="connsiteY3" fmla="*/ 864080 h 6185945"/>
              <a:gd name="connsiteX4" fmla="*/ 4597 w 12117505"/>
              <a:gd name="connsiteY4" fmla="*/ 864080 h 6185945"/>
              <a:gd name="connsiteX5" fmla="*/ 88972 w 12117505"/>
              <a:gd name="connsiteY5" fmla="*/ 3478782 h 6185945"/>
              <a:gd name="connsiteX6" fmla="*/ 148480 w 12117505"/>
              <a:gd name="connsiteY6" fmla="*/ 5885775 h 6185945"/>
              <a:gd name="connsiteX7" fmla="*/ 3319168 w 12117505"/>
              <a:gd name="connsiteY7" fmla="*/ 5888311 h 6185945"/>
              <a:gd name="connsiteX8" fmla="*/ 4308929 w 12117505"/>
              <a:gd name="connsiteY8" fmla="*/ 5881651 h 6185945"/>
              <a:gd name="connsiteX9" fmla="*/ 5308288 w 12117505"/>
              <a:gd name="connsiteY9" fmla="*/ 5892744 h 6185945"/>
              <a:gd name="connsiteX10" fmla="*/ 5707509 w 12117505"/>
              <a:gd name="connsiteY10" fmla="*/ 6185945 h 6185945"/>
              <a:gd name="connsiteX11" fmla="*/ 6071394 w 12117505"/>
              <a:gd name="connsiteY11" fmla="*/ 5872048 h 6185945"/>
              <a:gd name="connsiteX12" fmla="*/ 9098386 w 12117505"/>
              <a:gd name="connsiteY12" fmla="*/ 5866558 h 6185945"/>
              <a:gd name="connsiteX13" fmla="*/ 10007288 w 12117505"/>
              <a:gd name="connsiteY13" fmla="*/ 5869433 h 6185945"/>
              <a:gd name="connsiteX14" fmla="*/ 10927227 w 12117505"/>
              <a:gd name="connsiteY14" fmla="*/ 5877300 h 6185945"/>
              <a:gd name="connsiteX15" fmla="*/ 12085310 w 12117505"/>
              <a:gd name="connsiteY15" fmla="*/ 5876254 h 6185945"/>
              <a:gd name="connsiteX16" fmla="*/ 12063456 w 12117505"/>
              <a:gd name="connsiteY16" fmla="*/ 2576608 h 6185945"/>
              <a:gd name="connsiteX17" fmla="*/ 12054104 w 12117505"/>
              <a:gd name="connsiteY17" fmla="*/ 131247 h 6185945"/>
              <a:gd name="connsiteX18" fmla="*/ 11486459 w 12117505"/>
              <a:gd name="connsiteY18" fmla="*/ 70024 h 6185945"/>
              <a:gd name="connsiteX19" fmla="*/ 10223511 w 12117505"/>
              <a:gd name="connsiteY19" fmla="*/ 55993 h 6185945"/>
              <a:gd name="connsiteX20" fmla="*/ 7599878 w 12117505"/>
              <a:gd name="connsiteY20" fmla="*/ 30844 h 6185945"/>
              <a:gd name="connsiteX21" fmla="*/ 2695196 w 12117505"/>
              <a:gd name="connsiteY21" fmla="*/ 36292 h 6185945"/>
              <a:gd name="connsiteX0" fmla="*/ 2695196 w 12117505"/>
              <a:gd name="connsiteY0" fmla="*/ 5448 h 6155101"/>
              <a:gd name="connsiteX1" fmla="*/ 604999 w 12117505"/>
              <a:gd name="connsiteY1" fmla="*/ 37768 h 6155101"/>
              <a:gd name="connsiteX2" fmla="*/ 0 w 12117505"/>
              <a:gd name="connsiteY2" fmla="*/ 74946 h 6155101"/>
              <a:gd name="connsiteX3" fmla="*/ 0 w 12117505"/>
              <a:gd name="connsiteY3" fmla="*/ 833236 h 6155101"/>
              <a:gd name="connsiteX4" fmla="*/ 4597 w 12117505"/>
              <a:gd name="connsiteY4" fmla="*/ 833236 h 6155101"/>
              <a:gd name="connsiteX5" fmla="*/ 88972 w 12117505"/>
              <a:gd name="connsiteY5" fmla="*/ 3447938 h 6155101"/>
              <a:gd name="connsiteX6" fmla="*/ 148480 w 12117505"/>
              <a:gd name="connsiteY6" fmla="*/ 5854931 h 6155101"/>
              <a:gd name="connsiteX7" fmla="*/ 3319168 w 12117505"/>
              <a:gd name="connsiteY7" fmla="*/ 5857467 h 6155101"/>
              <a:gd name="connsiteX8" fmla="*/ 4308929 w 12117505"/>
              <a:gd name="connsiteY8" fmla="*/ 5850807 h 6155101"/>
              <a:gd name="connsiteX9" fmla="*/ 5308288 w 12117505"/>
              <a:gd name="connsiteY9" fmla="*/ 5861900 h 6155101"/>
              <a:gd name="connsiteX10" fmla="*/ 5707509 w 12117505"/>
              <a:gd name="connsiteY10" fmla="*/ 6155101 h 6155101"/>
              <a:gd name="connsiteX11" fmla="*/ 6071394 w 12117505"/>
              <a:gd name="connsiteY11" fmla="*/ 5841204 h 6155101"/>
              <a:gd name="connsiteX12" fmla="*/ 9098386 w 12117505"/>
              <a:gd name="connsiteY12" fmla="*/ 5835714 h 6155101"/>
              <a:gd name="connsiteX13" fmla="*/ 10007288 w 12117505"/>
              <a:gd name="connsiteY13" fmla="*/ 5838589 h 6155101"/>
              <a:gd name="connsiteX14" fmla="*/ 10927227 w 12117505"/>
              <a:gd name="connsiteY14" fmla="*/ 5846456 h 6155101"/>
              <a:gd name="connsiteX15" fmla="*/ 12085310 w 12117505"/>
              <a:gd name="connsiteY15" fmla="*/ 5845410 h 6155101"/>
              <a:gd name="connsiteX16" fmla="*/ 12063456 w 12117505"/>
              <a:gd name="connsiteY16" fmla="*/ 2545764 h 6155101"/>
              <a:gd name="connsiteX17" fmla="*/ 12054104 w 12117505"/>
              <a:gd name="connsiteY17" fmla="*/ 100403 h 6155101"/>
              <a:gd name="connsiteX18" fmla="*/ 11486459 w 12117505"/>
              <a:gd name="connsiteY18" fmla="*/ 39180 h 6155101"/>
              <a:gd name="connsiteX19" fmla="*/ 10223511 w 12117505"/>
              <a:gd name="connsiteY19" fmla="*/ 25149 h 6155101"/>
              <a:gd name="connsiteX20" fmla="*/ 7599878 w 12117505"/>
              <a:gd name="connsiteY20" fmla="*/ 0 h 6155101"/>
              <a:gd name="connsiteX21" fmla="*/ 2695196 w 12117505"/>
              <a:gd name="connsiteY21" fmla="*/ 5448 h 6155101"/>
              <a:gd name="connsiteX0" fmla="*/ 2695196 w 12117505"/>
              <a:gd name="connsiteY0" fmla="*/ 5448 h 6155101"/>
              <a:gd name="connsiteX1" fmla="*/ 604999 w 12117505"/>
              <a:gd name="connsiteY1" fmla="*/ 37768 h 6155101"/>
              <a:gd name="connsiteX2" fmla="*/ 0 w 12117505"/>
              <a:gd name="connsiteY2" fmla="*/ 74946 h 6155101"/>
              <a:gd name="connsiteX3" fmla="*/ 0 w 12117505"/>
              <a:gd name="connsiteY3" fmla="*/ 833236 h 6155101"/>
              <a:gd name="connsiteX4" fmla="*/ 4597 w 12117505"/>
              <a:gd name="connsiteY4" fmla="*/ 833236 h 6155101"/>
              <a:gd name="connsiteX5" fmla="*/ 88972 w 12117505"/>
              <a:gd name="connsiteY5" fmla="*/ 3447938 h 6155101"/>
              <a:gd name="connsiteX6" fmla="*/ 148480 w 12117505"/>
              <a:gd name="connsiteY6" fmla="*/ 5854931 h 6155101"/>
              <a:gd name="connsiteX7" fmla="*/ 3319168 w 12117505"/>
              <a:gd name="connsiteY7" fmla="*/ 5857467 h 6155101"/>
              <a:gd name="connsiteX8" fmla="*/ 4308929 w 12117505"/>
              <a:gd name="connsiteY8" fmla="*/ 5850807 h 6155101"/>
              <a:gd name="connsiteX9" fmla="*/ 5308288 w 12117505"/>
              <a:gd name="connsiteY9" fmla="*/ 5861900 h 6155101"/>
              <a:gd name="connsiteX10" fmla="*/ 5707509 w 12117505"/>
              <a:gd name="connsiteY10" fmla="*/ 6155101 h 6155101"/>
              <a:gd name="connsiteX11" fmla="*/ 6254140 w 12117505"/>
              <a:gd name="connsiteY11" fmla="*/ 5841204 h 6155101"/>
              <a:gd name="connsiteX12" fmla="*/ 9098386 w 12117505"/>
              <a:gd name="connsiteY12" fmla="*/ 5835714 h 6155101"/>
              <a:gd name="connsiteX13" fmla="*/ 10007288 w 12117505"/>
              <a:gd name="connsiteY13" fmla="*/ 5838589 h 6155101"/>
              <a:gd name="connsiteX14" fmla="*/ 10927227 w 12117505"/>
              <a:gd name="connsiteY14" fmla="*/ 5846456 h 6155101"/>
              <a:gd name="connsiteX15" fmla="*/ 12085310 w 12117505"/>
              <a:gd name="connsiteY15" fmla="*/ 5845410 h 6155101"/>
              <a:gd name="connsiteX16" fmla="*/ 12063456 w 12117505"/>
              <a:gd name="connsiteY16" fmla="*/ 2545764 h 6155101"/>
              <a:gd name="connsiteX17" fmla="*/ 12054104 w 12117505"/>
              <a:gd name="connsiteY17" fmla="*/ 100403 h 6155101"/>
              <a:gd name="connsiteX18" fmla="*/ 11486459 w 12117505"/>
              <a:gd name="connsiteY18" fmla="*/ 39180 h 6155101"/>
              <a:gd name="connsiteX19" fmla="*/ 10223511 w 12117505"/>
              <a:gd name="connsiteY19" fmla="*/ 25149 h 6155101"/>
              <a:gd name="connsiteX20" fmla="*/ 7599878 w 12117505"/>
              <a:gd name="connsiteY20" fmla="*/ 0 h 6155101"/>
              <a:gd name="connsiteX21" fmla="*/ 2695196 w 12117505"/>
              <a:gd name="connsiteY21" fmla="*/ 5448 h 6155101"/>
              <a:gd name="connsiteX0" fmla="*/ 2695196 w 12117505"/>
              <a:gd name="connsiteY0" fmla="*/ 5448 h 6210525"/>
              <a:gd name="connsiteX1" fmla="*/ 604999 w 12117505"/>
              <a:gd name="connsiteY1" fmla="*/ 37768 h 6210525"/>
              <a:gd name="connsiteX2" fmla="*/ 0 w 12117505"/>
              <a:gd name="connsiteY2" fmla="*/ 74946 h 6210525"/>
              <a:gd name="connsiteX3" fmla="*/ 0 w 12117505"/>
              <a:gd name="connsiteY3" fmla="*/ 833236 h 6210525"/>
              <a:gd name="connsiteX4" fmla="*/ 4597 w 12117505"/>
              <a:gd name="connsiteY4" fmla="*/ 833236 h 6210525"/>
              <a:gd name="connsiteX5" fmla="*/ 88972 w 12117505"/>
              <a:gd name="connsiteY5" fmla="*/ 3447938 h 6210525"/>
              <a:gd name="connsiteX6" fmla="*/ 148480 w 12117505"/>
              <a:gd name="connsiteY6" fmla="*/ 5854931 h 6210525"/>
              <a:gd name="connsiteX7" fmla="*/ 3319168 w 12117505"/>
              <a:gd name="connsiteY7" fmla="*/ 5857467 h 6210525"/>
              <a:gd name="connsiteX8" fmla="*/ 4308929 w 12117505"/>
              <a:gd name="connsiteY8" fmla="*/ 5850807 h 6210525"/>
              <a:gd name="connsiteX9" fmla="*/ 5308288 w 12117505"/>
              <a:gd name="connsiteY9" fmla="*/ 5861900 h 6210525"/>
              <a:gd name="connsiteX10" fmla="*/ 5877202 w 12117505"/>
              <a:gd name="connsiteY10" fmla="*/ 6210525 h 6210525"/>
              <a:gd name="connsiteX11" fmla="*/ 6254140 w 12117505"/>
              <a:gd name="connsiteY11" fmla="*/ 5841204 h 6210525"/>
              <a:gd name="connsiteX12" fmla="*/ 9098386 w 12117505"/>
              <a:gd name="connsiteY12" fmla="*/ 5835714 h 6210525"/>
              <a:gd name="connsiteX13" fmla="*/ 10007288 w 12117505"/>
              <a:gd name="connsiteY13" fmla="*/ 5838589 h 6210525"/>
              <a:gd name="connsiteX14" fmla="*/ 10927227 w 12117505"/>
              <a:gd name="connsiteY14" fmla="*/ 5846456 h 6210525"/>
              <a:gd name="connsiteX15" fmla="*/ 12085310 w 12117505"/>
              <a:gd name="connsiteY15" fmla="*/ 5845410 h 6210525"/>
              <a:gd name="connsiteX16" fmla="*/ 12063456 w 12117505"/>
              <a:gd name="connsiteY16" fmla="*/ 2545764 h 6210525"/>
              <a:gd name="connsiteX17" fmla="*/ 12054104 w 12117505"/>
              <a:gd name="connsiteY17" fmla="*/ 100403 h 6210525"/>
              <a:gd name="connsiteX18" fmla="*/ 11486459 w 12117505"/>
              <a:gd name="connsiteY18" fmla="*/ 39180 h 6210525"/>
              <a:gd name="connsiteX19" fmla="*/ 10223511 w 12117505"/>
              <a:gd name="connsiteY19" fmla="*/ 25149 h 6210525"/>
              <a:gd name="connsiteX20" fmla="*/ 7599878 w 12117505"/>
              <a:gd name="connsiteY20" fmla="*/ 0 h 6210525"/>
              <a:gd name="connsiteX21" fmla="*/ 2695196 w 12117505"/>
              <a:gd name="connsiteY21" fmla="*/ 5448 h 6210525"/>
              <a:gd name="connsiteX0" fmla="*/ 2695196 w 12117505"/>
              <a:gd name="connsiteY0" fmla="*/ 5448 h 6259020"/>
              <a:gd name="connsiteX1" fmla="*/ 604999 w 12117505"/>
              <a:gd name="connsiteY1" fmla="*/ 37768 h 6259020"/>
              <a:gd name="connsiteX2" fmla="*/ 0 w 12117505"/>
              <a:gd name="connsiteY2" fmla="*/ 74946 h 6259020"/>
              <a:gd name="connsiteX3" fmla="*/ 0 w 12117505"/>
              <a:gd name="connsiteY3" fmla="*/ 833236 h 6259020"/>
              <a:gd name="connsiteX4" fmla="*/ 4597 w 12117505"/>
              <a:gd name="connsiteY4" fmla="*/ 833236 h 6259020"/>
              <a:gd name="connsiteX5" fmla="*/ 88972 w 12117505"/>
              <a:gd name="connsiteY5" fmla="*/ 3447938 h 6259020"/>
              <a:gd name="connsiteX6" fmla="*/ 148480 w 12117505"/>
              <a:gd name="connsiteY6" fmla="*/ 5854931 h 6259020"/>
              <a:gd name="connsiteX7" fmla="*/ 3319168 w 12117505"/>
              <a:gd name="connsiteY7" fmla="*/ 5857467 h 6259020"/>
              <a:gd name="connsiteX8" fmla="*/ 4308929 w 12117505"/>
              <a:gd name="connsiteY8" fmla="*/ 5850807 h 6259020"/>
              <a:gd name="connsiteX9" fmla="*/ 5308288 w 12117505"/>
              <a:gd name="connsiteY9" fmla="*/ 5861900 h 6259020"/>
              <a:gd name="connsiteX10" fmla="*/ 5903311 w 12117505"/>
              <a:gd name="connsiteY10" fmla="*/ 6259020 h 6259020"/>
              <a:gd name="connsiteX11" fmla="*/ 6254140 w 12117505"/>
              <a:gd name="connsiteY11" fmla="*/ 5841204 h 6259020"/>
              <a:gd name="connsiteX12" fmla="*/ 9098386 w 12117505"/>
              <a:gd name="connsiteY12" fmla="*/ 5835714 h 6259020"/>
              <a:gd name="connsiteX13" fmla="*/ 10007288 w 12117505"/>
              <a:gd name="connsiteY13" fmla="*/ 5838589 h 6259020"/>
              <a:gd name="connsiteX14" fmla="*/ 10927227 w 12117505"/>
              <a:gd name="connsiteY14" fmla="*/ 5846456 h 6259020"/>
              <a:gd name="connsiteX15" fmla="*/ 12085310 w 12117505"/>
              <a:gd name="connsiteY15" fmla="*/ 5845410 h 6259020"/>
              <a:gd name="connsiteX16" fmla="*/ 12063456 w 12117505"/>
              <a:gd name="connsiteY16" fmla="*/ 2545764 h 6259020"/>
              <a:gd name="connsiteX17" fmla="*/ 12054104 w 12117505"/>
              <a:gd name="connsiteY17" fmla="*/ 100403 h 6259020"/>
              <a:gd name="connsiteX18" fmla="*/ 11486459 w 12117505"/>
              <a:gd name="connsiteY18" fmla="*/ 39180 h 6259020"/>
              <a:gd name="connsiteX19" fmla="*/ 10223511 w 12117505"/>
              <a:gd name="connsiteY19" fmla="*/ 25149 h 6259020"/>
              <a:gd name="connsiteX20" fmla="*/ 7599878 w 12117505"/>
              <a:gd name="connsiteY20" fmla="*/ 0 h 6259020"/>
              <a:gd name="connsiteX21" fmla="*/ 2695196 w 12117505"/>
              <a:gd name="connsiteY21" fmla="*/ 5448 h 6259020"/>
              <a:gd name="connsiteX0" fmla="*/ 2695196 w 12117505"/>
              <a:gd name="connsiteY0" fmla="*/ 5448 h 6259020"/>
              <a:gd name="connsiteX1" fmla="*/ 604999 w 12117505"/>
              <a:gd name="connsiteY1" fmla="*/ 37768 h 6259020"/>
              <a:gd name="connsiteX2" fmla="*/ 0 w 12117505"/>
              <a:gd name="connsiteY2" fmla="*/ 74946 h 6259020"/>
              <a:gd name="connsiteX3" fmla="*/ 0 w 12117505"/>
              <a:gd name="connsiteY3" fmla="*/ 833236 h 6259020"/>
              <a:gd name="connsiteX4" fmla="*/ 4597 w 12117505"/>
              <a:gd name="connsiteY4" fmla="*/ 833236 h 6259020"/>
              <a:gd name="connsiteX5" fmla="*/ 88972 w 12117505"/>
              <a:gd name="connsiteY5" fmla="*/ 3447938 h 6259020"/>
              <a:gd name="connsiteX6" fmla="*/ 148480 w 12117505"/>
              <a:gd name="connsiteY6" fmla="*/ 5854931 h 6259020"/>
              <a:gd name="connsiteX7" fmla="*/ 3319168 w 12117505"/>
              <a:gd name="connsiteY7" fmla="*/ 5857467 h 6259020"/>
              <a:gd name="connsiteX8" fmla="*/ 4308929 w 12117505"/>
              <a:gd name="connsiteY8" fmla="*/ 5850807 h 6259020"/>
              <a:gd name="connsiteX9" fmla="*/ 5308288 w 12117505"/>
              <a:gd name="connsiteY9" fmla="*/ 5861900 h 6259020"/>
              <a:gd name="connsiteX10" fmla="*/ 5903311 w 12117505"/>
              <a:gd name="connsiteY10" fmla="*/ 6259020 h 6259020"/>
              <a:gd name="connsiteX11" fmla="*/ 6358569 w 12117505"/>
              <a:gd name="connsiteY11" fmla="*/ 5841208 h 6259020"/>
              <a:gd name="connsiteX12" fmla="*/ 9098386 w 12117505"/>
              <a:gd name="connsiteY12" fmla="*/ 5835714 h 6259020"/>
              <a:gd name="connsiteX13" fmla="*/ 10007288 w 12117505"/>
              <a:gd name="connsiteY13" fmla="*/ 5838589 h 6259020"/>
              <a:gd name="connsiteX14" fmla="*/ 10927227 w 12117505"/>
              <a:gd name="connsiteY14" fmla="*/ 5846456 h 6259020"/>
              <a:gd name="connsiteX15" fmla="*/ 12085310 w 12117505"/>
              <a:gd name="connsiteY15" fmla="*/ 5845410 h 6259020"/>
              <a:gd name="connsiteX16" fmla="*/ 12063456 w 12117505"/>
              <a:gd name="connsiteY16" fmla="*/ 2545764 h 6259020"/>
              <a:gd name="connsiteX17" fmla="*/ 12054104 w 12117505"/>
              <a:gd name="connsiteY17" fmla="*/ 100403 h 6259020"/>
              <a:gd name="connsiteX18" fmla="*/ 11486459 w 12117505"/>
              <a:gd name="connsiteY18" fmla="*/ 39180 h 6259020"/>
              <a:gd name="connsiteX19" fmla="*/ 10223511 w 12117505"/>
              <a:gd name="connsiteY19" fmla="*/ 25149 h 6259020"/>
              <a:gd name="connsiteX20" fmla="*/ 7599878 w 12117505"/>
              <a:gd name="connsiteY20" fmla="*/ 0 h 6259020"/>
              <a:gd name="connsiteX21" fmla="*/ 2695196 w 12117505"/>
              <a:gd name="connsiteY21" fmla="*/ 5448 h 625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14" name="Content Placeholder 2">
            <a:extLst>
              <a:ext uri="{FF2B5EF4-FFF2-40B4-BE49-F238E27FC236}">
                <a16:creationId xmlns:a16="http://schemas.microsoft.com/office/drawing/2014/main" id="{F3E8F356-E373-94CD-2696-6798A784906C}"/>
              </a:ext>
            </a:extLst>
          </p:cNvPr>
          <p:cNvGraphicFramePr>
            <a:graphicFrameLocks noGrp="1"/>
          </p:cNvGraphicFramePr>
          <p:nvPr>
            <p:ph idx="1"/>
            <p:extLst>
              <p:ext uri="{D42A27DB-BD31-4B8C-83A1-F6EECF244321}">
                <p14:modId xmlns:p14="http://schemas.microsoft.com/office/powerpoint/2010/main" val="2517326345"/>
              </p:ext>
            </p:extLst>
          </p:nvPr>
        </p:nvGraphicFramePr>
        <p:xfrm>
          <a:off x="6015788" y="554539"/>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4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5F5CEEB4-A4EC-47B6-06DD-3342048E18B0}"/>
              </a:ext>
            </a:extLst>
          </p:cNvPr>
          <p:cNvGraphicFramePr>
            <a:graphicFrameLocks noGrp="1"/>
          </p:cNvGraphicFramePr>
          <p:nvPr>
            <p:ph idx="1"/>
            <p:extLst>
              <p:ext uri="{D42A27DB-BD31-4B8C-83A1-F6EECF244321}">
                <p14:modId xmlns:p14="http://schemas.microsoft.com/office/powerpoint/2010/main" val="1966239637"/>
              </p:ext>
            </p:extLst>
          </p:nvPr>
        </p:nvGraphicFramePr>
        <p:xfrm>
          <a:off x="6531603" y="642638"/>
          <a:ext cx="5660397" cy="557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19B1127A-9365-20CD-EAD1-F81B00A11775}"/>
              </a:ext>
            </a:extLst>
          </p:cNvPr>
          <p:cNvSpPr>
            <a:spLocks noGrp="1"/>
          </p:cNvSpPr>
          <p:nvPr>
            <p:ph type="title"/>
          </p:nvPr>
        </p:nvSpPr>
        <p:spPr>
          <a:xfrm>
            <a:off x="871180" y="896785"/>
            <a:ext cx="5148572" cy="4840841"/>
          </a:xfrm>
        </p:spPr>
        <p:txBody>
          <a:bodyPr>
            <a:normAutofit fontScale="90000"/>
          </a:bodyPr>
          <a:lstStyle/>
          <a:p>
            <a:pPr marL="144000">
              <a:lnSpc>
                <a:spcPct val="150000"/>
              </a:lnSpc>
            </a:pPr>
            <a:r>
              <a:rPr lang="en-US" sz="2800" u="sng" dirty="0">
                <a:latin typeface="Candara" panose="020E0502030303020204" pitchFamily="34" charset="0"/>
              </a:rPr>
              <a:t>Definition:</a:t>
            </a:r>
            <a:br>
              <a:rPr lang="en-US" sz="2800" dirty="0">
                <a:latin typeface="Candara" panose="020E0502030303020204" pitchFamily="34" charset="0"/>
              </a:rPr>
            </a:br>
            <a:br>
              <a:rPr lang="en-US" sz="2800" dirty="0">
                <a:latin typeface="Candara" panose="020E0502030303020204" pitchFamily="34" charset="0"/>
              </a:rPr>
            </a:br>
            <a:r>
              <a:rPr lang="en-US" sz="2800" b="0" dirty="0">
                <a:latin typeface="Candara" panose="020E0502030303020204" pitchFamily="34" charset="0"/>
              </a:rPr>
              <a:t>As an essential philosophy of management based on identifying purpose, objectives, strategy, and desired results, and evaluating performance in achieving them (</a:t>
            </a:r>
            <a:r>
              <a:rPr lang="en-US" sz="2800" b="0" dirty="0" err="1">
                <a:latin typeface="Candara" panose="020E0502030303020204" pitchFamily="34" charset="0"/>
              </a:rPr>
              <a:t>Migliore</a:t>
            </a:r>
            <a:r>
              <a:rPr lang="en-US" sz="2800" b="0" dirty="0">
                <a:latin typeface="Candara" panose="020E0502030303020204" pitchFamily="34" charset="0"/>
              </a:rPr>
              <a:t> &amp; Gunn, 2010)</a:t>
            </a:r>
            <a:endParaRPr lang="en-GB" sz="2800" dirty="0">
              <a:latin typeface="Candara" panose="020E0502030303020204" pitchFamily="34" charset="0"/>
            </a:endParaRPr>
          </a:p>
        </p:txBody>
      </p:sp>
    </p:spTree>
    <p:extLst>
      <p:ext uri="{BB962C8B-B14F-4D97-AF65-F5344CB8AC3E}">
        <p14:creationId xmlns:p14="http://schemas.microsoft.com/office/powerpoint/2010/main" val="753051541"/>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8959</TotalTime>
  <Words>2508</Words>
  <Application>Microsoft Office PowerPoint</Application>
  <PresentationFormat>Widescreen</PresentationFormat>
  <Paragraphs>274</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ADLaM Display</vt:lpstr>
      <vt:lpstr>Arial</vt:lpstr>
      <vt:lpstr>Calibri</vt:lpstr>
      <vt:lpstr>Candara</vt:lpstr>
      <vt:lpstr>Söhne</vt:lpstr>
      <vt:lpstr>Special Elite</vt:lpstr>
      <vt:lpstr>The Hand</vt:lpstr>
      <vt:lpstr>The Serif Hand</vt:lpstr>
      <vt:lpstr>Wingdings</vt:lpstr>
      <vt:lpstr>ChitchatVTI</vt:lpstr>
      <vt:lpstr>CHAPTER 4: PREPARING THE PLAN</vt:lpstr>
      <vt:lpstr>CONTENTS:</vt:lpstr>
      <vt:lpstr>Definition of Planning</vt:lpstr>
      <vt:lpstr>Planning also define as:</vt:lpstr>
      <vt:lpstr>Why planning? (The purposes/reasons)</vt:lpstr>
      <vt:lpstr>Benefits of planning</vt:lpstr>
      <vt:lpstr> Strategy Planning and Implementation</vt:lpstr>
      <vt:lpstr>Types of planning</vt:lpstr>
      <vt:lpstr>Definition:  As an essential philosophy of management based on identifying purpose, objectives, strategy, and desired results, and evaluating performance in achieving them (Migliore &amp; Gunn, 2010)</vt:lpstr>
      <vt:lpstr>4 MAJOR ACTIVITIES involves:  1. Setting goals 2. Develop action plans 3. Review progress 4. Appraise overall performance</vt:lpstr>
      <vt:lpstr>4 MAJOR ACTIVITIES involves:  1. Setting goals  ~ Decide on the objective of the extension.  ~ Evaluate the factors that may influence on the objective. Eg. SWOT Analysis</vt:lpstr>
      <vt:lpstr>4 MAJOR ACTIVITIES involves:  2. Develop action plans  ~ The action plan comprise of activity to break down the strategic plan into a more individual tactical plan so that it will be easier to monitor and to execute the work.  ~ The action plan should coincide with the overall organizational mission and objective. </vt:lpstr>
      <vt:lpstr> 2. Develop action plans  Example of an Action plans</vt:lpstr>
      <vt:lpstr>4 MAJOR ACTIVITIES involves:  3. Review progress  ~ The progress of the executed plan must be recorded so that it can be reviewed according to the specified period stated.  ~ A date and period of reviewing the progress must be decided and adhere.</vt:lpstr>
      <vt:lpstr>3. Review progress  Among things need to be monitored are: </vt:lpstr>
      <vt:lpstr>4 MAJOR ACTIVITIES involves:  4. Appraise overall performance  ~ At the end of the strategic plan implementation, you will have the end results of all the activities executed. </vt:lpstr>
      <vt:lpstr>4. Appraise overall performance  What needed to be assessed at the end of the plan : </vt:lpstr>
      <vt:lpstr>Definition:  Referred to as ‘specific plans’ since these are meant to solve a particular problem. These plans are formulated to handle non-repetitive and unique problem. These plans cannot be used again and again; these become obsolete after achieving their purpose.   E.g.: projects, budgets, programs.</vt:lpstr>
      <vt:lpstr>Definition:  Also called ‘repeated use’ plans, are plans made to be used time and again. These plans are formulated to guide managerial decisions and actions on problems which are recurring in nature. It provide guidelines for actions to be taken in future.   Examples: objectives policies, procedures, methods, rules and strategies.</vt:lpstr>
      <vt:lpstr>Definition:  This isn't just about major crises and natural disasters. It can also prepare plans for more commonplace problems, such as the loss of data, staff, customers, or business relationships. That's why it's important to make contingency planning a routine part of the way you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Gathering User Data</vt:lpstr>
      <vt:lpstr>Outlining strategies to gather user data</vt:lpstr>
      <vt:lpstr>Participatory design</vt:lpstr>
      <vt:lpstr>Participatory design</vt:lpstr>
      <vt:lpstr>Participatory design</vt:lpstr>
      <vt:lpstr>Estimated budget</vt:lpstr>
      <vt:lpstr>Estimated budget</vt:lpstr>
      <vt:lpstr>1. Activity Budget</vt:lpstr>
      <vt:lpstr>Activity: Dewey Decimal Classification Workshop  </vt:lpstr>
      <vt:lpstr>2. Line-Item Budget</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PLANNING EXTENSION SERVICES</dc:title>
  <dc:creator>ASMA NADIA ZANOL RASHID</dc:creator>
  <cp:lastModifiedBy>Nor Azlina Azmi</cp:lastModifiedBy>
  <cp:revision>71</cp:revision>
  <dcterms:created xsi:type="dcterms:W3CDTF">2023-04-05T14:16:04Z</dcterms:created>
  <dcterms:modified xsi:type="dcterms:W3CDTF">2024-04-17T18:59:31Z</dcterms:modified>
</cp:coreProperties>
</file>