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db874ee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db874ee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db874eeb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db874eeb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db874eeb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db874ee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db874eeb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db874eeb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35134" l="8752" r="5359" t="28255"/>
          <a:stretch/>
        </p:blipFill>
        <p:spPr>
          <a:xfrm>
            <a:off x="1958825" y="1453325"/>
            <a:ext cx="5269875" cy="188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549525" y="2540150"/>
            <a:ext cx="13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549525" y="2540150"/>
            <a:ext cx="13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41A6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11475" y="107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41A6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11475" y="107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