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1" r:id="rId3"/>
    <p:sldId id="282" r:id="rId4"/>
    <p:sldId id="296" r:id="rId5"/>
    <p:sldId id="283" r:id="rId6"/>
    <p:sldId id="284" r:id="rId7"/>
    <p:sldId id="287" r:id="rId8"/>
    <p:sldId id="285" r:id="rId9"/>
    <p:sldId id="286" r:id="rId10"/>
    <p:sldId id="29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F2E"/>
    <a:srgbClr val="FEA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EDA04-E515-4E9C-819B-8FA9D92BB5E2}" v="11" dt="2025-02-24T21:03:57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feresti, Iman" userId="8e13f38d-b907-46c6-a9df-54bf8465ef8b" providerId="ADAL" clId="{E69EDA04-E515-4E9C-819B-8FA9D92BB5E2}"/>
    <pc:docChg chg="undo custSel addSld modSld sldOrd">
      <pc:chgData name="Noferesti, Iman" userId="8e13f38d-b907-46c6-a9df-54bf8465ef8b" providerId="ADAL" clId="{E69EDA04-E515-4E9C-819B-8FA9D92BB5E2}" dt="2025-02-24T21:16:45.547" v="264" actId="1035"/>
      <pc:docMkLst>
        <pc:docMk/>
      </pc:docMkLst>
      <pc:sldChg chg="addSp delSp modSp add mod ord">
        <pc:chgData name="Noferesti, Iman" userId="8e13f38d-b907-46c6-a9df-54bf8465ef8b" providerId="ADAL" clId="{E69EDA04-E515-4E9C-819B-8FA9D92BB5E2}" dt="2025-02-24T20:26:48.490" v="77" actId="478"/>
        <pc:sldMkLst>
          <pc:docMk/>
          <pc:sldMk cId="1409721399" sldId="284"/>
        </pc:sldMkLst>
        <pc:spChg chg="mod">
          <ac:chgData name="Noferesti, Iman" userId="8e13f38d-b907-46c6-a9df-54bf8465ef8b" providerId="ADAL" clId="{E69EDA04-E515-4E9C-819B-8FA9D92BB5E2}" dt="2025-02-24T20:08:15.652" v="14" actId="1076"/>
          <ac:spMkLst>
            <pc:docMk/>
            <pc:sldMk cId="1409721399" sldId="284"/>
            <ac:spMk id="6" creationId="{0D10A35F-7DA1-A6E5-0013-22BA5E7FDDBF}"/>
          </ac:spMkLst>
        </pc:spChg>
        <pc:spChg chg="mod">
          <ac:chgData name="Noferesti, Iman" userId="8e13f38d-b907-46c6-a9df-54bf8465ef8b" providerId="ADAL" clId="{E69EDA04-E515-4E9C-819B-8FA9D92BB5E2}" dt="2025-02-24T20:09:18.118" v="32" actId="207"/>
          <ac:spMkLst>
            <pc:docMk/>
            <pc:sldMk cId="1409721399" sldId="284"/>
            <ac:spMk id="7" creationId="{0D98CEC6-4C15-A94A-2AA5-CC7E32C7E87A}"/>
          </ac:spMkLst>
        </pc:spChg>
        <pc:picChg chg="add mod">
          <ac:chgData name="Noferesti, Iman" userId="8e13f38d-b907-46c6-a9df-54bf8465ef8b" providerId="ADAL" clId="{E69EDA04-E515-4E9C-819B-8FA9D92BB5E2}" dt="2025-02-24T20:21:41.389" v="37" actId="1076"/>
          <ac:picMkLst>
            <pc:docMk/>
            <pc:sldMk cId="1409721399" sldId="284"/>
            <ac:picMk id="3" creationId="{2E7CF0EA-4E3F-81AE-1D49-5CB948F9DA7E}"/>
          </ac:picMkLst>
        </pc:picChg>
        <pc:picChg chg="del">
          <ac:chgData name="Noferesti, Iman" userId="8e13f38d-b907-46c6-a9df-54bf8465ef8b" providerId="ADAL" clId="{E69EDA04-E515-4E9C-819B-8FA9D92BB5E2}" dt="2025-02-24T20:10:04.196" v="33" actId="478"/>
          <ac:picMkLst>
            <pc:docMk/>
            <pc:sldMk cId="1409721399" sldId="284"/>
            <ac:picMk id="4" creationId="{649BBABC-B09B-B3FE-0BF7-72DFE20AECFA}"/>
          </ac:picMkLst>
        </pc:picChg>
        <pc:picChg chg="add mod">
          <ac:chgData name="Noferesti, Iman" userId="8e13f38d-b907-46c6-a9df-54bf8465ef8b" providerId="ADAL" clId="{E69EDA04-E515-4E9C-819B-8FA9D92BB5E2}" dt="2025-02-24T20:23:06.118" v="43" actId="1076"/>
          <ac:picMkLst>
            <pc:docMk/>
            <pc:sldMk cId="1409721399" sldId="284"/>
            <ac:picMk id="8" creationId="{FB616B53-6918-4EF4-1B3B-FE2943CAEEAE}"/>
          </ac:picMkLst>
        </pc:picChg>
        <pc:picChg chg="del">
          <ac:chgData name="Noferesti, Iman" userId="8e13f38d-b907-46c6-a9df-54bf8465ef8b" providerId="ADAL" clId="{E69EDA04-E515-4E9C-819B-8FA9D92BB5E2}" dt="2025-02-24T20:10:04.790" v="34" actId="478"/>
          <ac:picMkLst>
            <pc:docMk/>
            <pc:sldMk cId="1409721399" sldId="284"/>
            <ac:picMk id="11" creationId="{BDF6C766-86AF-CB21-B102-8BC19C114934}"/>
          </ac:picMkLst>
        </pc:picChg>
        <pc:cxnChg chg="add mod">
          <ac:chgData name="Noferesti, Iman" userId="8e13f38d-b907-46c6-a9df-54bf8465ef8b" providerId="ADAL" clId="{E69EDA04-E515-4E9C-819B-8FA9D92BB5E2}" dt="2025-02-24T20:23:54.138" v="51" actId="14100"/>
          <ac:cxnSpMkLst>
            <pc:docMk/>
            <pc:sldMk cId="1409721399" sldId="284"/>
            <ac:cxnSpMk id="9" creationId="{A96E6154-0707-E6E7-8F42-D5F071C347C8}"/>
          </ac:cxnSpMkLst>
        </pc:cxnChg>
        <pc:cxnChg chg="add mod">
          <ac:chgData name="Noferesti, Iman" userId="8e13f38d-b907-46c6-a9df-54bf8465ef8b" providerId="ADAL" clId="{E69EDA04-E515-4E9C-819B-8FA9D92BB5E2}" dt="2025-02-24T20:23:13.048" v="44"/>
          <ac:cxnSpMkLst>
            <pc:docMk/>
            <pc:sldMk cId="1409721399" sldId="284"/>
            <ac:cxnSpMk id="13" creationId="{A74BF929-475A-1523-4C75-2704E44709ED}"/>
          </ac:cxnSpMkLst>
        </pc:cxnChg>
        <pc:cxnChg chg="add del mod">
          <ac:chgData name="Noferesti, Iman" userId="8e13f38d-b907-46c6-a9df-54bf8465ef8b" providerId="ADAL" clId="{E69EDA04-E515-4E9C-819B-8FA9D92BB5E2}" dt="2025-02-24T20:23:44.236" v="50" actId="478"/>
          <ac:cxnSpMkLst>
            <pc:docMk/>
            <pc:sldMk cId="1409721399" sldId="284"/>
            <ac:cxnSpMk id="14" creationId="{FD309AFB-2166-2657-0A60-31E421BD0B93}"/>
          </ac:cxnSpMkLst>
        </pc:cxnChg>
        <pc:cxnChg chg="add del mod">
          <ac:chgData name="Noferesti, Iman" userId="8e13f38d-b907-46c6-a9df-54bf8465ef8b" providerId="ADAL" clId="{E69EDA04-E515-4E9C-819B-8FA9D92BB5E2}" dt="2025-02-24T20:26:48.490" v="77" actId="478"/>
          <ac:cxnSpMkLst>
            <pc:docMk/>
            <pc:sldMk cId="1409721399" sldId="284"/>
            <ac:cxnSpMk id="18" creationId="{6FC47C83-94D2-2526-6319-A8ABF33E69BA}"/>
          </ac:cxnSpMkLst>
        </pc:cxnChg>
      </pc:sldChg>
      <pc:sldChg chg="addSp delSp modSp add mod">
        <pc:chgData name="Noferesti, Iman" userId="8e13f38d-b907-46c6-a9df-54bf8465ef8b" providerId="ADAL" clId="{E69EDA04-E515-4E9C-819B-8FA9D92BB5E2}" dt="2025-02-24T20:57:02.586" v="141" actId="14100"/>
        <pc:sldMkLst>
          <pc:docMk/>
          <pc:sldMk cId="1155605803" sldId="285"/>
        </pc:sldMkLst>
        <pc:spChg chg="add">
          <ac:chgData name="Noferesti, Iman" userId="8e13f38d-b907-46c6-a9df-54bf8465ef8b" providerId="ADAL" clId="{E69EDA04-E515-4E9C-819B-8FA9D92BB5E2}" dt="2025-02-24T20:30:39.309" v="117"/>
          <ac:spMkLst>
            <pc:docMk/>
            <pc:sldMk cId="1155605803" sldId="285"/>
            <ac:spMk id="2" creationId="{66A47A17-6647-4D28-07D8-55C774D73373}"/>
          </ac:spMkLst>
        </pc:spChg>
        <pc:spChg chg="mod">
          <ac:chgData name="Noferesti, Iman" userId="8e13f38d-b907-46c6-a9df-54bf8465ef8b" providerId="ADAL" clId="{E69EDA04-E515-4E9C-819B-8FA9D92BB5E2}" dt="2025-02-24T20:29:04.616" v="94" actId="20577"/>
          <ac:spMkLst>
            <pc:docMk/>
            <pc:sldMk cId="1155605803" sldId="285"/>
            <ac:spMk id="6" creationId="{C3D0D1D3-4801-AF41-1C79-2DC1DE0BC80A}"/>
          </ac:spMkLst>
        </pc:spChg>
        <pc:spChg chg="mod">
          <ac:chgData name="Noferesti, Iman" userId="8e13f38d-b907-46c6-a9df-54bf8465ef8b" providerId="ADAL" clId="{E69EDA04-E515-4E9C-819B-8FA9D92BB5E2}" dt="2025-02-24T20:57:02.586" v="141" actId="14100"/>
          <ac:spMkLst>
            <pc:docMk/>
            <pc:sldMk cId="1155605803" sldId="285"/>
            <ac:spMk id="7" creationId="{EE31A98D-EF93-2C64-9C9D-9BE928EAFDFA}"/>
          </ac:spMkLst>
        </pc:spChg>
        <pc:picChg chg="del">
          <ac:chgData name="Noferesti, Iman" userId="8e13f38d-b907-46c6-a9df-54bf8465ef8b" providerId="ADAL" clId="{E69EDA04-E515-4E9C-819B-8FA9D92BB5E2}" dt="2025-02-24T20:56:38.224" v="132" actId="478"/>
          <ac:picMkLst>
            <pc:docMk/>
            <pc:sldMk cId="1155605803" sldId="285"/>
            <ac:picMk id="3" creationId="{4A625992-0294-C2C8-9F10-E1BE6DFDE846}"/>
          </ac:picMkLst>
        </pc:picChg>
        <pc:picChg chg="add del mod">
          <ac:chgData name="Noferesti, Iman" userId="8e13f38d-b907-46c6-a9df-54bf8465ef8b" providerId="ADAL" clId="{E69EDA04-E515-4E9C-819B-8FA9D92BB5E2}" dt="2025-02-24T20:56:57.215" v="139" actId="478"/>
          <ac:picMkLst>
            <pc:docMk/>
            <pc:sldMk cId="1155605803" sldId="285"/>
            <ac:picMk id="5" creationId="{921CC303-A504-86DD-5505-A584F78BAD1D}"/>
          </ac:picMkLst>
        </pc:picChg>
        <pc:picChg chg="del mod">
          <ac:chgData name="Noferesti, Iman" userId="8e13f38d-b907-46c6-a9df-54bf8465ef8b" providerId="ADAL" clId="{E69EDA04-E515-4E9C-819B-8FA9D92BB5E2}" dt="2025-02-24T20:56:57.992" v="140" actId="478"/>
          <ac:picMkLst>
            <pc:docMk/>
            <pc:sldMk cId="1155605803" sldId="285"/>
            <ac:picMk id="8" creationId="{DD35EECD-A4B1-3C76-7838-DE82AB66E96E}"/>
          </ac:picMkLst>
        </pc:picChg>
        <pc:cxnChg chg="del">
          <ac:chgData name="Noferesti, Iman" userId="8e13f38d-b907-46c6-a9df-54bf8465ef8b" providerId="ADAL" clId="{E69EDA04-E515-4E9C-819B-8FA9D92BB5E2}" dt="2025-02-24T20:56:39.384" v="133" actId="478"/>
          <ac:cxnSpMkLst>
            <pc:docMk/>
            <pc:sldMk cId="1155605803" sldId="285"/>
            <ac:cxnSpMk id="9" creationId="{6CABF746-7326-9195-6130-403090AD64AE}"/>
          </ac:cxnSpMkLst>
        </pc:cxnChg>
      </pc:sldChg>
      <pc:sldChg chg="addSp delSp modSp add mod">
        <pc:chgData name="Noferesti, Iman" userId="8e13f38d-b907-46c6-a9df-54bf8465ef8b" providerId="ADAL" clId="{E69EDA04-E515-4E9C-819B-8FA9D92BB5E2}" dt="2025-02-24T21:16:45.547" v="264" actId="1035"/>
        <pc:sldMkLst>
          <pc:docMk/>
          <pc:sldMk cId="1521377761" sldId="286"/>
        </pc:sldMkLst>
        <pc:spChg chg="del mod">
          <ac:chgData name="Noferesti, Iman" userId="8e13f38d-b907-46c6-a9df-54bf8465ef8b" providerId="ADAL" clId="{E69EDA04-E515-4E9C-819B-8FA9D92BB5E2}" dt="2025-02-24T20:57:11.361" v="145" actId="478"/>
          <ac:spMkLst>
            <pc:docMk/>
            <pc:sldMk cId="1521377761" sldId="286"/>
            <ac:spMk id="6" creationId="{32B1BC39-67EB-DE27-B777-93086D882BD0}"/>
          </ac:spMkLst>
        </pc:spChg>
        <pc:spChg chg="del">
          <ac:chgData name="Noferesti, Iman" userId="8e13f38d-b907-46c6-a9df-54bf8465ef8b" providerId="ADAL" clId="{E69EDA04-E515-4E9C-819B-8FA9D92BB5E2}" dt="2025-02-24T20:57:10.097" v="143" actId="478"/>
          <ac:spMkLst>
            <pc:docMk/>
            <pc:sldMk cId="1521377761" sldId="286"/>
            <ac:spMk id="7" creationId="{825962CE-A4E3-6FBC-45CF-43FD2B0E6E64}"/>
          </ac:spMkLst>
        </pc:spChg>
        <pc:picChg chg="add del mod">
          <ac:chgData name="Noferesti, Iman" userId="8e13f38d-b907-46c6-a9df-54bf8465ef8b" providerId="ADAL" clId="{E69EDA04-E515-4E9C-819B-8FA9D92BB5E2}" dt="2025-02-24T20:57:26.883" v="149" actId="478"/>
          <ac:picMkLst>
            <pc:docMk/>
            <pc:sldMk cId="1521377761" sldId="286"/>
            <ac:picMk id="3" creationId="{C08B9D2C-919C-6710-8AD9-3369F783A763}"/>
          </ac:picMkLst>
        </pc:picChg>
        <pc:picChg chg="add mod">
          <ac:chgData name="Noferesti, Iman" userId="8e13f38d-b907-46c6-a9df-54bf8465ef8b" providerId="ADAL" clId="{E69EDA04-E515-4E9C-819B-8FA9D92BB5E2}" dt="2025-02-24T21:16:45.547" v="264" actId="1035"/>
          <ac:picMkLst>
            <pc:docMk/>
            <pc:sldMk cId="1521377761" sldId="286"/>
            <ac:picMk id="5" creationId="{E89DEB8B-3848-2B20-9ACB-E93CD0ED9FD6}"/>
          </ac:picMkLst>
        </pc:picChg>
        <pc:picChg chg="add mod">
          <ac:chgData name="Noferesti, Iman" userId="8e13f38d-b907-46c6-a9df-54bf8465ef8b" providerId="ADAL" clId="{E69EDA04-E515-4E9C-819B-8FA9D92BB5E2}" dt="2025-02-24T21:16:45.547" v="264" actId="1035"/>
          <ac:picMkLst>
            <pc:docMk/>
            <pc:sldMk cId="1521377761" sldId="286"/>
            <ac:picMk id="9" creationId="{3DE37F72-C770-9F0F-2A36-973958EC3949}"/>
          </ac:picMkLst>
        </pc:picChg>
        <pc:picChg chg="add del mod">
          <ac:chgData name="Noferesti, Iman" userId="8e13f38d-b907-46c6-a9df-54bf8465ef8b" providerId="ADAL" clId="{E69EDA04-E515-4E9C-819B-8FA9D92BB5E2}" dt="2025-02-24T20:59:37.385" v="167" actId="478"/>
          <ac:picMkLst>
            <pc:docMk/>
            <pc:sldMk cId="1521377761" sldId="286"/>
            <ac:picMk id="12" creationId="{64F60808-A61A-685A-FBA1-AD47A83A04BA}"/>
          </ac:picMkLst>
        </pc:picChg>
        <pc:picChg chg="add mod">
          <ac:chgData name="Noferesti, Iman" userId="8e13f38d-b907-46c6-a9df-54bf8465ef8b" providerId="ADAL" clId="{E69EDA04-E515-4E9C-819B-8FA9D92BB5E2}" dt="2025-02-24T21:16:45.547" v="264" actId="1035"/>
          <ac:picMkLst>
            <pc:docMk/>
            <pc:sldMk cId="1521377761" sldId="286"/>
            <ac:picMk id="14" creationId="{1AC759A2-4D87-95D2-01AD-96442A3EE688}"/>
          </ac:picMkLst>
        </pc:picChg>
        <pc:picChg chg="add mod">
          <ac:chgData name="Noferesti, Iman" userId="8e13f38d-b907-46c6-a9df-54bf8465ef8b" providerId="ADAL" clId="{E69EDA04-E515-4E9C-819B-8FA9D92BB5E2}" dt="2025-02-24T21:16:45.547" v="264" actId="1035"/>
          <ac:picMkLst>
            <pc:docMk/>
            <pc:sldMk cId="1521377761" sldId="286"/>
            <ac:picMk id="16" creationId="{0DDCB463-68B4-E558-C085-72A35840BB2A}"/>
          </ac:picMkLst>
        </pc:picChg>
        <pc:cxnChg chg="add mod">
          <ac:chgData name="Noferesti, Iman" userId="8e13f38d-b907-46c6-a9df-54bf8465ef8b" providerId="ADAL" clId="{E69EDA04-E515-4E9C-819B-8FA9D92BB5E2}" dt="2025-02-24T21:16:45.547" v="264" actId="1035"/>
          <ac:cxnSpMkLst>
            <pc:docMk/>
            <pc:sldMk cId="1521377761" sldId="286"/>
            <ac:cxnSpMk id="17" creationId="{3432CFB6-409B-A6D0-F60B-97C949E64802}"/>
          </ac:cxnSpMkLst>
        </pc:cxnChg>
        <pc:cxnChg chg="add mod">
          <ac:chgData name="Noferesti, Iman" userId="8e13f38d-b907-46c6-a9df-54bf8465ef8b" providerId="ADAL" clId="{E69EDA04-E515-4E9C-819B-8FA9D92BB5E2}" dt="2025-02-24T21:16:45.547" v="264" actId="1035"/>
          <ac:cxnSpMkLst>
            <pc:docMk/>
            <pc:sldMk cId="1521377761" sldId="286"/>
            <ac:cxnSpMk id="20" creationId="{31635F22-2615-182E-8C16-868FC72C2C6D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5-02-27T22:39:02.8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28275 3334 0,'-35'17'16,"17"-17"-16,-387-17 15,299 17 1,-970-71 0,882 54-1,-1182-72 1,1199 72 0,-757-1-1,651 18 1,142 18-1,88-18 1,71 0 0,17-18-16</inkml:trace>
  <inkml:trace contextRef="#ctx0" brushRef="#br0" timeOffset="3753.48">28646 3440 0,'17'0'15,"-34"0"-15,69 17 16,-69 18 15,17 18-15,0-35-16,-18 53 16,1 17-1,-1 176 1,36 1-1,-18-53 1,0 105 0,-36 477 15,19-388-15,-1-1-1,18 1 1,-18 17-1,18 36 1,-17-18 0,-1 35-1,0-17 1,1-106 0,-1 105-1,18-352-15,-17 247 16,17 105-1,35-17 1,18 0 0,0-35-1,-18-18 1,-17-70 0,-18-36-1,-18-88 1,0 0-1,1-53 1,34-18 0,1-52-1,0-18 1,-1-35 0,-17-1-1,0-34 16,-53-19-15,36 36-16,-89-35 16,-88-36-1,-88 18 1,-54 1 0,-34 34-1,70 0 1,194 18-16,-246 0 15,-178-35 1,-34 17 0,-1-17-1,195 35 1,-459 0 15,476 0-15,53 0-1,106 0 1,0-18 0,141 1-16,18 17 0,-141-35 31,140-1-15,36 1-1,-17 17 1,17 1-1,0-36 1,0-18 0,0-52-1,0-1 1,17-70 0,19 0-1,17-17 1,-36 158-16,1-106 15,17-106 1,-35 195-16,53-406 31,-35 193-15,-18 72 0,0-142-1,0 141 1,-36-141-1,19 159 1,-36-88 0,53 212-16,-35-195 15,17 53 1,-17-70 0,-18 18-1,35 193-15,-52-370 31,52 265-15,0-36 0,18 177-16,0-124 15,0-53 1,0 159-16,-17-88 16,17-53-1,0 141-15,0-70 16,0-36-1,0 124-15,0-71 16,17-18 0,-17 89-16,18-35 15,0-36 1,-18 88-16,35-52 16,-17-36-1,-1 18 1,1-18-1,-1 18 1,-17 35 0,18-36-1,-18 72-15,18-54 16,-18-17 0,0 70-16,17-34 15,-17-1 1,18 17-1,-18-17 1,0 0 0,18 18-1,-18-18 1,0 36-16,17-1 16,-17-35-1,18 35-15,-18-17 16,0-18-1,18 18 1,-1-18 0,1-17-1,-1 17 1,-17-18 0,18 1-1,-18 34 1,18-17-1,-18 18 1,0 0 0,17-1-1,-17 1 1,0 0 0,0-18-1,-17 18 1,17-1-1,0 1 1,0 18 0,0-1-1,17 0 1,-17 1 0,0-19-1,0 19 1,18-19-1,0-17 1,-1 18 0,1-18-1,0 36 1,-1-1 0,-17 0 15,0 1 0,18-1-15,-18 0-16,0 1 15,0-1 1,18 1 0,-1 17 15,-17-18-31,18 18 31,-1-18 0,1 18-15,17-17 0,36-1-1,-1 0 1,54 18-1,52-17 1,1 17 0,-124-18-16,176 0 0</inkml:trace>
  <inkml:trace contextRef="#ctx0" brushRef="#br0" timeOffset="5793.94">23407 2522 0,'-18'-17'31,"36"34"-31,-53-52 16,35 17-1,0-34 1,17 34-16,1-35 15,-1 35-15,125-211 32,-54 88-17,-35 88 1,-36 53 0,1 88-1,-18 0 1,0-52-16,0 52 15,0 0 1,0-70 0,0-36-1,35-70 1,124-177 15,-71 159-15,-53 106-1,-17 124 1,-36 52 0,1-70-1,-1-18 1,1-52 0,34-36-16</inkml:trace>
  <inkml:trace contextRef="#ctx0" brushRef="#br0" timeOffset="6164.1">24201 2205 0,'52'0'31,"-104"0"-31,316-35 31,-246 17-31,35-35 16,-18 0 0,-35 35-1,-88 36 1,0 35-1,35 18 1,35-54-16,0 36 16,124 35-1,35-123 17</inkml:trace>
  <inkml:trace contextRef="#ctx0" brushRef="#br0" timeOffset="6678.06">24853 2117 0,'-17'17'16,"17"1"-1,0 0-15,0 34 16,-18 1 0,0 0-1,1-35 1,34-18 0,1-18-1,0 1-15,34-36 16,37-35-1,-72 88-15,19 0 16,-36 35 0,17 18-1,-17 0 1,-17-53-16,-1 17 31,53-34-15,-35-1-1,141-70 1,-88 53 0,-35 52-1,-18 18 1,0 36 0,0-36-1</inkml:trace>
  <inkml:trace contextRef="#ctx0" brushRef="#br0" timeOffset="6973.81">25594 2222 0,'0'0'0,"-18"-35"15,-17 35 1,-35 18-1,52-18-15,-35 35 16,53 0 0,0-17-16,88 17 31,-17-52-15,-18-1-1,-36-35 1,-17 18-1,-53 17 1</inkml:trace>
  <inkml:trace contextRef="#ctx0" brushRef="#br0" timeOffset="7310.42">25859 2187 0,'0'0'0,"-18"18"16,18 17 0,-18 18-1,1-18 1,17-52 15,35-19-15,18-34-1,17 17 1,-17 35 0</inkml:trace>
  <inkml:trace contextRef="#ctx0" brushRef="#br0" timeOffset="7816.46">26158 2170 0,'18'17'31,"0"18"-16,17 1 1,-17-36 0,17 0-1,0-18 1,0-17 0,-17 17-1,-18 1-15,0 52 31,18 71-15,35 105 0,17 36-1,-34-53 1,-89-105 0,17-72-16,1-17 15,-512-123 1,300-1-1,71-17 1,176 123-16,35-52 16,159 52-1,106 18 1,53 36 0,0-19-1,-142-17 1</inkml:trace>
  <inkml:trace contextRef="#ctx0" brushRef="#br0" timeOffset="13668.19">3140 3828 0,'0'0'31,"0"35"-15,0 0-1,-18-17-15,0 70 32,18-53-17</inkml:trace>
  <inkml:trace contextRef="#ctx0" brushRef="#br0" timeOffset="13986.8">3157 3475 0,'0'0'0,"-17"35"32,17 18-17,17-53 17,1-35-1,0 35-31,-18-36 15,-18 54 17</inkml:trace>
  <inkml:trace contextRef="#ctx0" brushRef="#br0" timeOffset="14437.9">3351 3739 0,'0'0'0,"-17"0"16,34 36 15,-17 17-15,0-36-1,-17 54 1,-1-36 0,18-53-1,53-105 16,-35 123-15,17-35 0,-17 105 15,-18-17-15,17-18-1,-17-17 1</inkml:trace>
  <inkml:trace contextRef="#ctx0" brushRef="#br0" timeOffset="14673.33">3757 3457 0,'0'0'0,"0"53"31,0 141 1,0-53-17,18-17 1,-18-107 0,0 36-16</inkml:trace>
  <inkml:trace contextRef="#ctx0" brushRef="#br0" timeOffset="14859.87">4022 3651 0,'0'0'0,"-177"0"31,19 18-16,52-18 1,88 18 0</inkml:trace>
  <inkml:trace contextRef="#ctx0" brushRef="#br0" timeOffset="18315.66">4886 3828 0,'0'0'0,"0"-18"15,-18 36 1,36 35-1,-18-36-15,18 71 16,-18 18 0,0-88-16,-18 17 15,18-17 1,18-89 15,17-35-15,-17 36-1,17-1 1,-18 54-16,19 52 31,-1 35-15,-17 1 0,-1-18-1,1-35-15</inkml:trace>
  <inkml:trace contextRef="#ctx0" brushRef="#br0" timeOffset="18687.39">5327 3881 0,'-18'35'46,"1"35"-30,17 1 0,0-36-1,35-52 17,0-36-17,18-18 1,-18 1-1,-17 52 1,0 36 0,-18 17-1,0 35 1,-18-34 0,18 17-1,18-53-15,-1 0 0</inkml:trace>
  <inkml:trace contextRef="#ctx0" brushRef="#br0" timeOffset="19216.3">5644 3810 0,'0'18'31,"0"-36"-31,0 71 16,0 0 0,0 17-1,0-52-15,0 35 16,0-18 0,0-52-1,0-36 1,53 0-1,-35 0 1,0 53-16,-1-18 16,19 1-1,-36 34-15,17 1 16,1 35 0,-18 0-1,0-36 1,-18-17-1,36-35 1,17-18 0,18 18-1,-18 17 1,-17 36 0,17 35-1,-17 17 1,-1-34-1,-17-19-15</inkml:trace>
  <inkml:trace contextRef="#ctx0" brushRef="#br0" timeOffset="19646.32">6332 3916 0,'0'0'16,"-17"17"-1,17-34 48</inkml:trace>
  <inkml:trace contextRef="#ctx0" brushRef="#br0" timeOffset="20138.48">6332 4039 0,'-17'18'31,"17"-36"32,0 36-17,0 0-14,0-36 30,17 18-46,-17 18-1,18-1 1,-18 1-16,0 17 16,-18 18-1,18-35-15,-17 17 16</inkml:trace>
  <inkml:trace contextRef="#ctx0" brushRef="#br0" timeOffset="24176.82">23795 4110 0,'-18'0'32,"1"0"-17,17 18 17,-18 52-17,0 89 1,1 70-1,-1-53 1,0-52 0,-17-36-1,17 0 1,1-52 0,17-36-1</inkml:trace>
  <inkml:trace contextRef="#ctx0" brushRef="#br0" timeOffset="25706.72">23742 4180 0,'-18'0'31,"18"-17"0,18 17 16,-18-18-31,35 18 0,53 0-1,-52 18-15,105-1 16,123 19-1,-193-36-15,141 17 16,-1 1 0,-87-18-1,-54 0 1,-52 0 0,-36 18 140,18 17-141,0-17-15,-17 52 16,17-52-16,-18 70 16,0 53-1,1 18 1,-1 0 0,18-18-1,0-36 1,0-34-1,0 0 1,0-36 0,0 0-1,0-17 1,-18-18 31,18-18 15,-52 1-46,-1-1 0,-88-17-1,105 17-15,-105 0 16,-71-35-1,89 53 1,17-17 0,18 17-1,35 0 1,18 0 0,17 0-1,18-18 1,-18 18 124,1 0-124,-1 0 15,1 0 1,17-18-17,-18 18 1,18-17-16</inkml:trace>
  <inkml:trace contextRef="#ctx0" brushRef="#br0" timeOffset="39998.58">23795 3492 0,'-18'0'31,"18"18"16,0 0-31,-17 35 0,-19 17-1,-52 36 1,35-53-1,36-18 1,-1-17 15</inkml:trace>
  <inkml:trace contextRef="#ctx0" brushRef="#br0" timeOffset="40314.1">23636 3475 0,'-18'0'31,"18"35"-15,-17 18 0,-18 35-1,-18 0 1,0-17 0,17-36-1,19 1 1</inkml:trace>
  <inkml:trace contextRef="#ctx0" brushRef="#br0" timeOffset="40642.11">23883 3651 0,'-106'0'31,"-17"0"-15,-18 0-1,35 0 1,53 18 0,35-18-16</inkml:trace>
  <inkml:trace contextRef="#ctx0" brushRef="#br0" timeOffset="40890.61">23812 3739 0,'-35'18'16,"-141"0"15,70-18-15,35 0-1,54 0-15</inkml:trace>
  <inkml:trace contextRef="#ctx0" brushRef="#br0" timeOffset="43436.24">24218 3528 0,'0'0'31,"35"-18"-31,-35 0 16,-35 18 0,-18 36-1,0-1 1,-17 53 0,35 18-1,52-53 1,1-53-1,35 0 1,105-123 15,-105 17-15,-53 53 0,-35 35-1,0 18-15</inkml:trace>
  <inkml:trace contextRef="#ctx0" brushRef="#br0" timeOffset="44077.27">24606 3616 0,'0'0'0,"-35"35"47,-18 36-31,-17-1 0,17-17-1,17-17 16</inkml:trace>
  <inkml:trace contextRef="#ctx0" brushRef="#br0" timeOffset="44292.98">24430 3669 0,'0'0'0,"0"-35"31,0 52-15,18 19 0,17 16-1,18 37 1,17 16 0</inkml:trace>
  <inkml:trace contextRef="#ctx0" brushRef="#br0" timeOffset="45153.34">24836 3616 0,'0'-18'31,"-36"54"0,-34 34-15,52-52-16,-17 52 16,17 19-1,36-37 1,17-34 0,106-88 15,-70-19-16,-54 36 1,-17-17 0,-53 52-1,18 1 1,18 17-16</inkml:trace>
  <inkml:trace contextRef="#ctx0" brushRef="#br0" timeOffset="45689.25">25171 3669 0,'-18'0'31,"36"0"-31,-36 18 31,18-1-15,-18 54-1,-17 123 17,35-141-17,0 17 1,18-52-16</inkml:trace>
  <inkml:trace contextRef="#ctx0" brushRef="#br0" timeOffset="60143.02">3545 5168 0,'0'18'140,"18"52"-124,0 124 15,-18-88-15,0-88-16,-18 35 15,18-36 1,0-34 0,0-36-1,35-18 1,142-123 15,-142 212-15,0 53-1,1 34 1,-19-16 0,-17-37-1,0-16 1</inkml:trace>
  <inkml:trace contextRef="#ctx0" brushRef="#br0" timeOffset="60584.57">4145 5327 0,'0'18'15,"0"-36"-15,-35 194 32,35-158-32,18 35 15,-1-18 1,1-35-16,52-70 31,-34-1-15,-19 1-1,-17 17 1,0 88 15,0 0-15,0-17-16,0 35 16,18 0-1,17-18 1,-17-35-16</inkml:trace>
  <inkml:trace contextRef="#ctx0" brushRef="#br0" timeOffset="61106.75">4516 5309 0,'17'36'16,"1"87"15,-18-35-15,0-35-1,-18-53 1,18-17-1,0-19 1,35-17 0,1 0-1,-1 36 1,18 52 0,-35 36-1,-1-18 1,-34-18-1,17-53 1,35-17 0,18-36-1,35 1 1,-35 52 0,0 18-1,-36 53 1,1 35-1,-18 0 1,18-52-16</inkml:trace>
  <inkml:trace contextRef="#ctx0" brushRef="#br0" timeOffset="61826.35">6032 5662 0,'18'18'31,"-36"-36"-31,18 36 16,-52-1 0,-19 1-1,53-18-15,-70 18 16,-18-18 0,53 17-1,36-17 1</inkml:trace>
  <inkml:trace contextRef="#ctx0" brushRef="#br0" timeOffset="62099.27">6015 5486 0,'-18'17'32,"36"-34"-32,-106 52 15,-18 18 1,18-35 0,52-1-1,36-34 1</inkml:trace>
  <inkml:trace contextRef="#ctx0" brushRef="#br0" timeOffset="62656.78">6579 5115 0,'0'18'15,"0"0"1,0-1-16,0 36 16,-17 35-1,17-70-15,0 17 16,-18 18 0,18-35-1,71 17 1,-1-35-1,1-18 1,-1 18 0,-34-17-1,-19 17-15,18-35 16</inkml:trace>
  <inkml:trace contextRef="#ctx0" brushRef="#br0" timeOffset="63029.5">6879 5203 0,'0'0'0,"0"-17"16,18 17 0,-18 17-1,0 36 1,17 36-1,-17-54 1,0 194 0,18-123-1,-18-88 1,18 70 0,-1-71-1,1-87 48</inkml:trace>
  <inkml:trace contextRef="#ctx0" brushRef="#br0" timeOffset="64702.91">7514 5398 0,'0'0'0,"-17"17"16</inkml:trace>
  <inkml:trace contextRef="#ctx0" brushRef="#br0" timeOffset="65620.62">7549 5609 0,'-17'0'16,"17"18"15,17-18 16,-34 0 0,34 0 0,-17 17-32,-17-17 63,17-17 32,-18 17-79,36 17 0,-36 54 0,-88 0 1</inkml:trace>
  <inkml:trace contextRef="#ctx0" brushRef="#br0" timeOffset="68657">24112 4445 0,'-17'0'78,"17"18"-31,0-1-32,-53 71 17,18-35-17,17-17 1,0-19-1,54-17 17,34 18-17,1-18 1,-18 0 0,-18 0-16,0 0 15,18 18 1,-35-18-1,-1-18 17,19 18-17,-19 18 1,1-1-16</inkml:trace>
  <inkml:trace contextRef="#ctx0" brushRef="#br0" timeOffset="69077.47">24271 4551 0,'0'0'15,"18"0"48,-18 17-47,0 1-1,0 0 1,0 35-1,-18 52 1,-17-16 0,0 17-1,17-1 1,0-52 0,18-17-1,0-54 16</inkml:trace>
  <inkml:trace contextRef="#ctx0" brushRef="#br0" timeOffset="75208.64">6315 3704 0,'17'-17'469,"19"17"-423,-19-18-30,1 18 0,0-18-1,-18 1 1,35-1 15,0 18-15,0-18-1,1 1 1,-1-1 0,0 0-1,18 1 1,18-19 0,-1 19-1,54-54 16,-54 54-15,-17-19 0,18 19-1,-54-1-15,107-35 32,-54 18-17,1 0 1,17-1-1,89-17 1,-160 36 0,248-54-1,-212 71 1,70-35 0,177-36-1,-18 19 16,-229 34-15,300-35 0,-300 35-1,317-35 1,-176 18 0,177-18 15,52 18 0,-53 0 0,-193 17-15,-142 18 0,247-18-1,-246 1 1,281 17-1,-35-18 17,-246 0-17,-1 18-15,159 0 16,-53-17 0,-17 17-1,-1 0 1,-105 0-1,158 0 1,-88 0 0,124-18 15,-89 18-15,124 0 15,-211 0-16,228-17 1,-140 17 0,-89 0-1,194 0 1,106 17 15,-282-17-15,194 0-1,18 0 17,-248 0-17,230 18 1,-211-18 0,175 17-1,-175-17 1,105 18-1,70 17 17,-34-17-1,158 35-15,-35-18 15,-141-17 0,-1 17-15,-17-17-1,18-1 1,-124-17-16,71 18 16,18 0-1,-89-18-15,194 35 31,-70-17-15,-106-1-16,88 1 16,18 0-1,-36-1 1,-52 1 0,17-1-1,0 1 1,36 0-1,17 17 1,-53-17 0,0-1-1,-70 1-15,52 0 16,36-1 0,-70 1-16,69-1 15,54 36 1,-35-35-1,-36 17 1,-18-17 0,1 0-1,17 17 1,-17-18 0,-54 1-16,36 0 15,-35-18-15,35 17 16,0 1-1,-36 0-15,19-1 16,52 1 0,-71 0-16,160 52 31,-71-52-15,-18 17-1,0 0 1,0 1-1,18 17 1,18-18 0,-19 18-1,-34-36 1,17 19 0,-53-19-16,36 19 15,17-1 1,-53-18-16,18 1 15,0 17 1,-35-35-16,0 18 16,-1-18-16,1 0 15,-1 18 1,19-1 0,17 19-1,-18-19 1,18 19-1,-36-36-15,1 17 16,17 1 0,1-1-1,-1 1 1,18 17 0,35 1-1,71 34 16,-71-35-15,0 1 0,-35-19-1,0 1 1,-35 0 0,-1-18-1,19 35 32,17 0-31,-1 0-1,-16-17 1,-54-18 15,18-18-15,-18 1 93,1-36-93,-36-18-1,18 36 1,17 17 0,18 1-1,-18 17 17,18-18-17,-17 1 16,34 34 79,1 18-95,17 18 1,1 0 0,-1-17-1,-18-1 17,1-18-17,-36-17 16,-17 0 16,-88 0-15,105 0-17,-105-17 1,105 17 15</inkml:trace>
  <inkml:trace contextRef="#ctx0" brushRef="#br0" timeOffset="124655.1">2910 8255 0,'-17'-18'15,"-1"1"1,36 34 31,17 54-32,18 52 1,0 177 15,-71-212-15,1-70-1,-19-71 17,19-53-17,17-52 1,53-54 0,0 88-1,70 36 1,-88 71-16,53-1 15,18 36 1,-35 105 15,-71-105-31,-141 105 16,123-105 0,-52 35-1,87-53 16,71 17-15,142 36 15,-160 53 1,-87-88-32,-142 123 15,124-123 1,-177 34-1,194-52 1,-52-17 0,17-18-1,53 17-15</inkml:trace>
  <inkml:trace contextRef="#ctx0" brushRef="#br0" timeOffset="125005.29">3986 8484 0,'18'-53'31,"-36"106"-31,18-141 16,-17 88-16,-19 0 15,-34 18 1,-1 35 0,36 17-1,35 1 1,53-54 0,-18 1-1,-17-36-15,88-52 31,-106-18-15,-36 70 15</inkml:trace>
  <inkml:trace contextRef="#ctx0" brushRef="#br0" timeOffset="125341.07">4322 8414 0,'-53'-53'16,"-53"106"30,106 35-30,0-70 0,106-1 15,-53-34-15,-18-72 15,-53 36-16</inkml:trace>
  <inkml:trace contextRef="#ctx0" brushRef="#br0" timeOffset="125837.99">4480 8096 0,'0'-35'31,"0"70"-31,18 53 16,17 142 15,-35-107 16,0-123-31,18-35-1,70-71 1,0 18 0,-35 35-1,-35 53 1,-36 0-1,-35 88 17,71 0-17,70-70 17,71-18-1,-124 0-31</inkml:trace>
  <inkml:trace contextRef="#ctx0" brushRef="#br0" timeOffset="127482.48">6068 8220 0,'0'0'0,"17"35"15,36 88 17,-53-52-17,0-36 1,0-17 0,0-36 15,53-105-16,-35 105 1,70-105 0,-53 123-1,1 53 1,-1 17 0,-53 1 15,36-107 0,-18 19-15,88-89-1,-35 71 1,0 35 0,-53 17-1,71 89 1,-36-35 15</inkml:trace>
  <inkml:trace contextRef="#ctx0" brushRef="#br0" timeOffset="127983.4">6809 8220 0,'0'0'15,"0"-18"1,-18 53 15,53 54-15,-17-72 0,17-17-1,53-35 1,-70 17-1,35-52 1,-53 52 0,0 36 15,18 52-15,34 71-1,1 18 1,-17 0-1,-72-18 1,-87-35 0,-71-71-1,18-70 1,34-53 0,89-36-1,89 54 1,70-19-1,-71 72-15,88-54 16,36 1 0</inkml:trace>
  <inkml:trace contextRef="#ctx0" brushRef="#br0" timeOffset="129172.98">7497 8026 0,'-36'0'31,"54"35"-16,17 71 1,18 0 0,-53-1-1,-18-52 17,18-70-17,-17-36 1,17 35-16,17-176 31,19 53-15,-1 71-1,53 34 1,-53 36-16,36 18 16,0 70-1,-54-70-15,-34 35 16,-36 17-1,-36-17 1,37-35 0,52-18-1,52 17 1,54-17 0,18 18-1,-107-18-15,54 35 16,-89 53-1,-70-35 17,-35 0-17,-36-53 1,141 0 0,18-17-16</inkml:trace>
  <inkml:trace contextRef="#ctx0" brushRef="#br0" timeOffset="129494.64">8378 8220 0,'0'0'0,"0"-18"15,-17 0 1,-89 54-1,88-36-15,-70 106 32,88-54-17,18-52 1,52 18 0,1-88 15,-53 52-16,-18 0-15,0-52 16,-18 52 0</inkml:trace>
  <inkml:trace contextRef="#ctx0" brushRef="#br0" timeOffset="129798.2">8555 8202 0,'0'0'0,"0"-18"16,0 1-1,-53 34 1,-35 36 0,70 0-1,18-35 1,71 17-1,-36-52 1,18-19 0,-18-70 15,-70 71 0</inkml:trace>
  <inkml:trace contextRef="#ctx0" brushRef="#br0" timeOffset="130247.45">8784 7849 0,'0'0'0,"0"-17"15,-17 17-15,-1 123 31,18-88-15,18 159 0,-18-176-1,0 70 17,0-105-17,17 17-15,1-53 16,52-18-1,19 1 1,-19 17 0,-52 53-1,-54 35 1,-16 18 0,16 17-1,19-34 1,52-19-1,53 19 1,-17-36 0,-36-36-16</inkml:trace>
  <inkml:trace contextRef="#ctx0" brushRef="#br0" timeOffset="130706.4">9560 8114 0,'-35'-18'32,"70"36"-32,-52-36 78</inkml:trace>
  <inkml:trace contextRef="#ctx0" brushRef="#br0" timeOffset="130999.33">9578 8273 0,'0'0'0,"-35"17"31,52-17 16,1 18-31,-18 17-1,-18 18 1,-17 0-1,-36 0 1,36-35-16</inkml:trace>
  <inkml:trace contextRef="#ctx0" brushRef="#br0" timeOffset="133460.01">23812 6950 0,'0'0'0,"-17"0"16,17 35-1,17 71 1,1 17 0,0 89-1,-18-18 1,-18-141-16,18-18 16,-35 124-1,17-36 1,18-87-1</inkml:trace>
  <inkml:trace contextRef="#ctx0" brushRef="#br0" timeOffset="135655.26">23830 6897 0,'-18'-18'31,"36"36"-31,-36-53 16,36 35 46,0 0-46,70-18 0,300 18 15,-88 0-15,53-18-1,-1 18 1,-34 0-1,-106 0 1,-71-17 0,-88-1-1,35 18 1,-18 0 0,19 0-1,-72 0-15,71 0 31,-70 18-15,0-18 0,-36 0 46,0 0-46,1 17-1,-1 19 1,0 16 0,1 19-1,17-53-15,0 52 16,-18 54 0,18-89-16,0 71 15,0 17 1,-17 18-1,17 0 1,17-17 0,1 17-1,-1-53 1,1 0 0,-18-52-16,0 17 15,0 0 1,0-18-1,0-18 1,-18-17 93,1 0-93,-54 0 0,-52 0-1,17-17 1,-123-1 0,88 1-1,-53-19 1,17 19-1,1 17 1,123-18-16,-53 18 16,-17 0-1,17-18 1,18 18 0,17 0-1,18-17 1,0 17-1,-88 0 17,88 0-17,18 0 1,0 0 0,17 0-1,-17 0 1,-1 0-1,1 0 1,17 0 0,1 0 15,17-18-15,-18 18-1,-17 0 1,17 0-1,1 0 1,-1 0 15,0 0-15,1 0 0,-1 0 30,0 0-14,1 0-17,-1-18 1,36 18 31,-18-17-32,17 17 17,-17-18 93,18-17-78</inkml:trace>
  <inkml:trace contextRef="#ctx0" brushRef="#br0" timeOffset="137027.7">24359 6138 0,'-17'-17'16</inkml:trace>
  <inkml:trace contextRef="#ctx0" brushRef="#br0" timeOffset="137285.34">24342 6174 0,'0'-36'31,"0"19"-31,-18 17 32,0 70-1,-17 36-16,-18 0 1,-17 17 0,17-70-1,53-17 1,-18-36-16</inkml:trace>
  <inkml:trace contextRef="#ctx0" brushRef="#br0" timeOffset="137565.71">24218 6068 0,'-17'0'31,"34"0"-31,-34 35 16,-1 18 0,0 53-1,1-71-15,-89 141 32,71-123-17,35-35-15</inkml:trace>
  <inkml:trace contextRef="#ctx0" brushRef="#br0" timeOffset="137781.91">24483 6332 0,'0'0'0,"-88"-17"15,-212 17 17,176 0-17,71 17 1,36-17-16</inkml:trace>
  <inkml:trace contextRef="#ctx0" brushRef="#br0" timeOffset="138003.44">24342 6456 0,'0'0'0,"-89"0"15,-34 0 1,17 0-1,18 0 1,35 17 0,35-17-16</inkml:trace>
  <inkml:trace contextRef="#ctx0" brushRef="#br0" timeOffset="139702.17">24941 6068 0,'0'0'32,"0"0"-32,-17 141 31,17-106-31,0 36 16,-18 35-1,18-89-15,18 36 16</inkml:trace>
  <inkml:trace contextRef="#ctx0" brushRef="#br0" timeOffset="140139.73">25153 6209 0,'0'0'0,"0"-18"16,18 18-1,-1-17 1,1 17-16,0 0 16,35-18-1,-18 36 1,0-1-1,-35 19 1,-35 16 0,-18 1-1,-18 0 1,36-17 0,35-19-1,35 1 1,1-1-1,17-17 1,-1 18 0,-34-18-16,17 0 15,-17 0 1</inkml:trace>
  <inkml:trace contextRef="#ctx0" brushRef="#br0" timeOffset="140628.34">25541 6156 0,'0'0'0,"35"18"31,-17 17-15,70 18-1,-70-18 1,-18-17 0,-53 35 15,18-36-16,52-17 1,36 36 0,0-19-1,-35 1-15,17 35 32,-70-36-17,-36 19 1,1-19-1,17-17 1,0-17 0</inkml:trace>
  <inkml:trace contextRef="#ctx0" brushRef="#br0" timeOffset="146848.81">9596 7938 0,'-18'-18'31,"18"0"1,0 1-1,0 34-15,0-34 15,18-1-16,-1 0 1,1-17 0,-1 35-1,-34 18 157,17 35-156,-35 35-1,-1 35 1,19-17 0,-19-18-1,36 0 1,0 1 0,18-72-1,17 36 1,-17-35-1,0-1 1,34 19 15,-52-19-15,18-17-16,-36-17 125,1-1-109,-18-17-1,-1-18 1,-17-53 15,53 53-15,0 18-1,18-18 1,0 53-16,-18-35 16,35-36-1,-35 36 1,0 17-1,0-17 1,18 17 0,-18 1-1,0-1 1,17 0 0,1 1-1,-18-1 1,17 1-1,1 17-15,-18-18 16,18 0 0,-18 1 93,-18 34 922,0 1-1015,-17 17 0,35-17-16,-17 52 15,34 54 1,36 17-1,18-35 1</inkml:trace>
  <inkml:trace contextRef="#ctx0" brushRef="#br0" timeOffset="151827.53">10495 7990 0,'0'0'0,"0"18"31,0 35-15,18 0-1,-1 53 1,1-36 0,-18-17-1,18-35 1</inkml:trace>
  <inkml:trace contextRef="#ctx0" brushRef="#br0" timeOffset="152031.91">10760 7990 0,'0'0'0,"-53"0"16,-18 18-1,-87 17 1,122-17-16,1-18 16,-141 35-1,158-35-15</inkml:trace>
  <inkml:trace contextRef="#ctx0" brushRef="#br0" timeOffset="152250.46">10883 8220 0,'0'0'0,"0"17"15,0 19 1,0 17-1,0-36 1,18 1 0,-18-1-1</inkml:trace>
  <inkml:trace contextRef="#ctx0" brushRef="#br0" timeOffset="152446.47">10954 8061 0,'-18'0'16,"0"0"0</inkml:trace>
  <inkml:trace contextRef="#ctx0" brushRef="#br0" timeOffset="152693.25">11183 7990 0,'0'0'0,"-18"0"16,18 18-1,0 35 1,0 35 0,18 0-1,-18-35 1,18 0 0,-18-35-16</inkml:trace>
  <inkml:trace contextRef="#ctx0" brushRef="#br0" timeOffset="152843.14">11324 8149 0,'0'0'0,"-194"18"31,106-1-16,70-17-15</inkml:trace>
  <inkml:trace contextRef="#ctx0" brushRef="#br0" timeOffset="153063.41">11465 7990 0,'-17'18'16,"17"53"-1,0 17 1,17 0 0,1-35-1,0-53-15</inkml:trace>
  <inkml:trace contextRef="#ctx0" brushRef="#br0" timeOffset="153407.76">11624 8220 0,'0'0'32,"0"-18"-32,53 71 31,0-53-16,17-18 1,-17-17 0,-17 0-1,-1 0 1,-70 70 15,-1 0-15,19 18-1,34-18 1,19 1 0,34-36-1,-17-18 1,0 0 0</inkml:trace>
  <inkml:trace contextRef="#ctx0" brushRef="#br0" timeOffset="154311.07">12241 7814 0,'36'0'31,"-72"0"-31,142 71 15,-88-36-15,35 53 16,-18 88 0,-70-34-1,-1-72 1,19-35-16,-89 89 16,71-71-1,-1-36-15</inkml:trace>
  <inkml:trace contextRef="#ctx0" brushRef="#br0" timeOffset="154687.47">12806 8167 0,'-18'17'16,"18"-34"47</inkml:trace>
  <inkml:trace contextRef="#ctx0" brushRef="#br0" timeOffset="154906.96">12788 8343 0,'-17'-17'31,"34"34"-31,-17-17 31,18 35-15,-18 1-1,-35 34 1,-18-17 0,35-35-16</inkml:trace>
  <inkml:trace contextRef="#ctx0" brushRef="#br0" timeOffset="157048.79">3140 10178 0,'-36'-36'15,"54"54"1,17 53 0,36 70-1,-18 0 1,-53-88 0,0 0-1,-18-18 1,-35-141 15,53 71-15,53-265-1,71 106 1,-89 159 0,177-1-1,-142 107 1,-158 105 15,-36-105-15,89-54-1,53 19 1,-1-36-16,230 70 31,-211-52-15,34 70-1,-140-35 1,-177 18 15,176-54-15,54-17-16,-19-35 31</inkml:trace>
  <inkml:trace contextRef="#ctx0" brushRef="#br0" timeOffset="157381.81">4075 10407 0,'0'0'0,"35"-35"16,18-18 0,-53 35-1,-71 71 1,1 0-1,-1 18 1,53-36 0,18-18-16,106-34 31,-17-36-15,-37 0-1,-34 35-15,17-17 16,-17-18-1,-53 53 1</inkml:trace>
  <inkml:trace contextRef="#ctx0" brushRef="#br0" timeOffset="157624.25">4427 10319 0,'0'0'0,"18"-36"15,-53 54 17,-36 17-17,18 36 1,36-18 0,52-35-1,35-36 1,-17-17-1,0-18 1,-35 0 0,0 17-1</inkml:trace>
  <inkml:trace contextRef="#ctx0" brushRef="#br0" timeOffset="158011.49">4621 9948 0,'0'0'0,"18"53"31,35 159 1,-35-177-32,-18 53 15,-18-17 1,53-53 15,0-71-15,18-18-1,0 18 1,-53 36-16,18-1 16,-36 53 15,18 36-16,36 35 1,-19-89 0,124 1-1</inkml:trace>
  <inkml:trace contextRef="#ctx0" brushRef="#br0" timeOffset="161208.13">6385 9842 0,'0'0'0,"-17"0"16,17 36 15,17 34-15,1-34-16,0 52 15,17 35 1,-18-52 0,-17-36-1,0-17 1,-17-54-1,17-34 1,17-36 0,36 0-1,36-53 1,-54 124 0,18 18-1,-36 34-15,36 1 16,-17 17-1,-72 18 1,-34 0 0,17-35-1,18-1 1,70-17 0,71 18-1,-71-18-15,141 53 31,-158-18-15,-53 0 0,-53 18-1,52-35-15,-34 17 16,-18-17 0,35-18-1</inkml:trace>
  <inkml:trace contextRef="#ctx0" brushRef="#br0" timeOffset="161517.01">7197 10019 0,'35'-71'31,"-70"89"0,-18 17-15,0 18-1,35 0 1,53-18 0,1-17-1,-1-36 1,18-35-1,-35 18 1,-18 0 0,0 17-16,-18 18 15</inkml:trace>
  <inkml:trace contextRef="#ctx0" brushRef="#br0" timeOffset="161795.57">7514 10019 0,'0'-18'31,"0"36"-31,-17-36 16,-36 36 0,0 17-1,17 0 1,19 1-1,34-36-15,19 17 16,17-17 0,0-17-1,-18-19 1,-35-16 0,0 34-16</inkml:trace>
  <inkml:trace contextRef="#ctx0" brushRef="#br0" timeOffset="162244.2">7691 9719 0,'0'0'0,"-18"0"16,18 18-1,0 70 1,0-53-16,-18-17 16,1 123-1,-1-123-15,18-1 16,-18 1 0,36-18-16,70-71 31,0 18-16,-35 18 1,-35 17 0,-18 36-1,-35 0 1,35-1-16,-36 19 16,36 17-1,18-53-15,17 35 16,18-18-1,-35-17 1,0 0-16,34-52 16</inkml:trace>
  <inkml:trace contextRef="#ctx0" brushRef="#br0" timeOffset="163109.57">8290 9842 0,'0'0'0,"-17"0"63,-1 18-1,18-36-46,53-17 15,17 18-15,-52 17-16,70 0 15,0 35 1,-52 0-1,-54 36 1,0-54-16,-17 36 16,-35 0-1,52-35-15,0-1 16,36 1 0,35 0-1,17-1 1,-52-17-16,106-17 31,-71-1-15</inkml:trace>
  <inkml:trace contextRef="#ctx0" brushRef="#br0" timeOffset="163835.44">10178 9384 0,'0'0'16,"-18"0"0,0 18-1,1-1-15,-54 71 16,-52 89-1,34 52 1,107 53 0,35-158-1,35-1 1,-17-70 0,-36-35-1,0-36 1,1-17-16</inkml:trace>
  <inkml:trace contextRef="#ctx0" brushRef="#br0" timeOffset="164519.29">10654 9684 0,'0'0'0,"-35"-18"16,35 53 15,0 36-15,17 35-1,19 0 1,-36-71 0,35 18-1</inkml:trace>
  <inkml:trace contextRef="#ctx0" brushRef="#br0" timeOffset="164741.31">10901 9631 0,'0'0'0,"17"-35"15,-52 35 1,-88 35 0,87-35-16,-87 35 15,-53 0 1,70 1-1,70-36 1,72 17 0</inkml:trace>
  <inkml:trace contextRef="#ctx0" brushRef="#br0" timeOffset="164989.41">11077 9878 0,'-17'-18'16,"17"36"15,0-1-15,0 1-16,0 35 31</inkml:trace>
  <inkml:trace contextRef="#ctx0" brushRef="#br0" timeOffset="165177.93">11112 9613 0,'0'0'0,"-35"0"16,18 0-1,-1 0 1</inkml:trace>
  <inkml:trace contextRef="#ctx0" brushRef="#br0" timeOffset="165429.81">11359 9560 0,'-35'-35'31,"70"70"-31,-87 1 32,52-19-32,0 36 15,17 53 1,-17-88-16,18 52 16,17-17-1</inkml:trace>
  <inkml:trace contextRef="#ctx0" brushRef="#br0" timeOffset="165626.91">11518 9719 0,'0'0'0,"-53"-18"15,-17 36 1,-36 0-1,35-18 1,36 0 0</inkml:trace>
  <inkml:trace contextRef="#ctx0" brushRef="#br0" timeOffset="165834.26">11624 9525 0,'0'0'0,"-18"-18"15,18 54 1,36 34 0,-19 36-1,19-18 1,-19-17-1</inkml:trace>
  <inkml:trace contextRef="#ctx0" brushRef="#br0" timeOffset="166196.67">11871 9772 0,'0'0'15,"0"18"1,18-18-16,70 0 31,-35-18-15,-36 18-16,1-18 16,17 1-1,-35-19 1,-53 72-1,0-1 1,36 18 0,52 17-1,-17-70 1,105 36 0,-105-36-16,17-18 15,36-35 1</inkml:trace>
  <inkml:trace contextRef="#ctx0" brushRef="#br0" timeOffset="166579.57">12418 9366 0,'-18'0'16,"36"0"-16,-54 0 15,54 18 1,53 70-1,-54-53 1,72 230 0,-89-230-1,-71 230 1,-70-124 15,123-159 0</inkml:trace>
  <inkml:trace contextRef="#ctx0" brushRef="#br0" timeOffset="166844.81">12876 9790 0,'0'-18'32,"-17"18"-1,17 18-16</inkml:trace>
  <inkml:trace contextRef="#ctx0" brushRef="#br0" timeOffset="167097.88">12876 9948 0,'0'0'0,"-17"0"16,34 18 15,19 35-15,-72 53 15,19-89-16,-36 36 1</inkml:trace>
  <inkml:trace contextRef="#ctx0" brushRef="#br0" timeOffset="168602.15">23830 9296 0,'0'0'0,"0"-18"16,0 0-1,-35 89 1,17 299 15,18-105-15,0-194 0,-17 158-1,-19-53 1,36-140-1,0-54 1</inkml:trace>
  <inkml:trace contextRef="#ctx0" brushRef="#br0" timeOffset="169720.4">23936 9243 0,'0'0'0,"-35"0"16,70 0 15,106 17-15,-88-17-1,335 18 1,-300-36-16,512-34 31,-283 34-15,-140 18-1,-18 18 1,-142-18-16,36 17 16,-53 1 62,-17 17-63,17-17 1,17 17 15,1 18-15,-18-18-16,35 89 15,18 105 1,-18 18 0,-35 0-1,-35-35 1,17-89 0,1-52-1,17-54 1,-36-34 46,-69-1-46,-107-35 0,-106 0-1,-52 18 1,53 0-1,105 17 1,124 18 0,52 0-1,-17 0 1,36-18-16,-54 18 16,36-17-1,17 17-15,-17 0 16,-18 0-1,36-18 1,-19 18 0,19 0-1,-19 18 1,19-18 0,-19 0-1,54-18 32</inkml:trace>
  <inkml:trace contextRef="#ctx0" brushRef="#br0" timeOffset="170613.5">24183 8802 0,'0'0'0,"-18"0"15,1 0 17,-1 35-17,-17 36 1,17-1 0,-35 1-1,-35 52 16</inkml:trace>
  <inkml:trace contextRef="#ctx0" brushRef="#br0" timeOffset="170829.67">24042 8819 0,'0'-52'31,"0"104"-31,-18-69 32,-52 140-1,52-87-15,0-19-16,1 18 15,-19 1 1</inkml:trace>
  <inkml:trace contextRef="#ctx0" brushRef="#br0" timeOffset="171029.25">24395 8943 0,'0'-35'31,"0"70"-31,-89-70 15,1 35 1,-53 0 0,106 0-16,-71 0 15,18 17 1,70-17-16</inkml:trace>
  <inkml:trace contextRef="#ctx0" brushRef="#br0" timeOffset="171238.26">24271 9031 0,'-123'18'31,"-18"-18"-15,35 0-1,35 0 1,53 17 0</inkml:trace>
  <inkml:trace contextRef="#ctx0" brushRef="#br0" timeOffset="174673.76">24694 8625 0,'-17'18'31,"17"-36"63,17 18 202,36 0-280,18 36 0,-36 34-1,-35-52-15,-17 52 16,-36-17 0,-53 36-1,88-89-15,-17 17 16,35 1-1,70-1 17,19-17-17,-19 0 1,-52 0-16,17-17 16,0-1-1</inkml:trace>
  <inkml:trace contextRef="#ctx0" brushRef="#br0" timeOffset="175126.37">25135 8696 0,'0'0'0,"-17"-35"32,34 35-17,19 17 1,-19 1-16,19 0 16,17-1-1,-53 1 1,-36 17-1,19-17-15,-19-1 16,1 1 0,17 0-1,54-1 1,17 19 0,-18-19-1,-35 19 1,-18-19-1,-17-17 1,17 18-16,-17-18 16,0-18-1</inkml:trace>
  <inkml:trace contextRef="#ctx0" brushRef="#br0" timeOffset="175579.31">25523 8678 0,'18'-17'15,"-18"34"17,-35 1-17,0 17 1,35 1-1,0-1 1,17-18 0,1-17-16,17 0 15,-17 0-15,35 0 16,0-35 0,-18 0-1,-35 0 1,0 17-1,-18 71 32,1 35-31,-1-17 0,18-1-1,0-35 1,18-17-16</inkml:trace>
  <inkml:trace contextRef="#ctx0" brushRef="#br0" timeOffset="178081.25">24395 7197 0,'0'0'16,"0"17"15,0 36-15,17 53-1,-17 0 1,0-71 0,0 53-1,0-52 1,18-36-1</inkml:trace>
  <inkml:trace contextRef="#ctx0" brushRef="#br0" timeOffset="178318.02">24712 7232 0,'0'-18'15,"0"36"-15,-18-53 16,-70-1 0,-123 54 15,175-18-31,-70 0 16,54 18-1,34-1 1</inkml:trace>
  <inkml:trace contextRef="#ctx0" brushRef="#br0" timeOffset="178567.58">24677 7444 0,'0'0'0,"-18"35"31,18-17-15,0 17 0,0-18-1,18 1 1</inkml:trace>
  <inkml:trace contextRef="#ctx0" brushRef="#br0" timeOffset="178765.89">24800 7267 0,'0'0'0,"-17"0"15,17 18 1,-18-18 0</inkml:trace>
  <inkml:trace contextRef="#ctx0" brushRef="#br0" timeOffset="179054.15">24994 7232 0,'-17'18'15,"-19"70"17,19 0-17,-1-35 1,18 17 0,18-52-16,-1 0 15</inkml:trace>
  <inkml:trace contextRef="#ctx0" brushRef="#br0" timeOffset="179273.24">25171 7408 0,'-36'0'15,"19"0"1,-54 0-1,18 0 1,-105 0 0</inkml:trace>
  <inkml:trace contextRef="#ctx0" brushRef="#br0" timeOffset="179484">25312 7267 0,'0'0'0,"-35"-17"16,17 52 0,0 53-1,1-17 1,17 17-1,0-71-15,0 36 16,0-35 0</inkml:trace>
  <inkml:trace contextRef="#ctx0" brushRef="#br0" timeOffset="179833.62">25347 7567 0,'0'0'0,"0"-18"15,18 36 1,17 0 0,-17-18-16,87 0 31,-52-36-15,-17 1-1,-36 18 1,-36 17-1,-17 17 1,-17 18 0,70 18-1,18 0 1,52-17 0,1-19-1,-18-17 1,0 0-1</inkml:trace>
  <inkml:trace contextRef="#ctx0" brushRef="#br0" timeOffset="180626.97">24377 9578 0,'-18'18'15,"18"-1"1,0 1 0,0 35-1,18 17 1,-18-34-1,18-19-15,-18 54 16,0-54 15</inkml:trace>
  <inkml:trace contextRef="#ctx0" brushRef="#br0" timeOffset="180845.55">24642 9507 0,'0'0'0,"-36"0"15,-158 0 17,-53 18-1,212 0 0</inkml:trace>
  <inkml:trace contextRef="#ctx0" brushRef="#br0" timeOffset="181093.45">24694 9772 0,'-17'0'15,"17"18"1,0 17 0,0 0-1,0 0 1,0-17-1</inkml:trace>
  <inkml:trace contextRef="#ctx0" brushRef="#br0" timeOffset="181286.1">24853 9613 0,'0'0'0,"-35"0"16,17 0 0,1 18-1,34-18 17</inkml:trace>
  <inkml:trace contextRef="#ctx0" brushRef="#br0" timeOffset="181550.42">24959 9596 0,'0'0'0,"0"-18"16,0 36-1,0 52 1,18-52-16,-18 52 16,0 18-1,17-17 1,-17-36 0,18-35-16</inkml:trace>
  <inkml:trace contextRef="#ctx0" brushRef="#br0" timeOffset="181741.08">25153 9754 0,'-53'0'15,"18"0"1,-36 0-1,1 0 1,52 0-16,0 0 16</inkml:trace>
  <inkml:trace contextRef="#ctx0" brushRef="#br0" timeOffset="181961.53">25224 9613 0,'-18'-17'0,"0"34"15,18 36 1,18 35 0,-18-17-1,0-1 1,18-17-1</inkml:trace>
  <inkml:trace contextRef="#ctx0" brushRef="#br0" timeOffset="182327.64">25418 9842 0,'-18'0'15,"53"18"1,89-18 15,-71-18-15,-36-34 31,-123 87-32,89-35 1,-36 88 0,53-70-1,70 52 17,-17-70-17,-35 0-15,35-17 16,35-19-16</inkml:trace>
  <inkml:trace contextRef="#ctx0" brushRef="#br1" timeOffset="194047.36">12012 7549 0,'18'18'94,"17"-18"-63,-17 0-15,87-35 15,107-53 0,-106 35-15,0 0 0,17 0-1,1-18 1,-1 1 0,71-1-1,53-17 1,35 0-1,36 17 1,-18 1 0,-89 17-1,142-35 1,-123 52 0,87-34-1,-246 52-15,158-35 16,35 0-1,-52 0 1,0 0 0,17 36-1,-17-18 1,-36 17 0,36 0-1,-1 1 1,160-19-1,-54 36 17,-87 18-17,-177-18-15,246 18 32,-263-18-17,123 17 1,70 36 15,18-18 0,-106-17-15,35 17 0,36 1-1,229 34 16,-229-35-15,176 54 15,-353-89-15,194 88 0,53-18 15,-17 1 0,-230-53-15,159 52-1,-158-70 1,158 88 0,0 18 15,-124-53-16,36 0 17,-88-53-17,70 71 1,-70-54 0,123 54-1,0-1 16,-53-34 1,-88-19-17,0-34 17,-35-19-1,17 36-16,-88-123 1,89 105 0,-125-141-1,107 89 17,18 70-1,34 18 0,36 52 0,-35-52-15,88 105 0,-54-70-1,-16-18 16,-36-17 16,-18-18-31,0 18 15,-87 35 0,87-36-31,-53 1 16,1 0 0,52-18-16,1 17 15,-1-17 1,0 0 0,18 18-16</inkml:trace>
  <inkml:trace contextRef="#ctx0" brushRef="#br1" timeOffset="196522.26">13617 9878 0,'0'0'0,"-17"17"16,17 1 0,17 0-1,36-1 1,0 19 0,53-19-1,141 19 16,-194-36-31,70 0 16,71 0 0,88 0-1,107-18 1,-284 18-16,231-18 16,157 1-1,-16 17 1,-72-18-1,-70 0 1,230-17 15,-230 17-15,0-17 0,-35 17-1,282-17 16,-317 0-15,-1 0 0,-17 17-1,0-17 1,-17 17 0,-72 0-1,54-17 1,-89 35-1,36-17 1,0-1 0,0 18-1,-36 0 1,-17 0 0,-18-18-1,-53 18 1,18 0-1,-17 0 1,17 0 0,-18 18-1,0-18 1,18 0 0,18 18-1,-19-18 1,-16 0-16,122 17 31,-52-17-15,-35 18-1,-1-1 1,1 1 0,-36 0-1,-17-18 1,0 0-1,-36 0 64,0-36-64,-52-52 16,17 35-15,53 36-16,-35-1 16,17 0-1,0 18 1,36 0 46,0 18-46,34 35 0,37 18-1,-19-19 1,-17-34 0,-35 0-1,17-1 1,-70 1 31,-1 0-32,-52-1 1,-35 36 0,17 0-1,18-18 1,17 1-1,54-19 1,34-34 31</inkml:trace>
  <inkml:trace contextRef="#ctx0" brushRef="#br1" timeOffset="198984.73">4780 12277 0,'-18'-18'16,"36"36"-16,17 17 31,1 53-15,-1 18-1,-17-35 1,-1-54 0,-17 1-1,0-36 1,0-17-1,18-36 1,17-17 0,0 0-1,54 106 1,-72-1 0,54 54-1,-54-1 1,1-34-1,-18-54 1,18-35 0,52-106 15,36 177 0,-35 88 0,-54-89-15,-17 1-16</inkml:trace>
  <inkml:trace contextRef="#ctx0" brushRef="#br1" timeOffset="199380.62">5715 12294 0,'0'0'0,"18"36"31,17-19-15,0-17-1,18-17 1,-18-19 0,-17 1-1,-36-18 16,18 88-15,18 54 0,35 69-1,0 36 1,-18-53 0,-35-105-1,-70 52 1,34-88-16,-34-18 15,-54-35 1,1-52 0,105 69-16</inkml:trace>
  <inkml:trace contextRef="#ctx0" brushRef="#br1" timeOffset="200012.03">6227 11994 0,'0'0'0,"0"18"16,17 35 0,36 70-1,-53-87-15,35 70 16,-17 52-1,0-140-15,-1 70 32,-34-123-17,-19-36 1,36-52 0,0 70-1,18-212 1,0 230-1,87-35 1,-16 87 0,-36 18-1,-36 1 1,-87 34 15,70-34 0,70-19-15,-34 1 0,122 52-1,-158-17 1,-53 0 0,-35 18-1,0-18 1,0-53 15</inkml:trace>
  <inkml:trace contextRef="#ctx0" brushRef="#br1" timeOffset="200274.47">7020 12241 0,'0'0'0,"18"-17"15,-18-1 1,-35 36 0,-36 52-1,71 36 17,53-88-17,-35-18 1,105-53-1,-123 35 1,18-70 0,-89 70 15</inkml:trace>
  <inkml:trace contextRef="#ctx0" brushRef="#br1" timeOffset="200546.53">7338 12259 0,'0'0'0,"-18"-18"16,-52 71 15,70-35-15,17 70-1,107-106 32,-89-17-31,-17-18 0,-1 0-16</inkml:trace>
  <inkml:trace contextRef="#ctx0" brushRef="#br1" timeOffset="201016.57">7691 11924 0,'0'-18'31,"0"36"-31,0 123 31,0-53-15,0 0 0,0-70-16,17 17 31,18-70-15,-17 17-16,35-35 15,18-35 1,-18 18-1,-36 52 1,1 18 0,-18 18-16,-53 88 31,35-54-15,18 1-1,124-35 16,-54-36-15,1 1 0,-36-1-1</inkml:trace>
  <inkml:trace contextRef="#ctx0" brushRef="#br1" timeOffset="201455.81">9701 12277 0,'0'0'16,"-35"0"0,-88 35-1,-18-17 1,52-18 0,36 0-1,53-18-15</inkml:trace>
  <inkml:trace contextRef="#ctx0" brushRef="#br1" timeOffset="201612.83">9719 12083 0,'-176'17'32,"352"-34"-32,-687 87 31,475-70-31,1 0 15</inkml:trace>
  <inkml:trace contextRef="#ctx0" brushRef="#br1" timeOffset="202237.27">10654 11624 0,'106'159'31,"-18"105"1,-88-158-17,-18-88 1,-35-36 0,0-52-1,53-54 1,71-70-1,70 0 1,-17 106 0,-19 35-1,-34 106 1,-89 53 0,-70 0-1,-35-36 1,87-35-1,107-17 1,70 17 0,106 18-1,-176-35 1,-71 35 0,-89 0-1,-87 0 1,0-18-1,70-17 1,106-36 0</inkml:trace>
  <inkml:trace contextRef="#ctx0" brushRef="#br1" timeOffset="202524.2">11695 11853 0,'17'-35'31,"-34"70"-31,-1-70 16,-53 88-1,-17 53 17,106-71-17,35-35 1,35-18-1,-35-34 1,-18-1 0,-35 0-1,-35 53 1</inkml:trace>
  <inkml:trace contextRef="#ctx0" brushRef="#br1" timeOffset="202796">11994 11818 0,'0'0'0,"0"-18"16,-35 36 0,-18 17-1,18 1 1,35 17-1,53-36 1,17-34 0,-17-1-1,18-35 1,-53 35-16,-18-17 16,-18-18-16</inkml:trace>
  <inkml:trace contextRef="#ctx0" brushRef="#br1" timeOffset="203265.49">12259 11412 0,'0'-17'16,"0"34"-16,0 36 15,18 35 17,-1 71-17,-17-71 1,18-17 0,-18-53-16,18-36 15,17-35 16,18-35-15,17 0 0,-17 17-1,-70 106 1,-1-17 0,-17 35-1,-1 18 1,36-54-16,0 18 15,71 18 1,35-35 0,0-53-1,-89 35-15</inkml:trace>
  <inkml:trace contextRef="#ctx0" brushRef="#br1" timeOffset="203925.58">13018 11589 0,'0'0'0,"-36"-36"15,36 19 1,36-1 0,16 1-1,19-1 1,-18 18 0,17 35-1,-105 89 16,-53-18-15,17-36 0,36-17-1,35-35 1,53-1 0,159-17 15,-106 0-16,-54-17 1,1 17 0,-35 0-1</inkml:trace>
  <inkml:trace contextRef="#ctx0" brushRef="#br1" timeOffset="207906.52">7038 13547 0,'18'35'31,"34"88"-15,-16-34-1,-1 52 1,-35-106-16,18 36 16,-1-19-1,-17-16 1,18-36 0</inkml:trace>
  <inkml:trace contextRef="#ctx0" brushRef="#br1" timeOffset="208286.73">7444 13723 0,'0'-53'31,"123"18"0,1 35-15,-107 0-16,36 17 16,-18 36-1,-52 18 1,-54 17 0,54-70-16,-36 52 15,0 19 1,53-72-16,-18 1 15,53 17 1,54-35 0,-19-18-1,1 1 1,-18-18 0,-18 35-16</inkml:trace>
  <inkml:trace contextRef="#ctx0" brushRef="#br1" timeOffset="208739.06">8202 13635 0,'-18'0'31,"36"0"-31,17 17 16,36-17 0,-18 18-1,-36 0 1,-17 17 0,-52 0-1,16 1 1,19-1-1,34 0 1,71 0 0,18-17-1,-35 17 1,-54 1 0,-34-1-1,-54 0 1,54-17-16,-36-1 15,0-17 1,18 0-16</inkml:trace>
  <inkml:trace contextRef="#ctx0" brushRef="#br1" timeOffset="209234.53">10037 13847 0,'0'0'31,"0"0"-31,-36 17 16,-17 1 0,-176 17 15,211-17-31,-35-18 15,18 0 1,35-18 0</inkml:trace>
  <inkml:trace contextRef="#ctx0" brushRef="#br1" timeOffset="209423.23">9984 13670 0,'0'0'0,"-36"0"15,-34 18 1,-36 17 0,-18 0-1,36-17 1,71-18 0,34-18-16</inkml:trace>
  <inkml:trace contextRef="#ctx0" brushRef="#br1" timeOffset="209689.86">10830 13741 0,'-35'0'16,"-18"0"-1,-53 35 1,-17-17 0,52-1-1,54-34-15</inkml:trace>
  <inkml:trace contextRef="#ctx0" brushRef="#br1" timeOffset="209877.94">10742 13547 0,'-88'0'31,"70"17"-31,124-34 0,-423 87 31,228-52-15,54-18 0,35-18-16,0 1 0</inkml:trace>
  <inkml:trace contextRef="#ctx0" brushRef="#br1" timeOffset="210873.75">11606 13529 0,'0'0'0,"-17"18"31,34-36 0,54-53 1,-53 71-17,123-35 1,-124 35 0,89 88 15,-106 1-16,-70-1 1,-71 53 0,141-123-1,0 17 1,17-35 0,89 0-1,-71 0-15,89-18 31,-107 18-15,54-35 0,-53 17-1</inkml:trace>
  <inkml:trace contextRef="#ctx0" brushRef="#br1" timeOffset="212079.18">12224 13388 0,'-36'18'32,"72"-36"-32,-54 36 47,283-1-16,-142 36 0,-123-35-15,-17-1-16,-107 36 31,89-17 0,105-19-15,36 1-1,-53-1 1,-35 1 0,-36 17-1,-70 1 1,17-1 0,-87-17-1,158-36 1</inkml:trace>
  <inkml:trace contextRef="#ctx0" brushRef="#br1" timeOffset="212565.08">12788 13353 0,'0'0'0,"0"17"32,0 1-17,-17 17 1,17 18 0,17 18-1,36-36 1,35-35-1,1-18 1,-37-17 0,-16-36-1,-19 19 1,-17 34 0,0 36-1,0 34 1,0 19-1,0 17 1,18-17 0,17-36-1,-17-17-15,35 35 32,-36-53-17</inkml:trace>
  <inkml:trace contextRef="#ctx0" brushRef="#br1" timeOffset="214187.87">15293 13564 0,'0'0'0,"18"18"16,-1-18 0,318 0-1,0-18 1,1 1 0,34-36 15,-352 53-16,-36 0-15,-176-53 32,35 18-17,124 35 1,-89-36 0,177 54 15,71 35-16,-54-18 1,1 36 0,-53-1-1,-36-17 1,-17 0 0,-36-35-1,54-18-15</inkml:trace>
  <inkml:trace contextRef="#ctx0" brushRef="#br1" timeOffset="214599.9">16792 13282 0,'0'0'0,"-17"0"15,122 0 1,89-18 0,0-52-1,-70 17 1,-71-35 15,-71 17-15,-17 89-1,-18 17 1,18 36 0,35 229-1,0-142 1,-18-52-1,0-53 1</inkml:trace>
  <inkml:trace contextRef="#ctx0" brushRef="#br1" timeOffset="-214734.61">17427 13458 0,'0'0'0,"-106"0"16,71 0-16,-53 18 16,0 0-1</inkml:trace>
  <inkml:trace contextRef="#ctx0" brushRef="#br1" timeOffset="-214364.52">17639 13529 0,'0'0'0,"-18"-18"15,-52 18 1,-19 18 0,19 17-1,70 1 1,53-19-1,17 1 1,19-36 0,-36-17-1,-18 17 1,-18-17 0,-17 53-1,-35 52 16,53-35-15,-18-17 0,53-18-1</inkml:trace>
  <inkml:trace contextRef="#ctx0" brushRef="#br1" timeOffset="-214152.15">17833 13247 0,'0'0'0,"-18"-35"16,18 52-1,0 18 1,18 142 0,0-18 15,-1-142-16</inkml:trace>
  <inkml:trace contextRef="#ctx0" brushRef="#br1" timeOffset="-213574.86">18098 13441 0,'0'0'0,"-71"0"15,36 35 17,141 36-1,-54-36-15,-34-35-16,17 53 31,-52-53-16,-36 17 1,70-34 15,160-18 1,-142 35-17,106-71 1,-141 53 15,-17 18-15,-54 18-1,18 0 1,18 35 0,52-1-1,36 1 1,18-35-1,-18 0 1,0-36 0,-36-35 15,1 53-31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0.26178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5-02-27T23:24:35.52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18362 2452 0,'0'0'32,"-18"-35"-32,18 17 15,0 0-15,-17 18 31,34 0 1,-17 18-17,18 17 1,0 36 0,-1 105-1,1 459 16,17 71 1,1-354-17,-19-16 1,1-19 0,17-17-1,0-53 1,1-88-1,-36-106 1,0-36 0,0-52-16</inkml:trace>
  <inkml:trace contextRef="#ctx0" brushRef="#br0" timeOffset="2517.54">18309 2399 0,'0'0'0,"53"0"16,-35 0-1,-1 0 1,1 0 0,-36 0 62,-52 0-63,-54 0 1,-105-18 0,158 18-16,-528-35 31,193 17-16,-17 1 1,-1-1 0,54 18-1,88-18 1,141 36 0,-18-18-1,124 0-15,-54 0 16,-16 0-1,87 0-15,-17 0 16,-1 0 0,-17 0-1,1-18 1,-19 18 0,53 0-16,-158 18 31,53-18-16,-1 0 1,53 0 0,-17 0 15,35 0-15,36 0-16,-19 0 15,19 0 1,-1 0-1,18 18 32,0-1-31,0 19 0,-17 34-1,17 36 1,0 35-1,17 18 1,-34 17 0,-1 18-1,18 18 1,18-53 0,34 35-1,1 0 1,-35 0-1,0-159-15,-1 89 16,1 17 0,-18-36-1,-18-16 1,18-54 0,0 18-1,0-36 16,0 1 32,0 0-47,0 17-1,0-17 1,0 17-1,18 0 1,-18 36 15,-18-36-15,18-17-16,0 17 16,0-17-1,18-1-15,-18 54 31,0-36-15,0-17-16,-18-1 16,18 89 15,-17-53-15,-1 18-1,18-36 1,0 36-1,0-19 1,0-16 0,0 17-1,0-36 1,0 1 0,0-36-1,35 1 1,36-19-1,52 1 1,71 0 0,36-18-1,158-18 1,-282 54-16,211-19 16,124 1-1,-335 35-15,741-53 16,52 0 31,-317 18-32,-511 17 1,87 1 0,1-1-1,-124 0-15,71 1 16,0 17-1,-88 0-15,17 0 16,-17 0 0,-36 0-1,18 17 1,0 1 15,18 0 0,-36-18 1</inkml:trace>
  <inkml:trace contextRef="#ctx0" brushRef="#br0" timeOffset="4078.44">15716 1923 0,'0'0'0,"0"53"15,-17-53 17,-1-36-17,18-17 1,-18-17 0,18 35-16,-17-36 15,-1-35 1,0 53-1,1 36 1,-1 52 0,-105 177-1,-36 17 17,124-176-17,17-36 1</inkml:trace>
  <inkml:trace contextRef="#ctx0" brushRef="#br0" timeOffset="4280.84">15610 1782 0,'0'0'0,"-17"0"15,-89 52 16,18-16 1</inkml:trace>
  <inkml:trace contextRef="#ctx0" brushRef="#br0" timeOffset="4690.45">15804 1764 0,'-17'18'31,"17"17"-16,17 18 1,-17 17 0,0-34-1,0-19-15,0 1 16,18-36 31,0-35-32,35-17 17,-36 70-17,-17 17-15,36 19 16,-1-1 0,-35-17-16,17-1 15,1 1-15</inkml:trace>
  <inkml:trace contextRef="#ctx0" brushRef="#br0" timeOffset="4877.18">16175 1923 0,'0'53'31,"0"-36"-16,0 1 1</inkml:trace>
  <inkml:trace contextRef="#ctx0" brushRef="#br0" timeOffset="5032.85">16192 1640 0,'-17'0'16,"34"0"-16</inkml:trace>
  <inkml:trace contextRef="#ctx0" brushRef="#br0" timeOffset="5565.68">16298 1887 0,'0'18'31,"0"-36"-31,0 71 15,18 0 1,0-18 0,-18 1-1,0-19 17,17-34-17,1-19 1,0 1-1,34-18 17,1 106-17,-17 0 17,-36-35-1,0-54-16,17 19 1,1-1 0,35-17-1,-18 70 17,0 0-1</inkml:trace>
  <inkml:trace contextRef="#ctx0" brushRef="#br0" timeOffset="5953.92">16845 2011 0,'0'0'0,"88"-71"32,-88 54-17,-35 34 16,0 1-15,0 52 15,52-52-15,18-18 0,1-18-1,-19 18-15,19-52 31,-36 34-15,0 36 15,-18-1-15,18 18 0,18-35-1</inkml:trace>
  <inkml:trace contextRef="#ctx0" brushRef="#br0" timeOffset="6176.31">17304 1640 0,'0'0'16,"0"18"-1,-18 17 1,18 71-1,0-53 1,0 35 0,0-70-16,0 88 31,0-71-15,0-17-16</inkml:trace>
  <inkml:trace contextRef="#ctx0" brushRef="#br0" timeOffset="7063.12">16951 1976 0,'0'0'0,"0"17"63,-18-17-48,18 18 17,18-1-17,0 1 1,-18 0 0,35 17-1,-35-17 1,18-18-16,-18 17 15,17 1 1,-17-36 62</inkml:trace>
  <inkml:trace contextRef="#ctx0" brushRef="#br0" timeOffset="9316.03">14323 2787 0,'0'0'16,"0"18"-1,-18-18 32,18 17 47,0 1-32,0 0-46,0-1 0,0-34 46,18-19-46,-1-34-1,1-19 1,17 19 0,-17 52-1,-18 36 16,35 17-15,1 18 0,16 0-1,-16 0 1,-1-18 0,-17-17-1,-18-36 1,17 1-1,19-19 1,-19-34 0,18-18-1,-35 35 1,0 35 0,18 18-1,-18 18 1</inkml:trace>
  <inkml:trace contextRef="#ctx0" brushRef="#br0" timeOffset="9786.17">15028 2716 0,'0'0'0,"-17"-17"31,-1 17-15,0 17 0,-17 1-1,-18 17 1,36 1-1,17-19-15,0 1 16,35-18 15,0-18-15,0-17 0,-17 17-1,0 1 1,-18 34 15,0 1-15,17 0-1,1-1 1,0-17 0</inkml:trace>
  <inkml:trace contextRef="#ctx0" brushRef="#br0" timeOffset="10578.7">15134 2716 0,'-17'18'32,"34"-36"-32,-17 89 31,18-71-31,-18 35 15,0-17 1,17 0 0,-17-36-1,18 18 1,0-35 0,-1 17-1,1 0 1,0 18-1,-1 36 1,-17-19 0,18 1-1,0-36 32,-1-17-31,-17 17-1,18 18 1,-1 0 0,-17 18-1,18 0 1,0-18 0,-18 17-1,35-17 1,36-17-1,-18-1 1,-36 18-16,36 0 16,-18-18-1,-35 1 1,-35 34 31,-18 1-32,18 0 1,17 35 0,54-36-1,16 18 1,1-35 0,-17-17-1,-1-18 1,-17 17-16</inkml:trace>
  <inkml:trace contextRef="#ctx0" brushRef="#br0" timeOffset="19281.09">14464 3704 0,'18'-17'16,"-1"17"0,-34 0 15,-36 35-16,-53-18 1,18-17 0,70 0-16,-35 0 15,53-17 17,18 17-17,-18 35 16,-18 18-15,0-35-16,1 35 16,-19 17-1,19-17 1,17-18 0,35-17-1,18 0 1,106-54 15,-89 19-15,-52-1-16,17 18 15,-17-18 1</inkml:trace>
  <inkml:trace contextRef="#ctx0" brushRef="#br0" timeOffset="19486.18">14111 3916 0,'53'-18'31,"-35"18"-31,-89 18 0,195-36 16,-107 1-16,71 17 31,-88-18-31</inkml:trace>
  <inkml:trace contextRef="#ctx0" brushRef="#br0" timeOffset="19958.45">14711 3916 0,'0'-18'31,"-35"18"-15,-1 18-1,-17-1 1,18 19 0,0 17-1,35-18 1,17-17 0,19-36-1,17 0 1,0-17-1,-1-18 1,-34 35 0,-18 36 15,0 17-15,0-17-16,0 0 15,18 17 1,-1-35-16</inkml:trace>
  <inkml:trace contextRef="#ctx0" brushRef="#br0" timeOffset="20163.05">14940 3739 0,'0'0'0,"-18"-17"16,18 52-1,0 18 1,0 35 0,18-35-1,-18 0 1</inkml:trace>
  <inkml:trace contextRef="#ctx0" brushRef="#br0" timeOffset="20329.75">15046 3881 0,'0'0'0,"-35"0"16,17 0-16,-35 0 16,-35-18-1,35 18 1</inkml:trace>
  <inkml:trace contextRef="#ctx0" brushRef="#br0" timeOffset="20864.37">15434 3651 0,'0'0'0,"-18"0"16,18 18 0,-17-18-1,-19 35 1,-34 36 0,52-54-16,-52 124 15,87-52 1,1-72-1,53 54 1,-36-53 0</inkml:trace>
  <inkml:trace contextRef="#ctx0" brushRef="#br0" timeOffset="21187.62">15646 3704 0,'0'18'31,"53"88"1,-18 70-17,-70-52 17,35-107-17,-18 1-15</inkml:trace>
  <inkml:trace contextRef="#ctx0" brushRef="#br0" timeOffset="21928.87">14781 4445 0,'0'0'31,"-35"18"-31,-35-1 15,-54 36 1,54-35 0,52 17-1,124-17 17,-89-1-32,72-17 15,34 18 1,-70 17-1,-53 1 1,-88 52 0,70-71-1,-123 1 1,123-18 0,-17-35-1</inkml:trace>
  <inkml:trace contextRef="#ctx0" brushRef="#br0" timeOffset="22160.21">14958 4551 0,'0'0'0,"17"0"16,-34 53 15,17 53-15,17-54-1,-17 19 1,18-53-16,-18 17 0</inkml:trace>
  <inkml:trace contextRef="#ctx0" brushRef="#br0" timeOffset="22453.33">14922 4604 0,'36'-36'16,"-72"72"-16,107-107 15,-53 71-15,35-17 16,0 17-1,-1 17 1,-34 18 0,-18 18-1,-35-17 1,-36-19 0,18 1-1,36-36 1,-1 1-16</inkml:trace>
  <inkml:trace contextRef="#ctx0" brushRef="#br0" timeOffset="22767.6">15240 4657 0,'0'0'0,"71"0"15,17-53 17,-71 53-17,19-36 1,-72 54 15,-69 35 0,87 0 1,71-18-17,0-17-15</inkml:trace>
  <inkml:trace contextRef="#ctx0" brushRef="#br0" timeOffset="23112.82">15752 4657 0,'0'-36'32,"0"72"-32,-18-72 15,0 36-15,1 0 0,-72 0 32,37 36-17,34-1 1,53 0-1,18-17 1,0-18 0,-18-35-1,18-1 1,-35 19 0,-18-1-1,0 36 1,0 17-1,17-35-15,1 35 16,0-17 0</inkml:trace>
  <inkml:trace contextRef="#ctx0" brushRef="#br0" timeOffset="23601.16">15946 4445 0,'0'0'0,"-18"-18"15,36 54 1,-18 17 0,0-36-16,17 36 15,1 18 1,-1-1-1,-17-35 1,0-17 0,18-36-1,17-34 1,-35 34-16,53-70 31,-53 70-15,-35 36 31,0-1-32,17 19 1,53-1 0,54 18-1,-19-36 1,-17-17-1,-53-17-15</inkml:trace>
  <inkml:trace contextRef="#ctx0" brushRef="#br0" timeOffset="24043.98">16316 4445 0,'0'0'0,"18"-18"16,-36 54 15,-17 105 0,35-124-15,70 142-1,54-106 17</inkml:trace>
  <inkml:trace contextRef="#ctx0" brushRef="#br0" timeOffset="24374.21">16633 4463 0,'18'17'47,"17"36"-31,18 18 0,-17-1-1,-36-52-15,0 52 16,-36 72 15,19-89-15,-1-36-16</inkml:trace>
  <inkml:trace contextRef="#ctx0" brushRef="#br0" timeOffset="28581.7">16457 8343 0,'0'0'0,"18"0"16,-36 35-1,0-35 1,18-35 31,0-18-32,0 36 1,-52-213 0,16-17-1,1-52 1,17 263-16,18-17 15,-17-53 1,17-17 0,0-36-1,0 124 1,-18 17-16,18-140 16,-18 69-1,18-87 16,0 158-15,0-87 0,0 69 15,-17 19 0,17-1-15,-18-35-1,18-88 17,-18 35-1,18 88 0,0-17-15,0 18-1,0-1 1,-17-17 0,17-1-1,-18 19 1,18-1 15,0 0-15,0-17 15,-17 0-15,17-18-1,0 18 1,0 52 31,17 36-32,54 53 1,35 18 0,-36-36-1,1-18 1,-54-52-16,1 0 16,0-18-1,-36-18 1,-35-35-1,-17-35 1,-19-36 0,19 36-1,34 53 1,19 17 15,17 36-15,-53 52 15,0 1-15,0 0-1,-17-1 1,34-17 0,1-35-1,17-1 1,1 1-1</inkml:trace>
  <inkml:trace contextRef="#ctx0" brushRef="#br0" timeOffset="29535.85">19085 9102 0,'0'0'0,"18"-18"15,-89 18 1,-634-71 15,528 54-31,-1269-18 31,564 70-15,282 0 0,36 0-1,229 18 16,352-70 32</inkml:trace>
  <inkml:trace contextRef="#ctx0" brushRef="#br0" timeOffset="31582.29">18874 9137 0,'0'0'0,"17"0"15,1 0 1,0 35 0,-18-17-16,17 35 15,1 106 1,-1-36 0,19 142-1,17 493 16,0-370-15,-18 18 0,-18-18-1,1-35 1,0-54 0,-18-52-1,-18-105 1,0-90-1,18-34 1,0-36 15,-17 18-15,17-17 15,-18 17-15,-17-18-1,0 18 1,-36 0 0,-52 0-1,-371-53 17,17 0-17,-87 0 1,-36 18-1,53 35 1,54 0 0,157 0-1,-52 18 1,300-18-16,-106 0 16,18-18-1,123 18 1,35-17-1,18-1 1,0 0 15,-17 18-15,-19-35 0,1 0-1,-18-18 1,36-18-1,17-52 1,35-36 0,0 0-1,36-105 1,-71 193-16,35-158 16,0-53-1,-17 35 1,17 53-1,0 35 1,1-18 0,-1 1-1,0 35 1,0 17 0,-17 54-1,-18 17 1,18 18-1,-18 17-15,0-17 16,0 17 0,0 1-16,-18-1 31,18 0-15,-18 1-1,-17-19 1,18 1-1,-1 17 1,0 1 15,18-1-15,-17 18 0,-1-17-1,0-19 1,1 1-1,-1 17 1,18-17 0,-18 17-1,18 1 1,0-1 15</inkml:trace>
  <inkml:trace contextRef="#ctx0" brushRef="#br0" timeOffset="39549.03">15064 9754 0,'0'0'31,"17"-17"16,1-19-32,17 1 1,18-88 0,-35 52-1,17 1 1,-35 52-1,18 53 1,17 124 15,0-71-15,-35-70-16,18 17 31,-1-35-15,1-18-1,17-52 1,-35 52-16,18-52 16,0-1-1,-18 53 1</inkml:trace>
  <inkml:trace contextRef="#ctx0" brushRef="#br0" timeOffset="40018.43">15646 9596 0,'0'-18'31,"0"36"-31,-36-18 32,19 0-32,-1 35 15,1 0 1,-1-17-16,18-1 15,18 1 1,-18 0-16,17-18 16,1 0-16,-1-18 15,1 18-15,0-35 16,17-1 0,-35 19-1,0-1 1,0 36-1,0 17 1,0 0 0,18-17-1</inkml:trace>
  <inkml:trace contextRef="#ctx0" brushRef="#br0" timeOffset="42204.08">15822 9613 0,'0'18'31,"18"35"0,-18-36-15,17 54-1,-17-53 17,36-54-1,-1-17 0,-35 36-15,18 17-1,34 70 17,-16-34-17,-19-19 17,19-52-17,-1 0 16,0 17 1,-17 36-17,-1 17 1,1-35-16,-18 18 16,18-1-1,-18 1-15,53-36 31,-36 18-31,54 0 16,-1-17 0,-34-1-1,-19 0 1,-70 36 15,18-18-15,18 18-16,-19-1 15,1 1 1,53 35 0,-1-36-1,71-17 1,-70 0 0,35-17-1,-35-1 1</inkml:trace>
  <inkml:trace contextRef="#ctx0" brushRef="#br0" timeOffset="44896.7">15328 10301 0,'0'18'31,"0"-36"-31,-17 53 16,-19-17-1,-34 17 1,52-35-16,-70 18 15,70-18 1,-17-18 0,35 1 15,0 52 0,0 36-15,-53 87 15,53-140-15,-35 52-1,52-34 17,72-19-1,-19-17-16,71-53 1,-123 53 0,35-35-1,0 0 1</inkml:trace>
  <inkml:trace contextRef="#ctx0" brushRef="#br0" timeOffset="45130.39">15117 10566 0,'17'17'15,"1"-17"1,35 18-1,17-36 1,-34 1 15</inkml:trace>
  <inkml:trace contextRef="#ctx0" brushRef="#br0" timeOffset="45574.6">15593 10566 0,'0'0'0,"-18"-18"15,-35 18 16,0 53 1,36-18-17,34-17 1,36 0 0,18-54 15,-54 1-16,-17 17 17,18 36-17,35 70 17,-35-88-17,35 18 1</inkml:trace>
  <inkml:trace contextRef="#ctx0" brushRef="#br0" timeOffset="45818.24">15840 10301 0,'0'0'0,"0"-18"15,17 89 1,19 17 0,-36-70-1,17 123 1,1-88 0,-18-18-1,0-17 1</inkml:trace>
  <inkml:trace contextRef="#ctx0" brushRef="#br0" timeOffset="46064.38">16034 10513 0,'-53'-18'16,"35"18"-1,-35 0 1,-70 0 0,88 0-1</inkml:trace>
  <inkml:trace contextRef="#ctx0" brushRef="#br0" timeOffset="46487.61">16281 10389 0,'17'-17'32,"-34"34"-17,17 1-15,-36 17 16,19 53 0,17-70-16,0 53 15,17-1 1,36 1-1,0-36 1,-35-35-16</inkml:trace>
  <inkml:trace contextRef="#ctx0" brushRef="#br0" timeOffset="46840.18">16581 10442 0,'-18'-17'0,"36"34"0,-18 1 47,88 88-32,-71-89 1,19 142 15,-72-18-15,36-88 15</inkml:trace>
  <inkml:trace contextRef="#ctx0" brushRef="#br0" timeOffset="48422.82">15293 11501 0,'0'0'0,"0"-18"16,-18 18-16,-17 0 16,-36 18-1,1 17 1,35-18-1,17 19 1,106 34 15,0-34-15,1-1 0,-37 18-1,-34 0 1,-53 0-1,-18-36 1,-18 1 0,18-18-1,18-18 1,35 1-16,-17-1 16</inkml:trace>
  <inkml:trace contextRef="#ctx0" brushRef="#br0" timeOffset="48652.75">15469 11695 0,'18'-18'31,"-36"36"-31,36-1 16,0 1-16,17 141 15,-17 35 17,-1-141-1</inkml:trace>
  <inkml:trace contextRef="#ctx0" brushRef="#br0" timeOffset="48957.42">15558 11836 0,'0'0'15,"0"-18"-15,70-88 32,18 71-17,-17 53 16,-36 17-15,-35 0 0,-35 18-1,17-53-15,-123 53 16,123-53 0,-34-18-1,52 1 1</inkml:trace>
  <inkml:trace contextRef="#ctx0" brushRef="#br0" timeOffset="49273.09">15857 11853 0,'36'0'31,"87"-17"1,-35-71-1,-123 88 0,-18 35-15,0 18-1,18 0 1,35-36-16,18 19 16,52-19-1,-17 1-15</inkml:trace>
  <inkml:trace contextRef="#ctx0" brushRef="#br0" timeOffset="49611.63">16281 11889 0,'0'0'31,"35"-53"-31,-53 35 32,-35 18-17,0 35 1,36-17 0,17 53-1,17-54 1,19 1-1,-19-18 1,19-35 0,-36 17-16,35-17 15,-17-1 1,-1 1 0,-17 53-1,18 17 1,0 18-1,-1-35 1,1-1-16</inkml:trace>
  <inkml:trace contextRef="#ctx0" brushRef="#br0" timeOffset="50110.46">16492 11589 0,'0'-18'16,"0"36"-16,0-18 16,0 35-1,18 53 1,0 0 0,-18 1-1,0-36 1,0-36-1,35-52 17,0 0-17,-17 17-15,17-35 16,18 0 0,-35 36 15,-54 34-16,-17 1 1,36 17 0,34 0-1,19 1 1,34-1 0,-34-17-1,-1-18 1,-17 0-1</inkml:trace>
  <inkml:trace contextRef="#ctx0" brushRef="#br0" timeOffset="50724.34">17057 11571 0,'-35'18'32,"70"-36"-32,-88 71 15,53-35-15,-18 52 16,18 36 0,0-71-16,18 54 15,17-1 1,36-35-1,-54-53 1</inkml:trace>
  <inkml:trace contextRef="#ctx0" brushRef="#br0" timeOffset="51188.42">17304 11642 0,'0'53'31,"17"0"-15,19 52-1,-19 19 1,-17-36 0,-53 35 15,18-87-16,17-19 1,18-34 31,0-1-16,0 0-31</inkml:trace>
  <inkml:trace contextRef="#ctx0" brushRef="#br0" timeOffset="65949.17">14993 11307 0,'0'17'31,"-18"-17"47,36 0-62,0 0-1,17 0 17,-53 18-1,-17-1-16,-36 1 1,-17 0 0,0-18-1,53 17 1,17-17 0,1 0-1,17-17 1</inkml:trace>
  <inkml:trace contextRef="#ctx0" brushRef="#br0" timeOffset="66318.28">14852 11201 0,'0'17'32,"0"19"-1,0-1-16,0-17-15,-18 34 16,1 19 0,-1 0-1,0-19 1,1-34 0,17-36-1</inkml:trace>
  <inkml:trace contextRef="#ctx0" brushRef="#br0" timeOffset="66595.3">14711 11254 0,'0'0'0,"-18"0"15,18 17 17,18 1-17,-1-18-15,19 35 16,-19-35-16,124 71 31,-70-36-15,-36-17-1,-17-18-15</inkml:trace>
  <inkml:trace contextRef="#ctx0" brushRef="#br0" timeOffset="77381.7">11289 6773 0,'0'0'0,"282"124"16,-211-107-16,493 19 31,-440-54-15,-72 18-1,-104-18 1,-54-34-1,53 34-15,-406 0 32,371 36-32</inkml:trace>
  <inkml:trace contextRef="#ctx0" brushRef="#br0" timeOffset="81036.84">14905 12330 0,'0'-18'31,"0"36"-31,17-54 47,-17 19-31,0-1 30,-17 0-14,34 18 15,1 53-32,17 88 1,-35 1 15,-17-107 16,17-53-31,-36-105 15,19 34-16,17 19 1,106-18 0,35 105 31,-106 54-32,-123-36 16,70-35-15,-35 18 0,142-1 15,-19 1-15,-17 17-1,-53 1 1,-71 52 15,54-88-15,-71 53 15,70-71-31</inkml:trace>
  <inkml:trace contextRef="#ctx0" brushRef="#br0" timeOffset="81762.3">15522 12347 0,'-17'-17'31,"-1"17"-31,53 17 0,-141-34 32,53 52-17,18 0 1,35 18 0,18 0-1,-1-53 1,19 18-1,-1-36 1,-17-17 0,17-36 15,-35 53-15,0 54-1,18 17 1,17-18-1,-17 0 1,-1-35 0,36-17-1,-53-89 17,0 70 14,18 54-30,-1 70 0,1-70-1,-18 35 1,0-71 15,18-17-15,17-36-1,0 18 1,0 36 0</inkml:trace>
  <inkml:trace contextRef="#ctx0" brushRef="#br0" timeOffset="82260.66">15893 12277 0,'0'0'0,"-18"17"31,18 1-16,0 0-15,0 70 16,0-71 0,0 72-1,18-89 17,-1-18-17,71-106 16,-52 72 1,-54 87-1,0-35-15,1 88-1,17-70 1,70 35-1,-34-36 17,17-17-17</inkml:trace>
  <inkml:trace contextRef="#ctx0" brushRef="#br0" timeOffset="82947.12">16404 12259 0,'-17'53'47,"-19"123"-16,89-35-15,0-105 15,-35-36-31</inkml:trace>
  <inkml:trace contextRef="#ctx0" brushRef="#br0" timeOffset="83313.08">16686 12224 0,'18'0'15,"53"70"16,-18 1-15,-18 17 0,-35 0-1,-18 0 1,-35-17 0,36-18-1,17-35-15</inkml:trace>
  <inkml:trace contextRef="#ctx0" brushRef="#br0" timeOffset="87347.83">14552 8361 0,'18'70'32,"-36"-140"-32,71 246 15,-18-52 1,-17-18-1,-18-71 1,-18-35 0,1-35-1,-19-89 17,36 106-32,71-176 31,-1 141-16,19 53 1,69 71 0,-105-18-1,-17 70 1,-72-52 0,-34 0-1,-36-19 1,35-34-1,36-18-15</inkml:trace>
  <inkml:trace contextRef="#ctx0" brushRef="#br0" timeOffset="87659.79">15363 8590 0,'-52'-18'31,"34"18"-31,88 18 0,-246 35 32,123 0-17,36-35 1,52-1-1,88-52 17,-87 17-17,-19-17 1,-17 17-16,-17 1 0</inkml:trace>
  <inkml:trace contextRef="#ctx0" brushRef="#br0" timeOffset="88179.59">15593 8537 0,'0'0'0,"35"-17"15,-141 52 16,53 0 1,159-35 15,-88 0-47,88-53 15,-89 53 16,-17 53 1,0-35-32,0 158 31,-17 18 0,-107-141 0,54-71-15,-19-70 0,89 71-1,142-72 17,-107 89-32,124-35 15</inkml:trace>
  <inkml:trace contextRef="#ctx0" brushRef="#br0" timeOffset="90823.89">22684 5592 0,'0'0'0,"-53"-124"16,0-70 0,17 18-1,-16 70 1,16 106-1,-17 106 1,-35 70 0,35-35-1,-35 18 1,53-71 0,0-17-1</inkml:trace>
  <inkml:trace contextRef="#ctx0" brushRef="#br0" timeOffset="90980.76">22507 5345 0,'0'0'0,"-70"-18"15,-19 36 1,-16-1-1,87-17-15,-17 0 16</inkml:trace>
  <inkml:trace contextRef="#ctx0" brushRef="#br0" timeOffset="91346.97">22719 5345 0,'0'0'0,"0"35"15,0-17-15,0 52 16,0 1 0,18-36-1,-18-17 1,17-36-1,18-35 1,1 18 0,17-18-1,-36 35 1,19 53 0,16 18-1,-34-17 1,0-19-16,-18 19 15</inkml:trace>
  <inkml:trace contextRef="#ctx0" brushRef="#br0" timeOffset="91503.11">23089 5486 0,'18'35'31,"0"-35"-31,-1 35 16,1 18 0,-18-35-1</inkml:trace>
  <inkml:trace contextRef="#ctx0" brushRef="#br0" timeOffset="91689.04">23125 5221 0,'-18'0'16,"36"0"-16,-18 18 31</inkml:trace>
  <inkml:trace contextRef="#ctx0" brushRef="#br0" timeOffset="92409.97">23248 5415 0,'0'0'0,"18"18"16,-1 35-1,-17 17 1,-17-34-1,-1-1 1,18-53 15,35-52-15,-17 52 0,53-53-1,-54 54-15,18 17 16,1 35-1,-1 18 1,-17-18 0,-18 1-1,0-19 1,17-34 0,-17-19-1,36-17 1,-1 18-1,0 35 1,-17 35 0,-1 1-1,1-1 1,-18-17-16</inkml:trace>
  <inkml:trace contextRef="#ctx0" brushRef="#br0" timeOffset="92764.61">23918 5521 0,'0'0'0,"18"-18"16,17-17-1,-70 17 1,-36 54 0,18-19-1,53 1-15,0 35 31,71-53 1,0-53-1,-54 35-15,-17 54 15,36 52 0,-19-88-15</inkml:trace>
  <inkml:trace contextRef="#ctx0" brushRef="#br0" timeOffset="92975.69">24183 5186 0,'0'0'0,"0"-35"16,0 70 15,-18 53-15,18 18-1,18 17 1,0-34-1,-1-37-15</inkml:trace>
  <inkml:trace contextRef="#ctx0" brushRef="#br0" timeOffset="94829.35">25188 5433 0,'0'0'0,"18"17"16,0 36-1,-1 18 1,1-53-16,0 17 16,-18 18-1,0-71 17,0-17-17,35-89 16,0 89-15,-17 17 0,17 71-1,0 0 1,-17 0 0,-18-35-1,0-1 1,0-34-1,18-1 1,-1 1-16,1-19 16,-1 19-1,19 34 17,-19 19-17,1-19-15</inkml:trace>
  <inkml:trace contextRef="#ctx0" brushRef="#br0" timeOffset="95235.07">25700 5503 0,'0'0'0,"0"-17"15,-18 34 1,18 36-1,36-17 1,16-19 0,1-34-1,0-36 1,-53 17 15,-17 89 0,-1 53-15,18 35 0,0 0-1,0-53 1,-35-17 0,17-53-16,-176-54 31,0-175 0,194 175-31</inkml:trace>
  <inkml:trace contextRef="#ctx0" brushRef="#br0" timeOffset="96067.88">26317 5856 0,'0'0'32,"0"-18"-32,-17-140 31,-19-54-16,1 142 1,35 52 0,-35 71-1,-18 35 1,18 0 0,17-35-1,-35 71 1</inkml:trace>
  <inkml:trace contextRef="#ctx0" brushRef="#br0" timeOffset="96236.88">26264 5662 0,'0'0'0,"-53"-18"16,36 36-1,-89-18 17</inkml:trace>
  <inkml:trace contextRef="#ctx0" brushRef="#br0" timeOffset="96579.13">26352 5574 0,'18'18'16,"17"87"15,-35-69-15,0-1-1,36-70 32,-1-18-31,0 17-1,-17 54 1,0 0 0,-1 17-1,-17-17-15,0 17 16,0-17-16</inkml:trace>
  <inkml:trace contextRef="#ctx0" brushRef="#br0" timeOffset="96721.86">26635 5697 0,'0'0'0,"35"0"31,-35 18-15,18 17-1,-1-17-15</inkml:trace>
  <inkml:trace contextRef="#ctx0" brushRef="#br0" timeOffset="96899.25">26723 5415 0,'0'0'0,"-18"0"16,36 18 15</inkml:trace>
  <inkml:trace contextRef="#ctx0" brushRef="#br0" timeOffset="97380.1">26829 5662 0,'0'53'32,"0"-106"-32,0 194 15,-18-123 16,36-53 16,17-1-31,-17 19-16,52-19 16,-52 72 15,0-1-16,-1 0 1,-17-17 0,18-18-1,-1-18 1,19 1 0,-1-1-1,0 0 1,-17 18-1,0 18 1,-1 35 0,-17-36-16</inkml:trace>
  <inkml:trace contextRef="#ctx0" brushRef="#br0" timeOffset="97703.92">27287 5838 0,'53'-35'31,"-106"70"-31,124-123 15,-106 53 17,-18 53-17,17 17 1,36 0 0,36 0-1,17-17 1,-18-18-1,0-18 1,-17-17 0,-1 0-1,-17 53 17,18 34-17,0-16 1,-18-19-16</inkml:trace>
  <inkml:trace contextRef="#ctx0" brushRef="#br0" timeOffset="97908.82">27570 5433 0,'-18'-18'15,"36"36"-15,-54 88 32,36-71-32,18 53 15,0 36 1,-1-36 0</inkml:trace>
  <inkml:trace contextRef="#ctx0" brushRef="#br0" timeOffset="98369.54">28222 5856 0,'0'0'0,"-17"0"15,-36 0 1,-18 18-1,18-18 1,-17 0 0</inkml:trace>
  <inkml:trace contextRef="#ctx0" brushRef="#br0" timeOffset="98549">28152 5733 0,'0'0'0,"35"-18"16,-53 18 0,-35 0-1,-52 0 1,16 0 0,54 0-1</inkml:trace>
  <inkml:trace contextRef="#ctx0" brushRef="#br0" timeOffset="99894.7">28610 5486 0,'18'35'31,"-36"-70"-31,54 123 16,-19 0-1,1 0 1,-18-52-1,0-19 1,0-52 0,-18 0-1,36-36 1,35-35 0,0 18-1,-18 53 1,18 158 15,-18-17-15,0-18-1,-35-35-15</inkml:trace>
  <inkml:trace contextRef="#ctx0" brushRef="#br0" timeOffset="100266.75">29034 5627 0,'0'0'0,"17"17"16,-17 1-16,124-18 31,-71-18-16,-18 1 1,-17-18 0,-1 35-16,-52-36 31,-18 54-15,0 35-1,53-18 1,35 36-1,-17-54-15,35 19 16,-18-19 0,-17-17-16</inkml:trace>
  <inkml:trace contextRef="#ctx0" brushRef="#br0" timeOffset="100698.97">29422 5592 0,'-18'-18'31,"36"36"-31,-36 34 31,18 19-15,18-36 0,17-17-1,-17-18 1,17-18-1,18-17 1,-18 0 0,-17 17-1,-18 36 1,0 35 0,0-18-1,17 18 1,1-53-1,35-53 17,-18 0-17,-17-35 1,-1 35 0,-17 35-1</inkml:trace>
  <inkml:trace contextRef="#ctx0" brushRef="#br0" timeOffset="101833.04">30427 5856 0,'18'0'16,"-18"-18"0,0-17-1,-18-53 1,18-18-1,-18-17 1,18-1 15,-17 142-15,-1 0-16,-17 34 16,0 72-1,-1-1 1,19-34-1</inkml:trace>
  <inkml:trace contextRef="#ctx0" brushRef="#br0" timeOffset="102047.55">30498 5644 0,'-53'0'31,"106"0"-31,-230 0 31,160-17-31,-36 17 16</inkml:trace>
  <inkml:trace contextRef="#ctx0" brushRef="#br0" timeOffset="102383.24">30551 5609 0,'0'0'0,"0"18"32,0 17-17,0 18 1,0 0-1,17-35 1,1-18 0,-1-18-1,19-17 1,17-1 0,-18-17-1,-17 36 1,-18 52-1,17 0 1,-17 36 0,0-53-16,0 17 0</inkml:trace>
  <inkml:trace contextRef="#ctx0" brushRef="#br0" timeOffset="102583.9">30921 5680 0,'0'53'31,"35"35"0</inkml:trace>
  <inkml:trace contextRef="#ctx0" brushRef="#br0" timeOffset="102739.08">30974 5415 0,'0'0'15,"-18"0"1,36 18 0</inkml:trace>
  <inkml:trace contextRef="#ctx0" brushRef="#br0" timeOffset="103207.93">31044 5697 0,'0'53'31,"0"-106"-31,0 124 16,0-53-16,0-1 16,0 1-1,18-36 32,35-35-31,-18 36-1,1-1 1,-1 53 0,-18 18-1,1-18 1,-18-17-1,0 0 1,0-36 0,18 0-1,52-52 17,-52 70-17,0 18 1,17 34-1</inkml:trace>
  <inkml:trace contextRef="#ctx0" brushRef="#br0" timeOffset="103567.69">31591 5856 0,'0'0'0,"0"-35"16,0 17-16,-70 1 31,17 17-15,35 17-1,53 54 17,18-54-17,-17-17 1,-19 0-1,19-35 1,-19 17 0,-17 54 31,35-1-32,-17-17-15</inkml:trace>
  <inkml:trace contextRef="#ctx0" brushRef="#br0" timeOffset="103768.25">31785 5592 0,'-17'-53'31,"34"106"-31,-34-71 15,34 53 1,19 159 0,-36-176-1,0 35-15</inkml:trace>
  <inkml:trace contextRef="#ctx0" brushRef="#br0" timeOffset="104183.28">32209 5345 0,'-53'35'32,"-18"88"-17,36 36 1,35-53 0,35 70-1</inkml:trace>
  <inkml:trace contextRef="#ctx0" brushRef="#br0" timeOffset="104547.32">32526 5327 0,'18'88'31,"-36"-176"-31,89 335 16,-71-194-16,-18 282 31,-53-159-15,1-52-1,-36-36 17,88-88-32</inkml:trace>
  <inkml:trace contextRef="#ctx0" brushRef="#br0" timeOffset="107014.86">24183 6068 0,'18'0'16,"-18"-18"-1,17 18 1,-34 0 0,-19 18-1,-317-1 1,-123 1 15,423-18-15,-317 35 15,335-35-31,-195 18 16,213-18-1,-72 0 17,72 0-17,34 0 16,1 18 1,0-18-17,-18-18 1,17 18 15,-34 0 47</inkml:trace>
  <inkml:trace contextRef="#ctx0" brushRef="#br0" timeOffset="117836.28">32156 4727 0,'0'0'0,"17"-17"15,-17-1-15,0-17 32,0 17 14,-35-17-14,-18-36-17,18 36 1,-36-18 0,54 35-1,-36 18 1,-106 0-1,71 18 1,53 0-16,-142 52 31,107-35-15,-19 1 0,1-19-1,-18-34 1,18-1-1,35-17 1,18-18 0,17 18-1,18 17 1,0 0 15,0 36 0,-17 0-15,-19-1 0,-52 36-1,-88-18 1,-89-17 0,1-36-1,34-17 1,72 0-1,69 17 1,37 1 0,-1 17-1,-106 0 17,35 17-1,54 19 0,52-36-15,-70 35-1,17-18 17,54 1-17,-1 0 16</inkml:trace>
  <inkml:trace contextRef="#ctx0" brushRef="#br0" timeOffset="119130.49">29475 2752 0,'-18'-18'0,"36"106"15,17 89 17,-35-89-17,0-71-15,0 19 32,0-54-17,0 0 1,-18-17-1,36-88 1,17 35 0,0 52-1,18 36 1,-35 0-16,17 36 16,-17-36-16,0 70 31,-36-52-16,0-1 1,1 19 0,52-1-1,106 88 17,-194-70-1,53-35-16,-123-18 1,87-18 0</inkml:trace>
  <inkml:trace contextRef="#ctx0" brushRef="#br0" timeOffset="119484.97">29951 3087 0,'0'0'0,"17"0"0,125 0 32,-54-18-17,-71 1 1,-34-1-1,-1 18-15,-35 0 16,-35 18 0,70-1-16,-52 1 15,35 35 1,105 35 15,1-70-15,-1-18-1,-52 0-15</inkml:trace>
  <inkml:trace contextRef="#ctx0" brushRef="#br0" timeOffset="119831.3">30339 2840 0,'-18'18'16,"18"34"0,18 142 15,0-158-31,-36 70 16,18-89 30,35-52-30,0-36 0,1 18-1,-1 18 1,-17 70 0,-1 71 15,1-53-31</inkml:trace>
  <inkml:trace contextRef="#ctx0" brushRef="#br0" timeOffset="120206.03">30709 3104 0,'0'0'0,"-17"-17"15,-54 52 17,53-35-17,-17 53 17,70-18-17,-17-35 1,35-17-1,-35-1 1,17-17 0,-35 17-1,-18 53 17,18 1-17,18-1 1,17 0-1</inkml:trace>
  <inkml:trace contextRef="#ctx0" brushRef="#br0" timeOffset="120627.31">31027 3104 0,'-18'53'31,"36"-106"-31,-53 142 16,35-72-16,-36 71 31,36-52-15,-17-36-1,-1 17 1,18-34-1,-18-1 1,1-35 0,-1 0-1,18 18 1,0 17 0,-18 1-1,1-1 16,-1 18-15</inkml:trace>
  <inkml:trace contextRef="#ctx0" brushRef="#br0" timeOffset="121112.27">31133 3175 0,'0'18'47,"0"-1"-31,0 1-16,0 0 15,0 17 1,0-18 0</inkml:trace>
  <inkml:trace contextRef="#ctx0" brushRef="#br0" timeOffset="121298.39">31256 2963 0,'0'0'31,"-18"0"-15,18 18-16</inkml:trace>
  <inkml:trace contextRef="#ctx0" brushRef="#br0" timeOffset="121600.07">31415 3263 0,'-18'-17'16,"1"17"-1,-19 0 1,19 0-16,-72 52 31,89-34-15,36 0 0,-1-1-1,36-52 1,-54 17-1</inkml:trace>
  <inkml:trace contextRef="#ctx0" brushRef="#br0" timeOffset="121816.54">31468 3263 0,'0'0'0,"53"88"31,-36-35 0,36-88 16,0 17-31,-35 18-16,35-17 16,-18-1-1</inkml:trace>
  <inkml:trace contextRef="#ctx0" brushRef="#br0" timeOffset="130807.43">22789 8537 0,'0'0'16,"0"-17"-1,0-1 1,-17-35 0,-1-35-1,1-71 1,-19 18 0,-87-141 15,87 264-16,-16 106 1,34-70-16,-53 105 16,-34 54-1,-1-36 1,18-53 0,70-70-16</inkml:trace>
  <inkml:trace contextRef="#ctx0" brushRef="#br0" timeOffset="131033.87">22648 8149 0,'-35'18'16,"70"-36"-16,-158 53 15,17-17 1,18-18 0,53 0-1</inkml:trace>
  <inkml:trace contextRef="#ctx0" brushRef="#br0" timeOffset="131413.4">22860 8184 0,'0'36'31,"0"-19"-31,35 124 32,-17-88-17,-18-17 1,18-54 15,17-35-15,35-53 15,-52 89-15,17 34-1,1 36 1,-19 18 0</inkml:trace>
  <inkml:trace contextRef="#ctx0" brushRef="#br0" timeOffset="131566.13">23283 8361 0,'18'17'32,"-36"-34"-32,71 158 31</inkml:trace>
  <inkml:trace contextRef="#ctx0" brushRef="#br0" timeOffset="131743.26">23336 8096 0,'-17'0'16,"34"0"-16,-34 18 16</inkml:trace>
  <inkml:trace contextRef="#ctx0" brushRef="#br0" timeOffset="132224.53">23477 8378 0,'18'89'31,"-36"-178"-31,36 231 16,-18-125-1,0 1 1,0-36-1,18-17 1,-1 0 0,36-18-1,-35 53 1,17 17 0,0 36-1,-17-17 1,0-19-1,-18 1 1,17-36 0,19-17-1,-1 0 1,-18-1 0,1 36-1,17 36 1,-35-19-16,53 19 15,0-1-15</inkml:trace>
  <inkml:trace contextRef="#ctx0" brushRef="#br0" timeOffset="132531.1">24148 8572 0,'70'-35'32,"-140"70"-32,175-140 31,-193 105 0,53 53-15,17-18-1,54 0 1,-19-17 0,36-18-1,-18-18 1,18 0-1,-35 1 1,-36 52 0,36 18 15</inkml:trace>
  <inkml:trace contextRef="#ctx0" brushRef="#br0" timeOffset="132744.69">24395 8184 0,'0'89'15,"35"87"16,-17-141-15,-1 106 0</inkml:trace>
  <inkml:trace contextRef="#ctx0" brushRef="#br0" timeOffset="134176.68">25329 8326 0,'0'0'0,"18"35"31,0 18-15,17 17-1,-17-17 1,-18-35 0,0-36 15,35-88 0,-35 89-31,53-36 16,-18 18-1,18 35 1,0 52 0,-35 19-1,-1-36 1,1-52 31,0-36-32,-1 35-15,18-17 16,1 17 0,-19 18-1,19 53 1,-19 0 0,1-18-16</inkml:trace>
  <inkml:trace contextRef="#ctx0" brushRef="#br0" timeOffset="134567.16">26000 8378 0,'0'-17'16,"-18"17"-16,18 35 31,35 18-15,1-35-1,17-18 1,-18-36 0,-18 1-1,1 17 1,-18 1 0,-18 34-1,-17 89 1,35-70-16,53 316 31,-53-193-15,-35-53-1,-71-71 1,-17-88 0,-1-70-1,71-18 1</inkml:trace>
  <inkml:trace contextRef="#ctx0" brushRef="#br0" timeOffset="135067.73">26547 8731 0,'-36'-88'31,"72"176"-31,-107-247 16,36-52-1,35 158 1,-18 35-1,0 36 1,-70 176 15,53-53-15,17-53 0</inkml:trace>
  <inkml:trace contextRef="#ctx0" brushRef="#br0" timeOffset="135211.29">26494 8555 0,'-36'-18'16,"72"36"-16,-125-36 15,36 18 1,1 0-16</inkml:trace>
  <inkml:trace contextRef="#ctx0" brushRef="#br0" timeOffset="135532.64">26617 8537 0,'0'0'31,"35"88"-31,-17-35 16,-18-35-16,0 17 31,18-35-15,-1-35-1,19 0 1,-19 17-16,1 18 31,-1 35-15,-17 1-1,18-1 1</inkml:trace>
  <inkml:trace contextRef="#ctx0" brushRef="#br0" timeOffset="135692.41">26935 8625 0,'17'36'31,"-17"-19"-31,-17-70 0,52 177 31,-35-106-31</inkml:trace>
  <inkml:trace contextRef="#ctx0" brushRef="#br0" timeOffset="135880.01">27023 8378 0,'0'0'31,"-18"0"-31</inkml:trace>
  <inkml:trace contextRef="#ctx0" brushRef="#br0" timeOffset="136645.31">27093 8643 0,'0'71'31,"0"-142"-31,0 177 32,0-124-1,18-17-16,17 0 1,-17 17 0,0 18-1,-1 35 1,1 18 0,-1-17-1,1-19 1,17-34 15,1-1-15,-36 0-16,70-17 31,-70 17-15,0 71 15,18-35-16,-1 0-15,1-1 16,35-17 0,0 0-1,0-17 1,-36-19 0,-17 1-1,-35 35 1,0 0-1,17 18 1,1-18-16,34 70 31,19-52-15,-19-36 0,1 1-1,-1-19 1,-17 19-1,18 17 1,-18 35 0,35 0-1,-35-17-15</inkml:trace>
  <inkml:trace contextRef="#ctx0" brushRef="#br0" timeOffset="136865.29">27869 8449 0,'-17'-35'32,"-1"88"-17,18 52 1,0-87-16,0 70 15,0 1 1,18-72-16</inkml:trace>
  <inkml:trace contextRef="#ctx0" brushRef="#br0" timeOffset="137112.29">28328 8872 0,'-18'18'31,"-34"-18"-15,-1-18-1,17 18 1,19-17 0</inkml:trace>
  <inkml:trace contextRef="#ctx0" brushRef="#br0" timeOffset="137300.96">28381 8784 0,'0'0'0,"-159"-17"32,89 17-17,34-18 1</inkml:trace>
  <inkml:trace contextRef="#ctx0" brushRef="#br0" timeOffset="138097.06">28804 8643 0,'-17'-18'31,"34"36"-31,-34 17 32,52 71-17,-17-18 1,-1 1 15,-17-107-15,0-35-1,18-18 1,35 1 0,0-1-1,0 54 1,-36 52 0,1 36-1,17 17 1,-17-18-1,-1-70-15,-17 18 0</inkml:trace>
  <inkml:trace contextRef="#ctx0" brushRef="#br0" timeOffset="138429.87">29281 8819 0,'0'18'31,"88"17"1,-71-35-32,72-53 31,-54 18-15,-35 0-1,-18 17 1,-35 54-1,0-1 1,36 18 0,52 17-1,18-34 1,18-19 0,-54-17-16</inkml:trace>
  <inkml:trace contextRef="#ctx0" brushRef="#br0" timeOffset="138827.9">29686 8837 0,'0'0'16,"0"-18"-16,-17 18 31,17 106 0,0-88-31,17 35 31,1-53-15,35-53 0,-36 35-1,54-35 17,-53 106-1,-18 0-16,17-18 1,19-52 15,-1-36-15,-18 0 0,1 0-1,-36 0 1</inkml:trace>
  <inkml:trace contextRef="#ctx0" brushRef="#br0" timeOffset="139302.84">30339 8537 0,'0'0'31,"18"18"-31,17 105 15,0 18 1,-17-17 0,-18-54-1,0-87 17,0-18-32</inkml:trace>
  <inkml:trace contextRef="#ctx0" brushRef="#br0" timeOffset="139518.04">30462 8714 0,'18'-106'16,"-36"212"-16,71-318 16,-17 177-1,34 70 1,36 71 0,-18 35-1,-70-18 1,-36-34-1,-35-54 1,-35-18 0,35-34-1,0-18 1</inkml:trace>
  <inkml:trace contextRef="#ctx0" brushRef="#br0" timeOffset="139821.96">31327 8908 0,'-18'-18'16,"-17"0"-1,-71 36 1,0 53 15,124-19-15,52-34-1,1-18 1,-36-18 0,-17-34-1,-36-19 1</inkml:trace>
  <inkml:trace contextRef="#ctx0" brushRef="#br0" timeOffset="140302.47">31538 9013 0,'-35'-70'15,"-88"52"17,123 71-1,52-18-15,-34-35-1,88-17 1,-71-1 15,-88 89 0,36-36-15,-1 283 0,18-266-1,0 90 1,-106-72-1,-105-246 17,193 140-17,-17-210 17,70 210-32,-17 19 0</inkml:trace>
  <inkml:trace contextRef="#ctx0" brushRef="#br0" timeOffset="140599.49">31997 8643 0,'0'0'0,"0"-18"16,-88 160 15,17-1-15,54 123 15,158-123 16,-106-123-47,-17-18 0</inkml:trace>
  <inkml:trace contextRef="#ctx0" brushRef="#br0" timeOffset="140988.99">32262 8731 0,'0'-17'16,"0"34"-16,0-52 15,70 229 16,-17-18-15,-35 1 0,-142 87 15,89-211-15,-18-17-1</inkml:trace>
  <inkml:trace contextRef="#ctx0" brushRef="#br0" timeOffset="146753.04">24236 9137 0,'-124'-35'31,"-158"17"-15,-106 0-1,53 18 1,229 0-16,-176 0 16,-71 0-1,283 0-15,-72 0 16,72 0 0,35 0-1</inkml:trace>
  <inkml:trace contextRef="#ctx0" brushRef="#br0" timeOffset="155354.87">14305 4427 0,'0'0'0,"-17"18"172,-19 0-157,-34-18 1,17 0 0,35 17-16,-17-17 15,0-17 1,17 17-1,0 0-15</inkml:trace>
  <inkml:trace contextRef="#ctx0" brushRef="#br0" timeOffset="155652.09">14182 4322 0,'0'0'16,"0"17"0,35 54 15,0 35 0,-35-54-15,0-16 15</inkml:trace>
  <inkml:trace contextRef="#ctx0" brushRef="#br0" timeOffset="155913.51">14093 4392 0,'0'0'0,"18"18"31,0-1-15,35 19 0,35-1-1,-70-35-15,34 35 16,1-17 0</inkml:trace>
  <inkml:trace contextRef="#ctx0" brushRef="#br0" timeOffset="166929.81">22102 10883 0,'0'0'0,"-18"18"16,18-1 0,18 54-1,-18-36-15,17 53 16,-34 54 0,17-125-16,0 36 15,-18-35 1,0-18-1,1-53 1,-1-35 0,36-89-1,87-34 1,37 158 0,34 106-1,0 52 1,-87 54-1,-89-35 1,-124-18 0,-35-54-1,18-34 1,53-36 0,70 18-1</inkml:trace>
  <inkml:trace contextRef="#ctx0" brushRef="#br0" timeOffset="167258.43">23195 11183 0,'0'0'0,"-35"-53"16,-36 53-1,-17 35 1,-18 36 0,53-36-1,36-17-15,17 17 16,17-17 0,36-36-1,18-17 1,-54 35-16,54-106 31,-71 71-15</inkml:trace>
  <inkml:trace contextRef="#ctx0" brushRef="#br0" timeOffset="167738.81">23460 11289 0,'17'-18'16,"-34"36"-16,52-36 16,-70-17-1,-36 35 1,36 0 0,0 18-1,17-1-15,53-17 31,18 0-15,-35 0-16,17-17 16,0-1-1,-17 18 1,-18 53 0,0 35-1,53 106 1,-18-53-1,-17 36 1,-18-160-16,-124 89 31,-17-159-15,-35-53 0,70-17-1,88 17 1,89 18-1,105 35 1,-70 18 0</inkml:trace>
  <inkml:trace contextRef="#ctx0" brushRef="#br0" timeOffset="169443.19">24888 11077 0,'0'0'0,"-35"0"15,18 0 63,17-17-62,0 34 78,0 1 156,35 35-235,0 17 1,18 36 0,-53-53-1,-18-53 1,1-35 15,34-18-15,19-18-1,17 1 1,-18 52 0,0 53-1,36 18 1,-36 18 0,-17-53-1,-18-1 1,0-34-1,17-1 1,-17 0-16,18 1 16,17-19-1,0 36 1,18 53 0,-17 0-1,-19-53-15</inkml:trace>
  <inkml:trace contextRef="#ctx0" brushRef="#br0" timeOffset="169817.69">25471 11324 0,'35'-35'16,"-70"70"-16,87-105 15,-52 52-15,18 0 16,-18 1 0,0 34-1,35 19 1,18-1-1,-17-17 1,-19-18 0,19-36-1,-19 19 1,-17-1 0,0 36-1,-17 52 1,17 107-1,35 34 1,-53-17 0,-52-88-1,-177-159 17,106-70-17,88-36 1</inkml:trace>
  <inkml:trace contextRef="#ctx0" brushRef="#br0" timeOffset="170282.95">26529 11730 0,'0'18'31,"0"-36"-31,-71-88 31,54 71-31,-36-195 32,35 107-17,0 52 1,-17 71-1,0 71 1,0 52 0,-18 19-1,35-37 1,18-87-16</inkml:trace>
  <inkml:trace contextRef="#ctx0" brushRef="#br0" timeOffset="170442.86">26405 11448 0,'-35'-18'31,"70"36"-31,-211-36 31,141 18-15</inkml:trace>
  <inkml:trace contextRef="#ctx0" brushRef="#br0" timeOffset="170769.68">26511 11412 0,'18'18'16,"-18"0"-16,35 105 31,-17-70-15,-18-35-1,17-54 17,19-17-17,-36 36-15,88-54 31,-53 89-15,-17 35 0,17 17-1,-17-52-15</inkml:trace>
  <inkml:trace contextRef="#ctx0" brushRef="#br0" timeOffset="170910.66">26952 11536 0,'18'0'16,"-18"53"15,0-18-15</inkml:trace>
  <inkml:trace contextRef="#ctx0" brushRef="#br0" timeOffset="171096.71">27005 11289 0,'0'0'31,"-17"-18"-31,17 36 31,0 0-31</inkml:trace>
  <inkml:trace contextRef="#ctx0" brushRef="#br0" timeOffset="171846.52">27146 11501 0,'0'35'31,"0"-70"-31,0 105 16,0-17 0,0-35-1,0-36 17,0-17-17,18 17 1,0 0-1,-1 18 1,1 18 0,17 35-1,0-18 1,-17-17 0,0-18-1,-1-35 1,1 17-1,-18-17 1,18 17 0,-1 36-1,1 17 1,17 18 0,0-18-1,1-35 1,17-35-1,-18 17 1,0-17 0,-35 0-1,-18-1 1,-34 54 15,34 35-15,36-18-1,-1 1 1,1-36-16,35-18 31,-18 0-15,-35-17 0,0 17-1,0 36 1,18 35-1,17-35 1</inkml:trace>
  <inkml:trace contextRef="#ctx0" brushRef="#br0" timeOffset="172057.74">27905 11342 0,'-18'-18'31,"36"36"-31,-36-18 16,18 88-1,18 159 17,-1-212-32</inkml:trace>
  <inkml:trace contextRef="#ctx0" brushRef="#br0" timeOffset="172282.86">28487 11783 0,'0'0'0,"-18"0"15,-17 0 1,-18 0 0,35 0-16,-52-18 15,-18 18 1,70 0-16,0-17 0</inkml:trace>
  <inkml:trace contextRef="#ctx0" brushRef="#br0" timeOffset="172426.69">28504 11730 0,'0'0'0,"-70"-35"16,52 35-1,-193-53 1,193 35 0,-35 18-1</inkml:trace>
  <inkml:trace contextRef="#ctx0" brushRef="#br0" timeOffset="173129.44">28981 11501 0,'-18'-18'15,"0"18"1,54 194 15,-36-159-31,0 71 31,-18-106-31,18-35 32,0 0-17,35-1 1,18-34 0,0 34-1,-18 54 1,1 35-1,-1 35 1,-17-70-16,-1 35 16,1-18-16</inkml:trace>
  <inkml:trace contextRef="#ctx0" brushRef="#br0" timeOffset="173485.14">29333 11783 0,'0'0'0,"18"17"15,53 1 1,-1-18 0,-52-18-16,52-52 31,-70 35-16,-123 17 17,35 71-17,52 0 1,107 53 0,-53-106-1,123 0 1,-124-18-1</inkml:trace>
  <inkml:trace contextRef="#ctx0" brushRef="#br0" timeOffset="173838.65">29669 11800 0,'0'0'0,"0"-17"0,0-1 31,-18 36-15,18-1-1,0 54 1,35-18 15,-17-71-15,17 1-1,-17-19 1,-1 36 0,1-35-1,53 159 16,-54-107-15,54 54 0,-54-107 15,1-16-15,-18 34-16,18-88 31,-18 88-16</inkml:trace>
  <inkml:trace contextRef="#ctx0" brushRef="#br0" timeOffset="174518.25">30498 11624 0,'0'0'0,"-53"-18"16,53 1-16,17 87 31,-17-34-16,53 193 17,-17-88-17,-54-176 17,-35-159-1,212-36 16,-36 213-32,-35 34 1,1 89 0,-72-88-16,36 88 15,-35 0 1,-71-18-1,-35-53 1,-53-35 0,17-18-1,89 18-15</inkml:trace>
  <inkml:trace contextRef="#ctx0" brushRef="#br0" timeOffset="174816.51">31256 11994 0,'35'-35'31,"-70"70"-31,-35-87 31,-1 69-15,18 18-1,53-17 1,35 0 0,-17-18-16,17 17 15,18-34 1,-18-1 0,-17-17-1,-18 17-15</inkml:trace>
  <inkml:trace contextRef="#ctx0" brushRef="#br0" timeOffset="175237.8">31362 11994 0,'35'-17'32,"-70"34"-32,53-52 15,-71 18 16,17 34-15,36 1 0,18-1-1,17-17 1,-17 0 0,17-52-1,-52 52 16,-1 176 1,53-17-1,-17-36-15,-18-105-16,-88 35 31,-1-106-16,-34-53 1,52 0 0</inkml:trace>
  <inkml:trace contextRef="#ctx0" brushRef="#br0" timeOffset="175504.74">31768 11748 0,'-18'-18'31,"36"36"-31,-142 34 31,71 37-15,18 34-1,35-105-15,53 176 32,-18-141-32</inkml:trace>
  <inkml:trace contextRef="#ctx0" brushRef="#br0" timeOffset="175802.81">32015 11765 0,'0'0'0,"0"-17"16,35 87 15,0 71-16,-35 18 1,-35-18 0,-36-35-1,18-18 1,18-53 0,17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2000" units="cm"/>
          <inkml:channel name="T" type="integer" max="2.14748E9" units="dev"/>
        </inkml:traceFormat>
        <inkml:channelProperties>
          <inkml:channelProperty channel="X" name="resolution" value="105.26316" units="1/cm"/>
          <inkml:channelProperty channel="Y" name="resolution" value="105.26316" units="1/cm"/>
          <inkml:channelProperty channel="T" name="resolution" value="1" units="1/dev"/>
        </inkml:channelProperties>
      </inkml:inkSource>
      <inkml:timestamp xml:id="ts0" timeString="2025-02-28T17:12:57.9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30943 1975 0,'-587'-124'78,"553"124"-78,655 124 0,-1569-271 31,869 136-31,-12 11 0,-462-56 16,429 56-16,0-12 16,0 1-16,11 11 0,-124-11 15,124 0-15,11 11 0,12 0 16,-1-12-16,1 12 0,22 0 0,-67 0 16,45 12-16,56-12 0,0 0 15,-56 11 16,101-22-15,23 11 15</inkml:trace>
  <inkml:trace contextRef="#ctx0" brushRef="#br0" timeOffset="3646.82">31022 2043 0,'-11'0'31,"-1"0"-16,1 34 17,11-12-17,0-10-15,0 10 0,0-11 16,0 1-16,11 22 16,1 11-16,-1 45 15,0-56-15,0 34 16,1-23-16,-12-11 0,11 11 0,0-11 15,-11 0-15,12 11 0,-1 79 16,-11-79-16,0 0 0,0 0 16,0 0-16,0 1 0,0-1 0,-11 90 15,11-90-15,0 57 16,-12 33 0,12-78-16,12 33 15,-12 12-15,11-46 0,-11 1 0,0-1 16,11 328 15,0-237-31,-11-46 16,12 57-1,-1 12-15,-11-114 16,11 0-16,-11 1 0,34 169 16,-34-181-16,0 11 15,11 1-15,-11-1 0,12 68 16,-12-67-16,0-1 0,0 1 15,34 360 17,-34-360-32,34 180 15,-23-170-15,23 125 16,-23 0-16,12-11 16,-12-125-16,-11 1 15,11-1-15,0 1 0,-11-1 0,0 0 16,12 1-16,-12-1 0,22 227 15,-10-238 1,10 101 0,-22-100-16,11 66 15,1-66-15,-12 33 0,11-46 16,-11 13-16,23 66 16,-12-44-16,0 0 0,0-34 15,-11-12-15,12 12 0,-12-11 0,0 11 16,11 56-1,0-45 1,1 0-16,-12-22 0,22 45 16,-22-46-16,11 12 15,-11-11-15,0-12 0,0 45 16,0-44-16,12 10 16,-12-11-16,0 23 0,0-22 15,11-1-15,-11 11 0,0-10 0,0-1 16,0 0-16,0 1 0,11-12 0,-11 22 15,-11-22 64,-12-11-64,1 0 1,-1-1-16,12 12 0,0-11 0,-12 11 15,1-11-15,-1-1 0,0 12 0,1-11 16,-23 0-16,-23 0 16,34 11-16,-34-12 0,-22 1 15,45 11-15,0 0 16,0-11-16,-57 11 0,46-12 0,10 12 0,-10-11 16,-249-11-1,260 10 1,-11 12-16,10 0 0,-10-11 0,-1 11 15,12-11-15,-11 11 0,-1 0 0,-67-12 16,68 12-16,-46-11 16,-11 11-16,57-11 0,-113 11 15,-204-23 17,339 12-32,-11 11 15,11 0-15,-22 0 0,22 0 16,11 0-16,12 0 0,-12 0 0,1 0 15,11 0-15,-12 0 16,12 0-16,-1 0 16,1 0-16,0 0 0,11-11 15,-68-1 1,-22 1 0,78 0-1,-67 0 1,68 11-16,-45-23 15,-46-11 1,68 34-16,-11-22 0,-79-1 31,101 12-31,1 11 0,-23-12 16,-12 1-16,35 11 16,-1-11-16,12 11 0,-12 0 15,12 0-15,0 0 0,-23-11 16,22 11-16,-10 0 0,-12 0 15,0 0 1,-22-12 0,44 12-1,-22-11-15,23 11 16,0 0-16,0 0 0,-1 0 16,1-11-16,0 11 15,11-12-15,-12 12 16,12-11-1,-11 11 1,0-11-16,-12 11 31,12 0-31,0-11 16,11-1 0,0 1-16,0-12 15,0 12-15,-12-11 16,12 10-16,0-10 0,-11-1 15,11 12-15,-11-23 0,11 0 16,0 23-16,0-23 16,0 11-16,0 1 0,0-46 15,22-67 1,-22 10 0,0 92-1,0-35-15,0-34 16,0 68-16,12-124 15,-12 124-15,0 1 16,0-13-16,0 13 0,11-13 0,-11-33 16,-11-214 15,11 214-31,-12 0 16,12 45-16,-11-90 15,0 90-15,11-90 16,-11 79-16,11-34 15,0 45-15,0-11 0,0 11 0,0-45 16,0 34-16,0 11 0,0 0 0,0 0 16,0-45-16,0 45 15,0-34-15,0 35 0,0-1 16,0 0-16,0 0 0,0 0 0,0 12 16,0-12-16,0-34 0,0 34 15,0-34-15,0 35 0,0-1 0,0-57 16,-12-55 15,12 44-15,-11 68-16,11-11 15,0-11-15,0 33 0,0 0 16,0-10-16,0 10 0,0-56 16,-11 11-1,11 12-15,0-23 16,-12 56-16,12-11 0,0 12 15,0-1-15,0-11 0,0 12 16,0-1-16,0-22 0,0 22 0,0-22 16,0 34-16,0-12 0,0-10 15,0-1-15,0 11 16,0 12-16,0-12 0,-11 12 0,0-57 16,11 46-16,-11-80 31,11 80-31,0-24 0,0 13 0,0 10 15,0-90 1,0 90-16,0-10 0,0-24 16,0 1-16,0 33 15,11 1-15,-11-24 0,0 24 16,0-68 0,0 67-16,0-11 15,0 12-15,0-12 16,0-45-1,0 45-15,0 11 0,11 1 16,-11 10-16,0-10 0,0-35 16,0 46-16,0 0 15,0-1-15,0 1 0,0-23 16,0-45 15,0 68-31,0-23 16,0 0-1,0 0-15,0 23 16,0 0-16,0 0 0,0-35 31,0 35-31,11 0 0,-11 0 16,0-1-16,0-10 0,0 10 16,0 1-1,12 11 1,-12-11-1,0 0 1,0-1-16,0 1 0,11-34 16,-11 34-16,0-1 0,11-22 15,-11 12-15,0 11 0,0-12 16,0 0-16,0 1 0,0-12 16,0 0-1,12-11 1,-1 34-1,-11-1-15,0 1 16,11-12-16,-11 12 16,11 0 15,1-12-15,-12 12 15,11-23-16</inkml:trace>
  <inkml:trace contextRef="#ctx0" brushRef="#br0" timeOffset="4720.64">27782 1264 0,'-23'0'0,"23"0"16,0-23-1,0 12 1,12-23-16,-12 12 16,11 10-16,-11-10 0,11-1 0,1 12 15,10-34-15,-11 22 0,1 1 16,-1-1-16,0-11 0,1 23 0,10-12 15,23-33 17,-45 67-32,12 23 15,-1 68 1,-11-91-16,0 12 16,0-12-16,11 0 0,-11 0 15,0-11 1,0-11-16,0 0 15,11 0-15,1-12 0,10-11 16,-22 12-16,12 10 16,-1-10-16,11-12 0,-10 23 15,-1-1-15,0 1 0,-11 0 0,12 11 16,-1 67 0,11 58 15,-22-103-16,0-11-15,0 12 0,0-12 0</inkml:trace>
  <inkml:trace contextRef="#ctx0" brushRef="#br0" timeOffset="5093.55">28245 1061 0,'-11'11'16,"11"0"-16,11-11 15,-11-22-15,79 33 16,-68-22-16,12 11 0,-12-11 16,0 11-16,12-12 0,-12 1 15,0 0-15,1-1 0,-12-10 16,-12-1615-1,-44 3285 17,33-1637-32,-10 12 15,-1 11-15,11 11 16,12 0 0,22-34-16,0 1 0,1-1638 0,-1 3252 15,57-1638 1,-46 12-16,12-22 15,0-12 1</inkml:trace>
  <inkml:trace contextRef="#ctx0" brushRef="#br0" timeOffset="5338.11">28606 1027 0,'0'11'0,"0"-22"0,-11 34 32,-1-23-32,12 11 15,-11-11-15,34-11 78</inkml:trace>
  <inkml:trace contextRef="#ctx0" brushRef="#br0" timeOffset="15609.22">28629 1083 0,'0'-45'16,"0"34"-1,0 67-15,11-112 16,-11 45-16,0 22 16,11 0-16,-11 46 15,0-46-15,0 34 16,0-22-16,0-1 16,-11 12-16,0 0 15,11-23-15,0 1 0,-12-12 0,35-34 47,79-79-31,-91 90-1,11 12-15,12-23 0,-22 23 16,10 0-16,-11 11 0,1 0 16,-12 11-16,11 11 0,-11-10 15,0-1-15,-11 113 31,11-113-31,-12 1 16,12-1-16,0-22 31,12 11-31,-12-12 0,11 12 0,0-11 0,1 0 0,-1 0 16,79-57 0,-56 57-1,-23 11-15,12 11 16,-12-11-16,0 34 0,1 0 15,-1-23-15,-11 11 0,0 24 16,0-13 0</inkml:trace>
  <inkml:trace contextRef="#ctx0" brushRef="#br0" timeOffset="15902.02">29385 1230 0,'0'0'0,"0"-45"16,-34 45 15,23 11-31,-34 1 16,22-1-16,-22 23 0,34-23 15,-1 0-15,12 1 0,0 10 16,23 1-1,33-23 1,-33 0-16,22-23 16,-34 12-16,12-12 15,-12 12-15,1-23 0,-24 0 16,1 23-16,0 0 16</inkml:trace>
  <inkml:trace contextRef="#ctx0" brushRef="#br0" timeOffset="16209.45">29532 1208 0,'0'-12'15,"0"24"1,0-12-16,0 11 0,11 11 15,-11-10-15,0 22 16,0-12 0,-11-11-16,11-22 31,67-68 0,-44 45-31,-12 23 0,12 0 16,-12-1-16,0 1 0,1 0 15,-1 0-15</inkml:trace>
  <inkml:trace contextRef="#ctx0" brushRef="#br0" timeOffset="16634.71">29859 1174 0,'0'0'0,"-11"0"15,11 11-15,0 0 16,0 1 0,22 10-1,-10-22-15,22-22 16,-23 22 0,-11-12-16,11 12 0,0-11 15,1 0-15,-12-1 16,0 24-1,-12-1-15,1 23 16,11-23-16,0 79 16,11-56-16,-11 0 0,12 0 0,-1 0 15,0 158 1,-22-158 0,-45 0-1,33-34-15,0 0 0,-67-34 16,45 11-1,11 1-15,23-1 0,-12 0 0,12 1 0,0-1 16,11 1-16,0-1 0,22-22 16,1 34-16,-1-1 0,12 12 0,113 0 15,-79 12 1</inkml:trace>
  <inkml:trace contextRef="#ctx0" brushRef="#br0" timeOffset="47724.71">29396 3149 0,'0'11'15,"0"1"-15,12-12 63,-12 22-32,-12 12 0,1 23-15,11-35-16,-11 35 0,11-24 15,-12 35-15,12-23 0,-11 34 16,0-45-16,0 45 16,-1 0-16,12-34 0,-11-11 15,0 34-15,11 22 16,0-67-16,-12 11 16,12-12-16,0-10 0,0-1 15,0 0-15,0-22 31,0 0-15,0-1-16</inkml:trace>
  <inkml:trace contextRef="#ctx0" brushRef="#br0" timeOffset="49420.53">29385 3115 0,'-23'0'0,"12"0"16,-136 0 0,113 0-1,-11-11-15,0 11 0,11 0 0,-11 0 16,-34-11-16,45 11 0,0 0 15,-67-12-15,67 12 16,0 0-16,-34 12 16,12-1-16,22-11 0,0 0 0,-34 0 15,35 0 1,-46 0 15,56 0-31,-11 0 16,12 0-16,10 0 15,-10 11-15,10-11 0,1 0 16,0 0-16,-1 0 16,1 0-1,11-11 1,0 22 109,-11 57-94,11-57-31,-11 46 16,-1-12-16,1 11 15,0 1-15,-12 33 16,23-67-16,-11 44 16,11-44-16,0 11 0,0-12 15,-11 12-15,11-11 0,0-1 0,0 12 16,-12 11-16,12-22 0,0-12 16,-11 12-16,11-1 0,0-10 0,0 33 15,0-34 1,0 0-16,0 1 0,0-1 15,0 0 142,0 1-126,0-1-31,0 0 16,11-11-16,-11 11 15,0 1-15,0-1 0,-11 0 16,11 12-1,0-12-15,0 0 16,0 1 0,11-12-1,12 0 17,-12 0-32,0 0 0,1 0 0,-1 0 0,0 0 15,12 0-15,-1 0 0,1 0 16,34 0-16,44-12 15,-78 12-15,33 0 16,-22 0-16,22-11 0,1 11 16,33 0-1,-56 0-15,-11 0 0,-1 0 0,1 0 16,-1 11-16,-10-11 0,10 0 16,-10 0-16,10 0 0,-22 12 0,11-12 15,1 0-15,10 0 0,23 11 16,-11-11-1,-22 0 1,-1 0-16,0 0 16,0 0-16,1 0 15,-1 0 1,0 0 78,1 0-63,-1 0-15</inkml:trace>
  <inkml:trace contextRef="#ctx0" brushRef="#br0" timeOffset="50377.97">28392 2314 0,'-23'56'47,"0"23"-47,69-214 15,-125 361-15,67-193 16,-10 13-16,-1-13 15,1 1-15,22-22 0,-12 10 16,-10 1 0,22-12-16,0 0 15</inkml:trace>
  <inkml:trace contextRef="#ctx0" brushRef="#br0" timeOffset="50649.04">28166 2302 0,'0'0'16,"-12"68"15,1-56-31,0 44 15,11-33-15,0-1 16,-11 23-16,-1 0 16,12-11-16,0 0 15,-11 11 1,11-33-16,0-1 16</inkml:trace>
  <inkml:trace contextRef="#ctx0" brushRef="#br0" timeOffset="50915.82">28403 2472 0,'-90'-11'16,"67"11"-16,-67 0 16,293 11-16,-452-22 15,238 11-15,-34 11 16,34-11-16,-1 0 0,1 0 16,0 0-16</inkml:trace>
  <inkml:trace contextRef="#ctx0" brushRef="#br0" timeOffset="51245.72">28448 2585 0,'0'0'15,"-56"11"17,33 0-32,-22-11 15,22 0-15,-56 0 16,57 0-16,-1 0 0,0 0 15,-33 0-15,33 0 16,12 0-16,0 0 0,0 0 16,-1 0-16</inkml:trace>
  <inkml:trace contextRef="#ctx0" brushRef="#br0" timeOffset="52736.32">28809 2427 0,'12'-23'0,"-12"12"16,0 0-16,-12 11 15,-22 0 17,-33 79-17,55-57-15,-10 23 16,-1 23-16,12-34 15,33 34 1,-10-68 0,44 0-1,-44-12-15,-1 1 0,23 0 16,0-34 0,-23 33-16,11-22 0,-22 23 15,12-11-15,-1-12 0,-11 11 0,0 1 16,-23-24-1</inkml:trace>
  <inkml:trace contextRef="#ctx0" brushRef="#br0" timeOffset="53315.12">29148 2517 0,'-23'45'78,"-11"12"-63,12-35 1,-12 23 0,23-33-16,-1 10 15,1-11-15,-11 1 16</inkml:trace>
  <inkml:trace contextRef="#ctx0" brushRef="#br0" timeOffset="53514.21">29024 2573 0,'0'-33'16,"0"66"-16,0-78 0,0 57 31,11-1-16,-11 0-15,34 57 16,-23-57-16,12 23 16,-1-11-16,-22-12 15,23 0-15,-12 0 0,0-11 16,1 12-16</inkml:trace>
  <inkml:trace contextRef="#ctx0" brushRef="#br0" timeOffset="54205.18">29385 2483 0,'0'0'32,"-45"23"-17,34-12-15,-12 23 16,12 0-16,11-12 16,-12 1-16,12-1 0,0 24 15,12-13-15,-1-21 0,0-1 16,1 0-16,10 1 0,1-1 15,-12-11-15,12 0 16,-12 0-16,0-11 0,12-12 16,-12 12-16,12-12 15,-1-11 1,-22 12-16,11-46 0,-22 45 16,11 12-16,-11 0 0,11 0 15,-11 11-15,-1-12 0,-10 12 16,10 12-1</inkml:trace>
  <inkml:trace contextRef="#ctx0" brushRef="#br0" timeOffset="54780.35">29667 2528 0,'0'0'16,"0"23"-1,-11-1-15,11-10 16,0-1-16,0 12 0,-11 44 16,-1-55-16,12 33 15,-11-11-15,11-23 0,-11 23 32,11-23-32,0 0 0,0 1 0</inkml:trace>
  <inkml:trace contextRef="#ctx0" brushRef="#br0" timeOffset="59295.27">7530 11502 0,'0'-11'0,"0"22"16,-23-22-1,12 11 1,0 0 15,-23 0-15,-11 0 0,22 11-16,-11-11 15,-68 11-15,-78 1 16,33-12-1,57 11 1,56-11-16,-102 11 16,114 0-16,-1-11 0,-33 12 15,33-12 1,12 11-16,0-11 0,-1 0 0,-10 0 16,11 0-16,-1 0 15,1 0-15,-12 0 16,12 0-16,0 0 15,0 0 95,22 0-63,0-11-16,0 11-31,12-34 31</inkml:trace>
  <inkml:trace contextRef="#ctx0" brushRef="#br0" timeOffset="61725.87">28346 3522 0,'-11'0'31,"22"0"32,-11 11-32,0 0-31,12 23 16,-1 11-1,0-22-15,12 22 16,-23-23-16,11-10 0,0-1 0,-11 12 15,12-12-15,-12 0 0,11 0 0,-11 1 16,0-1-16,0 0 16,0 1-16,-11-12 15,-1 0 1,-10 0-16,11 0 16,-1 0-16,1 0 0,0 0 0,-1-12 15,1 12-15,0-11 16,0 11-16,-1 0 0,12-11 0,-11-1 15,0-10 1,-1 22-16</inkml:trace>
  <inkml:trace contextRef="#ctx0" brushRef="#br0" timeOffset="62040">28550 3555 0,'-79'-11'31,"158"22"-31,-328-22 16,227 11-16,-35 0 15,1-11 1,44 11-16,1 0 0,22 0 16,1 0-16</inkml:trace>
  <inkml:trace contextRef="#ctx0" brushRef="#br0" timeOffset="62518.17">28629 3702 0,'11'0'31,"-22"0"-31,22-11 0,-22 11 16,-1 0 0,-10-11-16,-35 22 31,46-11-31,0 11 0,11 0 0,-12 1 16,1-1-16,11 0 0,11 12 15,12-12 1,-12-11-16,1 0 0,-1 11 0,0-11 15,34 0 1,-33 0-16,-1-11 0,0 11 0,0-11 16,1-12-16,-12 12 15,0 0 1,0-1-16</inkml:trace>
  <inkml:trace contextRef="#ctx0" brushRef="#br0" timeOffset="62977.22">28809 3544 0,'-11'0'16,"11"11"-16,11-22 0,-33 68 15,22-35 1,-12-11-16,12 12 0,-11 45 16,11-34-1,0-23-15,0 11 16,0-10-16,0-1 15,11-22 17,12-12-32,0-11 15,-23 12-15,11 10 16,0 1-16,0 0 0,-11 0 16,12 22-1,-12 11 1,11-10-16,-11-1 0,0 34 15,11-22-15,-11-1 16,0-10-16,0-1 16</inkml:trace>
  <inkml:trace contextRef="#ctx0" brushRef="#br0" timeOffset="63390.12">28956 3680 0,'0'45'16,"0"-90"-16,0 157 31,0-89-16,0 0-15,0-12 16,0-22 0,56-57 15,-44 57-31,22-23 16,-12 22-16,-11 12 15,1-11-15,-1 11 16,0 23-16,-11-1 15,0-10-15,0-1 0,0 34 16,0-34-16,0 34 16,12-33-1,-1-1-15</inkml:trace>
  <inkml:trace contextRef="#ctx0" brushRef="#br0" timeOffset="67368.32">21291 3296 0,'-34'22'32,"68"-44"-32,-68 56 15,79-23 17,-22-11-32,157-45 15,-89 0 1,-46 22-16,-23 1 15,-10 10-15,-12 1 0,0 0 16,0-1-16,-23 1 16,1 11-16,-24 0 15,24 11-15,-35 23 0,1 11 16,33-22-16,-22 33 0,23-33 16,10 0-16,-10-1 15,10 23-15,12-22 0,12 11 16,33-12-1,-23-10-15,24-12 16,10-12-16,-33 1 16,-1 0-16,1-1 0,-1 1 0,46-23 15</inkml:trace>
  <inkml:trace contextRef="#ctx0" brushRef="#br0" timeOffset="68016.97">21821 3318 0,'0'46'47,"12"-1"-31,-24-136-16,24 238 15,-12-136-15,-12 35 16,1-46 0,22 0-1,-11-12-15,12 1 0,-12 0 16,11-1-16,0 1 0,1 0 16,-1 0-16,23-35 15,-23 35-15,-11 0 0,11 0 16,1 11-16,-12 11 15,0 23 1,0-23 0,11 0-16,-11 12 0,0-12 15,11 0-15,-11 1 16,11-1 0,1-11-16,-1-23 31,34-67 0,-22 79-15,-12-12-1,0 23-15,1 23 16,10 22-16,1 0 16,-23-22-16,11-1 15,-11-10-15,0 10 16,0-11-16,11-11 31,-11-11-31,0 0 16,12-12-1,-1 12-15,-11 0 16</inkml:trace>
  <inkml:trace contextRef="#ctx0" brushRef="#br0" timeOffset="68602.06">22318 3397 0,'0'46'15,"0"-92"-15,11 171 16,-11-103-1,0 23-15,12 12 16,-12-35-16,0 12 0,0 11 16,0-22-16,0-1 15,-12-33 1,12 0 0,-11-12-16,11 12 0,0-12 0,0 1 15,0-1-15,0 1 0,11-1 0,1-11 16,-1 12-16,23-46 15,-23 34-15,23 12 0,-11-1 0,67-33 16,-68 44-16,12 1 0,-11 11 16,0 0-16,-12 0 0,11 11 0,-10-11 15,-1 12-15,-11-1 0,11 0 0,-11 12 16,-22 11 0,10-23-16,1 0 0,-11 0 0,10 1 0,-10-1 15,-35 12-15,35-23 0,-1 11 16,-56-11-1,79-11-15,-11 11 16,11-12-16,0 1 0</inkml:trace>
  <inkml:trace contextRef="#ctx0" brushRef="#br0" timeOffset="68910.44">22871 3160 0,'12'0'15,"-12"12"1,-12-24-16,24 69 0,-12-46 15,11 136 1,-11-34 0,0-91-1,0 1-15,0 22 0,11-22 0,-11-12 16,0 11-16,11-10 0,-11-1 16,12 0-16</inkml:trace>
  <inkml:trace contextRef="#ctx0" brushRef="#br0" timeOffset="72274.89">23481 3420 0,'-11'0'0,"22"0"16,-11-1625 93,11 3250-93,0-1636-1,1 11 1,-1-12-16,0 12 0,12 0 15,-1-11 1,-10 11-16,33 0 16,-11 0-16,-12-11 15,-10 11-15,22 0 16,-23 0-16,23 0 16,45-11-16,-34 11 15,-23-12-15,-10 12 0,10 0 16,23 0-16,-22-11 15,0 11-15,67-11 16,-67 11-16,22 0 0,-23-12 16,1 12-16,-1 0 0,1 0 0,0 0 15,-1 0-15,1-11 0,-1 11 16,23 0-16,12-11 16,22 11-16,-57 0 15,12 0-15,0-11 0,-11 11 0,78 0 16,-78 0-16,33 0 15,1 0-15,-1 0 16,-33 0-16,-1 0 16,12 0-16,-11 0 0,-12 0 0,12 0 15,-12 0-15,12 0 0,-1 0 16,-10 0-16,21 0 16,1 11-16,0-11 15,34 11 1,-46-11-16,1 0 0,-12 0 0,12 11 15,-12-11-15,23 0 0,11 12 16,-34-12-16,1 0 16,10 0-16,1 0 15,-1 11-15,-10-11 0,-1 0 0,0 0 16,1 0-16,-1 11 16,57 1-16,-23-1 15,-23-11-15,12 11 0,57 0 16,-69-11-1,23 12-15,23-1 16,-34-11-16,-12 11 0,35-11 16,-23 12-16,22-1 15,1 0-15,-35-11 0,12 11 16,-11-11-16,11 0 0,-12 12 0,35-12 16,-1 11-16,-22-11 15,-12 11-15,12-11 0,34 12 16,22 10-16,-56-22 15,0 11-15,0 1 0,34-1 16,-12 0-16,1 1 16,-35-12-16,1 11 0,-12-11 0,0 0 15,1 11-15,-1-11 16,-22 0 31,-1 0-16,24 0 110,-1 11-126,12-11 17,-12 0-17,0 0 16,79 12 1,-44-1-1,-35-11-31,34 0 16,-34 11-16,12-11 15,-12 0 32,0 0-31,1 0-1,-1 0 1,12 0-16,-23 12 16,11-12-16,0 0 0,0 0 15,1 0 1,-1 11-16,0-11 62,23 0-30,-23 0-17,1 11 1,-24-22 31,12 22 15,0-22 16,0 0-31,-22-12-16,11 12-31,-23-23 32,22 23-32,-33-57 15,34 57-15,-12-12 16,12 12 0,0-1-16,11 1 15,-11 11-15,11-11 16,11 22 62,57 79-31,-57-67-47,0-12 15,12 23 1,-12-23-16,-11 1 0,11-1 16,-11 0 46,-11 12-15,-34 22-31,0-11 15,33-34-31,-44 34 16,45-34-16,-1 11 15,1 0-15,0 1 16,0-12-16,-1 0 15,12 11-15,-11-11 16,0 0-16,11 11 16,-12-11-16,12-11 31,12 11-15</inkml:trace>
  <inkml:trace contextRef="#ctx0" brushRef="#br0" timeOffset="88947.37">20930 5520 0,'0'0'15,"-12"-12"-15</inkml:trace>
  <inkml:trace contextRef="#ctx0" brushRef="#br0" timeOffset="89295.78">20907 5497 0,'-23'11'79,"35"-11"-79,22 0 15,-23 0-15,102-34 31,-260 57-31,181-170 94,-79 192-78,0 12-16,33-12 15,1-22-15,22 22 0,-11-23 16,12-10-16,21 21 16,24-10-16,-35-12 15,1-11-15,90-34 16,-90 34-16,-1-11 0,1 0 16</inkml:trace>
  <inkml:trace contextRef="#ctx0" brushRef="#br0" timeOffset="89797.09">21302 5373 0,'0'22'0,"11"-10"15,-11 10 1,12 1-16,-12-12 0,-23-101 0,147 214 109,-45-181-78,-56 46-31,33 22 0,-33 46 16,-23-23 0,0 0-1,0-23-15,0 23 0,0-23 16,-11-11-16,11 11 16,11-22-1,34-45 1,-22 22-1,11 11-15,-12 12 16,1-12-16,-12 23 0,0 0 0,1 0 16,21 23-1,-10 45 1,-23-1-16,11 1 31</inkml:trace>
  <inkml:trace contextRef="#ctx0" brushRef="#br0" timeOffset="90252.85">21957 5542 0,'0'11'15,"0"23"-15,22 79 31,-10-56-31,-12 33 16,0-56-16,22 79 31,-22-102-31,0 0 16,0-22-16,-56-452 0,440 316 125,-362 170-125,-10 33 16,-24-44-16,-101 89 31,34-78-31,34-23 15,34 0-15,-46-45 16,69 11 15,-12 23-31,11 11 0</inkml:trace>
  <inkml:trace contextRef="#ctx0" brushRef="#br0" timeOffset="90746.97">22634 5215 0,'0'-12'16,"0"24"-1,0 33 17,0 102-17,0-68 1,0-45-16,0-1 0,0 114 15,23-68 1,-23-56-16,22 22 31</inkml:trace>
  <inkml:trace contextRef="#ctx0" brushRef="#br0" timeOffset="94616.02">22566 5192 0,'0'0'15,"-11"0"95,0 0-64,0 0 1,-1 0-31,1 0 15,22 0 16,12 0-16,-34 0 1,-1 0-1,35-22 16,56-12-32,-68 34-15,68 0 32,-34 34-1,-45-23-16,23 45 1,-23-44-16,11 55 16,-11-44-16,0 22 15,0-34-15,0 12 16,0-1-16,0-10 16,0 33-16,-11-11 15,0 11-15,-23 34 31,23-45-31,-12 11 16,23-34-16,-34 34 16,34-33-16,-22 10 15,22-10 1,-12-12 0,57-12 46,34 12-31,0-11-15,-67 11-16,67 11 31,-68 1-31,12 10 16,-12-11-1,0 1 1,0-12 0</inkml:trace>
  <inkml:trace contextRef="#ctx0" brushRef="#br0" timeOffset="128040.61">23345 5520 0,'0'0'32,"12"0"-17,-12-12 1,0 24 0,-12-12-1,12 11-15,12-22 63,10 11-48,-33-1615 63,-12 3241-46,35-1637-17,-1 11 1,0 0 31,1-12 172,-1 12-204,0 0 1,12 12 15,-12-12-31,12 11 16,-12 0-1,0-11-15,23 11 16,11 1 0,-34-1-16,23-11 15,68 23-15,79-1 16,22-11-1,-158 1 1,192-12 0,-169 0-1,-34 0-15,124 0 16,-91 11-16,-21-11 16,-13 11-16,13-11 0,-13 12 0,69 10 15,56 1 1,0 11-1,11 11 1,-123-34-16,112 12 0,-68-12 16,12 11-1,-80-22-15,23 12 16,-11-12-16,-23 0 16,12 0 62,11 0-63,-23 0 1,0 0-16,1 0 16,-1 0-16,0-12 0,12 12 15,-12 0 1,12-11-16,-12 11 15,0 0 1,1 0 31,-1 0-16,102-22 0,-102 22-15,147-12 0,0 12-1,-135-11 1,33 11-16,-33 0 0,45-11 16,-46 11-1,35 0-15,10 0 31,-55 0-31,21 0 0,35 11 16,-45-11-16,44 0 16,-33 0-1,-22 11-15,33-11 16,-34 0-16,12 0 16,-12 0-16,45 12 15,-44-12 1,-1 11-16,12-11 15,-12 0-15,23 0 16,-23 0-16,0 0 203,46-11-172,-35 11-15,1 11 0,22 0-1,-34 0-15,23-11 0,-23 12 16,1-12-16,-12-12 31,11 12 16,0 0-16,1 0 1,-24 0-17,12-11 1,-11-11 15,-45-69-15,10 24-1,35 44-15,11 0 16,-45-33 0,34 45-16,33 33 78,57 57-47,-67-56-31,89 78 16,-89-78-1,44 45 1,-56-57-1,0 0 1,0 1-16,-11-12 16,-12 11-16,23 0 15,-11-11-15,-34 23 16,22-1-16,0-10 16,12-12-1,-57 45-15,46-23 16,-12-10-1,0 10 1,23-11 0,11 1-16,-11-12 0,22 0 47</inkml:trace>
  <inkml:trace contextRef="#ctx0" brushRef="#br0" timeOffset="133115.38">28425 5440 0,'0'23'32,"0"-46"-17,0 35-15,0-24 32,12-55-1,-12 55-16,0 1-15,0-11 16,0 10 0,11 1-16,-11 0 15,-11 11 1,11 34 15,0 101-15,-12-90-1,-10 91-15,11-80 0,-1 1 0,1-12 16,-45 203 0,44-169-1,1-45-15,11 34 0,-11-12 16,11-22-16,11 34 31,0-57-31,-11 12 31,12-35-31,-12 1 32,0-12-32,0 12 0</inkml:trace>
  <inkml:trace contextRef="#ctx0" brushRef="#br0" timeOffset="134387.51">28358 5282 0,'0'0'15,"0"0"-15,22 0 63,46 0-48,-23 0-15,45 12 16,249-1 0,-181 0-16,-79 1 15,0-12-15,-11 0 0,192 22 31,-204-11-31,23-11 0,23 12 16,-68-12 0,-23 0-1,-11 11 17,22-11-32,-10 0 15,-1 0-15,23 11 16,0 1-1,-23-12-15,0 0 16,1 0 0,21 33 77,-21 47-61,-24-1-17,-10 11 1,-1 0 0,-67 170-1,56-181-15,-22 68 16,22-35-1,11-21 1,23-80 0,0 57-16,0-34 15,0-12 1,0-11-16,0 12 16,-11-23 30,-23 0-30,23-11 0,-125-12-1,-44 1 1,-80-24 0,158 35-1,-67-11 1,79 10-16,67 12 0,12-11 15,-12 11-15,-11 0 16,-22-11 0,22 11-1,12 0 1,-1 0 0,0 0 15,12 0 0,22 0 0</inkml:trace>
  <inkml:trace contextRef="#ctx0" brushRef="#br0" timeOffset="135368.66">28742 4662 0,'0'-46'16,"0"92"-16,22-80 47,-33 56-31,11-10-16,-57 168 31,46-146-31,-34 90 15,45-101 1,-34 45-16,23-23 16,-1-23-16,12-10 15</inkml:trace>
  <inkml:trace contextRef="#ctx0" brushRef="#br0" timeOffset="135682.72">28640 4605 0,'-34'124'62,"23"-101"-62,56-170 16,-135 475-1,90-306-15,-23 12 16,12 22 0,11-44-1</inkml:trace>
  <inkml:trace contextRef="#ctx0" brushRef="#br0" timeOffset="135977.94">28911 4831 0,'-57'34'31,"12"-23"-16,-34-11-15,-11-11 16,56 11 0,11 0-16,-10-11 0,-1 11 15,-11 0-15,485-23 0,-892 46 16</inkml:trace>
  <inkml:trace contextRef="#ctx0" brushRef="#br0" timeOffset="136143.97">28787 5000 0,'-407'-45'93</inkml:trace>
  <inkml:trace contextRef="#ctx0" brushRef="#br0" timeOffset="137137.69">29216 4741 0,'0'-12'0,"0"24"0,0-35 16,-23 34-1,12 12 1,-1-12-16,1 1 0,-23 33 15,12 0 1,10 23-16,1-1 16,11-55-16,11-1 15,-11 11-15,12-10 0,-1-12 0,0 11 16,12-11-16,11-11 16,-23-1-16,0 1 0,12 0 15,11-46 1,-23 35-16,-11 11 0,11-12 0,-11 12 15,0-46-15,0 35 16,-22-23 0,11 45-1,11 22 1</inkml:trace>
  <inkml:trace contextRef="#ctx0" brushRef="#br0" timeOffset="137578.1">29656 4842 0,'0'-11'16,"0"22"-1,0-11 1,-23 45 0,12-33-1,-57 89 1,57-78-16,-23 33 16,12-33-16,10-12 15,12 0-15,-11 12 0,11-12 16,0-22-1</inkml:trace>
  <inkml:trace contextRef="#ctx0" brushRef="#br0" timeOffset="137854.2">29520 4797 0,'-11'34'62,"11"-23"-62,34 57 16,-23-45-16,1 10 0,21 13 15,-112-261-15,305 599 47</inkml:trace>
  <inkml:trace contextRef="#ctx0" brushRef="#br0" timeOffset="138587.35">29927 4763 0,'0'12'47,"0"-24"-47,-11 80 15,-1 34 1,1-1 0,11-78-16,0 56 15,-11 0 1,11-57-1,11-10-15,0-12 16</inkml:trace>
  <inkml:trace contextRef="#ctx0" brushRef="#br0" timeOffset="138874.21">30175 4842 0,'-11'-22'31,"11"56"-15,0-1-1,-11-21-15,-1 123 16,1-101-16,11 45 16,0-68-16,-11 12 15,67-362-15,-112 757 16</inkml:trace>
  <inkml:trace contextRef="#ctx0" brushRef="#br1" timeOffset="178966.13">23571 5170 0,'0'11'15,"-11"0"-15,22-33 16,-22 33-1,0-11 1,22 0 31,-11-11-31,11 11-1,0 0 1,1 0-1,22-12-15,-23 12 0,12-11 16,10 0-16,1-12 16,-11 23-1,11-22-15,-12 10 0,23 1 16,-22 0-16,0-1 0,-1 1 16,46-23-16,11 0 15,-34 12 1,23-1-16,22-11 15,-45 23 1,12-11 0,-12-1-16,-11 12 0,-12-1 0,46-21 15,-45 21 1,-12-10-16,79-35 16,-67 46-16,22-12 15,57-22 1,-57 23-16,-34 10 0,12 12 15,-1-11-15,-11 0 0,12 11 16,0-12-16,10 1 0,-10 0 16,11 0-16,11-12 15,12 0 1,-24 12-16,24 0 31,-46 0-31,46-1 0,-24-10 16,-10 22-16,0-12 0,22 1 15,11 0 1,-45 0-16,12 11 0,-12-12 16,12 12-16,22-11 15,23 0-15,-12-12 16,-22 23 0,0-11-16,0 0 15,-12 11-15,-10-12 0,10 12 16,12-11-16,11 0 15,-33 11-15,33-12 0,-23 12 16,80-22 0,-46 11-1,12-12 1,-45 23-16,-12-11 16,91-12-16,-80 23 15,1-11-15,22 0 16,-23 11-16,57-23 15,-22 0-15,78-10 16,-101 33 0,0-12-16,79-10 15,-23-1 1,-56 23-16,57-22 16,-58 22-16,-10-12 0,0 12 0,44-11 15,-33 11 1,0-11-16,-23 11 15,-33 0 220,10 0-204,1 0-15,22 11 46,-56-45 110,-79-34-156,68 46-1,10-1 1,13 12-16,-35 0 16,57 11-1,-23 0 1,45 11 31,23 0-16,11 0-15,-22-11-1,22 23 1,0-12-1,11 12 1,-44-23-16,89 34 16,-89-34-1,21 0-15,1 11 16,-11-11 0,-12 0-16,0 0 15,-44 45 63,-46 57-31,0-12-31,33-56-1,-44 22 17,67-44-17,1 10 1,11-22 109,22-11-94,11-34 0</inkml:trace>
  <inkml:trace contextRef="#ctx0" brushRef="#br1" timeOffset="199585.79">18311 7969 0,'158'23'16,"45"-23"-16,-564-23 0,880 23 16,-474-11-16,-11-1 15,0-10-15,-23-1 16,-11 12-16,0 0 0,0-12 16,-11 12-16,-57-80 15,-56-55 1,67 67-1</inkml:trace>
  <inkml:trace contextRef="#ctx0" brushRef="#br1" timeOffset="202363.02">28369 3296 0,'0'11'0,"-23"0"31,46-33-31,-57 44 16,45-22-1,-22 12 32,22-1-15,23 23-32,-22-12 0,10 1 0,1 0 15,11 10-15,33 46 16,35 46-16,-23-46 15,-45-46 1,90 103 0,-113-113-16,1-12 0,10 0 15,-22 0-15,0 1 16,11-24 62</inkml:trace>
  <inkml:trace contextRef="#ctx0" brushRef="#br1" timeOffset="203467.44">30130 3499 0,'-45'11'31,"-91"12"-15,317-57-16,-429 79 15,236-45-15,-21 0 16,21 0-16,-10-11 15,10 11 1,24 0 0,-12 22 31,11 91-16,-22-79-31,-23 79 15,23-68 1,11-22 0,11-12-1,0 0-15,12 1 0,11 10 16,67 12 15,-78-23-31,11-11 16,-23 0-1,0-11-15,0 0 16</inkml:trace>
  <inkml:trace contextRef="#ctx0" brushRef="#br1" timeOffset="203738.28">29859 3759 0,'181'-12'47,"-159"12"-47,35 0 31,-317 12-31,531-24 16</inkml:trace>
  <inkml:trace contextRef="#ctx0" brushRef="#br1" timeOffset="204519.24">30367 3871 0,'-22'-79'47,"-12"68"-31,-11 56 15,33-33-31,12-1 0,-11 0 0,11 23 16,0-23-16,11 1 0,-11-1 15,0 0-15,34 12 16,-34-12-16,23-11 0,-12 0 16,0 0-16,1-11 0,10 0 0,-11-1 15,12-10-15,-12-1 0,1 0 16,10-22-16,-22 23 0,11-12 16,1 0-16,10-34 0,-10 34 15,-1-33-15,-11 44 16,0 1-16,0-12 0,0 11 15,0 34 1,-11-11 0,11 23-16,-12 0 15,1-12-15,11 0 16,-11 0-16,-1 35 16,12-35-16,0 11 0,0-10 0,0 10 0,0 12 15,0-23-15,0 12 16,0 0-16,12 10 0,-1 13 15,-11-35 1,0 0-16,11 0 0,-11 1 16,12-1-16,-1 0 15,0-11-15,0 0 0,1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2000" units="cm"/>
          <inkml:channel name="T" type="integer" max="2.14748E9" units="dev"/>
        </inkml:traceFormat>
        <inkml:channelProperties>
          <inkml:channelProperty channel="X" name="resolution" value="105.26316" units="1/cm"/>
          <inkml:channelProperty channel="Y" name="resolution" value="105.26316" units="1/cm"/>
          <inkml:channelProperty channel="T" name="resolution" value="1" units="1/dev"/>
        </inkml:channelProperties>
      </inkml:inkSource>
      <inkml:timestamp xml:id="ts0" timeString="2025-02-28T17:16:52.10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29295 2923 0,'-113'-22'0,"226"44"0,-565-56 31,181 34-31,68 0 16,90 0 0,-553-11-1,56-11 1,35-12-1,451 34-15,-226-12 16,248 1-16,-180 22 16,225-11-16,23 12 15,-11-12-15,11 11 16,23-11-16,22-11 31,12 11-15</inkml:trace>
  <inkml:trace contextRef="#ctx0" brushRef="#br0" timeOffset="2042.17">29058 3081 0,'22'102'15,"1"-12"1,-68-282-16,135 745 31,-68-406-31,12 113 16,-22-159-16,22 204 16,-23-192-1,23 361 1,-34-350-16,11 373 15,-11-362-15,-11 125 16,-1-136-16,-44 553 16,45-541-16,-12 11 0,12-12 15,-1 1-15,-21 146 16,21-147-16,1 147 16,0-146-16,-1-1 0,12-11 0,-22 147 15,22-146-15,0-1 0,-11 0 16,-12 226-16,12 90 15,-1-327-15,12-12 16,0 1-16,-11 90 0,0-23 16,11-78-16,-11 55 15,-1-78-15,1 101 16,0-112-16,11-12 0,-12 23 16,1-34-16,11-12 0,0 12 15,-11 0 1,0-34-1,11-11 17,-12-1-17,1-10-15,0 10 16,-23-21-16,-23-13 16,-22-21-16,34 33 15,-68-34-15,-169-67 16,203 101-16,-11 0 15,11 0-15,-203-56 16,191 67-16,-10 1 0,-1-12 16,0 11-16,-214-45 0,203 46 15,12-1-15,-114-11 0,102 12 16,12-1-16,-215-33 16,203 45-16,11-12 0,12 12 0,-362-68 31,385 56-31,-1 12 0,-101-23 15,123 23-15,-10-1 16,33 1-16,1 11 0,11 0 16,-12-11-1,23-1 1,-11 1-16,11 0 16,0 0-16,0-12 15,0 12-15,-12 11 0,12-12 0,0 1 16,0-11-1,0-1 1,0 12-16,-11-1 0,11-55 16,11-12-1,1 45-15,-12 0 16,11-56-16,0 33 0,1-56 16,-1 46-16,0-1 0,0-68 15,1 57-15,22-146 16,-12 67-16,-11 67 15,1-89-15,-1-12 16,-11 90-16,11-101 0,-11-113 16,0 113-1,0 101-15,12 1 0,-12-80 16,11 23-16,11 11 16,-10 80-16,-1-1 0,34-101 15,-34 112-15,12 1 16,-12-1-16,12 1 0,11-57 15,0-11-15,0-12 16,-1-78-16,-21 78 16,10 12-16,-10-23 15,-1 102-15,-11 0 16,11 0-16,-11 11 0,11 0 0,1-33 16,-1 33-16,12-45 15,-1 22 1,12-44-1,-11 56-15,-1-12 0,-11 34 16,23-44 0,-22 44-16,-1 1 15,-11 10-15,11 1 0,0-34 16,-11 34 0,12-1-16,-12-10 15,0 10-15,0-10 0,0-12 16,0 0-16,0-34 15,0 35 1,0 10-16,0-33 16,0 22-16,0 11 15,0 1-15,0 10 16,0-10-16,0-1 0,0 12 16,0-34-1,0 22-15,0 0 16,0 12-16,0-11 0,0 10 15,0-22-15,0 12 0,0-1 16,0-22 0,0 11-16,0 23 15,11 11 17,-11-11 14,-11-1-30,11-10-16,-12 11 0</inkml:trace>
  <inkml:trace contextRef="#ctx0" brushRef="#br0" timeOffset="6435.71">20162 4436 0,'23'22'16,"-12"-22"-1,34 12-15,-124-46 16,384 23 0,-271-1-1,33-33-15,-33-56 31,-90 55-15,33 46-16,-90 34 16,91-11-1,-12-12-15,11 23 0,1-11 0,-1-1 0,1 12 16,-12 56 0,34-22-16,0-23 15,22 0-15,35 12 16,-35-46-16,1 0 0,-1 1 15,1-12-15,22 0 0,-22 0 16,-1 0-16,23-12 0,-22 1 16,34-23-1</inkml:trace>
  <inkml:trace contextRef="#ctx0" brushRef="#br0" timeOffset="6972.5">20884 4413 0,'-22'45'31,"22"34"-15,22-203-16,-44 339 15,22-193-15,0 1 16,0 0-16,-11 10 16,11-21-16,11-24 31,0-10-31,0-1 16,12-11-16,33-45 15,-10 23 1,-24 45-1,-11 22 1,-11 0-16,12 23 0,-1-23 16,0 34-16,-11-33 0,12-1 0,-12 12 15,0-12-15,0 12 16,11-23 0,0-23 15,1 12-31,33-68 15,-23 45 1,12 11 0,-11 57-1,-12-23-15,0 12 16,-11-1-16,12 35 16,-1-34-16</inkml:trace>
  <inkml:trace contextRef="#ctx0" brushRef="#br0" timeOffset="7412.15">21392 4594 0,'12'-23'0,"-1"12"0,12 11 32,-69 34-32,137-12 15,-91-10-15,11 10 0,-11 1 16,0 33-16,0-22 15,0 68-15,-11-80 16,-1 69-16,1-35 16,0-33-1,0-35 1,11-33 0,-12 34-16,12-68 15,0 56-15,12-10 0,-12-13 0,11 13 16,45-92-1,-44 91-15,10 1 0,12 10 0,-11 0 0,-1 12 16,35-11-16,-35 10 0,-10 12 16,10 0-16,1 12 0,-12-12 15,0 11-15,1 11 0,-1-10 0,-11 10 16,-11 12-16,-12 0 16,12-34-16,-12 11 0,12-11 15,-34 12-15,33-12 0,-10 0 16,-1-12-16,12 12 15,-12-11-15,23 0 0,0-1 16</inkml:trace>
  <inkml:trace contextRef="#ctx0" brushRef="#br0" timeOffset="7889.75">22183 4278 0,'0'11'16,"0"0"0,0 1-16,0 10 15,-12 80 1,12-80-16,0 35 15,0-1-15,0 69 16,0-69 0,-11 34-1,11-78-15,0 10 16,0-11-16,0 12 16,11-23-16,1 0 0,10-11 31</inkml:trace>
  <inkml:trace contextRef="#ctx0" brushRef="#br0" timeOffset="9127.45">26834 4447 0,'-12'11'32,"24"-22"-32,-57 260 31,22-103-31,12-101 15,-1 12-15,12-12 0,-11 45 16,-23 91 0,23-102-16,11-45 0,-11 0 15,11-12-15,-12 23 0,12-22 16,0-12-16,12-11 16,-12-11-16,11 11 15,-11-11-15</inkml:trace>
  <inkml:trace contextRef="#ctx0" brushRef="#br0" timeOffset="9912.23">26845 4458 0,'0'-11'15,"23"11"-15,-46 11 0,260 1 47,-34-12-31,-146 11-16,191 12 15,-112-12-15,-80-11 16,91 22-16,-80-10 16,-21-1-16,-24-11 15,-11 11-15,1 46 78,10 56-46,-22-79-32,-11 146 15,0-67 1,-1-23-16,12 1 16,0-46-1,12 124-15,-12-124 16,11 34-16,0 0 15,1-34-15,-1 12 0,0-35 16,-11 12-16,0-22 16,0-1-16,-11-11 15,-34-23 1,22 23-16,-11-11 16,-79-23-1,-124-22-15,113 44 16,56 1-16,-101 0 15,113 0-15,11 11 16,11 0-16,-102-12 16,46-10-1,56 22-15,23 0 16,-12-12-16,34 12 47,1-33-32,-12 21-15</inkml:trace>
  <inkml:trace contextRef="#ctx0" brushRef="#br0" timeOffset="10789.37">26789 3781 0,'11'-34'62,"-22"12"-31,-12 33-15,0 12 0,1-1-1,-23 68-15,33-33 16,12-34-16,0 22 15,0-34-15,34 34 0,-11-22 16,11-12 0,0-11-16,-12 0 0,-11-11 15,1 11-15,33-45 16,-34 33-16,0-10 0,1 10 16,10-55-16,-10 55 0,-12-10 15,0 10-15,0-21 0,-12 21 16,-22 1-1,12 22 1</inkml:trace>
  <inkml:trace contextRef="#ctx0" brushRef="#br0" timeOffset="11272.82">27342 3849 0,'-12'0'16,"-10"56"31,-68 69-16,22-35-15,45-56-16,-11 0 15,23-23 1,22-22-1</inkml:trace>
  <inkml:trace contextRef="#ctx0" brushRef="#br0" timeOffset="11510.49">27195 3871 0,'-11'-22'31,"11"44"-31,11-22 0,12 68 31,-12-45-31,34 56 16,-22-57-16,22 46 16,-11-11-1,-23-46-15,11 11 0,-10-22 0,-12 12 16</inkml:trace>
  <inkml:trace contextRef="#ctx0" brushRef="#br0" timeOffset="12019.82">27669 3883 0,'11'-57'16,"-22"35"15,11 33-31,-23 0 16,12 1-16,-11 21 0,-1 13 15,23-24-15,-11 12 0,-1-11 16,1 33-16,0 12 16,22-34-1,0 0-15,-11-23 0,23-11 0,0 11 16,-12 0-16,0-11 0,0 0 15,35-11-15,-35 0 16,0-12-16,-11 1 16,12-46-1,-24 23-15,1 0 16,0 22-16,-12 1 0,0-1 16,12 23-16,22 11 31</inkml:trace>
  <inkml:trace contextRef="#ctx0" brushRef="#br0" timeOffset="12273.78">28008 3849 0,'0'0'31,"-12"0"-31,1 34 16,34-68-16,-68 192 15,33-79 17,1-56-32,0 123 15,11-123-15,0 22 16,11-22-1</inkml:trace>
  <inkml:trace contextRef="#ctx0" brushRef="#br0" timeOffset="15292.12">22634 4628 0,'34'0'110,"34"22"-79,-57-22-15,23 12-16,-11-12 0,10 0 15,13 11 1,-1 0-16,0 1 16,11-1-16,-22-11 0,-11 11 15,67 12-15,-33-12 16,-35 0-16,35 1 0,-1-12 15,0 11 1,1-11-16,56 0 16,124 0 15,-203 0-31,-12 0 0,57 11 16,-56 0-16,101 12 15,-101-23 1,-12 11-16,0-11 0,1 0 15,21 12-15,13-1 16,21 11 0,-44-22-16,11 12 0,-12-12 0,12 11 0,-11-11 15,-1 0-15,46 11 16,-45 1-16,22-12 16,11 22-16,-22-22 15,0 11-15,45 12 0,-34-23 0,0 11 16,0 1-16,12-1 0,44 11 15,-55-10-15,-1-12 0,0 11 0,34 0 16,-45-11-16,0 12 0,22-12 16,1 11-1,22 11-15,-12-10 16,-10-1-16,11 0 16,-35 1-16,1-12 0,0 11 15,0-11-15,0 11 0,56 0 16,-67-11-16,-1 0 0,1 0 15,-12 0-15,12 0 0,-1 0 16,-10 0 0,-1 0-16,0 0 0,12 0 15,-12 0-15,0 0 16,1 0 15,-12-11 47,-12 0-31,12 0-16,0-35-15,-11 46-16,11-11 16,0 0-16,-11 0 15,11-1-15,-34-22 16,34 12 0,-11 22-16,11-11 31,-23-1-16,12 1 1,-12-12 0,-11-10-1,12 21 17,33 12-1,0 23-16,1-1 1,-1-22-16,0 23 0,0-12 0,23 12 16,0-1-16,0 12 15,-23-22-15,1-12 0,-12 11 16,11 0-16,0 0 0,1 1 16,-12-1-1,-34 45 48,11-22-32,12-22-31,-23 21 16,23-21-16,-23 10 0,11-10 15,1-1-15,-46 23 16,57-23-16,-57 23 31,68-23-31,-11-11 0,33-22 109,-11 10-93</inkml:trace>
  <inkml:trace contextRef="#ctx0" brushRef="#br0" timeOffset="16759">20252 7292 0,'-45'11'16,"34"-11"-16,67-11 0,-135 22 15,68-11 1,11 11-16,0 1 16,23-1-1,22 0-15,68 0 16,-68-22-1,45 0-15,-45 0 0,34-12 16,0-11-16,-56 23 16,33-34-16,-44 33 15,-12-21-15,0 21 0,-23-10 16,0 10-16,1 1 0,-1 11 16,-11-11-16,-22 11 15,22 11-15,-45 23 16,45-11-16,0 22 0,12 11 15,10-22-15,1 22 0,11-22 16,11-11-16,-11-1 0,12 1 16,-1 0-16,0-1 0,1-11 0,33 23 15,0-22 1,0-24 0,-34 1-16,35-12 0,-24 12 0,23-11 15,-22 22-15,-1-23 0,1 12 16,-12-1-16</inkml:trace>
  <inkml:trace contextRef="#ctx0" brushRef="#br0" timeOffset="17285.91">20986 7213 0,'11'22'16,"-11"1"-1,-11-68-15,22 158 16,-11-80 0,0 1-16,0-22 15,0-1-15,-11 11 16,11-10-16,-11-12 16,11-23-1,11 1 1,23-35-1,-12 46-15,12-23 0,-22 23 16,10-1-16,12 12 0,-23 0 0,1 0 16,-1 12-16,0-12 0,1 11 15,21 57 1,-33-46-16,12-22 0,-12 12 16,-12-1-16,12-22 46,113-102-14,-90 101-32,-12 12 15,0-11-15,1 11 0,10 34 16,-10 0 0,10 11-1,-22-11-15,11-12 16,-11-10-16,12 10 15</inkml:trace>
  <inkml:trace contextRef="#ctx0" brushRef="#br0" timeOffset="17718.83">21573 7314 0,'11'-45'16,"1"34"-16,-35 67 0,102 1 46,-79-35-46,0 12 16,0 0-16,0-11 0,0 78 16,0-78-16,-11 22 15,11 0-15,0-34 16,-11 12-16,11-34 16,0-1-1,0 1-15,0-12 0,-12 12 16,12-11-16,0-12 0,0-23 0,12 23 15,-12 1-15,11-46 16,0 33-16,23-21 0,-11 33 16,44-45-16,-33 68 15,45-12-15,-11 46 16,-46-12 0,1 11-16,-12 1 0,-11 11 15,0 11-15,0-34 16,-11 1-16,-57 33 15,12-23 1,33-10-16,-33-1 0,22-11 0,-11 0 16,11-23-1,23 1-15,11 10 0,0 1 16,22-11-16</inkml:trace>
  <inkml:trace contextRef="#ctx0" brushRef="#br0" timeOffset="18724.07">22408 7100 0,'-11'11'16,"0"-11"0,33-11-16,-44 11 171,44-11-155,-10-1-16,-1 1 16,23 0-16,0 11 15,33 22 1,-55-10-16,-1-1 0,0 0 16,1 23-16,-1 0 15,-22 11-15,-1-34 16,1 12-16,0-1 0,-68 46 15,34-34 1,22-11-16,-67 33 16,78-56-16,1 11 15,22 1 1,12-12-16,-12 0 16,1 0-16,10 0 0,1 0 0,44 0 15,-10 0 1,22 11-1,-56-11-15,-12 0 0,0 0 0,0 0 16,1 0-16,-1 0 16,0 0-1,1 0 1,10-11 0</inkml:trace>
  <inkml:trace contextRef="#ctx0" brushRef="#br0" timeOffset="20453.29">23481 7405 0,'-34'-12'16,"68"24"-16,-102-35 31,57 23-15,0 11-16,-12-33 62,-11 10-46,12 1-1,10 11 1,1 0 0,0 0-1,-12 11 1,12-11 0,22 0-1,0 0-15,1 12 16,202 44-1,-101-33-15,-45-1 16,11-10-16,79 10 16,34 12-16,0-23 15,-12 12-15,-89-23 0,-12 11 16,0-11-16,124 11 16,113 23-1,-271-34-15,23 12 16,-34-12-16,-12 11 15,69 11 1,-80-22-16,0 0 16,-22 0 15,11-11 0,34-11 0,-23 10-31,-11-10 16,0 10-16,-23-21 16,23 21-16,-56-55 15,22 33 1,23 22-16,0-10 0,-12-1 16,12 12-1,22 22 16,113 102 1,-90-90-32,34 33 15,-12 1 1,-11-1 0,-45-22-1,0-23-15,-22 34 16,-35 1-16,-10-13 15,21-10 1,13-12-16,10-11 0,0 12 0,-10-12 16,21 0-16,-10 0 15,22-12-15,0 1 16</inkml:trace>
  <inkml:trace contextRef="#ctx0" brushRef="#br0" timeOffset="20980.36">26461 7258 0,'11'68'31,"1"22"-15,-35-248-16,34 654 31,-22-450-31,-23 191 31,23-192-31,-23 102 16,23-114-16,11-21 15,-11-1-15,22-11 16,0-23 0,12 1-16</inkml:trace>
  <inkml:trace contextRef="#ctx0" brushRef="#br0" timeOffset="21958.78">26472 7213 0,'-11'-12'16,"11"1"0,11 34-16,-11-68 15,12 33 1,-1 12-16,12 0 15,67 12 1,102 33 0,56 11-1,12-22 1,-136-34-16,0 11 16,-67 1-16,56-1 15,-57-11-15,0 0 0,-10 11 0,-1-11 16,68 23-16,-34-12 15,-46 0-15,-21-11 16,33 12-16,-22-1 16,-12-11-16,0 0 0,0 0 15,1 11-15,-46 113 78,-57 215-31,46-204-47,34-89 16,-45 100-16,-12 46 16,34-113-1,11-11-15,12-12 16,-11 1-1,22-46 1,0 0-16,0-22 31,0 0-15,-23 0-16,-56-23 16,11 11-1,23 0-15,0 12 16,-158-57-1,146 57-15,1-11 0,-1 10 0,1-10 16,-91-23-16,102 33 0,-45-10 16,-1-1-1,-67-11 1,79 23-16,34 11 16,23 0-16,10 0 15,1 0-15,22-11 78,12-12-62</inkml:trace>
  <inkml:trace contextRef="#ctx0" brushRef="#br0" timeOffset="22720.6">26924 6614 0,'-45'-56'31,"22"45"-31,91 78 0,-170-157 16,80 90-1,11 0-15,-1 0 0,-10 0 0,-12 23 16,0 22 0,11-23-16,1 35 0,10-35 0,12 12 15,-11 11-15,22 12 16,1-35-16,-1 1 0,12 0 16,-1-12-16,1 0 0,-1-11 0,1 0 15,0 0-15,-12 0 0,57-22 16,-57 10-16,0 1 0,0-12 15,12-10-15,-12 10 16,1-22-16,-1 22 0,0 1 0,-11-12 16,0 11-16,0 1 0,0 10 15,0-10-15,0 11 0,0-1 0,11 24 32,-11-1-32</inkml:trace>
  <inkml:trace contextRef="#ctx0" brushRef="#br0" timeOffset="22980.29">27342 6727 0,'11'0'16,"-22"0"-16,11 0 15,-12 12-15,-10 10 16,-1 12 0,-22 22-16,0-10 15,22-35 1,12 11-16,-57 12 16,57-22-16</inkml:trace>
  <inkml:trace contextRef="#ctx0" brushRef="#br0" timeOffset="23191.75">27229 6716 0,'11'-34'15,"-22"68"1,22 0 15,-11-23-31,0 34 16,23 0-16,-23-22 0,11 0 0,12 22 15,-23-23-15,11-10 0,0-1 16,0 0-16,-11 0 0,12 1 0,-1-12 16,12 11-16,-1 0 15</inkml:trace>
  <inkml:trace contextRef="#ctx0" brushRef="#br0" timeOffset="23601.4">27771 6840 0,'-12'-11'15,"24"22"-15,-46-45 16,11 23-16,12 11 15,0 0-15,-12 0 16,0 0-16,1 0 0,-12 11 16,0 12-16,12-12 0,10 0 15,12 1-15,-11 10 0,0 12 16,11-11-16,11-12 0,0 34 16,1-34-16,-1 1 0,0-1 15,0 0-15,12 1 0,-12-12 16,12-12-16,-1 1 15,1 0-15,-12-1 0,57-89 32,-57 78-32,-11 12 0,0-12 15,0-22-15,0 34 0,-22-12 16,-1 23 0,12 12-16</inkml:trace>
  <inkml:trace contextRef="#ctx0" brushRef="#br0" timeOffset="24656.2">27816 6671 0,'-68'0'16,"34"34"0,136-68-16,-249 147 31,136-91-31,-1 35 0,1-35 0,11 1 15,-22 11-15,10 0 16,12-12 0,-11-11-16,22-11 15,23-33 17,23-69-17,-46 79 1,45-101-16,-33 79 31,-12 45-31,-11 11 16,-11 12-16,0 11 0,11 0 15,-23 22-15,1 12 16,10-46-16,1 12 0,-34 34 16,33-45-16,1-12 15,0 0-15,0 12 0,-1-23 16,12 11-16,0-22 15,12 11-15,21-57 16,-21 12 0,-1 11-16,34-56 15,-33 56-15,21-34 0,-21 35 16,10-24-16,-10 23 16,-12 12-16,11 10 15,-11 46 1,-11 23-1,11-46 1,0 34-16,-12 0 16,12-22-16,-11 22 15,-34 68 1,45-91-16,-23 1 0,1 11 16,10-23-1,-10 1-15,10-12 0,35-34 31,0 22-31</inkml:trace>
  <inkml:trace contextRef="#ctx0" brushRef="#br0" timeOffset="25478.68">27985 6739 0,'-11'-12'0,"22"24"16,-33-35-16,22 34 78,-12 57-62,1 0-1,-12-1 1,12-44-16,-23 45 15,34-57-15,-11 23 16,34-45 15,44-57 1,-33 11-32,-11 1 15,-12 22-15,23-45 16,-12 57-1,-22 10-15,0 24 16,-11 10 0,11 12-16,-11 0 15,-12 22-15,23-33 16,-11-1-16,11 1 0,-11 22 16,-1-22-16,-10 33 15,22-44-15,-11 10 0,11-11 16,-12 23-16,12-22 0,-11 10 15,22-33 32,12-23-15</inkml:trace>
  <inkml:trace contextRef="#ctx0" brushRef="#br0" timeOffset="30219.4">27026 4899 0,'-12'-23'31,"1"12"-31,34 45 0,-35-23 78,35 170-47,11-80-15,-12-33 0,-22-46-16,0-10 0,12-12 15,-58-12 17,-33-10-17,68 22-15,-68-23 31,57 12-31,10 0 16,12-12 0,12-22-1,-1 34-15,11-23 16,-22 23 0</inkml:trace>
  <inkml:trace contextRef="#ctx0" brushRef="#br0" timeOffset="30471.57">27195 4899 0,'11'-45'16,"-22"90"0,34-90-1,-35 45 1,1 0-1,-12 0-15,-22 0 16,11 0-16,23 0 16,0 0-16,-12 0 0,12 0 15,0 0-15,-1 0 0,1 0 16,22 0 0</inkml:trace>
  <inkml:trace contextRef="#ctx0" brushRef="#br0" timeOffset="30823.19">27353 5124 0,'0'-11'15,"0"0"1,0 0-16,-23-12 15,12 23-15,-23-11 16,-11 22 0,11 12-16,23-1 15,45 23 17,-23-45-17,0 0-15,23 0 16,-11 0-16,-1-11 15,-22 0-15,12-1 16,-1 1-16,-11 0 0,0-12 31</inkml:trace>
  <inkml:trace contextRef="#ctx0" brushRef="#br0" timeOffset="31197.93">27579 4921 0,'-23'-11'15,"46"22"1,-91 102 0,57 11 15,11-101-31,0 11 15,-12-12-15,12-10 16,34-46 15,0-23-15,-11 46-16,-1-23 16,23 0-16,-22 12 15,-12 22-15,1 11 16,-1 0-16,-11 23 15,0 34 1,0-34 0,0 11-16,11-34 15,-11 0-15</inkml:trace>
  <inkml:trace contextRef="#ctx0" brushRef="#br0" timeOffset="31576.96">27827 5158 0,'0'12'16,"0"-24"-16,11 148 31,-11-125-15,0 23-16,0-23 15,0 23 1,0-45-1,0-1 1,0 1-16,12 0 0,-12 0 16,11-12-16,0 23 0,1-11 15,-1-1-15,11 12 16,-10 0-16,-1 0 0,0 12 16,-11-1-16,0 0 15,12 1-15,-12 10 0,0-11 16,0 23-16,-12-22 15,12-1-15,0 0 0,0 0 0,-11 1 16,11-1 0,23-11-16,-12 0 15,-11 11-15</inkml:trace>
  <inkml:trace contextRef="#ctx0" brushRef="#br0" timeOffset="45765.58">28425 5147 0,'12'34'16,"-24"-68"-16,24 90 31,-12-44-31,0-1 16,0 0 124,11-11-124,23 0 78,45 23-79,-45-12-15,-23 0 16,0-11-16,34 34 31,-33-34-31,44 23 0,-33-12 16,-12 0-16,0-11 0,-11 12 16,12-1-1,-1 0-15,12 34 16,-1-33-1,-22-1-15,34 34 0,-11-22 16,-12-12-16,0 0 16,-11 1-16,23-1 0,-12 0 15,0 12-15,1-12 16,-1 0-16,0 1 0,0-1 0,-11 0 16,23 12-16,-23-12 0,11 0 15,1 1-15,-1-1 0,-11 0 16,22 23-16,1 0 15,-12-23 1,-11 1-16,12-1 16,-1 23-16,-11-23 0,0 0 15,11-11-15,-11 12 0,0-1 16,0 0-16,11 0 0,-11 1 0,12-1 16,-12 0-16,0 1 0,11 10 15,-11-11-15,0 12 16,11 0-16,-11-1 15,0-11-15,12 23 0,-12-22 0,11 10 16,-11-11-16,0 12 0,11-12 16,1 35-16,-12-24 15,0-11-15,11 1 0,-11-1 16,11 147 0,-11-135-1,0-12-15,0 23 0,0-12 16,0 12-16,-11 34 15,0-34 1,11-12-16,-12 23 0,1-11 16,11-11-16,-23 33 15,1 12 1,10-57-16,12 12 0,-11-1 0,0-10 0,11 10 16,-23 12-1,-33 45 1,45-67-1,-12 10-15,0 1 16,12-12-16,-23 23 16,23-12-1,0-10-15,-1-12 16,-10 22-16,11-10 16,-12 10-16,0-11 15,12-11-15,0 12 16,0-1-16,-1-11 0,1 11 15,-12 1 1,23-1-16,-11-11 0,0 11 16,-12 0-16,12-11 0,0 12 15,-35-1 1,35-11-16,-11 11 0,10-11 0,-10 0 16,10 12-16,-33-12 15,23 11-15,10-11 16,-33 22 31,45-10-47,-34-1 0,23-11 15,11 11-15,-11-11 0,0 0 0,-1 12 16,1-12-16,-12 11 16,1-11-16,11 0 15,-1 0-15,1 11 0,-12-11 16,1 0-16,-1 11 15,12-11 1,0 0-16,-1 0 0,-10 0 16,10 12-1,1-12-15,-11 0 16,10 0-16,1 0 0,0 0 16,-12 0-1,12 0 1,0 0 15,-1 0 0,1 0-31,-12 0 32,12 0-32,0 0 15,0-12 1,-12 12-1,12 0 17,11-1636-1,0 3239-15,0-1615-16,11 1 15,0-23 16,1 23-15,-12 0-16,11 11 16,-11-12-16,11 12 15,23-34 1,-23 34 0,1-11-16,-1 0 15,0 0-15,0 11 16,1-12-1,-35 46 64,1-11-64,10-12 1,1 0-16,-12 12 0,12-12 15,0 0-15,0 1 16,-1 10 0,12-10-16,0-1 15,0 0 1,12 12-16,-12-12 16,11 0-1,-11 1-15,11-12 16,0 11-1,-11 0-15,12-11 16,-1 23 0,0-12-16,1 0 15,10 23 1,-11-34 0,-11 11-16,12-11 0,-1 12 15</inkml:trace>
  <inkml:trace contextRef="#ctx0" brushRef="#br0" timeOffset="47853.42">26980 7619 0,'-11'0'31,"22"0"-31,-11 11 16,12-11-16,-12 12 31,22 44-16,1 0 1,-12-10 0,0-24-16,-11-10 0,23 44 15,-12-11 1,1-11-16,-12-11 16,0-12-16,0 0 0,-23 23 15,0-23 1,-22-22-1,34 11-15,-12-11 0,1-1 16,-1 1 0,1 0-16,22 0 0,-23-12 15,23 12-15,-11-1 16,11 1-16,0 0 0,0-12 16</inkml:trace>
  <inkml:trace contextRef="#ctx0" brushRef="#br0" timeOffset="48173.36">27251 7698 0,'0'-11'16,"0"22"0,-45-34-1,-23 1 1,46 11-16,-46-1 16,-56-10-1,113 22-15,-12-12 16,12 12-16,11 12 15,11-12-15,0 0 0,1 11 0,-1-11 16,12 0 0</inkml:trace>
  <inkml:trace contextRef="#ctx0" brushRef="#br0" timeOffset="48566.34">27398 7946 0,'11'-45'31,"-33"34"-15,33 67-16,-67-123 16,44 67-16,-10 0 15,11 11-15,-1-11 0,1 11 0,0 1 16,11-1-16,-12 0 0,24 23 16,-12-23-16,11-11 15,0 12-15,-11-1 0,12-11 0,10 0 16,-11 0-16,1 0 15,10-11-15,-10-1 0,-1 1 16,0 11-16,-11-11 0,11-1 16,-11 1-16</inkml:trace>
  <inkml:trace contextRef="#ctx0" brushRef="#br0" timeOffset="48999.42">27590 7766 0,'0'-57'31,"-11"69"-31,11-1 16,0 11-16,-12 46 15,12-23 1,-11-33-16,11 10 0,0 1 16,0-1-16,0-10 0,-11-1 0,11 12 15,0-12-15,0 0 0,0 0 16,56-44 31,12-46-16,-57 101-15,-11 80 15,0-91-31,0 12 16,12-12-16</inkml:trace>
  <inkml:trace contextRef="#ctx0" brushRef="#br0" timeOffset="49397.1">27850 7958 0,'0'34'47,"0"-1"-47,0-100 0,11 191 15,-11-90 1,-11-12 0,11-10-16,0-24 31,0 1-31,0 0 16,22-23-16,-10 23 0,-1-1 15,-11 1-15,11 0 0,0 11 0,1-12 16,-1 12-16,0 0 15,-11 12 1,-11 168 31,22-168-31,1-1 15</inkml:trace>
  <inkml:trace contextRef="#ctx0" brushRef="#br0" timeOffset="65133.21">26947 7461 0,'0'0'0,"0"-68"32,0 57-32,-12 11 15,1-23 1,11 12 15,0 0-15,-11 0-1,11-1-15,-12 1 32,24 56-17,-1-22-15,57 78 16,45 80 0,0-46-16,90 80 15,90 44 1,-123-101-1,-69-45 1,-67-68-16,-23-22 16,-11-12-16,0 1 0,-11-1 15,0-11 1,-1 0-16,-33-45 31,34 22-31,0 23 16,11-11-16</inkml:trace>
  <inkml:trace contextRef="#ctx0" brushRef="#br0" timeOffset="65954.03">27297 8928 0,'0'12'31,"-12"-12"-31,-10 0 16,-12 0-16,23 0 15,-12 0-15,-56-12 16,56 12-16,-33 0 16,45 0-16,33 113 78,-78-34-63,33-67-15,-33 44 16,11-11 0,45-34-16,-12 46 15,12-46-15,12 0 0,-12 1 16,33 22 0,-21-23-16,112 45 15,-34-44-15,-22-1 16,-45-11-16,10 11 0,-10-11 15,22 0-15,-34 0 16,1 0-16,-1 0 0,0-11 16,1 0-1,-12-1-15</inkml:trace>
  <inkml:trace contextRef="#ctx0" brushRef="#br0" timeOffset="66186.13">27037 9143 0,'-11'-11'16,"-1"-1"-16,1 12 0,22 0 31,1 0-31,44 23 16,-90-12-16,283 34 46,-509-101-46,542 112 16,-271-56 0</inkml:trace>
  <inkml:trace contextRef="#ctx0" brushRef="#br0" timeOffset="66711">27635 9357 0,'45'-11'15,"-33"0"-15,-1-1 16,0-10-16,-11 11 16,0-1-16,0 1 15,-113 101-15,91-169 47,10 102-47,80 33 0,-181-10 31,113-13-31,12-21 16,-1-1-16,11-11 16,12-11-1,11-23-15,1 0 16,-24 11-16,23-33 15,1-12-15,44-90 16,-79 124 0,-11 12-16,11 10 0,-11-10 15,-11 11-15,0 11 0,0 0 16,-1 0-16,1 22 16,-23 23-1,23 0-15,11-22 0,0 33 16,-11-22-16,11-11 0,11 67 15,-11-56-15,11 34 16,12 0 0,-12-57-16,0 0 15,-11 0-15,12 1 0,-1-1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B377-86EE-4AF0-A001-639995B6794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E01B5-D52E-4147-A8F7-F79E80A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4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B17E-7123-9006-6431-861F4E82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99987-E5E0-6773-BAB9-F84A53438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6DF65-97B5-F14F-7EC3-F2D32231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EC9D1-295C-46F2-29F0-52131D0F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CD0F7-9496-A46B-B74E-84252268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6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8628-C830-1590-24A2-0F6DCDA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9325A-ED80-07E5-4170-101B3489B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03A0-3FAA-7150-EF13-2ECFA2DC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456E-C330-8A70-FCF9-0FA886E9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32E3-48F7-DF9D-FC6B-E999370D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4C445-CFF7-180C-61E8-DC59B8AAD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486D1-DFA8-EBDB-3F54-A2739AA69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9CA5D-5F05-43F4-0ECD-BC590EF4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62511-856D-809C-EB45-8F8E00E9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81A1A-4690-94F7-F62D-D825AA55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4A5A-D4F9-8DCE-6FF8-62B2146F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45EE-65DE-2575-9BFF-F195F42F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79B61-E0A4-8C0E-F1E8-D6045B67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0D2A2-0185-A371-1549-45018D98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B6DAF-90F0-577A-44DD-F8FE034A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6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612A-6EDB-8B06-1BE8-769B678D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AB0A2-2FCC-9E10-F938-0F7C9912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829D-6BC7-4AE6-1A24-C82F498D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D6A6-8EDF-9438-8013-19D9B4EA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18CA-392C-CD69-4DC1-276DE977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C3AD-9EF7-092A-E4E2-DF7E3BB0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D637-3E72-82FF-CA90-1CABDA2AF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E4525-5659-A1C3-2B1E-92CF8C88C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DF44-40E9-6E23-B2C4-1181315E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C08BE-F1D8-DAA0-868E-24D122DD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BE012-14E0-D4C3-13FA-91E06884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4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F59D-B9FB-763F-291E-FF94F9E4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D262D-E73A-B695-8DBD-EF8E6E75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6E198-C119-ED30-1235-5645C8B33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60847-99EC-32C1-0625-B655BEAD5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DA94A-FC17-709F-8CAD-B6D7CD36B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5897C-4E80-413D-5A05-5219B39B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B000F-1F2C-5FCE-8B13-4E9261CD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C1C69-B27D-67D4-BC1B-AC0ED0C9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7CB0-B87C-AAF7-674D-00C00F10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C74E0-CF06-52E8-E6FE-D4372464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730A0-C2E6-350F-63BC-75A15FEA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35280-B8C1-73F6-57AB-63265C52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8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DF2CF-ED7A-9EFC-73B8-C4EC06AC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727A2-00A1-A835-1852-D1D3D07F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6254B-033E-F644-A70C-151D0793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2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BC07-711D-66CF-DB58-BFD584E2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6A42-7D82-96F8-3C24-0E79B75A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06C39-5255-5899-525A-C6FBA25D9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8EC3E-218D-64DB-E2A1-64ACB4F8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70DC-AD32-3E7A-E4E9-E4847603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DE3F5-01EE-9F32-FA6C-1A48AE20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3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659F-2355-FBE9-FE66-EF544E37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430F0-DC16-1983-D726-6A33D8CB1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C2E41-6EE2-FA9F-34AB-EF94A0F7D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184E5-1968-93A4-DB7A-8C220A10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E91B-50AC-0CEA-38DE-0ACEB8AB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7AD8D-155B-D4EE-2CCD-1A6AB9EC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7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9720B-80F2-C027-F9ED-37A04B65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FB6B2-1E3C-2867-A801-99CF7156C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909A5-1E02-644C-A0B7-ECF4CDB30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BA91D-CA13-43C7-BDE8-E1CE1C707EA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7AEC0-5039-E0DD-14D4-6DAB32290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4634-B67B-1597-59DE-D2F7A9250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9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182A78-5950-0814-B675-EC3F5BE7384D}"/>
              </a:ext>
            </a:extLst>
          </p:cNvPr>
          <p:cNvSpPr txBox="1"/>
          <p:nvPr/>
        </p:nvSpPr>
        <p:spPr>
          <a:xfrm>
            <a:off x="1606048" y="2042624"/>
            <a:ext cx="3641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Unity For Academia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25595-22CA-7C51-B4CD-ACCB228E4313}"/>
              </a:ext>
            </a:extLst>
          </p:cNvPr>
          <p:cNvSpPr txBox="1"/>
          <p:nvPr/>
        </p:nvSpPr>
        <p:spPr>
          <a:xfrm>
            <a:off x="1606048" y="3693194"/>
            <a:ext cx="377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C# Classes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AEF28-561C-4E7A-5CBD-26E8C023C5AE}"/>
              </a:ext>
            </a:extLst>
          </p:cNvPr>
          <p:cNvSpPr txBox="1"/>
          <p:nvPr/>
        </p:nvSpPr>
        <p:spPr>
          <a:xfrm>
            <a:off x="1606047" y="4251795"/>
            <a:ext cx="299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Spring 2025 – Week 3 &amp;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81468-01E4-203A-6907-D210C8968862}"/>
              </a:ext>
            </a:extLst>
          </p:cNvPr>
          <p:cNvSpPr txBox="1"/>
          <p:nvPr/>
        </p:nvSpPr>
        <p:spPr>
          <a:xfrm>
            <a:off x="1606047" y="4601104"/>
            <a:ext cx="2455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Iman Noferesti</a:t>
            </a:r>
          </a:p>
        </p:txBody>
      </p:sp>
      <p:pic>
        <p:nvPicPr>
          <p:cNvPr id="5" name="Picture 4" descr="A purple folder with icons and symbols&#10;&#10;AI-generated content may be incorrect.">
            <a:extLst>
              <a:ext uri="{FF2B5EF4-FFF2-40B4-BE49-F238E27FC236}">
                <a16:creationId xmlns:a16="http://schemas.microsoft.com/office/drawing/2014/main" id="{E612B590-ACCC-BC94-44F2-86E68D9A3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964" y="619976"/>
            <a:ext cx="8648119" cy="577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7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F0B82F-CFF0-A40F-0204-0739939B9C67}"/>
                  </a:ext>
                </a:extLst>
              </p14:cNvPr>
              <p14:cNvContentPartPr/>
              <p14:nvPr/>
            </p14:nvContentPartPr>
            <p14:xfrm>
              <a:off x="4064040" y="552600"/>
              <a:ext cx="7671240" cy="4070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F0B82F-CFF0-A40F-0204-0739939B9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4680" y="543240"/>
                <a:ext cx="7689960" cy="40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206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F144DC-CEA2-B7B6-19F9-06EB108C0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211002-E4E7-B0A6-A200-9C641A16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08F4A-7687-37F5-3EFF-3D642D1451BE}"/>
              </a:ext>
            </a:extLst>
          </p:cNvPr>
          <p:cNvSpPr txBox="1"/>
          <p:nvPr/>
        </p:nvSpPr>
        <p:spPr>
          <a:xfrm>
            <a:off x="654314" y="684972"/>
            <a:ext cx="9308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Abstraction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2F576-F262-1AB4-B884-9EF57E63996A}"/>
              </a:ext>
            </a:extLst>
          </p:cNvPr>
          <p:cNvSpPr txBox="1"/>
          <p:nvPr/>
        </p:nvSpPr>
        <p:spPr>
          <a:xfrm>
            <a:off x="654315" y="1617047"/>
            <a:ext cx="1054708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-apple-system"/>
                <a:ea typeface="Roboto" panose="02000000000000000000" pitchFamily="2" charset="0"/>
              </a:rPr>
              <a:t>Data abstraction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means keeping the complicated parts hidden and only showing the important bits that people need to use.</a:t>
            </a: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Abstraction can be achieved with either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abstract classes 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or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interfaces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The </a:t>
            </a:r>
            <a:r>
              <a:rPr lang="en-US" sz="1600" b="1" i="0" dirty="0">
                <a:solidFill>
                  <a:schemeClr val="accent2"/>
                </a:solidFill>
                <a:effectLst/>
                <a:latin typeface="-apple-system"/>
              </a:rPr>
              <a:t>abstract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 keyword is used for classes and methods: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2529"/>
                </a:solidFill>
                <a:effectLst/>
                <a:latin typeface="-apple-system"/>
              </a:rPr>
              <a:t>Abstract class: 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is a special kind of class that you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can't use to make objects directly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Instead, you need to create a subclass that inherits from the abstract class to use it.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12529"/>
                </a:solidFill>
                <a:latin typeface="-apple-system"/>
              </a:rPr>
              <a:t>Abstract method: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sz="1600" dirty="0"/>
              <a:t>is a special method that can </a:t>
            </a:r>
            <a:r>
              <a:rPr lang="en-US" sz="1600" b="1" dirty="0">
                <a:solidFill>
                  <a:schemeClr val="accent5"/>
                </a:solidFill>
              </a:rPr>
              <a:t>only exist within an abstract class</a:t>
            </a:r>
            <a:r>
              <a:rPr lang="en-US" sz="1600" dirty="0"/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It </a:t>
            </a:r>
            <a:r>
              <a:rPr lang="en-US" sz="1600" b="1" dirty="0">
                <a:solidFill>
                  <a:schemeClr val="accent5"/>
                </a:solidFill>
              </a:rPr>
              <a:t>doesn't have any code inside it</a:t>
            </a:r>
            <a:r>
              <a:rPr lang="en-US" sz="1600" dirty="0"/>
              <a:t>; the actual code (or "body") for the method is provided by a subclass that inherits from the abstract class.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An abstract class can have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both abstract 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and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regular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Why And When To Use Abstract Classes and Methods?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To achieve security. We hide certain details and only show the important details of an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DEC270-6849-7DEE-BC7F-1C21EC854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20" y="313899"/>
            <a:ext cx="3675280" cy="4238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7BD8A6-E544-DD92-74A5-77F66095C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371" y="313899"/>
            <a:ext cx="3752299" cy="42383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E8563F-6E48-9574-706F-8DA409786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20" y="5298679"/>
            <a:ext cx="3953491" cy="73411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6CBD19-099E-7635-C57F-8E7495867682}"/>
              </a:ext>
            </a:extLst>
          </p:cNvPr>
          <p:cNvCxnSpPr>
            <a:cxnSpLocks/>
          </p:cNvCxnSpPr>
          <p:nvPr/>
        </p:nvCxnSpPr>
        <p:spPr>
          <a:xfrm flipH="1">
            <a:off x="438912" y="4647585"/>
            <a:ext cx="1138091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8B18D4-8708-9E0E-9A5B-C30D388011BE}"/>
              </a:ext>
            </a:extLst>
          </p:cNvPr>
          <p:cNvCxnSpPr>
            <a:cxnSpLocks/>
          </p:cNvCxnSpPr>
          <p:nvPr/>
        </p:nvCxnSpPr>
        <p:spPr>
          <a:xfrm>
            <a:off x="5518943" y="211540"/>
            <a:ext cx="0" cy="443604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9DE957F-CD65-68B4-B412-C3748E671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371" y="4881832"/>
            <a:ext cx="5033537" cy="166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2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E96738-CB11-B295-E5BC-6B0844722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A4CF01-CC15-90A0-CD7D-1E4B2F5BD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897C7-429A-1D74-046E-09339825D05E}"/>
              </a:ext>
            </a:extLst>
          </p:cNvPr>
          <p:cNvSpPr txBox="1"/>
          <p:nvPr/>
        </p:nvSpPr>
        <p:spPr>
          <a:xfrm>
            <a:off x="654314" y="684972"/>
            <a:ext cx="9308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10310-E5DE-A545-C341-17F1DC947EED}"/>
              </a:ext>
            </a:extLst>
          </p:cNvPr>
          <p:cNvSpPr txBox="1"/>
          <p:nvPr/>
        </p:nvSpPr>
        <p:spPr>
          <a:xfrm>
            <a:off x="654315" y="1617047"/>
            <a:ext cx="1054708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Another way to achieve abstraction is with interfaces.</a:t>
            </a: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An interface is like a fully abstract class.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It can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only have </a:t>
            </a:r>
            <a:r>
              <a:rPr lang="en-US" sz="1600" b="1" i="0" u="sng" dirty="0">
                <a:solidFill>
                  <a:schemeClr val="accent5"/>
                </a:solidFill>
                <a:effectLst/>
                <a:latin typeface="-apple-system"/>
              </a:rPr>
              <a:t>methods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 without any actual code inside them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. (No fields / variables)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The real code for these methods and properties is provided by the classes that use the interface.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It is considered good practice to start with the letter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"I"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 at the beginning of an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interface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, as it makes it easier for yourself and others to remember that it is an interface and not a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By default, members of an interface are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abstract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 and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public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On implementation of an interface, you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must override all of its methods.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-apple-system"/>
              </a:rPr>
              <a:t>An interface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cannot contain a constructor</a:t>
            </a:r>
            <a:r>
              <a:rPr lang="en-US" sz="1600" i="0" dirty="0">
                <a:effectLst/>
                <a:latin typeface="-apple-system"/>
              </a:rPr>
              <a:t> (as it cannot be used to create objects).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highlight>
                  <a:srgbClr val="FFFF00"/>
                </a:highlight>
                <a:latin typeface="-apple-system"/>
              </a:rPr>
              <a:t>Why And When To Use Interfaces?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-apple-system"/>
              </a:rPr>
              <a:t>To achieve security. We can hide certain details and only show the important details of an object.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</a:rPr>
              <a:t>To have "multiple inheritance“.</a:t>
            </a:r>
            <a:endParaRPr lang="en-US" sz="1600" i="0" dirty="0"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i="0" dirty="0">
              <a:solidFill>
                <a:schemeClr val="accent5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3901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D3CCD1-1FDA-53E7-2F87-0D7CF872A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81" y="947596"/>
            <a:ext cx="4982270" cy="2029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04CE3-0A1D-ACF7-06D7-13B7F5838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660" y="818147"/>
            <a:ext cx="4921894" cy="5221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7156FF-A12C-BC51-3317-EF898DF5F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81" y="3881297"/>
            <a:ext cx="4391638" cy="181952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612AE8-B1FE-E2E2-0DC9-6E9618632B98}"/>
              </a:ext>
            </a:extLst>
          </p:cNvPr>
          <p:cNvCxnSpPr>
            <a:cxnSpLocks/>
          </p:cNvCxnSpPr>
          <p:nvPr/>
        </p:nvCxnSpPr>
        <p:spPr>
          <a:xfrm>
            <a:off x="6172993" y="833840"/>
            <a:ext cx="0" cy="520601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72F20B-48D3-EF43-EA39-6A627F74020D}"/>
              </a:ext>
            </a:extLst>
          </p:cNvPr>
          <p:cNvCxnSpPr>
            <a:cxnSpLocks/>
          </p:cNvCxnSpPr>
          <p:nvPr/>
        </p:nvCxnSpPr>
        <p:spPr>
          <a:xfrm flipH="1">
            <a:off x="946150" y="3429000"/>
            <a:ext cx="522684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83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3EF9CF-D499-1975-837E-0B48EC058C06}"/>
              </a:ext>
            </a:extLst>
          </p:cNvPr>
          <p:cNvSpPr txBox="1"/>
          <p:nvPr/>
        </p:nvSpPr>
        <p:spPr>
          <a:xfrm>
            <a:off x="2502031" y="1370772"/>
            <a:ext cx="7187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Abstract Class vs. Interface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2B5CD3-1080-DFE3-B267-98D0B995E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74346"/>
              </p:ext>
            </p:extLst>
          </p:nvPr>
        </p:nvGraphicFramePr>
        <p:xfrm>
          <a:off x="1539874" y="2575298"/>
          <a:ext cx="9112251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37417">
                  <a:extLst>
                    <a:ext uri="{9D8B030D-6E8A-4147-A177-3AD203B41FA5}">
                      <a16:colId xmlns:a16="http://schemas.microsoft.com/office/drawing/2014/main" val="1691324968"/>
                    </a:ext>
                  </a:extLst>
                </a:gridCol>
                <a:gridCol w="3037417">
                  <a:extLst>
                    <a:ext uri="{9D8B030D-6E8A-4147-A177-3AD203B41FA5}">
                      <a16:colId xmlns:a16="http://schemas.microsoft.com/office/drawing/2014/main" val="3233602806"/>
                    </a:ext>
                  </a:extLst>
                </a:gridCol>
                <a:gridCol w="3037417">
                  <a:extLst>
                    <a:ext uri="{9D8B030D-6E8A-4147-A177-3AD203B41FA5}">
                      <a16:colId xmlns:a16="http://schemas.microsoft.com/office/drawing/2014/main" val="1496910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Abstract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37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Fields Allowed?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524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Constructor?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81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Implementation?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70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Inheritance?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079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Access Modifiers?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Yes</a:t>
                      </a:r>
                      <a:r>
                        <a:rPr lang="en-US" dirty="0"/>
                        <a:t> (private, protected,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No</a:t>
                      </a:r>
                      <a:r>
                        <a:rPr lang="en-US" dirty="0"/>
                        <a:t> (Everything is public)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521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96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2124A1-78CE-6A35-F78B-063E083DC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E37E4C-F36C-7C19-B2DE-856E9B593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FC461-A09F-58DA-42FF-A7AE9747E9E2}"/>
              </a:ext>
            </a:extLst>
          </p:cNvPr>
          <p:cNvSpPr txBox="1"/>
          <p:nvPr/>
        </p:nvSpPr>
        <p:spPr>
          <a:xfrm>
            <a:off x="654314" y="310322"/>
            <a:ext cx="9308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Struct vs.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D3CED-E376-4C62-2871-979563589EB2}"/>
              </a:ext>
            </a:extLst>
          </p:cNvPr>
          <p:cNvSpPr txBox="1"/>
          <p:nvPr/>
        </p:nvSpPr>
        <p:spPr>
          <a:xfrm>
            <a:off x="654315" y="1141225"/>
            <a:ext cx="105470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Classes and structs look similar. However, there are some differences between them.</a:t>
            </a: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-apple-system"/>
              </a:rPr>
              <a:t>A </a:t>
            </a:r>
            <a:r>
              <a:rPr lang="en-US" sz="1600" b="1" i="0" dirty="0">
                <a:effectLst/>
                <a:latin typeface="-apple-system"/>
              </a:rPr>
              <a:t>class</a:t>
            </a:r>
            <a:r>
              <a:rPr lang="en-US" sz="1600" i="0" dirty="0">
                <a:effectLst/>
                <a:latin typeface="-apple-system"/>
              </a:rPr>
              <a:t> is a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reference type </a:t>
            </a:r>
            <a:r>
              <a:rPr lang="en-US" sz="1600" i="0" dirty="0">
                <a:effectLst/>
                <a:latin typeface="-apple-system"/>
              </a:rPr>
              <a:t>whereas a </a:t>
            </a:r>
            <a:r>
              <a:rPr lang="en-US" sz="1600" b="1" i="0" dirty="0">
                <a:effectLst/>
                <a:latin typeface="-apple-system"/>
              </a:rPr>
              <a:t>struct</a:t>
            </a:r>
            <a:r>
              <a:rPr lang="en-US" sz="1600" i="0" dirty="0">
                <a:effectLst/>
                <a:latin typeface="-apple-system"/>
              </a:rPr>
              <a:t> is a </a:t>
            </a: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value type </a:t>
            </a:r>
            <a:r>
              <a:rPr lang="en-US" sz="1600" i="0" dirty="0">
                <a:effectLst/>
                <a:latin typeface="-apple-system"/>
              </a:rPr>
              <a:t>(a copy is made when assigned to another variable).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</a:rPr>
              <a:t>A </a:t>
            </a:r>
            <a:r>
              <a:rPr lang="en-US" sz="1600" b="1" dirty="0">
                <a:latin typeface="-apple-system"/>
              </a:rPr>
              <a:t>struct</a:t>
            </a:r>
            <a:r>
              <a:rPr lang="en-US" sz="1600" dirty="0">
                <a:latin typeface="-apple-system"/>
              </a:rPr>
              <a:t> is typically used for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small</a:t>
            </a:r>
            <a:r>
              <a:rPr lang="en-US" sz="1600" dirty="0">
                <a:latin typeface="-apple-system"/>
              </a:rPr>
              <a:t>,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lightweight</a:t>
            </a:r>
            <a:r>
              <a:rPr lang="en-US" sz="1600" dirty="0">
                <a:latin typeface="-apple-system"/>
              </a:rPr>
              <a:t> objects that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do not require inheritance</a:t>
            </a:r>
            <a:r>
              <a:rPr lang="en-US" sz="1600" dirty="0">
                <a:latin typeface="-apple-system"/>
              </a:rPr>
              <a:t>. (but can implement interfaces)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</a:rPr>
              <a:t>A </a:t>
            </a:r>
            <a:r>
              <a:rPr lang="en-US" sz="1600" b="1" dirty="0">
                <a:latin typeface="-apple-system"/>
              </a:rPr>
              <a:t>struct</a:t>
            </a:r>
            <a:r>
              <a:rPr lang="en-US" sz="1600" dirty="0">
                <a:latin typeface="-apple-system"/>
              </a:rPr>
              <a:t> cannot have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explicit </a:t>
            </a:r>
            <a:r>
              <a:rPr lang="en-US" sz="1600" b="1" dirty="0" err="1">
                <a:solidFill>
                  <a:schemeClr val="accent5"/>
                </a:solidFill>
                <a:latin typeface="-apple-system"/>
              </a:rPr>
              <a:t>parameterless</a:t>
            </a:r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 constructors</a:t>
            </a:r>
            <a:r>
              <a:rPr lang="en-US" sz="1600" dirty="0"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effectLst/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D1B40-AC4E-F561-F96C-266DF3886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14" y="2711450"/>
            <a:ext cx="4058735" cy="3967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FD86F9-FDD5-6A75-0C65-189E16715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997" y="3930002"/>
            <a:ext cx="3982006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83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FF9AEE-6C3F-A788-1142-265FA372F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4135C0-4619-FB75-02C1-18352B9A3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02178A-448F-81DE-39EE-F184345F9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27" y="1509415"/>
            <a:ext cx="5515745" cy="42582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EB6EA6-C902-4AEB-E0C6-F17AD72C2155}"/>
              </a:ext>
            </a:extLst>
          </p:cNvPr>
          <p:cNvSpPr txBox="1"/>
          <p:nvPr/>
        </p:nvSpPr>
        <p:spPr>
          <a:xfrm>
            <a:off x="747327" y="462320"/>
            <a:ext cx="3206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Reference Type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288194-8ED6-97E6-D44C-097083DAB147}"/>
                  </a:ext>
                </a:extLst>
              </p14:cNvPr>
              <p14:cNvContentPartPr/>
              <p14:nvPr/>
            </p14:nvContentPartPr>
            <p14:xfrm>
              <a:off x="2300400" y="-235800"/>
              <a:ext cx="9099360" cy="4405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288194-8ED6-97E6-D44C-097083DAB1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1040" y="-245160"/>
                <a:ext cx="9118080" cy="442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0545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40C15D-4419-0D3C-CE5E-6C3C10989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EF13D-03F5-B09B-6060-C3E84969C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0A70CB-1A99-DE02-03D7-B51C7ACB6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43" y="1509415"/>
            <a:ext cx="5468113" cy="4210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A1259E-2EA3-DFBF-C7E1-C6101AEA30CB}"/>
              </a:ext>
            </a:extLst>
          </p:cNvPr>
          <p:cNvSpPr txBox="1"/>
          <p:nvPr/>
        </p:nvSpPr>
        <p:spPr>
          <a:xfrm>
            <a:off x="747327" y="462320"/>
            <a:ext cx="3206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Value Type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D008FF4-20D2-ADDA-6248-C23F79B5DD3D}"/>
                  </a:ext>
                </a:extLst>
              </p14:cNvPr>
              <p14:cNvContentPartPr/>
              <p14:nvPr/>
            </p14:nvContentPartPr>
            <p14:xfrm>
              <a:off x="7258320" y="1007640"/>
              <a:ext cx="3292200" cy="3088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D008FF4-20D2-ADDA-6248-C23F79B5DD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48960" y="998280"/>
                <a:ext cx="3310920" cy="310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286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8C296B-E5E1-ADE1-2B9D-B6F27C847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D2E417-22A1-8DED-4923-1AE5BFEC9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0121A-D9E7-BC4C-7F67-F3E6E7BE957E}"/>
              </a:ext>
            </a:extLst>
          </p:cNvPr>
          <p:cNvSpPr txBox="1"/>
          <p:nvPr/>
        </p:nvSpPr>
        <p:spPr>
          <a:xfrm>
            <a:off x="600478" y="551622"/>
            <a:ext cx="5495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Method Overloading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470A7-9020-CAF3-E750-1B9268EA3EE0}"/>
              </a:ext>
            </a:extLst>
          </p:cNvPr>
          <p:cNvSpPr txBox="1"/>
          <p:nvPr/>
        </p:nvSpPr>
        <p:spPr>
          <a:xfrm>
            <a:off x="654315" y="1629747"/>
            <a:ext cx="55998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Method overloading allows you to define multiple methods in 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same class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with 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same name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but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different parameters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 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The key differences between these methods can be in 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number of parameters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types of parameters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or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both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You </a:t>
            </a:r>
            <a:r>
              <a:rPr lang="en-US" sz="1600" b="1" dirty="0">
                <a:solidFill>
                  <a:srgbClr val="FF0000"/>
                </a:solidFill>
                <a:latin typeface="-apple-system"/>
                <a:ea typeface="Roboto" panose="02000000000000000000" pitchFamily="2" charset="0"/>
              </a:rPr>
              <a:t>cannot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overload methods </a:t>
            </a:r>
            <a:r>
              <a:rPr lang="en-US" sz="1600" b="1" dirty="0">
                <a:solidFill>
                  <a:srgbClr val="FF0000"/>
                </a:solidFill>
                <a:latin typeface="-apple-system"/>
                <a:ea typeface="Roboto" panose="02000000000000000000" pitchFamily="2" charset="0"/>
              </a:rPr>
              <a:t>only by return type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 The method signatures must differ in 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number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or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types of parameters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 </a:t>
            </a: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B10B5-A711-C95A-16EF-FC006D430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971" y="1194478"/>
            <a:ext cx="5257450" cy="48953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B1C725-8EF0-6202-E791-48FDDB179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66" y="4102276"/>
            <a:ext cx="4711190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4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6CCEC3-89F4-FAB4-A0EE-1F43D0ACF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CB971E-C3BB-BBAC-04E3-AE0C8D4B3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87329-28A8-240B-E1D5-034C0662B75F}"/>
              </a:ext>
            </a:extLst>
          </p:cNvPr>
          <p:cNvSpPr txBox="1"/>
          <p:nvPr/>
        </p:nvSpPr>
        <p:spPr>
          <a:xfrm>
            <a:off x="600478" y="551622"/>
            <a:ext cx="56959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Operator Overloading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A3AE6-ABE1-4DCD-EE90-E5093325CE4F}"/>
              </a:ext>
            </a:extLst>
          </p:cNvPr>
          <p:cNvSpPr txBox="1"/>
          <p:nvPr/>
        </p:nvSpPr>
        <p:spPr>
          <a:xfrm>
            <a:off x="654315" y="1629747"/>
            <a:ext cx="559988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Operator overloading allows you to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define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custom implementations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for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standard operators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(such as +, -, *, /, etc.) for your own custom classes and structs.</a:t>
            </a: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This means you can make operators behave in a way that is intuitive for the types you create.</a:t>
            </a: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5"/>
                </a:solidFill>
                <a:effectLst/>
                <a:latin typeface="-apple-system"/>
              </a:rPr>
              <a:t>Common operators 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that can be overloaded include: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2"/>
                </a:solidFill>
                <a:effectLst/>
                <a:latin typeface="-apple-system"/>
              </a:rPr>
              <a:t>+, -, *, /, %, ==, !=, &gt;, &lt;, &gt;=, &lt;=, ++, --</a:t>
            </a:r>
          </a:p>
          <a:p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55500-3345-0F5F-B2E4-6FCBC08C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278" y="1580050"/>
            <a:ext cx="5171360" cy="41687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413DF4-D46A-92A0-00EA-FA35C6039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0" y="4408922"/>
            <a:ext cx="5400958" cy="12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7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051286-0AEC-343A-12B8-9718A4BBFE8B}"/>
                  </a:ext>
                </a:extLst>
              </p14:cNvPr>
              <p14:cNvContentPartPr/>
              <p14:nvPr/>
            </p14:nvContentPartPr>
            <p14:xfrm>
              <a:off x="1035000" y="660240"/>
              <a:ext cx="9296640" cy="4426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051286-0AEC-343A-12B8-9718A4BBFE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640" y="650880"/>
                <a:ext cx="9315360" cy="444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679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3D599D-7BBA-EBD5-B9E4-34C9EA693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85F645-7C4E-8F1F-74E6-BFF71881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E42AB7-3351-45E9-5B9D-5B6E897F3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29" y="221145"/>
            <a:ext cx="4811782" cy="6415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621772-5F67-5913-A6BA-613001CB0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524" y="2698260"/>
            <a:ext cx="6043138" cy="14614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0280F7-3FF5-19AB-21FE-7AEB86B1F724}"/>
              </a:ext>
            </a:extLst>
          </p:cNvPr>
          <p:cNvCxnSpPr/>
          <p:nvPr/>
        </p:nvCxnSpPr>
        <p:spPr>
          <a:xfrm>
            <a:off x="5679440" y="675640"/>
            <a:ext cx="0" cy="53492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0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99A870-1639-7ACE-CAE7-39B96007B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49E8F1-9054-CFC4-83DD-C43490EDF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0A35F-7DA1-A6E5-0013-22BA5E7FDDBF}"/>
              </a:ext>
            </a:extLst>
          </p:cNvPr>
          <p:cNvSpPr txBox="1"/>
          <p:nvPr/>
        </p:nvSpPr>
        <p:spPr>
          <a:xfrm>
            <a:off x="654315" y="551622"/>
            <a:ext cx="5495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Inheritance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8CEC6-4C15-A94A-2AA5-CC7E32C7E87A}"/>
              </a:ext>
            </a:extLst>
          </p:cNvPr>
          <p:cNvSpPr txBox="1"/>
          <p:nvPr/>
        </p:nvSpPr>
        <p:spPr>
          <a:xfrm>
            <a:off x="654315" y="1365708"/>
            <a:ext cx="110296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Inheritance allows a class (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child/derived class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) to inherit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properties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and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methods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from another class (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parent/base class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).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 Inheritance is an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is-a relationship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 We use inheritance only if there is an is-a relationship between two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-apple-system"/>
              </a:rPr>
              <a:t>Apple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 is a </a:t>
            </a:r>
            <a:r>
              <a:rPr 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-apple-system"/>
              </a:rPr>
              <a:t>Fruit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-apple-system"/>
              </a:rPr>
              <a:t>Car </a:t>
            </a:r>
            <a:r>
              <a:rPr lang="en-US" sz="1600" dirty="0">
                <a:latin typeface="-apple-system"/>
              </a:rPr>
              <a:t>is a</a:t>
            </a:r>
            <a:r>
              <a:rPr lang="en-US" sz="16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-apple-system"/>
              </a:rPr>
              <a:t> Vehicle</a:t>
            </a: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9E7C8-4336-6DFF-DF23-295621287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97" y="3915435"/>
            <a:ext cx="1089186" cy="14153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CA7CC6-E4C2-3CA9-51E9-6C02C7CAE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021" y="3372932"/>
            <a:ext cx="1334899" cy="19578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7D26B2A-3DEC-A13D-50E9-51B8A1E66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558" y="3584932"/>
            <a:ext cx="2373034" cy="17458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8F19DE-996B-3D3B-B09F-7C61DCEAF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230" y="3079515"/>
            <a:ext cx="2433368" cy="2250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779B76-ED16-947D-FB42-D6B94D77B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3019" y="3682546"/>
            <a:ext cx="2194666" cy="1647519"/>
          </a:xfrm>
          <a:prstGeom prst="rect">
            <a:avLst/>
          </a:prstGeom>
        </p:spPr>
      </p:pic>
      <p:sp>
        <p:nvSpPr>
          <p:cNvPr id="18" name="Left Brace 17">
            <a:extLst>
              <a:ext uri="{FF2B5EF4-FFF2-40B4-BE49-F238E27FC236}">
                <a16:creationId xmlns:a16="http://schemas.microsoft.com/office/drawing/2014/main" id="{70ADF05A-ADD2-97D2-80F7-24312985B477}"/>
              </a:ext>
            </a:extLst>
          </p:cNvPr>
          <p:cNvSpPr/>
          <p:nvPr/>
        </p:nvSpPr>
        <p:spPr>
          <a:xfrm rot="16200000">
            <a:off x="4509615" y="1801231"/>
            <a:ext cx="145570" cy="745440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9F8161-9F0C-E33E-667F-A32636219781}"/>
              </a:ext>
            </a:extLst>
          </p:cNvPr>
          <p:cNvSpPr txBox="1"/>
          <p:nvPr/>
        </p:nvSpPr>
        <p:spPr>
          <a:xfrm>
            <a:off x="3585450" y="5660047"/>
            <a:ext cx="1993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Types of inheritance in C#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F454259-CB33-A54E-ACCA-4B359465F61F}"/>
              </a:ext>
            </a:extLst>
          </p:cNvPr>
          <p:cNvSpPr/>
          <p:nvPr/>
        </p:nvSpPr>
        <p:spPr>
          <a:xfrm rot="16200000">
            <a:off x="10367567" y="4595201"/>
            <a:ext cx="145571" cy="219466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08C814-3C8A-C29C-1DCC-2BCF360D31D2}"/>
              </a:ext>
            </a:extLst>
          </p:cNvPr>
          <p:cNvSpPr txBox="1"/>
          <p:nvPr/>
        </p:nvSpPr>
        <p:spPr>
          <a:xfrm>
            <a:off x="9343019" y="5660047"/>
            <a:ext cx="2194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effectLst/>
                <a:latin typeface="euclid_circular_a"/>
              </a:rPr>
              <a:t>C# doesn't support multiple inheritance. </a:t>
            </a:r>
          </a:p>
          <a:p>
            <a:pPr algn="ctr"/>
            <a:r>
              <a:rPr lang="en-US" sz="1200" i="0" dirty="0">
                <a:effectLst/>
                <a:latin typeface="euclid_circular_a"/>
              </a:rPr>
              <a:t>(can achieve through </a:t>
            </a:r>
            <a:r>
              <a:rPr lang="en-US" sz="1200" i="0" dirty="0">
                <a:solidFill>
                  <a:srgbClr val="FF0000"/>
                </a:solidFill>
                <a:effectLst/>
                <a:latin typeface="euclid_circular_a"/>
              </a:rPr>
              <a:t>interfaces</a:t>
            </a:r>
            <a:r>
              <a:rPr lang="en-US" sz="1200" i="0" dirty="0">
                <a:effectLst/>
                <a:latin typeface="euclid_circular_a"/>
              </a:rPr>
              <a:t>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9721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FD697C-0AB8-2379-32EE-56B2A55CB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BA8508-A5F3-D8DD-A70D-DC6F45A56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3CAE1-E79C-3555-E742-62E865098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52" y="660531"/>
            <a:ext cx="4788089" cy="5536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D19101-A438-1FFE-F9B4-1B7B48CC4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285" y="2104839"/>
            <a:ext cx="4496427" cy="264832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8CC607-B39C-9B4B-3863-F8333D8E0AE9}"/>
              </a:ext>
            </a:extLst>
          </p:cNvPr>
          <p:cNvCxnSpPr>
            <a:cxnSpLocks/>
          </p:cNvCxnSpPr>
          <p:nvPr/>
        </p:nvCxnSpPr>
        <p:spPr>
          <a:xfrm flipH="1">
            <a:off x="757588" y="3926573"/>
            <a:ext cx="441766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C504F9-63F7-AF45-1183-6F2361EE6031}"/>
              </a:ext>
            </a:extLst>
          </p:cNvPr>
          <p:cNvCxnSpPr/>
          <p:nvPr/>
        </p:nvCxnSpPr>
        <p:spPr>
          <a:xfrm>
            <a:off x="6333490" y="675640"/>
            <a:ext cx="0" cy="534924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90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7E2AC1-F0D0-03D1-1F73-DA5162FA3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B784FA-4399-E063-DA13-A72F1B743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0D1D3-4801-AF41-1C79-2DC1DE0BC80A}"/>
              </a:ext>
            </a:extLst>
          </p:cNvPr>
          <p:cNvSpPr txBox="1"/>
          <p:nvPr/>
        </p:nvSpPr>
        <p:spPr>
          <a:xfrm>
            <a:off x="654314" y="551622"/>
            <a:ext cx="9308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Polymorphism (Method Overriding)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31A98D-EF93-2C64-9C9D-9BE928EAFDFA}"/>
              </a:ext>
            </a:extLst>
          </p:cNvPr>
          <p:cNvSpPr txBox="1"/>
          <p:nvPr/>
        </p:nvSpPr>
        <p:spPr>
          <a:xfrm>
            <a:off x="654315" y="1629747"/>
            <a:ext cx="105470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Polymorphism allows a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derived class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to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override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a method in 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base class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to provide a new behavior.</a:t>
            </a: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2"/>
                </a:solidFill>
                <a:effectLst/>
                <a:latin typeface="-apple-system"/>
              </a:rPr>
              <a:t>virtual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 keyword in the </a:t>
            </a:r>
            <a:r>
              <a:rPr lang="en-US" sz="1600" i="0" u="sng" dirty="0">
                <a:solidFill>
                  <a:schemeClr val="accent5"/>
                </a:solidFill>
                <a:effectLst/>
                <a:latin typeface="-apple-system"/>
              </a:rPr>
              <a:t>base class 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allows method overriding.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2"/>
                </a:solidFill>
                <a:effectLst/>
                <a:latin typeface="-apple-system"/>
              </a:rPr>
              <a:t>override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 keyword in the </a:t>
            </a:r>
            <a:r>
              <a:rPr lang="en-US" sz="1600" i="0" u="sng" dirty="0">
                <a:solidFill>
                  <a:schemeClr val="accent5"/>
                </a:solidFill>
                <a:effectLst/>
                <a:latin typeface="-apple-system"/>
              </a:rPr>
              <a:t>derived class 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provides a new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1FF547-731A-A707-E174-4E22D045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297" y="2967293"/>
            <a:ext cx="6358358" cy="346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60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1465BA-59CF-E630-B3B8-4DD977598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D6DABA-EDA9-B906-F804-CF86F006B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DEB8B-3848-2B20-9ACB-E93CD0ED9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74" y="139612"/>
            <a:ext cx="4397169" cy="4170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E37F72-C770-9F0F-2A36-973958EC3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269" y="329184"/>
            <a:ext cx="4916446" cy="36659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C759A2-4D87-95D2-01AD-96442A3EE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774" y="5058288"/>
            <a:ext cx="4507992" cy="10555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DCB463-68B4-E558-C085-72A35840B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3236" y="4486384"/>
            <a:ext cx="4292945" cy="2327762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32CFB6-409B-A6D0-F60B-97C949E64802}"/>
              </a:ext>
            </a:extLst>
          </p:cNvPr>
          <p:cNvCxnSpPr>
            <a:cxnSpLocks/>
          </p:cNvCxnSpPr>
          <p:nvPr/>
        </p:nvCxnSpPr>
        <p:spPr>
          <a:xfrm flipH="1">
            <a:off x="438912" y="4374629"/>
            <a:ext cx="1138091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635F22-2615-182E-8C16-868FC72C2C6D}"/>
              </a:ext>
            </a:extLst>
          </p:cNvPr>
          <p:cNvCxnSpPr>
            <a:cxnSpLocks/>
          </p:cNvCxnSpPr>
          <p:nvPr/>
        </p:nvCxnSpPr>
        <p:spPr>
          <a:xfrm>
            <a:off x="5880608" y="329184"/>
            <a:ext cx="0" cy="404544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7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5612</TotalTime>
  <Words>725</Words>
  <Application>Microsoft Office PowerPoint</Application>
  <PresentationFormat>Widescreen</PresentationFormat>
  <Paragraphs>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-apple-system</vt:lpstr>
      <vt:lpstr>Aptos</vt:lpstr>
      <vt:lpstr>Aptos Display</vt:lpstr>
      <vt:lpstr>Arial</vt:lpstr>
      <vt:lpstr>euclid_circular_a</vt:lpstr>
      <vt:lpstr>Roboto</vt:lpstr>
      <vt:lpstr>Roboto Black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Noferesti, Iman</dc:creator>
  <cp:lastModifiedBy>Noferesti, Iman</cp:lastModifiedBy>
  <cp:revision>23</cp:revision>
  <dcterms:created xsi:type="dcterms:W3CDTF">2025-01-16T16:11:19Z</dcterms:created>
  <dcterms:modified xsi:type="dcterms:W3CDTF">2025-02-28T18:04:52Z</dcterms:modified>
</cp:coreProperties>
</file>