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1" r:id="rId3"/>
    <p:sldId id="282" r:id="rId4"/>
    <p:sldId id="283" r:id="rId5"/>
    <p:sldId id="284" r:id="rId6"/>
    <p:sldId id="287" r:id="rId7"/>
    <p:sldId id="285" r:id="rId8"/>
    <p:sldId id="286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F2E"/>
    <a:srgbClr val="FEA6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9EDA04-E515-4E9C-819B-8FA9D92BB5E2}" v="11" dt="2025-02-24T21:03:57.0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feresti, Iman" userId="8e13f38d-b907-46c6-a9df-54bf8465ef8b" providerId="ADAL" clId="{E69EDA04-E515-4E9C-819B-8FA9D92BB5E2}"/>
    <pc:docChg chg="undo custSel addSld modSld sldOrd">
      <pc:chgData name="Noferesti, Iman" userId="8e13f38d-b907-46c6-a9df-54bf8465ef8b" providerId="ADAL" clId="{E69EDA04-E515-4E9C-819B-8FA9D92BB5E2}" dt="2025-02-24T21:16:45.547" v="264" actId="1035"/>
      <pc:docMkLst>
        <pc:docMk/>
      </pc:docMkLst>
      <pc:sldChg chg="addSp delSp modSp add mod ord">
        <pc:chgData name="Noferesti, Iman" userId="8e13f38d-b907-46c6-a9df-54bf8465ef8b" providerId="ADAL" clId="{E69EDA04-E515-4E9C-819B-8FA9D92BB5E2}" dt="2025-02-24T20:26:48.490" v="77" actId="478"/>
        <pc:sldMkLst>
          <pc:docMk/>
          <pc:sldMk cId="1409721399" sldId="284"/>
        </pc:sldMkLst>
        <pc:spChg chg="mod">
          <ac:chgData name="Noferesti, Iman" userId="8e13f38d-b907-46c6-a9df-54bf8465ef8b" providerId="ADAL" clId="{E69EDA04-E515-4E9C-819B-8FA9D92BB5E2}" dt="2025-02-24T20:08:15.652" v="14" actId="1076"/>
          <ac:spMkLst>
            <pc:docMk/>
            <pc:sldMk cId="1409721399" sldId="284"/>
            <ac:spMk id="6" creationId="{0D10A35F-7DA1-A6E5-0013-22BA5E7FDDBF}"/>
          </ac:spMkLst>
        </pc:spChg>
        <pc:spChg chg="mod">
          <ac:chgData name="Noferesti, Iman" userId="8e13f38d-b907-46c6-a9df-54bf8465ef8b" providerId="ADAL" clId="{E69EDA04-E515-4E9C-819B-8FA9D92BB5E2}" dt="2025-02-24T20:09:18.118" v="32" actId="207"/>
          <ac:spMkLst>
            <pc:docMk/>
            <pc:sldMk cId="1409721399" sldId="284"/>
            <ac:spMk id="7" creationId="{0D98CEC6-4C15-A94A-2AA5-CC7E32C7E87A}"/>
          </ac:spMkLst>
        </pc:spChg>
        <pc:picChg chg="add mod">
          <ac:chgData name="Noferesti, Iman" userId="8e13f38d-b907-46c6-a9df-54bf8465ef8b" providerId="ADAL" clId="{E69EDA04-E515-4E9C-819B-8FA9D92BB5E2}" dt="2025-02-24T20:21:41.389" v="37" actId="1076"/>
          <ac:picMkLst>
            <pc:docMk/>
            <pc:sldMk cId="1409721399" sldId="284"/>
            <ac:picMk id="3" creationId="{2E7CF0EA-4E3F-81AE-1D49-5CB948F9DA7E}"/>
          </ac:picMkLst>
        </pc:picChg>
        <pc:picChg chg="del">
          <ac:chgData name="Noferesti, Iman" userId="8e13f38d-b907-46c6-a9df-54bf8465ef8b" providerId="ADAL" clId="{E69EDA04-E515-4E9C-819B-8FA9D92BB5E2}" dt="2025-02-24T20:10:04.196" v="33" actId="478"/>
          <ac:picMkLst>
            <pc:docMk/>
            <pc:sldMk cId="1409721399" sldId="284"/>
            <ac:picMk id="4" creationId="{649BBABC-B09B-B3FE-0BF7-72DFE20AECFA}"/>
          </ac:picMkLst>
        </pc:picChg>
        <pc:picChg chg="add mod">
          <ac:chgData name="Noferesti, Iman" userId="8e13f38d-b907-46c6-a9df-54bf8465ef8b" providerId="ADAL" clId="{E69EDA04-E515-4E9C-819B-8FA9D92BB5E2}" dt="2025-02-24T20:23:06.118" v="43" actId="1076"/>
          <ac:picMkLst>
            <pc:docMk/>
            <pc:sldMk cId="1409721399" sldId="284"/>
            <ac:picMk id="8" creationId="{FB616B53-6918-4EF4-1B3B-FE2943CAEEAE}"/>
          </ac:picMkLst>
        </pc:picChg>
        <pc:picChg chg="del">
          <ac:chgData name="Noferesti, Iman" userId="8e13f38d-b907-46c6-a9df-54bf8465ef8b" providerId="ADAL" clId="{E69EDA04-E515-4E9C-819B-8FA9D92BB5E2}" dt="2025-02-24T20:10:04.790" v="34" actId="478"/>
          <ac:picMkLst>
            <pc:docMk/>
            <pc:sldMk cId="1409721399" sldId="284"/>
            <ac:picMk id="11" creationId="{BDF6C766-86AF-CB21-B102-8BC19C114934}"/>
          </ac:picMkLst>
        </pc:picChg>
        <pc:cxnChg chg="add mod">
          <ac:chgData name="Noferesti, Iman" userId="8e13f38d-b907-46c6-a9df-54bf8465ef8b" providerId="ADAL" clId="{E69EDA04-E515-4E9C-819B-8FA9D92BB5E2}" dt="2025-02-24T20:23:54.138" v="51" actId="14100"/>
          <ac:cxnSpMkLst>
            <pc:docMk/>
            <pc:sldMk cId="1409721399" sldId="284"/>
            <ac:cxnSpMk id="9" creationId="{A96E6154-0707-E6E7-8F42-D5F071C347C8}"/>
          </ac:cxnSpMkLst>
        </pc:cxnChg>
        <pc:cxnChg chg="add mod">
          <ac:chgData name="Noferesti, Iman" userId="8e13f38d-b907-46c6-a9df-54bf8465ef8b" providerId="ADAL" clId="{E69EDA04-E515-4E9C-819B-8FA9D92BB5E2}" dt="2025-02-24T20:23:13.048" v="44"/>
          <ac:cxnSpMkLst>
            <pc:docMk/>
            <pc:sldMk cId="1409721399" sldId="284"/>
            <ac:cxnSpMk id="13" creationId="{A74BF929-475A-1523-4C75-2704E44709ED}"/>
          </ac:cxnSpMkLst>
        </pc:cxnChg>
        <pc:cxnChg chg="add del mod">
          <ac:chgData name="Noferesti, Iman" userId="8e13f38d-b907-46c6-a9df-54bf8465ef8b" providerId="ADAL" clId="{E69EDA04-E515-4E9C-819B-8FA9D92BB5E2}" dt="2025-02-24T20:23:44.236" v="50" actId="478"/>
          <ac:cxnSpMkLst>
            <pc:docMk/>
            <pc:sldMk cId="1409721399" sldId="284"/>
            <ac:cxnSpMk id="14" creationId="{FD309AFB-2166-2657-0A60-31E421BD0B93}"/>
          </ac:cxnSpMkLst>
        </pc:cxnChg>
        <pc:cxnChg chg="add del mod">
          <ac:chgData name="Noferesti, Iman" userId="8e13f38d-b907-46c6-a9df-54bf8465ef8b" providerId="ADAL" clId="{E69EDA04-E515-4E9C-819B-8FA9D92BB5E2}" dt="2025-02-24T20:26:48.490" v="77" actId="478"/>
          <ac:cxnSpMkLst>
            <pc:docMk/>
            <pc:sldMk cId="1409721399" sldId="284"/>
            <ac:cxnSpMk id="18" creationId="{6FC47C83-94D2-2526-6319-A8ABF33E69BA}"/>
          </ac:cxnSpMkLst>
        </pc:cxnChg>
      </pc:sldChg>
      <pc:sldChg chg="addSp delSp modSp add mod">
        <pc:chgData name="Noferesti, Iman" userId="8e13f38d-b907-46c6-a9df-54bf8465ef8b" providerId="ADAL" clId="{E69EDA04-E515-4E9C-819B-8FA9D92BB5E2}" dt="2025-02-24T20:57:02.586" v="141" actId="14100"/>
        <pc:sldMkLst>
          <pc:docMk/>
          <pc:sldMk cId="1155605803" sldId="285"/>
        </pc:sldMkLst>
        <pc:spChg chg="add">
          <ac:chgData name="Noferesti, Iman" userId="8e13f38d-b907-46c6-a9df-54bf8465ef8b" providerId="ADAL" clId="{E69EDA04-E515-4E9C-819B-8FA9D92BB5E2}" dt="2025-02-24T20:30:39.309" v="117"/>
          <ac:spMkLst>
            <pc:docMk/>
            <pc:sldMk cId="1155605803" sldId="285"/>
            <ac:spMk id="2" creationId="{66A47A17-6647-4D28-07D8-55C774D73373}"/>
          </ac:spMkLst>
        </pc:spChg>
        <pc:spChg chg="mod">
          <ac:chgData name="Noferesti, Iman" userId="8e13f38d-b907-46c6-a9df-54bf8465ef8b" providerId="ADAL" clId="{E69EDA04-E515-4E9C-819B-8FA9D92BB5E2}" dt="2025-02-24T20:29:04.616" v="94" actId="20577"/>
          <ac:spMkLst>
            <pc:docMk/>
            <pc:sldMk cId="1155605803" sldId="285"/>
            <ac:spMk id="6" creationId="{C3D0D1D3-4801-AF41-1C79-2DC1DE0BC80A}"/>
          </ac:spMkLst>
        </pc:spChg>
        <pc:spChg chg="mod">
          <ac:chgData name="Noferesti, Iman" userId="8e13f38d-b907-46c6-a9df-54bf8465ef8b" providerId="ADAL" clId="{E69EDA04-E515-4E9C-819B-8FA9D92BB5E2}" dt="2025-02-24T20:57:02.586" v="141" actId="14100"/>
          <ac:spMkLst>
            <pc:docMk/>
            <pc:sldMk cId="1155605803" sldId="285"/>
            <ac:spMk id="7" creationId="{EE31A98D-EF93-2C64-9C9D-9BE928EAFDFA}"/>
          </ac:spMkLst>
        </pc:spChg>
        <pc:picChg chg="del">
          <ac:chgData name="Noferesti, Iman" userId="8e13f38d-b907-46c6-a9df-54bf8465ef8b" providerId="ADAL" clId="{E69EDA04-E515-4E9C-819B-8FA9D92BB5E2}" dt="2025-02-24T20:56:38.224" v="132" actId="478"/>
          <ac:picMkLst>
            <pc:docMk/>
            <pc:sldMk cId="1155605803" sldId="285"/>
            <ac:picMk id="3" creationId="{4A625992-0294-C2C8-9F10-E1BE6DFDE846}"/>
          </ac:picMkLst>
        </pc:picChg>
        <pc:picChg chg="add del mod">
          <ac:chgData name="Noferesti, Iman" userId="8e13f38d-b907-46c6-a9df-54bf8465ef8b" providerId="ADAL" clId="{E69EDA04-E515-4E9C-819B-8FA9D92BB5E2}" dt="2025-02-24T20:56:57.215" v="139" actId="478"/>
          <ac:picMkLst>
            <pc:docMk/>
            <pc:sldMk cId="1155605803" sldId="285"/>
            <ac:picMk id="5" creationId="{921CC303-A504-86DD-5505-A584F78BAD1D}"/>
          </ac:picMkLst>
        </pc:picChg>
        <pc:picChg chg="del mod">
          <ac:chgData name="Noferesti, Iman" userId="8e13f38d-b907-46c6-a9df-54bf8465ef8b" providerId="ADAL" clId="{E69EDA04-E515-4E9C-819B-8FA9D92BB5E2}" dt="2025-02-24T20:56:57.992" v="140" actId="478"/>
          <ac:picMkLst>
            <pc:docMk/>
            <pc:sldMk cId="1155605803" sldId="285"/>
            <ac:picMk id="8" creationId="{DD35EECD-A4B1-3C76-7838-DE82AB66E96E}"/>
          </ac:picMkLst>
        </pc:picChg>
        <pc:cxnChg chg="del">
          <ac:chgData name="Noferesti, Iman" userId="8e13f38d-b907-46c6-a9df-54bf8465ef8b" providerId="ADAL" clId="{E69EDA04-E515-4E9C-819B-8FA9D92BB5E2}" dt="2025-02-24T20:56:39.384" v="133" actId="478"/>
          <ac:cxnSpMkLst>
            <pc:docMk/>
            <pc:sldMk cId="1155605803" sldId="285"/>
            <ac:cxnSpMk id="9" creationId="{6CABF746-7326-9195-6130-403090AD64AE}"/>
          </ac:cxnSpMkLst>
        </pc:cxnChg>
      </pc:sldChg>
      <pc:sldChg chg="addSp delSp modSp add mod">
        <pc:chgData name="Noferesti, Iman" userId="8e13f38d-b907-46c6-a9df-54bf8465ef8b" providerId="ADAL" clId="{E69EDA04-E515-4E9C-819B-8FA9D92BB5E2}" dt="2025-02-24T21:16:45.547" v="264" actId="1035"/>
        <pc:sldMkLst>
          <pc:docMk/>
          <pc:sldMk cId="1521377761" sldId="286"/>
        </pc:sldMkLst>
        <pc:spChg chg="del mod">
          <ac:chgData name="Noferesti, Iman" userId="8e13f38d-b907-46c6-a9df-54bf8465ef8b" providerId="ADAL" clId="{E69EDA04-E515-4E9C-819B-8FA9D92BB5E2}" dt="2025-02-24T20:57:11.361" v="145" actId="478"/>
          <ac:spMkLst>
            <pc:docMk/>
            <pc:sldMk cId="1521377761" sldId="286"/>
            <ac:spMk id="6" creationId="{32B1BC39-67EB-DE27-B777-93086D882BD0}"/>
          </ac:spMkLst>
        </pc:spChg>
        <pc:spChg chg="del">
          <ac:chgData name="Noferesti, Iman" userId="8e13f38d-b907-46c6-a9df-54bf8465ef8b" providerId="ADAL" clId="{E69EDA04-E515-4E9C-819B-8FA9D92BB5E2}" dt="2025-02-24T20:57:10.097" v="143" actId="478"/>
          <ac:spMkLst>
            <pc:docMk/>
            <pc:sldMk cId="1521377761" sldId="286"/>
            <ac:spMk id="7" creationId="{825962CE-A4E3-6FBC-45CF-43FD2B0E6E64}"/>
          </ac:spMkLst>
        </pc:spChg>
        <pc:picChg chg="add del mod">
          <ac:chgData name="Noferesti, Iman" userId="8e13f38d-b907-46c6-a9df-54bf8465ef8b" providerId="ADAL" clId="{E69EDA04-E515-4E9C-819B-8FA9D92BB5E2}" dt="2025-02-24T20:57:26.883" v="149" actId="478"/>
          <ac:picMkLst>
            <pc:docMk/>
            <pc:sldMk cId="1521377761" sldId="286"/>
            <ac:picMk id="3" creationId="{C08B9D2C-919C-6710-8AD9-3369F783A763}"/>
          </ac:picMkLst>
        </pc:picChg>
        <pc:picChg chg="add mod">
          <ac:chgData name="Noferesti, Iman" userId="8e13f38d-b907-46c6-a9df-54bf8465ef8b" providerId="ADAL" clId="{E69EDA04-E515-4E9C-819B-8FA9D92BB5E2}" dt="2025-02-24T21:16:45.547" v="264" actId="1035"/>
          <ac:picMkLst>
            <pc:docMk/>
            <pc:sldMk cId="1521377761" sldId="286"/>
            <ac:picMk id="5" creationId="{E89DEB8B-3848-2B20-9ACB-E93CD0ED9FD6}"/>
          </ac:picMkLst>
        </pc:picChg>
        <pc:picChg chg="add mod">
          <ac:chgData name="Noferesti, Iman" userId="8e13f38d-b907-46c6-a9df-54bf8465ef8b" providerId="ADAL" clId="{E69EDA04-E515-4E9C-819B-8FA9D92BB5E2}" dt="2025-02-24T21:16:45.547" v="264" actId="1035"/>
          <ac:picMkLst>
            <pc:docMk/>
            <pc:sldMk cId="1521377761" sldId="286"/>
            <ac:picMk id="9" creationId="{3DE37F72-C770-9F0F-2A36-973958EC3949}"/>
          </ac:picMkLst>
        </pc:picChg>
        <pc:picChg chg="add del mod">
          <ac:chgData name="Noferesti, Iman" userId="8e13f38d-b907-46c6-a9df-54bf8465ef8b" providerId="ADAL" clId="{E69EDA04-E515-4E9C-819B-8FA9D92BB5E2}" dt="2025-02-24T20:59:37.385" v="167" actId="478"/>
          <ac:picMkLst>
            <pc:docMk/>
            <pc:sldMk cId="1521377761" sldId="286"/>
            <ac:picMk id="12" creationId="{64F60808-A61A-685A-FBA1-AD47A83A04BA}"/>
          </ac:picMkLst>
        </pc:picChg>
        <pc:picChg chg="add mod">
          <ac:chgData name="Noferesti, Iman" userId="8e13f38d-b907-46c6-a9df-54bf8465ef8b" providerId="ADAL" clId="{E69EDA04-E515-4E9C-819B-8FA9D92BB5E2}" dt="2025-02-24T21:16:45.547" v="264" actId="1035"/>
          <ac:picMkLst>
            <pc:docMk/>
            <pc:sldMk cId="1521377761" sldId="286"/>
            <ac:picMk id="14" creationId="{1AC759A2-4D87-95D2-01AD-96442A3EE688}"/>
          </ac:picMkLst>
        </pc:picChg>
        <pc:picChg chg="add mod">
          <ac:chgData name="Noferesti, Iman" userId="8e13f38d-b907-46c6-a9df-54bf8465ef8b" providerId="ADAL" clId="{E69EDA04-E515-4E9C-819B-8FA9D92BB5E2}" dt="2025-02-24T21:16:45.547" v="264" actId="1035"/>
          <ac:picMkLst>
            <pc:docMk/>
            <pc:sldMk cId="1521377761" sldId="286"/>
            <ac:picMk id="16" creationId="{0DDCB463-68B4-E558-C085-72A35840BB2A}"/>
          </ac:picMkLst>
        </pc:picChg>
        <pc:cxnChg chg="add mod">
          <ac:chgData name="Noferesti, Iman" userId="8e13f38d-b907-46c6-a9df-54bf8465ef8b" providerId="ADAL" clId="{E69EDA04-E515-4E9C-819B-8FA9D92BB5E2}" dt="2025-02-24T21:16:45.547" v="264" actId="1035"/>
          <ac:cxnSpMkLst>
            <pc:docMk/>
            <pc:sldMk cId="1521377761" sldId="286"/>
            <ac:cxnSpMk id="17" creationId="{3432CFB6-409B-A6D0-F60B-97C949E64802}"/>
          </ac:cxnSpMkLst>
        </pc:cxnChg>
        <pc:cxnChg chg="add mod">
          <ac:chgData name="Noferesti, Iman" userId="8e13f38d-b907-46c6-a9df-54bf8465ef8b" providerId="ADAL" clId="{E69EDA04-E515-4E9C-819B-8FA9D92BB5E2}" dt="2025-02-24T21:16:45.547" v="264" actId="1035"/>
          <ac:cxnSpMkLst>
            <pc:docMk/>
            <pc:sldMk cId="1521377761" sldId="286"/>
            <ac:cxnSpMk id="20" creationId="{31635F22-2615-182E-8C16-868FC72C2C6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9B377-86EE-4AF0-A001-639995B6794D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E01B5-D52E-4147-A8F7-F79E80A7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40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B17E-7123-9006-6431-861F4E826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99987-E5E0-6773-BAB9-F84A53438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6DF65-97B5-F14F-7EC3-F2D322314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EC9D1-295C-46F2-29F0-52131D0F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CD0F7-9496-A46B-B74E-84252268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6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48628-C830-1590-24A2-0F6DCDAC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9325A-ED80-07E5-4170-101B3489B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703A0-3FAA-7150-EF13-2ECFA2DC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5456E-C330-8A70-FCF9-0FA886E9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732E3-48F7-DF9D-FC6B-E999370D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8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4C445-CFF7-180C-61E8-DC59B8AAD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486D1-DFA8-EBDB-3F54-A2739AA69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9CA5D-5F05-43F4-0ECD-BC590EF4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62511-856D-809C-EB45-8F8E00E9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81A1A-4690-94F7-F62D-D825AA55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5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4A5A-D4F9-8DCE-6FF8-62B2146F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745EE-65DE-2575-9BFF-F195F42F2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79B61-E0A4-8C0E-F1E8-D6045B67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0D2A2-0185-A371-1549-45018D98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B6DAF-90F0-577A-44DD-F8FE034A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6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612A-6EDB-8B06-1BE8-769B678D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AB0A2-2FCC-9E10-F938-0F7C99122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3829D-6BC7-4AE6-1A24-C82F498D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5D6A6-8EDF-9438-8013-19D9B4EAE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818CA-392C-CD69-4DC1-276DE977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5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C3AD-9EF7-092A-E4E2-DF7E3BB0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7D637-3E72-82FF-CA90-1CABDA2AF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E4525-5659-A1C3-2B1E-92CF8C88C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ADF44-40E9-6E23-B2C4-1181315E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C08BE-F1D8-DAA0-868E-24D122DD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BE012-14E0-D4C3-13FA-91E06884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4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F59D-B9FB-763F-291E-FF94F9E4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D262D-E73A-B695-8DBD-EF8E6E758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6E198-C119-ED30-1235-5645C8B33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60847-99EC-32C1-0625-B655BEAD5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DA94A-FC17-709F-8CAD-B6D7CD36B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75897C-4E80-413D-5A05-5219B39B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B000F-1F2C-5FCE-8B13-4E9261CD3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C1C69-B27D-67D4-BC1B-AC0ED0C9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0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7CB0-B87C-AAF7-674D-00C00F10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C74E0-CF06-52E8-E6FE-D4372464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730A0-C2E6-350F-63BC-75A15FEA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35280-B8C1-73F6-57AB-63265C52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8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1DF2CF-ED7A-9EFC-73B8-C4EC06AC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727A2-00A1-A835-1852-D1D3D07F5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6254B-033E-F644-A70C-151D0793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2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BBC07-711D-66CF-DB58-BFD584E2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D6A42-7D82-96F8-3C24-0E79B75AE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06C39-5255-5899-525A-C6FBA25D9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8EC3E-218D-64DB-E2A1-64ACB4F8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470DC-AD32-3E7A-E4E9-E4847603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DE3F5-01EE-9F32-FA6C-1A48AE20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3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659F-2355-FBE9-FE66-EF544E37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430F0-DC16-1983-D726-6A33D8CB1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C2E41-6EE2-FA9F-34AB-EF94A0F7D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184E5-1968-93A4-DB7A-8C220A10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7E91B-50AC-0CEA-38DE-0ACEB8AB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7AD8D-155B-D4EE-2CCD-1A6AB9EC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7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9720B-80F2-C027-F9ED-37A04B65B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FB6B2-1E3C-2867-A801-99CF7156C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909A5-1E02-644C-A0B7-ECF4CDB30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CBA91D-CA13-43C7-BDE8-E1CE1C707EA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7AEC0-5039-E0DD-14D4-6DAB32290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84634-B67B-1597-59DE-D2F7A9250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9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182A78-5950-0814-B675-EC3F5BE7384D}"/>
              </a:ext>
            </a:extLst>
          </p:cNvPr>
          <p:cNvSpPr txBox="1"/>
          <p:nvPr/>
        </p:nvSpPr>
        <p:spPr>
          <a:xfrm>
            <a:off x="1606048" y="2042624"/>
            <a:ext cx="3641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Roboto Black" panose="02000000000000000000" pitchFamily="2" charset="0"/>
                <a:ea typeface="Roboto Black" panose="02000000000000000000" pitchFamily="2" charset="0"/>
              </a:rPr>
              <a:t>Unity For Academia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525595-22CA-7C51-B4CD-ACCB228E4313}"/>
              </a:ext>
            </a:extLst>
          </p:cNvPr>
          <p:cNvSpPr txBox="1"/>
          <p:nvPr/>
        </p:nvSpPr>
        <p:spPr>
          <a:xfrm>
            <a:off x="1606048" y="3693194"/>
            <a:ext cx="3776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</a:rPr>
              <a:t>C# Classes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9AEF28-561C-4E7A-5CBD-26E8C023C5AE}"/>
              </a:ext>
            </a:extLst>
          </p:cNvPr>
          <p:cNvSpPr txBox="1"/>
          <p:nvPr/>
        </p:nvSpPr>
        <p:spPr>
          <a:xfrm>
            <a:off x="1606047" y="4251795"/>
            <a:ext cx="299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Spring 2025 – Week 3 &amp;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A81468-01E4-203A-6907-D210C8968862}"/>
              </a:ext>
            </a:extLst>
          </p:cNvPr>
          <p:cNvSpPr txBox="1"/>
          <p:nvPr/>
        </p:nvSpPr>
        <p:spPr>
          <a:xfrm>
            <a:off x="1606047" y="4601104"/>
            <a:ext cx="2455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Iman Noferesti</a:t>
            </a:r>
          </a:p>
        </p:txBody>
      </p:sp>
      <p:pic>
        <p:nvPicPr>
          <p:cNvPr id="5" name="Picture 4" descr="A purple folder with icons and symbols&#10;&#10;AI-generated content may be incorrect.">
            <a:extLst>
              <a:ext uri="{FF2B5EF4-FFF2-40B4-BE49-F238E27FC236}">
                <a16:creationId xmlns:a16="http://schemas.microsoft.com/office/drawing/2014/main" id="{E612B590-ACCC-BC94-44F2-86E68D9A3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964" y="619976"/>
            <a:ext cx="8648119" cy="577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7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DEC270-6849-7DEE-BC7F-1C21EC854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720" y="313899"/>
            <a:ext cx="3675280" cy="42383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7BD8A6-E544-DD92-74A5-77F66095C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371" y="313899"/>
            <a:ext cx="3752299" cy="42383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E8563F-6E48-9574-706F-8DA409786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720" y="5298679"/>
            <a:ext cx="3953491" cy="73411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6CBD19-099E-7635-C57F-8E7495867682}"/>
              </a:ext>
            </a:extLst>
          </p:cNvPr>
          <p:cNvCxnSpPr>
            <a:cxnSpLocks/>
          </p:cNvCxnSpPr>
          <p:nvPr/>
        </p:nvCxnSpPr>
        <p:spPr>
          <a:xfrm flipH="1">
            <a:off x="438912" y="4647585"/>
            <a:ext cx="1138091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8B18D4-8708-9E0E-9A5B-C30D388011BE}"/>
              </a:ext>
            </a:extLst>
          </p:cNvPr>
          <p:cNvCxnSpPr>
            <a:cxnSpLocks/>
          </p:cNvCxnSpPr>
          <p:nvPr/>
        </p:nvCxnSpPr>
        <p:spPr>
          <a:xfrm>
            <a:off x="5518943" y="211540"/>
            <a:ext cx="0" cy="443604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9DE957F-CD65-68B4-B412-C3748E6716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8371" y="4881832"/>
            <a:ext cx="5033537" cy="166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2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E96738-CB11-B295-E5BC-6B0844722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7A4CF01-CC15-90A0-CD7D-1E4B2F5BD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897C7-429A-1D74-046E-09339825D05E}"/>
              </a:ext>
            </a:extLst>
          </p:cNvPr>
          <p:cNvSpPr txBox="1"/>
          <p:nvPr/>
        </p:nvSpPr>
        <p:spPr>
          <a:xfrm>
            <a:off x="654314" y="684972"/>
            <a:ext cx="9308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10310-E5DE-A545-C341-17F1DC947EED}"/>
              </a:ext>
            </a:extLst>
          </p:cNvPr>
          <p:cNvSpPr txBox="1"/>
          <p:nvPr/>
        </p:nvSpPr>
        <p:spPr>
          <a:xfrm>
            <a:off x="654315" y="1617047"/>
            <a:ext cx="1054708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Another way to achieve abstraction is with interfaces.</a:t>
            </a:r>
          </a:p>
          <a:p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An interface is like a fully abstract class.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It can </a:t>
            </a:r>
            <a:r>
              <a:rPr lang="en-US" sz="1600" b="1" i="0" dirty="0">
                <a:solidFill>
                  <a:schemeClr val="accent5"/>
                </a:solidFill>
                <a:effectLst/>
                <a:latin typeface="-apple-system"/>
              </a:rPr>
              <a:t>only have </a:t>
            </a:r>
            <a:r>
              <a:rPr lang="en-US" sz="1600" b="1" i="0" u="sng" dirty="0">
                <a:solidFill>
                  <a:schemeClr val="accent5"/>
                </a:solidFill>
                <a:effectLst/>
                <a:latin typeface="-apple-system"/>
              </a:rPr>
              <a:t>methods</a:t>
            </a:r>
            <a:r>
              <a:rPr lang="en-US" sz="1600" b="1" i="0" dirty="0">
                <a:solidFill>
                  <a:schemeClr val="accent5"/>
                </a:solidFill>
                <a:effectLst/>
                <a:latin typeface="-apple-system"/>
              </a:rPr>
              <a:t> without any actual code inside them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. (No fields / variables)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The real code for these methods and properties is provided by the classes that use the interface.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12529"/>
              </a:solidFill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It is considered good practice to start with the letter </a:t>
            </a:r>
            <a:r>
              <a:rPr lang="en-US" sz="1600" b="1" i="0" dirty="0">
                <a:solidFill>
                  <a:schemeClr val="accent5"/>
                </a:solidFill>
                <a:effectLst/>
                <a:latin typeface="-apple-system"/>
              </a:rPr>
              <a:t>"I"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 at the beginning of an </a:t>
            </a:r>
            <a:r>
              <a:rPr lang="en-US" sz="1600" b="1" i="0" dirty="0">
                <a:solidFill>
                  <a:schemeClr val="accent5"/>
                </a:solidFill>
                <a:effectLst/>
                <a:latin typeface="-apple-system"/>
              </a:rPr>
              <a:t>interface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, as it makes it easier for yourself and others to remember that it is an interface and not a class.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12529"/>
              </a:solidFill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By default, members of an interface are </a:t>
            </a:r>
            <a:r>
              <a:rPr lang="en-US" sz="1600" b="1" i="0" dirty="0">
                <a:solidFill>
                  <a:schemeClr val="accent5"/>
                </a:solidFill>
                <a:effectLst/>
                <a:latin typeface="-apple-system"/>
              </a:rPr>
              <a:t>abstract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 and </a:t>
            </a:r>
            <a:r>
              <a:rPr lang="en-US" sz="1600" b="1" i="0" dirty="0">
                <a:solidFill>
                  <a:schemeClr val="accent5"/>
                </a:solidFill>
                <a:effectLst/>
                <a:latin typeface="-apple-system"/>
              </a:rPr>
              <a:t>public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On implementation of an interface, you </a:t>
            </a:r>
            <a:r>
              <a:rPr lang="en-US" sz="1600" b="1" i="0" dirty="0">
                <a:solidFill>
                  <a:schemeClr val="accent5"/>
                </a:solidFill>
                <a:effectLst/>
                <a:latin typeface="-apple-system"/>
              </a:rPr>
              <a:t>must override all of its methods.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-apple-system"/>
              </a:rPr>
              <a:t>An interface </a:t>
            </a:r>
            <a:r>
              <a:rPr lang="en-US" sz="1600" b="1" i="0" dirty="0">
                <a:solidFill>
                  <a:schemeClr val="accent5"/>
                </a:solidFill>
                <a:effectLst/>
                <a:latin typeface="-apple-system"/>
              </a:rPr>
              <a:t>cannot contain a constructor</a:t>
            </a:r>
            <a:r>
              <a:rPr lang="en-US" sz="1600" i="0" dirty="0">
                <a:effectLst/>
                <a:latin typeface="-apple-system"/>
              </a:rPr>
              <a:t> (as it cannot be used to create objects).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highlight>
                  <a:srgbClr val="FFFF00"/>
                </a:highlight>
                <a:latin typeface="-apple-system"/>
              </a:rPr>
              <a:t>Why And When To Use Interfaces?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-apple-system"/>
              </a:rPr>
              <a:t>To achieve security. We can hide certain details and only show the important details of an object.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</a:rPr>
              <a:t>To have "multiple inheritance“.</a:t>
            </a:r>
            <a:endParaRPr lang="en-US" sz="1600" i="0" dirty="0"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i="0" dirty="0">
              <a:solidFill>
                <a:schemeClr val="accent5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39010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D3CCD1-1FDA-53E7-2F87-0D7CF872A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81" y="947596"/>
            <a:ext cx="4982270" cy="2029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804CE3-0A1D-ACF7-06D7-13B7F5838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660" y="818147"/>
            <a:ext cx="4921894" cy="52217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7156FF-A12C-BC51-3317-EF898DF5F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81" y="3881297"/>
            <a:ext cx="4391638" cy="181952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612AE8-B1FE-E2E2-0DC9-6E9618632B98}"/>
              </a:ext>
            </a:extLst>
          </p:cNvPr>
          <p:cNvCxnSpPr>
            <a:cxnSpLocks/>
          </p:cNvCxnSpPr>
          <p:nvPr/>
        </p:nvCxnSpPr>
        <p:spPr>
          <a:xfrm>
            <a:off x="6172993" y="833840"/>
            <a:ext cx="0" cy="520601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72F20B-48D3-EF43-EA39-6A627F74020D}"/>
              </a:ext>
            </a:extLst>
          </p:cNvPr>
          <p:cNvCxnSpPr>
            <a:cxnSpLocks/>
          </p:cNvCxnSpPr>
          <p:nvPr/>
        </p:nvCxnSpPr>
        <p:spPr>
          <a:xfrm flipH="1">
            <a:off x="946150" y="3429000"/>
            <a:ext cx="522684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383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3EF9CF-D499-1975-837E-0B48EC058C06}"/>
              </a:ext>
            </a:extLst>
          </p:cNvPr>
          <p:cNvSpPr txBox="1"/>
          <p:nvPr/>
        </p:nvSpPr>
        <p:spPr>
          <a:xfrm>
            <a:off x="2502031" y="1370772"/>
            <a:ext cx="7187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Abstract Class vs. Interface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2B5CD3-1080-DFE3-B267-98D0B995E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774346"/>
              </p:ext>
            </p:extLst>
          </p:nvPr>
        </p:nvGraphicFramePr>
        <p:xfrm>
          <a:off x="1539874" y="2575298"/>
          <a:ext cx="911225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37417">
                  <a:extLst>
                    <a:ext uri="{9D8B030D-6E8A-4147-A177-3AD203B41FA5}">
                      <a16:colId xmlns:a16="http://schemas.microsoft.com/office/drawing/2014/main" val="1691324968"/>
                    </a:ext>
                  </a:extLst>
                </a:gridCol>
                <a:gridCol w="3037417">
                  <a:extLst>
                    <a:ext uri="{9D8B030D-6E8A-4147-A177-3AD203B41FA5}">
                      <a16:colId xmlns:a16="http://schemas.microsoft.com/office/drawing/2014/main" val="3233602806"/>
                    </a:ext>
                  </a:extLst>
                </a:gridCol>
                <a:gridCol w="3037417">
                  <a:extLst>
                    <a:ext uri="{9D8B030D-6E8A-4147-A177-3AD203B41FA5}">
                      <a16:colId xmlns:a16="http://schemas.microsoft.com/office/drawing/2014/main" val="1496910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Abstract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837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Fields Allowed?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24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Constructor?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81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 Implementation?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703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Multiple Inheritance?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07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Access Modifiers?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Yes</a:t>
                      </a:r>
                      <a:r>
                        <a:rPr lang="en-US" dirty="0"/>
                        <a:t> (private, protected, 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No</a:t>
                      </a:r>
                      <a:r>
                        <a:rPr lang="en-US" dirty="0"/>
                        <a:t> (Everything is public)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521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960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2124A1-78CE-6A35-F78B-063E083DC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E37E4C-F36C-7C19-B2DE-856E9B593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FC461-A09F-58DA-42FF-A7AE9747E9E2}"/>
              </a:ext>
            </a:extLst>
          </p:cNvPr>
          <p:cNvSpPr txBox="1"/>
          <p:nvPr/>
        </p:nvSpPr>
        <p:spPr>
          <a:xfrm>
            <a:off x="654314" y="310322"/>
            <a:ext cx="9308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Struct vs.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D3CED-E376-4C62-2871-979563589EB2}"/>
              </a:ext>
            </a:extLst>
          </p:cNvPr>
          <p:cNvSpPr txBox="1"/>
          <p:nvPr/>
        </p:nvSpPr>
        <p:spPr>
          <a:xfrm>
            <a:off x="654315" y="1141225"/>
            <a:ext cx="105470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Classes and structs look similar. However, there are some differences between them.</a:t>
            </a:r>
          </a:p>
          <a:p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-apple-system"/>
              </a:rPr>
              <a:t>A </a:t>
            </a:r>
            <a:r>
              <a:rPr lang="en-US" sz="1600" b="1" i="0" dirty="0">
                <a:effectLst/>
                <a:latin typeface="-apple-system"/>
              </a:rPr>
              <a:t>class</a:t>
            </a:r>
            <a:r>
              <a:rPr lang="en-US" sz="1600" i="0" dirty="0">
                <a:effectLst/>
                <a:latin typeface="-apple-system"/>
              </a:rPr>
              <a:t> is a </a:t>
            </a:r>
            <a:r>
              <a:rPr lang="en-US" sz="1600" b="1" i="0" dirty="0">
                <a:solidFill>
                  <a:schemeClr val="accent5"/>
                </a:solidFill>
                <a:effectLst/>
                <a:latin typeface="-apple-system"/>
              </a:rPr>
              <a:t>reference type </a:t>
            </a:r>
            <a:r>
              <a:rPr lang="en-US" sz="1600" i="0" dirty="0">
                <a:effectLst/>
                <a:latin typeface="-apple-system"/>
              </a:rPr>
              <a:t>whereas a </a:t>
            </a:r>
            <a:r>
              <a:rPr lang="en-US" sz="1600" b="1" i="0" dirty="0">
                <a:effectLst/>
                <a:latin typeface="-apple-system"/>
              </a:rPr>
              <a:t>struct</a:t>
            </a:r>
            <a:r>
              <a:rPr lang="en-US" sz="1600" i="0" dirty="0">
                <a:effectLst/>
                <a:latin typeface="-apple-system"/>
              </a:rPr>
              <a:t> is a </a:t>
            </a:r>
            <a:r>
              <a:rPr lang="en-US" sz="1600" b="1" i="0" dirty="0">
                <a:solidFill>
                  <a:schemeClr val="accent5"/>
                </a:solidFill>
                <a:effectLst/>
                <a:latin typeface="-apple-system"/>
              </a:rPr>
              <a:t>value type </a:t>
            </a:r>
            <a:r>
              <a:rPr lang="en-US" sz="1600" i="0" dirty="0">
                <a:effectLst/>
                <a:latin typeface="-apple-system"/>
              </a:rPr>
              <a:t>(a copy is made when assigned to another variable).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</a:rPr>
              <a:t>A </a:t>
            </a:r>
            <a:r>
              <a:rPr lang="en-US" sz="1600" b="1" dirty="0">
                <a:latin typeface="-apple-system"/>
              </a:rPr>
              <a:t>struct</a:t>
            </a:r>
            <a:r>
              <a:rPr lang="en-US" sz="1600" dirty="0">
                <a:latin typeface="-apple-system"/>
              </a:rPr>
              <a:t> is typically used for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</a:rPr>
              <a:t>small</a:t>
            </a:r>
            <a:r>
              <a:rPr lang="en-US" sz="1600" dirty="0">
                <a:latin typeface="-apple-system"/>
              </a:rPr>
              <a:t>,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</a:rPr>
              <a:t>lightweight</a:t>
            </a:r>
            <a:r>
              <a:rPr lang="en-US" sz="1600" dirty="0">
                <a:latin typeface="-apple-system"/>
              </a:rPr>
              <a:t> objects that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</a:rPr>
              <a:t>do not require inheritance</a:t>
            </a:r>
            <a:r>
              <a:rPr lang="en-US" sz="1600" dirty="0">
                <a:latin typeface="-apple-system"/>
              </a:rPr>
              <a:t>. (but can implement interfaces)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</a:rPr>
              <a:t>A </a:t>
            </a:r>
            <a:r>
              <a:rPr lang="en-US" sz="1600" b="1" dirty="0">
                <a:latin typeface="-apple-system"/>
              </a:rPr>
              <a:t>struct</a:t>
            </a:r>
            <a:r>
              <a:rPr lang="en-US" sz="1600" dirty="0">
                <a:latin typeface="-apple-system"/>
              </a:rPr>
              <a:t> cannot have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</a:rPr>
              <a:t>explicit </a:t>
            </a:r>
            <a:r>
              <a:rPr lang="en-US" sz="1600" b="1" dirty="0" err="1">
                <a:solidFill>
                  <a:schemeClr val="accent5"/>
                </a:solidFill>
                <a:latin typeface="-apple-system"/>
              </a:rPr>
              <a:t>parameterless</a:t>
            </a:r>
            <a:r>
              <a:rPr lang="en-US" sz="1600" b="1" dirty="0">
                <a:solidFill>
                  <a:schemeClr val="accent5"/>
                </a:solidFill>
                <a:latin typeface="-apple-system"/>
              </a:rPr>
              <a:t> constructors</a:t>
            </a:r>
            <a:r>
              <a:rPr lang="en-US" sz="1600" dirty="0">
                <a:latin typeface="-apple-system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effectLst/>
              <a:latin typeface="-apple-syste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0D1B40-AC4E-F561-F96C-266DF3886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14" y="2711450"/>
            <a:ext cx="4058735" cy="39675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FD86F9-FDD5-6A75-0C65-189E16715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997" y="3930002"/>
            <a:ext cx="3982006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83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FF9AEE-6C3F-A788-1142-265FA372F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4135C0-4619-FB75-02C1-18352B9A3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02178A-448F-81DE-39EE-F184345F9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27" y="1509415"/>
            <a:ext cx="5515745" cy="42582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EB6EA6-C902-4AEB-E0C6-F17AD72C2155}"/>
              </a:ext>
            </a:extLst>
          </p:cNvPr>
          <p:cNvSpPr txBox="1"/>
          <p:nvPr/>
        </p:nvSpPr>
        <p:spPr>
          <a:xfrm>
            <a:off x="747327" y="462320"/>
            <a:ext cx="3206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Reference Type</a:t>
            </a:r>
          </a:p>
        </p:txBody>
      </p:sp>
    </p:spTree>
    <p:extLst>
      <p:ext uri="{BB962C8B-B14F-4D97-AF65-F5344CB8AC3E}">
        <p14:creationId xmlns:p14="http://schemas.microsoft.com/office/powerpoint/2010/main" val="3890545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40C15D-4419-0D3C-CE5E-6C3C10989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EF13D-03F5-B09B-6060-C3E84969C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0A70CB-1A99-DE02-03D7-B51C7ACB6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43" y="1509415"/>
            <a:ext cx="5468113" cy="42106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A1259E-2EA3-DFBF-C7E1-C6101AEA30CB}"/>
              </a:ext>
            </a:extLst>
          </p:cNvPr>
          <p:cNvSpPr txBox="1"/>
          <p:nvPr/>
        </p:nvSpPr>
        <p:spPr>
          <a:xfrm>
            <a:off x="747327" y="462320"/>
            <a:ext cx="3206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Value Type</a:t>
            </a:r>
          </a:p>
        </p:txBody>
      </p:sp>
    </p:spTree>
    <p:extLst>
      <p:ext uri="{BB962C8B-B14F-4D97-AF65-F5344CB8AC3E}">
        <p14:creationId xmlns:p14="http://schemas.microsoft.com/office/powerpoint/2010/main" val="1172865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8C296B-E5E1-ADE1-2B9D-B6F27C847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D2E417-22A1-8DED-4923-1AE5BFEC9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80121A-D9E7-BC4C-7F67-F3E6E7BE957E}"/>
              </a:ext>
            </a:extLst>
          </p:cNvPr>
          <p:cNvSpPr txBox="1"/>
          <p:nvPr/>
        </p:nvSpPr>
        <p:spPr>
          <a:xfrm>
            <a:off x="600478" y="551622"/>
            <a:ext cx="5495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Method Overloading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470A7-9020-CAF3-E750-1B9268EA3EE0}"/>
              </a:ext>
            </a:extLst>
          </p:cNvPr>
          <p:cNvSpPr txBox="1"/>
          <p:nvPr/>
        </p:nvSpPr>
        <p:spPr>
          <a:xfrm>
            <a:off x="654315" y="1629747"/>
            <a:ext cx="55998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Method overloading allows you to define multiple methods in the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same class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with the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same name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but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different parameters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. </a:t>
            </a:r>
          </a:p>
          <a:p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The key differences between these methods can be in the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number of parameters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, the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types of parameters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, or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both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You </a:t>
            </a:r>
            <a:r>
              <a:rPr lang="en-US" sz="1600" b="1" dirty="0">
                <a:solidFill>
                  <a:srgbClr val="FF0000"/>
                </a:solidFill>
                <a:latin typeface="-apple-system"/>
                <a:ea typeface="Roboto" panose="02000000000000000000" pitchFamily="2" charset="0"/>
              </a:rPr>
              <a:t>cannot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overload methods </a:t>
            </a:r>
            <a:r>
              <a:rPr lang="en-US" sz="1600" b="1" dirty="0">
                <a:solidFill>
                  <a:srgbClr val="FF0000"/>
                </a:solidFill>
                <a:latin typeface="-apple-system"/>
                <a:ea typeface="Roboto" panose="02000000000000000000" pitchFamily="2" charset="0"/>
              </a:rPr>
              <a:t>only by return type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. The method signatures must differ in the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number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or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types of parameters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. </a:t>
            </a:r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12529"/>
              </a:solidFill>
              <a:latin typeface="-apple-system"/>
            </a:endParaRPr>
          </a:p>
          <a:p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4B10B5-A711-C95A-16EF-FC006D430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971" y="1194478"/>
            <a:ext cx="5257450" cy="48953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B1C725-8EF0-6202-E791-48FDDB179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66" y="4102276"/>
            <a:ext cx="4711190" cy="206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4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6CCEC3-89F4-FAB4-A0EE-1F43D0ACF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CB971E-C3BB-BBAC-04E3-AE0C8D4B3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87329-28A8-240B-E1D5-034C0662B75F}"/>
              </a:ext>
            </a:extLst>
          </p:cNvPr>
          <p:cNvSpPr txBox="1"/>
          <p:nvPr/>
        </p:nvSpPr>
        <p:spPr>
          <a:xfrm>
            <a:off x="600478" y="551622"/>
            <a:ext cx="56959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Operator Overloading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1A3AE6-ABE1-4DCD-EE90-E5093325CE4F}"/>
              </a:ext>
            </a:extLst>
          </p:cNvPr>
          <p:cNvSpPr txBox="1"/>
          <p:nvPr/>
        </p:nvSpPr>
        <p:spPr>
          <a:xfrm>
            <a:off x="654315" y="1629747"/>
            <a:ext cx="559988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Operator overloading allows you to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define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custom implementations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for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standard operators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(such as +, -, *, /, etc.) for your own custom classes and structs.</a:t>
            </a:r>
          </a:p>
          <a:p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This means you can make operators behave in a way that is intuitive for the types you create.</a:t>
            </a:r>
          </a:p>
          <a:p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accent5"/>
                </a:solidFill>
                <a:effectLst/>
                <a:latin typeface="-apple-system"/>
              </a:rPr>
              <a:t>Common operators 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that can be overloaded include: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accent2"/>
                </a:solidFill>
                <a:effectLst/>
                <a:latin typeface="-apple-system"/>
              </a:rPr>
              <a:t>+, -, *, /, %, ==, !=, &gt;, &lt;, &gt;=, &lt;=, ++, --</a:t>
            </a:r>
          </a:p>
          <a:p>
            <a:endParaRPr lang="en-US" sz="1600" dirty="0">
              <a:solidFill>
                <a:srgbClr val="212529"/>
              </a:solidFill>
              <a:latin typeface="-apple-system"/>
            </a:endParaRPr>
          </a:p>
          <a:p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655500-3345-0F5F-B2E4-6FCBC08C1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278" y="1580050"/>
            <a:ext cx="5171360" cy="41687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413DF4-D46A-92A0-00EA-FA35C6039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40" y="4408922"/>
            <a:ext cx="5400958" cy="127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7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3D599D-7BBA-EBD5-B9E4-34C9EA693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85F645-7C4E-8F1F-74E6-BFF718816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E42AB7-3351-45E9-5B9D-5B6E897F3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29" y="221145"/>
            <a:ext cx="4811782" cy="64157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621772-5F67-5913-A6BA-613001CB0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524" y="2698260"/>
            <a:ext cx="6043138" cy="146147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0280F7-3FF5-19AB-21FE-7AEB86B1F724}"/>
              </a:ext>
            </a:extLst>
          </p:cNvPr>
          <p:cNvCxnSpPr/>
          <p:nvPr/>
        </p:nvCxnSpPr>
        <p:spPr>
          <a:xfrm>
            <a:off x="5679440" y="675640"/>
            <a:ext cx="0" cy="534924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00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99A870-1639-7ACE-CAE7-39B96007B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49E8F1-9054-CFC4-83DD-C43490EDF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10A35F-7DA1-A6E5-0013-22BA5E7FDDBF}"/>
              </a:ext>
            </a:extLst>
          </p:cNvPr>
          <p:cNvSpPr txBox="1"/>
          <p:nvPr/>
        </p:nvSpPr>
        <p:spPr>
          <a:xfrm>
            <a:off x="654315" y="551622"/>
            <a:ext cx="5495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Inheritance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8CEC6-4C15-A94A-2AA5-CC7E32C7E87A}"/>
              </a:ext>
            </a:extLst>
          </p:cNvPr>
          <p:cNvSpPr txBox="1"/>
          <p:nvPr/>
        </p:nvSpPr>
        <p:spPr>
          <a:xfrm>
            <a:off x="654315" y="1365708"/>
            <a:ext cx="110296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Inheritance allows a class (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child/derived class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) to inherit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properties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and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methods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from another class (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parent/base class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).</a:t>
            </a:r>
          </a:p>
          <a:p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 Inheritance is an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is-a relationship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. We use inheritance only if there is an is-a relationship between two classes.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-apple-system"/>
              </a:rPr>
              <a:t>Apple</a:t>
            </a:r>
            <a:r>
              <a:rPr lang="en-US" sz="1600" dirty="0">
                <a:solidFill>
                  <a:srgbClr val="212529"/>
                </a:solidFill>
                <a:latin typeface="-apple-system"/>
              </a:rPr>
              <a:t> is a </a:t>
            </a:r>
            <a:r>
              <a:rPr lang="en-US" sz="1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-apple-system"/>
              </a:rPr>
              <a:t>Fruit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-apple-system"/>
              </a:rPr>
              <a:t>Car </a:t>
            </a:r>
            <a:r>
              <a:rPr lang="en-US" sz="1600" dirty="0">
                <a:latin typeface="-apple-system"/>
              </a:rPr>
              <a:t>is a</a:t>
            </a:r>
            <a:r>
              <a:rPr lang="en-US" sz="1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-apple-system"/>
              </a:rPr>
              <a:t> Vehicle</a:t>
            </a:r>
          </a:p>
          <a:p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B9E7C8-4336-6DFF-DF23-295621287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97" y="3915435"/>
            <a:ext cx="1089186" cy="14153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CA7CC6-E4C2-3CA9-51E9-6C02C7CAE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021" y="3372932"/>
            <a:ext cx="1334899" cy="19578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D26B2A-3DEC-A13D-50E9-51B8A1E66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558" y="3584932"/>
            <a:ext cx="2373034" cy="17458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8F19DE-996B-3D3B-B09F-7C61DCEAFA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6230" y="3079515"/>
            <a:ext cx="2433368" cy="22505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779B76-ED16-947D-FB42-D6B94D77B2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3019" y="3682546"/>
            <a:ext cx="2194666" cy="1647519"/>
          </a:xfrm>
          <a:prstGeom prst="rect">
            <a:avLst/>
          </a:prstGeom>
        </p:spPr>
      </p:pic>
      <p:sp>
        <p:nvSpPr>
          <p:cNvPr id="18" name="Left Brace 17">
            <a:extLst>
              <a:ext uri="{FF2B5EF4-FFF2-40B4-BE49-F238E27FC236}">
                <a16:creationId xmlns:a16="http://schemas.microsoft.com/office/drawing/2014/main" id="{70ADF05A-ADD2-97D2-80F7-24312985B477}"/>
              </a:ext>
            </a:extLst>
          </p:cNvPr>
          <p:cNvSpPr/>
          <p:nvPr/>
        </p:nvSpPr>
        <p:spPr>
          <a:xfrm rot="16200000">
            <a:off x="4509615" y="1801231"/>
            <a:ext cx="145570" cy="745440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9F8161-9F0C-E33E-667F-A32636219781}"/>
              </a:ext>
            </a:extLst>
          </p:cNvPr>
          <p:cNvSpPr txBox="1"/>
          <p:nvPr/>
        </p:nvSpPr>
        <p:spPr>
          <a:xfrm>
            <a:off x="3585450" y="5660047"/>
            <a:ext cx="199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Types of inheritance in C#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3F454259-CB33-A54E-ACCA-4B359465F61F}"/>
              </a:ext>
            </a:extLst>
          </p:cNvPr>
          <p:cNvSpPr/>
          <p:nvPr/>
        </p:nvSpPr>
        <p:spPr>
          <a:xfrm rot="16200000">
            <a:off x="10367567" y="4595201"/>
            <a:ext cx="145571" cy="219466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08C814-3C8A-C29C-1DCC-2BCF360D31D2}"/>
              </a:ext>
            </a:extLst>
          </p:cNvPr>
          <p:cNvSpPr txBox="1"/>
          <p:nvPr/>
        </p:nvSpPr>
        <p:spPr>
          <a:xfrm>
            <a:off x="9343019" y="5660047"/>
            <a:ext cx="2194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effectLst/>
                <a:latin typeface="euclid_circular_a"/>
              </a:rPr>
              <a:t>C# doesn't support multiple inheritance. </a:t>
            </a:r>
          </a:p>
          <a:p>
            <a:pPr algn="ctr"/>
            <a:r>
              <a:rPr lang="en-US" sz="1200" i="0" dirty="0">
                <a:effectLst/>
                <a:latin typeface="euclid_circular_a"/>
              </a:rPr>
              <a:t>(can achieve through </a:t>
            </a:r>
            <a:r>
              <a:rPr lang="en-US" sz="1200" i="0" dirty="0">
                <a:solidFill>
                  <a:srgbClr val="FF0000"/>
                </a:solidFill>
                <a:effectLst/>
                <a:latin typeface="euclid_circular_a"/>
              </a:rPr>
              <a:t>interfaces</a:t>
            </a:r>
            <a:r>
              <a:rPr lang="en-US" sz="1200" i="0" dirty="0">
                <a:effectLst/>
                <a:latin typeface="euclid_circular_a"/>
              </a:rPr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972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FD697C-0AB8-2379-32EE-56B2A55CB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BA8508-A5F3-D8DD-A70D-DC6F45A56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D3CAE1-E79C-3555-E742-62E865098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52" y="660531"/>
            <a:ext cx="4788089" cy="55369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D19101-A438-1FFE-F9B4-1B7B48CC4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285" y="2104839"/>
            <a:ext cx="4496427" cy="2648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8CC607-B39C-9B4B-3863-F8333D8E0AE9}"/>
              </a:ext>
            </a:extLst>
          </p:cNvPr>
          <p:cNvCxnSpPr>
            <a:cxnSpLocks/>
          </p:cNvCxnSpPr>
          <p:nvPr/>
        </p:nvCxnSpPr>
        <p:spPr>
          <a:xfrm flipH="1">
            <a:off x="757588" y="3926573"/>
            <a:ext cx="441766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9C504F9-63F7-AF45-1183-6F2361EE6031}"/>
              </a:ext>
            </a:extLst>
          </p:cNvPr>
          <p:cNvCxnSpPr/>
          <p:nvPr/>
        </p:nvCxnSpPr>
        <p:spPr>
          <a:xfrm>
            <a:off x="6333490" y="675640"/>
            <a:ext cx="0" cy="534924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909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7E2AC1-F0D0-03D1-1F73-DA5162FA3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B784FA-4399-E063-DA13-A72F1B743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D0D1D3-4801-AF41-1C79-2DC1DE0BC80A}"/>
              </a:ext>
            </a:extLst>
          </p:cNvPr>
          <p:cNvSpPr txBox="1"/>
          <p:nvPr/>
        </p:nvSpPr>
        <p:spPr>
          <a:xfrm>
            <a:off x="654314" y="551622"/>
            <a:ext cx="9308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Polymorphism (Method Overriding)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31A98D-EF93-2C64-9C9D-9BE928EAFDFA}"/>
              </a:ext>
            </a:extLst>
          </p:cNvPr>
          <p:cNvSpPr txBox="1"/>
          <p:nvPr/>
        </p:nvSpPr>
        <p:spPr>
          <a:xfrm>
            <a:off x="654315" y="1629747"/>
            <a:ext cx="105470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Polymorphism allows a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derived class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to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override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a method in the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base class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to provide a new behavior.</a:t>
            </a:r>
            <a:endParaRPr lang="en-US" sz="1600" dirty="0">
              <a:solidFill>
                <a:srgbClr val="212529"/>
              </a:solidFill>
              <a:latin typeface="-apple-system"/>
            </a:endParaRPr>
          </a:p>
          <a:p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accent2"/>
                </a:solidFill>
                <a:effectLst/>
                <a:latin typeface="-apple-system"/>
              </a:rPr>
              <a:t>virtual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 keyword in the </a:t>
            </a:r>
            <a:r>
              <a:rPr lang="en-US" sz="1600" i="0" u="sng" dirty="0">
                <a:solidFill>
                  <a:schemeClr val="accent5"/>
                </a:solidFill>
                <a:effectLst/>
                <a:latin typeface="-apple-system"/>
              </a:rPr>
              <a:t>base class 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allows method overriding.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accent2"/>
                </a:solidFill>
                <a:effectLst/>
                <a:latin typeface="-apple-system"/>
              </a:rPr>
              <a:t>override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 keyword in the </a:t>
            </a:r>
            <a:r>
              <a:rPr lang="en-US" sz="1600" i="0" u="sng" dirty="0">
                <a:solidFill>
                  <a:schemeClr val="accent5"/>
                </a:solidFill>
                <a:effectLst/>
                <a:latin typeface="-apple-system"/>
              </a:rPr>
              <a:t>derived class 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provides a new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1FF547-731A-A707-E174-4E22D0453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297" y="2967293"/>
            <a:ext cx="6358358" cy="346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05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1465BA-59CF-E630-B3B8-4DD977598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BD6DABA-EDA9-B906-F804-CF86F006B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9DEB8B-3848-2B20-9ACB-E93CD0ED9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74" y="139612"/>
            <a:ext cx="4397169" cy="41705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E37F72-C770-9F0F-2A36-973958EC3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269" y="329184"/>
            <a:ext cx="4916446" cy="36659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C759A2-4D87-95D2-01AD-96442A3EE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774" y="5058288"/>
            <a:ext cx="4507992" cy="10555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DDCB463-68B4-E558-C085-72A35840B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3236" y="4486384"/>
            <a:ext cx="4292945" cy="232776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32CFB6-409B-A6D0-F60B-97C949E64802}"/>
              </a:ext>
            </a:extLst>
          </p:cNvPr>
          <p:cNvCxnSpPr>
            <a:cxnSpLocks/>
          </p:cNvCxnSpPr>
          <p:nvPr/>
        </p:nvCxnSpPr>
        <p:spPr>
          <a:xfrm flipH="1">
            <a:off x="438912" y="4374629"/>
            <a:ext cx="1138091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635F22-2615-182E-8C16-868FC72C2C6D}"/>
              </a:ext>
            </a:extLst>
          </p:cNvPr>
          <p:cNvCxnSpPr>
            <a:cxnSpLocks/>
          </p:cNvCxnSpPr>
          <p:nvPr/>
        </p:nvCxnSpPr>
        <p:spPr>
          <a:xfrm>
            <a:off x="5880608" y="329184"/>
            <a:ext cx="0" cy="404544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77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F144DC-CEA2-B7B6-19F9-06EB108C0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211002-E4E7-B0A6-A200-9C641A16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08F4A-7687-37F5-3EFF-3D642D1451BE}"/>
              </a:ext>
            </a:extLst>
          </p:cNvPr>
          <p:cNvSpPr txBox="1"/>
          <p:nvPr/>
        </p:nvSpPr>
        <p:spPr>
          <a:xfrm>
            <a:off x="654314" y="684972"/>
            <a:ext cx="9308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Abstraction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F2F576-F262-1AB4-B884-9EF57E63996A}"/>
              </a:ext>
            </a:extLst>
          </p:cNvPr>
          <p:cNvSpPr txBox="1"/>
          <p:nvPr/>
        </p:nvSpPr>
        <p:spPr>
          <a:xfrm>
            <a:off x="654315" y="1617047"/>
            <a:ext cx="1054708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-apple-system"/>
                <a:ea typeface="Roboto" panose="02000000000000000000" pitchFamily="2" charset="0"/>
              </a:rPr>
              <a:t>Data abstraction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means keeping the complicated parts hidden and only showing the important bits that people need to use.</a:t>
            </a:r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Abstraction can be achieved with either </a:t>
            </a:r>
            <a:r>
              <a:rPr lang="en-US" sz="1600" b="1" i="0" dirty="0">
                <a:solidFill>
                  <a:schemeClr val="accent5"/>
                </a:solidFill>
                <a:effectLst/>
                <a:latin typeface="-apple-system"/>
              </a:rPr>
              <a:t>abstract classes 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or </a:t>
            </a:r>
            <a:r>
              <a:rPr lang="en-US" sz="1600" b="1" i="0" dirty="0">
                <a:solidFill>
                  <a:schemeClr val="accent5"/>
                </a:solidFill>
                <a:effectLst/>
                <a:latin typeface="-apple-system"/>
              </a:rPr>
              <a:t>interfaces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The </a:t>
            </a:r>
            <a:r>
              <a:rPr lang="en-US" sz="1600" b="1" i="0" dirty="0">
                <a:solidFill>
                  <a:schemeClr val="accent2"/>
                </a:solidFill>
                <a:effectLst/>
                <a:latin typeface="-apple-system"/>
              </a:rPr>
              <a:t>abstract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 keyword is used for classes and 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12529"/>
                </a:solidFill>
                <a:effectLst/>
                <a:latin typeface="-apple-system"/>
              </a:rPr>
              <a:t>Abstract class: 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is a special kind of class that you </a:t>
            </a:r>
            <a:r>
              <a:rPr lang="en-US" sz="1600" b="1" i="0" dirty="0">
                <a:solidFill>
                  <a:schemeClr val="accent5"/>
                </a:solidFill>
                <a:effectLst/>
                <a:latin typeface="-apple-system"/>
              </a:rPr>
              <a:t>can't use to make objects directly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Instead, you need to create a subclass that inherits from the abstract class to use it.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12529"/>
                </a:solidFill>
                <a:latin typeface="-apple-system"/>
              </a:rPr>
              <a:t>Abstract method:</a:t>
            </a:r>
            <a:r>
              <a:rPr lang="en-US" sz="1600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sz="1600" dirty="0"/>
              <a:t>is a special method that can </a:t>
            </a:r>
            <a:r>
              <a:rPr lang="en-US" sz="1600" b="1" dirty="0">
                <a:solidFill>
                  <a:schemeClr val="accent5"/>
                </a:solidFill>
              </a:rPr>
              <a:t>only exist within an abstract class</a:t>
            </a:r>
            <a:r>
              <a:rPr lang="en-US" sz="1600" dirty="0"/>
              <a:t>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It </a:t>
            </a:r>
            <a:r>
              <a:rPr lang="en-US" sz="1600" b="1" dirty="0">
                <a:solidFill>
                  <a:schemeClr val="accent5"/>
                </a:solidFill>
              </a:rPr>
              <a:t>doesn't have any code inside it</a:t>
            </a:r>
            <a:r>
              <a:rPr lang="en-US" sz="1600" dirty="0"/>
              <a:t>; the actual code (or "body") for the method is provided by a subclass that inherits from the abstract class.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An abstract class can have </a:t>
            </a:r>
            <a:r>
              <a:rPr lang="en-US" sz="1600" b="1" i="0" dirty="0">
                <a:solidFill>
                  <a:schemeClr val="accent5"/>
                </a:solidFill>
                <a:effectLst/>
                <a:latin typeface="-apple-system"/>
              </a:rPr>
              <a:t>both abstract 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and </a:t>
            </a:r>
            <a:r>
              <a:rPr lang="en-US" sz="1600" b="1" i="0" dirty="0">
                <a:solidFill>
                  <a:schemeClr val="accent5"/>
                </a:solidFill>
                <a:effectLst/>
                <a:latin typeface="-apple-system"/>
              </a:rPr>
              <a:t>regular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12529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-apple-system"/>
              </a:rPr>
              <a:t>Why And When To Use Abstract Classes and Methods?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To achieve security. We hide certain details and only show the important details of an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24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5404</TotalTime>
  <Words>725</Words>
  <Application>Microsoft Office PowerPoint</Application>
  <PresentationFormat>Widescreen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-apple-system</vt:lpstr>
      <vt:lpstr>Aptos</vt:lpstr>
      <vt:lpstr>Aptos Display</vt:lpstr>
      <vt:lpstr>Arial</vt:lpstr>
      <vt:lpstr>euclid_circular_a</vt:lpstr>
      <vt:lpstr>Roboto</vt:lpstr>
      <vt:lpstr>Roboto Black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Noferesti, Iman</dc:creator>
  <cp:lastModifiedBy>Noferesti, Iman</cp:lastModifiedBy>
  <cp:revision>21</cp:revision>
  <dcterms:created xsi:type="dcterms:W3CDTF">2025-01-16T16:11:19Z</dcterms:created>
  <dcterms:modified xsi:type="dcterms:W3CDTF">2025-02-27T03:10:29Z</dcterms:modified>
</cp:coreProperties>
</file>