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77" r:id="rId4"/>
    <p:sldId id="278" r:id="rId5"/>
    <p:sldId id="280" r:id="rId6"/>
    <p:sldId id="281" r:id="rId7"/>
    <p:sldId id="286" r:id="rId8"/>
    <p:sldId id="283" r:id="rId9"/>
    <p:sldId id="284" r:id="rId10"/>
    <p:sldId id="285" r:id="rId11"/>
    <p:sldId id="258" r:id="rId12"/>
    <p:sldId id="257" r:id="rId13"/>
    <p:sldId id="259" r:id="rId14"/>
    <p:sldId id="260" r:id="rId15"/>
    <p:sldId id="261" r:id="rId16"/>
    <p:sldId id="262" r:id="rId17"/>
    <p:sldId id="296" r:id="rId18"/>
    <p:sldId id="297" r:id="rId19"/>
    <p:sldId id="263" r:id="rId20"/>
    <p:sldId id="298" r:id="rId21"/>
    <p:sldId id="299" r:id="rId22"/>
    <p:sldId id="300" r:id="rId23"/>
    <p:sldId id="264" r:id="rId24"/>
    <p:sldId id="265" r:id="rId25"/>
    <p:sldId id="269" r:id="rId26"/>
    <p:sldId id="271" r:id="rId27"/>
    <p:sldId id="272" r:id="rId28"/>
    <p:sldId id="273" r:id="rId29"/>
    <p:sldId id="274" r:id="rId30"/>
    <p:sldId id="275" r:id="rId31"/>
    <p:sldId id="291" r:id="rId32"/>
    <p:sldId id="292" r:id="rId33"/>
    <p:sldId id="293" r:id="rId34"/>
    <p:sldId id="294" r:id="rId35"/>
    <p:sldId id="295" r:id="rId36"/>
    <p:sldId id="30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fa-IR"/>
              <a:t>مقالات یافت شده</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تعداد</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Sheet1!$A$2:$A$8</c:f>
              <c:strCache>
                <c:ptCount val="7"/>
                <c:pt idx="0">
                  <c:v>Graph Algorithms</c:v>
                </c:pt>
                <c:pt idx="1">
                  <c:v>Graph Classification</c:v>
                </c:pt>
                <c:pt idx="2">
                  <c:v>Graph Clustering</c:v>
                </c:pt>
                <c:pt idx="3">
                  <c:v>Graph Frequent Subgraph</c:v>
                </c:pt>
                <c:pt idx="4">
                  <c:v>Graph Matching</c:v>
                </c:pt>
                <c:pt idx="5">
                  <c:v>Graph Searching</c:v>
                </c:pt>
                <c:pt idx="6">
                  <c:v>Graph Theory</c:v>
                </c:pt>
              </c:strCache>
            </c:strRef>
          </c:cat>
          <c:val>
            <c:numRef>
              <c:f>Sheet1!$B$2:$B$8</c:f>
              <c:numCache>
                <c:formatCode>General</c:formatCode>
                <c:ptCount val="7"/>
                <c:pt idx="0">
                  <c:v>19</c:v>
                </c:pt>
                <c:pt idx="1">
                  <c:v>11</c:v>
                </c:pt>
                <c:pt idx="2">
                  <c:v>7</c:v>
                </c:pt>
                <c:pt idx="3">
                  <c:v>34</c:v>
                </c:pt>
                <c:pt idx="4">
                  <c:v>7</c:v>
                </c:pt>
                <c:pt idx="5">
                  <c:v>16</c:v>
                </c:pt>
                <c:pt idx="6">
                  <c:v>25</c:v>
                </c:pt>
              </c:numCache>
            </c:numRef>
          </c:val>
        </c:ser>
        <c:dLbls>
          <c:dLblPos val="inEnd"/>
          <c:showLegendKey val="0"/>
          <c:showVal val="1"/>
          <c:showCatName val="0"/>
          <c:showSerName val="0"/>
          <c:showPercent val="0"/>
          <c:showBubbleSize val="0"/>
        </c:dLbls>
        <c:gapWidth val="65"/>
        <c:axId val="1848652528"/>
        <c:axId val="1848654160"/>
      </c:barChart>
      <c:catAx>
        <c:axId val="184865252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848654160"/>
        <c:crosses val="autoZero"/>
        <c:auto val="1"/>
        <c:lblAlgn val="ctr"/>
        <c:lblOffset val="100"/>
        <c:noMultiLvlLbl val="0"/>
      </c:catAx>
      <c:valAx>
        <c:axId val="184865416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848652528"/>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fa-IR"/>
              <a:t>مقالات یافت شده</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2000</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Sheet1!$A$2:$A$8</c:f>
              <c:strCache>
                <c:ptCount val="7"/>
                <c:pt idx="0">
                  <c:v>Graph Algorithms</c:v>
                </c:pt>
                <c:pt idx="1">
                  <c:v>Graph Classification</c:v>
                </c:pt>
                <c:pt idx="2">
                  <c:v>Graph Clustering</c:v>
                </c:pt>
                <c:pt idx="3">
                  <c:v>Graph Frequent Subgraph</c:v>
                </c:pt>
                <c:pt idx="4">
                  <c:v>Graph Matching</c:v>
                </c:pt>
                <c:pt idx="5">
                  <c:v>Graph Searching</c:v>
                </c:pt>
                <c:pt idx="6">
                  <c:v>Graph Theory</c:v>
                </c:pt>
              </c:strCache>
            </c:strRef>
          </c:cat>
          <c:val>
            <c:numRef>
              <c:f>Sheet1!$B$2:$B$8</c:f>
              <c:numCache>
                <c:formatCode>General</c:formatCode>
                <c:ptCount val="7"/>
                <c:pt idx="3">
                  <c:v>2</c:v>
                </c:pt>
              </c:numCache>
            </c:numRef>
          </c:val>
        </c:ser>
        <c:ser>
          <c:idx val="1"/>
          <c:order val="1"/>
          <c:tx>
            <c:strRef>
              <c:f>Sheet1!$C$1</c:f>
              <c:strCache>
                <c:ptCount val="1"/>
                <c:pt idx="0">
                  <c:v>2001</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Sheet1!$A$2:$A$8</c:f>
              <c:strCache>
                <c:ptCount val="7"/>
                <c:pt idx="0">
                  <c:v>Graph Algorithms</c:v>
                </c:pt>
                <c:pt idx="1">
                  <c:v>Graph Classification</c:v>
                </c:pt>
                <c:pt idx="2">
                  <c:v>Graph Clustering</c:v>
                </c:pt>
                <c:pt idx="3">
                  <c:v>Graph Frequent Subgraph</c:v>
                </c:pt>
                <c:pt idx="4">
                  <c:v>Graph Matching</c:v>
                </c:pt>
                <c:pt idx="5">
                  <c:v>Graph Searching</c:v>
                </c:pt>
                <c:pt idx="6">
                  <c:v>Graph Theory</c:v>
                </c:pt>
              </c:strCache>
            </c:strRef>
          </c:cat>
          <c:val>
            <c:numRef>
              <c:f>Sheet1!$C$2:$C$8</c:f>
              <c:numCache>
                <c:formatCode>General</c:formatCode>
                <c:ptCount val="7"/>
                <c:pt idx="3">
                  <c:v>3</c:v>
                </c:pt>
                <c:pt idx="4">
                  <c:v>1</c:v>
                </c:pt>
              </c:numCache>
            </c:numRef>
          </c:val>
        </c:ser>
        <c:ser>
          <c:idx val="2"/>
          <c:order val="2"/>
          <c:tx>
            <c:strRef>
              <c:f>Sheet1!$D$1</c:f>
              <c:strCache>
                <c:ptCount val="1"/>
                <c:pt idx="0">
                  <c:v>2002</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Sheet1!$A$2:$A$8</c:f>
              <c:strCache>
                <c:ptCount val="7"/>
                <c:pt idx="0">
                  <c:v>Graph Algorithms</c:v>
                </c:pt>
                <c:pt idx="1">
                  <c:v>Graph Classification</c:v>
                </c:pt>
                <c:pt idx="2">
                  <c:v>Graph Clustering</c:v>
                </c:pt>
                <c:pt idx="3">
                  <c:v>Graph Frequent Subgraph</c:v>
                </c:pt>
                <c:pt idx="4">
                  <c:v>Graph Matching</c:v>
                </c:pt>
                <c:pt idx="5">
                  <c:v>Graph Searching</c:v>
                </c:pt>
                <c:pt idx="6">
                  <c:v>Graph Theory</c:v>
                </c:pt>
              </c:strCache>
            </c:strRef>
          </c:cat>
          <c:val>
            <c:numRef>
              <c:f>Sheet1!$D$2:$D$8</c:f>
              <c:numCache>
                <c:formatCode>General</c:formatCode>
                <c:ptCount val="7"/>
                <c:pt idx="0">
                  <c:v>1</c:v>
                </c:pt>
                <c:pt idx="3">
                  <c:v>3</c:v>
                </c:pt>
                <c:pt idx="5">
                  <c:v>2</c:v>
                </c:pt>
                <c:pt idx="6">
                  <c:v>2</c:v>
                </c:pt>
              </c:numCache>
            </c:numRef>
          </c:val>
        </c:ser>
        <c:ser>
          <c:idx val="3"/>
          <c:order val="3"/>
          <c:tx>
            <c:strRef>
              <c:f>Sheet1!$E$1</c:f>
              <c:strCache>
                <c:ptCount val="1"/>
                <c:pt idx="0">
                  <c:v>2003</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Sheet1!$A$2:$A$8</c:f>
              <c:strCache>
                <c:ptCount val="7"/>
                <c:pt idx="0">
                  <c:v>Graph Algorithms</c:v>
                </c:pt>
                <c:pt idx="1">
                  <c:v>Graph Classification</c:v>
                </c:pt>
                <c:pt idx="2">
                  <c:v>Graph Clustering</c:v>
                </c:pt>
                <c:pt idx="3">
                  <c:v>Graph Frequent Subgraph</c:v>
                </c:pt>
                <c:pt idx="4">
                  <c:v>Graph Matching</c:v>
                </c:pt>
                <c:pt idx="5">
                  <c:v>Graph Searching</c:v>
                </c:pt>
                <c:pt idx="6">
                  <c:v>Graph Theory</c:v>
                </c:pt>
              </c:strCache>
            </c:strRef>
          </c:cat>
          <c:val>
            <c:numRef>
              <c:f>Sheet1!$E$2:$E$8</c:f>
              <c:numCache>
                <c:formatCode>General</c:formatCode>
                <c:ptCount val="7"/>
                <c:pt idx="0">
                  <c:v>1</c:v>
                </c:pt>
                <c:pt idx="1">
                  <c:v>3</c:v>
                </c:pt>
                <c:pt idx="2">
                  <c:v>1</c:v>
                </c:pt>
                <c:pt idx="3">
                  <c:v>1</c:v>
                </c:pt>
                <c:pt idx="5">
                  <c:v>1</c:v>
                </c:pt>
                <c:pt idx="6">
                  <c:v>3</c:v>
                </c:pt>
              </c:numCache>
            </c:numRef>
          </c:val>
        </c:ser>
        <c:ser>
          <c:idx val="4"/>
          <c:order val="4"/>
          <c:tx>
            <c:strRef>
              <c:f>Sheet1!$F$1</c:f>
              <c:strCache>
                <c:ptCount val="1"/>
                <c:pt idx="0">
                  <c:v>2004</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Sheet1!$A$2:$A$8</c:f>
              <c:strCache>
                <c:ptCount val="7"/>
                <c:pt idx="0">
                  <c:v>Graph Algorithms</c:v>
                </c:pt>
                <c:pt idx="1">
                  <c:v>Graph Classification</c:v>
                </c:pt>
                <c:pt idx="2">
                  <c:v>Graph Clustering</c:v>
                </c:pt>
                <c:pt idx="3">
                  <c:v>Graph Frequent Subgraph</c:v>
                </c:pt>
                <c:pt idx="4">
                  <c:v>Graph Matching</c:v>
                </c:pt>
                <c:pt idx="5">
                  <c:v>Graph Searching</c:v>
                </c:pt>
                <c:pt idx="6">
                  <c:v>Graph Theory</c:v>
                </c:pt>
              </c:strCache>
            </c:strRef>
          </c:cat>
          <c:val>
            <c:numRef>
              <c:f>Sheet1!$F$2:$F$8</c:f>
              <c:numCache>
                <c:formatCode>General</c:formatCode>
                <c:ptCount val="7"/>
                <c:pt idx="0">
                  <c:v>4</c:v>
                </c:pt>
                <c:pt idx="1">
                  <c:v>3</c:v>
                </c:pt>
                <c:pt idx="2">
                  <c:v>1</c:v>
                </c:pt>
                <c:pt idx="3">
                  <c:v>4</c:v>
                </c:pt>
                <c:pt idx="4">
                  <c:v>3</c:v>
                </c:pt>
                <c:pt idx="5">
                  <c:v>1</c:v>
                </c:pt>
                <c:pt idx="6">
                  <c:v>4</c:v>
                </c:pt>
              </c:numCache>
            </c:numRef>
          </c:val>
        </c:ser>
        <c:ser>
          <c:idx val="5"/>
          <c:order val="5"/>
          <c:tx>
            <c:strRef>
              <c:f>Sheet1!$G$1</c:f>
              <c:strCache>
                <c:ptCount val="1"/>
                <c:pt idx="0">
                  <c:v>2005</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Sheet1!$A$2:$A$8</c:f>
              <c:strCache>
                <c:ptCount val="7"/>
                <c:pt idx="0">
                  <c:v>Graph Algorithms</c:v>
                </c:pt>
                <c:pt idx="1">
                  <c:v>Graph Classification</c:v>
                </c:pt>
                <c:pt idx="2">
                  <c:v>Graph Clustering</c:v>
                </c:pt>
                <c:pt idx="3">
                  <c:v>Graph Frequent Subgraph</c:v>
                </c:pt>
                <c:pt idx="4">
                  <c:v>Graph Matching</c:v>
                </c:pt>
                <c:pt idx="5">
                  <c:v>Graph Searching</c:v>
                </c:pt>
                <c:pt idx="6">
                  <c:v>Graph Theory</c:v>
                </c:pt>
              </c:strCache>
            </c:strRef>
          </c:cat>
          <c:val>
            <c:numRef>
              <c:f>Sheet1!$G$2:$G$8</c:f>
              <c:numCache>
                <c:formatCode>General</c:formatCode>
                <c:ptCount val="7"/>
                <c:pt idx="0">
                  <c:v>4</c:v>
                </c:pt>
                <c:pt idx="1">
                  <c:v>3</c:v>
                </c:pt>
                <c:pt idx="2">
                  <c:v>1</c:v>
                </c:pt>
                <c:pt idx="3">
                  <c:v>7</c:v>
                </c:pt>
                <c:pt idx="4">
                  <c:v>3</c:v>
                </c:pt>
                <c:pt idx="5">
                  <c:v>1</c:v>
                </c:pt>
                <c:pt idx="6">
                  <c:v>4</c:v>
                </c:pt>
              </c:numCache>
            </c:numRef>
          </c:val>
        </c:ser>
        <c:ser>
          <c:idx val="6"/>
          <c:order val="6"/>
          <c:tx>
            <c:strRef>
              <c:f>Sheet1!$H$1</c:f>
              <c:strCache>
                <c:ptCount val="1"/>
                <c:pt idx="0">
                  <c:v>2006</c:v>
                </c:pt>
              </c:strCache>
            </c:strRef>
          </c:tx>
          <c:spPr>
            <a:solidFill>
              <a:schemeClr val="accent1">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Sheet1!$A$2:$A$8</c:f>
              <c:strCache>
                <c:ptCount val="7"/>
                <c:pt idx="0">
                  <c:v>Graph Algorithms</c:v>
                </c:pt>
                <c:pt idx="1">
                  <c:v>Graph Classification</c:v>
                </c:pt>
                <c:pt idx="2">
                  <c:v>Graph Clustering</c:v>
                </c:pt>
                <c:pt idx="3">
                  <c:v>Graph Frequent Subgraph</c:v>
                </c:pt>
                <c:pt idx="4">
                  <c:v>Graph Matching</c:v>
                </c:pt>
                <c:pt idx="5">
                  <c:v>Graph Searching</c:v>
                </c:pt>
                <c:pt idx="6">
                  <c:v>Graph Theory</c:v>
                </c:pt>
              </c:strCache>
            </c:strRef>
          </c:cat>
          <c:val>
            <c:numRef>
              <c:f>Sheet1!$H$2:$H$8</c:f>
              <c:numCache>
                <c:formatCode>General</c:formatCode>
                <c:ptCount val="7"/>
                <c:pt idx="0">
                  <c:v>3</c:v>
                </c:pt>
                <c:pt idx="2">
                  <c:v>1</c:v>
                </c:pt>
                <c:pt idx="3">
                  <c:v>2</c:v>
                </c:pt>
                <c:pt idx="5">
                  <c:v>3</c:v>
                </c:pt>
                <c:pt idx="6">
                  <c:v>3</c:v>
                </c:pt>
              </c:numCache>
            </c:numRef>
          </c:val>
        </c:ser>
        <c:ser>
          <c:idx val="7"/>
          <c:order val="7"/>
          <c:tx>
            <c:strRef>
              <c:f>Sheet1!$I$1</c:f>
              <c:strCache>
                <c:ptCount val="1"/>
                <c:pt idx="0">
                  <c:v>2007</c:v>
                </c:pt>
              </c:strCache>
            </c:strRef>
          </c:tx>
          <c:spPr>
            <a:solidFill>
              <a:schemeClr val="accent2">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Sheet1!$A$2:$A$8</c:f>
              <c:strCache>
                <c:ptCount val="7"/>
                <c:pt idx="0">
                  <c:v>Graph Algorithms</c:v>
                </c:pt>
                <c:pt idx="1">
                  <c:v>Graph Classification</c:v>
                </c:pt>
                <c:pt idx="2">
                  <c:v>Graph Clustering</c:v>
                </c:pt>
                <c:pt idx="3">
                  <c:v>Graph Frequent Subgraph</c:v>
                </c:pt>
                <c:pt idx="4">
                  <c:v>Graph Matching</c:v>
                </c:pt>
                <c:pt idx="5">
                  <c:v>Graph Searching</c:v>
                </c:pt>
                <c:pt idx="6">
                  <c:v>Graph Theory</c:v>
                </c:pt>
              </c:strCache>
            </c:strRef>
          </c:cat>
          <c:val>
            <c:numRef>
              <c:f>Sheet1!$I$2:$I$8</c:f>
              <c:numCache>
                <c:formatCode>General</c:formatCode>
                <c:ptCount val="7"/>
                <c:pt idx="0">
                  <c:v>3</c:v>
                </c:pt>
                <c:pt idx="2">
                  <c:v>2</c:v>
                </c:pt>
                <c:pt idx="3">
                  <c:v>2</c:v>
                </c:pt>
                <c:pt idx="5">
                  <c:v>5</c:v>
                </c:pt>
                <c:pt idx="6">
                  <c:v>2</c:v>
                </c:pt>
              </c:numCache>
            </c:numRef>
          </c:val>
        </c:ser>
        <c:ser>
          <c:idx val="8"/>
          <c:order val="8"/>
          <c:tx>
            <c:strRef>
              <c:f>Sheet1!$J$1</c:f>
              <c:strCache>
                <c:ptCount val="1"/>
                <c:pt idx="0">
                  <c:v>2008</c:v>
                </c:pt>
              </c:strCache>
            </c:strRef>
          </c:tx>
          <c:spPr>
            <a:solidFill>
              <a:schemeClr val="accent3">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Sheet1!$A$2:$A$8</c:f>
              <c:strCache>
                <c:ptCount val="7"/>
                <c:pt idx="0">
                  <c:v>Graph Algorithms</c:v>
                </c:pt>
                <c:pt idx="1">
                  <c:v>Graph Classification</c:v>
                </c:pt>
                <c:pt idx="2">
                  <c:v>Graph Clustering</c:v>
                </c:pt>
                <c:pt idx="3">
                  <c:v>Graph Frequent Subgraph</c:v>
                </c:pt>
                <c:pt idx="4">
                  <c:v>Graph Matching</c:v>
                </c:pt>
                <c:pt idx="5">
                  <c:v>Graph Searching</c:v>
                </c:pt>
                <c:pt idx="6">
                  <c:v>Graph Theory</c:v>
                </c:pt>
              </c:strCache>
            </c:strRef>
          </c:cat>
          <c:val>
            <c:numRef>
              <c:f>Sheet1!$J$2:$J$8</c:f>
              <c:numCache>
                <c:formatCode>General</c:formatCode>
                <c:ptCount val="7"/>
                <c:pt idx="1">
                  <c:v>1</c:v>
                </c:pt>
                <c:pt idx="3">
                  <c:v>7</c:v>
                </c:pt>
                <c:pt idx="5">
                  <c:v>1</c:v>
                </c:pt>
                <c:pt idx="6">
                  <c:v>5</c:v>
                </c:pt>
              </c:numCache>
            </c:numRef>
          </c:val>
        </c:ser>
        <c:ser>
          <c:idx val="9"/>
          <c:order val="9"/>
          <c:tx>
            <c:strRef>
              <c:f>Sheet1!$K$1</c:f>
              <c:strCache>
                <c:ptCount val="1"/>
                <c:pt idx="0">
                  <c:v>2009</c:v>
                </c:pt>
              </c:strCache>
            </c:strRef>
          </c:tx>
          <c:spPr>
            <a:solidFill>
              <a:schemeClr val="accent4">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Sheet1!$A$2:$A$8</c:f>
              <c:strCache>
                <c:ptCount val="7"/>
                <c:pt idx="0">
                  <c:v>Graph Algorithms</c:v>
                </c:pt>
                <c:pt idx="1">
                  <c:v>Graph Classification</c:v>
                </c:pt>
                <c:pt idx="2">
                  <c:v>Graph Clustering</c:v>
                </c:pt>
                <c:pt idx="3">
                  <c:v>Graph Frequent Subgraph</c:v>
                </c:pt>
                <c:pt idx="4">
                  <c:v>Graph Matching</c:v>
                </c:pt>
                <c:pt idx="5">
                  <c:v>Graph Searching</c:v>
                </c:pt>
                <c:pt idx="6">
                  <c:v>Graph Theory</c:v>
                </c:pt>
              </c:strCache>
            </c:strRef>
          </c:cat>
          <c:val>
            <c:numRef>
              <c:f>Sheet1!$K$2:$K$8</c:f>
              <c:numCache>
                <c:formatCode>General</c:formatCode>
                <c:ptCount val="7"/>
                <c:pt idx="0">
                  <c:v>2</c:v>
                </c:pt>
                <c:pt idx="1">
                  <c:v>1</c:v>
                </c:pt>
                <c:pt idx="2">
                  <c:v>1</c:v>
                </c:pt>
                <c:pt idx="3">
                  <c:v>2</c:v>
                </c:pt>
                <c:pt idx="6">
                  <c:v>1</c:v>
                </c:pt>
              </c:numCache>
            </c:numRef>
          </c:val>
        </c:ser>
        <c:ser>
          <c:idx val="10"/>
          <c:order val="10"/>
          <c:tx>
            <c:strRef>
              <c:f>Sheet1!$L$1</c:f>
              <c:strCache>
                <c:ptCount val="1"/>
                <c:pt idx="0">
                  <c:v>2010</c:v>
                </c:pt>
              </c:strCache>
            </c:strRef>
          </c:tx>
          <c:spPr>
            <a:solidFill>
              <a:schemeClr val="accent5">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Sheet1!$A$2:$A$8</c:f>
              <c:strCache>
                <c:ptCount val="7"/>
                <c:pt idx="0">
                  <c:v>Graph Algorithms</c:v>
                </c:pt>
                <c:pt idx="1">
                  <c:v>Graph Classification</c:v>
                </c:pt>
                <c:pt idx="2">
                  <c:v>Graph Clustering</c:v>
                </c:pt>
                <c:pt idx="3">
                  <c:v>Graph Frequent Subgraph</c:v>
                </c:pt>
                <c:pt idx="4">
                  <c:v>Graph Matching</c:v>
                </c:pt>
                <c:pt idx="5">
                  <c:v>Graph Searching</c:v>
                </c:pt>
                <c:pt idx="6">
                  <c:v>Graph Theory</c:v>
                </c:pt>
              </c:strCache>
            </c:strRef>
          </c:cat>
          <c:val>
            <c:numRef>
              <c:f>Sheet1!$L$2:$L$8</c:f>
              <c:numCache>
                <c:formatCode>General</c:formatCode>
                <c:ptCount val="7"/>
                <c:pt idx="0">
                  <c:v>1</c:v>
                </c:pt>
                <c:pt idx="5">
                  <c:v>2</c:v>
                </c:pt>
                <c:pt idx="6">
                  <c:v>1</c:v>
                </c:pt>
              </c:numCache>
            </c:numRef>
          </c:val>
        </c:ser>
        <c:ser>
          <c:idx val="11"/>
          <c:order val="11"/>
          <c:tx>
            <c:strRef>
              <c:f>Sheet1!$M$1</c:f>
              <c:strCache>
                <c:ptCount val="1"/>
                <c:pt idx="0">
                  <c:v>2011</c:v>
                </c:pt>
              </c:strCache>
            </c:strRef>
          </c:tx>
          <c:spPr>
            <a:solidFill>
              <a:schemeClr val="accent6">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Sheet1!$A$2:$A$8</c:f>
              <c:strCache>
                <c:ptCount val="7"/>
                <c:pt idx="0">
                  <c:v>Graph Algorithms</c:v>
                </c:pt>
                <c:pt idx="1">
                  <c:v>Graph Classification</c:v>
                </c:pt>
                <c:pt idx="2">
                  <c:v>Graph Clustering</c:v>
                </c:pt>
                <c:pt idx="3">
                  <c:v>Graph Frequent Subgraph</c:v>
                </c:pt>
                <c:pt idx="4">
                  <c:v>Graph Matching</c:v>
                </c:pt>
                <c:pt idx="5">
                  <c:v>Graph Searching</c:v>
                </c:pt>
                <c:pt idx="6">
                  <c:v>Graph Theory</c:v>
                </c:pt>
              </c:strCache>
            </c:strRef>
          </c:cat>
          <c:val>
            <c:numRef>
              <c:f>Sheet1!$M$2:$M$8</c:f>
              <c:numCache>
                <c:formatCode>General</c:formatCode>
                <c:ptCount val="7"/>
              </c:numCache>
            </c:numRef>
          </c:val>
        </c:ser>
        <c:ser>
          <c:idx val="12"/>
          <c:order val="12"/>
          <c:tx>
            <c:strRef>
              <c:f>Sheet1!$N$1</c:f>
              <c:strCache>
                <c:ptCount val="1"/>
                <c:pt idx="0">
                  <c:v>2012</c:v>
                </c:pt>
              </c:strCache>
            </c:strRef>
          </c:tx>
          <c:spPr>
            <a:solidFill>
              <a:schemeClr val="accent1">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Sheet1!$A$2:$A$8</c:f>
              <c:strCache>
                <c:ptCount val="7"/>
                <c:pt idx="0">
                  <c:v>Graph Algorithms</c:v>
                </c:pt>
                <c:pt idx="1">
                  <c:v>Graph Classification</c:v>
                </c:pt>
                <c:pt idx="2">
                  <c:v>Graph Clustering</c:v>
                </c:pt>
                <c:pt idx="3">
                  <c:v>Graph Frequent Subgraph</c:v>
                </c:pt>
                <c:pt idx="4">
                  <c:v>Graph Matching</c:v>
                </c:pt>
                <c:pt idx="5">
                  <c:v>Graph Searching</c:v>
                </c:pt>
                <c:pt idx="6">
                  <c:v>Graph Theory</c:v>
                </c:pt>
              </c:strCache>
            </c:strRef>
          </c:cat>
          <c:val>
            <c:numRef>
              <c:f>Sheet1!$N$2:$N$8</c:f>
              <c:numCache>
                <c:formatCode>General</c:formatCode>
                <c:ptCount val="7"/>
              </c:numCache>
            </c:numRef>
          </c:val>
        </c:ser>
        <c:ser>
          <c:idx val="13"/>
          <c:order val="13"/>
          <c:tx>
            <c:strRef>
              <c:f>Sheet1!$O$1</c:f>
              <c:strCache>
                <c:ptCount val="1"/>
                <c:pt idx="0">
                  <c:v>2013</c:v>
                </c:pt>
              </c:strCache>
            </c:strRef>
          </c:tx>
          <c:spPr>
            <a:solidFill>
              <a:schemeClr val="accent2">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Sheet1!$A$2:$A$8</c:f>
              <c:strCache>
                <c:ptCount val="7"/>
                <c:pt idx="0">
                  <c:v>Graph Algorithms</c:v>
                </c:pt>
                <c:pt idx="1">
                  <c:v>Graph Classification</c:v>
                </c:pt>
                <c:pt idx="2">
                  <c:v>Graph Clustering</c:v>
                </c:pt>
                <c:pt idx="3">
                  <c:v>Graph Frequent Subgraph</c:v>
                </c:pt>
                <c:pt idx="4">
                  <c:v>Graph Matching</c:v>
                </c:pt>
                <c:pt idx="5">
                  <c:v>Graph Searching</c:v>
                </c:pt>
                <c:pt idx="6">
                  <c:v>Graph Theory</c:v>
                </c:pt>
              </c:strCache>
            </c:strRef>
          </c:cat>
          <c:val>
            <c:numRef>
              <c:f>Sheet1!$O$2:$O$8</c:f>
              <c:numCache>
                <c:formatCode>General</c:formatCode>
                <c:ptCount val="7"/>
                <c:pt idx="3">
                  <c:v>1</c:v>
                </c:pt>
              </c:numCache>
            </c:numRef>
          </c:val>
        </c:ser>
        <c:dLbls>
          <c:dLblPos val="ctr"/>
          <c:showLegendKey val="0"/>
          <c:showVal val="1"/>
          <c:showCatName val="0"/>
          <c:showSerName val="0"/>
          <c:showPercent val="0"/>
          <c:showBubbleSize val="0"/>
        </c:dLbls>
        <c:gapWidth val="150"/>
        <c:overlap val="100"/>
        <c:axId val="71212304"/>
        <c:axId val="71212848"/>
      </c:barChart>
      <c:catAx>
        <c:axId val="7121230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1212848"/>
        <c:crosses val="autoZero"/>
        <c:auto val="1"/>
        <c:lblAlgn val="ctr"/>
        <c:lblOffset val="100"/>
        <c:noMultiLvlLbl val="0"/>
      </c:catAx>
      <c:valAx>
        <c:axId val="71212848"/>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71212304"/>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Graph Applications</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تعداد</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Sheet1!$A$2:$A$5</c:f>
              <c:strCache>
                <c:ptCount val="4"/>
                <c:pt idx="0">
                  <c:v>Chemistry</c:v>
                </c:pt>
                <c:pt idx="1">
                  <c:v>Software Bug Localization</c:v>
                </c:pt>
                <c:pt idx="2">
                  <c:v>Web</c:v>
                </c:pt>
                <c:pt idx="3">
                  <c:v>XML</c:v>
                </c:pt>
              </c:strCache>
            </c:strRef>
          </c:cat>
          <c:val>
            <c:numRef>
              <c:f>Sheet1!$B$2:$B$5</c:f>
              <c:numCache>
                <c:formatCode>General</c:formatCode>
                <c:ptCount val="4"/>
                <c:pt idx="0">
                  <c:v>6</c:v>
                </c:pt>
                <c:pt idx="1">
                  <c:v>5</c:v>
                </c:pt>
                <c:pt idx="2">
                  <c:v>8</c:v>
                </c:pt>
                <c:pt idx="3">
                  <c:v>10</c:v>
                </c:pt>
              </c:numCache>
            </c:numRef>
          </c:val>
        </c:ser>
        <c:dLbls>
          <c:dLblPos val="inEnd"/>
          <c:showLegendKey val="0"/>
          <c:showVal val="1"/>
          <c:showCatName val="0"/>
          <c:showSerName val="0"/>
          <c:showPercent val="0"/>
          <c:showBubbleSize val="0"/>
        </c:dLbls>
        <c:gapWidth val="65"/>
        <c:axId val="71200880"/>
        <c:axId val="71205232"/>
      </c:barChart>
      <c:catAx>
        <c:axId val="7120088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1205232"/>
        <c:crosses val="autoZero"/>
        <c:auto val="1"/>
        <c:lblAlgn val="ctr"/>
        <c:lblOffset val="100"/>
        <c:noMultiLvlLbl val="0"/>
      </c:catAx>
      <c:valAx>
        <c:axId val="71205232"/>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71200880"/>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Graph Applications</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2000</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Chemistry</c:v>
                </c:pt>
                <c:pt idx="1">
                  <c:v>Software Bug Localization</c:v>
                </c:pt>
                <c:pt idx="2">
                  <c:v>Web</c:v>
                </c:pt>
                <c:pt idx="3">
                  <c:v>XML</c:v>
                </c:pt>
              </c:strCache>
            </c:strRef>
          </c:cat>
          <c:val>
            <c:numRef>
              <c:f>Sheet1!$B$2:$B$5</c:f>
              <c:numCache>
                <c:formatCode>General</c:formatCode>
                <c:ptCount val="4"/>
              </c:numCache>
            </c:numRef>
          </c:val>
        </c:ser>
        <c:ser>
          <c:idx val="1"/>
          <c:order val="1"/>
          <c:tx>
            <c:strRef>
              <c:f>Sheet1!$C$1</c:f>
              <c:strCache>
                <c:ptCount val="1"/>
                <c:pt idx="0">
                  <c:v>2001</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Sheet1!$A$2:$A$5</c:f>
              <c:strCache>
                <c:ptCount val="4"/>
                <c:pt idx="0">
                  <c:v>Chemistry</c:v>
                </c:pt>
                <c:pt idx="1">
                  <c:v>Software Bug Localization</c:v>
                </c:pt>
                <c:pt idx="2">
                  <c:v>Web</c:v>
                </c:pt>
                <c:pt idx="3">
                  <c:v>XML</c:v>
                </c:pt>
              </c:strCache>
            </c:strRef>
          </c:cat>
          <c:val>
            <c:numRef>
              <c:f>Sheet1!$C$2:$C$5</c:f>
              <c:numCache>
                <c:formatCode>General</c:formatCode>
                <c:ptCount val="4"/>
                <c:pt idx="0">
                  <c:v>1</c:v>
                </c:pt>
                <c:pt idx="3">
                  <c:v>2</c:v>
                </c:pt>
              </c:numCache>
            </c:numRef>
          </c:val>
        </c:ser>
        <c:ser>
          <c:idx val="2"/>
          <c:order val="2"/>
          <c:tx>
            <c:strRef>
              <c:f>Sheet1!$D$1</c:f>
              <c:strCache>
                <c:ptCount val="1"/>
                <c:pt idx="0">
                  <c:v>2002</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Sheet1!$A$2:$A$5</c:f>
              <c:strCache>
                <c:ptCount val="4"/>
                <c:pt idx="0">
                  <c:v>Chemistry</c:v>
                </c:pt>
                <c:pt idx="1">
                  <c:v>Software Bug Localization</c:v>
                </c:pt>
                <c:pt idx="2">
                  <c:v>Web</c:v>
                </c:pt>
                <c:pt idx="3">
                  <c:v>XML</c:v>
                </c:pt>
              </c:strCache>
            </c:strRef>
          </c:cat>
          <c:val>
            <c:numRef>
              <c:f>Sheet1!$D$2:$D$5</c:f>
              <c:numCache>
                <c:formatCode>General</c:formatCode>
                <c:ptCount val="4"/>
                <c:pt idx="0">
                  <c:v>1</c:v>
                </c:pt>
                <c:pt idx="3">
                  <c:v>5</c:v>
                </c:pt>
              </c:numCache>
            </c:numRef>
          </c:val>
        </c:ser>
        <c:ser>
          <c:idx val="3"/>
          <c:order val="3"/>
          <c:tx>
            <c:strRef>
              <c:f>Sheet1!$E$1</c:f>
              <c:strCache>
                <c:ptCount val="1"/>
                <c:pt idx="0">
                  <c:v>2003</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Chemistry</c:v>
                </c:pt>
                <c:pt idx="1">
                  <c:v>Software Bug Localization</c:v>
                </c:pt>
                <c:pt idx="2">
                  <c:v>Web</c:v>
                </c:pt>
                <c:pt idx="3">
                  <c:v>XML</c:v>
                </c:pt>
              </c:strCache>
            </c:strRef>
          </c:cat>
          <c:val>
            <c:numRef>
              <c:f>Sheet1!$E$2:$E$5</c:f>
              <c:numCache>
                <c:formatCode>General</c:formatCode>
                <c:ptCount val="4"/>
              </c:numCache>
            </c:numRef>
          </c:val>
        </c:ser>
        <c:ser>
          <c:idx val="4"/>
          <c:order val="4"/>
          <c:tx>
            <c:strRef>
              <c:f>Sheet1!$F$1</c:f>
              <c:strCache>
                <c:ptCount val="1"/>
                <c:pt idx="0">
                  <c:v>2004</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Sheet1!$A$2:$A$5</c:f>
              <c:strCache>
                <c:ptCount val="4"/>
                <c:pt idx="0">
                  <c:v>Chemistry</c:v>
                </c:pt>
                <c:pt idx="1">
                  <c:v>Software Bug Localization</c:v>
                </c:pt>
                <c:pt idx="2">
                  <c:v>Web</c:v>
                </c:pt>
                <c:pt idx="3">
                  <c:v>XML</c:v>
                </c:pt>
              </c:strCache>
            </c:strRef>
          </c:cat>
          <c:val>
            <c:numRef>
              <c:f>Sheet1!$F$2:$F$5</c:f>
              <c:numCache>
                <c:formatCode>General</c:formatCode>
                <c:ptCount val="4"/>
                <c:pt idx="0">
                  <c:v>1</c:v>
                </c:pt>
                <c:pt idx="2">
                  <c:v>1</c:v>
                </c:pt>
                <c:pt idx="3">
                  <c:v>1</c:v>
                </c:pt>
              </c:numCache>
            </c:numRef>
          </c:val>
        </c:ser>
        <c:ser>
          <c:idx val="5"/>
          <c:order val="5"/>
          <c:tx>
            <c:strRef>
              <c:f>Sheet1!$G$1</c:f>
              <c:strCache>
                <c:ptCount val="1"/>
                <c:pt idx="0">
                  <c:v>2005</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Sheet1!$A$2:$A$5</c:f>
              <c:strCache>
                <c:ptCount val="4"/>
                <c:pt idx="0">
                  <c:v>Chemistry</c:v>
                </c:pt>
                <c:pt idx="1">
                  <c:v>Software Bug Localization</c:v>
                </c:pt>
                <c:pt idx="2">
                  <c:v>Web</c:v>
                </c:pt>
                <c:pt idx="3">
                  <c:v>XML</c:v>
                </c:pt>
              </c:strCache>
            </c:strRef>
          </c:cat>
          <c:val>
            <c:numRef>
              <c:f>Sheet1!$G$2:$G$5</c:f>
              <c:numCache>
                <c:formatCode>General</c:formatCode>
                <c:ptCount val="4"/>
                <c:pt idx="0">
                  <c:v>2</c:v>
                </c:pt>
                <c:pt idx="1">
                  <c:v>1</c:v>
                </c:pt>
                <c:pt idx="2">
                  <c:v>1</c:v>
                </c:pt>
                <c:pt idx="3">
                  <c:v>2</c:v>
                </c:pt>
              </c:numCache>
            </c:numRef>
          </c:val>
        </c:ser>
        <c:ser>
          <c:idx val="6"/>
          <c:order val="6"/>
          <c:tx>
            <c:strRef>
              <c:f>Sheet1!$H$1</c:f>
              <c:strCache>
                <c:ptCount val="1"/>
                <c:pt idx="0">
                  <c:v>2006</c:v>
                </c:pt>
              </c:strCache>
            </c:strRef>
          </c:tx>
          <c:spPr>
            <a:solidFill>
              <a:schemeClr val="accent1">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Sheet1!$A$2:$A$5</c:f>
              <c:strCache>
                <c:ptCount val="4"/>
                <c:pt idx="0">
                  <c:v>Chemistry</c:v>
                </c:pt>
                <c:pt idx="1">
                  <c:v>Software Bug Localization</c:v>
                </c:pt>
                <c:pt idx="2">
                  <c:v>Web</c:v>
                </c:pt>
                <c:pt idx="3">
                  <c:v>XML</c:v>
                </c:pt>
              </c:strCache>
            </c:strRef>
          </c:cat>
          <c:val>
            <c:numRef>
              <c:f>Sheet1!$H$2:$H$5</c:f>
              <c:numCache>
                <c:formatCode>General</c:formatCode>
                <c:ptCount val="4"/>
                <c:pt idx="0">
                  <c:v>1</c:v>
                </c:pt>
                <c:pt idx="1">
                  <c:v>1</c:v>
                </c:pt>
                <c:pt idx="2">
                  <c:v>1</c:v>
                </c:pt>
              </c:numCache>
            </c:numRef>
          </c:val>
        </c:ser>
        <c:ser>
          <c:idx val="7"/>
          <c:order val="7"/>
          <c:tx>
            <c:strRef>
              <c:f>Sheet1!$I$1</c:f>
              <c:strCache>
                <c:ptCount val="1"/>
                <c:pt idx="0">
                  <c:v>2007</c:v>
                </c:pt>
              </c:strCache>
            </c:strRef>
          </c:tx>
          <c:spPr>
            <a:solidFill>
              <a:schemeClr val="accent2">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Sheet1!$A$2:$A$5</c:f>
              <c:strCache>
                <c:ptCount val="4"/>
                <c:pt idx="0">
                  <c:v>Chemistry</c:v>
                </c:pt>
                <c:pt idx="1">
                  <c:v>Software Bug Localization</c:v>
                </c:pt>
                <c:pt idx="2">
                  <c:v>Web</c:v>
                </c:pt>
                <c:pt idx="3">
                  <c:v>XML</c:v>
                </c:pt>
              </c:strCache>
            </c:strRef>
          </c:cat>
          <c:val>
            <c:numRef>
              <c:f>Sheet1!$I$2:$I$5</c:f>
              <c:numCache>
                <c:formatCode>General</c:formatCode>
                <c:ptCount val="4"/>
                <c:pt idx="1">
                  <c:v>1</c:v>
                </c:pt>
                <c:pt idx="2">
                  <c:v>3</c:v>
                </c:pt>
              </c:numCache>
            </c:numRef>
          </c:val>
        </c:ser>
        <c:ser>
          <c:idx val="8"/>
          <c:order val="8"/>
          <c:tx>
            <c:strRef>
              <c:f>Sheet1!$J$1</c:f>
              <c:strCache>
                <c:ptCount val="1"/>
                <c:pt idx="0">
                  <c:v>2008</c:v>
                </c:pt>
              </c:strCache>
            </c:strRef>
          </c:tx>
          <c:spPr>
            <a:solidFill>
              <a:schemeClr val="accent3">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Sheet1!$A$2:$A$5</c:f>
              <c:strCache>
                <c:ptCount val="4"/>
                <c:pt idx="0">
                  <c:v>Chemistry</c:v>
                </c:pt>
                <c:pt idx="1">
                  <c:v>Software Bug Localization</c:v>
                </c:pt>
                <c:pt idx="2">
                  <c:v>Web</c:v>
                </c:pt>
                <c:pt idx="3">
                  <c:v>XML</c:v>
                </c:pt>
              </c:strCache>
            </c:strRef>
          </c:cat>
          <c:val>
            <c:numRef>
              <c:f>Sheet1!$J$2:$J$5</c:f>
              <c:numCache>
                <c:formatCode>General</c:formatCode>
                <c:ptCount val="4"/>
                <c:pt idx="1">
                  <c:v>2</c:v>
                </c:pt>
                <c:pt idx="2">
                  <c:v>1</c:v>
                </c:pt>
              </c:numCache>
            </c:numRef>
          </c:val>
        </c:ser>
        <c:ser>
          <c:idx val="9"/>
          <c:order val="9"/>
          <c:tx>
            <c:strRef>
              <c:f>Sheet1!$K$1</c:f>
              <c:strCache>
                <c:ptCount val="1"/>
                <c:pt idx="0">
                  <c:v>2009</c:v>
                </c:pt>
              </c:strCache>
            </c:strRef>
          </c:tx>
          <c:spPr>
            <a:solidFill>
              <a:schemeClr val="accent4">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Sheet1!$A$2:$A$5</c:f>
              <c:strCache>
                <c:ptCount val="4"/>
                <c:pt idx="0">
                  <c:v>Chemistry</c:v>
                </c:pt>
                <c:pt idx="1">
                  <c:v>Software Bug Localization</c:v>
                </c:pt>
                <c:pt idx="2">
                  <c:v>Web</c:v>
                </c:pt>
                <c:pt idx="3">
                  <c:v>XML</c:v>
                </c:pt>
              </c:strCache>
            </c:strRef>
          </c:cat>
          <c:val>
            <c:numRef>
              <c:f>Sheet1!$K$2:$K$5</c:f>
              <c:numCache>
                <c:formatCode>General</c:formatCode>
                <c:ptCount val="4"/>
                <c:pt idx="2">
                  <c:v>1</c:v>
                </c:pt>
              </c:numCache>
            </c:numRef>
          </c:val>
        </c:ser>
        <c:ser>
          <c:idx val="10"/>
          <c:order val="10"/>
          <c:tx>
            <c:strRef>
              <c:f>Sheet1!$L$1</c:f>
              <c:strCache>
                <c:ptCount val="1"/>
                <c:pt idx="0">
                  <c:v>2010</c:v>
                </c:pt>
              </c:strCache>
            </c:strRef>
          </c:tx>
          <c:spPr>
            <a:solidFill>
              <a:schemeClr val="accent5">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Chemistry</c:v>
                </c:pt>
                <c:pt idx="1">
                  <c:v>Software Bug Localization</c:v>
                </c:pt>
                <c:pt idx="2">
                  <c:v>Web</c:v>
                </c:pt>
                <c:pt idx="3">
                  <c:v>XML</c:v>
                </c:pt>
              </c:strCache>
            </c:strRef>
          </c:cat>
          <c:val>
            <c:numRef>
              <c:f>Sheet1!$L$2:$L$5</c:f>
              <c:numCache>
                <c:formatCode>General</c:formatCode>
                <c:ptCount val="4"/>
              </c:numCache>
            </c:numRef>
          </c:val>
        </c:ser>
        <c:ser>
          <c:idx val="11"/>
          <c:order val="11"/>
          <c:tx>
            <c:strRef>
              <c:f>Sheet1!$M$1</c:f>
              <c:strCache>
                <c:ptCount val="1"/>
                <c:pt idx="0">
                  <c:v>2011</c:v>
                </c:pt>
              </c:strCache>
            </c:strRef>
          </c:tx>
          <c:spPr>
            <a:solidFill>
              <a:schemeClr val="accent6">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Chemistry</c:v>
                </c:pt>
                <c:pt idx="1">
                  <c:v>Software Bug Localization</c:v>
                </c:pt>
                <c:pt idx="2">
                  <c:v>Web</c:v>
                </c:pt>
                <c:pt idx="3">
                  <c:v>XML</c:v>
                </c:pt>
              </c:strCache>
            </c:strRef>
          </c:cat>
          <c:val>
            <c:numRef>
              <c:f>Sheet1!$M$2:$M$5</c:f>
              <c:numCache>
                <c:formatCode>General</c:formatCode>
                <c:ptCount val="4"/>
              </c:numCache>
            </c:numRef>
          </c:val>
        </c:ser>
        <c:ser>
          <c:idx val="12"/>
          <c:order val="12"/>
          <c:tx>
            <c:strRef>
              <c:f>Sheet1!$N$1</c:f>
              <c:strCache>
                <c:ptCount val="1"/>
                <c:pt idx="0">
                  <c:v>2012</c:v>
                </c:pt>
              </c:strCache>
            </c:strRef>
          </c:tx>
          <c:spPr>
            <a:solidFill>
              <a:schemeClr val="accent1">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Chemistry</c:v>
                </c:pt>
                <c:pt idx="1">
                  <c:v>Software Bug Localization</c:v>
                </c:pt>
                <c:pt idx="2">
                  <c:v>Web</c:v>
                </c:pt>
                <c:pt idx="3">
                  <c:v>XML</c:v>
                </c:pt>
              </c:strCache>
            </c:strRef>
          </c:cat>
          <c:val>
            <c:numRef>
              <c:f>Sheet1!$N$2:$N$5</c:f>
              <c:numCache>
                <c:formatCode>General</c:formatCode>
                <c:ptCount val="4"/>
              </c:numCache>
            </c:numRef>
          </c:val>
        </c:ser>
        <c:ser>
          <c:idx val="13"/>
          <c:order val="13"/>
          <c:tx>
            <c:strRef>
              <c:f>Sheet1!$O$1</c:f>
              <c:strCache>
                <c:ptCount val="1"/>
                <c:pt idx="0">
                  <c:v>2013</c:v>
                </c:pt>
              </c:strCache>
            </c:strRef>
          </c:tx>
          <c:spPr>
            <a:solidFill>
              <a:schemeClr val="accent2">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Chemistry</c:v>
                </c:pt>
                <c:pt idx="1">
                  <c:v>Software Bug Localization</c:v>
                </c:pt>
                <c:pt idx="2">
                  <c:v>Web</c:v>
                </c:pt>
                <c:pt idx="3">
                  <c:v>XML</c:v>
                </c:pt>
              </c:strCache>
            </c:strRef>
          </c:cat>
          <c:val>
            <c:numRef>
              <c:f>Sheet1!$O$2:$O$5</c:f>
              <c:numCache>
                <c:formatCode>General</c:formatCode>
                <c:ptCount val="4"/>
              </c:numCache>
            </c:numRef>
          </c:val>
        </c:ser>
        <c:dLbls>
          <c:dLblPos val="ctr"/>
          <c:showLegendKey val="0"/>
          <c:showVal val="1"/>
          <c:showCatName val="0"/>
          <c:showSerName val="0"/>
          <c:showPercent val="0"/>
          <c:showBubbleSize val="0"/>
        </c:dLbls>
        <c:gapWidth val="150"/>
        <c:overlap val="100"/>
        <c:axId val="71209584"/>
        <c:axId val="71211216"/>
      </c:barChart>
      <c:catAx>
        <c:axId val="7120958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1211216"/>
        <c:crosses val="autoZero"/>
        <c:auto val="1"/>
        <c:lblAlgn val="ctr"/>
        <c:lblOffset val="100"/>
        <c:noMultiLvlLbl val="0"/>
      </c:catAx>
      <c:valAx>
        <c:axId val="71211216"/>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71209584"/>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FAFD96-3601-4F17-BB82-DBBBA6C512D5}" type="doc">
      <dgm:prSet loTypeId="urn:microsoft.com/office/officeart/2009/3/layout/HorizontalOrganizationChart" loCatId="hierarchy" qsTypeId="urn:microsoft.com/office/officeart/2005/8/quickstyle/simple1" qsCatId="simple" csTypeId="urn:microsoft.com/office/officeart/2005/8/colors/accent1_1" csCatId="accent1" phldr="1"/>
      <dgm:spPr/>
      <dgm:t>
        <a:bodyPr/>
        <a:lstStyle/>
        <a:p>
          <a:endParaRPr lang="en-US"/>
        </a:p>
      </dgm:t>
    </dgm:pt>
    <dgm:pt modelId="{19599602-9E94-449B-AE02-46C30491E28C}">
      <dgm:prSet phldrT="[Text]" custT="1"/>
      <dgm:spPr/>
      <dgm:t>
        <a:bodyPr/>
        <a:lstStyle/>
        <a:p>
          <a:r>
            <a:rPr lang="en-US" sz="600" dirty="0" smtClean="0">
              <a:latin typeface="+mn-lt"/>
              <a:cs typeface="Segoe UI" panose="020B0502040204020203" pitchFamily="34" charset="0"/>
            </a:rPr>
            <a:t>Graph Mining</a:t>
          </a:r>
          <a:endParaRPr lang="en-US" sz="600" dirty="0">
            <a:latin typeface="+mn-lt"/>
            <a:cs typeface="Segoe UI" panose="020B0502040204020203" pitchFamily="34" charset="0"/>
          </a:endParaRPr>
        </a:p>
      </dgm:t>
    </dgm:pt>
    <dgm:pt modelId="{FF371F54-3EAD-4229-B33D-30FA8E522AE4}" type="parTrans" cxnId="{7A02F5AF-F9F5-4778-A66E-DE024A3A34D9}">
      <dgm:prSet/>
      <dgm:spPr/>
      <dgm:t>
        <a:bodyPr/>
        <a:lstStyle/>
        <a:p>
          <a:endParaRPr lang="en-US" sz="600">
            <a:latin typeface="+mn-lt"/>
          </a:endParaRPr>
        </a:p>
      </dgm:t>
    </dgm:pt>
    <dgm:pt modelId="{2A88706E-F8B3-4E84-B216-AB828E178267}" type="sibTrans" cxnId="{7A02F5AF-F9F5-4778-A66E-DE024A3A34D9}">
      <dgm:prSet/>
      <dgm:spPr/>
      <dgm:t>
        <a:bodyPr/>
        <a:lstStyle/>
        <a:p>
          <a:endParaRPr lang="en-US" sz="600">
            <a:latin typeface="+mn-lt"/>
          </a:endParaRPr>
        </a:p>
      </dgm:t>
    </dgm:pt>
    <dgm:pt modelId="{6FD54DCC-0420-4B69-949E-C600DAC3EA80}">
      <dgm:prSet phldrT="[Text]" custT="1"/>
      <dgm:spPr/>
      <dgm:t>
        <a:bodyPr/>
        <a:lstStyle/>
        <a:p>
          <a:r>
            <a:rPr lang="en-US" sz="600" dirty="0" smtClean="0">
              <a:latin typeface="+mn-lt"/>
              <a:cs typeface="Segoe UI" panose="020B0502040204020203" pitchFamily="34" charset="0"/>
            </a:rPr>
            <a:t>Graph Theory</a:t>
          </a:r>
        </a:p>
        <a:p>
          <a:r>
            <a:rPr lang="en-US" sz="600" dirty="0" smtClean="0">
              <a:latin typeface="+mn-lt"/>
              <a:cs typeface="Segoe UI" panose="020B0502040204020203" pitchFamily="34" charset="0"/>
            </a:rPr>
            <a:t>Based</a:t>
          </a:r>
        </a:p>
      </dgm:t>
    </dgm:pt>
    <dgm:pt modelId="{6F5CF077-1342-46A1-93F1-68D7723F3F8C}" type="parTrans" cxnId="{A9A39EE7-F441-4563-AFFD-666EC4C4FD54}">
      <dgm:prSet/>
      <dgm:spPr/>
      <dgm:t>
        <a:bodyPr/>
        <a:lstStyle/>
        <a:p>
          <a:endParaRPr lang="en-US" sz="600">
            <a:latin typeface="+mn-lt"/>
            <a:cs typeface="Segoe UI" panose="020B0502040204020203" pitchFamily="34" charset="0"/>
          </a:endParaRPr>
        </a:p>
      </dgm:t>
    </dgm:pt>
    <dgm:pt modelId="{CE57F18C-7754-4245-BB8D-0DDD9139AB8E}" type="sibTrans" cxnId="{A9A39EE7-F441-4563-AFFD-666EC4C4FD54}">
      <dgm:prSet/>
      <dgm:spPr/>
      <dgm:t>
        <a:bodyPr/>
        <a:lstStyle/>
        <a:p>
          <a:endParaRPr lang="en-US" sz="600">
            <a:latin typeface="+mn-lt"/>
          </a:endParaRPr>
        </a:p>
      </dgm:t>
    </dgm:pt>
    <dgm:pt modelId="{0C87090F-02B0-44D5-BD4B-E5AE0D1FA7F1}">
      <dgm:prSet phldrT="[Text]" custT="1"/>
      <dgm:spPr/>
      <dgm:t>
        <a:bodyPr/>
        <a:lstStyle/>
        <a:p>
          <a:r>
            <a:rPr lang="en-US" sz="600" dirty="0" smtClean="0">
              <a:latin typeface="+mn-lt"/>
              <a:cs typeface="Segoe UI" panose="020B0502040204020203" pitchFamily="34" charset="0"/>
            </a:rPr>
            <a:t>Graph Classification</a:t>
          </a:r>
        </a:p>
      </dgm:t>
    </dgm:pt>
    <dgm:pt modelId="{48F43ED3-A177-4096-B556-EB782F87985E}" type="parTrans" cxnId="{30E0B992-157A-405B-8572-770CFD4D21A1}">
      <dgm:prSet/>
      <dgm:spPr/>
      <dgm:t>
        <a:bodyPr/>
        <a:lstStyle/>
        <a:p>
          <a:endParaRPr lang="en-US" sz="600">
            <a:latin typeface="+mn-lt"/>
            <a:cs typeface="Segoe UI" panose="020B0502040204020203" pitchFamily="34" charset="0"/>
          </a:endParaRPr>
        </a:p>
      </dgm:t>
    </dgm:pt>
    <dgm:pt modelId="{24E0BA02-AFC8-4BBC-85FF-8CECFE2FDD5C}" type="sibTrans" cxnId="{30E0B992-157A-405B-8572-770CFD4D21A1}">
      <dgm:prSet/>
      <dgm:spPr/>
      <dgm:t>
        <a:bodyPr/>
        <a:lstStyle/>
        <a:p>
          <a:endParaRPr lang="en-US" sz="600">
            <a:latin typeface="+mn-lt"/>
          </a:endParaRPr>
        </a:p>
      </dgm:t>
    </dgm:pt>
    <dgm:pt modelId="{5A282C2F-7B3A-425B-8A86-FE83B33299A5}">
      <dgm:prSet phldrT="[Text]" custT="1"/>
      <dgm:spPr/>
      <dgm:t>
        <a:bodyPr/>
        <a:lstStyle/>
        <a:p>
          <a:r>
            <a:rPr lang="en-US" sz="600" dirty="0">
              <a:latin typeface="+mn-lt"/>
              <a:cs typeface="Segoe UI" panose="020B0502040204020203" pitchFamily="34" charset="0"/>
            </a:rPr>
            <a:t>Pattern Growth</a:t>
          </a:r>
        </a:p>
      </dgm:t>
    </dgm:pt>
    <dgm:pt modelId="{A8A73F69-0D10-473D-8865-8D449B2A86F0}" type="parTrans" cxnId="{C49F945C-6CE8-4F17-95E7-DB14F74B6213}">
      <dgm:prSet/>
      <dgm:spPr/>
      <dgm:t>
        <a:bodyPr/>
        <a:lstStyle/>
        <a:p>
          <a:endParaRPr lang="en-US" sz="600">
            <a:latin typeface="+mn-lt"/>
            <a:cs typeface="Segoe UI" panose="020B0502040204020203" pitchFamily="34" charset="0"/>
          </a:endParaRPr>
        </a:p>
      </dgm:t>
    </dgm:pt>
    <dgm:pt modelId="{10659CB8-34B1-4D2A-8EAD-F2C655DED136}" type="sibTrans" cxnId="{C49F945C-6CE8-4F17-95E7-DB14F74B6213}">
      <dgm:prSet/>
      <dgm:spPr/>
      <dgm:t>
        <a:bodyPr/>
        <a:lstStyle/>
        <a:p>
          <a:endParaRPr lang="en-US" sz="600">
            <a:latin typeface="+mn-lt"/>
          </a:endParaRPr>
        </a:p>
      </dgm:t>
    </dgm:pt>
    <dgm:pt modelId="{71AEF9AA-A6DE-4D02-B8F6-99DFE850DE2F}">
      <dgm:prSet phldrT="[Text]" custT="1"/>
      <dgm:spPr/>
      <dgm:t>
        <a:bodyPr/>
        <a:lstStyle/>
        <a:p>
          <a:r>
            <a:rPr lang="en-US" sz="600" dirty="0">
              <a:latin typeface="+mn-lt"/>
              <a:cs typeface="Segoe UI" panose="020B0502040204020203" pitchFamily="34" charset="0"/>
            </a:rPr>
            <a:t>Apriori Method</a:t>
          </a:r>
        </a:p>
      </dgm:t>
    </dgm:pt>
    <dgm:pt modelId="{C6E0D7B8-E985-46D4-9CAE-CBF30A88BD51}" type="parTrans" cxnId="{45F523D1-AFBD-4FE3-94F5-989934D3C3E1}">
      <dgm:prSet/>
      <dgm:spPr/>
      <dgm:t>
        <a:bodyPr/>
        <a:lstStyle/>
        <a:p>
          <a:endParaRPr lang="en-US" sz="600">
            <a:latin typeface="+mn-lt"/>
            <a:cs typeface="Segoe UI" panose="020B0502040204020203" pitchFamily="34" charset="0"/>
          </a:endParaRPr>
        </a:p>
      </dgm:t>
    </dgm:pt>
    <dgm:pt modelId="{07240A81-7A18-4B7D-BC93-7B2FD4E4CB25}" type="sibTrans" cxnId="{45F523D1-AFBD-4FE3-94F5-989934D3C3E1}">
      <dgm:prSet/>
      <dgm:spPr/>
      <dgm:t>
        <a:bodyPr/>
        <a:lstStyle/>
        <a:p>
          <a:endParaRPr lang="en-US" sz="600">
            <a:latin typeface="+mn-lt"/>
          </a:endParaRPr>
        </a:p>
      </dgm:t>
    </dgm:pt>
    <dgm:pt modelId="{96A2DB40-B7B0-4FE6-A9EF-117F08DF2A33}">
      <dgm:prSet phldrT="[Text]" custT="1"/>
      <dgm:spPr/>
      <dgm:t>
        <a:bodyPr/>
        <a:lstStyle/>
        <a:p>
          <a:r>
            <a:rPr lang="en-US" sz="600" dirty="0">
              <a:latin typeface="+mn-lt"/>
              <a:cs typeface="Segoe UI" panose="020B0502040204020203" pitchFamily="34" charset="0"/>
            </a:rPr>
            <a:t>MoFA</a:t>
          </a:r>
        </a:p>
      </dgm:t>
    </dgm:pt>
    <dgm:pt modelId="{F6C382E2-2A4F-4E0C-892A-6416790242FC}" type="parTrans" cxnId="{CCB0C9DD-0145-4CB6-9DF9-15CF6061103F}">
      <dgm:prSet/>
      <dgm:spPr/>
      <dgm:t>
        <a:bodyPr/>
        <a:lstStyle/>
        <a:p>
          <a:endParaRPr lang="en-US" sz="600">
            <a:latin typeface="+mn-lt"/>
            <a:cs typeface="Segoe UI" panose="020B0502040204020203" pitchFamily="34" charset="0"/>
          </a:endParaRPr>
        </a:p>
      </dgm:t>
    </dgm:pt>
    <dgm:pt modelId="{14156BBD-61FB-4DAC-AE6E-9A6E1160CB53}" type="sibTrans" cxnId="{CCB0C9DD-0145-4CB6-9DF9-15CF6061103F}">
      <dgm:prSet/>
      <dgm:spPr/>
      <dgm:t>
        <a:bodyPr/>
        <a:lstStyle/>
        <a:p>
          <a:endParaRPr lang="en-US" sz="600">
            <a:latin typeface="+mn-lt"/>
          </a:endParaRPr>
        </a:p>
      </dgm:t>
    </dgm:pt>
    <dgm:pt modelId="{8FD3DE8B-6CBB-4A4D-B9E3-EFAF130B5D1F}">
      <dgm:prSet phldrT="[Text]" custT="1"/>
      <dgm:spPr/>
      <dgm:t>
        <a:bodyPr/>
        <a:lstStyle/>
        <a:p>
          <a:r>
            <a:rPr lang="en-US" sz="600" dirty="0">
              <a:latin typeface="+mn-lt"/>
              <a:cs typeface="Segoe UI" panose="020B0502040204020203" pitchFamily="34" charset="0"/>
            </a:rPr>
            <a:t>Graph Pattern</a:t>
          </a:r>
        </a:p>
      </dgm:t>
    </dgm:pt>
    <dgm:pt modelId="{A0A2C12B-78B5-4D46-B5D2-4C4425A899DD}" type="parTrans" cxnId="{B057F87C-5228-4928-8710-4F44E009623B}">
      <dgm:prSet/>
      <dgm:spPr/>
      <dgm:t>
        <a:bodyPr/>
        <a:lstStyle/>
        <a:p>
          <a:endParaRPr lang="en-US" sz="600">
            <a:latin typeface="+mn-lt"/>
            <a:cs typeface="Segoe UI" panose="020B0502040204020203" pitchFamily="34" charset="0"/>
          </a:endParaRPr>
        </a:p>
      </dgm:t>
    </dgm:pt>
    <dgm:pt modelId="{E516DA5E-ED42-460B-A8F3-A1F5B07B935F}" type="sibTrans" cxnId="{B057F87C-5228-4928-8710-4F44E009623B}">
      <dgm:prSet/>
      <dgm:spPr/>
      <dgm:t>
        <a:bodyPr/>
        <a:lstStyle/>
        <a:p>
          <a:endParaRPr lang="en-US" sz="600">
            <a:latin typeface="+mn-lt"/>
          </a:endParaRPr>
        </a:p>
      </dgm:t>
    </dgm:pt>
    <dgm:pt modelId="{1BD3BA34-B738-4485-8462-C04E951E3916}">
      <dgm:prSet phldrT="[Text]" custT="1"/>
      <dgm:spPr/>
      <dgm:t>
        <a:bodyPr/>
        <a:lstStyle/>
        <a:p>
          <a:r>
            <a:rPr lang="en-US" sz="600" dirty="0">
              <a:latin typeface="+mn-lt"/>
              <a:cs typeface="Segoe UI" panose="020B0502040204020203" pitchFamily="34" charset="0"/>
            </a:rPr>
            <a:t>Inductive Logic Programming</a:t>
          </a:r>
        </a:p>
      </dgm:t>
    </dgm:pt>
    <dgm:pt modelId="{2B84290C-6E16-43EB-8F5D-BC99285770B0}" type="parTrans" cxnId="{517B6061-823D-47B4-84BC-73E6A526B322}">
      <dgm:prSet/>
      <dgm:spPr/>
      <dgm:t>
        <a:bodyPr/>
        <a:lstStyle/>
        <a:p>
          <a:endParaRPr lang="en-US" sz="600">
            <a:latin typeface="+mn-lt"/>
            <a:cs typeface="Segoe UI" panose="020B0502040204020203" pitchFamily="34" charset="0"/>
          </a:endParaRPr>
        </a:p>
      </dgm:t>
    </dgm:pt>
    <dgm:pt modelId="{72167198-52CD-4A73-A735-CC16809101AC}" type="sibTrans" cxnId="{517B6061-823D-47B4-84BC-73E6A526B322}">
      <dgm:prSet/>
      <dgm:spPr/>
      <dgm:t>
        <a:bodyPr/>
        <a:lstStyle/>
        <a:p>
          <a:endParaRPr lang="en-US" sz="600">
            <a:latin typeface="+mn-lt"/>
          </a:endParaRPr>
        </a:p>
      </dgm:t>
    </dgm:pt>
    <dgm:pt modelId="{CC903AD5-DF69-4A1F-8EEC-D416E81A0074}">
      <dgm:prSet phldrT="[Text]" custT="1"/>
      <dgm:spPr/>
      <dgm:t>
        <a:bodyPr/>
        <a:lstStyle/>
        <a:p>
          <a:r>
            <a:rPr lang="en-US" sz="600" dirty="0">
              <a:latin typeface="+mn-lt"/>
              <a:cs typeface="Segoe UI" panose="020B0502040204020203" pitchFamily="34" charset="0"/>
            </a:rPr>
            <a:t>Greedy Search</a:t>
          </a:r>
        </a:p>
      </dgm:t>
    </dgm:pt>
    <dgm:pt modelId="{FE6E8395-3EE6-42A9-9024-7E9FA7C1EB5A}" type="parTrans" cxnId="{651D80A0-989A-4D53-BC80-09D43DCC6425}">
      <dgm:prSet/>
      <dgm:spPr/>
      <dgm:t>
        <a:bodyPr/>
        <a:lstStyle/>
        <a:p>
          <a:endParaRPr lang="en-US" sz="600">
            <a:latin typeface="+mn-lt"/>
            <a:cs typeface="Segoe UI" panose="020B0502040204020203" pitchFamily="34" charset="0"/>
          </a:endParaRPr>
        </a:p>
      </dgm:t>
    </dgm:pt>
    <dgm:pt modelId="{3D7A0E9B-D932-44C4-A173-A82DFB5E2548}" type="sibTrans" cxnId="{651D80A0-989A-4D53-BC80-09D43DCC6425}">
      <dgm:prSet/>
      <dgm:spPr/>
      <dgm:t>
        <a:bodyPr/>
        <a:lstStyle/>
        <a:p>
          <a:endParaRPr lang="en-US" sz="600">
            <a:latin typeface="+mn-lt"/>
          </a:endParaRPr>
        </a:p>
      </dgm:t>
    </dgm:pt>
    <dgm:pt modelId="{081D3A83-F7F3-4F10-B4A9-805A841970CB}">
      <dgm:prSet phldrT="[Text]" custT="1"/>
      <dgm:spPr/>
      <dgm:t>
        <a:bodyPr/>
        <a:lstStyle/>
        <a:p>
          <a:r>
            <a:rPr lang="en-US" sz="600" dirty="0">
              <a:latin typeface="+mn-lt"/>
              <a:cs typeface="Segoe UI" panose="020B0502040204020203" pitchFamily="34" charset="0"/>
            </a:rPr>
            <a:t>Gaston</a:t>
          </a:r>
        </a:p>
      </dgm:t>
    </dgm:pt>
    <dgm:pt modelId="{E499D148-9BFD-48EC-A5F6-9DA39ADB70A9}" type="parTrans" cxnId="{972B937A-B175-41CC-86CF-D99E19152FCC}">
      <dgm:prSet/>
      <dgm:spPr/>
      <dgm:t>
        <a:bodyPr/>
        <a:lstStyle/>
        <a:p>
          <a:endParaRPr lang="en-US" sz="600">
            <a:latin typeface="+mn-lt"/>
            <a:cs typeface="Segoe UI" panose="020B0502040204020203" pitchFamily="34" charset="0"/>
          </a:endParaRPr>
        </a:p>
      </dgm:t>
    </dgm:pt>
    <dgm:pt modelId="{633A685B-3A99-4DC9-BCAD-B232668AEFE2}" type="sibTrans" cxnId="{972B937A-B175-41CC-86CF-D99E19152FCC}">
      <dgm:prSet/>
      <dgm:spPr/>
      <dgm:t>
        <a:bodyPr/>
        <a:lstStyle/>
        <a:p>
          <a:endParaRPr lang="en-US" sz="600">
            <a:latin typeface="+mn-lt"/>
          </a:endParaRPr>
        </a:p>
      </dgm:t>
    </dgm:pt>
    <dgm:pt modelId="{547B9D9E-9B3E-4C2F-9E4D-81F700636899}">
      <dgm:prSet phldrT="[Text]" custT="1"/>
      <dgm:spPr/>
      <dgm:t>
        <a:bodyPr/>
        <a:lstStyle/>
        <a:p>
          <a:r>
            <a:rPr lang="en-US" sz="600" dirty="0">
              <a:latin typeface="+mn-lt"/>
              <a:cs typeface="Segoe UI" panose="020B0502040204020203" pitchFamily="34" charset="0"/>
            </a:rPr>
            <a:t>FFSM</a:t>
          </a:r>
        </a:p>
      </dgm:t>
    </dgm:pt>
    <dgm:pt modelId="{285CFAA1-968B-4F33-8E86-E3A3CE988752}" type="parTrans" cxnId="{643D7F30-3931-466F-91A0-8DCC677A964C}">
      <dgm:prSet/>
      <dgm:spPr/>
      <dgm:t>
        <a:bodyPr/>
        <a:lstStyle/>
        <a:p>
          <a:endParaRPr lang="en-US" sz="600">
            <a:latin typeface="+mn-lt"/>
            <a:cs typeface="Segoe UI" panose="020B0502040204020203" pitchFamily="34" charset="0"/>
          </a:endParaRPr>
        </a:p>
      </dgm:t>
    </dgm:pt>
    <dgm:pt modelId="{0012730E-A6A8-4A8B-B6D6-68B581550CB0}" type="sibTrans" cxnId="{643D7F30-3931-466F-91A0-8DCC677A964C}">
      <dgm:prSet/>
      <dgm:spPr/>
      <dgm:t>
        <a:bodyPr/>
        <a:lstStyle/>
        <a:p>
          <a:endParaRPr lang="en-US" sz="600">
            <a:latin typeface="+mn-lt"/>
          </a:endParaRPr>
        </a:p>
      </dgm:t>
    </dgm:pt>
    <dgm:pt modelId="{8FE4933F-6DCB-4BFF-9DA6-C03EC28A98E6}">
      <dgm:prSet phldrT="[Text]" custT="1"/>
      <dgm:spPr/>
      <dgm:t>
        <a:bodyPr/>
        <a:lstStyle/>
        <a:p>
          <a:r>
            <a:rPr lang="en-US" sz="600" dirty="0">
              <a:latin typeface="+mn-lt"/>
              <a:cs typeface="Segoe UI" panose="020B0502040204020203" pitchFamily="34" charset="0"/>
            </a:rPr>
            <a:t>SPIN</a:t>
          </a:r>
        </a:p>
      </dgm:t>
    </dgm:pt>
    <dgm:pt modelId="{DD750D78-C757-4215-8396-3CB8E9014AAA}" type="parTrans" cxnId="{FB206298-2461-4699-BCCD-E1F076F80CEF}">
      <dgm:prSet/>
      <dgm:spPr/>
      <dgm:t>
        <a:bodyPr/>
        <a:lstStyle/>
        <a:p>
          <a:endParaRPr lang="en-US" sz="600">
            <a:latin typeface="+mn-lt"/>
            <a:cs typeface="Segoe UI" panose="020B0502040204020203" pitchFamily="34" charset="0"/>
          </a:endParaRPr>
        </a:p>
      </dgm:t>
    </dgm:pt>
    <dgm:pt modelId="{84DF2F1A-5917-46EF-AED2-B0C0969766F5}" type="sibTrans" cxnId="{FB206298-2461-4699-BCCD-E1F076F80CEF}">
      <dgm:prSet/>
      <dgm:spPr/>
      <dgm:t>
        <a:bodyPr/>
        <a:lstStyle/>
        <a:p>
          <a:endParaRPr lang="en-US" sz="600">
            <a:latin typeface="+mn-lt"/>
          </a:endParaRPr>
        </a:p>
      </dgm:t>
    </dgm:pt>
    <dgm:pt modelId="{C6DBEBEE-5E4B-4908-92A7-3277A1D2765A}">
      <dgm:prSet phldrT="[Text]" custT="1"/>
      <dgm:spPr/>
      <dgm:t>
        <a:bodyPr/>
        <a:lstStyle/>
        <a:p>
          <a:r>
            <a:rPr lang="en-US" sz="600" dirty="0">
              <a:latin typeface="+mn-lt"/>
              <a:cs typeface="Segoe UI" panose="020B0502040204020203" pitchFamily="34" charset="0"/>
            </a:rPr>
            <a:t>AGM</a:t>
          </a:r>
        </a:p>
      </dgm:t>
    </dgm:pt>
    <dgm:pt modelId="{D6EA0CB1-54BD-439E-B47F-2134A470CA74}" type="parTrans" cxnId="{78844CCE-6D99-44C5-BFAA-CB41610C6086}">
      <dgm:prSet/>
      <dgm:spPr/>
      <dgm:t>
        <a:bodyPr/>
        <a:lstStyle/>
        <a:p>
          <a:endParaRPr lang="en-US" sz="600">
            <a:latin typeface="+mn-lt"/>
            <a:cs typeface="Segoe UI" panose="020B0502040204020203" pitchFamily="34" charset="0"/>
          </a:endParaRPr>
        </a:p>
      </dgm:t>
    </dgm:pt>
    <dgm:pt modelId="{14D23C6B-6849-4F77-AE77-AA3C8705D5A0}" type="sibTrans" cxnId="{78844CCE-6D99-44C5-BFAA-CB41610C6086}">
      <dgm:prSet/>
      <dgm:spPr/>
      <dgm:t>
        <a:bodyPr/>
        <a:lstStyle/>
        <a:p>
          <a:endParaRPr lang="en-US" sz="600">
            <a:latin typeface="+mn-lt"/>
          </a:endParaRPr>
        </a:p>
      </dgm:t>
    </dgm:pt>
    <dgm:pt modelId="{116C5F3D-C9A5-4551-BFC7-279F3EB3B018}">
      <dgm:prSet phldrT="[Text]" custT="1"/>
      <dgm:spPr/>
      <dgm:t>
        <a:bodyPr/>
        <a:lstStyle/>
        <a:p>
          <a:r>
            <a:rPr lang="en-US" sz="600" dirty="0">
              <a:latin typeface="+mn-lt"/>
              <a:cs typeface="Segoe UI" panose="020B0502040204020203" pitchFamily="34" charset="0"/>
            </a:rPr>
            <a:t>ACGM</a:t>
          </a:r>
        </a:p>
      </dgm:t>
    </dgm:pt>
    <dgm:pt modelId="{519CE6B9-5AAF-4C3A-BAE3-3E99D9B6F213}" type="parTrans" cxnId="{BDDB464F-E115-468B-86A5-8240D6A6D31D}">
      <dgm:prSet/>
      <dgm:spPr/>
      <dgm:t>
        <a:bodyPr/>
        <a:lstStyle/>
        <a:p>
          <a:endParaRPr lang="en-US" sz="600">
            <a:latin typeface="+mn-lt"/>
            <a:cs typeface="Segoe UI" panose="020B0502040204020203" pitchFamily="34" charset="0"/>
          </a:endParaRPr>
        </a:p>
      </dgm:t>
    </dgm:pt>
    <dgm:pt modelId="{F30216E6-5C65-4D31-A1AD-D81A926510BD}" type="sibTrans" cxnId="{BDDB464F-E115-468B-86A5-8240D6A6D31D}">
      <dgm:prSet/>
      <dgm:spPr/>
      <dgm:t>
        <a:bodyPr/>
        <a:lstStyle/>
        <a:p>
          <a:endParaRPr lang="en-US" sz="600">
            <a:latin typeface="+mn-lt"/>
          </a:endParaRPr>
        </a:p>
      </dgm:t>
    </dgm:pt>
    <dgm:pt modelId="{BF44FAA8-4C1F-486F-8443-F321BC094F7F}">
      <dgm:prSet phldrT="[Text]" custT="1"/>
      <dgm:spPr/>
      <dgm:t>
        <a:bodyPr/>
        <a:lstStyle/>
        <a:p>
          <a:r>
            <a:rPr lang="en-US" sz="600" dirty="0">
              <a:latin typeface="+mn-lt"/>
              <a:cs typeface="Segoe UI" panose="020B0502040204020203" pitchFamily="34" charset="0"/>
            </a:rPr>
            <a:t>FSG</a:t>
          </a:r>
        </a:p>
      </dgm:t>
    </dgm:pt>
    <dgm:pt modelId="{BE359500-CB27-467A-9DD3-63F952CFE80F}" type="parTrans" cxnId="{CBC285F2-F309-4792-B98C-865A63D0E2B1}">
      <dgm:prSet/>
      <dgm:spPr/>
      <dgm:t>
        <a:bodyPr/>
        <a:lstStyle/>
        <a:p>
          <a:endParaRPr lang="en-US" sz="600">
            <a:latin typeface="+mn-lt"/>
            <a:cs typeface="Segoe UI" panose="020B0502040204020203" pitchFamily="34" charset="0"/>
          </a:endParaRPr>
        </a:p>
      </dgm:t>
    </dgm:pt>
    <dgm:pt modelId="{A2169920-952A-4505-BA8F-731F365B387A}" type="sibTrans" cxnId="{CBC285F2-F309-4792-B98C-865A63D0E2B1}">
      <dgm:prSet/>
      <dgm:spPr/>
      <dgm:t>
        <a:bodyPr/>
        <a:lstStyle/>
        <a:p>
          <a:endParaRPr lang="en-US" sz="600">
            <a:latin typeface="+mn-lt"/>
          </a:endParaRPr>
        </a:p>
      </dgm:t>
    </dgm:pt>
    <dgm:pt modelId="{E3EC636C-0E65-42F8-8189-855F754B436C}">
      <dgm:prSet phldrT="[Text]" custT="1"/>
      <dgm:spPr/>
      <dgm:t>
        <a:bodyPr/>
        <a:lstStyle/>
        <a:p>
          <a:r>
            <a:rPr lang="en-US" sz="600" dirty="0">
              <a:latin typeface="+mn-lt"/>
              <a:cs typeface="Segoe UI" panose="020B0502040204020203" pitchFamily="34" charset="0"/>
            </a:rPr>
            <a:t>PATH</a:t>
          </a:r>
        </a:p>
      </dgm:t>
    </dgm:pt>
    <dgm:pt modelId="{8D2F3B42-0BC1-4AC3-87A3-F20B178A33DF}" type="parTrans" cxnId="{1E1F9753-8F6E-433F-8241-7EE02B73D153}">
      <dgm:prSet/>
      <dgm:spPr/>
      <dgm:t>
        <a:bodyPr/>
        <a:lstStyle/>
        <a:p>
          <a:endParaRPr lang="en-US" sz="600">
            <a:latin typeface="+mn-lt"/>
            <a:cs typeface="Segoe UI" panose="020B0502040204020203" pitchFamily="34" charset="0"/>
          </a:endParaRPr>
        </a:p>
      </dgm:t>
    </dgm:pt>
    <dgm:pt modelId="{140401B9-C12D-41C3-8F32-2886A6FB076C}" type="sibTrans" cxnId="{1E1F9753-8F6E-433F-8241-7EE02B73D153}">
      <dgm:prSet/>
      <dgm:spPr/>
      <dgm:t>
        <a:bodyPr/>
        <a:lstStyle/>
        <a:p>
          <a:endParaRPr lang="en-US" sz="600">
            <a:latin typeface="+mn-lt"/>
          </a:endParaRPr>
        </a:p>
      </dgm:t>
    </dgm:pt>
    <dgm:pt modelId="{D7E5D504-D528-43DB-8D91-CB6B73203A40}">
      <dgm:prSet phldrT="[Text]" custT="1"/>
      <dgm:spPr/>
      <dgm:t>
        <a:bodyPr/>
        <a:lstStyle/>
        <a:p>
          <a:r>
            <a:rPr lang="en-US" sz="600" dirty="0">
              <a:latin typeface="+mn-lt"/>
              <a:cs typeface="Segoe UI" panose="020B0502040204020203" pitchFamily="34" charset="0"/>
            </a:rPr>
            <a:t>Graph Clustering</a:t>
          </a:r>
        </a:p>
      </dgm:t>
    </dgm:pt>
    <dgm:pt modelId="{66DD0DCD-D160-4C97-9B2B-D304255DFC05}" type="parTrans" cxnId="{D5245778-C2D7-4A16-A521-C85E9BDFD8DA}">
      <dgm:prSet/>
      <dgm:spPr/>
      <dgm:t>
        <a:bodyPr/>
        <a:lstStyle/>
        <a:p>
          <a:endParaRPr lang="en-US" sz="600">
            <a:latin typeface="+mn-lt"/>
            <a:cs typeface="Segoe UI" panose="020B0502040204020203" pitchFamily="34" charset="0"/>
          </a:endParaRPr>
        </a:p>
      </dgm:t>
    </dgm:pt>
    <dgm:pt modelId="{5DD58B96-2BEB-49CC-BAC9-A21437D0A13B}" type="sibTrans" cxnId="{D5245778-C2D7-4A16-A521-C85E9BDFD8DA}">
      <dgm:prSet/>
      <dgm:spPr/>
      <dgm:t>
        <a:bodyPr/>
        <a:lstStyle/>
        <a:p>
          <a:endParaRPr lang="en-US" sz="600">
            <a:latin typeface="+mn-lt"/>
          </a:endParaRPr>
        </a:p>
      </dgm:t>
    </dgm:pt>
    <dgm:pt modelId="{61E38B44-934D-4487-9D79-DB9C55F0D87C}">
      <dgm:prSet phldrT="[Text]" custT="1"/>
      <dgm:spPr/>
      <dgm:t>
        <a:bodyPr/>
        <a:lstStyle/>
        <a:p>
          <a:r>
            <a:rPr lang="en-US" sz="600" dirty="0">
              <a:latin typeface="+mn-lt"/>
              <a:cs typeface="Segoe UI" panose="020B0502040204020203" pitchFamily="34" charset="0"/>
            </a:rPr>
            <a:t>WARMR</a:t>
          </a:r>
        </a:p>
      </dgm:t>
    </dgm:pt>
    <dgm:pt modelId="{A5BA401F-629F-43FB-9992-C6E55D464752}" type="parTrans" cxnId="{F5F76F07-F3BF-41C7-9850-18569596310F}">
      <dgm:prSet/>
      <dgm:spPr/>
      <dgm:t>
        <a:bodyPr/>
        <a:lstStyle/>
        <a:p>
          <a:endParaRPr lang="en-US" sz="600">
            <a:latin typeface="+mn-lt"/>
            <a:cs typeface="Segoe UI" panose="020B0502040204020203" pitchFamily="34" charset="0"/>
          </a:endParaRPr>
        </a:p>
      </dgm:t>
    </dgm:pt>
    <dgm:pt modelId="{812B9B63-6BB3-4F0D-B6D9-519B34FE1758}" type="sibTrans" cxnId="{F5F76F07-F3BF-41C7-9850-18569596310F}">
      <dgm:prSet/>
      <dgm:spPr/>
      <dgm:t>
        <a:bodyPr/>
        <a:lstStyle/>
        <a:p>
          <a:endParaRPr lang="en-US" sz="600">
            <a:latin typeface="+mn-lt"/>
          </a:endParaRPr>
        </a:p>
      </dgm:t>
    </dgm:pt>
    <dgm:pt modelId="{E0058C33-9DC1-41AE-9715-229FAC42903A}">
      <dgm:prSet phldrT="[Text]" custT="1"/>
      <dgm:spPr/>
      <dgm:t>
        <a:bodyPr/>
        <a:lstStyle/>
        <a:p>
          <a:r>
            <a:rPr lang="en-US" sz="600" dirty="0">
              <a:latin typeface="+mn-lt"/>
              <a:cs typeface="Segoe UI" panose="020B0502040204020203" pitchFamily="34" charset="0"/>
            </a:rPr>
            <a:t>FOIL</a:t>
          </a:r>
        </a:p>
      </dgm:t>
    </dgm:pt>
    <dgm:pt modelId="{4772594E-0A9F-4C55-908C-741C3268B89F}" type="parTrans" cxnId="{C2B3DE41-6EE6-41F1-8D25-E39BF4547AE8}">
      <dgm:prSet/>
      <dgm:spPr/>
      <dgm:t>
        <a:bodyPr/>
        <a:lstStyle/>
        <a:p>
          <a:endParaRPr lang="en-US" sz="600">
            <a:latin typeface="+mn-lt"/>
            <a:cs typeface="Segoe UI" panose="020B0502040204020203" pitchFamily="34" charset="0"/>
          </a:endParaRPr>
        </a:p>
      </dgm:t>
    </dgm:pt>
    <dgm:pt modelId="{76C0FDAB-FE9C-47EE-9C29-7D39DBF4FC7F}" type="sibTrans" cxnId="{C2B3DE41-6EE6-41F1-8D25-E39BF4547AE8}">
      <dgm:prSet/>
      <dgm:spPr/>
      <dgm:t>
        <a:bodyPr/>
        <a:lstStyle/>
        <a:p>
          <a:endParaRPr lang="en-US" sz="600">
            <a:latin typeface="+mn-lt"/>
          </a:endParaRPr>
        </a:p>
      </dgm:t>
    </dgm:pt>
    <dgm:pt modelId="{FC5EC7FD-5AD1-4E81-A554-EE72CF87FB1C}">
      <dgm:prSet phldrT="[Text]" custT="1"/>
      <dgm:spPr/>
      <dgm:t>
        <a:bodyPr/>
        <a:lstStyle/>
        <a:p>
          <a:r>
            <a:rPr lang="en-US" sz="600" dirty="0">
              <a:latin typeface="+mn-lt"/>
              <a:cs typeface="Segoe UI" panose="020B0502040204020203" pitchFamily="34" charset="0"/>
            </a:rPr>
            <a:t>GBI</a:t>
          </a:r>
        </a:p>
      </dgm:t>
    </dgm:pt>
    <dgm:pt modelId="{F2C22F24-B658-4C54-9DD8-A6842C86A88E}" type="parTrans" cxnId="{8ED049F7-058D-48EE-838D-8E6FDBD8763D}">
      <dgm:prSet/>
      <dgm:spPr/>
      <dgm:t>
        <a:bodyPr/>
        <a:lstStyle/>
        <a:p>
          <a:endParaRPr lang="en-US" sz="600">
            <a:latin typeface="+mn-lt"/>
            <a:cs typeface="Segoe UI" panose="020B0502040204020203" pitchFamily="34" charset="0"/>
          </a:endParaRPr>
        </a:p>
      </dgm:t>
    </dgm:pt>
    <dgm:pt modelId="{B84840CE-990B-4D81-9B08-D84C0E901D9F}" type="sibTrans" cxnId="{8ED049F7-058D-48EE-838D-8E6FDBD8763D}">
      <dgm:prSet/>
      <dgm:spPr/>
      <dgm:t>
        <a:bodyPr/>
        <a:lstStyle/>
        <a:p>
          <a:endParaRPr lang="en-US" sz="600">
            <a:latin typeface="+mn-lt"/>
          </a:endParaRPr>
        </a:p>
      </dgm:t>
    </dgm:pt>
    <dgm:pt modelId="{639AD855-ACDA-41BF-AE92-A53B34F7DCB5}">
      <dgm:prSet phldrT="[Text]" custT="1"/>
      <dgm:spPr/>
      <dgm:t>
        <a:bodyPr/>
        <a:lstStyle/>
        <a:p>
          <a:r>
            <a:rPr lang="en-US" sz="600" dirty="0">
              <a:latin typeface="+mn-lt"/>
              <a:cs typeface="Segoe UI" panose="020B0502040204020203" pitchFamily="34" charset="0"/>
            </a:rPr>
            <a:t>SUBDUE</a:t>
          </a:r>
        </a:p>
      </dgm:t>
    </dgm:pt>
    <dgm:pt modelId="{8AD53D69-F457-418B-B520-021F0A0CFFED}" type="parTrans" cxnId="{99E29BE4-16F1-4C40-BCEE-83C89F5B2D47}">
      <dgm:prSet/>
      <dgm:spPr/>
      <dgm:t>
        <a:bodyPr/>
        <a:lstStyle/>
        <a:p>
          <a:endParaRPr lang="en-US" sz="600">
            <a:latin typeface="+mn-lt"/>
            <a:cs typeface="Segoe UI" panose="020B0502040204020203" pitchFamily="34" charset="0"/>
          </a:endParaRPr>
        </a:p>
      </dgm:t>
    </dgm:pt>
    <dgm:pt modelId="{0D92AF07-DED9-4160-84AD-B639C2DD7061}" type="sibTrans" cxnId="{99E29BE4-16F1-4C40-BCEE-83C89F5B2D47}">
      <dgm:prSet/>
      <dgm:spPr/>
      <dgm:t>
        <a:bodyPr/>
        <a:lstStyle/>
        <a:p>
          <a:endParaRPr lang="en-US" sz="600">
            <a:latin typeface="+mn-lt"/>
          </a:endParaRPr>
        </a:p>
      </dgm:t>
    </dgm:pt>
    <dgm:pt modelId="{86EE98EB-6F49-40CB-9400-E8DC8B4F58BD}">
      <dgm:prSet phldrT="[Text]" custT="1"/>
      <dgm:spPr/>
      <dgm:t>
        <a:bodyPr/>
        <a:lstStyle/>
        <a:p>
          <a:r>
            <a:rPr lang="en-US" sz="600" dirty="0">
              <a:latin typeface="+mn-lt"/>
              <a:cs typeface="Segoe UI" panose="020B0502040204020203" pitchFamily="34" charset="0"/>
            </a:rPr>
            <a:t>Graph Pattern Based</a:t>
          </a:r>
        </a:p>
      </dgm:t>
    </dgm:pt>
    <dgm:pt modelId="{79BD0D98-D8A6-42FD-9683-54AE1A07CC5C}" type="parTrans" cxnId="{2D8011CD-84A6-4EFD-A4F9-05B2F032A90F}">
      <dgm:prSet/>
      <dgm:spPr/>
      <dgm:t>
        <a:bodyPr/>
        <a:lstStyle/>
        <a:p>
          <a:endParaRPr lang="en-US" sz="600">
            <a:latin typeface="+mn-lt"/>
            <a:cs typeface="Segoe UI" panose="020B0502040204020203" pitchFamily="34" charset="0"/>
          </a:endParaRPr>
        </a:p>
      </dgm:t>
    </dgm:pt>
    <dgm:pt modelId="{FF9EA561-C7A4-45D7-994A-A8DB65F5EB47}" type="sibTrans" cxnId="{2D8011CD-84A6-4EFD-A4F9-05B2F032A90F}">
      <dgm:prSet/>
      <dgm:spPr/>
      <dgm:t>
        <a:bodyPr/>
        <a:lstStyle/>
        <a:p>
          <a:endParaRPr lang="en-US" sz="600">
            <a:latin typeface="+mn-lt"/>
          </a:endParaRPr>
        </a:p>
      </dgm:t>
    </dgm:pt>
    <dgm:pt modelId="{071C21B4-848A-46D1-9393-3C22BD1E732A}">
      <dgm:prSet phldrT="[Text]" custT="1"/>
      <dgm:spPr/>
      <dgm:t>
        <a:bodyPr/>
        <a:lstStyle/>
        <a:p>
          <a:r>
            <a:rPr lang="en-US" sz="600" dirty="0">
              <a:latin typeface="+mn-lt"/>
              <a:cs typeface="Segoe UI" panose="020B0502040204020203" pitchFamily="34" charset="0"/>
            </a:rPr>
            <a:t>Kernel Based</a:t>
          </a:r>
        </a:p>
      </dgm:t>
    </dgm:pt>
    <dgm:pt modelId="{01C46B99-E1BD-4092-BA68-F2EE3B1DEF3E}" type="parTrans" cxnId="{400B52B8-4527-4D21-9222-A0A2322ECB4D}">
      <dgm:prSet/>
      <dgm:spPr/>
      <dgm:t>
        <a:bodyPr/>
        <a:lstStyle/>
        <a:p>
          <a:endParaRPr lang="en-US" sz="600">
            <a:latin typeface="+mn-lt"/>
            <a:cs typeface="Segoe UI" panose="020B0502040204020203" pitchFamily="34" charset="0"/>
          </a:endParaRPr>
        </a:p>
      </dgm:t>
    </dgm:pt>
    <dgm:pt modelId="{888DBDE6-FBE1-4E79-998D-E23AB7C2D562}" type="sibTrans" cxnId="{400B52B8-4527-4D21-9222-A0A2322ECB4D}">
      <dgm:prSet/>
      <dgm:spPr/>
      <dgm:t>
        <a:bodyPr/>
        <a:lstStyle/>
        <a:p>
          <a:endParaRPr lang="en-US" sz="600">
            <a:latin typeface="+mn-lt"/>
          </a:endParaRPr>
        </a:p>
      </dgm:t>
    </dgm:pt>
    <dgm:pt modelId="{F5DDF982-D85F-4703-B537-36D53DDBCA01}">
      <dgm:prSet phldrT="[Text]" custT="1"/>
      <dgm:spPr/>
      <dgm:t>
        <a:bodyPr/>
        <a:lstStyle/>
        <a:p>
          <a:r>
            <a:rPr lang="en-US" sz="600" dirty="0">
              <a:latin typeface="+mn-lt"/>
              <a:cs typeface="Segoe UI" panose="020B0502040204020203" pitchFamily="34" charset="0"/>
            </a:rPr>
            <a:t>Local Structure Based</a:t>
          </a:r>
        </a:p>
      </dgm:t>
    </dgm:pt>
    <dgm:pt modelId="{AEB1E74F-CAD4-4FAE-8CA8-07BD92AEBDC7}" type="parTrans" cxnId="{BE254661-6F48-4430-B1F9-9053E2B4C1F4}">
      <dgm:prSet/>
      <dgm:spPr/>
      <dgm:t>
        <a:bodyPr/>
        <a:lstStyle/>
        <a:p>
          <a:endParaRPr lang="en-US" sz="600">
            <a:latin typeface="+mn-lt"/>
            <a:cs typeface="Segoe UI" panose="020B0502040204020203" pitchFamily="34" charset="0"/>
          </a:endParaRPr>
        </a:p>
      </dgm:t>
    </dgm:pt>
    <dgm:pt modelId="{CF7828C8-3FB0-4164-969D-BA53683265D3}" type="sibTrans" cxnId="{BE254661-6F48-4430-B1F9-9053E2B4C1F4}">
      <dgm:prSet/>
      <dgm:spPr/>
      <dgm:t>
        <a:bodyPr/>
        <a:lstStyle/>
        <a:p>
          <a:endParaRPr lang="en-US" sz="600">
            <a:latin typeface="+mn-lt"/>
          </a:endParaRPr>
        </a:p>
      </dgm:t>
    </dgm:pt>
    <dgm:pt modelId="{AF045D68-AC76-417E-A151-7CB74013CD04}">
      <dgm:prSet phldrT="[Text]" custT="1"/>
      <dgm:spPr/>
      <dgm:t>
        <a:bodyPr/>
        <a:lstStyle/>
        <a:p>
          <a:r>
            <a:rPr lang="en-US" sz="600" dirty="0">
              <a:latin typeface="+mn-lt"/>
              <a:cs typeface="Segoe UI" panose="020B0502040204020203" pitchFamily="34" charset="0"/>
            </a:rPr>
            <a:t>gSpan</a:t>
          </a:r>
        </a:p>
      </dgm:t>
    </dgm:pt>
    <dgm:pt modelId="{38B5CEAE-2292-4CE0-A08D-26A150C79EDF}" type="parTrans" cxnId="{9131290E-E75F-47BB-B52F-8103FE3B65FE}">
      <dgm:prSet/>
      <dgm:spPr/>
      <dgm:t>
        <a:bodyPr/>
        <a:lstStyle/>
        <a:p>
          <a:endParaRPr lang="en-US" sz="600">
            <a:latin typeface="+mn-lt"/>
            <a:cs typeface="Segoe UI" panose="020B0502040204020203" pitchFamily="34" charset="0"/>
          </a:endParaRPr>
        </a:p>
      </dgm:t>
    </dgm:pt>
    <dgm:pt modelId="{2FE37356-EEF8-4E63-A131-1272BFBFFD23}" type="sibTrans" cxnId="{9131290E-E75F-47BB-B52F-8103FE3B65FE}">
      <dgm:prSet/>
      <dgm:spPr/>
      <dgm:t>
        <a:bodyPr/>
        <a:lstStyle/>
        <a:p>
          <a:endParaRPr lang="en-US" sz="600">
            <a:latin typeface="+mn-lt"/>
          </a:endParaRPr>
        </a:p>
      </dgm:t>
    </dgm:pt>
    <dgm:pt modelId="{C58FB902-08DF-4156-9B9E-F61101456433}">
      <dgm:prSet phldrT="[Text]" custT="1"/>
      <dgm:spPr/>
      <dgm:t>
        <a:bodyPr/>
        <a:lstStyle/>
        <a:p>
          <a:r>
            <a:rPr lang="en-US" sz="600" dirty="0">
              <a:latin typeface="+mn-lt"/>
              <a:cs typeface="Segoe UI" panose="020B0502040204020203" pitchFamily="34" charset="0"/>
            </a:rPr>
            <a:t>Boosting</a:t>
          </a:r>
        </a:p>
      </dgm:t>
    </dgm:pt>
    <dgm:pt modelId="{48E8D298-5A39-4923-8C28-2A79FD97335B}" type="parTrans" cxnId="{BF92E3DF-0DF1-47F6-B9A4-FF2BBB6DA616}">
      <dgm:prSet/>
      <dgm:spPr/>
      <dgm:t>
        <a:bodyPr/>
        <a:lstStyle/>
        <a:p>
          <a:endParaRPr lang="en-US" sz="600">
            <a:latin typeface="+mn-lt"/>
            <a:cs typeface="Segoe UI" panose="020B0502040204020203" pitchFamily="34" charset="0"/>
          </a:endParaRPr>
        </a:p>
      </dgm:t>
    </dgm:pt>
    <dgm:pt modelId="{FC64AFBA-78D9-4B14-A119-316CF037DA9C}" type="sibTrans" cxnId="{BF92E3DF-0DF1-47F6-B9A4-FF2BBB6DA616}">
      <dgm:prSet/>
      <dgm:spPr/>
      <dgm:t>
        <a:bodyPr/>
        <a:lstStyle/>
        <a:p>
          <a:endParaRPr lang="en-US" sz="600">
            <a:latin typeface="+mn-lt"/>
          </a:endParaRPr>
        </a:p>
      </dgm:t>
    </dgm:pt>
    <dgm:pt modelId="{CE2EBDA4-0246-43A8-B182-0D7E7C10574D}">
      <dgm:prSet phldrT="[Text]" custT="1"/>
      <dgm:spPr/>
      <dgm:t>
        <a:bodyPr/>
        <a:lstStyle/>
        <a:p>
          <a:r>
            <a:rPr lang="en-US" sz="600" dirty="0">
              <a:latin typeface="+mn-lt"/>
              <a:cs typeface="Segoe UI" panose="020B0502040204020203" pitchFamily="34" charset="0"/>
            </a:rPr>
            <a:t>Domain Knowledge</a:t>
          </a:r>
        </a:p>
      </dgm:t>
    </dgm:pt>
    <dgm:pt modelId="{4C538E7E-E6C9-4971-8D8B-A8E7624161FC}" type="parTrans" cxnId="{6242982D-870D-4A13-A020-BC5929209510}">
      <dgm:prSet/>
      <dgm:spPr/>
      <dgm:t>
        <a:bodyPr/>
        <a:lstStyle/>
        <a:p>
          <a:endParaRPr lang="en-US" sz="600">
            <a:latin typeface="+mn-lt"/>
            <a:cs typeface="Segoe UI" panose="020B0502040204020203" pitchFamily="34" charset="0"/>
          </a:endParaRPr>
        </a:p>
      </dgm:t>
    </dgm:pt>
    <dgm:pt modelId="{9321B732-28F8-4A56-BE28-C8F25DDA2588}" type="sibTrans" cxnId="{6242982D-870D-4A13-A020-BC5929209510}">
      <dgm:prSet/>
      <dgm:spPr/>
      <dgm:t>
        <a:bodyPr/>
        <a:lstStyle/>
        <a:p>
          <a:endParaRPr lang="en-US" sz="600">
            <a:latin typeface="+mn-lt"/>
          </a:endParaRPr>
        </a:p>
      </dgm:t>
    </dgm:pt>
    <dgm:pt modelId="{F17D851F-49FE-4465-A12E-6D1B93747F79}">
      <dgm:prSet phldrT="[Text]" custT="1"/>
      <dgm:spPr/>
      <dgm:t>
        <a:bodyPr/>
        <a:lstStyle/>
        <a:p>
          <a:r>
            <a:rPr lang="en-US" sz="600" dirty="0">
              <a:latin typeface="+mn-lt"/>
              <a:cs typeface="Segoe UI" panose="020B0502040204020203" pitchFamily="34" charset="0"/>
            </a:rPr>
            <a:t>Data Mining</a:t>
          </a:r>
        </a:p>
      </dgm:t>
    </dgm:pt>
    <dgm:pt modelId="{2095DABC-9CD2-4D85-8DBD-E5E08C5597DD}" type="parTrans" cxnId="{715BFDB9-3BBD-4234-8378-7E7710EFC592}">
      <dgm:prSet/>
      <dgm:spPr/>
      <dgm:t>
        <a:bodyPr/>
        <a:lstStyle/>
        <a:p>
          <a:endParaRPr lang="en-US" sz="600">
            <a:latin typeface="+mn-lt"/>
            <a:cs typeface="Segoe UI" panose="020B0502040204020203" pitchFamily="34" charset="0"/>
          </a:endParaRPr>
        </a:p>
      </dgm:t>
    </dgm:pt>
    <dgm:pt modelId="{B91F3348-4F6C-4A12-A376-115185DBFD74}" type="sibTrans" cxnId="{715BFDB9-3BBD-4234-8378-7E7710EFC592}">
      <dgm:prSet/>
      <dgm:spPr/>
      <dgm:t>
        <a:bodyPr/>
        <a:lstStyle/>
        <a:p>
          <a:endParaRPr lang="en-US" sz="600">
            <a:latin typeface="+mn-lt"/>
          </a:endParaRPr>
        </a:p>
      </dgm:t>
    </dgm:pt>
    <dgm:pt modelId="{40C63FB5-0BB8-41F9-9161-9CB1014B26A1}">
      <dgm:prSet phldrT="[Text]" custT="1"/>
      <dgm:spPr/>
      <dgm:t>
        <a:bodyPr/>
        <a:lstStyle/>
        <a:p>
          <a:r>
            <a:rPr lang="en-US" sz="600" dirty="0">
              <a:latin typeface="+mn-lt"/>
              <a:cs typeface="Segoe UI" panose="020B0502040204020203" pitchFamily="34" charset="0"/>
            </a:rPr>
            <a:t>Random Walk</a:t>
          </a:r>
        </a:p>
      </dgm:t>
    </dgm:pt>
    <dgm:pt modelId="{CA2689B1-89FB-4FB4-954F-EF25BE4B57DC}" type="parTrans" cxnId="{0F3C3594-550A-4ACD-A00C-6B4B39DE2E4C}">
      <dgm:prSet/>
      <dgm:spPr/>
      <dgm:t>
        <a:bodyPr/>
        <a:lstStyle/>
        <a:p>
          <a:endParaRPr lang="en-US" sz="600">
            <a:latin typeface="+mn-lt"/>
            <a:cs typeface="Segoe UI" panose="020B0502040204020203" pitchFamily="34" charset="0"/>
          </a:endParaRPr>
        </a:p>
      </dgm:t>
    </dgm:pt>
    <dgm:pt modelId="{8FD938DC-4D80-439B-B7C7-82FD87013F40}" type="sibTrans" cxnId="{0F3C3594-550A-4ACD-A00C-6B4B39DE2E4C}">
      <dgm:prSet/>
      <dgm:spPr/>
      <dgm:t>
        <a:bodyPr/>
        <a:lstStyle/>
        <a:p>
          <a:endParaRPr lang="en-US" sz="600">
            <a:latin typeface="+mn-lt"/>
          </a:endParaRPr>
        </a:p>
      </dgm:t>
    </dgm:pt>
    <dgm:pt modelId="{C45BA06F-C036-4A2E-9FBF-3ACEB798AFF4}">
      <dgm:prSet phldrT="[Text]" custT="1"/>
      <dgm:spPr/>
      <dgm:t>
        <a:bodyPr/>
        <a:lstStyle/>
        <a:p>
          <a:r>
            <a:rPr lang="en-US" sz="600" dirty="0">
              <a:latin typeface="+mn-lt"/>
              <a:cs typeface="Segoe UI" panose="020B0502040204020203" pitchFamily="34" charset="0"/>
            </a:rPr>
            <a:t>Sequence Pattern</a:t>
          </a:r>
        </a:p>
      </dgm:t>
    </dgm:pt>
    <dgm:pt modelId="{D84AC122-7F5A-4EB3-96E8-50F5EF8839B8}" type="parTrans" cxnId="{E420DD1E-50EF-472E-8ACE-A8A7C0191AE0}">
      <dgm:prSet/>
      <dgm:spPr/>
      <dgm:t>
        <a:bodyPr/>
        <a:lstStyle/>
        <a:p>
          <a:endParaRPr lang="en-US" sz="600">
            <a:latin typeface="+mn-lt"/>
            <a:cs typeface="Segoe UI" panose="020B0502040204020203" pitchFamily="34" charset="0"/>
          </a:endParaRPr>
        </a:p>
      </dgm:t>
    </dgm:pt>
    <dgm:pt modelId="{2EF80DF3-256A-4CA3-B5C8-7DB6DC4AC941}" type="sibTrans" cxnId="{E420DD1E-50EF-472E-8ACE-A8A7C0191AE0}">
      <dgm:prSet/>
      <dgm:spPr/>
      <dgm:t>
        <a:bodyPr/>
        <a:lstStyle/>
        <a:p>
          <a:endParaRPr lang="en-US" sz="600">
            <a:latin typeface="+mn-lt"/>
          </a:endParaRPr>
        </a:p>
      </dgm:t>
    </dgm:pt>
    <dgm:pt modelId="{4E01AE3B-8910-4084-9908-A516D2F107B5}">
      <dgm:prSet phldrT="[Text]" custT="1"/>
      <dgm:spPr/>
      <dgm:t>
        <a:bodyPr/>
        <a:lstStyle/>
        <a:p>
          <a:r>
            <a:rPr lang="en-US" sz="600" dirty="0">
              <a:latin typeface="+mn-lt"/>
              <a:cs typeface="Segoe UI" panose="020B0502040204020203" pitchFamily="34" charset="0"/>
            </a:rPr>
            <a:t>Frequent Subgraph</a:t>
          </a:r>
        </a:p>
      </dgm:t>
    </dgm:pt>
    <dgm:pt modelId="{AC9B0683-2533-4A6B-BEA4-F39A570A45E6}" type="parTrans" cxnId="{E656E276-98E3-42D2-A1A8-2BED0EAD895C}">
      <dgm:prSet/>
      <dgm:spPr/>
      <dgm:t>
        <a:bodyPr/>
        <a:lstStyle/>
        <a:p>
          <a:endParaRPr lang="en-US" sz="600">
            <a:latin typeface="+mn-lt"/>
            <a:cs typeface="Segoe UI" panose="020B0502040204020203" pitchFamily="34" charset="0"/>
          </a:endParaRPr>
        </a:p>
      </dgm:t>
    </dgm:pt>
    <dgm:pt modelId="{FFC1E510-BF7F-41E9-B730-B2C8F7F6B931}" type="sibTrans" cxnId="{E656E276-98E3-42D2-A1A8-2BED0EAD895C}">
      <dgm:prSet/>
      <dgm:spPr/>
      <dgm:t>
        <a:bodyPr/>
        <a:lstStyle/>
        <a:p>
          <a:endParaRPr lang="en-US" sz="600">
            <a:latin typeface="+mn-lt"/>
          </a:endParaRPr>
        </a:p>
      </dgm:t>
    </dgm:pt>
    <dgm:pt modelId="{794F7CA8-4749-4AAA-8FE1-13913ED0795D}">
      <dgm:prSet phldrT="[Text]" custT="1"/>
      <dgm:spPr/>
      <dgm:t>
        <a:bodyPr/>
        <a:lstStyle/>
        <a:p>
          <a:r>
            <a:rPr lang="en-US" sz="600" dirty="0">
              <a:latin typeface="+mn-lt"/>
              <a:cs typeface="Segoe UI" panose="020B0502040204020203" pitchFamily="34" charset="0"/>
            </a:rPr>
            <a:t>Coherent Frequent</a:t>
          </a:r>
        </a:p>
      </dgm:t>
    </dgm:pt>
    <dgm:pt modelId="{65A7D921-FA07-4230-891B-F6D0A726C794}" type="parTrans" cxnId="{70ECB4C4-8C1B-48EF-B718-1E6A698B5B45}">
      <dgm:prSet/>
      <dgm:spPr/>
      <dgm:t>
        <a:bodyPr/>
        <a:lstStyle/>
        <a:p>
          <a:endParaRPr lang="en-US" sz="600">
            <a:latin typeface="+mn-lt"/>
            <a:cs typeface="Segoe UI" panose="020B0502040204020203" pitchFamily="34" charset="0"/>
          </a:endParaRPr>
        </a:p>
      </dgm:t>
    </dgm:pt>
    <dgm:pt modelId="{F3DCF5F0-B67B-47B9-981A-604920CADB7B}" type="sibTrans" cxnId="{70ECB4C4-8C1B-48EF-B718-1E6A698B5B45}">
      <dgm:prSet/>
      <dgm:spPr/>
      <dgm:t>
        <a:bodyPr/>
        <a:lstStyle/>
        <a:p>
          <a:endParaRPr lang="en-US" sz="600">
            <a:latin typeface="+mn-lt"/>
          </a:endParaRPr>
        </a:p>
      </dgm:t>
    </dgm:pt>
    <dgm:pt modelId="{FE5DAEE8-BA53-410F-AC19-7A2E53C8C8F5}">
      <dgm:prSet phldrT="[Text]" custT="1"/>
      <dgm:spPr/>
      <dgm:t>
        <a:bodyPr/>
        <a:lstStyle/>
        <a:p>
          <a:r>
            <a:rPr lang="en-US" sz="600" dirty="0">
              <a:latin typeface="+mn-lt"/>
              <a:cs typeface="Segoe UI" panose="020B0502040204020203" pitchFamily="34" charset="0"/>
            </a:rPr>
            <a:t>Closed Frequent</a:t>
          </a:r>
        </a:p>
      </dgm:t>
    </dgm:pt>
    <dgm:pt modelId="{90629C5B-BB82-4830-9638-8630F00B2FDA}" type="parTrans" cxnId="{A2A28A02-F4C0-45EC-85CD-50C8B3E0D0C5}">
      <dgm:prSet/>
      <dgm:spPr/>
      <dgm:t>
        <a:bodyPr/>
        <a:lstStyle/>
        <a:p>
          <a:endParaRPr lang="en-US" sz="600">
            <a:latin typeface="+mn-lt"/>
            <a:cs typeface="Segoe UI" panose="020B0502040204020203" pitchFamily="34" charset="0"/>
          </a:endParaRPr>
        </a:p>
      </dgm:t>
    </dgm:pt>
    <dgm:pt modelId="{DBECED10-1072-484E-855A-03302151FBF1}" type="sibTrans" cxnId="{A2A28A02-F4C0-45EC-85CD-50C8B3E0D0C5}">
      <dgm:prSet/>
      <dgm:spPr/>
      <dgm:t>
        <a:bodyPr/>
        <a:lstStyle/>
        <a:p>
          <a:endParaRPr lang="en-US" sz="600">
            <a:latin typeface="+mn-lt"/>
          </a:endParaRPr>
        </a:p>
      </dgm:t>
    </dgm:pt>
    <dgm:pt modelId="{84AB7E02-D54A-403A-A3E4-AAA403C38330}">
      <dgm:prSet phldrT="[Text]" custT="1"/>
      <dgm:spPr/>
      <dgm:t>
        <a:bodyPr/>
        <a:lstStyle/>
        <a:p>
          <a:r>
            <a:rPr lang="en-US" sz="600" dirty="0">
              <a:latin typeface="+mn-lt"/>
              <a:cs typeface="Segoe UI" panose="020B0502040204020203" pitchFamily="34" charset="0"/>
            </a:rPr>
            <a:t>Acyclic</a:t>
          </a:r>
        </a:p>
      </dgm:t>
    </dgm:pt>
    <dgm:pt modelId="{B27AA2B1-EB2F-4675-A209-162F0FD66722}" type="parTrans" cxnId="{F2B3C4BD-08D5-42BE-BC32-7EF9074679E3}">
      <dgm:prSet/>
      <dgm:spPr/>
      <dgm:t>
        <a:bodyPr/>
        <a:lstStyle/>
        <a:p>
          <a:endParaRPr lang="en-US" sz="600">
            <a:latin typeface="+mn-lt"/>
            <a:cs typeface="Segoe UI" panose="020B0502040204020203" pitchFamily="34" charset="0"/>
          </a:endParaRPr>
        </a:p>
      </dgm:t>
    </dgm:pt>
    <dgm:pt modelId="{10CF6898-3D9C-472E-8F9E-C5CD8D5D4114}" type="sibTrans" cxnId="{F2B3C4BD-08D5-42BE-BC32-7EF9074679E3}">
      <dgm:prSet/>
      <dgm:spPr/>
      <dgm:t>
        <a:bodyPr/>
        <a:lstStyle/>
        <a:p>
          <a:endParaRPr lang="en-US" sz="600">
            <a:latin typeface="+mn-lt"/>
          </a:endParaRPr>
        </a:p>
      </dgm:t>
    </dgm:pt>
    <dgm:pt modelId="{AABA3EBD-89CE-44FC-B7E4-A32AF2D83B2C}">
      <dgm:prSet phldrT="[Text]" custT="1"/>
      <dgm:spPr/>
      <dgm:t>
        <a:bodyPr/>
        <a:lstStyle/>
        <a:p>
          <a:r>
            <a:rPr lang="en-US" sz="600" dirty="0">
              <a:latin typeface="+mn-lt"/>
              <a:cs typeface="Segoe UI" panose="020B0502040204020203" pitchFamily="34" charset="0"/>
            </a:rPr>
            <a:t>Graph Compression</a:t>
          </a:r>
        </a:p>
      </dgm:t>
    </dgm:pt>
    <dgm:pt modelId="{7787CC7F-54A1-46F6-8E55-1A606A8941F3}" type="parTrans" cxnId="{37D02C6D-EB8C-4F53-87E2-6095D7B43A49}">
      <dgm:prSet/>
      <dgm:spPr/>
      <dgm:t>
        <a:bodyPr/>
        <a:lstStyle/>
        <a:p>
          <a:endParaRPr lang="en-US" sz="600">
            <a:latin typeface="+mn-lt"/>
            <a:cs typeface="Segoe UI" panose="020B0502040204020203" pitchFamily="34" charset="0"/>
          </a:endParaRPr>
        </a:p>
      </dgm:t>
    </dgm:pt>
    <dgm:pt modelId="{642F6854-A80F-481F-9F56-CC332E1FD6A2}" type="sibTrans" cxnId="{37D02C6D-EB8C-4F53-87E2-6095D7B43A49}">
      <dgm:prSet/>
      <dgm:spPr/>
      <dgm:t>
        <a:bodyPr/>
        <a:lstStyle/>
        <a:p>
          <a:endParaRPr lang="en-US" sz="600">
            <a:latin typeface="+mn-lt"/>
          </a:endParaRPr>
        </a:p>
      </dgm:t>
    </dgm:pt>
    <dgm:pt modelId="{DB68FB10-DF52-490B-A8F1-9B3B86373526}">
      <dgm:prSet phldrT="[Text]" custT="1"/>
      <dgm:spPr/>
      <dgm:t>
        <a:bodyPr/>
        <a:lstStyle/>
        <a:p>
          <a:r>
            <a:rPr lang="en-US" sz="600" dirty="0">
              <a:latin typeface="+mn-lt"/>
              <a:cs typeface="Segoe UI" panose="020B0502040204020203" pitchFamily="34" charset="0"/>
            </a:rPr>
            <a:t>Decision Tree</a:t>
          </a:r>
        </a:p>
      </dgm:t>
    </dgm:pt>
    <dgm:pt modelId="{448793C8-5410-48CC-8965-9207EFBDE363}" type="parTrans" cxnId="{35BF6986-9969-4D34-8262-AC6AC1F36A40}">
      <dgm:prSet/>
      <dgm:spPr/>
      <dgm:t>
        <a:bodyPr/>
        <a:lstStyle/>
        <a:p>
          <a:endParaRPr lang="en-US" sz="600">
            <a:latin typeface="+mn-lt"/>
          </a:endParaRPr>
        </a:p>
      </dgm:t>
    </dgm:pt>
    <dgm:pt modelId="{E3F3C2C1-B820-429D-ABAD-357A10A293E7}" type="sibTrans" cxnId="{35BF6986-9969-4D34-8262-AC6AC1F36A40}">
      <dgm:prSet/>
      <dgm:spPr/>
      <dgm:t>
        <a:bodyPr/>
        <a:lstStyle/>
        <a:p>
          <a:endParaRPr lang="en-US" sz="600">
            <a:latin typeface="+mn-lt"/>
          </a:endParaRPr>
        </a:p>
      </dgm:t>
    </dgm:pt>
    <dgm:pt modelId="{747917DE-A049-4C28-9383-067712AD9511}">
      <dgm:prSet phldrT="[Text]" custT="1"/>
      <dgm:spPr/>
      <dgm:t>
        <a:bodyPr/>
        <a:lstStyle/>
        <a:p>
          <a:r>
            <a:rPr lang="en-US" sz="600" dirty="0">
              <a:latin typeface="+mn-lt"/>
              <a:cs typeface="Segoe UI" panose="020B0502040204020203" pitchFamily="34" charset="0"/>
            </a:rPr>
            <a:t>Feature Based</a:t>
          </a:r>
        </a:p>
      </dgm:t>
    </dgm:pt>
    <dgm:pt modelId="{4B4CAB2A-B698-4CFF-BD73-C54FE1EBEA1C}" type="parTrans" cxnId="{C1B92CFC-1E61-4943-8237-C7C0E7986143}">
      <dgm:prSet/>
      <dgm:spPr/>
      <dgm:t>
        <a:bodyPr/>
        <a:lstStyle/>
        <a:p>
          <a:endParaRPr lang="en-US" sz="600">
            <a:latin typeface="+mn-lt"/>
          </a:endParaRPr>
        </a:p>
      </dgm:t>
    </dgm:pt>
    <dgm:pt modelId="{146F128D-2E5C-4D31-A731-9CCBA484A3E7}" type="sibTrans" cxnId="{C1B92CFC-1E61-4943-8237-C7C0E7986143}">
      <dgm:prSet/>
      <dgm:spPr/>
      <dgm:t>
        <a:bodyPr/>
        <a:lstStyle/>
        <a:p>
          <a:endParaRPr lang="en-US" sz="600">
            <a:latin typeface="+mn-lt"/>
          </a:endParaRPr>
        </a:p>
      </dgm:t>
    </dgm:pt>
    <dgm:pt modelId="{8501D364-38A2-45B3-B68F-0530523B4E06}">
      <dgm:prSet phldrT="[Text]" custT="1"/>
      <dgm:spPr/>
      <dgm:t>
        <a:bodyPr/>
        <a:lstStyle/>
        <a:p>
          <a:r>
            <a:rPr lang="en-US" sz="600" dirty="0">
              <a:latin typeface="+mn-lt"/>
              <a:cs typeface="Segoe UI" panose="020B0502040204020203" pitchFamily="34" charset="0"/>
            </a:rPr>
            <a:t>Structure Based</a:t>
          </a:r>
        </a:p>
      </dgm:t>
    </dgm:pt>
    <dgm:pt modelId="{7D406148-690A-42E3-94B6-6A1A88D279D0}" type="parTrans" cxnId="{C9FD0FE0-123D-48C2-B088-F0325785972D}">
      <dgm:prSet/>
      <dgm:spPr/>
      <dgm:t>
        <a:bodyPr/>
        <a:lstStyle/>
        <a:p>
          <a:endParaRPr lang="en-US" sz="600">
            <a:latin typeface="+mn-lt"/>
          </a:endParaRPr>
        </a:p>
      </dgm:t>
    </dgm:pt>
    <dgm:pt modelId="{81FE1DC5-71AA-4EA1-9FE1-666C094A3538}" type="sibTrans" cxnId="{C9FD0FE0-123D-48C2-B088-F0325785972D}">
      <dgm:prSet/>
      <dgm:spPr/>
      <dgm:t>
        <a:bodyPr/>
        <a:lstStyle/>
        <a:p>
          <a:endParaRPr lang="en-US" sz="600">
            <a:latin typeface="+mn-lt"/>
          </a:endParaRPr>
        </a:p>
      </dgm:t>
    </dgm:pt>
    <dgm:pt modelId="{A2082253-EE9D-4350-BAC2-2404144B819D}">
      <dgm:prSet phldrT="[Text]" custT="1"/>
      <dgm:spPr/>
      <dgm:t>
        <a:bodyPr/>
        <a:lstStyle/>
        <a:p>
          <a:r>
            <a:rPr lang="en-US" sz="600" dirty="0">
              <a:latin typeface="+mn-lt"/>
              <a:cs typeface="Segoe UI" panose="020B0502040204020203" pitchFamily="34" charset="0"/>
            </a:rPr>
            <a:t>Graph Search</a:t>
          </a:r>
        </a:p>
      </dgm:t>
    </dgm:pt>
    <dgm:pt modelId="{0AD3342C-162B-4B0B-8ACB-3A0D714F6D0B}" type="parTrans" cxnId="{2C23AF3A-A81D-493E-BE83-3A1669D5640C}">
      <dgm:prSet/>
      <dgm:spPr/>
      <dgm:t>
        <a:bodyPr/>
        <a:lstStyle/>
        <a:p>
          <a:endParaRPr lang="en-US" sz="600">
            <a:latin typeface="+mn-lt"/>
          </a:endParaRPr>
        </a:p>
      </dgm:t>
    </dgm:pt>
    <dgm:pt modelId="{12BE5810-8F33-4AEF-B745-1ACB581571E4}" type="sibTrans" cxnId="{2C23AF3A-A81D-493E-BE83-3A1669D5640C}">
      <dgm:prSet/>
      <dgm:spPr/>
      <dgm:t>
        <a:bodyPr/>
        <a:lstStyle/>
        <a:p>
          <a:endParaRPr lang="en-US" sz="600">
            <a:latin typeface="+mn-lt"/>
          </a:endParaRPr>
        </a:p>
      </dgm:t>
    </dgm:pt>
    <dgm:pt modelId="{7F3FBB23-570D-4080-9178-73E2396548E3}">
      <dgm:prSet phldrT="[Text]" custT="1"/>
      <dgm:spPr/>
      <dgm:t>
        <a:bodyPr/>
        <a:lstStyle/>
        <a:p>
          <a:r>
            <a:rPr lang="en-US" sz="600" dirty="0">
              <a:latin typeface="+mn-lt"/>
              <a:cs typeface="Segoe UI" panose="020B0502040204020203" pitchFamily="34" charset="0"/>
            </a:rPr>
            <a:t>Graph Indexing</a:t>
          </a:r>
        </a:p>
      </dgm:t>
    </dgm:pt>
    <dgm:pt modelId="{881DCE9E-4A18-4978-BB68-4CC0A005E3D5}" type="parTrans" cxnId="{9A599C5B-18FD-452C-BF11-612D9B676A9C}">
      <dgm:prSet/>
      <dgm:spPr/>
      <dgm:t>
        <a:bodyPr/>
        <a:lstStyle/>
        <a:p>
          <a:endParaRPr lang="en-US" sz="600">
            <a:latin typeface="+mn-lt"/>
          </a:endParaRPr>
        </a:p>
      </dgm:t>
    </dgm:pt>
    <dgm:pt modelId="{F321B333-F996-4CD1-BA75-03E170090D86}" type="sibTrans" cxnId="{9A599C5B-18FD-452C-BF11-612D9B676A9C}">
      <dgm:prSet/>
      <dgm:spPr/>
      <dgm:t>
        <a:bodyPr/>
        <a:lstStyle/>
        <a:p>
          <a:endParaRPr lang="en-US" sz="600">
            <a:latin typeface="+mn-lt"/>
          </a:endParaRPr>
        </a:p>
      </dgm:t>
    </dgm:pt>
    <dgm:pt modelId="{F523B55A-792E-4963-AC44-F3F575D8A0D0}">
      <dgm:prSet phldrT="[Text]" custT="1"/>
      <dgm:spPr/>
      <dgm:t>
        <a:bodyPr/>
        <a:lstStyle/>
        <a:p>
          <a:r>
            <a:rPr lang="en-US" sz="600" dirty="0">
              <a:latin typeface="+mn-lt"/>
              <a:cs typeface="Segoe UI" panose="020B0502040204020203" pitchFamily="34" charset="0"/>
            </a:rPr>
            <a:t>SING</a:t>
          </a:r>
        </a:p>
      </dgm:t>
    </dgm:pt>
    <dgm:pt modelId="{CD62CB2F-0BD5-471E-8B02-66F1B0C81186}" type="parTrans" cxnId="{DC5D2B2C-C405-4715-986F-32A4BE7C69C6}">
      <dgm:prSet/>
      <dgm:spPr/>
      <dgm:t>
        <a:bodyPr/>
        <a:lstStyle/>
        <a:p>
          <a:endParaRPr lang="en-US" sz="600">
            <a:latin typeface="+mn-lt"/>
          </a:endParaRPr>
        </a:p>
      </dgm:t>
    </dgm:pt>
    <dgm:pt modelId="{B2E7E75F-E46B-4AF4-BF10-FB0E057895FD}" type="sibTrans" cxnId="{DC5D2B2C-C405-4715-986F-32A4BE7C69C6}">
      <dgm:prSet/>
      <dgm:spPr/>
      <dgm:t>
        <a:bodyPr/>
        <a:lstStyle/>
        <a:p>
          <a:endParaRPr lang="en-US" sz="600">
            <a:latin typeface="+mn-lt"/>
          </a:endParaRPr>
        </a:p>
      </dgm:t>
    </dgm:pt>
    <dgm:pt modelId="{C63368CA-38D9-436B-B47F-52476895321D}" type="pres">
      <dgm:prSet presAssocID="{9EFAFD96-3601-4F17-BB82-DBBBA6C512D5}" presName="hierChild1" presStyleCnt="0">
        <dgm:presLayoutVars>
          <dgm:orgChart val="1"/>
          <dgm:chPref val="1"/>
          <dgm:dir/>
          <dgm:animOne val="branch"/>
          <dgm:animLvl val="lvl"/>
          <dgm:resizeHandles/>
        </dgm:presLayoutVars>
      </dgm:prSet>
      <dgm:spPr/>
      <dgm:t>
        <a:bodyPr/>
        <a:lstStyle/>
        <a:p>
          <a:endParaRPr lang="en-US"/>
        </a:p>
      </dgm:t>
    </dgm:pt>
    <dgm:pt modelId="{93FA088E-608E-4040-9B20-25CD6C6F7D78}" type="pres">
      <dgm:prSet presAssocID="{19599602-9E94-449B-AE02-46C30491E28C}" presName="hierRoot1" presStyleCnt="0">
        <dgm:presLayoutVars>
          <dgm:hierBranch val="init"/>
        </dgm:presLayoutVars>
      </dgm:prSet>
      <dgm:spPr/>
    </dgm:pt>
    <dgm:pt modelId="{FCAFD6A1-5CC5-4C28-9A37-AE449847C493}" type="pres">
      <dgm:prSet presAssocID="{19599602-9E94-449B-AE02-46C30491E28C}" presName="rootComposite1" presStyleCnt="0"/>
      <dgm:spPr/>
    </dgm:pt>
    <dgm:pt modelId="{3E975DC6-19D1-4075-A09C-10D4017D8EFF}" type="pres">
      <dgm:prSet presAssocID="{19599602-9E94-449B-AE02-46C30491E28C}" presName="rootText1" presStyleLbl="node0" presStyleIdx="0" presStyleCnt="1">
        <dgm:presLayoutVars>
          <dgm:chPref val="3"/>
        </dgm:presLayoutVars>
      </dgm:prSet>
      <dgm:spPr/>
      <dgm:t>
        <a:bodyPr/>
        <a:lstStyle/>
        <a:p>
          <a:endParaRPr lang="en-US"/>
        </a:p>
      </dgm:t>
    </dgm:pt>
    <dgm:pt modelId="{7001E955-642E-45BF-8555-3BBAB042C977}" type="pres">
      <dgm:prSet presAssocID="{19599602-9E94-449B-AE02-46C30491E28C}" presName="rootConnector1" presStyleLbl="node1" presStyleIdx="0" presStyleCnt="0"/>
      <dgm:spPr/>
      <dgm:t>
        <a:bodyPr/>
        <a:lstStyle/>
        <a:p>
          <a:endParaRPr lang="en-US"/>
        </a:p>
      </dgm:t>
    </dgm:pt>
    <dgm:pt modelId="{6A4469D3-AD7C-4880-857C-FE4300FC2A7A}" type="pres">
      <dgm:prSet presAssocID="{19599602-9E94-449B-AE02-46C30491E28C}" presName="hierChild2" presStyleCnt="0"/>
      <dgm:spPr/>
    </dgm:pt>
    <dgm:pt modelId="{41505BED-03A3-4586-9C42-7BBAE0910EB9}" type="pres">
      <dgm:prSet presAssocID="{A0A2C12B-78B5-4D46-B5D2-4C4425A899DD}" presName="Name64" presStyleLbl="parChTrans1D2" presStyleIdx="0" presStyleCnt="6"/>
      <dgm:spPr/>
      <dgm:t>
        <a:bodyPr/>
        <a:lstStyle/>
        <a:p>
          <a:endParaRPr lang="en-US"/>
        </a:p>
      </dgm:t>
    </dgm:pt>
    <dgm:pt modelId="{F3533EA6-87C0-4612-946A-7BF779D6708B}" type="pres">
      <dgm:prSet presAssocID="{8FD3DE8B-6CBB-4A4D-B9E3-EFAF130B5D1F}" presName="hierRoot2" presStyleCnt="0">
        <dgm:presLayoutVars>
          <dgm:hierBranch val="init"/>
        </dgm:presLayoutVars>
      </dgm:prSet>
      <dgm:spPr/>
    </dgm:pt>
    <dgm:pt modelId="{4F2DBD16-C392-42E0-95A9-E62A16D9D568}" type="pres">
      <dgm:prSet presAssocID="{8FD3DE8B-6CBB-4A4D-B9E3-EFAF130B5D1F}" presName="rootComposite" presStyleCnt="0"/>
      <dgm:spPr/>
    </dgm:pt>
    <dgm:pt modelId="{C269E114-A980-432B-AD49-358FBB31C4DD}" type="pres">
      <dgm:prSet presAssocID="{8FD3DE8B-6CBB-4A4D-B9E3-EFAF130B5D1F}" presName="rootText" presStyleLbl="node2" presStyleIdx="0" presStyleCnt="6">
        <dgm:presLayoutVars>
          <dgm:chPref val="3"/>
        </dgm:presLayoutVars>
      </dgm:prSet>
      <dgm:spPr/>
      <dgm:t>
        <a:bodyPr/>
        <a:lstStyle/>
        <a:p>
          <a:endParaRPr lang="en-US"/>
        </a:p>
      </dgm:t>
    </dgm:pt>
    <dgm:pt modelId="{214B8F8A-CA52-4FD8-9B2B-4B53A13B0E7A}" type="pres">
      <dgm:prSet presAssocID="{8FD3DE8B-6CBB-4A4D-B9E3-EFAF130B5D1F}" presName="rootConnector" presStyleLbl="node2" presStyleIdx="0" presStyleCnt="6"/>
      <dgm:spPr/>
      <dgm:t>
        <a:bodyPr/>
        <a:lstStyle/>
        <a:p>
          <a:endParaRPr lang="en-US"/>
        </a:p>
      </dgm:t>
    </dgm:pt>
    <dgm:pt modelId="{44ECCBFD-C50C-4A89-9D8C-ECA4BEBD966F}" type="pres">
      <dgm:prSet presAssocID="{8FD3DE8B-6CBB-4A4D-B9E3-EFAF130B5D1F}" presName="hierChild4" presStyleCnt="0"/>
      <dgm:spPr/>
    </dgm:pt>
    <dgm:pt modelId="{BC53DCFE-4947-4E7F-AFFC-6A9FDF44FDA3}" type="pres">
      <dgm:prSet presAssocID="{6F5CF077-1342-46A1-93F1-68D7723F3F8C}" presName="Name64" presStyleLbl="parChTrans1D3" presStyleIdx="0" presStyleCnt="10"/>
      <dgm:spPr/>
      <dgm:t>
        <a:bodyPr/>
        <a:lstStyle/>
        <a:p>
          <a:endParaRPr lang="en-US"/>
        </a:p>
      </dgm:t>
    </dgm:pt>
    <dgm:pt modelId="{70C71448-C957-4F8F-B543-1EB1521D4E7C}" type="pres">
      <dgm:prSet presAssocID="{6FD54DCC-0420-4B69-949E-C600DAC3EA80}" presName="hierRoot2" presStyleCnt="0">
        <dgm:presLayoutVars>
          <dgm:hierBranch val="init"/>
        </dgm:presLayoutVars>
      </dgm:prSet>
      <dgm:spPr/>
    </dgm:pt>
    <dgm:pt modelId="{13CCF871-33DD-4C3F-BC19-87B660444721}" type="pres">
      <dgm:prSet presAssocID="{6FD54DCC-0420-4B69-949E-C600DAC3EA80}" presName="rootComposite" presStyleCnt="0"/>
      <dgm:spPr/>
    </dgm:pt>
    <dgm:pt modelId="{F099D3E0-D361-41B6-A15B-B72438A0C7EC}" type="pres">
      <dgm:prSet presAssocID="{6FD54DCC-0420-4B69-949E-C600DAC3EA80}" presName="rootText" presStyleLbl="node3" presStyleIdx="0" presStyleCnt="10">
        <dgm:presLayoutVars>
          <dgm:chPref val="3"/>
        </dgm:presLayoutVars>
      </dgm:prSet>
      <dgm:spPr/>
      <dgm:t>
        <a:bodyPr/>
        <a:lstStyle/>
        <a:p>
          <a:endParaRPr lang="en-US"/>
        </a:p>
      </dgm:t>
    </dgm:pt>
    <dgm:pt modelId="{79BAEA5F-81FD-470B-B687-145DEC2D937B}" type="pres">
      <dgm:prSet presAssocID="{6FD54DCC-0420-4B69-949E-C600DAC3EA80}" presName="rootConnector" presStyleLbl="node3" presStyleIdx="0" presStyleCnt="10"/>
      <dgm:spPr/>
      <dgm:t>
        <a:bodyPr/>
        <a:lstStyle/>
        <a:p>
          <a:endParaRPr lang="en-US"/>
        </a:p>
      </dgm:t>
    </dgm:pt>
    <dgm:pt modelId="{5DF8471A-B8A9-4AF5-B0C5-74EE1525356A}" type="pres">
      <dgm:prSet presAssocID="{6FD54DCC-0420-4B69-949E-C600DAC3EA80}" presName="hierChild4" presStyleCnt="0"/>
      <dgm:spPr/>
    </dgm:pt>
    <dgm:pt modelId="{BF6ED060-E51A-4151-8B8C-FB4E39F36FE1}" type="pres">
      <dgm:prSet presAssocID="{A8A73F69-0D10-473D-8865-8D449B2A86F0}" presName="Name64" presStyleLbl="parChTrans1D4" presStyleIdx="0" presStyleCnt="24"/>
      <dgm:spPr/>
      <dgm:t>
        <a:bodyPr/>
        <a:lstStyle/>
        <a:p>
          <a:endParaRPr lang="en-US"/>
        </a:p>
      </dgm:t>
    </dgm:pt>
    <dgm:pt modelId="{48CF9FB4-8C0F-4D55-947A-1555CD4C81A5}" type="pres">
      <dgm:prSet presAssocID="{5A282C2F-7B3A-425B-8A86-FE83B33299A5}" presName="hierRoot2" presStyleCnt="0">
        <dgm:presLayoutVars>
          <dgm:hierBranch val="init"/>
        </dgm:presLayoutVars>
      </dgm:prSet>
      <dgm:spPr/>
    </dgm:pt>
    <dgm:pt modelId="{9D83EE96-BB78-403B-A9B7-49212E5C969F}" type="pres">
      <dgm:prSet presAssocID="{5A282C2F-7B3A-425B-8A86-FE83B33299A5}" presName="rootComposite" presStyleCnt="0"/>
      <dgm:spPr/>
    </dgm:pt>
    <dgm:pt modelId="{B1D8E130-22D3-4362-941D-E192AA68FDB7}" type="pres">
      <dgm:prSet presAssocID="{5A282C2F-7B3A-425B-8A86-FE83B33299A5}" presName="rootText" presStyleLbl="node4" presStyleIdx="0" presStyleCnt="24">
        <dgm:presLayoutVars>
          <dgm:chPref val="3"/>
        </dgm:presLayoutVars>
      </dgm:prSet>
      <dgm:spPr/>
      <dgm:t>
        <a:bodyPr/>
        <a:lstStyle/>
        <a:p>
          <a:endParaRPr lang="en-US"/>
        </a:p>
      </dgm:t>
    </dgm:pt>
    <dgm:pt modelId="{BFEB04B0-E16B-4AF9-B3C8-5FEA133A64BE}" type="pres">
      <dgm:prSet presAssocID="{5A282C2F-7B3A-425B-8A86-FE83B33299A5}" presName="rootConnector" presStyleLbl="node4" presStyleIdx="0" presStyleCnt="24"/>
      <dgm:spPr/>
      <dgm:t>
        <a:bodyPr/>
        <a:lstStyle/>
        <a:p>
          <a:endParaRPr lang="en-US"/>
        </a:p>
      </dgm:t>
    </dgm:pt>
    <dgm:pt modelId="{D6323AF7-9E28-46D9-8477-8BFCF21D02A6}" type="pres">
      <dgm:prSet presAssocID="{5A282C2F-7B3A-425B-8A86-FE83B33299A5}" presName="hierChild4" presStyleCnt="0"/>
      <dgm:spPr/>
    </dgm:pt>
    <dgm:pt modelId="{1A41654B-10D5-4B0C-8D25-6CB00D140B6A}" type="pres">
      <dgm:prSet presAssocID="{F6C382E2-2A4F-4E0C-892A-6416790242FC}" presName="Name64" presStyleLbl="parChTrans1D4" presStyleIdx="1" presStyleCnt="24"/>
      <dgm:spPr/>
      <dgm:t>
        <a:bodyPr/>
        <a:lstStyle/>
        <a:p>
          <a:endParaRPr lang="en-US"/>
        </a:p>
      </dgm:t>
    </dgm:pt>
    <dgm:pt modelId="{3B97F741-22D6-4595-94AA-0EE8958E64D9}" type="pres">
      <dgm:prSet presAssocID="{96A2DB40-B7B0-4FE6-A9EF-117F08DF2A33}" presName="hierRoot2" presStyleCnt="0">
        <dgm:presLayoutVars>
          <dgm:hierBranch val="init"/>
        </dgm:presLayoutVars>
      </dgm:prSet>
      <dgm:spPr/>
    </dgm:pt>
    <dgm:pt modelId="{B0CEB19B-AA49-417F-8146-B8F29FEB014F}" type="pres">
      <dgm:prSet presAssocID="{96A2DB40-B7B0-4FE6-A9EF-117F08DF2A33}" presName="rootComposite" presStyleCnt="0"/>
      <dgm:spPr/>
    </dgm:pt>
    <dgm:pt modelId="{354AF7C9-51EE-4082-93F6-FCD278AC12C5}" type="pres">
      <dgm:prSet presAssocID="{96A2DB40-B7B0-4FE6-A9EF-117F08DF2A33}" presName="rootText" presStyleLbl="node4" presStyleIdx="1" presStyleCnt="24">
        <dgm:presLayoutVars>
          <dgm:chPref val="3"/>
        </dgm:presLayoutVars>
      </dgm:prSet>
      <dgm:spPr/>
      <dgm:t>
        <a:bodyPr/>
        <a:lstStyle/>
        <a:p>
          <a:endParaRPr lang="en-US"/>
        </a:p>
      </dgm:t>
    </dgm:pt>
    <dgm:pt modelId="{03760D4B-19DC-4318-9C81-88CAA44E0100}" type="pres">
      <dgm:prSet presAssocID="{96A2DB40-B7B0-4FE6-A9EF-117F08DF2A33}" presName="rootConnector" presStyleLbl="node4" presStyleIdx="1" presStyleCnt="24"/>
      <dgm:spPr/>
      <dgm:t>
        <a:bodyPr/>
        <a:lstStyle/>
        <a:p>
          <a:endParaRPr lang="en-US"/>
        </a:p>
      </dgm:t>
    </dgm:pt>
    <dgm:pt modelId="{498186AA-4E31-4106-9553-0BBB3A95F51C}" type="pres">
      <dgm:prSet presAssocID="{96A2DB40-B7B0-4FE6-A9EF-117F08DF2A33}" presName="hierChild4" presStyleCnt="0"/>
      <dgm:spPr/>
    </dgm:pt>
    <dgm:pt modelId="{305FDB94-FDEC-4EF4-9782-4DD41F3EFDD6}" type="pres">
      <dgm:prSet presAssocID="{96A2DB40-B7B0-4FE6-A9EF-117F08DF2A33}" presName="hierChild5" presStyleCnt="0"/>
      <dgm:spPr/>
    </dgm:pt>
    <dgm:pt modelId="{701531F0-EB43-436D-92A9-81202DBFF669}" type="pres">
      <dgm:prSet presAssocID="{38B5CEAE-2292-4CE0-A08D-26A150C79EDF}" presName="Name64" presStyleLbl="parChTrans1D4" presStyleIdx="2" presStyleCnt="24"/>
      <dgm:spPr/>
      <dgm:t>
        <a:bodyPr/>
        <a:lstStyle/>
        <a:p>
          <a:endParaRPr lang="en-US"/>
        </a:p>
      </dgm:t>
    </dgm:pt>
    <dgm:pt modelId="{1BAE75AD-7CC3-4798-AE33-305341CD4622}" type="pres">
      <dgm:prSet presAssocID="{AF045D68-AC76-417E-A151-7CB74013CD04}" presName="hierRoot2" presStyleCnt="0">
        <dgm:presLayoutVars>
          <dgm:hierBranch val="init"/>
        </dgm:presLayoutVars>
      </dgm:prSet>
      <dgm:spPr/>
    </dgm:pt>
    <dgm:pt modelId="{A26D00A2-9B4B-4B96-8E64-5E44D9E47A04}" type="pres">
      <dgm:prSet presAssocID="{AF045D68-AC76-417E-A151-7CB74013CD04}" presName="rootComposite" presStyleCnt="0"/>
      <dgm:spPr/>
    </dgm:pt>
    <dgm:pt modelId="{3F9E1A25-7AC7-46ED-9168-37150B9B344E}" type="pres">
      <dgm:prSet presAssocID="{AF045D68-AC76-417E-A151-7CB74013CD04}" presName="rootText" presStyleLbl="node4" presStyleIdx="2" presStyleCnt="24">
        <dgm:presLayoutVars>
          <dgm:chPref val="3"/>
        </dgm:presLayoutVars>
      </dgm:prSet>
      <dgm:spPr/>
      <dgm:t>
        <a:bodyPr/>
        <a:lstStyle/>
        <a:p>
          <a:endParaRPr lang="en-US"/>
        </a:p>
      </dgm:t>
    </dgm:pt>
    <dgm:pt modelId="{709E1F9E-9BF8-4B51-8D49-CFE14BF93542}" type="pres">
      <dgm:prSet presAssocID="{AF045D68-AC76-417E-A151-7CB74013CD04}" presName="rootConnector" presStyleLbl="node4" presStyleIdx="2" presStyleCnt="24"/>
      <dgm:spPr/>
      <dgm:t>
        <a:bodyPr/>
        <a:lstStyle/>
        <a:p>
          <a:endParaRPr lang="en-US"/>
        </a:p>
      </dgm:t>
    </dgm:pt>
    <dgm:pt modelId="{7540B6EE-6D33-406D-AAC2-A5F34148F4B2}" type="pres">
      <dgm:prSet presAssocID="{AF045D68-AC76-417E-A151-7CB74013CD04}" presName="hierChild4" presStyleCnt="0"/>
      <dgm:spPr/>
    </dgm:pt>
    <dgm:pt modelId="{8E10F4AD-29F0-40F4-9EF2-59FBD65CE252}" type="pres">
      <dgm:prSet presAssocID="{AF045D68-AC76-417E-A151-7CB74013CD04}" presName="hierChild5" presStyleCnt="0"/>
      <dgm:spPr/>
    </dgm:pt>
    <dgm:pt modelId="{8A526F6D-1B31-4AFA-8D2D-101DA5905D24}" type="pres">
      <dgm:prSet presAssocID="{E499D148-9BFD-48EC-A5F6-9DA39ADB70A9}" presName="Name64" presStyleLbl="parChTrans1D4" presStyleIdx="3" presStyleCnt="24"/>
      <dgm:spPr/>
      <dgm:t>
        <a:bodyPr/>
        <a:lstStyle/>
        <a:p>
          <a:endParaRPr lang="en-US"/>
        </a:p>
      </dgm:t>
    </dgm:pt>
    <dgm:pt modelId="{C322ED15-1A81-4EED-8B5F-E1E73B0A30EE}" type="pres">
      <dgm:prSet presAssocID="{081D3A83-F7F3-4F10-B4A9-805A841970CB}" presName="hierRoot2" presStyleCnt="0">
        <dgm:presLayoutVars>
          <dgm:hierBranch val="init"/>
        </dgm:presLayoutVars>
      </dgm:prSet>
      <dgm:spPr/>
    </dgm:pt>
    <dgm:pt modelId="{6851E117-060F-469D-B71E-C8B863043B76}" type="pres">
      <dgm:prSet presAssocID="{081D3A83-F7F3-4F10-B4A9-805A841970CB}" presName="rootComposite" presStyleCnt="0"/>
      <dgm:spPr/>
    </dgm:pt>
    <dgm:pt modelId="{12FC4D2B-4D21-4DC6-9E43-05238172D426}" type="pres">
      <dgm:prSet presAssocID="{081D3A83-F7F3-4F10-B4A9-805A841970CB}" presName="rootText" presStyleLbl="node4" presStyleIdx="3" presStyleCnt="24">
        <dgm:presLayoutVars>
          <dgm:chPref val="3"/>
        </dgm:presLayoutVars>
      </dgm:prSet>
      <dgm:spPr/>
      <dgm:t>
        <a:bodyPr/>
        <a:lstStyle/>
        <a:p>
          <a:endParaRPr lang="en-US"/>
        </a:p>
      </dgm:t>
    </dgm:pt>
    <dgm:pt modelId="{145096C5-43F7-43BC-9FC4-B73588E5E145}" type="pres">
      <dgm:prSet presAssocID="{081D3A83-F7F3-4F10-B4A9-805A841970CB}" presName="rootConnector" presStyleLbl="node4" presStyleIdx="3" presStyleCnt="24"/>
      <dgm:spPr/>
      <dgm:t>
        <a:bodyPr/>
        <a:lstStyle/>
        <a:p>
          <a:endParaRPr lang="en-US"/>
        </a:p>
      </dgm:t>
    </dgm:pt>
    <dgm:pt modelId="{A27FF9F3-BF8E-4589-A400-2E85887FC7DF}" type="pres">
      <dgm:prSet presAssocID="{081D3A83-F7F3-4F10-B4A9-805A841970CB}" presName="hierChild4" presStyleCnt="0"/>
      <dgm:spPr/>
    </dgm:pt>
    <dgm:pt modelId="{1002C75E-F0A3-4B22-90F1-65F57D18370E}" type="pres">
      <dgm:prSet presAssocID="{081D3A83-F7F3-4F10-B4A9-805A841970CB}" presName="hierChild5" presStyleCnt="0"/>
      <dgm:spPr/>
    </dgm:pt>
    <dgm:pt modelId="{E74EFB06-931E-49E2-A233-DC202D143D41}" type="pres">
      <dgm:prSet presAssocID="{285CFAA1-968B-4F33-8E86-E3A3CE988752}" presName="Name64" presStyleLbl="parChTrans1D4" presStyleIdx="4" presStyleCnt="24"/>
      <dgm:spPr/>
      <dgm:t>
        <a:bodyPr/>
        <a:lstStyle/>
        <a:p>
          <a:endParaRPr lang="en-US"/>
        </a:p>
      </dgm:t>
    </dgm:pt>
    <dgm:pt modelId="{B61FBB43-0F96-44FB-A16C-746168DECD03}" type="pres">
      <dgm:prSet presAssocID="{547B9D9E-9B3E-4C2F-9E4D-81F700636899}" presName="hierRoot2" presStyleCnt="0">
        <dgm:presLayoutVars>
          <dgm:hierBranch val="init"/>
        </dgm:presLayoutVars>
      </dgm:prSet>
      <dgm:spPr/>
    </dgm:pt>
    <dgm:pt modelId="{8FC8819C-6FD1-4CE1-BE06-E75A94D4A2DF}" type="pres">
      <dgm:prSet presAssocID="{547B9D9E-9B3E-4C2F-9E4D-81F700636899}" presName="rootComposite" presStyleCnt="0"/>
      <dgm:spPr/>
    </dgm:pt>
    <dgm:pt modelId="{98026E93-32D1-4385-8C25-0F93A768826A}" type="pres">
      <dgm:prSet presAssocID="{547B9D9E-9B3E-4C2F-9E4D-81F700636899}" presName="rootText" presStyleLbl="node4" presStyleIdx="4" presStyleCnt="24">
        <dgm:presLayoutVars>
          <dgm:chPref val="3"/>
        </dgm:presLayoutVars>
      </dgm:prSet>
      <dgm:spPr/>
      <dgm:t>
        <a:bodyPr/>
        <a:lstStyle/>
        <a:p>
          <a:endParaRPr lang="en-US"/>
        </a:p>
      </dgm:t>
    </dgm:pt>
    <dgm:pt modelId="{FB7002E2-136B-4848-8F37-E2864AC8DCFD}" type="pres">
      <dgm:prSet presAssocID="{547B9D9E-9B3E-4C2F-9E4D-81F700636899}" presName="rootConnector" presStyleLbl="node4" presStyleIdx="4" presStyleCnt="24"/>
      <dgm:spPr/>
      <dgm:t>
        <a:bodyPr/>
        <a:lstStyle/>
        <a:p>
          <a:endParaRPr lang="en-US"/>
        </a:p>
      </dgm:t>
    </dgm:pt>
    <dgm:pt modelId="{DA45141E-3BCC-4606-9E60-D028757CD931}" type="pres">
      <dgm:prSet presAssocID="{547B9D9E-9B3E-4C2F-9E4D-81F700636899}" presName="hierChild4" presStyleCnt="0"/>
      <dgm:spPr/>
    </dgm:pt>
    <dgm:pt modelId="{43C70826-BDBD-4826-8B53-1FE5E8D499E6}" type="pres">
      <dgm:prSet presAssocID="{547B9D9E-9B3E-4C2F-9E4D-81F700636899}" presName="hierChild5" presStyleCnt="0"/>
      <dgm:spPr/>
    </dgm:pt>
    <dgm:pt modelId="{12CDBD29-9021-46D8-A13E-5A755225D8A2}" type="pres">
      <dgm:prSet presAssocID="{DD750D78-C757-4215-8396-3CB8E9014AAA}" presName="Name64" presStyleLbl="parChTrans1D4" presStyleIdx="5" presStyleCnt="24"/>
      <dgm:spPr/>
      <dgm:t>
        <a:bodyPr/>
        <a:lstStyle/>
        <a:p>
          <a:endParaRPr lang="en-US"/>
        </a:p>
      </dgm:t>
    </dgm:pt>
    <dgm:pt modelId="{5C476E37-1056-47F1-8D88-DD4A4E500E60}" type="pres">
      <dgm:prSet presAssocID="{8FE4933F-6DCB-4BFF-9DA6-C03EC28A98E6}" presName="hierRoot2" presStyleCnt="0">
        <dgm:presLayoutVars>
          <dgm:hierBranch val="init"/>
        </dgm:presLayoutVars>
      </dgm:prSet>
      <dgm:spPr/>
    </dgm:pt>
    <dgm:pt modelId="{D99FB078-48FD-451C-94C6-F23E160BF64A}" type="pres">
      <dgm:prSet presAssocID="{8FE4933F-6DCB-4BFF-9DA6-C03EC28A98E6}" presName="rootComposite" presStyleCnt="0"/>
      <dgm:spPr/>
    </dgm:pt>
    <dgm:pt modelId="{FA230E7C-89F9-4D67-81E2-569DE5489399}" type="pres">
      <dgm:prSet presAssocID="{8FE4933F-6DCB-4BFF-9DA6-C03EC28A98E6}" presName="rootText" presStyleLbl="node4" presStyleIdx="5" presStyleCnt="24">
        <dgm:presLayoutVars>
          <dgm:chPref val="3"/>
        </dgm:presLayoutVars>
      </dgm:prSet>
      <dgm:spPr/>
      <dgm:t>
        <a:bodyPr/>
        <a:lstStyle/>
        <a:p>
          <a:endParaRPr lang="en-US"/>
        </a:p>
      </dgm:t>
    </dgm:pt>
    <dgm:pt modelId="{BE0CE32A-1DAC-41DB-B54E-6174E7DA6E83}" type="pres">
      <dgm:prSet presAssocID="{8FE4933F-6DCB-4BFF-9DA6-C03EC28A98E6}" presName="rootConnector" presStyleLbl="node4" presStyleIdx="5" presStyleCnt="24"/>
      <dgm:spPr/>
      <dgm:t>
        <a:bodyPr/>
        <a:lstStyle/>
        <a:p>
          <a:endParaRPr lang="en-US"/>
        </a:p>
      </dgm:t>
    </dgm:pt>
    <dgm:pt modelId="{1A56F48A-8478-4E09-985A-72E5062708DA}" type="pres">
      <dgm:prSet presAssocID="{8FE4933F-6DCB-4BFF-9DA6-C03EC28A98E6}" presName="hierChild4" presStyleCnt="0"/>
      <dgm:spPr/>
    </dgm:pt>
    <dgm:pt modelId="{0DD27443-21C9-4D3C-8D90-FDE926C2DB5F}" type="pres">
      <dgm:prSet presAssocID="{8FE4933F-6DCB-4BFF-9DA6-C03EC28A98E6}" presName="hierChild5" presStyleCnt="0"/>
      <dgm:spPr/>
    </dgm:pt>
    <dgm:pt modelId="{6004AC95-56EE-4265-8617-DF374E75B258}" type="pres">
      <dgm:prSet presAssocID="{5A282C2F-7B3A-425B-8A86-FE83B33299A5}" presName="hierChild5" presStyleCnt="0"/>
      <dgm:spPr/>
    </dgm:pt>
    <dgm:pt modelId="{537EF065-84DF-4359-92C2-2D8ECCACFD9E}" type="pres">
      <dgm:prSet presAssocID="{C6E0D7B8-E985-46D4-9CAE-CBF30A88BD51}" presName="Name64" presStyleLbl="parChTrans1D4" presStyleIdx="6" presStyleCnt="24"/>
      <dgm:spPr/>
      <dgm:t>
        <a:bodyPr/>
        <a:lstStyle/>
        <a:p>
          <a:endParaRPr lang="en-US"/>
        </a:p>
      </dgm:t>
    </dgm:pt>
    <dgm:pt modelId="{1FADFB9B-E44F-4DB1-9229-FEF9BB3B427C}" type="pres">
      <dgm:prSet presAssocID="{71AEF9AA-A6DE-4D02-B8F6-99DFE850DE2F}" presName="hierRoot2" presStyleCnt="0">
        <dgm:presLayoutVars>
          <dgm:hierBranch val="init"/>
        </dgm:presLayoutVars>
      </dgm:prSet>
      <dgm:spPr/>
    </dgm:pt>
    <dgm:pt modelId="{EC3AB9B7-EE0D-42A3-9EB8-F3E09626E163}" type="pres">
      <dgm:prSet presAssocID="{71AEF9AA-A6DE-4D02-B8F6-99DFE850DE2F}" presName="rootComposite" presStyleCnt="0"/>
      <dgm:spPr/>
    </dgm:pt>
    <dgm:pt modelId="{FE0A43D7-42A4-4BA2-BCFE-A00DB19506C0}" type="pres">
      <dgm:prSet presAssocID="{71AEF9AA-A6DE-4D02-B8F6-99DFE850DE2F}" presName="rootText" presStyleLbl="node4" presStyleIdx="6" presStyleCnt="24">
        <dgm:presLayoutVars>
          <dgm:chPref val="3"/>
        </dgm:presLayoutVars>
      </dgm:prSet>
      <dgm:spPr/>
      <dgm:t>
        <a:bodyPr/>
        <a:lstStyle/>
        <a:p>
          <a:endParaRPr lang="en-US"/>
        </a:p>
      </dgm:t>
    </dgm:pt>
    <dgm:pt modelId="{5B6C6991-C7AB-43B6-903E-DCCF5D6D42D5}" type="pres">
      <dgm:prSet presAssocID="{71AEF9AA-A6DE-4D02-B8F6-99DFE850DE2F}" presName="rootConnector" presStyleLbl="node4" presStyleIdx="6" presStyleCnt="24"/>
      <dgm:spPr/>
      <dgm:t>
        <a:bodyPr/>
        <a:lstStyle/>
        <a:p>
          <a:endParaRPr lang="en-US"/>
        </a:p>
      </dgm:t>
    </dgm:pt>
    <dgm:pt modelId="{047A7D3A-1BB9-4961-8887-AFC6AB4942DD}" type="pres">
      <dgm:prSet presAssocID="{71AEF9AA-A6DE-4D02-B8F6-99DFE850DE2F}" presName="hierChild4" presStyleCnt="0"/>
      <dgm:spPr/>
    </dgm:pt>
    <dgm:pt modelId="{BF72079A-24E1-4B8F-B42A-D4E7DB9B3F47}" type="pres">
      <dgm:prSet presAssocID="{D6EA0CB1-54BD-439E-B47F-2134A470CA74}" presName="Name64" presStyleLbl="parChTrans1D4" presStyleIdx="7" presStyleCnt="24"/>
      <dgm:spPr/>
      <dgm:t>
        <a:bodyPr/>
        <a:lstStyle/>
        <a:p>
          <a:endParaRPr lang="en-US"/>
        </a:p>
      </dgm:t>
    </dgm:pt>
    <dgm:pt modelId="{02C23ACA-0781-41BC-8AD7-BC9CD29BB7BC}" type="pres">
      <dgm:prSet presAssocID="{C6DBEBEE-5E4B-4908-92A7-3277A1D2765A}" presName="hierRoot2" presStyleCnt="0">
        <dgm:presLayoutVars>
          <dgm:hierBranch val="init"/>
        </dgm:presLayoutVars>
      </dgm:prSet>
      <dgm:spPr/>
    </dgm:pt>
    <dgm:pt modelId="{53CB4D18-BFBA-4F51-A5AD-2DF89A10DDB1}" type="pres">
      <dgm:prSet presAssocID="{C6DBEBEE-5E4B-4908-92A7-3277A1D2765A}" presName="rootComposite" presStyleCnt="0"/>
      <dgm:spPr/>
    </dgm:pt>
    <dgm:pt modelId="{6B5E8383-E1EB-4750-92B6-384AF7AE935F}" type="pres">
      <dgm:prSet presAssocID="{C6DBEBEE-5E4B-4908-92A7-3277A1D2765A}" presName="rootText" presStyleLbl="node4" presStyleIdx="7" presStyleCnt="24">
        <dgm:presLayoutVars>
          <dgm:chPref val="3"/>
        </dgm:presLayoutVars>
      </dgm:prSet>
      <dgm:spPr/>
      <dgm:t>
        <a:bodyPr/>
        <a:lstStyle/>
        <a:p>
          <a:endParaRPr lang="en-US"/>
        </a:p>
      </dgm:t>
    </dgm:pt>
    <dgm:pt modelId="{9EB8D93D-B825-4AB2-BCB1-4797682F3989}" type="pres">
      <dgm:prSet presAssocID="{C6DBEBEE-5E4B-4908-92A7-3277A1D2765A}" presName="rootConnector" presStyleLbl="node4" presStyleIdx="7" presStyleCnt="24"/>
      <dgm:spPr/>
      <dgm:t>
        <a:bodyPr/>
        <a:lstStyle/>
        <a:p>
          <a:endParaRPr lang="en-US"/>
        </a:p>
      </dgm:t>
    </dgm:pt>
    <dgm:pt modelId="{6456B509-CEC6-4EA7-9867-CF3F8F2CD160}" type="pres">
      <dgm:prSet presAssocID="{C6DBEBEE-5E4B-4908-92A7-3277A1D2765A}" presName="hierChild4" presStyleCnt="0"/>
      <dgm:spPr/>
    </dgm:pt>
    <dgm:pt modelId="{3752E009-83CD-499F-9416-002E1CFB4AC8}" type="pres">
      <dgm:prSet presAssocID="{C6DBEBEE-5E4B-4908-92A7-3277A1D2765A}" presName="hierChild5" presStyleCnt="0"/>
      <dgm:spPr/>
    </dgm:pt>
    <dgm:pt modelId="{8CD74616-4E77-484A-9101-5A9FCDCA554B}" type="pres">
      <dgm:prSet presAssocID="{519CE6B9-5AAF-4C3A-BAE3-3E99D9B6F213}" presName="Name64" presStyleLbl="parChTrans1D4" presStyleIdx="8" presStyleCnt="24"/>
      <dgm:spPr/>
      <dgm:t>
        <a:bodyPr/>
        <a:lstStyle/>
        <a:p>
          <a:endParaRPr lang="en-US"/>
        </a:p>
      </dgm:t>
    </dgm:pt>
    <dgm:pt modelId="{2470E5D8-7CFE-4DBF-9063-CF3AA0A20530}" type="pres">
      <dgm:prSet presAssocID="{116C5F3D-C9A5-4551-BFC7-279F3EB3B018}" presName="hierRoot2" presStyleCnt="0">
        <dgm:presLayoutVars>
          <dgm:hierBranch val="init"/>
        </dgm:presLayoutVars>
      </dgm:prSet>
      <dgm:spPr/>
    </dgm:pt>
    <dgm:pt modelId="{015964C1-3CC3-4A21-9425-1D77FF8AD7F7}" type="pres">
      <dgm:prSet presAssocID="{116C5F3D-C9A5-4551-BFC7-279F3EB3B018}" presName="rootComposite" presStyleCnt="0"/>
      <dgm:spPr/>
    </dgm:pt>
    <dgm:pt modelId="{01A4EC17-8A36-4EA5-9D3E-C9AA04519CB3}" type="pres">
      <dgm:prSet presAssocID="{116C5F3D-C9A5-4551-BFC7-279F3EB3B018}" presName="rootText" presStyleLbl="node4" presStyleIdx="8" presStyleCnt="24">
        <dgm:presLayoutVars>
          <dgm:chPref val="3"/>
        </dgm:presLayoutVars>
      </dgm:prSet>
      <dgm:spPr/>
      <dgm:t>
        <a:bodyPr/>
        <a:lstStyle/>
        <a:p>
          <a:endParaRPr lang="en-US"/>
        </a:p>
      </dgm:t>
    </dgm:pt>
    <dgm:pt modelId="{3A84896B-63F9-43A8-B754-48BDA8DE5178}" type="pres">
      <dgm:prSet presAssocID="{116C5F3D-C9A5-4551-BFC7-279F3EB3B018}" presName="rootConnector" presStyleLbl="node4" presStyleIdx="8" presStyleCnt="24"/>
      <dgm:spPr/>
      <dgm:t>
        <a:bodyPr/>
        <a:lstStyle/>
        <a:p>
          <a:endParaRPr lang="en-US"/>
        </a:p>
      </dgm:t>
    </dgm:pt>
    <dgm:pt modelId="{1F8B23B8-EB7F-40E1-83C6-63ACFC716BB1}" type="pres">
      <dgm:prSet presAssocID="{116C5F3D-C9A5-4551-BFC7-279F3EB3B018}" presName="hierChild4" presStyleCnt="0"/>
      <dgm:spPr/>
    </dgm:pt>
    <dgm:pt modelId="{461BD586-DA07-4B0B-90CE-7555229F928A}" type="pres">
      <dgm:prSet presAssocID="{116C5F3D-C9A5-4551-BFC7-279F3EB3B018}" presName="hierChild5" presStyleCnt="0"/>
      <dgm:spPr/>
    </dgm:pt>
    <dgm:pt modelId="{D78FB47B-AE03-4685-9CCD-09E6552D6012}" type="pres">
      <dgm:prSet presAssocID="{BE359500-CB27-467A-9DD3-63F952CFE80F}" presName="Name64" presStyleLbl="parChTrans1D4" presStyleIdx="9" presStyleCnt="24"/>
      <dgm:spPr/>
      <dgm:t>
        <a:bodyPr/>
        <a:lstStyle/>
        <a:p>
          <a:endParaRPr lang="en-US"/>
        </a:p>
      </dgm:t>
    </dgm:pt>
    <dgm:pt modelId="{08274CC7-A2AB-4470-B159-C9951F98B170}" type="pres">
      <dgm:prSet presAssocID="{BF44FAA8-4C1F-486F-8443-F321BC094F7F}" presName="hierRoot2" presStyleCnt="0">
        <dgm:presLayoutVars>
          <dgm:hierBranch val="init"/>
        </dgm:presLayoutVars>
      </dgm:prSet>
      <dgm:spPr/>
    </dgm:pt>
    <dgm:pt modelId="{2B1B20E7-F223-4273-8DE8-3C3B6D21DEED}" type="pres">
      <dgm:prSet presAssocID="{BF44FAA8-4C1F-486F-8443-F321BC094F7F}" presName="rootComposite" presStyleCnt="0"/>
      <dgm:spPr/>
    </dgm:pt>
    <dgm:pt modelId="{CCFAA0E2-EE0B-4DB2-9DE0-8C2DA645F789}" type="pres">
      <dgm:prSet presAssocID="{BF44FAA8-4C1F-486F-8443-F321BC094F7F}" presName="rootText" presStyleLbl="node4" presStyleIdx="9" presStyleCnt="24">
        <dgm:presLayoutVars>
          <dgm:chPref val="3"/>
        </dgm:presLayoutVars>
      </dgm:prSet>
      <dgm:spPr/>
      <dgm:t>
        <a:bodyPr/>
        <a:lstStyle/>
        <a:p>
          <a:endParaRPr lang="en-US"/>
        </a:p>
      </dgm:t>
    </dgm:pt>
    <dgm:pt modelId="{53AB4723-E936-44B9-8AD6-62F02CF1400C}" type="pres">
      <dgm:prSet presAssocID="{BF44FAA8-4C1F-486F-8443-F321BC094F7F}" presName="rootConnector" presStyleLbl="node4" presStyleIdx="9" presStyleCnt="24"/>
      <dgm:spPr/>
      <dgm:t>
        <a:bodyPr/>
        <a:lstStyle/>
        <a:p>
          <a:endParaRPr lang="en-US"/>
        </a:p>
      </dgm:t>
    </dgm:pt>
    <dgm:pt modelId="{DD91A35A-375A-4CAD-8885-E12607E80E74}" type="pres">
      <dgm:prSet presAssocID="{BF44FAA8-4C1F-486F-8443-F321BC094F7F}" presName="hierChild4" presStyleCnt="0"/>
      <dgm:spPr/>
    </dgm:pt>
    <dgm:pt modelId="{BCF05522-9A89-4B6C-A503-2582FE13F97C}" type="pres">
      <dgm:prSet presAssocID="{BF44FAA8-4C1F-486F-8443-F321BC094F7F}" presName="hierChild5" presStyleCnt="0"/>
      <dgm:spPr/>
    </dgm:pt>
    <dgm:pt modelId="{912F7A81-0F68-4C74-8F3A-C6E75CD5549B}" type="pres">
      <dgm:prSet presAssocID="{8D2F3B42-0BC1-4AC3-87A3-F20B178A33DF}" presName="Name64" presStyleLbl="parChTrans1D4" presStyleIdx="10" presStyleCnt="24"/>
      <dgm:spPr/>
      <dgm:t>
        <a:bodyPr/>
        <a:lstStyle/>
        <a:p>
          <a:endParaRPr lang="en-US"/>
        </a:p>
      </dgm:t>
    </dgm:pt>
    <dgm:pt modelId="{EF3BE379-5802-4D99-8E33-2CE9768396A5}" type="pres">
      <dgm:prSet presAssocID="{E3EC636C-0E65-42F8-8189-855F754B436C}" presName="hierRoot2" presStyleCnt="0">
        <dgm:presLayoutVars>
          <dgm:hierBranch val="init"/>
        </dgm:presLayoutVars>
      </dgm:prSet>
      <dgm:spPr/>
    </dgm:pt>
    <dgm:pt modelId="{07695EB7-3164-4B48-AA8D-9D2CBCD636B4}" type="pres">
      <dgm:prSet presAssocID="{E3EC636C-0E65-42F8-8189-855F754B436C}" presName="rootComposite" presStyleCnt="0"/>
      <dgm:spPr/>
    </dgm:pt>
    <dgm:pt modelId="{66E7AEBF-66A2-4714-8818-1082F435019D}" type="pres">
      <dgm:prSet presAssocID="{E3EC636C-0E65-42F8-8189-855F754B436C}" presName="rootText" presStyleLbl="node4" presStyleIdx="10" presStyleCnt="24">
        <dgm:presLayoutVars>
          <dgm:chPref val="3"/>
        </dgm:presLayoutVars>
      </dgm:prSet>
      <dgm:spPr/>
      <dgm:t>
        <a:bodyPr/>
        <a:lstStyle/>
        <a:p>
          <a:endParaRPr lang="en-US"/>
        </a:p>
      </dgm:t>
    </dgm:pt>
    <dgm:pt modelId="{52ED8EE3-47CE-4480-A687-DB132FDC7ACD}" type="pres">
      <dgm:prSet presAssocID="{E3EC636C-0E65-42F8-8189-855F754B436C}" presName="rootConnector" presStyleLbl="node4" presStyleIdx="10" presStyleCnt="24"/>
      <dgm:spPr/>
      <dgm:t>
        <a:bodyPr/>
        <a:lstStyle/>
        <a:p>
          <a:endParaRPr lang="en-US"/>
        </a:p>
      </dgm:t>
    </dgm:pt>
    <dgm:pt modelId="{2AC9329D-50A8-40BA-82BB-448BD532B513}" type="pres">
      <dgm:prSet presAssocID="{E3EC636C-0E65-42F8-8189-855F754B436C}" presName="hierChild4" presStyleCnt="0"/>
      <dgm:spPr/>
    </dgm:pt>
    <dgm:pt modelId="{A7E5A43F-2D3B-40F7-9B7F-5B449DFC092F}" type="pres">
      <dgm:prSet presAssocID="{E3EC636C-0E65-42F8-8189-855F754B436C}" presName="hierChild5" presStyleCnt="0"/>
      <dgm:spPr/>
    </dgm:pt>
    <dgm:pt modelId="{64CD913E-A8E8-483B-9F2A-D29CB67DF41F}" type="pres">
      <dgm:prSet presAssocID="{71AEF9AA-A6DE-4D02-B8F6-99DFE850DE2F}" presName="hierChild5" presStyleCnt="0"/>
      <dgm:spPr/>
    </dgm:pt>
    <dgm:pt modelId="{3B4A1CB6-A851-42A1-BDB9-CCF84A817028}" type="pres">
      <dgm:prSet presAssocID="{6FD54DCC-0420-4B69-949E-C600DAC3EA80}" presName="hierChild5" presStyleCnt="0"/>
      <dgm:spPr/>
    </dgm:pt>
    <dgm:pt modelId="{CF3F3C63-6636-45FF-A81A-20B3F2F39130}" type="pres">
      <dgm:prSet presAssocID="{2B84290C-6E16-43EB-8F5D-BC99285770B0}" presName="Name64" presStyleLbl="parChTrans1D3" presStyleIdx="1" presStyleCnt="10"/>
      <dgm:spPr/>
      <dgm:t>
        <a:bodyPr/>
        <a:lstStyle/>
        <a:p>
          <a:endParaRPr lang="en-US"/>
        </a:p>
      </dgm:t>
    </dgm:pt>
    <dgm:pt modelId="{B3279D72-8431-4711-9FBE-0C06D2C41B42}" type="pres">
      <dgm:prSet presAssocID="{1BD3BA34-B738-4485-8462-C04E951E3916}" presName="hierRoot2" presStyleCnt="0">
        <dgm:presLayoutVars>
          <dgm:hierBranch val="init"/>
        </dgm:presLayoutVars>
      </dgm:prSet>
      <dgm:spPr/>
    </dgm:pt>
    <dgm:pt modelId="{D67F22A1-BEC8-46B1-A765-922CD56C2FEA}" type="pres">
      <dgm:prSet presAssocID="{1BD3BA34-B738-4485-8462-C04E951E3916}" presName="rootComposite" presStyleCnt="0"/>
      <dgm:spPr/>
    </dgm:pt>
    <dgm:pt modelId="{AAD3505D-1146-4247-807E-D06842CE2AE2}" type="pres">
      <dgm:prSet presAssocID="{1BD3BA34-B738-4485-8462-C04E951E3916}" presName="rootText" presStyleLbl="node3" presStyleIdx="1" presStyleCnt="10">
        <dgm:presLayoutVars>
          <dgm:chPref val="3"/>
        </dgm:presLayoutVars>
      </dgm:prSet>
      <dgm:spPr/>
      <dgm:t>
        <a:bodyPr/>
        <a:lstStyle/>
        <a:p>
          <a:endParaRPr lang="en-US"/>
        </a:p>
      </dgm:t>
    </dgm:pt>
    <dgm:pt modelId="{A598CC3B-2E14-4544-A2BC-BE66562378DD}" type="pres">
      <dgm:prSet presAssocID="{1BD3BA34-B738-4485-8462-C04E951E3916}" presName="rootConnector" presStyleLbl="node3" presStyleIdx="1" presStyleCnt="10"/>
      <dgm:spPr/>
      <dgm:t>
        <a:bodyPr/>
        <a:lstStyle/>
        <a:p>
          <a:endParaRPr lang="en-US"/>
        </a:p>
      </dgm:t>
    </dgm:pt>
    <dgm:pt modelId="{B2869A85-1B41-4555-B9D4-7AF56EB9D677}" type="pres">
      <dgm:prSet presAssocID="{1BD3BA34-B738-4485-8462-C04E951E3916}" presName="hierChild4" presStyleCnt="0"/>
      <dgm:spPr/>
    </dgm:pt>
    <dgm:pt modelId="{648D9DF7-4F78-4FDB-BA1D-AA8C75FEA642}" type="pres">
      <dgm:prSet presAssocID="{A5BA401F-629F-43FB-9992-C6E55D464752}" presName="Name64" presStyleLbl="parChTrans1D4" presStyleIdx="11" presStyleCnt="24"/>
      <dgm:spPr/>
      <dgm:t>
        <a:bodyPr/>
        <a:lstStyle/>
        <a:p>
          <a:endParaRPr lang="en-US"/>
        </a:p>
      </dgm:t>
    </dgm:pt>
    <dgm:pt modelId="{DC5A82CA-8735-4E8F-B53E-1B960950EC1B}" type="pres">
      <dgm:prSet presAssocID="{61E38B44-934D-4487-9D79-DB9C55F0D87C}" presName="hierRoot2" presStyleCnt="0">
        <dgm:presLayoutVars>
          <dgm:hierBranch val="init"/>
        </dgm:presLayoutVars>
      </dgm:prSet>
      <dgm:spPr/>
    </dgm:pt>
    <dgm:pt modelId="{C959D57A-C7C8-4B8F-8CCB-A59B830B20C8}" type="pres">
      <dgm:prSet presAssocID="{61E38B44-934D-4487-9D79-DB9C55F0D87C}" presName="rootComposite" presStyleCnt="0"/>
      <dgm:spPr/>
    </dgm:pt>
    <dgm:pt modelId="{CE93191A-B0CD-4AFD-8A3F-D170A55D107C}" type="pres">
      <dgm:prSet presAssocID="{61E38B44-934D-4487-9D79-DB9C55F0D87C}" presName="rootText" presStyleLbl="node4" presStyleIdx="11" presStyleCnt="24">
        <dgm:presLayoutVars>
          <dgm:chPref val="3"/>
        </dgm:presLayoutVars>
      </dgm:prSet>
      <dgm:spPr/>
      <dgm:t>
        <a:bodyPr/>
        <a:lstStyle/>
        <a:p>
          <a:endParaRPr lang="en-US"/>
        </a:p>
      </dgm:t>
    </dgm:pt>
    <dgm:pt modelId="{94A0778A-ABE8-4789-8BA2-0696700AB4D3}" type="pres">
      <dgm:prSet presAssocID="{61E38B44-934D-4487-9D79-DB9C55F0D87C}" presName="rootConnector" presStyleLbl="node4" presStyleIdx="11" presStyleCnt="24"/>
      <dgm:spPr/>
      <dgm:t>
        <a:bodyPr/>
        <a:lstStyle/>
        <a:p>
          <a:endParaRPr lang="en-US"/>
        </a:p>
      </dgm:t>
    </dgm:pt>
    <dgm:pt modelId="{21D03D6A-DB53-4BC6-96AF-2D3CC3410323}" type="pres">
      <dgm:prSet presAssocID="{61E38B44-934D-4487-9D79-DB9C55F0D87C}" presName="hierChild4" presStyleCnt="0"/>
      <dgm:spPr/>
    </dgm:pt>
    <dgm:pt modelId="{CB5F7092-E82D-4A25-B719-D8AEEBA54A66}" type="pres">
      <dgm:prSet presAssocID="{61E38B44-934D-4487-9D79-DB9C55F0D87C}" presName="hierChild5" presStyleCnt="0"/>
      <dgm:spPr/>
    </dgm:pt>
    <dgm:pt modelId="{35D87FD8-D315-4651-8ECD-BE02F63B29C7}" type="pres">
      <dgm:prSet presAssocID="{4772594E-0A9F-4C55-908C-741C3268B89F}" presName="Name64" presStyleLbl="parChTrans1D4" presStyleIdx="12" presStyleCnt="24"/>
      <dgm:spPr/>
      <dgm:t>
        <a:bodyPr/>
        <a:lstStyle/>
        <a:p>
          <a:endParaRPr lang="en-US"/>
        </a:p>
      </dgm:t>
    </dgm:pt>
    <dgm:pt modelId="{99C301D0-CED4-4589-A4FB-C6C749EDE825}" type="pres">
      <dgm:prSet presAssocID="{E0058C33-9DC1-41AE-9715-229FAC42903A}" presName="hierRoot2" presStyleCnt="0">
        <dgm:presLayoutVars>
          <dgm:hierBranch val="init"/>
        </dgm:presLayoutVars>
      </dgm:prSet>
      <dgm:spPr/>
    </dgm:pt>
    <dgm:pt modelId="{5165F45F-9587-4F22-BDB2-9A89924A4A30}" type="pres">
      <dgm:prSet presAssocID="{E0058C33-9DC1-41AE-9715-229FAC42903A}" presName="rootComposite" presStyleCnt="0"/>
      <dgm:spPr/>
    </dgm:pt>
    <dgm:pt modelId="{B4F6E772-864E-41EF-85CE-430CF3512606}" type="pres">
      <dgm:prSet presAssocID="{E0058C33-9DC1-41AE-9715-229FAC42903A}" presName="rootText" presStyleLbl="node4" presStyleIdx="12" presStyleCnt="24">
        <dgm:presLayoutVars>
          <dgm:chPref val="3"/>
        </dgm:presLayoutVars>
      </dgm:prSet>
      <dgm:spPr/>
      <dgm:t>
        <a:bodyPr/>
        <a:lstStyle/>
        <a:p>
          <a:endParaRPr lang="en-US"/>
        </a:p>
      </dgm:t>
    </dgm:pt>
    <dgm:pt modelId="{32D37538-2262-419D-AA7B-21BD76F9C3DA}" type="pres">
      <dgm:prSet presAssocID="{E0058C33-9DC1-41AE-9715-229FAC42903A}" presName="rootConnector" presStyleLbl="node4" presStyleIdx="12" presStyleCnt="24"/>
      <dgm:spPr/>
      <dgm:t>
        <a:bodyPr/>
        <a:lstStyle/>
        <a:p>
          <a:endParaRPr lang="en-US"/>
        </a:p>
      </dgm:t>
    </dgm:pt>
    <dgm:pt modelId="{ABF764A0-7A7B-42AC-AB1C-99A498A954FA}" type="pres">
      <dgm:prSet presAssocID="{E0058C33-9DC1-41AE-9715-229FAC42903A}" presName="hierChild4" presStyleCnt="0"/>
      <dgm:spPr/>
    </dgm:pt>
    <dgm:pt modelId="{5D63975A-A53C-4FCA-9550-00F7367F1192}" type="pres">
      <dgm:prSet presAssocID="{E0058C33-9DC1-41AE-9715-229FAC42903A}" presName="hierChild5" presStyleCnt="0"/>
      <dgm:spPr/>
    </dgm:pt>
    <dgm:pt modelId="{061F2077-D2F4-4489-9010-CCFF2FBC9B74}" type="pres">
      <dgm:prSet presAssocID="{1BD3BA34-B738-4485-8462-C04E951E3916}" presName="hierChild5" presStyleCnt="0"/>
      <dgm:spPr/>
    </dgm:pt>
    <dgm:pt modelId="{78207485-7419-4386-9A21-55A3FD5A1D28}" type="pres">
      <dgm:prSet presAssocID="{FE6E8395-3EE6-42A9-9024-7E9FA7C1EB5A}" presName="Name64" presStyleLbl="parChTrans1D3" presStyleIdx="2" presStyleCnt="10"/>
      <dgm:spPr/>
      <dgm:t>
        <a:bodyPr/>
        <a:lstStyle/>
        <a:p>
          <a:endParaRPr lang="en-US"/>
        </a:p>
      </dgm:t>
    </dgm:pt>
    <dgm:pt modelId="{2D8F39C2-8CE4-4A09-AAF2-ADA1BE32795A}" type="pres">
      <dgm:prSet presAssocID="{CC903AD5-DF69-4A1F-8EEC-D416E81A0074}" presName="hierRoot2" presStyleCnt="0">
        <dgm:presLayoutVars>
          <dgm:hierBranch val="init"/>
        </dgm:presLayoutVars>
      </dgm:prSet>
      <dgm:spPr/>
    </dgm:pt>
    <dgm:pt modelId="{8DEE3616-E6EC-49B9-87F1-007C3D79EFAD}" type="pres">
      <dgm:prSet presAssocID="{CC903AD5-DF69-4A1F-8EEC-D416E81A0074}" presName="rootComposite" presStyleCnt="0"/>
      <dgm:spPr/>
    </dgm:pt>
    <dgm:pt modelId="{B8914D74-E8B3-4809-885B-9FBDA1F2E87E}" type="pres">
      <dgm:prSet presAssocID="{CC903AD5-DF69-4A1F-8EEC-D416E81A0074}" presName="rootText" presStyleLbl="node3" presStyleIdx="2" presStyleCnt="10">
        <dgm:presLayoutVars>
          <dgm:chPref val="3"/>
        </dgm:presLayoutVars>
      </dgm:prSet>
      <dgm:spPr/>
      <dgm:t>
        <a:bodyPr/>
        <a:lstStyle/>
        <a:p>
          <a:endParaRPr lang="en-US"/>
        </a:p>
      </dgm:t>
    </dgm:pt>
    <dgm:pt modelId="{64172DDE-D2CC-4C8A-93A1-04DA16C59B68}" type="pres">
      <dgm:prSet presAssocID="{CC903AD5-DF69-4A1F-8EEC-D416E81A0074}" presName="rootConnector" presStyleLbl="node3" presStyleIdx="2" presStyleCnt="10"/>
      <dgm:spPr/>
      <dgm:t>
        <a:bodyPr/>
        <a:lstStyle/>
        <a:p>
          <a:endParaRPr lang="en-US"/>
        </a:p>
      </dgm:t>
    </dgm:pt>
    <dgm:pt modelId="{B47EA537-7B6C-422A-9229-91666907F13D}" type="pres">
      <dgm:prSet presAssocID="{CC903AD5-DF69-4A1F-8EEC-D416E81A0074}" presName="hierChild4" presStyleCnt="0"/>
      <dgm:spPr/>
    </dgm:pt>
    <dgm:pt modelId="{25949DF4-6779-4635-808A-ECB6F1018A39}" type="pres">
      <dgm:prSet presAssocID="{F2C22F24-B658-4C54-9DD8-A6842C86A88E}" presName="Name64" presStyleLbl="parChTrans1D4" presStyleIdx="13" presStyleCnt="24"/>
      <dgm:spPr/>
      <dgm:t>
        <a:bodyPr/>
        <a:lstStyle/>
        <a:p>
          <a:endParaRPr lang="en-US"/>
        </a:p>
      </dgm:t>
    </dgm:pt>
    <dgm:pt modelId="{50F04CD9-FA2E-4119-9D9C-254CCF56301A}" type="pres">
      <dgm:prSet presAssocID="{FC5EC7FD-5AD1-4E81-A554-EE72CF87FB1C}" presName="hierRoot2" presStyleCnt="0">
        <dgm:presLayoutVars>
          <dgm:hierBranch val="init"/>
        </dgm:presLayoutVars>
      </dgm:prSet>
      <dgm:spPr/>
    </dgm:pt>
    <dgm:pt modelId="{A74A59F6-905C-4BDC-BACD-02984FF4A9C9}" type="pres">
      <dgm:prSet presAssocID="{FC5EC7FD-5AD1-4E81-A554-EE72CF87FB1C}" presName="rootComposite" presStyleCnt="0"/>
      <dgm:spPr/>
    </dgm:pt>
    <dgm:pt modelId="{37AB2779-EA23-43E5-93C6-530C4CBD860C}" type="pres">
      <dgm:prSet presAssocID="{FC5EC7FD-5AD1-4E81-A554-EE72CF87FB1C}" presName="rootText" presStyleLbl="node4" presStyleIdx="13" presStyleCnt="24">
        <dgm:presLayoutVars>
          <dgm:chPref val="3"/>
        </dgm:presLayoutVars>
      </dgm:prSet>
      <dgm:spPr/>
      <dgm:t>
        <a:bodyPr/>
        <a:lstStyle/>
        <a:p>
          <a:endParaRPr lang="en-US"/>
        </a:p>
      </dgm:t>
    </dgm:pt>
    <dgm:pt modelId="{DA36C67D-FE20-462F-9788-76ABC0DCF3E9}" type="pres">
      <dgm:prSet presAssocID="{FC5EC7FD-5AD1-4E81-A554-EE72CF87FB1C}" presName="rootConnector" presStyleLbl="node4" presStyleIdx="13" presStyleCnt="24"/>
      <dgm:spPr/>
      <dgm:t>
        <a:bodyPr/>
        <a:lstStyle/>
        <a:p>
          <a:endParaRPr lang="en-US"/>
        </a:p>
      </dgm:t>
    </dgm:pt>
    <dgm:pt modelId="{E0F8C2FD-2416-4E6B-B93B-E36984A94C40}" type="pres">
      <dgm:prSet presAssocID="{FC5EC7FD-5AD1-4E81-A554-EE72CF87FB1C}" presName="hierChild4" presStyleCnt="0"/>
      <dgm:spPr/>
    </dgm:pt>
    <dgm:pt modelId="{D121E4C2-E859-4E49-8DEA-E6AFDB28F855}" type="pres">
      <dgm:prSet presAssocID="{FC5EC7FD-5AD1-4E81-A554-EE72CF87FB1C}" presName="hierChild5" presStyleCnt="0"/>
      <dgm:spPr/>
    </dgm:pt>
    <dgm:pt modelId="{F80DF82D-03FF-4161-88BB-A692C186F86C}" type="pres">
      <dgm:prSet presAssocID="{8AD53D69-F457-418B-B520-021F0A0CFFED}" presName="Name64" presStyleLbl="parChTrans1D4" presStyleIdx="14" presStyleCnt="24"/>
      <dgm:spPr/>
      <dgm:t>
        <a:bodyPr/>
        <a:lstStyle/>
        <a:p>
          <a:endParaRPr lang="en-US"/>
        </a:p>
      </dgm:t>
    </dgm:pt>
    <dgm:pt modelId="{A09BB9AA-0839-456F-AED5-D3B0E700CF4C}" type="pres">
      <dgm:prSet presAssocID="{639AD855-ACDA-41BF-AE92-A53B34F7DCB5}" presName="hierRoot2" presStyleCnt="0">
        <dgm:presLayoutVars>
          <dgm:hierBranch val="init"/>
        </dgm:presLayoutVars>
      </dgm:prSet>
      <dgm:spPr/>
    </dgm:pt>
    <dgm:pt modelId="{9935AA25-6257-485C-A532-BD5D9E098D71}" type="pres">
      <dgm:prSet presAssocID="{639AD855-ACDA-41BF-AE92-A53B34F7DCB5}" presName="rootComposite" presStyleCnt="0"/>
      <dgm:spPr/>
    </dgm:pt>
    <dgm:pt modelId="{A45D84E8-E0D2-4A94-923D-85D9E5CA92F8}" type="pres">
      <dgm:prSet presAssocID="{639AD855-ACDA-41BF-AE92-A53B34F7DCB5}" presName="rootText" presStyleLbl="node4" presStyleIdx="14" presStyleCnt="24">
        <dgm:presLayoutVars>
          <dgm:chPref val="3"/>
        </dgm:presLayoutVars>
      </dgm:prSet>
      <dgm:spPr/>
      <dgm:t>
        <a:bodyPr/>
        <a:lstStyle/>
        <a:p>
          <a:endParaRPr lang="en-US"/>
        </a:p>
      </dgm:t>
    </dgm:pt>
    <dgm:pt modelId="{68298AF3-1AC4-49E0-9126-2850FD35CA53}" type="pres">
      <dgm:prSet presAssocID="{639AD855-ACDA-41BF-AE92-A53B34F7DCB5}" presName="rootConnector" presStyleLbl="node4" presStyleIdx="14" presStyleCnt="24"/>
      <dgm:spPr/>
      <dgm:t>
        <a:bodyPr/>
        <a:lstStyle/>
        <a:p>
          <a:endParaRPr lang="en-US"/>
        </a:p>
      </dgm:t>
    </dgm:pt>
    <dgm:pt modelId="{9BC70101-B5A7-4099-A891-439408766B05}" type="pres">
      <dgm:prSet presAssocID="{639AD855-ACDA-41BF-AE92-A53B34F7DCB5}" presName="hierChild4" presStyleCnt="0"/>
      <dgm:spPr/>
    </dgm:pt>
    <dgm:pt modelId="{67FE880D-6C3D-4C6D-8C31-86074411CD36}" type="pres">
      <dgm:prSet presAssocID="{639AD855-ACDA-41BF-AE92-A53B34F7DCB5}" presName="hierChild5" presStyleCnt="0"/>
      <dgm:spPr/>
    </dgm:pt>
    <dgm:pt modelId="{5DD3806B-05DE-4BB4-9DED-01CDD3940250}" type="pres">
      <dgm:prSet presAssocID="{CC903AD5-DF69-4A1F-8EEC-D416E81A0074}" presName="hierChild5" presStyleCnt="0"/>
      <dgm:spPr/>
    </dgm:pt>
    <dgm:pt modelId="{2E544AA1-10AC-4329-A0B1-39AF26CE0118}" type="pres">
      <dgm:prSet presAssocID="{8FD3DE8B-6CBB-4A4D-B9E3-EFAF130B5D1F}" presName="hierChild5" presStyleCnt="0"/>
      <dgm:spPr/>
    </dgm:pt>
    <dgm:pt modelId="{B8B14E3F-9765-4C76-A94C-5638D9E042F1}" type="pres">
      <dgm:prSet presAssocID="{48F43ED3-A177-4096-B556-EB782F87985E}" presName="Name64" presStyleLbl="parChTrans1D2" presStyleIdx="1" presStyleCnt="6"/>
      <dgm:spPr/>
      <dgm:t>
        <a:bodyPr/>
        <a:lstStyle/>
        <a:p>
          <a:endParaRPr lang="en-US"/>
        </a:p>
      </dgm:t>
    </dgm:pt>
    <dgm:pt modelId="{333D5A77-A313-4B80-BCA0-DA9BA3E9C2FA}" type="pres">
      <dgm:prSet presAssocID="{0C87090F-02B0-44D5-BD4B-E5AE0D1FA7F1}" presName="hierRoot2" presStyleCnt="0">
        <dgm:presLayoutVars>
          <dgm:hierBranch val="init"/>
        </dgm:presLayoutVars>
      </dgm:prSet>
      <dgm:spPr/>
    </dgm:pt>
    <dgm:pt modelId="{DC022382-81C5-4133-92E9-78D2FAD7E6A7}" type="pres">
      <dgm:prSet presAssocID="{0C87090F-02B0-44D5-BD4B-E5AE0D1FA7F1}" presName="rootComposite" presStyleCnt="0"/>
      <dgm:spPr/>
    </dgm:pt>
    <dgm:pt modelId="{A7FCEEFB-AFB4-47DC-9E09-A0159F442F4E}" type="pres">
      <dgm:prSet presAssocID="{0C87090F-02B0-44D5-BD4B-E5AE0D1FA7F1}" presName="rootText" presStyleLbl="node2" presStyleIdx="1" presStyleCnt="6">
        <dgm:presLayoutVars>
          <dgm:chPref val="3"/>
        </dgm:presLayoutVars>
      </dgm:prSet>
      <dgm:spPr/>
      <dgm:t>
        <a:bodyPr/>
        <a:lstStyle/>
        <a:p>
          <a:endParaRPr lang="en-US"/>
        </a:p>
      </dgm:t>
    </dgm:pt>
    <dgm:pt modelId="{110B2798-1F3B-40E2-BDE9-B2416D99E321}" type="pres">
      <dgm:prSet presAssocID="{0C87090F-02B0-44D5-BD4B-E5AE0D1FA7F1}" presName="rootConnector" presStyleLbl="node2" presStyleIdx="1" presStyleCnt="6"/>
      <dgm:spPr/>
      <dgm:t>
        <a:bodyPr/>
        <a:lstStyle/>
        <a:p>
          <a:endParaRPr lang="en-US"/>
        </a:p>
      </dgm:t>
    </dgm:pt>
    <dgm:pt modelId="{E20C55A1-409B-44A0-B2DA-30DC8E221A3D}" type="pres">
      <dgm:prSet presAssocID="{0C87090F-02B0-44D5-BD4B-E5AE0D1FA7F1}" presName="hierChild4" presStyleCnt="0"/>
      <dgm:spPr/>
    </dgm:pt>
    <dgm:pt modelId="{F69DECAD-AC65-4000-9E0B-A17DF909C332}" type="pres">
      <dgm:prSet presAssocID="{79BD0D98-D8A6-42FD-9683-54AE1A07CC5C}" presName="Name64" presStyleLbl="parChTrans1D3" presStyleIdx="3" presStyleCnt="10"/>
      <dgm:spPr/>
      <dgm:t>
        <a:bodyPr/>
        <a:lstStyle/>
        <a:p>
          <a:endParaRPr lang="en-US"/>
        </a:p>
      </dgm:t>
    </dgm:pt>
    <dgm:pt modelId="{171D7872-D5AE-40E0-8D07-A76DDE3EC424}" type="pres">
      <dgm:prSet presAssocID="{86EE98EB-6F49-40CB-9400-E8DC8B4F58BD}" presName="hierRoot2" presStyleCnt="0">
        <dgm:presLayoutVars>
          <dgm:hierBranch val="init"/>
        </dgm:presLayoutVars>
      </dgm:prSet>
      <dgm:spPr/>
    </dgm:pt>
    <dgm:pt modelId="{2399023E-25C6-4B5C-AE16-8BEE8A8311E2}" type="pres">
      <dgm:prSet presAssocID="{86EE98EB-6F49-40CB-9400-E8DC8B4F58BD}" presName="rootComposite" presStyleCnt="0"/>
      <dgm:spPr/>
    </dgm:pt>
    <dgm:pt modelId="{797B03DC-F290-4205-BF3D-8EB85B3C6607}" type="pres">
      <dgm:prSet presAssocID="{86EE98EB-6F49-40CB-9400-E8DC8B4F58BD}" presName="rootText" presStyleLbl="node3" presStyleIdx="3" presStyleCnt="10">
        <dgm:presLayoutVars>
          <dgm:chPref val="3"/>
        </dgm:presLayoutVars>
      </dgm:prSet>
      <dgm:spPr/>
      <dgm:t>
        <a:bodyPr/>
        <a:lstStyle/>
        <a:p>
          <a:endParaRPr lang="en-US"/>
        </a:p>
      </dgm:t>
    </dgm:pt>
    <dgm:pt modelId="{B1430169-EFC6-4AD7-B08F-387FF8CAC28A}" type="pres">
      <dgm:prSet presAssocID="{86EE98EB-6F49-40CB-9400-E8DC8B4F58BD}" presName="rootConnector" presStyleLbl="node3" presStyleIdx="3" presStyleCnt="10"/>
      <dgm:spPr/>
      <dgm:t>
        <a:bodyPr/>
        <a:lstStyle/>
        <a:p>
          <a:endParaRPr lang="en-US"/>
        </a:p>
      </dgm:t>
    </dgm:pt>
    <dgm:pt modelId="{16C301D9-43AE-4301-82E7-56B0B10CDD54}" type="pres">
      <dgm:prSet presAssocID="{86EE98EB-6F49-40CB-9400-E8DC8B4F58BD}" presName="hierChild4" presStyleCnt="0"/>
      <dgm:spPr/>
    </dgm:pt>
    <dgm:pt modelId="{325A51E1-53BC-4BC8-A7AE-47CC61A41E04}" type="pres">
      <dgm:prSet presAssocID="{4C538E7E-E6C9-4971-8D8B-A8E7624161FC}" presName="Name64" presStyleLbl="parChTrans1D4" presStyleIdx="15" presStyleCnt="24"/>
      <dgm:spPr/>
      <dgm:t>
        <a:bodyPr/>
        <a:lstStyle/>
        <a:p>
          <a:endParaRPr lang="en-US"/>
        </a:p>
      </dgm:t>
    </dgm:pt>
    <dgm:pt modelId="{200F7160-061C-40A7-8A6D-31A7E2BF5B83}" type="pres">
      <dgm:prSet presAssocID="{CE2EBDA4-0246-43A8-B182-0D7E7C10574D}" presName="hierRoot2" presStyleCnt="0">
        <dgm:presLayoutVars>
          <dgm:hierBranch val="init"/>
        </dgm:presLayoutVars>
      </dgm:prSet>
      <dgm:spPr/>
    </dgm:pt>
    <dgm:pt modelId="{0ED6D4D9-DA0A-4BC1-9515-8BEEDC6535AD}" type="pres">
      <dgm:prSet presAssocID="{CE2EBDA4-0246-43A8-B182-0D7E7C10574D}" presName="rootComposite" presStyleCnt="0"/>
      <dgm:spPr/>
    </dgm:pt>
    <dgm:pt modelId="{840611C2-E3F4-43FD-B5FD-DD6394DC13D3}" type="pres">
      <dgm:prSet presAssocID="{CE2EBDA4-0246-43A8-B182-0D7E7C10574D}" presName="rootText" presStyleLbl="node4" presStyleIdx="15" presStyleCnt="24">
        <dgm:presLayoutVars>
          <dgm:chPref val="3"/>
        </dgm:presLayoutVars>
      </dgm:prSet>
      <dgm:spPr/>
      <dgm:t>
        <a:bodyPr/>
        <a:lstStyle/>
        <a:p>
          <a:endParaRPr lang="en-US"/>
        </a:p>
      </dgm:t>
    </dgm:pt>
    <dgm:pt modelId="{F26038D3-90BD-4766-B4A9-447BEE3A8774}" type="pres">
      <dgm:prSet presAssocID="{CE2EBDA4-0246-43A8-B182-0D7E7C10574D}" presName="rootConnector" presStyleLbl="node4" presStyleIdx="15" presStyleCnt="24"/>
      <dgm:spPr/>
      <dgm:t>
        <a:bodyPr/>
        <a:lstStyle/>
        <a:p>
          <a:endParaRPr lang="en-US"/>
        </a:p>
      </dgm:t>
    </dgm:pt>
    <dgm:pt modelId="{AEA168E7-124F-4CF7-A7FE-192E9E83344E}" type="pres">
      <dgm:prSet presAssocID="{CE2EBDA4-0246-43A8-B182-0D7E7C10574D}" presName="hierChild4" presStyleCnt="0"/>
      <dgm:spPr/>
    </dgm:pt>
    <dgm:pt modelId="{0387491E-4332-4841-BE05-F12B08B86F9D}" type="pres">
      <dgm:prSet presAssocID="{CE2EBDA4-0246-43A8-B182-0D7E7C10574D}" presName="hierChild5" presStyleCnt="0"/>
      <dgm:spPr/>
    </dgm:pt>
    <dgm:pt modelId="{D654A697-A952-4CFC-805D-1DFCD448FC84}" type="pres">
      <dgm:prSet presAssocID="{2095DABC-9CD2-4D85-8DBD-E5E08C5597DD}" presName="Name64" presStyleLbl="parChTrans1D4" presStyleIdx="16" presStyleCnt="24"/>
      <dgm:spPr/>
      <dgm:t>
        <a:bodyPr/>
        <a:lstStyle/>
        <a:p>
          <a:endParaRPr lang="en-US"/>
        </a:p>
      </dgm:t>
    </dgm:pt>
    <dgm:pt modelId="{27C39FF4-F0F5-4E30-8F93-37F26A300774}" type="pres">
      <dgm:prSet presAssocID="{F17D851F-49FE-4465-A12E-6D1B93747F79}" presName="hierRoot2" presStyleCnt="0">
        <dgm:presLayoutVars>
          <dgm:hierBranch val="init"/>
        </dgm:presLayoutVars>
      </dgm:prSet>
      <dgm:spPr/>
    </dgm:pt>
    <dgm:pt modelId="{01EAD5D5-5173-4B0C-8051-96E508D47622}" type="pres">
      <dgm:prSet presAssocID="{F17D851F-49FE-4465-A12E-6D1B93747F79}" presName="rootComposite" presStyleCnt="0"/>
      <dgm:spPr/>
    </dgm:pt>
    <dgm:pt modelId="{5E84A606-75C2-4145-8FF8-4A99A3BE6629}" type="pres">
      <dgm:prSet presAssocID="{F17D851F-49FE-4465-A12E-6D1B93747F79}" presName="rootText" presStyleLbl="node4" presStyleIdx="16" presStyleCnt="24">
        <dgm:presLayoutVars>
          <dgm:chPref val="3"/>
        </dgm:presLayoutVars>
      </dgm:prSet>
      <dgm:spPr/>
      <dgm:t>
        <a:bodyPr/>
        <a:lstStyle/>
        <a:p>
          <a:endParaRPr lang="en-US"/>
        </a:p>
      </dgm:t>
    </dgm:pt>
    <dgm:pt modelId="{9CE26247-3D1A-4FEE-8A26-E79AEED4FDC0}" type="pres">
      <dgm:prSet presAssocID="{F17D851F-49FE-4465-A12E-6D1B93747F79}" presName="rootConnector" presStyleLbl="node4" presStyleIdx="16" presStyleCnt="24"/>
      <dgm:spPr/>
      <dgm:t>
        <a:bodyPr/>
        <a:lstStyle/>
        <a:p>
          <a:endParaRPr lang="en-US"/>
        </a:p>
      </dgm:t>
    </dgm:pt>
    <dgm:pt modelId="{0ACC68F2-AEB8-4C24-B427-738C9A1A625A}" type="pres">
      <dgm:prSet presAssocID="{F17D851F-49FE-4465-A12E-6D1B93747F79}" presName="hierChild4" presStyleCnt="0"/>
      <dgm:spPr/>
    </dgm:pt>
    <dgm:pt modelId="{B1D46790-E8FE-44B0-91AF-019AFC142406}" type="pres">
      <dgm:prSet presAssocID="{D84AC122-7F5A-4EB3-96E8-50F5EF8839B8}" presName="Name64" presStyleLbl="parChTrans1D4" presStyleIdx="17" presStyleCnt="24"/>
      <dgm:spPr/>
      <dgm:t>
        <a:bodyPr/>
        <a:lstStyle/>
        <a:p>
          <a:endParaRPr lang="en-US"/>
        </a:p>
      </dgm:t>
    </dgm:pt>
    <dgm:pt modelId="{710FBFBD-5A31-4677-A660-041CD814E91C}" type="pres">
      <dgm:prSet presAssocID="{C45BA06F-C036-4A2E-9FBF-3ACEB798AFF4}" presName="hierRoot2" presStyleCnt="0">
        <dgm:presLayoutVars>
          <dgm:hierBranch val="init"/>
        </dgm:presLayoutVars>
      </dgm:prSet>
      <dgm:spPr/>
    </dgm:pt>
    <dgm:pt modelId="{09A54182-3D15-443F-ADE2-B8E133D34223}" type="pres">
      <dgm:prSet presAssocID="{C45BA06F-C036-4A2E-9FBF-3ACEB798AFF4}" presName="rootComposite" presStyleCnt="0"/>
      <dgm:spPr/>
    </dgm:pt>
    <dgm:pt modelId="{B3037778-332E-42B3-AE9F-FCBE14D94A04}" type="pres">
      <dgm:prSet presAssocID="{C45BA06F-C036-4A2E-9FBF-3ACEB798AFF4}" presName="rootText" presStyleLbl="node4" presStyleIdx="17" presStyleCnt="24">
        <dgm:presLayoutVars>
          <dgm:chPref val="3"/>
        </dgm:presLayoutVars>
      </dgm:prSet>
      <dgm:spPr/>
      <dgm:t>
        <a:bodyPr/>
        <a:lstStyle/>
        <a:p>
          <a:endParaRPr lang="en-US"/>
        </a:p>
      </dgm:t>
    </dgm:pt>
    <dgm:pt modelId="{B40897C9-DE29-45E9-ABF1-055C4E515C64}" type="pres">
      <dgm:prSet presAssocID="{C45BA06F-C036-4A2E-9FBF-3ACEB798AFF4}" presName="rootConnector" presStyleLbl="node4" presStyleIdx="17" presStyleCnt="24"/>
      <dgm:spPr/>
      <dgm:t>
        <a:bodyPr/>
        <a:lstStyle/>
        <a:p>
          <a:endParaRPr lang="en-US"/>
        </a:p>
      </dgm:t>
    </dgm:pt>
    <dgm:pt modelId="{942018EE-FA9C-494A-B7A1-474B87C73BF4}" type="pres">
      <dgm:prSet presAssocID="{C45BA06F-C036-4A2E-9FBF-3ACEB798AFF4}" presName="hierChild4" presStyleCnt="0"/>
      <dgm:spPr/>
    </dgm:pt>
    <dgm:pt modelId="{80F48E32-9CFC-4265-B69C-2DD6F86182B6}" type="pres">
      <dgm:prSet presAssocID="{C45BA06F-C036-4A2E-9FBF-3ACEB798AFF4}" presName="hierChild5" presStyleCnt="0"/>
      <dgm:spPr/>
    </dgm:pt>
    <dgm:pt modelId="{E2D32ACB-47A1-4930-8F85-6F8C95CF6E7A}" type="pres">
      <dgm:prSet presAssocID="{AC9B0683-2533-4A6B-BEA4-F39A570A45E6}" presName="Name64" presStyleLbl="parChTrans1D4" presStyleIdx="18" presStyleCnt="24"/>
      <dgm:spPr/>
      <dgm:t>
        <a:bodyPr/>
        <a:lstStyle/>
        <a:p>
          <a:endParaRPr lang="en-US"/>
        </a:p>
      </dgm:t>
    </dgm:pt>
    <dgm:pt modelId="{E150C012-D5AF-48EC-9B82-CA646316DA08}" type="pres">
      <dgm:prSet presAssocID="{4E01AE3B-8910-4084-9908-A516D2F107B5}" presName="hierRoot2" presStyleCnt="0">
        <dgm:presLayoutVars>
          <dgm:hierBranch val="init"/>
        </dgm:presLayoutVars>
      </dgm:prSet>
      <dgm:spPr/>
    </dgm:pt>
    <dgm:pt modelId="{117ADD24-0F34-4FAA-8819-D051741FC5A1}" type="pres">
      <dgm:prSet presAssocID="{4E01AE3B-8910-4084-9908-A516D2F107B5}" presName="rootComposite" presStyleCnt="0"/>
      <dgm:spPr/>
    </dgm:pt>
    <dgm:pt modelId="{8F44760E-4129-4EA8-BF25-B165BFB1669C}" type="pres">
      <dgm:prSet presAssocID="{4E01AE3B-8910-4084-9908-A516D2F107B5}" presName="rootText" presStyleLbl="node4" presStyleIdx="18" presStyleCnt="24">
        <dgm:presLayoutVars>
          <dgm:chPref val="3"/>
        </dgm:presLayoutVars>
      </dgm:prSet>
      <dgm:spPr/>
      <dgm:t>
        <a:bodyPr/>
        <a:lstStyle/>
        <a:p>
          <a:endParaRPr lang="en-US"/>
        </a:p>
      </dgm:t>
    </dgm:pt>
    <dgm:pt modelId="{8570C3A8-E7B5-49BD-805B-F02D2E560A5F}" type="pres">
      <dgm:prSet presAssocID="{4E01AE3B-8910-4084-9908-A516D2F107B5}" presName="rootConnector" presStyleLbl="node4" presStyleIdx="18" presStyleCnt="24"/>
      <dgm:spPr/>
      <dgm:t>
        <a:bodyPr/>
        <a:lstStyle/>
        <a:p>
          <a:endParaRPr lang="en-US"/>
        </a:p>
      </dgm:t>
    </dgm:pt>
    <dgm:pt modelId="{E2D0B4B6-B4F3-47ED-96C4-BB00873E5E19}" type="pres">
      <dgm:prSet presAssocID="{4E01AE3B-8910-4084-9908-A516D2F107B5}" presName="hierChild4" presStyleCnt="0"/>
      <dgm:spPr/>
    </dgm:pt>
    <dgm:pt modelId="{03D71EA6-3274-4D33-84E1-F03727ED1329}" type="pres">
      <dgm:prSet presAssocID="{4E01AE3B-8910-4084-9908-A516D2F107B5}" presName="hierChild5" presStyleCnt="0"/>
      <dgm:spPr/>
    </dgm:pt>
    <dgm:pt modelId="{D8FF723B-F4C2-4E87-8340-0BB5B4FECCDE}" type="pres">
      <dgm:prSet presAssocID="{65A7D921-FA07-4230-891B-F6D0A726C794}" presName="Name64" presStyleLbl="parChTrans1D4" presStyleIdx="19" presStyleCnt="24"/>
      <dgm:spPr/>
      <dgm:t>
        <a:bodyPr/>
        <a:lstStyle/>
        <a:p>
          <a:endParaRPr lang="en-US"/>
        </a:p>
      </dgm:t>
    </dgm:pt>
    <dgm:pt modelId="{3630B079-2B90-4966-86BD-92D59A438917}" type="pres">
      <dgm:prSet presAssocID="{794F7CA8-4749-4AAA-8FE1-13913ED0795D}" presName="hierRoot2" presStyleCnt="0">
        <dgm:presLayoutVars>
          <dgm:hierBranch val="init"/>
        </dgm:presLayoutVars>
      </dgm:prSet>
      <dgm:spPr/>
    </dgm:pt>
    <dgm:pt modelId="{4CE91E52-2879-4632-A502-A289B7295B48}" type="pres">
      <dgm:prSet presAssocID="{794F7CA8-4749-4AAA-8FE1-13913ED0795D}" presName="rootComposite" presStyleCnt="0"/>
      <dgm:spPr/>
    </dgm:pt>
    <dgm:pt modelId="{E2E82C8B-8E3A-48E5-95B7-2F79E4567FCD}" type="pres">
      <dgm:prSet presAssocID="{794F7CA8-4749-4AAA-8FE1-13913ED0795D}" presName="rootText" presStyleLbl="node4" presStyleIdx="19" presStyleCnt="24">
        <dgm:presLayoutVars>
          <dgm:chPref val="3"/>
        </dgm:presLayoutVars>
      </dgm:prSet>
      <dgm:spPr/>
      <dgm:t>
        <a:bodyPr/>
        <a:lstStyle/>
        <a:p>
          <a:endParaRPr lang="en-US"/>
        </a:p>
      </dgm:t>
    </dgm:pt>
    <dgm:pt modelId="{FAEC4BD3-57EA-4C47-AEDA-D973FC1E773B}" type="pres">
      <dgm:prSet presAssocID="{794F7CA8-4749-4AAA-8FE1-13913ED0795D}" presName="rootConnector" presStyleLbl="node4" presStyleIdx="19" presStyleCnt="24"/>
      <dgm:spPr/>
      <dgm:t>
        <a:bodyPr/>
        <a:lstStyle/>
        <a:p>
          <a:endParaRPr lang="en-US"/>
        </a:p>
      </dgm:t>
    </dgm:pt>
    <dgm:pt modelId="{8CA04119-9A80-4A9D-93B4-808342F31F2D}" type="pres">
      <dgm:prSet presAssocID="{794F7CA8-4749-4AAA-8FE1-13913ED0795D}" presName="hierChild4" presStyleCnt="0"/>
      <dgm:spPr/>
    </dgm:pt>
    <dgm:pt modelId="{D5E673CE-D568-4D33-8CF6-A149CC536D5A}" type="pres">
      <dgm:prSet presAssocID="{794F7CA8-4749-4AAA-8FE1-13913ED0795D}" presName="hierChild5" presStyleCnt="0"/>
      <dgm:spPr/>
    </dgm:pt>
    <dgm:pt modelId="{0968B593-1685-4FAE-9568-D1BEDF911AA4}" type="pres">
      <dgm:prSet presAssocID="{90629C5B-BB82-4830-9638-8630F00B2FDA}" presName="Name64" presStyleLbl="parChTrans1D4" presStyleIdx="20" presStyleCnt="24"/>
      <dgm:spPr/>
      <dgm:t>
        <a:bodyPr/>
        <a:lstStyle/>
        <a:p>
          <a:endParaRPr lang="en-US"/>
        </a:p>
      </dgm:t>
    </dgm:pt>
    <dgm:pt modelId="{A7DF44B1-176F-4711-B15B-A033E7C8A622}" type="pres">
      <dgm:prSet presAssocID="{FE5DAEE8-BA53-410F-AC19-7A2E53C8C8F5}" presName="hierRoot2" presStyleCnt="0">
        <dgm:presLayoutVars>
          <dgm:hierBranch val="init"/>
        </dgm:presLayoutVars>
      </dgm:prSet>
      <dgm:spPr/>
    </dgm:pt>
    <dgm:pt modelId="{1C45AF97-2880-4EDC-BD32-142180E4E0D8}" type="pres">
      <dgm:prSet presAssocID="{FE5DAEE8-BA53-410F-AC19-7A2E53C8C8F5}" presName="rootComposite" presStyleCnt="0"/>
      <dgm:spPr/>
    </dgm:pt>
    <dgm:pt modelId="{41187FE8-6887-4220-9469-192C79016FC2}" type="pres">
      <dgm:prSet presAssocID="{FE5DAEE8-BA53-410F-AC19-7A2E53C8C8F5}" presName="rootText" presStyleLbl="node4" presStyleIdx="20" presStyleCnt="24">
        <dgm:presLayoutVars>
          <dgm:chPref val="3"/>
        </dgm:presLayoutVars>
      </dgm:prSet>
      <dgm:spPr/>
      <dgm:t>
        <a:bodyPr/>
        <a:lstStyle/>
        <a:p>
          <a:endParaRPr lang="en-US"/>
        </a:p>
      </dgm:t>
    </dgm:pt>
    <dgm:pt modelId="{FEC4D29E-C7DD-404D-A018-7411BFD71CF9}" type="pres">
      <dgm:prSet presAssocID="{FE5DAEE8-BA53-410F-AC19-7A2E53C8C8F5}" presName="rootConnector" presStyleLbl="node4" presStyleIdx="20" presStyleCnt="24"/>
      <dgm:spPr/>
      <dgm:t>
        <a:bodyPr/>
        <a:lstStyle/>
        <a:p>
          <a:endParaRPr lang="en-US"/>
        </a:p>
      </dgm:t>
    </dgm:pt>
    <dgm:pt modelId="{BD2ED0B3-0E8D-475C-99BB-FA1A81F0BD55}" type="pres">
      <dgm:prSet presAssocID="{FE5DAEE8-BA53-410F-AC19-7A2E53C8C8F5}" presName="hierChild4" presStyleCnt="0"/>
      <dgm:spPr/>
    </dgm:pt>
    <dgm:pt modelId="{EB91DBC2-F7E8-487E-91E0-AB836A782FE8}" type="pres">
      <dgm:prSet presAssocID="{FE5DAEE8-BA53-410F-AC19-7A2E53C8C8F5}" presName="hierChild5" presStyleCnt="0"/>
      <dgm:spPr/>
    </dgm:pt>
    <dgm:pt modelId="{06A0E673-E9D4-4330-A786-96C21B039A04}" type="pres">
      <dgm:prSet presAssocID="{B27AA2B1-EB2F-4675-A209-162F0FD66722}" presName="Name64" presStyleLbl="parChTrans1D4" presStyleIdx="21" presStyleCnt="24"/>
      <dgm:spPr/>
      <dgm:t>
        <a:bodyPr/>
        <a:lstStyle/>
        <a:p>
          <a:endParaRPr lang="en-US"/>
        </a:p>
      </dgm:t>
    </dgm:pt>
    <dgm:pt modelId="{3288E3B5-CBC2-441F-8223-C3E73E215B5C}" type="pres">
      <dgm:prSet presAssocID="{84AB7E02-D54A-403A-A3E4-AAA403C38330}" presName="hierRoot2" presStyleCnt="0">
        <dgm:presLayoutVars>
          <dgm:hierBranch val="init"/>
        </dgm:presLayoutVars>
      </dgm:prSet>
      <dgm:spPr/>
    </dgm:pt>
    <dgm:pt modelId="{C77A6E4E-BBC9-4CF4-918D-7EDEB90EE26E}" type="pres">
      <dgm:prSet presAssocID="{84AB7E02-D54A-403A-A3E4-AAA403C38330}" presName="rootComposite" presStyleCnt="0"/>
      <dgm:spPr/>
    </dgm:pt>
    <dgm:pt modelId="{AD5F84F7-CB1F-4DBF-9D93-2BEE3191D8E9}" type="pres">
      <dgm:prSet presAssocID="{84AB7E02-D54A-403A-A3E4-AAA403C38330}" presName="rootText" presStyleLbl="node4" presStyleIdx="21" presStyleCnt="24">
        <dgm:presLayoutVars>
          <dgm:chPref val="3"/>
        </dgm:presLayoutVars>
      </dgm:prSet>
      <dgm:spPr/>
      <dgm:t>
        <a:bodyPr/>
        <a:lstStyle/>
        <a:p>
          <a:endParaRPr lang="en-US"/>
        </a:p>
      </dgm:t>
    </dgm:pt>
    <dgm:pt modelId="{E2F62217-4443-42F2-8227-498AA39F0B27}" type="pres">
      <dgm:prSet presAssocID="{84AB7E02-D54A-403A-A3E4-AAA403C38330}" presName="rootConnector" presStyleLbl="node4" presStyleIdx="21" presStyleCnt="24"/>
      <dgm:spPr/>
      <dgm:t>
        <a:bodyPr/>
        <a:lstStyle/>
        <a:p>
          <a:endParaRPr lang="en-US"/>
        </a:p>
      </dgm:t>
    </dgm:pt>
    <dgm:pt modelId="{CEAC19E0-A2A9-40BC-BAFB-E66889D5E91D}" type="pres">
      <dgm:prSet presAssocID="{84AB7E02-D54A-403A-A3E4-AAA403C38330}" presName="hierChild4" presStyleCnt="0"/>
      <dgm:spPr/>
    </dgm:pt>
    <dgm:pt modelId="{440E27ED-1350-44D3-94AD-FF5B3EA030A7}" type="pres">
      <dgm:prSet presAssocID="{84AB7E02-D54A-403A-A3E4-AAA403C38330}" presName="hierChild5" presStyleCnt="0"/>
      <dgm:spPr/>
    </dgm:pt>
    <dgm:pt modelId="{B13B48F1-B713-4CCB-A91E-288240FEDD3F}" type="pres">
      <dgm:prSet presAssocID="{F17D851F-49FE-4465-A12E-6D1B93747F79}" presName="hierChild5" presStyleCnt="0"/>
      <dgm:spPr/>
    </dgm:pt>
    <dgm:pt modelId="{1755F29E-B43F-4C9A-BB26-AEEB06609E75}" type="pres">
      <dgm:prSet presAssocID="{86EE98EB-6F49-40CB-9400-E8DC8B4F58BD}" presName="hierChild5" presStyleCnt="0"/>
      <dgm:spPr/>
    </dgm:pt>
    <dgm:pt modelId="{DD4DE06E-3362-468F-A104-107A4F9ACD65}" type="pres">
      <dgm:prSet presAssocID="{01C46B99-E1BD-4092-BA68-F2EE3B1DEF3E}" presName="Name64" presStyleLbl="parChTrans1D3" presStyleIdx="4" presStyleCnt="10"/>
      <dgm:spPr/>
      <dgm:t>
        <a:bodyPr/>
        <a:lstStyle/>
        <a:p>
          <a:endParaRPr lang="en-US"/>
        </a:p>
      </dgm:t>
    </dgm:pt>
    <dgm:pt modelId="{F5E4D86D-B2BC-41F5-BB66-8832B973678E}" type="pres">
      <dgm:prSet presAssocID="{071C21B4-848A-46D1-9393-3C22BD1E732A}" presName="hierRoot2" presStyleCnt="0">
        <dgm:presLayoutVars>
          <dgm:hierBranch val="init"/>
        </dgm:presLayoutVars>
      </dgm:prSet>
      <dgm:spPr/>
    </dgm:pt>
    <dgm:pt modelId="{CBA5C087-F64F-430A-978D-F36F392C3DDD}" type="pres">
      <dgm:prSet presAssocID="{071C21B4-848A-46D1-9393-3C22BD1E732A}" presName="rootComposite" presStyleCnt="0"/>
      <dgm:spPr/>
    </dgm:pt>
    <dgm:pt modelId="{0874E3DF-BDAC-4313-AC32-875E0B7F5080}" type="pres">
      <dgm:prSet presAssocID="{071C21B4-848A-46D1-9393-3C22BD1E732A}" presName="rootText" presStyleLbl="node3" presStyleIdx="4" presStyleCnt="10">
        <dgm:presLayoutVars>
          <dgm:chPref val="3"/>
        </dgm:presLayoutVars>
      </dgm:prSet>
      <dgm:spPr/>
      <dgm:t>
        <a:bodyPr/>
        <a:lstStyle/>
        <a:p>
          <a:endParaRPr lang="en-US"/>
        </a:p>
      </dgm:t>
    </dgm:pt>
    <dgm:pt modelId="{DFB45526-4F54-43CE-AF4D-EE5D8AC32E15}" type="pres">
      <dgm:prSet presAssocID="{071C21B4-848A-46D1-9393-3C22BD1E732A}" presName="rootConnector" presStyleLbl="node3" presStyleIdx="4" presStyleCnt="10"/>
      <dgm:spPr/>
      <dgm:t>
        <a:bodyPr/>
        <a:lstStyle/>
        <a:p>
          <a:endParaRPr lang="en-US"/>
        </a:p>
      </dgm:t>
    </dgm:pt>
    <dgm:pt modelId="{883BBBBD-0155-4F22-99BA-AE5452B3ECB8}" type="pres">
      <dgm:prSet presAssocID="{071C21B4-848A-46D1-9393-3C22BD1E732A}" presName="hierChild4" presStyleCnt="0"/>
      <dgm:spPr/>
    </dgm:pt>
    <dgm:pt modelId="{46C0CED9-2875-4CB2-BBAA-BAECB4022E4C}" type="pres">
      <dgm:prSet presAssocID="{CA2689B1-89FB-4FB4-954F-EF25BE4B57DC}" presName="Name64" presStyleLbl="parChTrans1D4" presStyleIdx="22" presStyleCnt="24"/>
      <dgm:spPr/>
      <dgm:t>
        <a:bodyPr/>
        <a:lstStyle/>
        <a:p>
          <a:endParaRPr lang="en-US"/>
        </a:p>
      </dgm:t>
    </dgm:pt>
    <dgm:pt modelId="{8516BCE9-5641-46C8-B5A4-9E0B3D565647}" type="pres">
      <dgm:prSet presAssocID="{40C63FB5-0BB8-41F9-9161-9CB1014B26A1}" presName="hierRoot2" presStyleCnt="0">
        <dgm:presLayoutVars>
          <dgm:hierBranch val="init"/>
        </dgm:presLayoutVars>
      </dgm:prSet>
      <dgm:spPr/>
    </dgm:pt>
    <dgm:pt modelId="{98FE2E5A-E556-44B0-A6EF-8B1EE1FF4873}" type="pres">
      <dgm:prSet presAssocID="{40C63FB5-0BB8-41F9-9161-9CB1014B26A1}" presName="rootComposite" presStyleCnt="0"/>
      <dgm:spPr/>
    </dgm:pt>
    <dgm:pt modelId="{BBD72A11-47BB-40AC-92D1-82FC9E85822B}" type="pres">
      <dgm:prSet presAssocID="{40C63FB5-0BB8-41F9-9161-9CB1014B26A1}" presName="rootText" presStyleLbl="node4" presStyleIdx="22" presStyleCnt="24">
        <dgm:presLayoutVars>
          <dgm:chPref val="3"/>
        </dgm:presLayoutVars>
      </dgm:prSet>
      <dgm:spPr/>
      <dgm:t>
        <a:bodyPr/>
        <a:lstStyle/>
        <a:p>
          <a:endParaRPr lang="en-US"/>
        </a:p>
      </dgm:t>
    </dgm:pt>
    <dgm:pt modelId="{E72F88B1-AD0E-4FB5-9798-33C83B1693FC}" type="pres">
      <dgm:prSet presAssocID="{40C63FB5-0BB8-41F9-9161-9CB1014B26A1}" presName="rootConnector" presStyleLbl="node4" presStyleIdx="22" presStyleCnt="24"/>
      <dgm:spPr/>
      <dgm:t>
        <a:bodyPr/>
        <a:lstStyle/>
        <a:p>
          <a:endParaRPr lang="en-US"/>
        </a:p>
      </dgm:t>
    </dgm:pt>
    <dgm:pt modelId="{B11E2DB6-01EA-4B41-AC2B-51FC01EDDDC7}" type="pres">
      <dgm:prSet presAssocID="{40C63FB5-0BB8-41F9-9161-9CB1014B26A1}" presName="hierChild4" presStyleCnt="0"/>
      <dgm:spPr/>
    </dgm:pt>
    <dgm:pt modelId="{603DAE5F-218F-4158-BA99-2D11437194CD}" type="pres">
      <dgm:prSet presAssocID="{40C63FB5-0BB8-41F9-9161-9CB1014B26A1}" presName="hierChild5" presStyleCnt="0"/>
      <dgm:spPr/>
    </dgm:pt>
    <dgm:pt modelId="{5A73E651-C032-4A2C-9677-7F90DE07172E}" type="pres">
      <dgm:prSet presAssocID="{071C21B4-848A-46D1-9393-3C22BD1E732A}" presName="hierChild5" presStyleCnt="0"/>
      <dgm:spPr/>
    </dgm:pt>
    <dgm:pt modelId="{4A4D4EC5-5614-4DC5-86FB-A3C927BEA663}" type="pres">
      <dgm:prSet presAssocID="{AEB1E74F-CAD4-4FAE-8CA8-07BD92AEBDC7}" presName="Name64" presStyleLbl="parChTrans1D3" presStyleIdx="5" presStyleCnt="10"/>
      <dgm:spPr/>
      <dgm:t>
        <a:bodyPr/>
        <a:lstStyle/>
        <a:p>
          <a:endParaRPr lang="en-US"/>
        </a:p>
      </dgm:t>
    </dgm:pt>
    <dgm:pt modelId="{3B0B1084-A462-4D87-98BD-5821CE4AA332}" type="pres">
      <dgm:prSet presAssocID="{F5DDF982-D85F-4703-B537-36D53DDBCA01}" presName="hierRoot2" presStyleCnt="0">
        <dgm:presLayoutVars>
          <dgm:hierBranch val="init"/>
        </dgm:presLayoutVars>
      </dgm:prSet>
      <dgm:spPr/>
    </dgm:pt>
    <dgm:pt modelId="{03326624-397D-4A1F-8350-2241E387FE36}" type="pres">
      <dgm:prSet presAssocID="{F5DDF982-D85F-4703-B537-36D53DDBCA01}" presName="rootComposite" presStyleCnt="0"/>
      <dgm:spPr/>
    </dgm:pt>
    <dgm:pt modelId="{E710D104-2A56-4BF1-96D7-C1DA769DBAB5}" type="pres">
      <dgm:prSet presAssocID="{F5DDF982-D85F-4703-B537-36D53DDBCA01}" presName="rootText" presStyleLbl="node3" presStyleIdx="5" presStyleCnt="10">
        <dgm:presLayoutVars>
          <dgm:chPref val="3"/>
        </dgm:presLayoutVars>
      </dgm:prSet>
      <dgm:spPr/>
      <dgm:t>
        <a:bodyPr/>
        <a:lstStyle/>
        <a:p>
          <a:endParaRPr lang="en-US"/>
        </a:p>
      </dgm:t>
    </dgm:pt>
    <dgm:pt modelId="{B1ED630C-65DC-48C5-BB9E-1775BFCCEF59}" type="pres">
      <dgm:prSet presAssocID="{F5DDF982-D85F-4703-B537-36D53DDBCA01}" presName="rootConnector" presStyleLbl="node3" presStyleIdx="5" presStyleCnt="10"/>
      <dgm:spPr/>
      <dgm:t>
        <a:bodyPr/>
        <a:lstStyle/>
        <a:p>
          <a:endParaRPr lang="en-US"/>
        </a:p>
      </dgm:t>
    </dgm:pt>
    <dgm:pt modelId="{95CBFBF3-043B-458F-BE1E-7BA3EED1F340}" type="pres">
      <dgm:prSet presAssocID="{F5DDF982-D85F-4703-B537-36D53DDBCA01}" presName="hierChild4" presStyleCnt="0"/>
      <dgm:spPr/>
    </dgm:pt>
    <dgm:pt modelId="{55D5276E-4BA4-465D-8EBF-188B15207D8F}" type="pres">
      <dgm:prSet presAssocID="{F5DDF982-D85F-4703-B537-36D53DDBCA01}" presName="hierChild5" presStyleCnt="0"/>
      <dgm:spPr/>
    </dgm:pt>
    <dgm:pt modelId="{C7992BBA-1853-4230-BBF1-987F48686179}" type="pres">
      <dgm:prSet presAssocID="{48E8D298-5A39-4923-8C28-2A79FD97335B}" presName="Name64" presStyleLbl="parChTrans1D3" presStyleIdx="6" presStyleCnt="10"/>
      <dgm:spPr/>
      <dgm:t>
        <a:bodyPr/>
        <a:lstStyle/>
        <a:p>
          <a:endParaRPr lang="en-US"/>
        </a:p>
      </dgm:t>
    </dgm:pt>
    <dgm:pt modelId="{CB86E3B6-2AD6-4E93-BBAD-8DBB18960233}" type="pres">
      <dgm:prSet presAssocID="{C58FB902-08DF-4156-9B9E-F61101456433}" presName="hierRoot2" presStyleCnt="0">
        <dgm:presLayoutVars>
          <dgm:hierBranch val="init"/>
        </dgm:presLayoutVars>
      </dgm:prSet>
      <dgm:spPr/>
    </dgm:pt>
    <dgm:pt modelId="{58E63975-BA28-4196-B796-FD54C7C13C45}" type="pres">
      <dgm:prSet presAssocID="{C58FB902-08DF-4156-9B9E-F61101456433}" presName="rootComposite" presStyleCnt="0"/>
      <dgm:spPr/>
    </dgm:pt>
    <dgm:pt modelId="{2C1C5D17-0CDC-4814-882C-6DF19C9EC281}" type="pres">
      <dgm:prSet presAssocID="{C58FB902-08DF-4156-9B9E-F61101456433}" presName="rootText" presStyleLbl="node3" presStyleIdx="6" presStyleCnt="10">
        <dgm:presLayoutVars>
          <dgm:chPref val="3"/>
        </dgm:presLayoutVars>
      </dgm:prSet>
      <dgm:spPr/>
      <dgm:t>
        <a:bodyPr/>
        <a:lstStyle/>
        <a:p>
          <a:endParaRPr lang="en-US"/>
        </a:p>
      </dgm:t>
    </dgm:pt>
    <dgm:pt modelId="{3E3737FF-E5A8-4BD1-B7B9-1F7AD363294B}" type="pres">
      <dgm:prSet presAssocID="{C58FB902-08DF-4156-9B9E-F61101456433}" presName="rootConnector" presStyleLbl="node3" presStyleIdx="6" presStyleCnt="10"/>
      <dgm:spPr/>
      <dgm:t>
        <a:bodyPr/>
        <a:lstStyle/>
        <a:p>
          <a:endParaRPr lang="en-US"/>
        </a:p>
      </dgm:t>
    </dgm:pt>
    <dgm:pt modelId="{B3494F10-33D1-4795-9146-9BA1C9F6553E}" type="pres">
      <dgm:prSet presAssocID="{C58FB902-08DF-4156-9B9E-F61101456433}" presName="hierChild4" presStyleCnt="0"/>
      <dgm:spPr/>
    </dgm:pt>
    <dgm:pt modelId="{039A3194-12CF-472C-A9E4-8447E6CCCBF3}" type="pres">
      <dgm:prSet presAssocID="{448793C8-5410-48CC-8965-9207EFBDE363}" presName="Name64" presStyleLbl="parChTrans1D4" presStyleIdx="23" presStyleCnt="24"/>
      <dgm:spPr/>
      <dgm:t>
        <a:bodyPr/>
        <a:lstStyle/>
        <a:p>
          <a:endParaRPr lang="en-US"/>
        </a:p>
      </dgm:t>
    </dgm:pt>
    <dgm:pt modelId="{0B863017-9165-4020-8037-A1F4415706AC}" type="pres">
      <dgm:prSet presAssocID="{DB68FB10-DF52-490B-A8F1-9B3B86373526}" presName="hierRoot2" presStyleCnt="0">
        <dgm:presLayoutVars>
          <dgm:hierBranch val="init"/>
        </dgm:presLayoutVars>
      </dgm:prSet>
      <dgm:spPr/>
    </dgm:pt>
    <dgm:pt modelId="{B4AF3E82-BAD4-4E8F-80B0-A48C62FFC2B2}" type="pres">
      <dgm:prSet presAssocID="{DB68FB10-DF52-490B-A8F1-9B3B86373526}" presName="rootComposite" presStyleCnt="0"/>
      <dgm:spPr/>
    </dgm:pt>
    <dgm:pt modelId="{6D1AAE78-4EEA-4DCD-AA0A-CFD53D5430C4}" type="pres">
      <dgm:prSet presAssocID="{DB68FB10-DF52-490B-A8F1-9B3B86373526}" presName="rootText" presStyleLbl="node4" presStyleIdx="23" presStyleCnt="24">
        <dgm:presLayoutVars>
          <dgm:chPref val="3"/>
        </dgm:presLayoutVars>
      </dgm:prSet>
      <dgm:spPr/>
      <dgm:t>
        <a:bodyPr/>
        <a:lstStyle/>
        <a:p>
          <a:endParaRPr lang="en-US"/>
        </a:p>
      </dgm:t>
    </dgm:pt>
    <dgm:pt modelId="{40F03715-3BD1-4ACD-BEAA-6215BC8D80CB}" type="pres">
      <dgm:prSet presAssocID="{DB68FB10-DF52-490B-A8F1-9B3B86373526}" presName="rootConnector" presStyleLbl="node4" presStyleIdx="23" presStyleCnt="24"/>
      <dgm:spPr/>
      <dgm:t>
        <a:bodyPr/>
        <a:lstStyle/>
        <a:p>
          <a:endParaRPr lang="en-US"/>
        </a:p>
      </dgm:t>
    </dgm:pt>
    <dgm:pt modelId="{6C984CD5-4477-4139-9ADA-8ED2E38A22B5}" type="pres">
      <dgm:prSet presAssocID="{DB68FB10-DF52-490B-A8F1-9B3B86373526}" presName="hierChild4" presStyleCnt="0"/>
      <dgm:spPr/>
    </dgm:pt>
    <dgm:pt modelId="{C644040C-C6E2-4113-A882-8286DF92AAF6}" type="pres">
      <dgm:prSet presAssocID="{DB68FB10-DF52-490B-A8F1-9B3B86373526}" presName="hierChild5" presStyleCnt="0"/>
      <dgm:spPr/>
    </dgm:pt>
    <dgm:pt modelId="{183DCC75-CF7A-4CB2-8C89-AA64AD4AE03B}" type="pres">
      <dgm:prSet presAssocID="{C58FB902-08DF-4156-9B9E-F61101456433}" presName="hierChild5" presStyleCnt="0"/>
      <dgm:spPr/>
    </dgm:pt>
    <dgm:pt modelId="{86066B01-04C7-4511-AAC1-A2E52FCBA3F1}" type="pres">
      <dgm:prSet presAssocID="{0C87090F-02B0-44D5-BD4B-E5AE0D1FA7F1}" presName="hierChild5" presStyleCnt="0"/>
      <dgm:spPr/>
    </dgm:pt>
    <dgm:pt modelId="{E28BD0FE-49C7-4455-B3A6-819CD969C4CF}" type="pres">
      <dgm:prSet presAssocID="{66DD0DCD-D160-4C97-9B2B-D304255DFC05}" presName="Name64" presStyleLbl="parChTrans1D2" presStyleIdx="2" presStyleCnt="6"/>
      <dgm:spPr/>
      <dgm:t>
        <a:bodyPr/>
        <a:lstStyle/>
        <a:p>
          <a:endParaRPr lang="en-US"/>
        </a:p>
      </dgm:t>
    </dgm:pt>
    <dgm:pt modelId="{D5E8A9F8-8B1D-4621-B62F-C2125F142427}" type="pres">
      <dgm:prSet presAssocID="{D7E5D504-D528-43DB-8D91-CB6B73203A40}" presName="hierRoot2" presStyleCnt="0">
        <dgm:presLayoutVars>
          <dgm:hierBranch val="init"/>
        </dgm:presLayoutVars>
      </dgm:prSet>
      <dgm:spPr/>
    </dgm:pt>
    <dgm:pt modelId="{0F3949FC-075C-41CB-9538-1DB64154111A}" type="pres">
      <dgm:prSet presAssocID="{D7E5D504-D528-43DB-8D91-CB6B73203A40}" presName="rootComposite" presStyleCnt="0"/>
      <dgm:spPr/>
    </dgm:pt>
    <dgm:pt modelId="{22738C03-F60B-4E3E-AECC-9A05CD0FA24D}" type="pres">
      <dgm:prSet presAssocID="{D7E5D504-D528-43DB-8D91-CB6B73203A40}" presName="rootText" presStyleLbl="node2" presStyleIdx="2" presStyleCnt="6">
        <dgm:presLayoutVars>
          <dgm:chPref val="3"/>
        </dgm:presLayoutVars>
      </dgm:prSet>
      <dgm:spPr/>
      <dgm:t>
        <a:bodyPr/>
        <a:lstStyle/>
        <a:p>
          <a:endParaRPr lang="en-US"/>
        </a:p>
      </dgm:t>
    </dgm:pt>
    <dgm:pt modelId="{49E1BEBB-1970-40C5-933F-B48BC03DFBCB}" type="pres">
      <dgm:prSet presAssocID="{D7E5D504-D528-43DB-8D91-CB6B73203A40}" presName="rootConnector" presStyleLbl="node2" presStyleIdx="2" presStyleCnt="6"/>
      <dgm:spPr/>
      <dgm:t>
        <a:bodyPr/>
        <a:lstStyle/>
        <a:p>
          <a:endParaRPr lang="en-US"/>
        </a:p>
      </dgm:t>
    </dgm:pt>
    <dgm:pt modelId="{40529043-52E9-47BC-A510-169E639E847C}" type="pres">
      <dgm:prSet presAssocID="{D7E5D504-D528-43DB-8D91-CB6B73203A40}" presName="hierChild4" presStyleCnt="0"/>
      <dgm:spPr/>
    </dgm:pt>
    <dgm:pt modelId="{5B818486-62D2-4C5E-9554-3EB546A36DF3}" type="pres">
      <dgm:prSet presAssocID="{4B4CAB2A-B698-4CFF-BD73-C54FE1EBEA1C}" presName="Name64" presStyleLbl="parChTrans1D3" presStyleIdx="7" presStyleCnt="10"/>
      <dgm:spPr/>
      <dgm:t>
        <a:bodyPr/>
        <a:lstStyle/>
        <a:p>
          <a:endParaRPr lang="en-US"/>
        </a:p>
      </dgm:t>
    </dgm:pt>
    <dgm:pt modelId="{6834570D-9FE2-45B4-A72E-CB670954F2FC}" type="pres">
      <dgm:prSet presAssocID="{747917DE-A049-4C28-9383-067712AD9511}" presName="hierRoot2" presStyleCnt="0">
        <dgm:presLayoutVars>
          <dgm:hierBranch val="init"/>
        </dgm:presLayoutVars>
      </dgm:prSet>
      <dgm:spPr/>
    </dgm:pt>
    <dgm:pt modelId="{C096DA07-D9A1-41DE-8B3F-BBEC1ED6F91E}" type="pres">
      <dgm:prSet presAssocID="{747917DE-A049-4C28-9383-067712AD9511}" presName="rootComposite" presStyleCnt="0"/>
      <dgm:spPr/>
    </dgm:pt>
    <dgm:pt modelId="{72D09CBD-D7A3-4741-BB54-E1992CF282AA}" type="pres">
      <dgm:prSet presAssocID="{747917DE-A049-4C28-9383-067712AD9511}" presName="rootText" presStyleLbl="node3" presStyleIdx="7" presStyleCnt="10">
        <dgm:presLayoutVars>
          <dgm:chPref val="3"/>
        </dgm:presLayoutVars>
      </dgm:prSet>
      <dgm:spPr/>
      <dgm:t>
        <a:bodyPr/>
        <a:lstStyle/>
        <a:p>
          <a:endParaRPr lang="en-US"/>
        </a:p>
      </dgm:t>
    </dgm:pt>
    <dgm:pt modelId="{7729D6A0-7D04-4F57-A50D-77A6D4F55C8E}" type="pres">
      <dgm:prSet presAssocID="{747917DE-A049-4C28-9383-067712AD9511}" presName="rootConnector" presStyleLbl="node3" presStyleIdx="7" presStyleCnt="10"/>
      <dgm:spPr/>
      <dgm:t>
        <a:bodyPr/>
        <a:lstStyle/>
        <a:p>
          <a:endParaRPr lang="en-US"/>
        </a:p>
      </dgm:t>
    </dgm:pt>
    <dgm:pt modelId="{76A5CE14-2E0B-4756-9D69-18C52D65633B}" type="pres">
      <dgm:prSet presAssocID="{747917DE-A049-4C28-9383-067712AD9511}" presName="hierChild4" presStyleCnt="0"/>
      <dgm:spPr/>
    </dgm:pt>
    <dgm:pt modelId="{CF577937-EB39-4977-BEF1-A789E839389A}" type="pres">
      <dgm:prSet presAssocID="{747917DE-A049-4C28-9383-067712AD9511}" presName="hierChild5" presStyleCnt="0"/>
      <dgm:spPr/>
    </dgm:pt>
    <dgm:pt modelId="{D59C2E9C-9A55-46BB-9F35-BFBAF4D8DBD2}" type="pres">
      <dgm:prSet presAssocID="{7D406148-690A-42E3-94B6-6A1A88D279D0}" presName="Name64" presStyleLbl="parChTrans1D3" presStyleIdx="8" presStyleCnt="10"/>
      <dgm:spPr/>
      <dgm:t>
        <a:bodyPr/>
        <a:lstStyle/>
        <a:p>
          <a:endParaRPr lang="en-US"/>
        </a:p>
      </dgm:t>
    </dgm:pt>
    <dgm:pt modelId="{565A7DD5-64FB-4024-978A-42BB5477E126}" type="pres">
      <dgm:prSet presAssocID="{8501D364-38A2-45B3-B68F-0530523B4E06}" presName="hierRoot2" presStyleCnt="0">
        <dgm:presLayoutVars>
          <dgm:hierBranch val="init"/>
        </dgm:presLayoutVars>
      </dgm:prSet>
      <dgm:spPr/>
    </dgm:pt>
    <dgm:pt modelId="{8A0530BC-9172-4EA5-9F9B-918AFD4ADD73}" type="pres">
      <dgm:prSet presAssocID="{8501D364-38A2-45B3-B68F-0530523B4E06}" presName="rootComposite" presStyleCnt="0"/>
      <dgm:spPr/>
    </dgm:pt>
    <dgm:pt modelId="{1E82BD2B-4FE8-47F8-A7E8-1A83C3CE0127}" type="pres">
      <dgm:prSet presAssocID="{8501D364-38A2-45B3-B68F-0530523B4E06}" presName="rootText" presStyleLbl="node3" presStyleIdx="8" presStyleCnt="10">
        <dgm:presLayoutVars>
          <dgm:chPref val="3"/>
        </dgm:presLayoutVars>
      </dgm:prSet>
      <dgm:spPr/>
      <dgm:t>
        <a:bodyPr/>
        <a:lstStyle/>
        <a:p>
          <a:endParaRPr lang="en-US"/>
        </a:p>
      </dgm:t>
    </dgm:pt>
    <dgm:pt modelId="{7B3F9FD0-C8EB-47AD-90E2-8684127D8B1B}" type="pres">
      <dgm:prSet presAssocID="{8501D364-38A2-45B3-B68F-0530523B4E06}" presName="rootConnector" presStyleLbl="node3" presStyleIdx="8" presStyleCnt="10"/>
      <dgm:spPr/>
      <dgm:t>
        <a:bodyPr/>
        <a:lstStyle/>
        <a:p>
          <a:endParaRPr lang="en-US"/>
        </a:p>
      </dgm:t>
    </dgm:pt>
    <dgm:pt modelId="{6B255CA8-050B-4789-816B-DA7AE0E3093E}" type="pres">
      <dgm:prSet presAssocID="{8501D364-38A2-45B3-B68F-0530523B4E06}" presName="hierChild4" presStyleCnt="0"/>
      <dgm:spPr/>
    </dgm:pt>
    <dgm:pt modelId="{12DBAC41-8AE3-4777-8796-D5247725B9F8}" type="pres">
      <dgm:prSet presAssocID="{8501D364-38A2-45B3-B68F-0530523B4E06}" presName="hierChild5" presStyleCnt="0"/>
      <dgm:spPr/>
    </dgm:pt>
    <dgm:pt modelId="{34C98CA0-322E-4A41-B3FA-80A8D23892B7}" type="pres">
      <dgm:prSet presAssocID="{D7E5D504-D528-43DB-8D91-CB6B73203A40}" presName="hierChild5" presStyleCnt="0"/>
      <dgm:spPr/>
    </dgm:pt>
    <dgm:pt modelId="{ACD0E664-44D8-429B-BB9C-A0171E32A780}" type="pres">
      <dgm:prSet presAssocID="{7787CC7F-54A1-46F6-8E55-1A606A8941F3}" presName="Name64" presStyleLbl="parChTrans1D2" presStyleIdx="3" presStyleCnt="6"/>
      <dgm:spPr/>
      <dgm:t>
        <a:bodyPr/>
        <a:lstStyle/>
        <a:p>
          <a:endParaRPr lang="en-US"/>
        </a:p>
      </dgm:t>
    </dgm:pt>
    <dgm:pt modelId="{DD864AB2-F19C-4B0A-9E3E-5CA4CA60220E}" type="pres">
      <dgm:prSet presAssocID="{AABA3EBD-89CE-44FC-B7E4-A32AF2D83B2C}" presName="hierRoot2" presStyleCnt="0">
        <dgm:presLayoutVars>
          <dgm:hierBranch val="init"/>
        </dgm:presLayoutVars>
      </dgm:prSet>
      <dgm:spPr/>
    </dgm:pt>
    <dgm:pt modelId="{4F325328-6A7D-4D1F-A947-BEEF44EA8D20}" type="pres">
      <dgm:prSet presAssocID="{AABA3EBD-89CE-44FC-B7E4-A32AF2D83B2C}" presName="rootComposite" presStyleCnt="0"/>
      <dgm:spPr/>
    </dgm:pt>
    <dgm:pt modelId="{A41722E8-F088-4323-AAD8-F6A846BEC19C}" type="pres">
      <dgm:prSet presAssocID="{AABA3EBD-89CE-44FC-B7E4-A32AF2D83B2C}" presName="rootText" presStyleLbl="node2" presStyleIdx="3" presStyleCnt="6">
        <dgm:presLayoutVars>
          <dgm:chPref val="3"/>
        </dgm:presLayoutVars>
      </dgm:prSet>
      <dgm:spPr/>
      <dgm:t>
        <a:bodyPr/>
        <a:lstStyle/>
        <a:p>
          <a:endParaRPr lang="en-US"/>
        </a:p>
      </dgm:t>
    </dgm:pt>
    <dgm:pt modelId="{ED5E27EC-D039-40A6-8510-8D431DC8A878}" type="pres">
      <dgm:prSet presAssocID="{AABA3EBD-89CE-44FC-B7E4-A32AF2D83B2C}" presName="rootConnector" presStyleLbl="node2" presStyleIdx="3" presStyleCnt="6"/>
      <dgm:spPr/>
      <dgm:t>
        <a:bodyPr/>
        <a:lstStyle/>
        <a:p>
          <a:endParaRPr lang="en-US"/>
        </a:p>
      </dgm:t>
    </dgm:pt>
    <dgm:pt modelId="{95BCFEC0-CBCE-46AB-B818-7F8D551F97A0}" type="pres">
      <dgm:prSet presAssocID="{AABA3EBD-89CE-44FC-B7E4-A32AF2D83B2C}" presName="hierChild4" presStyleCnt="0"/>
      <dgm:spPr/>
    </dgm:pt>
    <dgm:pt modelId="{9EA95EB9-EECC-4723-B9FD-2980C0F1C1CC}" type="pres">
      <dgm:prSet presAssocID="{AABA3EBD-89CE-44FC-B7E4-A32AF2D83B2C}" presName="hierChild5" presStyleCnt="0"/>
      <dgm:spPr/>
    </dgm:pt>
    <dgm:pt modelId="{86144084-5133-4E5F-8F46-E0F704BF4F59}" type="pres">
      <dgm:prSet presAssocID="{0AD3342C-162B-4B0B-8ACB-3A0D714F6D0B}" presName="Name64" presStyleLbl="parChTrans1D2" presStyleIdx="4" presStyleCnt="6"/>
      <dgm:spPr/>
      <dgm:t>
        <a:bodyPr/>
        <a:lstStyle/>
        <a:p>
          <a:endParaRPr lang="en-US"/>
        </a:p>
      </dgm:t>
    </dgm:pt>
    <dgm:pt modelId="{04CB0D58-C3F6-4EBC-B0CE-77768F922624}" type="pres">
      <dgm:prSet presAssocID="{A2082253-EE9D-4350-BAC2-2404144B819D}" presName="hierRoot2" presStyleCnt="0">
        <dgm:presLayoutVars>
          <dgm:hierBranch val="init"/>
        </dgm:presLayoutVars>
      </dgm:prSet>
      <dgm:spPr/>
    </dgm:pt>
    <dgm:pt modelId="{577A8CD1-1F12-4D0E-A705-78A64BFB336C}" type="pres">
      <dgm:prSet presAssocID="{A2082253-EE9D-4350-BAC2-2404144B819D}" presName="rootComposite" presStyleCnt="0"/>
      <dgm:spPr/>
    </dgm:pt>
    <dgm:pt modelId="{C43C4188-A081-4B9D-93BE-84DB9F07A8C4}" type="pres">
      <dgm:prSet presAssocID="{A2082253-EE9D-4350-BAC2-2404144B819D}" presName="rootText" presStyleLbl="node2" presStyleIdx="4" presStyleCnt="6">
        <dgm:presLayoutVars>
          <dgm:chPref val="3"/>
        </dgm:presLayoutVars>
      </dgm:prSet>
      <dgm:spPr/>
      <dgm:t>
        <a:bodyPr/>
        <a:lstStyle/>
        <a:p>
          <a:endParaRPr lang="en-US"/>
        </a:p>
      </dgm:t>
    </dgm:pt>
    <dgm:pt modelId="{AC983E5E-11CE-4930-BCD9-5CC4E992BBB3}" type="pres">
      <dgm:prSet presAssocID="{A2082253-EE9D-4350-BAC2-2404144B819D}" presName="rootConnector" presStyleLbl="node2" presStyleIdx="4" presStyleCnt="6"/>
      <dgm:spPr/>
      <dgm:t>
        <a:bodyPr/>
        <a:lstStyle/>
        <a:p>
          <a:endParaRPr lang="en-US"/>
        </a:p>
      </dgm:t>
    </dgm:pt>
    <dgm:pt modelId="{5CD7FE6D-7AAC-4AEF-8E59-0CDA4A1482A3}" type="pres">
      <dgm:prSet presAssocID="{A2082253-EE9D-4350-BAC2-2404144B819D}" presName="hierChild4" presStyleCnt="0"/>
      <dgm:spPr/>
    </dgm:pt>
    <dgm:pt modelId="{A56F6339-09DA-4433-A665-73A3C1A8A9D3}" type="pres">
      <dgm:prSet presAssocID="{A2082253-EE9D-4350-BAC2-2404144B819D}" presName="hierChild5" presStyleCnt="0"/>
      <dgm:spPr/>
    </dgm:pt>
    <dgm:pt modelId="{803DA30A-1DD2-4BF2-9643-79CF8FA5671B}" type="pres">
      <dgm:prSet presAssocID="{881DCE9E-4A18-4978-BB68-4CC0A005E3D5}" presName="Name64" presStyleLbl="parChTrans1D2" presStyleIdx="5" presStyleCnt="6"/>
      <dgm:spPr/>
      <dgm:t>
        <a:bodyPr/>
        <a:lstStyle/>
        <a:p>
          <a:endParaRPr lang="en-US"/>
        </a:p>
      </dgm:t>
    </dgm:pt>
    <dgm:pt modelId="{0D7B9CD5-6D81-4D21-8FA7-315D119CF399}" type="pres">
      <dgm:prSet presAssocID="{7F3FBB23-570D-4080-9178-73E2396548E3}" presName="hierRoot2" presStyleCnt="0">
        <dgm:presLayoutVars>
          <dgm:hierBranch val="init"/>
        </dgm:presLayoutVars>
      </dgm:prSet>
      <dgm:spPr/>
    </dgm:pt>
    <dgm:pt modelId="{D74C0FB6-9663-49C2-8D56-C8E532BCC748}" type="pres">
      <dgm:prSet presAssocID="{7F3FBB23-570D-4080-9178-73E2396548E3}" presName="rootComposite" presStyleCnt="0"/>
      <dgm:spPr/>
    </dgm:pt>
    <dgm:pt modelId="{16B6924C-233E-4A3C-8ADA-866C309F67E1}" type="pres">
      <dgm:prSet presAssocID="{7F3FBB23-570D-4080-9178-73E2396548E3}" presName="rootText" presStyleLbl="node2" presStyleIdx="5" presStyleCnt="6">
        <dgm:presLayoutVars>
          <dgm:chPref val="3"/>
        </dgm:presLayoutVars>
      </dgm:prSet>
      <dgm:spPr/>
      <dgm:t>
        <a:bodyPr/>
        <a:lstStyle/>
        <a:p>
          <a:endParaRPr lang="en-US"/>
        </a:p>
      </dgm:t>
    </dgm:pt>
    <dgm:pt modelId="{4447EB2D-7A52-47E2-82F0-A093DAB965C5}" type="pres">
      <dgm:prSet presAssocID="{7F3FBB23-570D-4080-9178-73E2396548E3}" presName="rootConnector" presStyleLbl="node2" presStyleIdx="5" presStyleCnt="6"/>
      <dgm:spPr/>
      <dgm:t>
        <a:bodyPr/>
        <a:lstStyle/>
        <a:p>
          <a:endParaRPr lang="en-US"/>
        </a:p>
      </dgm:t>
    </dgm:pt>
    <dgm:pt modelId="{CC7260A3-5306-44AC-8A4C-660F0D941EE8}" type="pres">
      <dgm:prSet presAssocID="{7F3FBB23-570D-4080-9178-73E2396548E3}" presName="hierChild4" presStyleCnt="0"/>
      <dgm:spPr/>
    </dgm:pt>
    <dgm:pt modelId="{6B5CE030-6712-42E4-9E28-4548FC808F75}" type="pres">
      <dgm:prSet presAssocID="{CD62CB2F-0BD5-471E-8B02-66F1B0C81186}" presName="Name64" presStyleLbl="parChTrans1D3" presStyleIdx="9" presStyleCnt="10"/>
      <dgm:spPr/>
      <dgm:t>
        <a:bodyPr/>
        <a:lstStyle/>
        <a:p>
          <a:endParaRPr lang="en-US"/>
        </a:p>
      </dgm:t>
    </dgm:pt>
    <dgm:pt modelId="{DDB2A65B-6605-4D79-8BEF-58A7D0E7E585}" type="pres">
      <dgm:prSet presAssocID="{F523B55A-792E-4963-AC44-F3F575D8A0D0}" presName="hierRoot2" presStyleCnt="0">
        <dgm:presLayoutVars>
          <dgm:hierBranch val="init"/>
        </dgm:presLayoutVars>
      </dgm:prSet>
      <dgm:spPr/>
    </dgm:pt>
    <dgm:pt modelId="{A6038952-4EDA-4A98-8BCA-134C343DD91D}" type="pres">
      <dgm:prSet presAssocID="{F523B55A-792E-4963-AC44-F3F575D8A0D0}" presName="rootComposite" presStyleCnt="0"/>
      <dgm:spPr/>
    </dgm:pt>
    <dgm:pt modelId="{C838FA06-2514-4A2A-9831-2EB6D967F749}" type="pres">
      <dgm:prSet presAssocID="{F523B55A-792E-4963-AC44-F3F575D8A0D0}" presName="rootText" presStyleLbl="node3" presStyleIdx="9" presStyleCnt="10">
        <dgm:presLayoutVars>
          <dgm:chPref val="3"/>
        </dgm:presLayoutVars>
      </dgm:prSet>
      <dgm:spPr/>
      <dgm:t>
        <a:bodyPr/>
        <a:lstStyle/>
        <a:p>
          <a:endParaRPr lang="en-US"/>
        </a:p>
      </dgm:t>
    </dgm:pt>
    <dgm:pt modelId="{769B5B5A-7737-4633-BBA5-8DB1C00A94B7}" type="pres">
      <dgm:prSet presAssocID="{F523B55A-792E-4963-AC44-F3F575D8A0D0}" presName="rootConnector" presStyleLbl="node3" presStyleIdx="9" presStyleCnt="10"/>
      <dgm:spPr/>
      <dgm:t>
        <a:bodyPr/>
        <a:lstStyle/>
        <a:p>
          <a:endParaRPr lang="en-US"/>
        </a:p>
      </dgm:t>
    </dgm:pt>
    <dgm:pt modelId="{8B98DE9B-2D62-4827-8F7A-DA4687DAB3E8}" type="pres">
      <dgm:prSet presAssocID="{F523B55A-792E-4963-AC44-F3F575D8A0D0}" presName="hierChild4" presStyleCnt="0"/>
      <dgm:spPr/>
    </dgm:pt>
    <dgm:pt modelId="{F45245C5-6F7A-4D57-9938-47E4C4897137}" type="pres">
      <dgm:prSet presAssocID="{F523B55A-792E-4963-AC44-F3F575D8A0D0}" presName="hierChild5" presStyleCnt="0"/>
      <dgm:spPr/>
    </dgm:pt>
    <dgm:pt modelId="{944AAC2F-2E5F-4FC9-A755-309147089EF1}" type="pres">
      <dgm:prSet presAssocID="{7F3FBB23-570D-4080-9178-73E2396548E3}" presName="hierChild5" presStyleCnt="0"/>
      <dgm:spPr/>
    </dgm:pt>
    <dgm:pt modelId="{3440F1FD-991F-4C6E-8643-3CC41C501396}" type="pres">
      <dgm:prSet presAssocID="{19599602-9E94-449B-AE02-46C30491E28C}" presName="hierChild3" presStyleCnt="0"/>
      <dgm:spPr/>
    </dgm:pt>
  </dgm:ptLst>
  <dgm:cxnLst>
    <dgm:cxn modelId="{E3DABB3A-4256-4C51-A8DA-8CA04B33C102}" type="presOf" srcId="{40C63FB5-0BB8-41F9-9161-9CB1014B26A1}" destId="{E72F88B1-AD0E-4FB5-9798-33C83B1693FC}" srcOrd="1" destOrd="0" presId="urn:microsoft.com/office/officeart/2009/3/layout/HorizontalOrganizationChart"/>
    <dgm:cxn modelId="{C2B3DE41-6EE6-41F1-8D25-E39BF4547AE8}" srcId="{1BD3BA34-B738-4485-8462-C04E951E3916}" destId="{E0058C33-9DC1-41AE-9715-229FAC42903A}" srcOrd="1" destOrd="0" parTransId="{4772594E-0A9F-4C55-908C-741C3268B89F}" sibTransId="{76C0FDAB-FE9C-47EE-9C29-7D39DBF4FC7F}"/>
    <dgm:cxn modelId="{400B52B8-4527-4D21-9222-A0A2322ECB4D}" srcId="{0C87090F-02B0-44D5-BD4B-E5AE0D1FA7F1}" destId="{071C21B4-848A-46D1-9393-3C22BD1E732A}" srcOrd="1" destOrd="0" parTransId="{01C46B99-E1BD-4092-BA68-F2EE3B1DEF3E}" sibTransId="{888DBDE6-FBE1-4E79-998D-E23AB7C2D562}"/>
    <dgm:cxn modelId="{0F3C3594-550A-4ACD-A00C-6B4B39DE2E4C}" srcId="{071C21B4-848A-46D1-9393-3C22BD1E732A}" destId="{40C63FB5-0BB8-41F9-9161-9CB1014B26A1}" srcOrd="0" destOrd="0" parTransId="{CA2689B1-89FB-4FB4-954F-EF25BE4B57DC}" sibTransId="{8FD938DC-4D80-439B-B7C7-82FD87013F40}"/>
    <dgm:cxn modelId="{1A40CDE0-2205-4532-8CDD-247ED42D913B}" type="presOf" srcId="{1BD3BA34-B738-4485-8462-C04E951E3916}" destId="{AAD3505D-1146-4247-807E-D06842CE2AE2}" srcOrd="0" destOrd="0" presId="urn:microsoft.com/office/officeart/2009/3/layout/HorizontalOrganizationChart"/>
    <dgm:cxn modelId="{715BFDB9-3BBD-4234-8378-7E7710EFC592}" srcId="{86EE98EB-6F49-40CB-9400-E8DC8B4F58BD}" destId="{F17D851F-49FE-4465-A12E-6D1B93747F79}" srcOrd="1" destOrd="0" parTransId="{2095DABC-9CD2-4D85-8DBD-E5E08C5597DD}" sibTransId="{B91F3348-4F6C-4A12-A376-115185DBFD74}"/>
    <dgm:cxn modelId="{FB206298-2461-4699-BCCD-E1F076F80CEF}" srcId="{5A282C2F-7B3A-425B-8A86-FE83B33299A5}" destId="{8FE4933F-6DCB-4BFF-9DA6-C03EC28A98E6}" srcOrd="4" destOrd="0" parTransId="{DD750D78-C757-4215-8396-3CB8E9014AAA}" sibTransId="{84DF2F1A-5917-46EF-AED2-B0C0969766F5}"/>
    <dgm:cxn modelId="{DBC63148-CFD2-4313-A1EC-D285B89EA35C}" type="presOf" srcId="{8AD53D69-F457-418B-B520-021F0A0CFFED}" destId="{F80DF82D-03FF-4161-88BB-A692C186F86C}" srcOrd="0" destOrd="0" presId="urn:microsoft.com/office/officeart/2009/3/layout/HorizontalOrganizationChart"/>
    <dgm:cxn modelId="{C9FD0FE0-123D-48C2-B088-F0325785972D}" srcId="{D7E5D504-D528-43DB-8D91-CB6B73203A40}" destId="{8501D364-38A2-45B3-B68F-0530523B4E06}" srcOrd="1" destOrd="0" parTransId="{7D406148-690A-42E3-94B6-6A1A88D279D0}" sibTransId="{81FE1DC5-71AA-4EA1-9FE1-666C094A3538}"/>
    <dgm:cxn modelId="{99E29BE4-16F1-4C40-BCEE-83C89F5B2D47}" srcId="{CC903AD5-DF69-4A1F-8EEC-D416E81A0074}" destId="{639AD855-ACDA-41BF-AE92-A53B34F7DCB5}" srcOrd="1" destOrd="0" parTransId="{8AD53D69-F457-418B-B520-021F0A0CFFED}" sibTransId="{0D92AF07-DED9-4160-84AD-B639C2DD7061}"/>
    <dgm:cxn modelId="{BA7F070F-18A4-47CB-B3C1-71819BE943BE}" type="presOf" srcId="{F17D851F-49FE-4465-A12E-6D1B93747F79}" destId="{5E84A606-75C2-4145-8FF8-4A99A3BE6629}" srcOrd="0" destOrd="0" presId="urn:microsoft.com/office/officeart/2009/3/layout/HorizontalOrganizationChart"/>
    <dgm:cxn modelId="{26B3E157-830D-44E5-9A32-C890CCE07BC0}" type="presOf" srcId="{6FD54DCC-0420-4B69-949E-C600DAC3EA80}" destId="{F099D3E0-D361-41B6-A15B-B72438A0C7EC}" srcOrd="0" destOrd="0" presId="urn:microsoft.com/office/officeart/2009/3/layout/HorizontalOrganizationChart"/>
    <dgm:cxn modelId="{7BEACFE4-0AB8-42F4-9725-FFB8073EEB07}" type="presOf" srcId="{E499D148-9BFD-48EC-A5F6-9DA39ADB70A9}" destId="{8A526F6D-1B31-4AFA-8D2D-101DA5905D24}" srcOrd="0" destOrd="0" presId="urn:microsoft.com/office/officeart/2009/3/layout/HorizontalOrganizationChart"/>
    <dgm:cxn modelId="{CAF5DE39-82CF-4C1D-841C-7117F17B3BB5}" type="presOf" srcId="{19599602-9E94-449B-AE02-46C30491E28C}" destId="{7001E955-642E-45BF-8555-3BBAB042C977}" srcOrd="1" destOrd="0" presId="urn:microsoft.com/office/officeart/2009/3/layout/HorizontalOrganizationChart"/>
    <dgm:cxn modelId="{27054A8D-2288-4773-BA0F-320DF4564BF5}" type="presOf" srcId="{DB68FB10-DF52-490B-A8F1-9B3B86373526}" destId="{40F03715-3BD1-4ACD-BEAA-6215BC8D80CB}" srcOrd="1" destOrd="0" presId="urn:microsoft.com/office/officeart/2009/3/layout/HorizontalOrganizationChart"/>
    <dgm:cxn modelId="{DC5D2B2C-C405-4715-986F-32A4BE7C69C6}" srcId="{7F3FBB23-570D-4080-9178-73E2396548E3}" destId="{F523B55A-792E-4963-AC44-F3F575D8A0D0}" srcOrd="0" destOrd="0" parTransId="{CD62CB2F-0BD5-471E-8B02-66F1B0C81186}" sibTransId="{B2E7E75F-E46B-4AF4-BF10-FB0E057895FD}"/>
    <dgm:cxn modelId="{FD7F251C-5914-48E6-906A-32EBFD73AE9B}" type="presOf" srcId="{A8A73F69-0D10-473D-8865-8D449B2A86F0}" destId="{BF6ED060-E51A-4151-8B8C-FB4E39F36FE1}" srcOrd="0" destOrd="0" presId="urn:microsoft.com/office/officeart/2009/3/layout/HorizontalOrganizationChart"/>
    <dgm:cxn modelId="{A2A28A02-F4C0-45EC-85CD-50C8B3E0D0C5}" srcId="{F17D851F-49FE-4465-A12E-6D1B93747F79}" destId="{FE5DAEE8-BA53-410F-AC19-7A2E53C8C8F5}" srcOrd="3" destOrd="0" parTransId="{90629C5B-BB82-4830-9638-8630F00B2FDA}" sibTransId="{DBECED10-1072-484E-855A-03302151FBF1}"/>
    <dgm:cxn modelId="{70ECB4C4-8C1B-48EF-B718-1E6A698B5B45}" srcId="{F17D851F-49FE-4465-A12E-6D1B93747F79}" destId="{794F7CA8-4749-4AAA-8FE1-13913ED0795D}" srcOrd="2" destOrd="0" parTransId="{65A7D921-FA07-4230-891B-F6D0A726C794}" sibTransId="{F3DCF5F0-B67B-47B9-981A-604920CADB7B}"/>
    <dgm:cxn modelId="{C08828A0-4190-4D93-A96C-871F02A50C98}" type="presOf" srcId="{CC903AD5-DF69-4A1F-8EEC-D416E81A0074}" destId="{B8914D74-E8B3-4809-885B-9FBDA1F2E87E}" srcOrd="0" destOrd="0" presId="urn:microsoft.com/office/officeart/2009/3/layout/HorizontalOrganizationChart"/>
    <dgm:cxn modelId="{A89FCA70-DABA-49AA-98CE-72264948B855}" type="presOf" srcId="{AEB1E74F-CAD4-4FAE-8CA8-07BD92AEBDC7}" destId="{4A4D4EC5-5614-4DC5-86FB-A3C927BEA663}" srcOrd="0" destOrd="0" presId="urn:microsoft.com/office/officeart/2009/3/layout/HorizontalOrganizationChart"/>
    <dgm:cxn modelId="{7C5BB113-FF55-4767-A430-AEAEEF050AC9}" type="presOf" srcId="{C6E0D7B8-E985-46D4-9CAE-CBF30A88BD51}" destId="{537EF065-84DF-4359-92C2-2D8ECCACFD9E}" srcOrd="0" destOrd="0" presId="urn:microsoft.com/office/officeart/2009/3/layout/HorizontalOrganizationChart"/>
    <dgm:cxn modelId="{2E148907-43C4-4A55-A731-20D9172C2EB8}" type="presOf" srcId="{61E38B44-934D-4487-9D79-DB9C55F0D87C}" destId="{94A0778A-ABE8-4789-8BA2-0696700AB4D3}" srcOrd="1" destOrd="0" presId="urn:microsoft.com/office/officeart/2009/3/layout/HorizontalOrganizationChart"/>
    <dgm:cxn modelId="{F4F97693-49D4-4999-AC8A-D468718CC132}" type="presOf" srcId="{48E8D298-5A39-4923-8C28-2A79FD97335B}" destId="{C7992BBA-1853-4230-BBF1-987F48686179}" srcOrd="0" destOrd="0" presId="urn:microsoft.com/office/officeart/2009/3/layout/HorizontalOrganizationChart"/>
    <dgm:cxn modelId="{BBFDCBE3-E124-4B20-9500-116F1A4AD192}" type="presOf" srcId="{5A282C2F-7B3A-425B-8A86-FE83B33299A5}" destId="{BFEB04B0-E16B-4AF9-B3C8-5FEA133A64BE}" srcOrd="1" destOrd="0" presId="urn:microsoft.com/office/officeart/2009/3/layout/HorizontalOrganizationChart"/>
    <dgm:cxn modelId="{6242982D-870D-4A13-A020-BC5929209510}" srcId="{86EE98EB-6F49-40CB-9400-E8DC8B4F58BD}" destId="{CE2EBDA4-0246-43A8-B182-0D7E7C10574D}" srcOrd="0" destOrd="0" parTransId="{4C538E7E-E6C9-4971-8D8B-A8E7624161FC}" sibTransId="{9321B732-28F8-4A56-BE28-C8F25DDA2588}"/>
    <dgm:cxn modelId="{7634F361-00C7-4BA2-B55B-416B74006A5D}" type="presOf" srcId="{A2082253-EE9D-4350-BAC2-2404144B819D}" destId="{C43C4188-A081-4B9D-93BE-84DB9F07A8C4}" srcOrd="0" destOrd="0" presId="urn:microsoft.com/office/officeart/2009/3/layout/HorizontalOrganizationChart"/>
    <dgm:cxn modelId="{7F5E10C7-7301-4138-AA73-AD3A10969CFA}" type="presOf" srcId="{AF045D68-AC76-417E-A151-7CB74013CD04}" destId="{3F9E1A25-7AC7-46ED-9168-37150B9B344E}" srcOrd="0" destOrd="0" presId="urn:microsoft.com/office/officeart/2009/3/layout/HorizontalOrganizationChart"/>
    <dgm:cxn modelId="{7D3E5BA0-DD16-485B-8550-40D033397605}" type="presOf" srcId="{AF045D68-AC76-417E-A151-7CB74013CD04}" destId="{709E1F9E-9BF8-4B51-8D49-CFE14BF93542}" srcOrd="1" destOrd="0" presId="urn:microsoft.com/office/officeart/2009/3/layout/HorizontalOrganizationChart"/>
    <dgm:cxn modelId="{635A0F42-1FCA-4E89-B0D1-DC14A613B012}" type="presOf" srcId="{2095DABC-9CD2-4D85-8DBD-E5E08C5597DD}" destId="{D654A697-A952-4CFC-805D-1DFCD448FC84}" srcOrd="0" destOrd="0" presId="urn:microsoft.com/office/officeart/2009/3/layout/HorizontalOrganizationChart"/>
    <dgm:cxn modelId="{BDDB464F-E115-468B-86A5-8240D6A6D31D}" srcId="{71AEF9AA-A6DE-4D02-B8F6-99DFE850DE2F}" destId="{116C5F3D-C9A5-4551-BFC7-279F3EB3B018}" srcOrd="1" destOrd="0" parTransId="{519CE6B9-5AAF-4C3A-BAE3-3E99D9B6F213}" sibTransId="{F30216E6-5C65-4D31-A1AD-D81A926510BD}"/>
    <dgm:cxn modelId="{2D8011CD-84A6-4EFD-A4F9-05B2F032A90F}" srcId="{0C87090F-02B0-44D5-BD4B-E5AE0D1FA7F1}" destId="{86EE98EB-6F49-40CB-9400-E8DC8B4F58BD}" srcOrd="0" destOrd="0" parTransId="{79BD0D98-D8A6-42FD-9683-54AE1A07CC5C}" sibTransId="{FF9EA561-C7A4-45D7-994A-A8DB65F5EB47}"/>
    <dgm:cxn modelId="{35C7450C-0EE0-487E-9225-BC66FDF0FD1E}" type="presOf" srcId="{639AD855-ACDA-41BF-AE92-A53B34F7DCB5}" destId="{68298AF3-1AC4-49E0-9126-2850FD35CA53}" srcOrd="1" destOrd="0" presId="urn:microsoft.com/office/officeart/2009/3/layout/HorizontalOrganizationChart"/>
    <dgm:cxn modelId="{4BDF8659-5CD3-4B7F-A71D-05F661A14A6C}" type="presOf" srcId="{2B84290C-6E16-43EB-8F5D-BC99285770B0}" destId="{CF3F3C63-6636-45FF-A81A-20B3F2F39130}" srcOrd="0" destOrd="0" presId="urn:microsoft.com/office/officeart/2009/3/layout/HorizontalOrganizationChart"/>
    <dgm:cxn modelId="{B19137D8-8659-4D7E-ABAA-58E777883089}" type="presOf" srcId="{AC9B0683-2533-4A6B-BEA4-F39A570A45E6}" destId="{E2D32ACB-47A1-4930-8F85-6F8C95CF6E7A}" srcOrd="0" destOrd="0" presId="urn:microsoft.com/office/officeart/2009/3/layout/HorizontalOrganizationChart"/>
    <dgm:cxn modelId="{F8365733-979C-4914-8CCC-61D4B8AB843A}" type="presOf" srcId="{BF44FAA8-4C1F-486F-8443-F321BC094F7F}" destId="{CCFAA0E2-EE0B-4DB2-9DE0-8C2DA645F789}" srcOrd="0" destOrd="0" presId="urn:microsoft.com/office/officeart/2009/3/layout/HorizontalOrganizationChart"/>
    <dgm:cxn modelId="{02590E9C-1FD2-46CB-B815-BABD977C9B13}" type="presOf" srcId="{96A2DB40-B7B0-4FE6-A9EF-117F08DF2A33}" destId="{03760D4B-19DC-4318-9C81-88CAA44E0100}" srcOrd="1" destOrd="0" presId="urn:microsoft.com/office/officeart/2009/3/layout/HorizontalOrganizationChart"/>
    <dgm:cxn modelId="{9FB93A8D-2471-418F-B884-3511CA434169}" type="presOf" srcId="{F6C382E2-2A4F-4E0C-892A-6416790242FC}" destId="{1A41654B-10D5-4B0C-8D25-6CB00D140B6A}" srcOrd="0" destOrd="0" presId="urn:microsoft.com/office/officeart/2009/3/layout/HorizontalOrganizationChart"/>
    <dgm:cxn modelId="{9131290E-E75F-47BB-B52F-8103FE3B65FE}" srcId="{5A282C2F-7B3A-425B-8A86-FE83B33299A5}" destId="{AF045D68-AC76-417E-A151-7CB74013CD04}" srcOrd="1" destOrd="0" parTransId="{38B5CEAE-2292-4CE0-A08D-26A150C79EDF}" sibTransId="{2FE37356-EEF8-4E63-A131-1272BFBFFD23}"/>
    <dgm:cxn modelId="{C49F945C-6CE8-4F17-95E7-DB14F74B6213}" srcId="{6FD54DCC-0420-4B69-949E-C600DAC3EA80}" destId="{5A282C2F-7B3A-425B-8A86-FE83B33299A5}" srcOrd="0" destOrd="0" parTransId="{A8A73F69-0D10-473D-8865-8D449B2A86F0}" sibTransId="{10659CB8-34B1-4D2A-8EAD-F2C655DED136}"/>
    <dgm:cxn modelId="{667BB430-1647-41FA-8186-9F7480941B8C}" type="presOf" srcId="{448793C8-5410-48CC-8965-9207EFBDE363}" destId="{039A3194-12CF-472C-A9E4-8447E6CCCBF3}" srcOrd="0" destOrd="0" presId="urn:microsoft.com/office/officeart/2009/3/layout/HorizontalOrganizationChart"/>
    <dgm:cxn modelId="{7F9BB4DD-D72B-4BE2-B836-DE5844DFA995}" type="presOf" srcId="{8501D364-38A2-45B3-B68F-0530523B4E06}" destId="{7B3F9FD0-C8EB-47AD-90E2-8684127D8B1B}" srcOrd="1" destOrd="0" presId="urn:microsoft.com/office/officeart/2009/3/layout/HorizontalOrganizationChart"/>
    <dgm:cxn modelId="{D8279C88-3752-4A27-8C72-83DF434A75D8}" type="presOf" srcId="{8FD3DE8B-6CBB-4A4D-B9E3-EFAF130B5D1F}" destId="{C269E114-A980-432B-AD49-358FBB31C4DD}" srcOrd="0" destOrd="0" presId="urn:microsoft.com/office/officeart/2009/3/layout/HorizontalOrganizationChart"/>
    <dgm:cxn modelId="{B7FC40E6-17B4-4075-AC29-DFE26D60E208}" type="presOf" srcId="{E3EC636C-0E65-42F8-8189-855F754B436C}" destId="{52ED8EE3-47CE-4480-A687-DB132FDC7ACD}" srcOrd="1" destOrd="0" presId="urn:microsoft.com/office/officeart/2009/3/layout/HorizontalOrganizationChart"/>
    <dgm:cxn modelId="{BBDF84AA-7974-4A67-A151-84B5EBDCBD49}" type="presOf" srcId="{7D406148-690A-42E3-94B6-6A1A88D279D0}" destId="{D59C2E9C-9A55-46BB-9F35-BFBAF4D8DBD2}" srcOrd="0" destOrd="0" presId="urn:microsoft.com/office/officeart/2009/3/layout/HorizontalOrganizationChart"/>
    <dgm:cxn modelId="{7A02F5AF-F9F5-4778-A66E-DE024A3A34D9}" srcId="{9EFAFD96-3601-4F17-BB82-DBBBA6C512D5}" destId="{19599602-9E94-449B-AE02-46C30491E28C}" srcOrd="0" destOrd="0" parTransId="{FF371F54-3EAD-4229-B33D-30FA8E522AE4}" sibTransId="{2A88706E-F8B3-4E84-B216-AB828E178267}"/>
    <dgm:cxn modelId="{BB106EEA-CF22-4053-ABB3-1717F3E83D44}" type="presOf" srcId="{D7E5D504-D528-43DB-8D91-CB6B73203A40}" destId="{22738C03-F60B-4E3E-AECC-9A05CD0FA24D}" srcOrd="0" destOrd="0" presId="urn:microsoft.com/office/officeart/2009/3/layout/HorizontalOrganizationChart"/>
    <dgm:cxn modelId="{7D1FBFD9-42E6-449D-9447-D405B729DFBA}" type="presOf" srcId="{6F5CF077-1342-46A1-93F1-68D7723F3F8C}" destId="{BC53DCFE-4947-4E7F-AFFC-6A9FDF44FDA3}" srcOrd="0" destOrd="0" presId="urn:microsoft.com/office/officeart/2009/3/layout/HorizontalOrganizationChart"/>
    <dgm:cxn modelId="{8120B515-E6A6-4BCC-B7A2-290ABAD1C891}" type="presOf" srcId="{96A2DB40-B7B0-4FE6-A9EF-117F08DF2A33}" destId="{354AF7C9-51EE-4082-93F6-FCD278AC12C5}" srcOrd="0" destOrd="0" presId="urn:microsoft.com/office/officeart/2009/3/layout/HorizontalOrganizationChart"/>
    <dgm:cxn modelId="{2C23AF3A-A81D-493E-BE83-3A1669D5640C}" srcId="{19599602-9E94-449B-AE02-46C30491E28C}" destId="{A2082253-EE9D-4350-BAC2-2404144B819D}" srcOrd="4" destOrd="0" parTransId="{0AD3342C-162B-4B0B-8ACB-3A0D714F6D0B}" sibTransId="{12BE5810-8F33-4AEF-B745-1ACB581571E4}"/>
    <dgm:cxn modelId="{278CC206-D05F-4269-9FBB-2420F5597072}" type="presOf" srcId="{5A282C2F-7B3A-425B-8A86-FE83B33299A5}" destId="{B1D8E130-22D3-4362-941D-E192AA68FDB7}" srcOrd="0" destOrd="0" presId="urn:microsoft.com/office/officeart/2009/3/layout/HorizontalOrganizationChart"/>
    <dgm:cxn modelId="{F66BDBC6-C8E0-4DED-9FC0-E07201F78E38}" type="presOf" srcId="{61E38B44-934D-4487-9D79-DB9C55F0D87C}" destId="{CE93191A-B0CD-4AFD-8A3F-D170A55D107C}" srcOrd="0" destOrd="0" presId="urn:microsoft.com/office/officeart/2009/3/layout/HorizontalOrganizationChart"/>
    <dgm:cxn modelId="{42551BF0-93AC-4E37-B89E-F8E1EE8FBCDE}" type="presOf" srcId="{7F3FBB23-570D-4080-9178-73E2396548E3}" destId="{4447EB2D-7A52-47E2-82F0-A093DAB965C5}" srcOrd="1" destOrd="0" presId="urn:microsoft.com/office/officeart/2009/3/layout/HorizontalOrganizationChart"/>
    <dgm:cxn modelId="{517B6061-823D-47B4-84BC-73E6A526B322}" srcId="{8FD3DE8B-6CBB-4A4D-B9E3-EFAF130B5D1F}" destId="{1BD3BA34-B738-4485-8462-C04E951E3916}" srcOrd="1" destOrd="0" parTransId="{2B84290C-6E16-43EB-8F5D-BC99285770B0}" sibTransId="{72167198-52CD-4A73-A735-CC16809101AC}"/>
    <dgm:cxn modelId="{3FA932D4-58C8-4F7A-B96A-BEB51260EFCE}" type="presOf" srcId="{8501D364-38A2-45B3-B68F-0530523B4E06}" destId="{1E82BD2B-4FE8-47F8-A7E8-1A83C3CE0127}" srcOrd="0" destOrd="0" presId="urn:microsoft.com/office/officeart/2009/3/layout/HorizontalOrganizationChart"/>
    <dgm:cxn modelId="{832959CB-A3FC-4742-B544-6ED03603D928}" type="presOf" srcId="{C58FB902-08DF-4156-9B9E-F61101456433}" destId="{3E3737FF-E5A8-4BD1-B7B9-1F7AD363294B}" srcOrd="1" destOrd="0" presId="urn:microsoft.com/office/officeart/2009/3/layout/HorizontalOrganizationChart"/>
    <dgm:cxn modelId="{480F390E-DC81-4C30-A5E2-9E9A5BC6CEF7}" type="presOf" srcId="{A2082253-EE9D-4350-BAC2-2404144B819D}" destId="{AC983E5E-11CE-4930-BCD9-5CC4E992BBB3}" srcOrd="1" destOrd="0" presId="urn:microsoft.com/office/officeart/2009/3/layout/HorizontalOrganizationChart"/>
    <dgm:cxn modelId="{C744C578-6748-4A11-88B0-4B462E18E143}" type="presOf" srcId="{0AD3342C-162B-4B0B-8ACB-3A0D714F6D0B}" destId="{86144084-5133-4E5F-8F46-E0F704BF4F59}" srcOrd="0" destOrd="0" presId="urn:microsoft.com/office/officeart/2009/3/layout/HorizontalOrganizationChart"/>
    <dgm:cxn modelId="{6B2F8C5D-0E45-4885-ACA7-F5F094A55C54}" type="presOf" srcId="{FC5EC7FD-5AD1-4E81-A554-EE72CF87FB1C}" destId="{37AB2779-EA23-43E5-93C6-530C4CBD860C}" srcOrd="0" destOrd="0" presId="urn:microsoft.com/office/officeart/2009/3/layout/HorizontalOrganizationChart"/>
    <dgm:cxn modelId="{8775F0F0-71A5-465C-94E8-AE396B16F406}" type="presOf" srcId="{90629C5B-BB82-4830-9638-8630F00B2FDA}" destId="{0968B593-1685-4FAE-9568-D1BEDF911AA4}" srcOrd="0" destOrd="0" presId="urn:microsoft.com/office/officeart/2009/3/layout/HorizontalOrganizationChart"/>
    <dgm:cxn modelId="{651D80A0-989A-4D53-BC80-09D43DCC6425}" srcId="{8FD3DE8B-6CBB-4A4D-B9E3-EFAF130B5D1F}" destId="{CC903AD5-DF69-4A1F-8EEC-D416E81A0074}" srcOrd="2" destOrd="0" parTransId="{FE6E8395-3EE6-42A9-9024-7E9FA7C1EB5A}" sibTransId="{3D7A0E9B-D932-44C4-A173-A82DFB5E2548}"/>
    <dgm:cxn modelId="{35BF6986-9969-4D34-8262-AC6AC1F36A40}" srcId="{C58FB902-08DF-4156-9B9E-F61101456433}" destId="{DB68FB10-DF52-490B-A8F1-9B3B86373526}" srcOrd="0" destOrd="0" parTransId="{448793C8-5410-48CC-8965-9207EFBDE363}" sibTransId="{E3F3C2C1-B820-429D-ABAD-357A10A293E7}"/>
    <dgm:cxn modelId="{30E0B992-157A-405B-8572-770CFD4D21A1}" srcId="{19599602-9E94-449B-AE02-46C30491E28C}" destId="{0C87090F-02B0-44D5-BD4B-E5AE0D1FA7F1}" srcOrd="1" destOrd="0" parTransId="{48F43ED3-A177-4096-B556-EB782F87985E}" sibTransId="{24E0BA02-AFC8-4BBC-85FF-8CECFE2FDD5C}"/>
    <dgm:cxn modelId="{8ED049F7-058D-48EE-838D-8E6FDBD8763D}" srcId="{CC903AD5-DF69-4A1F-8EEC-D416E81A0074}" destId="{FC5EC7FD-5AD1-4E81-A554-EE72CF87FB1C}" srcOrd="0" destOrd="0" parTransId="{F2C22F24-B658-4C54-9DD8-A6842C86A88E}" sibTransId="{B84840CE-990B-4D81-9B08-D84C0E901D9F}"/>
    <dgm:cxn modelId="{C4F286EE-11AA-4E38-AA3C-A86A43B6B491}" type="presOf" srcId="{CD62CB2F-0BD5-471E-8B02-66F1B0C81186}" destId="{6B5CE030-6712-42E4-9E28-4548FC808F75}" srcOrd="0" destOrd="0" presId="urn:microsoft.com/office/officeart/2009/3/layout/HorizontalOrganizationChart"/>
    <dgm:cxn modelId="{BA24FA05-A02E-40CD-8B96-B1B061DBD0B1}" type="presOf" srcId="{B27AA2B1-EB2F-4675-A209-162F0FD66722}" destId="{06A0E673-E9D4-4330-A786-96C21B039A04}" srcOrd="0" destOrd="0" presId="urn:microsoft.com/office/officeart/2009/3/layout/HorizontalOrganizationChart"/>
    <dgm:cxn modelId="{0299C71C-062C-4233-BBE3-B86F2FBC852E}" type="presOf" srcId="{71AEF9AA-A6DE-4D02-B8F6-99DFE850DE2F}" destId="{FE0A43D7-42A4-4BA2-BCFE-A00DB19506C0}" srcOrd="0" destOrd="0" presId="urn:microsoft.com/office/officeart/2009/3/layout/HorizontalOrganizationChart"/>
    <dgm:cxn modelId="{2A53BAAE-BFCE-4129-BE2A-EF9C60CE4402}" type="presOf" srcId="{19599602-9E94-449B-AE02-46C30491E28C}" destId="{3E975DC6-19D1-4075-A09C-10D4017D8EFF}" srcOrd="0" destOrd="0" presId="urn:microsoft.com/office/officeart/2009/3/layout/HorizontalOrganizationChart"/>
    <dgm:cxn modelId="{78844CCE-6D99-44C5-BFAA-CB41610C6086}" srcId="{71AEF9AA-A6DE-4D02-B8F6-99DFE850DE2F}" destId="{C6DBEBEE-5E4B-4908-92A7-3277A1D2765A}" srcOrd="0" destOrd="0" parTransId="{D6EA0CB1-54BD-439E-B47F-2134A470CA74}" sibTransId="{14D23C6B-6849-4F77-AE77-AA3C8705D5A0}"/>
    <dgm:cxn modelId="{9F36D7AD-8F76-46E9-A4FD-8B7B30042A3D}" type="presOf" srcId="{081D3A83-F7F3-4F10-B4A9-805A841970CB}" destId="{12FC4D2B-4D21-4DC6-9E43-05238172D426}" srcOrd="0" destOrd="0" presId="urn:microsoft.com/office/officeart/2009/3/layout/HorizontalOrganizationChart"/>
    <dgm:cxn modelId="{8B5D2B37-4331-40EE-9747-5E6B02875875}" type="presOf" srcId="{FE6E8395-3EE6-42A9-9024-7E9FA7C1EB5A}" destId="{78207485-7419-4386-9A21-55A3FD5A1D28}" srcOrd="0" destOrd="0" presId="urn:microsoft.com/office/officeart/2009/3/layout/HorizontalOrganizationChart"/>
    <dgm:cxn modelId="{810FD5CA-D942-4C47-9BAA-46AC9074250F}" type="presOf" srcId="{E0058C33-9DC1-41AE-9715-229FAC42903A}" destId="{32D37538-2262-419D-AA7B-21BD76F9C3DA}" srcOrd="1" destOrd="0" presId="urn:microsoft.com/office/officeart/2009/3/layout/HorizontalOrganizationChart"/>
    <dgm:cxn modelId="{F2B3C4BD-08D5-42BE-BC32-7EF9074679E3}" srcId="{F17D851F-49FE-4465-A12E-6D1B93747F79}" destId="{84AB7E02-D54A-403A-A3E4-AAA403C38330}" srcOrd="4" destOrd="0" parTransId="{B27AA2B1-EB2F-4675-A209-162F0FD66722}" sibTransId="{10CF6898-3D9C-472E-8F9E-C5CD8D5D4114}"/>
    <dgm:cxn modelId="{3382D447-6E9D-4768-B079-647CF6D2D3F1}" type="presOf" srcId="{AABA3EBD-89CE-44FC-B7E4-A32AF2D83B2C}" destId="{A41722E8-F088-4323-AAD8-F6A846BEC19C}" srcOrd="0" destOrd="0" presId="urn:microsoft.com/office/officeart/2009/3/layout/HorizontalOrganizationChart"/>
    <dgm:cxn modelId="{C1B92CFC-1E61-4943-8237-C7C0E7986143}" srcId="{D7E5D504-D528-43DB-8D91-CB6B73203A40}" destId="{747917DE-A049-4C28-9383-067712AD9511}" srcOrd="0" destOrd="0" parTransId="{4B4CAB2A-B698-4CFF-BD73-C54FE1EBEA1C}" sibTransId="{146F128D-2E5C-4D31-A731-9CCBA484A3E7}"/>
    <dgm:cxn modelId="{24F86EE8-3437-4B5C-A629-AE68798F466C}" type="presOf" srcId="{639AD855-ACDA-41BF-AE92-A53B34F7DCB5}" destId="{A45D84E8-E0D2-4A94-923D-85D9E5CA92F8}" srcOrd="0" destOrd="0" presId="urn:microsoft.com/office/officeart/2009/3/layout/HorizontalOrganizationChart"/>
    <dgm:cxn modelId="{55EC3306-2ADD-42A3-8C03-13BFB3C8186D}" type="presOf" srcId="{C58FB902-08DF-4156-9B9E-F61101456433}" destId="{2C1C5D17-0CDC-4814-882C-6DF19C9EC281}" srcOrd="0" destOrd="0" presId="urn:microsoft.com/office/officeart/2009/3/layout/HorizontalOrganizationChart"/>
    <dgm:cxn modelId="{C60E8CAE-4F84-41CE-AA84-4891E66DF1E1}" type="presOf" srcId="{71AEF9AA-A6DE-4D02-B8F6-99DFE850DE2F}" destId="{5B6C6991-C7AB-43B6-903E-DCCF5D6D42D5}" srcOrd="1" destOrd="0" presId="urn:microsoft.com/office/officeart/2009/3/layout/HorizontalOrganizationChart"/>
    <dgm:cxn modelId="{BE254661-6F48-4430-B1F9-9053E2B4C1F4}" srcId="{0C87090F-02B0-44D5-BD4B-E5AE0D1FA7F1}" destId="{F5DDF982-D85F-4703-B537-36D53DDBCA01}" srcOrd="2" destOrd="0" parTransId="{AEB1E74F-CAD4-4FAE-8CA8-07BD92AEBDC7}" sibTransId="{CF7828C8-3FB0-4164-969D-BA53683265D3}"/>
    <dgm:cxn modelId="{A80236CF-0636-4918-BA72-415F7D62BA4E}" type="presOf" srcId="{116C5F3D-C9A5-4551-BFC7-279F3EB3B018}" destId="{3A84896B-63F9-43A8-B754-48BDA8DE5178}" srcOrd="1" destOrd="0" presId="urn:microsoft.com/office/officeart/2009/3/layout/HorizontalOrganizationChart"/>
    <dgm:cxn modelId="{4430FEC4-4EB5-4808-BBAE-360917314DAC}" type="presOf" srcId="{794F7CA8-4749-4AAA-8FE1-13913ED0795D}" destId="{E2E82C8B-8E3A-48E5-95B7-2F79E4567FCD}" srcOrd="0" destOrd="0" presId="urn:microsoft.com/office/officeart/2009/3/layout/HorizontalOrganizationChart"/>
    <dgm:cxn modelId="{7FCEA88B-7BD9-41D0-BFD7-EE9FCA286735}" type="presOf" srcId="{86EE98EB-6F49-40CB-9400-E8DC8B4F58BD}" destId="{B1430169-EFC6-4AD7-B08F-387FF8CAC28A}" srcOrd="1" destOrd="0" presId="urn:microsoft.com/office/officeart/2009/3/layout/HorizontalOrganizationChart"/>
    <dgm:cxn modelId="{4CC3312A-6370-4B2E-A793-300FC9ADE6D4}" type="presOf" srcId="{C6DBEBEE-5E4B-4908-92A7-3277A1D2765A}" destId="{9EB8D93D-B825-4AB2-BCB1-4797682F3989}" srcOrd="1" destOrd="0" presId="urn:microsoft.com/office/officeart/2009/3/layout/HorizontalOrganizationChart"/>
    <dgm:cxn modelId="{D2CEC4C1-CBED-42F8-99C6-AFD45A8041ED}" type="presOf" srcId="{547B9D9E-9B3E-4C2F-9E4D-81F700636899}" destId="{FB7002E2-136B-4848-8F37-E2864AC8DCFD}" srcOrd="1" destOrd="0" presId="urn:microsoft.com/office/officeart/2009/3/layout/HorizontalOrganizationChart"/>
    <dgm:cxn modelId="{E052D442-5A52-4197-B6AD-485F5DCDA861}" type="presOf" srcId="{081D3A83-F7F3-4F10-B4A9-805A841970CB}" destId="{145096C5-43F7-43BC-9FC4-B73588E5E145}" srcOrd="1" destOrd="0" presId="urn:microsoft.com/office/officeart/2009/3/layout/HorizontalOrganizationChart"/>
    <dgm:cxn modelId="{EDDB3D76-F3B8-4B2E-9BDA-9C921627D8E3}" type="presOf" srcId="{8FE4933F-6DCB-4BFF-9DA6-C03EC28A98E6}" destId="{BE0CE32A-1DAC-41DB-B54E-6174E7DA6E83}" srcOrd="1" destOrd="0" presId="urn:microsoft.com/office/officeart/2009/3/layout/HorizontalOrganizationChart"/>
    <dgm:cxn modelId="{60AA25F1-4B30-4E1E-BE57-B21195DCF762}" type="presOf" srcId="{E0058C33-9DC1-41AE-9715-229FAC42903A}" destId="{B4F6E772-864E-41EF-85CE-430CF3512606}" srcOrd="0" destOrd="0" presId="urn:microsoft.com/office/officeart/2009/3/layout/HorizontalOrganizationChart"/>
    <dgm:cxn modelId="{9F119494-2569-4F42-BADF-20699AD73618}" type="presOf" srcId="{AABA3EBD-89CE-44FC-B7E4-A32AF2D83B2C}" destId="{ED5E27EC-D039-40A6-8510-8D431DC8A878}" srcOrd="1" destOrd="0" presId="urn:microsoft.com/office/officeart/2009/3/layout/HorizontalOrganizationChart"/>
    <dgm:cxn modelId="{EDAD6EE9-7ED5-49AB-89DC-E5B3A28FF55A}" type="presOf" srcId="{F5DDF982-D85F-4703-B537-36D53DDBCA01}" destId="{B1ED630C-65DC-48C5-BB9E-1775BFCCEF59}" srcOrd="1" destOrd="0" presId="urn:microsoft.com/office/officeart/2009/3/layout/HorizontalOrganizationChart"/>
    <dgm:cxn modelId="{AC41F5C4-C2D4-4316-98F0-5C13CDA80ABC}" type="presOf" srcId="{F2C22F24-B658-4C54-9DD8-A6842C86A88E}" destId="{25949DF4-6779-4635-808A-ECB6F1018A39}" srcOrd="0" destOrd="0" presId="urn:microsoft.com/office/officeart/2009/3/layout/HorizontalOrganizationChart"/>
    <dgm:cxn modelId="{638C0382-3456-4F68-89E8-150E699324D3}" type="presOf" srcId="{794F7CA8-4749-4AAA-8FE1-13913ED0795D}" destId="{FAEC4BD3-57EA-4C47-AEDA-D973FC1E773B}" srcOrd="1" destOrd="0" presId="urn:microsoft.com/office/officeart/2009/3/layout/HorizontalOrganizationChart"/>
    <dgm:cxn modelId="{E3FEBC6C-0495-4746-A285-B9D0DEB313CF}" type="presOf" srcId="{DD750D78-C757-4215-8396-3CB8E9014AAA}" destId="{12CDBD29-9021-46D8-A13E-5A755225D8A2}" srcOrd="0" destOrd="0" presId="urn:microsoft.com/office/officeart/2009/3/layout/HorizontalOrganizationChart"/>
    <dgm:cxn modelId="{D59D5585-59D5-44A2-8F28-FDE3ED1D6956}" type="presOf" srcId="{7787CC7F-54A1-46F6-8E55-1A606A8941F3}" destId="{ACD0E664-44D8-429B-BB9C-A0171E32A780}" srcOrd="0" destOrd="0" presId="urn:microsoft.com/office/officeart/2009/3/layout/HorizontalOrganizationChart"/>
    <dgm:cxn modelId="{A9A39EE7-F441-4563-AFFD-666EC4C4FD54}" srcId="{8FD3DE8B-6CBB-4A4D-B9E3-EFAF130B5D1F}" destId="{6FD54DCC-0420-4B69-949E-C600DAC3EA80}" srcOrd="0" destOrd="0" parTransId="{6F5CF077-1342-46A1-93F1-68D7723F3F8C}" sibTransId="{CE57F18C-7754-4245-BB8D-0DDD9139AB8E}"/>
    <dgm:cxn modelId="{CC3D3FD2-85A1-47AF-9CD0-AA4137CD5A48}" type="presOf" srcId="{40C63FB5-0BB8-41F9-9161-9CB1014B26A1}" destId="{BBD72A11-47BB-40AC-92D1-82FC9E85822B}" srcOrd="0" destOrd="0" presId="urn:microsoft.com/office/officeart/2009/3/layout/HorizontalOrganizationChart"/>
    <dgm:cxn modelId="{F75C434A-0BFC-4FF8-893D-30078998B812}" type="presOf" srcId="{071C21B4-848A-46D1-9393-3C22BD1E732A}" destId="{0874E3DF-BDAC-4313-AC32-875E0B7F5080}" srcOrd="0" destOrd="0" presId="urn:microsoft.com/office/officeart/2009/3/layout/HorizontalOrganizationChart"/>
    <dgm:cxn modelId="{790B62E4-4CBF-4EFB-AB1A-126FD32428AF}" type="presOf" srcId="{A5BA401F-629F-43FB-9992-C6E55D464752}" destId="{648D9DF7-4F78-4FDB-BA1D-AA8C75FEA642}" srcOrd="0" destOrd="0" presId="urn:microsoft.com/office/officeart/2009/3/layout/HorizontalOrganizationChart"/>
    <dgm:cxn modelId="{F4426B9D-5820-4866-AC4D-D11876E35280}" type="presOf" srcId="{C6DBEBEE-5E4B-4908-92A7-3277A1D2765A}" destId="{6B5E8383-E1EB-4750-92B6-384AF7AE935F}" srcOrd="0" destOrd="0" presId="urn:microsoft.com/office/officeart/2009/3/layout/HorizontalOrganizationChart"/>
    <dgm:cxn modelId="{1E1F9753-8F6E-433F-8241-7EE02B73D153}" srcId="{71AEF9AA-A6DE-4D02-B8F6-99DFE850DE2F}" destId="{E3EC636C-0E65-42F8-8189-855F754B436C}" srcOrd="3" destOrd="0" parTransId="{8D2F3B42-0BC1-4AC3-87A3-F20B178A33DF}" sibTransId="{140401B9-C12D-41C3-8F32-2886A6FB076C}"/>
    <dgm:cxn modelId="{B826F591-D467-45B0-A764-F1E9EA115237}" type="presOf" srcId="{4772594E-0A9F-4C55-908C-741C3268B89F}" destId="{35D87FD8-D315-4651-8ECD-BE02F63B29C7}" srcOrd="0" destOrd="0" presId="urn:microsoft.com/office/officeart/2009/3/layout/HorizontalOrganizationChart"/>
    <dgm:cxn modelId="{CC0B0270-0997-4DF6-AC51-5C5FCE4DC272}" type="presOf" srcId="{FE5DAEE8-BA53-410F-AC19-7A2E53C8C8F5}" destId="{41187FE8-6887-4220-9469-192C79016FC2}" srcOrd="0" destOrd="0" presId="urn:microsoft.com/office/officeart/2009/3/layout/HorizontalOrganizationChart"/>
    <dgm:cxn modelId="{A0907F5F-DA94-4119-8F33-F93EAF8FEB02}" type="presOf" srcId="{881DCE9E-4A18-4978-BB68-4CC0A005E3D5}" destId="{803DA30A-1DD2-4BF2-9643-79CF8FA5671B}" srcOrd="0" destOrd="0" presId="urn:microsoft.com/office/officeart/2009/3/layout/HorizontalOrganizationChart"/>
    <dgm:cxn modelId="{643D7F30-3931-466F-91A0-8DCC677A964C}" srcId="{5A282C2F-7B3A-425B-8A86-FE83B33299A5}" destId="{547B9D9E-9B3E-4C2F-9E4D-81F700636899}" srcOrd="3" destOrd="0" parTransId="{285CFAA1-968B-4F33-8E86-E3A3CE988752}" sibTransId="{0012730E-A6A8-4A8B-B6D6-68B581550CB0}"/>
    <dgm:cxn modelId="{8FAB7614-26A9-4CF6-B39D-96341106CABC}" type="presOf" srcId="{C45BA06F-C036-4A2E-9FBF-3ACEB798AFF4}" destId="{B40897C9-DE29-45E9-ABF1-055C4E515C64}" srcOrd="1" destOrd="0" presId="urn:microsoft.com/office/officeart/2009/3/layout/HorizontalOrganizationChart"/>
    <dgm:cxn modelId="{BF92E3DF-0DF1-47F6-B9A4-FF2BBB6DA616}" srcId="{0C87090F-02B0-44D5-BD4B-E5AE0D1FA7F1}" destId="{C58FB902-08DF-4156-9B9E-F61101456433}" srcOrd="3" destOrd="0" parTransId="{48E8D298-5A39-4923-8C28-2A79FD97335B}" sibTransId="{FC64AFBA-78D9-4B14-A119-316CF037DA9C}"/>
    <dgm:cxn modelId="{A3F495F8-9FA4-4956-9F35-C5298A1C3889}" type="presOf" srcId="{7F3FBB23-570D-4080-9178-73E2396548E3}" destId="{16B6924C-233E-4A3C-8ADA-866C309F67E1}" srcOrd="0" destOrd="0" presId="urn:microsoft.com/office/officeart/2009/3/layout/HorizontalOrganizationChart"/>
    <dgm:cxn modelId="{F43401F1-162A-4E1E-BAB9-D6AD4047CC6A}" type="presOf" srcId="{747917DE-A049-4C28-9383-067712AD9511}" destId="{72D09CBD-D7A3-4741-BB54-E1992CF282AA}" srcOrd="0" destOrd="0" presId="urn:microsoft.com/office/officeart/2009/3/layout/HorizontalOrganizationChart"/>
    <dgm:cxn modelId="{E1D1731C-CD63-431F-BCEB-D90DF0DEA564}" type="presOf" srcId="{CA2689B1-89FB-4FB4-954F-EF25BE4B57DC}" destId="{46C0CED9-2875-4CB2-BBAA-BAECB4022E4C}" srcOrd="0" destOrd="0" presId="urn:microsoft.com/office/officeart/2009/3/layout/HorizontalOrganizationChart"/>
    <dgm:cxn modelId="{9BA8AE3C-00D8-4989-BB93-2CFFE6B6E0DB}" type="presOf" srcId="{CE2EBDA4-0246-43A8-B182-0D7E7C10574D}" destId="{840611C2-E3F4-43FD-B5FD-DD6394DC13D3}" srcOrd="0" destOrd="0" presId="urn:microsoft.com/office/officeart/2009/3/layout/HorizontalOrganizationChart"/>
    <dgm:cxn modelId="{AA8C9C59-ED1E-4E54-BD2B-146D8BFDF03D}" type="presOf" srcId="{65A7D921-FA07-4230-891B-F6D0A726C794}" destId="{D8FF723B-F4C2-4E87-8340-0BB5B4FECCDE}" srcOrd="0" destOrd="0" presId="urn:microsoft.com/office/officeart/2009/3/layout/HorizontalOrganizationChart"/>
    <dgm:cxn modelId="{DBE1CF87-AA19-4CC5-BC2A-F484713EAB7C}" type="presOf" srcId="{D7E5D504-D528-43DB-8D91-CB6B73203A40}" destId="{49E1BEBB-1970-40C5-933F-B48BC03DFBCB}" srcOrd="1" destOrd="0" presId="urn:microsoft.com/office/officeart/2009/3/layout/HorizontalOrganizationChart"/>
    <dgm:cxn modelId="{9AD2AB6F-66CE-46C5-9E77-7FCA11A5B723}" type="presOf" srcId="{0C87090F-02B0-44D5-BD4B-E5AE0D1FA7F1}" destId="{110B2798-1F3B-40E2-BDE9-B2416D99E321}" srcOrd="1" destOrd="0" presId="urn:microsoft.com/office/officeart/2009/3/layout/HorizontalOrganizationChart"/>
    <dgm:cxn modelId="{CFA73B6F-DD03-4E4B-811C-1F07694DDFBC}" type="presOf" srcId="{519CE6B9-5AAF-4C3A-BAE3-3E99D9B6F213}" destId="{8CD74616-4E77-484A-9101-5A9FCDCA554B}" srcOrd="0" destOrd="0" presId="urn:microsoft.com/office/officeart/2009/3/layout/HorizontalOrganizationChart"/>
    <dgm:cxn modelId="{66CFAF70-006F-48E8-AA73-26773D5AAD42}" type="presOf" srcId="{DB68FB10-DF52-490B-A8F1-9B3B86373526}" destId="{6D1AAE78-4EEA-4DCD-AA0A-CFD53D5430C4}" srcOrd="0" destOrd="0" presId="urn:microsoft.com/office/officeart/2009/3/layout/HorizontalOrganizationChart"/>
    <dgm:cxn modelId="{8DF35245-E978-4B67-99C8-15FF608FC1A2}" type="presOf" srcId="{38B5CEAE-2292-4CE0-A08D-26A150C79EDF}" destId="{701531F0-EB43-436D-92A9-81202DBFF669}" srcOrd="0" destOrd="0" presId="urn:microsoft.com/office/officeart/2009/3/layout/HorizontalOrganizationChart"/>
    <dgm:cxn modelId="{AA1D0B71-BA1A-404C-81E2-0696C6E72878}" type="presOf" srcId="{84AB7E02-D54A-403A-A3E4-AAA403C38330}" destId="{AD5F84F7-CB1F-4DBF-9D93-2BEE3191D8E9}" srcOrd="0" destOrd="0" presId="urn:microsoft.com/office/officeart/2009/3/layout/HorizontalOrganizationChart"/>
    <dgm:cxn modelId="{45F523D1-AFBD-4FE3-94F5-989934D3C3E1}" srcId="{6FD54DCC-0420-4B69-949E-C600DAC3EA80}" destId="{71AEF9AA-A6DE-4D02-B8F6-99DFE850DE2F}" srcOrd="1" destOrd="0" parTransId="{C6E0D7B8-E985-46D4-9CAE-CBF30A88BD51}" sibTransId="{07240A81-7A18-4B7D-BC93-7B2FD4E4CB25}"/>
    <dgm:cxn modelId="{972B937A-B175-41CC-86CF-D99E19152FCC}" srcId="{5A282C2F-7B3A-425B-8A86-FE83B33299A5}" destId="{081D3A83-F7F3-4F10-B4A9-805A841970CB}" srcOrd="2" destOrd="0" parTransId="{E499D148-9BFD-48EC-A5F6-9DA39ADB70A9}" sibTransId="{633A685B-3A99-4DC9-BCAD-B232668AEFE2}"/>
    <dgm:cxn modelId="{CBC285F2-F309-4792-B98C-865A63D0E2B1}" srcId="{71AEF9AA-A6DE-4D02-B8F6-99DFE850DE2F}" destId="{BF44FAA8-4C1F-486F-8443-F321BC094F7F}" srcOrd="2" destOrd="0" parTransId="{BE359500-CB27-467A-9DD3-63F952CFE80F}" sibTransId="{A2169920-952A-4505-BA8F-731F365B387A}"/>
    <dgm:cxn modelId="{D5245778-C2D7-4A16-A521-C85E9BDFD8DA}" srcId="{19599602-9E94-449B-AE02-46C30491E28C}" destId="{D7E5D504-D528-43DB-8D91-CB6B73203A40}" srcOrd="2" destOrd="0" parTransId="{66DD0DCD-D160-4C97-9B2B-D304255DFC05}" sibTransId="{5DD58B96-2BEB-49CC-BAC9-A21437D0A13B}"/>
    <dgm:cxn modelId="{66672B45-4935-4C16-A9D0-A6ED9C0E1D25}" type="presOf" srcId="{4B4CAB2A-B698-4CFF-BD73-C54FE1EBEA1C}" destId="{5B818486-62D2-4C5E-9554-3EB546A36DF3}" srcOrd="0" destOrd="0" presId="urn:microsoft.com/office/officeart/2009/3/layout/HorizontalOrganizationChart"/>
    <dgm:cxn modelId="{963E9DC2-439A-4896-8210-EE171EBB84D7}" type="presOf" srcId="{CC903AD5-DF69-4A1F-8EEC-D416E81A0074}" destId="{64172DDE-D2CC-4C8A-93A1-04DA16C59B68}" srcOrd="1" destOrd="0" presId="urn:microsoft.com/office/officeart/2009/3/layout/HorizontalOrganizationChart"/>
    <dgm:cxn modelId="{6B528F97-864D-45B5-8DDA-86628778C33C}" type="presOf" srcId="{0C87090F-02B0-44D5-BD4B-E5AE0D1FA7F1}" destId="{A7FCEEFB-AFB4-47DC-9E09-A0159F442F4E}" srcOrd="0" destOrd="0" presId="urn:microsoft.com/office/officeart/2009/3/layout/HorizontalOrganizationChart"/>
    <dgm:cxn modelId="{E3F48269-0503-4608-9328-1B000225BEA1}" type="presOf" srcId="{D6EA0CB1-54BD-439E-B47F-2134A470CA74}" destId="{BF72079A-24E1-4B8F-B42A-D4E7DB9B3F47}" srcOrd="0" destOrd="0" presId="urn:microsoft.com/office/officeart/2009/3/layout/HorizontalOrganizationChart"/>
    <dgm:cxn modelId="{0B638454-4488-4D47-8C38-9D3897C3230C}" type="presOf" srcId="{4C538E7E-E6C9-4971-8D8B-A8E7624161FC}" destId="{325A51E1-53BC-4BC8-A7AE-47CC61A41E04}" srcOrd="0" destOrd="0" presId="urn:microsoft.com/office/officeart/2009/3/layout/HorizontalOrganizationChart"/>
    <dgm:cxn modelId="{E656E276-98E3-42D2-A1A8-2BED0EAD895C}" srcId="{F17D851F-49FE-4465-A12E-6D1B93747F79}" destId="{4E01AE3B-8910-4084-9908-A516D2F107B5}" srcOrd="1" destOrd="0" parTransId="{AC9B0683-2533-4A6B-BEA4-F39A570A45E6}" sibTransId="{FFC1E510-BF7F-41E9-B730-B2C8F7F6B931}"/>
    <dgm:cxn modelId="{4EA4FB12-B2EE-49B4-AB03-4FFB824F65F1}" type="presOf" srcId="{1BD3BA34-B738-4485-8462-C04E951E3916}" destId="{A598CC3B-2E14-4544-A2BC-BE66562378DD}" srcOrd="1" destOrd="0" presId="urn:microsoft.com/office/officeart/2009/3/layout/HorizontalOrganizationChart"/>
    <dgm:cxn modelId="{E420DD1E-50EF-472E-8ACE-A8A7C0191AE0}" srcId="{F17D851F-49FE-4465-A12E-6D1B93747F79}" destId="{C45BA06F-C036-4A2E-9FBF-3ACEB798AFF4}" srcOrd="0" destOrd="0" parTransId="{D84AC122-7F5A-4EB3-96E8-50F5EF8839B8}" sibTransId="{2EF80DF3-256A-4CA3-B5C8-7DB6DC4AC941}"/>
    <dgm:cxn modelId="{0D1A8D1F-63EB-46C9-AE9C-10E9DABDD0BC}" type="presOf" srcId="{285CFAA1-968B-4F33-8E86-E3A3CE988752}" destId="{E74EFB06-931E-49E2-A233-DC202D143D41}" srcOrd="0" destOrd="0" presId="urn:microsoft.com/office/officeart/2009/3/layout/HorizontalOrganizationChart"/>
    <dgm:cxn modelId="{9A599C5B-18FD-452C-BF11-612D9B676A9C}" srcId="{19599602-9E94-449B-AE02-46C30491E28C}" destId="{7F3FBB23-570D-4080-9178-73E2396548E3}" srcOrd="5" destOrd="0" parTransId="{881DCE9E-4A18-4978-BB68-4CC0A005E3D5}" sibTransId="{F321B333-F996-4CD1-BA75-03E170090D86}"/>
    <dgm:cxn modelId="{1C64A31C-9522-4B66-B58D-7926F1324882}" type="presOf" srcId="{F523B55A-792E-4963-AC44-F3F575D8A0D0}" destId="{769B5B5A-7737-4633-BBA5-8DB1C00A94B7}" srcOrd="1" destOrd="0" presId="urn:microsoft.com/office/officeart/2009/3/layout/HorizontalOrganizationChart"/>
    <dgm:cxn modelId="{3E3C5F42-3F77-40D5-AB4F-D850A105BEB3}" type="presOf" srcId="{E3EC636C-0E65-42F8-8189-855F754B436C}" destId="{66E7AEBF-66A2-4714-8818-1082F435019D}" srcOrd="0" destOrd="0" presId="urn:microsoft.com/office/officeart/2009/3/layout/HorizontalOrganizationChart"/>
    <dgm:cxn modelId="{FC042E05-8CEB-4CA6-A297-DBB3327D3660}" type="presOf" srcId="{F17D851F-49FE-4465-A12E-6D1B93747F79}" destId="{9CE26247-3D1A-4FEE-8A26-E79AEED4FDC0}" srcOrd="1" destOrd="0" presId="urn:microsoft.com/office/officeart/2009/3/layout/HorizontalOrganizationChart"/>
    <dgm:cxn modelId="{F5F76F07-F3BF-41C7-9850-18569596310F}" srcId="{1BD3BA34-B738-4485-8462-C04E951E3916}" destId="{61E38B44-934D-4487-9D79-DB9C55F0D87C}" srcOrd="0" destOrd="0" parTransId="{A5BA401F-629F-43FB-9992-C6E55D464752}" sibTransId="{812B9B63-6BB3-4F0D-B6D9-519B34FE1758}"/>
    <dgm:cxn modelId="{37D02C6D-EB8C-4F53-87E2-6095D7B43A49}" srcId="{19599602-9E94-449B-AE02-46C30491E28C}" destId="{AABA3EBD-89CE-44FC-B7E4-A32AF2D83B2C}" srcOrd="3" destOrd="0" parTransId="{7787CC7F-54A1-46F6-8E55-1A606A8941F3}" sibTransId="{642F6854-A80F-481F-9F56-CC332E1FD6A2}"/>
    <dgm:cxn modelId="{99F1C57A-8287-4A55-BB5F-45B5F317D3E2}" type="presOf" srcId="{F523B55A-792E-4963-AC44-F3F575D8A0D0}" destId="{C838FA06-2514-4A2A-9831-2EB6D967F749}" srcOrd="0" destOrd="0" presId="urn:microsoft.com/office/officeart/2009/3/layout/HorizontalOrganizationChart"/>
    <dgm:cxn modelId="{6777BDE2-3220-4A2D-BC2D-52C3FB377138}" type="presOf" srcId="{D84AC122-7F5A-4EB3-96E8-50F5EF8839B8}" destId="{B1D46790-E8FE-44B0-91AF-019AFC142406}" srcOrd="0" destOrd="0" presId="urn:microsoft.com/office/officeart/2009/3/layout/HorizontalOrganizationChart"/>
    <dgm:cxn modelId="{1FF3FF90-44A9-4B43-A322-55F19A615BB4}" type="presOf" srcId="{F5DDF982-D85F-4703-B537-36D53DDBCA01}" destId="{E710D104-2A56-4BF1-96D7-C1DA769DBAB5}" srcOrd="0" destOrd="0" presId="urn:microsoft.com/office/officeart/2009/3/layout/HorizontalOrganizationChart"/>
    <dgm:cxn modelId="{E9E7DF48-8A89-41E2-BA02-5E6748CC8038}" type="presOf" srcId="{8FE4933F-6DCB-4BFF-9DA6-C03EC28A98E6}" destId="{FA230E7C-89F9-4D67-81E2-569DE5489399}" srcOrd="0" destOrd="0" presId="urn:microsoft.com/office/officeart/2009/3/layout/HorizontalOrganizationChart"/>
    <dgm:cxn modelId="{8D0E7A29-AD4F-4AC7-9B44-92FEB73F00DD}" type="presOf" srcId="{BF44FAA8-4C1F-486F-8443-F321BC094F7F}" destId="{53AB4723-E936-44B9-8AD6-62F02CF1400C}" srcOrd="1" destOrd="0" presId="urn:microsoft.com/office/officeart/2009/3/layout/HorizontalOrganizationChart"/>
    <dgm:cxn modelId="{2D470A76-7C1E-41C3-B9B8-296586DD3631}" type="presOf" srcId="{747917DE-A049-4C28-9383-067712AD9511}" destId="{7729D6A0-7D04-4F57-A50D-77A6D4F55C8E}" srcOrd="1" destOrd="0" presId="urn:microsoft.com/office/officeart/2009/3/layout/HorizontalOrganizationChart"/>
    <dgm:cxn modelId="{6B05AA9C-782B-4469-A17A-D3032E9A8AFE}" type="presOf" srcId="{FC5EC7FD-5AD1-4E81-A554-EE72CF87FB1C}" destId="{DA36C67D-FE20-462F-9788-76ABC0DCF3E9}" srcOrd="1" destOrd="0" presId="urn:microsoft.com/office/officeart/2009/3/layout/HorizontalOrganizationChart"/>
    <dgm:cxn modelId="{0C94B491-08A2-44B0-BE55-7A8A2F914989}" type="presOf" srcId="{4E01AE3B-8910-4084-9908-A516D2F107B5}" destId="{8570C3A8-E7B5-49BD-805B-F02D2E560A5F}" srcOrd="1" destOrd="0" presId="urn:microsoft.com/office/officeart/2009/3/layout/HorizontalOrganizationChart"/>
    <dgm:cxn modelId="{CCB0C9DD-0145-4CB6-9DF9-15CF6061103F}" srcId="{5A282C2F-7B3A-425B-8A86-FE83B33299A5}" destId="{96A2DB40-B7B0-4FE6-A9EF-117F08DF2A33}" srcOrd="0" destOrd="0" parTransId="{F6C382E2-2A4F-4E0C-892A-6416790242FC}" sibTransId="{14156BBD-61FB-4DAC-AE6E-9A6E1160CB53}"/>
    <dgm:cxn modelId="{835274E4-67B0-4637-BAC6-8057732D00CD}" type="presOf" srcId="{48F43ED3-A177-4096-B556-EB782F87985E}" destId="{B8B14E3F-9765-4C76-A94C-5638D9E042F1}" srcOrd="0" destOrd="0" presId="urn:microsoft.com/office/officeart/2009/3/layout/HorizontalOrganizationChart"/>
    <dgm:cxn modelId="{7306DD3D-10B6-434F-BA71-E1A0E01F1378}" type="presOf" srcId="{FE5DAEE8-BA53-410F-AC19-7A2E53C8C8F5}" destId="{FEC4D29E-C7DD-404D-A018-7411BFD71CF9}" srcOrd="1" destOrd="0" presId="urn:microsoft.com/office/officeart/2009/3/layout/HorizontalOrganizationChart"/>
    <dgm:cxn modelId="{B057F87C-5228-4928-8710-4F44E009623B}" srcId="{19599602-9E94-449B-AE02-46C30491E28C}" destId="{8FD3DE8B-6CBB-4A4D-B9E3-EFAF130B5D1F}" srcOrd="0" destOrd="0" parTransId="{A0A2C12B-78B5-4D46-B5D2-4C4425A899DD}" sibTransId="{E516DA5E-ED42-460B-A8F3-A1F5B07B935F}"/>
    <dgm:cxn modelId="{830D2E44-F3E4-4163-AC7E-F65BA6681512}" type="presOf" srcId="{071C21B4-848A-46D1-9393-3C22BD1E732A}" destId="{DFB45526-4F54-43CE-AF4D-EE5D8AC32E15}" srcOrd="1" destOrd="0" presId="urn:microsoft.com/office/officeart/2009/3/layout/HorizontalOrganizationChart"/>
    <dgm:cxn modelId="{6B391216-0F4D-4A40-B1C9-98A2A5F19DDC}" type="presOf" srcId="{66DD0DCD-D160-4C97-9B2B-D304255DFC05}" destId="{E28BD0FE-49C7-4455-B3A6-819CD969C4CF}" srcOrd="0" destOrd="0" presId="urn:microsoft.com/office/officeart/2009/3/layout/HorizontalOrganizationChart"/>
    <dgm:cxn modelId="{376514FE-BB3A-4CDB-BA5E-26199EFA8796}" type="presOf" srcId="{C45BA06F-C036-4A2E-9FBF-3ACEB798AFF4}" destId="{B3037778-332E-42B3-AE9F-FCBE14D94A04}" srcOrd="0" destOrd="0" presId="urn:microsoft.com/office/officeart/2009/3/layout/HorizontalOrganizationChart"/>
    <dgm:cxn modelId="{59045C69-5D3A-46C9-98D7-CD0BE156F9BE}" type="presOf" srcId="{86EE98EB-6F49-40CB-9400-E8DC8B4F58BD}" destId="{797B03DC-F290-4205-BF3D-8EB85B3C6607}" srcOrd="0" destOrd="0" presId="urn:microsoft.com/office/officeart/2009/3/layout/HorizontalOrganizationChart"/>
    <dgm:cxn modelId="{98FD3BEA-9F4B-44CA-B3A4-CBF648DA8987}" type="presOf" srcId="{01C46B99-E1BD-4092-BA68-F2EE3B1DEF3E}" destId="{DD4DE06E-3362-468F-A104-107A4F9ACD65}" srcOrd="0" destOrd="0" presId="urn:microsoft.com/office/officeart/2009/3/layout/HorizontalOrganizationChart"/>
    <dgm:cxn modelId="{3F5D78BE-9CC3-443F-8F9B-17DABD92909A}" type="presOf" srcId="{547B9D9E-9B3E-4C2F-9E4D-81F700636899}" destId="{98026E93-32D1-4385-8C25-0F93A768826A}" srcOrd="0" destOrd="0" presId="urn:microsoft.com/office/officeart/2009/3/layout/HorizontalOrganizationChart"/>
    <dgm:cxn modelId="{0DCFBBBA-BDC4-4334-836C-E352FC712067}" type="presOf" srcId="{79BD0D98-D8A6-42FD-9683-54AE1A07CC5C}" destId="{F69DECAD-AC65-4000-9E0B-A17DF909C332}" srcOrd="0" destOrd="0" presId="urn:microsoft.com/office/officeart/2009/3/layout/HorizontalOrganizationChart"/>
    <dgm:cxn modelId="{5A87A0D4-91A1-49C3-9026-C944293CB595}" type="presOf" srcId="{A0A2C12B-78B5-4D46-B5D2-4C4425A899DD}" destId="{41505BED-03A3-4586-9C42-7BBAE0910EB9}" srcOrd="0" destOrd="0" presId="urn:microsoft.com/office/officeart/2009/3/layout/HorizontalOrganizationChart"/>
    <dgm:cxn modelId="{8E9DB4E0-63B0-43E7-8775-F36E2CF0B4BC}" type="presOf" srcId="{8FD3DE8B-6CBB-4A4D-B9E3-EFAF130B5D1F}" destId="{214B8F8A-CA52-4FD8-9B2B-4B53A13B0E7A}" srcOrd="1" destOrd="0" presId="urn:microsoft.com/office/officeart/2009/3/layout/HorizontalOrganizationChart"/>
    <dgm:cxn modelId="{197719BF-DE3C-4C20-AFEA-8336C98813ED}" type="presOf" srcId="{8D2F3B42-0BC1-4AC3-87A3-F20B178A33DF}" destId="{912F7A81-0F68-4C74-8F3A-C6E75CD5549B}" srcOrd="0" destOrd="0" presId="urn:microsoft.com/office/officeart/2009/3/layout/HorizontalOrganizationChart"/>
    <dgm:cxn modelId="{0645DECB-AE89-4258-B258-FC371FCE6654}" type="presOf" srcId="{116C5F3D-C9A5-4551-BFC7-279F3EB3B018}" destId="{01A4EC17-8A36-4EA5-9D3E-C9AA04519CB3}" srcOrd="0" destOrd="0" presId="urn:microsoft.com/office/officeart/2009/3/layout/HorizontalOrganizationChart"/>
    <dgm:cxn modelId="{54C581F6-8099-427A-AFB8-FC2F19BBC94E}" type="presOf" srcId="{6FD54DCC-0420-4B69-949E-C600DAC3EA80}" destId="{79BAEA5F-81FD-470B-B687-145DEC2D937B}" srcOrd="1" destOrd="0" presId="urn:microsoft.com/office/officeart/2009/3/layout/HorizontalOrganizationChart"/>
    <dgm:cxn modelId="{A239386E-FFD2-46E5-8937-86B7DCC42BD5}" type="presOf" srcId="{4E01AE3B-8910-4084-9908-A516D2F107B5}" destId="{8F44760E-4129-4EA8-BF25-B165BFB1669C}" srcOrd="0" destOrd="0" presId="urn:microsoft.com/office/officeart/2009/3/layout/HorizontalOrganizationChart"/>
    <dgm:cxn modelId="{1E902055-0DAC-43DD-8EA4-9C54B83BEBA5}" type="presOf" srcId="{84AB7E02-D54A-403A-A3E4-AAA403C38330}" destId="{E2F62217-4443-42F2-8227-498AA39F0B27}" srcOrd="1" destOrd="0" presId="urn:microsoft.com/office/officeart/2009/3/layout/HorizontalOrganizationChart"/>
    <dgm:cxn modelId="{9848C5A4-8BFE-47DE-990B-2603E0B5340D}" type="presOf" srcId="{CE2EBDA4-0246-43A8-B182-0D7E7C10574D}" destId="{F26038D3-90BD-4766-B4A9-447BEE3A8774}" srcOrd="1" destOrd="0" presId="urn:microsoft.com/office/officeart/2009/3/layout/HorizontalOrganizationChart"/>
    <dgm:cxn modelId="{A35E9A7A-38A9-4548-B3CE-D3E1A7F54459}" type="presOf" srcId="{BE359500-CB27-467A-9DD3-63F952CFE80F}" destId="{D78FB47B-AE03-4685-9CCD-09E6552D6012}" srcOrd="0" destOrd="0" presId="urn:microsoft.com/office/officeart/2009/3/layout/HorizontalOrganizationChart"/>
    <dgm:cxn modelId="{35710F88-6186-48C1-B362-4347DB75F68D}" type="presOf" srcId="{9EFAFD96-3601-4F17-BB82-DBBBA6C512D5}" destId="{C63368CA-38D9-436B-B47F-52476895321D}" srcOrd="0" destOrd="0" presId="urn:microsoft.com/office/officeart/2009/3/layout/HorizontalOrganizationChart"/>
    <dgm:cxn modelId="{2F27FB5C-2EC4-439A-B253-76AC76CFDC04}" type="presParOf" srcId="{C63368CA-38D9-436B-B47F-52476895321D}" destId="{93FA088E-608E-4040-9B20-25CD6C6F7D78}" srcOrd="0" destOrd="0" presId="urn:microsoft.com/office/officeart/2009/3/layout/HorizontalOrganizationChart"/>
    <dgm:cxn modelId="{73CDAF25-387E-41C9-9A8E-817FDC519F10}" type="presParOf" srcId="{93FA088E-608E-4040-9B20-25CD6C6F7D78}" destId="{FCAFD6A1-5CC5-4C28-9A37-AE449847C493}" srcOrd="0" destOrd="0" presId="urn:microsoft.com/office/officeart/2009/3/layout/HorizontalOrganizationChart"/>
    <dgm:cxn modelId="{0648F886-0F2E-4F09-80E1-AA8DC181C056}" type="presParOf" srcId="{FCAFD6A1-5CC5-4C28-9A37-AE449847C493}" destId="{3E975DC6-19D1-4075-A09C-10D4017D8EFF}" srcOrd="0" destOrd="0" presId="urn:microsoft.com/office/officeart/2009/3/layout/HorizontalOrganizationChart"/>
    <dgm:cxn modelId="{B53FA06F-40ED-49B0-AC34-E78E99595C93}" type="presParOf" srcId="{FCAFD6A1-5CC5-4C28-9A37-AE449847C493}" destId="{7001E955-642E-45BF-8555-3BBAB042C977}" srcOrd="1" destOrd="0" presId="urn:microsoft.com/office/officeart/2009/3/layout/HorizontalOrganizationChart"/>
    <dgm:cxn modelId="{AA3AFCA5-25E9-4563-8FD0-7FE96F7FBF2C}" type="presParOf" srcId="{93FA088E-608E-4040-9B20-25CD6C6F7D78}" destId="{6A4469D3-AD7C-4880-857C-FE4300FC2A7A}" srcOrd="1" destOrd="0" presId="urn:microsoft.com/office/officeart/2009/3/layout/HorizontalOrganizationChart"/>
    <dgm:cxn modelId="{2C2D234E-BE8E-4F25-B8A2-E6BB4B17F6C8}" type="presParOf" srcId="{6A4469D3-AD7C-4880-857C-FE4300FC2A7A}" destId="{41505BED-03A3-4586-9C42-7BBAE0910EB9}" srcOrd="0" destOrd="0" presId="urn:microsoft.com/office/officeart/2009/3/layout/HorizontalOrganizationChart"/>
    <dgm:cxn modelId="{84958C39-E4C3-4CF1-86A1-ED05214416B9}" type="presParOf" srcId="{6A4469D3-AD7C-4880-857C-FE4300FC2A7A}" destId="{F3533EA6-87C0-4612-946A-7BF779D6708B}" srcOrd="1" destOrd="0" presId="urn:microsoft.com/office/officeart/2009/3/layout/HorizontalOrganizationChart"/>
    <dgm:cxn modelId="{396E62EF-551F-4173-92C6-85FC2B0D5FDF}" type="presParOf" srcId="{F3533EA6-87C0-4612-946A-7BF779D6708B}" destId="{4F2DBD16-C392-42E0-95A9-E62A16D9D568}" srcOrd="0" destOrd="0" presId="urn:microsoft.com/office/officeart/2009/3/layout/HorizontalOrganizationChart"/>
    <dgm:cxn modelId="{2CD4E783-925B-4825-8EE0-523A2648DCC1}" type="presParOf" srcId="{4F2DBD16-C392-42E0-95A9-E62A16D9D568}" destId="{C269E114-A980-432B-AD49-358FBB31C4DD}" srcOrd="0" destOrd="0" presId="urn:microsoft.com/office/officeart/2009/3/layout/HorizontalOrganizationChart"/>
    <dgm:cxn modelId="{5B96A182-D43D-427C-8D4D-209AEF602F37}" type="presParOf" srcId="{4F2DBD16-C392-42E0-95A9-E62A16D9D568}" destId="{214B8F8A-CA52-4FD8-9B2B-4B53A13B0E7A}" srcOrd="1" destOrd="0" presId="urn:microsoft.com/office/officeart/2009/3/layout/HorizontalOrganizationChart"/>
    <dgm:cxn modelId="{704EA00D-05DF-404B-BF47-FA2E5287138B}" type="presParOf" srcId="{F3533EA6-87C0-4612-946A-7BF779D6708B}" destId="{44ECCBFD-C50C-4A89-9D8C-ECA4BEBD966F}" srcOrd="1" destOrd="0" presId="urn:microsoft.com/office/officeart/2009/3/layout/HorizontalOrganizationChart"/>
    <dgm:cxn modelId="{EC6AAF23-704E-4DAF-810A-621141308D48}" type="presParOf" srcId="{44ECCBFD-C50C-4A89-9D8C-ECA4BEBD966F}" destId="{BC53DCFE-4947-4E7F-AFFC-6A9FDF44FDA3}" srcOrd="0" destOrd="0" presId="urn:microsoft.com/office/officeart/2009/3/layout/HorizontalOrganizationChart"/>
    <dgm:cxn modelId="{41E512BB-DAB6-42F5-8003-E9FEFE7E7B59}" type="presParOf" srcId="{44ECCBFD-C50C-4A89-9D8C-ECA4BEBD966F}" destId="{70C71448-C957-4F8F-B543-1EB1521D4E7C}" srcOrd="1" destOrd="0" presId="urn:microsoft.com/office/officeart/2009/3/layout/HorizontalOrganizationChart"/>
    <dgm:cxn modelId="{B1583CA1-A19D-462F-BD29-C5840C5542DE}" type="presParOf" srcId="{70C71448-C957-4F8F-B543-1EB1521D4E7C}" destId="{13CCF871-33DD-4C3F-BC19-87B660444721}" srcOrd="0" destOrd="0" presId="urn:microsoft.com/office/officeart/2009/3/layout/HorizontalOrganizationChart"/>
    <dgm:cxn modelId="{30BF269C-D568-41B9-80A1-9780EE257B51}" type="presParOf" srcId="{13CCF871-33DD-4C3F-BC19-87B660444721}" destId="{F099D3E0-D361-41B6-A15B-B72438A0C7EC}" srcOrd="0" destOrd="0" presId="urn:microsoft.com/office/officeart/2009/3/layout/HorizontalOrganizationChart"/>
    <dgm:cxn modelId="{0E7CD307-20FF-499F-860E-5C4D07316990}" type="presParOf" srcId="{13CCF871-33DD-4C3F-BC19-87B660444721}" destId="{79BAEA5F-81FD-470B-B687-145DEC2D937B}" srcOrd="1" destOrd="0" presId="urn:microsoft.com/office/officeart/2009/3/layout/HorizontalOrganizationChart"/>
    <dgm:cxn modelId="{F22B7FE7-D832-466E-9358-6FD2DC52304B}" type="presParOf" srcId="{70C71448-C957-4F8F-B543-1EB1521D4E7C}" destId="{5DF8471A-B8A9-4AF5-B0C5-74EE1525356A}" srcOrd="1" destOrd="0" presId="urn:microsoft.com/office/officeart/2009/3/layout/HorizontalOrganizationChart"/>
    <dgm:cxn modelId="{DF277CFE-94BD-479D-A32D-688E981C15F2}" type="presParOf" srcId="{5DF8471A-B8A9-4AF5-B0C5-74EE1525356A}" destId="{BF6ED060-E51A-4151-8B8C-FB4E39F36FE1}" srcOrd="0" destOrd="0" presId="urn:microsoft.com/office/officeart/2009/3/layout/HorizontalOrganizationChart"/>
    <dgm:cxn modelId="{87F107B2-0850-4EE6-B7E4-9578F8D915CD}" type="presParOf" srcId="{5DF8471A-B8A9-4AF5-B0C5-74EE1525356A}" destId="{48CF9FB4-8C0F-4D55-947A-1555CD4C81A5}" srcOrd="1" destOrd="0" presId="urn:microsoft.com/office/officeart/2009/3/layout/HorizontalOrganizationChart"/>
    <dgm:cxn modelId="{EA344C05-66D7-4B08-A7D2-B2E1D2D2598B}" type="presParOf" srcId="{48CF9FB4-8C0F-4D55-947A-1555CD4C81A5}" destId="{9D83EE96-BB78-403B-A9B7-49212E5C969F}" srcOrd="0" destOrd="0" presId="urn:microsoft.com/office/officeart/2009/3/layout/HorizontalOrganizationChart"/>
    <dgm:cxn modelId="{C9E9553B-9852-4544-A0C4-1D9658F94C08}" type="presParOf" srcId="{9D83EE96-BB78-403B-A9B7-49212E5C969F}" destId="{B1D8E130-22D3-4362-941D-E192AA68FDB7}" srcOrd="0" destOrd="0" presId="urn:microsoft.com/office/officeart/2009/3/layout/HorizontalOrganizationChart"/>
    <dgm:cxn modelId="{85434047-E8FD-410A-8C9A-9A2F330EB847}" type="presParOf" srcId="{9D83EE96-BB78-403B-A9B7-49212E5C969F}" destId="{BFEB04B0-E16B-4AF9-B3C8-5FEA133A64BE}" srcOrd="1" destOrd="0" presId="urn:microsoft.com/office/officeart/2009/3/layout/HorizontalOrganizationChart"/>
    <dgm:cxn modelId="{FB511C8D-A87E-41B3-9F1F-8EAC0E2DBC2A}" type="presParOf" srcId="{48CF9FB4-8C0F-4D55-947A-1555CD4C81A5}" destId="{D6323AF7-9E28-46D9-8477-8BFCF21D02A6}" srcOrd="1" destOrd="0" presId="urn:microsoft.com/office/officeart/2009/3/layout/HorizontalOrganizationChart"/>
    <dgm:cxn modelId="{3BBD1B05-C862-4A74-9394-D153EEA995FB}" type="presParOf" srcId="{D6323AF7-9E28-46D9-8477-8BFCF21D02A6}" destId="{1A41654B-10D5-4B0C-8D25-6CB00D140B6A}" srcOrd="0" destOrd="0" presId="urn:microsoft.com/office/officeart/2009/3/layout/HorizontalOrganizationChart"/>
    <dgm:cxn modelId="{62735E1E-8EED-4C27-ADEB-4CE580AE9A8A}" type="presParOf" srcId="{D6323AF7-9E28-46D9-8477-8BFCF21D02A6}" destId="{3B97F741-22D6-4595-94AA-0EE8958E64D9}" srcOrd="1" destOrd="0" presId="urn:microsoft.com/office/officeart/2009/3/layout/HorizontalOrganizationChart"/>
    <dgm:cxn modelId="{39525AC8-E3D5-4B4F-B8E6-9ECB3CA52799}" type="presParOf" srcId="{3B97F741-22D6-4595-94AA-0EE8958E64D9}" destId="{B0CEB19B-AA49-417F-8146-B8F29FEB014F}" srcOrd="0" destOrd="0" presId="urn:microsoft.com/office/officeart/2009/3/layout/HorizontalOrganizationChart"/>
    <dgm:cxn modelId="{7736EDEC-5D63-4366-8DA4-87DC41D6265D}" type="presParOf" srcId="{B0CEB19B-AA49-417F-8146-B8F29FEB014F}" destId="{354AF7C9-51EE-4082-93F6-FCD278AC12C5}" srcOrd="0" destOrd="0" presId="urn:microsoft.com/office/officeart/2009/3/layout/HorizontalOrganizationChart"/>
    <dgm:cxn modelId="{11343E67-790D-4E98-8DE9-809740187AC2}" type="presParOf" srcId="{B0CEB19B-AA49-417F-8146-B8F29FEB014F}" destId="{03760D4B-19DC-4318-9C81-88CAA44E0100}" srcOrd="1" destOrd="0" presId="urn:microsoft.com/office/officeart/2009/3/layout/HorizontalOrganizationChart"/>
    <dgm:cxn modelId="{C761D158-DF3D-47F2-9FF9-810DA1FD8FB5}" type="presParOf" srcId="{3B97F741-22D6-4595-94AA-0EE8958E64D9}" destId="{498186AA-4E31-4106-9553-0BBB3A95F51C}" srcOrd="1" destOrd="0" presId="urn:microsoft.com/office/officeart/2009/3/layout/HorizontalOrganizationChart"/>
    <dgm:cxn modelId="{865E8AB3-29BC-484E-9BD9-AEED9B960735}" type="presParOf" srcId="{3B97F741-22D6-4595-94AA-0EE8958E64D9}" destId="{305FDB94-FDEC-4EF4-9782-4DD41F3EFDD6}" srcOrd="2" destOrd="0" presId="urn:microsoft.com/office/officeart/2009/3/layout/HorizontalOrganizationChart"/>
    <dgm:cxn modelId="{D60A934C-0EBF-4F1D-ABC6-0C796D0D493C}" type="presParOf" srcId="{D6323AF7-9E28-46D9-8477-8BFCF21D02A6}" destId="{701531F0-EB43-436D-92A9-81202DBFF669}" srcOrd="2" destOrd="0" presId="urn:microsoft.com/office/officeart/2009/3/layout/HorizontalOrganizationChart"/>
    <dgm:cxn modelId="{88B33A40-6298-4A4A-B54E-E9E47E11F2FE}" type="presParOf" srcId="{D6323AF7-9E28-46D9-8477-8BFCF21D02A6}" destId="{1BAE75AD-7CC3-4798-AE33-305341CD4622}" srcOrd="3" destOrd="0" presId="urn:microsoft.com/office/officeart/2009/3/layout/HorizontalOrganizationChart"/>
    <dgm:cxn modelId="{65F4344C-2612-4127-8ED5-A781FC4AA4C7}" type="presParOf" srcId="{1BAE75AD-7CC3-4798-AE33-305341CD4622}" destId="{A26D00A2-9B4B-4B96-8E64-5E44D9E47A04}" srcOrd="0" destOrd="0" presId="urn:microsoft.com/office/officeart/2009/3/layout/HorizontalOrganizationChart"/>
    <dgm:cxn modelId="{18B51FAE-F926-4348-B1B4-0A468C9C6263}" type="presParOf" srcId="{A26D00A2-9B4B-4B96-8E64-5E44D9E47A04}" destId="{3F9E1A25-7AC7-46ED-9168-37150B9B344E}" srcOrd="0" destOrd="0" presId="urn:microsoft.com/office/officeart/2009/3/layout/HorizontalOrganizationChart"/>
    <dgm:cxn modelId="{3F359CB5-F7DA-43F5-8F16-DF3CA356846B}" type="presParOf" srcId="{A26D00A2-9B4B-4B96-8E64-5E44D9E47A04}" destId="{709E1F9E-9BF8-4B51-8D49-CFE14BF93542}" srcOrd="1" destOrd="0" presId="urn:microsoft.com/office/officeart/2009/3/layout/HorizontalOrganizationChart"/>
    <dgm:cxn modelId="{113CAAEF-60DA-4E61-B669-57A55437B3BC}" type="presParOf" srcId="{1BAE75AD-7CC3-4798-AE33-305341CD4622}" destId="{7540B6EE-6D33-406D-AAC2-A5F34148F4B2}" srcOrd="1" destOrd="0" presId="urn:microsoft.com/office/officeart/2009/3/layout/HorizontalOrganizationChart"/>
    <dgm:cxn modelId="{FE728DE2-3300-429E-931E-D8B656E8CBC7}" type="presParOf" srcId="{1BAE75AD-7CC3-4798-AE33-305341CD4622}" destId="{8E10F4AD-29F0-40F4-9EF2-59FBD65CE252}" srcOrd="2" destOrd="0" presId="urn:microsoft.com/office/officeart/2009/3/layout/HorizontalOrganizationChart"/>
    <dgm:cxn modelId="{C50B0064-FD53-4F03-8032-D34ABEF1B948}" type="presParOf" srcId="{D6323AF7-9E28-46D9-8477-8BFCF21D02A6}" destId="{8A526F6D-1B31-4AFA-8D2D-101DA5905D24}" srcOrd="4" destOrd="0" presId="urn:microsoft.com/office/officeart/2009/3/layout/HorizontalOrganizationChart"/>
    <dgm:cxn modelId="{33BDC5D1-540B-4A7D-B12D-38E8FDAD0C8C}" type="presParOf" srcId="{D6323AF7-9E28-46D9-8477-8BFCF21D02A6}" destId="{C322ED15-1A81-4EED-8B5F-E1E73B0A30EE}" srcOrd="5" destOrd="0" presId="urn:microsoft.com/office/officeart/2009/3/layout/HorizontalOrganizationChart"/>
    <dgm:cxn modelId="{2B4CF045-CE10-45E7-A7D0-377EC5AB73E0}" type="presParOf" srcId="{C322ED15-1A81-4EED-8B5F-E1E73B0A30EE}" destId="{6851E117-060F-469D-B71E-C8B863043B76}" srcOrd="0" destOrd="0" presId="urn:microsoft.com/office/officeart/2009/3/layout/HorizontalOrganizationChart"/>
    <dgm:cxn modelId="{8E6AA807-884A-4A2C-817E-777B2BA5A00C}" type="presParOf" srcId="{6851E117-060F-469D-B71E-C8B863043B76}" destId="{12FC4D2B-4D21-4DC6-9E43-05238172D426}" srcOrd="0" destOrd="0" presId="urn:microsoft.com/office/officeart/2009/3/layout/HorizontalOrganizationChart"/>
    <dgm:cxn modelId="{7D6181AF-4C3E-4DE5-B59F-DAD97A7D1F0B}" type="presParOf" srcId="{6851E117-060F-469D-B71E-C8B863043B76}" destId="{145096C5-43F7-43BC-9FC4-B73588E5E145}" srcOrd="1" destOrd="0" presId="urn:microsoft.com/office/officeart/2009/3/layout/HorizontalOrganizationChart"/>
    <dgm:cxn modelId="{2482BC54-A530-483F-BF7B-C0879147866C}" type="presParOf" srcId="{C322ED15-1A81-4EED-8B5F-E1E73B0A30EE}" destId="{A27FF9F3-BF8E-4589-A400-2E85887FC7DF}" srcOrd="1" destOrd="0" presId="urn:microsoft.com/office/officeart/2009/3/layout/HorizontalOrganizationChart"/>
    <dgm:cxn modelId="{1B484DE0-50AC-4C69-AFE2-E01D0CF167FA}" type="presParOf" srcId="{C322ED15-1A81-4EED-8B5F-E1E73B0A30EE}" destId="{1002C75E-F0A3-4B22-90F1-65F57D18370E}" srcOrd="2" destOrd="0" presId="urn:microsoft.com/office/officeart/2009/3/layout/HorizontalOrganizationChart"/>
    <dgm:cxn modelId="{156843AF-1FFC-4C97-BDB5-31EC43607748}" type="presParOf" srcId="{D6323AF7-9E28-46D9-8477-8BFCF21D02A6}" destId="{E74EFB06-931E-49E2-A233-DC202D143D41}" srcOrd="6" destOrd="0" presId="urn:microsoft.com/office/officeart/2009/3/layout/HorizontalOrganizationChart"/>
    <dgm:cxn modelId="{477DD2FD-6A51-4915-A3F1-5E0A4A683F44}" type="presParOf" srcId="{D6323AF7-9E28-46D9-8477-8BFCF21D02A6}" destId="{B61FBB43-0F96-44FB-A16C-746168DECD03}" srcOrd="7" destOrd="0" presId="urn:microsoft.com/office/officeart/2009/3/layout/HorizontalOrganizationChart"/>
    <dgm:cxn modelId="{91195B57-5B75-4435-96D9-FD02213B661F}" type="presParOf" srcId="{B61FBB43-0F96-44FB-A16C-746168DECD03}" destId="{8FC8819C-6FD1-4CE1-BE06-E75A94D4A2DF}" srcOrd="0" destOrd="0" presId="urn:microsoft.com/office/officeart/2009/3/layout/HorizontalOrganizationChart"/>
    <dgm:cxn modelId="{3D8ED242-05CD-47DC-9DF2-941C49E57A46}" type="presParOf" srcId="{8FC8819C-6FD1-4CE1-BE06-E75A94D4A2DF}" destId="{98026E93-32D1-4385-8C25-0F93A768826A}" srcOrd="0" destOrd="0" presId="urn:microsoft.com/office/officeart/2009/3/layout/HorizontalOrganizationChart"/>
    <dgm:cxn modelId="{66D84182-1BEF-4832-936A-9FCF06EA90C7}" type="presParOf" srcId="{8FC8819C-6FD1-4CE1-BE06-E75A94D4A2DF}" destId="{FB7002E2-136B-4848-8F37-E2864AC8DCFD}" srcOrd="1" destOrd="0" presId="urn:microsoft.com/office/officeart/2009/3/layout/HorizontalOrganizationChart"/>
    <dgm:cxn modelId="{A907270B-7FF6-403F-963B-09C00A5D12C2}" type="presParOf" srcId="{B61FBB43-0F96-44FB-A16C-746168DECD03}" destId="{DA45141E-3BCC-4606-9E60-D028757CD931}" srcOrd="1" destOrd="0" presId="urn:microsoft.com/office/officeart/2009/3/layout/HorizontalOrganizationChart"/>
    <dgm:cxn modelId="{CF948DAF-6EB4-412F-929F-7AA77EFE875E}" type="presParOf" srcId="{B61FBB43-0F96-44FB-A16C-746168DECD03}" destId="{43C70826-BDBD-4826-8B53-1FE5E8D499E6}" srcOrd="2" destOrd="0" presId="urn:microsoft.com/office/officeart/2009/3/layout/HorizontalOrganizationChart"/>
    <dgm:cxn modelId="{1444E802-CE24-4AC6-9827-5B8936F8DADB}" type="presParOf" srcId="{D6323AF7-9E28-46D9-8477-8BFCF21D02A6}" destId="{12CDBD29-9021-46D8-A13E-5A755225D8A2}" srcOrd="8" destOrd="0" presId="urn:microsoft.com/office/officeart/2009/3/layout/HorizontalOrganizationChart"/>
    <dgm:cxn modelId="{2CAF18C5-F86A-4FDB-A72D-DAEEBCE1F6DA}" type="presParOf" srcId="{D6323AF7-9E28-46D9-8477-8BFCF21D02A6}" destId="{5C476E37-1056-47F1-8D88-DD4A4E500E60}" srcOrd="9" destOrd="0" presId="urn:microsoft.com/office/officeart/2009/3/layout/HorizontalOrganizationChart"/>
    <dgm:cxn modelId="{A7B79318-9570-4DC0-B3D1-3016714331C3}" type="presParOf" srcId="{5C476E37-1056-47F1-8D88-DD4A4E500E60}" destId="{D99FB078-48FD-451C-94C6-F23E160BF64A}" srcOrd="0" destOrd="0" presId="urn:microsoft.com/office/officeart/2009/3/layout/HorizontalOrganizationChart"/>
    <dgm:cxn modelId="{3E0DBDDC-60F1-4EBE-A719-D4E04947E517}" type="presParOf" srcId="{D99FB078-48FD-451C-94C6-F23E160BF64A}" destId="{FA230E7C-89F9-4D67-81E2-569DE5489399}" srcOrd="0" destOrd="0" presId="urn:microsoft.com/office/officeart/2009/3/layout/HorizontalOrganizationChart"/>
    <dgm:cxn modelId="{F2A6BA89-665B-412D-9266-864BF49368B2}" type="presParOf" srcId="{D99FB078-48FD-451C-94C6-F23E160BF64A}" destId="{BE0CE32A-1DAC-41DB-B54E-6174E7DA6E83}" srcOrd="1" destOrd="0" presId="urn:microsoft.com/office/officeart/2009/3/layout/HorizontalOrganizationChart"/>
    <dgm:cxn modelId="{254BB0BA-89C9-4455-BB7B-9E9577F357D9}" type="presParOf" srcId="{5C476E37-1056-47F1-8D88-DD4A4E500E60}" destId="{1A56F48A-8478-4E09-985A-72E5062708DA}" srcOrd="1" destOrd="0" presId="urn:microsoft.com/office/officeart/2009/3/layout/HorizontalOrganizationChart"/>
    <dgm:cxn modelId="{40FBC842-1488-4147-A0C8-46CB6FED33BB}" type="presParOf" srcId="{5C476E37-1056-47F1-8D88-DD4A4E500E60}" destId="{0DD27443-21C9-4D3C-8D90-FDE926C2DB5F}" srcOrd="2" destOrd="0" presId="urn:microsoft.com/office/officeart/2009/3/layout/HorizontalOrganizationChart"/>
    <dgm:cxn modelId="{05083C4B-2B0D-4BB1-AC57-4E79B3FA2F39}" type="presParOf" srcId="{48CF9FB4-8C0F-4D55-947A-1555CD4C81A5}" destId="{6004AC95-56EE-4265-8617-DF374E75B258}" srcOrd="2" destOrd="0" presId="urn:microsoft.com/office/officeart/2009/3/layout/HorizontalOrganizationChart"/>
    <dgm:cxn modelId="{872FCEF5-0A07-4521-A28B-A75114F593C2}" type="presParOf" srcId="{5DF8471A-B8A9-4AF5-B0C5-74EE1525356A}" destId="{537EF065-84DF-4359-92C2-2D8ECCACFD9E}" srcOrd="2" destOrd="0" presId="urn:microsoft.com/office/officeart/2009/3/layout/HorizontalOrganizationChart"/>
    <dgm:cxn modelId="{72C59AF2-1C0A-4C23-A5D5-B49A327D5377}" type="presParOf" srcId="{5DF8471A-B8A9-4AF5-B0C5-74EE1525356A}" destId="{1FADFB9B-E44F-4DB1-9229-FEF9BB3B427C}" srcOrd="3" destOrd="0" presId="urn:microsoft.com/office/officeart/2009/3/layout/HorizontalOrganizationChart"/>
    <dgm:cxn modelId="{E47F9FAC-7A78-48AA-BC43-FABF8AFBC46B}" type="presParOf" srcId="{1FADFB9B-E44F-4DB1-9229-FEF9BB3B427C}" destId="{EC3AB9B7-EE0D-42A3-9EB8-F3E09626E163}" srcOrd="0" destOrd="0" presId="urn:microsoft.com/office/officeart/2009/3/layout/HorizontalOrganizationChart"/>
    <dgm:cxn modelId="{2ABA2C50-0632-40F8-AB73-DFD0A2E29AF0}" type="presParOf" srcId="{EC3AB9B7-EE0D-42A3-9EB8-F3E09626E163}" destId="{FE0A43D7-42A4-4BA2-BCFE-A00DB19506C0}" srcOrd="0" destOrd="0" presId="urn:microsoft.com/office/officeart/2009/3/layout/HorizontalOrganizationChart"/>
    <dgm:cxn modelId="{612D1F84-2C03-420C-A6E7-7DD52537074F}" type="presParOf" srcId="{EC3AB9B7-EE0D-42A3-9EB8-F3E09626E163}" destId="{5B6C6991-C7AB-43B6-903E-DCCF5D6D42D5}" srcOrd="1" destOrd="0" presId="urn:microsoft.com/office/officeart/2009/3/layout/HorizontalOrganizationChart"/>
    <dgm:cxn modelId="{7540D16F-1F42-4D1F-A23A-F0AFF6C1BD35}" type="presParOf" srcId="{1FADFB9B-E44F-4DB1-9229-FEF9BB3B427C}" destId="{047A7D3A-1BB9-4961-8887-AFC6AB4942DD}" srcOrd="1" destOrd="0" presId="urn:microsoft.com/office/officeart/2009/3/layout/HorizontalOrganizationChart"/>
    <dgm:cxn modelId="{5F553629-E96A-4517-BD28-B1E4C161410C}" type="presParOf" srcId="{047A7D3A-1BB9-4961-8887-AFC6AB4942DD}" destId="{BF72079A-24E1-4B8F-B42A-D4E7DB9B3F47}" srcOrd="0" destOrd="0" presId="urn:microsoft.com/office/officeart/2009/3/layout/HorizontalOrganizationChart"/>
    <dgm:cxn modelId="{FD3F7FA6-FF28-4EE1-9447-14181994C63B}" type="presParOf" srcId="{047A7D3A-1BB9-4961-8887-AFC6AB4942DD}" destId="{02C23ACA-0781-41BC-8AD7-BC9CD29BB7BC}" srcOrd="1" destOrd="0" presId="urn:microsoft.com/office/officeart/2009/3/layout/HorizontalOrganizationChart"/>
    <dgm:cxn modelId="{CDE7F115-B126-41C0-B40B-07B1EA985C87}" type="presParOf" srcId="{02C23ACA-0781-41BC-8AD7-BC9CD29BB7BC}" destId="{53CB4D18-BFBA-4F51-A5AD-2DF89A10DDB1}" srcOrd="0" destOrd="0" presId="urn:microsoft.com/office/officeart/2009/3/layout/HorizontalOrganizationChart"/>
    <dgm:cxn modelId="{900277BB-3EC6-4397-9DF2-51EDE14D9602}" type="presParOf" srcId="{53CB4D18-BFBA-4F51-A5AD-2DF89A10DDB1}" destId="{6B5E8383-E1EB-4750-92B6-384AF7AE935F}" srcOrd="0" destOrd="0" presId="urn:microsoft.com/office/officeart/2009/3/layout/HorizontalOrganizationChart"/>
    <dgm:cxn modelId="{3B403335-A1AE-4329-819F-B17023FE8198}" type="presParOf" srcId="{53CB4D18-BFBA-4F51-A5AD-2DF89A10DDB1}" destId="{9EB8D93D-B825-4AB2-BCB1-4797682F3989}" srcOrd="1" destOrd="0" presId="urn:microsoft.com/office/officeart/2009/3/layout/HorizontalOrganizationChart"/>
    <dgm:cxn modelId="{D9386CDC-7257-44F3-BE09-9EADEF61D7C6}" type="presParOf" srcId="{02C23ACA-0781-41BC-8AD7-BC9CD29BB7BC}" destId="{6456B509-CEC6-4EA7-9867-CF3F8F2CD160}" srcOrd="1" destOrd="0" presId="urn:microsoft.com/office/officeart/2009/3/layout/HorizontalOrganizationChart"/>
    <dgm:cxn modelId="{57A464A2-C60F-4B1B-A3E2-9F7611AA37FD}" type="presParOf" srcId="{02C23ACA-0781-41BC-8AD7-BC9CD29BB7BC}" destId="{3752E009-83CD-499F-9416-002E1CFB4AC8}" srcOrd="2" destOrd="0" presId="urn:microsoft.com/office/officeart/2009/3/layout/HorizontalOrganizationChart"/>
    <dgm:cxn modelId="{CD359C73-5452-4EA1-8369-1A0158AB5C65}" type="presParOf" srcId="{047A7D3A-1BB9-4961-8887-AFC6AB4942DD}" destId="{8CD74616-4E77-484A-9101-5A9FCDCA554B}" srcOrd="2" destOrd="0" presId="urn:microsoft.com/office/officeart/2009/3/layout/HorizontalOrganizationChart"/>
    <dgm:cxn modelId="{2A369072-8B23-4767-9167-E2E5E70C0B17}" type="presParOf" srcId="{047A7D3A-1BB9-4961-8887-AFC6AB4942DD}" destId="{2470E5D8-7CFE-4DBF-9063-CF3AA0A20530}" srcOrd="3" destOrd="0" presId="urn:microsoft.com/office/officeart/2009/3/layout/HorizontalOrganizationChart"/>
    <dgm:cxn modelId="{A07589C6-4A73-40CA-897D-84F702DE58E0}" type="presParOf" srcId="{2470E5D8-7CFE-4DBF-9063-CF3AA0A20530}" destId="{015964C1-3CC3-4A21-9425-1D77FF8AD7F7}" srcOrd="0" destOrd="0" presId="urn:microsoft.com/office/officeart/2009/3/layout/HorizontalOrganizationChart"/>
    <dgm:cxn modelId="{7CCE26C9-93AC-4E0F-AA8E-850F9199DC66}" type="presParOf" srcId="{015964C1-3CC3-4A21-9425-1D77FF8AD7F7}" destId="{01A4EC17-8A36-4EA5-9D3E-C9AA04519CB3}" srcOrd="0" destOrd="0" presId="urn:microsoft.com/office/officeart/2009/3/layout/HorizontalOrganizationChart"/>
    <dgm:cxn modelId="{704AF8B4-B933-48E7-9F8B-6418542103E9}" type="presParOf" srcId="{015964C1-3CC3-4A21-9425-1D77FF8AD7F7}" destId="{3A84896B-63F9-43A8-B754-48BDA8DE5178}" srcOrd="1" destOrd="0" presId="urn:microsoft.com/office/officeart/2009/3/layout/HorizontalOrganizationChart"/>
    <dgm:cxn modelId="{FDDB797B-C258-441E-996F-00582084850B}" type="presParOf" srcId="{2470E5D8-7CFE-4DBF-9063-CF3AA0A20530}" destId="{1F8B23B8-EB7F-40E1-83C6-63ACFC716BB1}" srcOrd="1" destOrd="0" presId="urn:microsoft.com/office/officeart/2009/3/layout/HorizontalOrganizationChart"/>
    <dgm:cxn modelId="{96A601E7-5CAE-4C1F-A78D-7FD75E0A1B72}" type="presParOf" srcId="{2470E5D8-7CFE-4DBF-9063-CF3AA0A20530}" destId="{461BD586-DA07-4B0B-90CE-7555229F928A}" srcOrd="2" destOrd="0" presId="urn:microsoft.com/office/officeart/2009/3/layout/HorizontalOrganizationChart"/>
    <dgm:cxn modelId="{40444A44-2169-43F5-B669-3E95D77344D1}" type="presParOf" srcId="{047A7D3A-1BB9-4961-8887-AFC6AB4942DD}" destId="{D78FB47B-AE03-4685-9CCD-09E6552D6012}" srcOrd="4" destOrd="0" presId="urn:microsoft.com/office/officeart/2009/3/layout/HorizontalOrganizationChart"/>
    <dgm:cxn modelId="{1B54B691-A82E-4DE5-ADF9-9BEC0CD9FB2C}" type="presParOf" srcId="{047A7D3A-1BB9-4961-8887-AFC6AB4942DD}" destId="{08274CC7-A2AB-4470-B159-C9951F98B170}" srcOrd="5" destOrd="0" presId="urn:microsoft.com/office/officeart/2009/3/layout/HorizontalOrganizationChart"/>
    <dgm:cxn modelId="{8D9AC223-C808-4675-AF5E-875088C331A2}" type="presParOf" srcId="{08274CC7-A2AB-4470-B159-C9951F98B170}" destId="{2B1B20E7-F223-4273-8DE8-3C3B6D21DEED}" srcOrd="0" destOrd="0" presId="urn:microsoft.com/office/officeart/2009/3/layout/HorizontalOrganizationChart"/>
    <dgm:cxn modelId="{5E27D1B7-CC4D-42C6-8C7E-4F66611C6B4F}" type="presParOf" srcId="{2B1B20E7-F223-4273-8DE8-3C3B6D21DEED}" destId="{CCFAA0E2-EE0B-4DB2-9DE0-8C2DA645F789}" srcOrd="0" destOrd="0" presId="urn:microsoft.com/office/officeart/2009/3/layout/HorizontalOrganizationChart"/>
    <dgm:cxn modelId="{15966F0E-729A-49F3-8DB8-9F1EBA8639BA}" type="presParOf" srcId="{2B1B20E7-F223-4273-8DE8-3C3B6D21DEED}" destId="{53AB4723-E936-44B9-8AD6-62F02CF1400C}" srcOrd="1" destOrd="0" presId="urn:microsoft.com/office/officeart/2009/3/layout/HorizontalOrganizationChart"/>
    <dgm:cxn modelId="{6B6F2893-3EC0-4105-A104-CEE94A32C045}" type="presParOf" srcId="{08274CC7-A2AB-4470-B159-C9951F98B170}" destId="{DD91A35A-375A-4CAD-8885-E12607E80E74}" srcOrd="1" destOrd="0" presId="urn:microsoft.com/office/officeart/2009/3/layout/HorizontalOrganizationChart"/>
    <dgm:cxn modelId="{0257D270-B966-4DC1-92CF-F6EDDAF729C8}" type="presParOf" srcId="{08274CC7-A2AB-4470-B159-C9951F98B170}" destId="{BCF05522-9A89-4B6C-A503-2582FE13F97C}" srcOrd="2" destOrd="0" presId="urn:microsoft.com/office/officeart/2009/3/layout/HorizontalOrganizationChart"/>
    <dgm:cxn modelId="{2B14E025-286A-4A23-AEFB-535E1BD8EE05}" type="presParOf" srcId="{047A7D3A-1BB9-4961-8887-AFC6AB4942DD}" destId="{912F7A81-0F68-4C74-8F3A-C6E75CD5549B}" srcOrd="6" destOrd="0" presId="urn:microsoft.com/office/officeart/2009/3/layout/HorizontalOrganizationChart"/>
    <dgm:cxn modelId="{9160352B-7D83-4B80-A941-BA2BF3B89E00}" type="presParOf" srcId="{047A7D3A-1BB9-4961-8887-AFC6AB4942DD}" destId="{EF3BE379-5802-4D99-8E33-2CE9768396A5}" srcOrd="7" destOrd="0" presId="urn:microsoft.com/office/officeart/2009/3/layout/HorizontalOrganizationChart"/>
    <dgm:cxn modelId="{91E23771-9918-4584-B332-AB7DD5E735E0}" type="presParOf" srcId="{EF3BE379-5802-4D99-8E33-2CE9768396A5}" destId="{07695EB7-3164-4B48-AA8D-9D2CBCD636B4}" srcOrd="0" destOrd="0" presId="urn:microsoft.com/office/officeart/2009/3/layout/HorizontalOrganizationChart"/>
    <dgm:cxn modelId="{FB05BA25-D559-438F-B381-93AA02779AD5}" type="presParOf" srcId="{07695EB7-3164-4B48-AA8D-9D2CBCD636B4}" destId="{66E7AEBF-66A2-4714-8818-1082F435019D}" srcOrd="0" destOrd="0" presId="urn:microsoft.com/office/officeart/2009/3/layout/HorizontalOrganizationChart"/>
    <dgm:cxn modelId="{422D35AD-2109-4DDD-A8F3-D4A289588119}" type="presParOf" srcId="{07695EB7-3164-4B48-AA8D-9D2CBCD636B4}" destId="{52ED8EE3-47CE-4480-A687-DB132FDC7ACD}" srcOrd="1" destOrd="0" presId="urn:microsoft.com/office/officeart/2009/3/layout/HorizontalOrganizationChart"/>
    <dgm:cxn modelId="{2E4D864A-B7F3-435E-9D9D-C5C0350F404F}" type="presParOf" srcId="{EF3BE379-5802-4D99-8E33-2CE9768396A5}" destId="{2AC9329D-50A8-40BA-82BB-448BD532B513}" srcOrd="1" destOrd="0" presId="urn:microsoft.com/office/officeart/2009/3/layout/HorizontalOrganizationChart"/>
    <dgm:cxn modelId="{A5D517FE-0F16-4727-8DC6-E5E93C8533B2}" type="presParOf" srcId="{EF3BE379-5802-4D99-8E33-2CE9768396A5}" destId="{A7E5A43F-2D3B-40F7-9B7F-5B449DFC092F}" srcOrd="2" destOrd="0" presId="urn:microsoft.com/office/officeart/2009/3/layout/HorizontalOrganizationChart"/>
    <dgm:cxn modelId="{67A268D9-5D4A-4562-873C-09F669776001}" type="presParOf" srcId="{1FADFB9B-E44F-4DB1-9229-FEF9BB3B427C}" destId="{64CD913E-A8E8-483B-9F2A-D29CB67DF41F}" srcOrd="2" destOrd="0" presId="urn:microsoft.com/office/officeart/2009/3/layout/HorizontalOrganizationChart"/>
    <dgm:cxn modelId="{F0AB2B90-51A9-4420-823C-CD6FCB1715E8}" type="presParOf" srcId="{70C71448-C957-4F8F-B543-1EB1521D4E7C}" destId="{3B4A1CB6-A851-42A1-BDB9-CCF84A817028}" srcOrd="2" destOrd="0" presId="urn:microsoft.com/office/officeart/2009/3/layout/HorizontalOrganizationChart"/>
    <dgm:cxn modelId="{3582DE73-593F-4078-89F5-E388335CDF5E}" type="presParOf" srcId="{44ECCBFD-C50C-4A89-9D8C-ECA4BEBD966F}" destId="{CF3F3C63-6636-45FF-A81A-20B3F2F39130}" srcOrd="2" destOrd="0" presId="urn:microsoft.com/office/officeart/2009/3/layout/HorizontalOrganizationChart"/>
    <dgm:cxn modelId="{09EAFCB8-61A3-470A-9FEA-FC98F3E41C3C}" type="presParOf" srcId="{44ECCBFD-C50C-4A89-9D8C-ECA4BEBD966F}" destId="{B3279D72-8431-4711-9FBE-0C06D2C41B42}" srcOrd="3" destOrd="0" presId="urn:microsoft.com/office/officeart/2009/3/layout/HorizontalOrganizationChart"/>
    <dgm:cxn modelId="{E15EE2EF-0494-46D8-96FA-6FB1E5A5C8BE}" type="presParOf" srcId="{B3279D72-8431-4711-9FBE-0C06D2C41B42}" destId="{D67F22A1-BEC8-46B1-A765-922CD56C2FEA}" srcOrd="0" destOrd="0" presId="urn:microsoft.com/office/officeart/2009/3/layout/HorizontalOrganizationChart"/>
    <dgm:cxn modelId="{408633A7-F70E-4DBB-9F6A-3AEC517FA792}" type="presParOf" srcId="{D67F22A1-BEC8-46B1-A765-922CD56C2FEA}" destId="{AAD3505D-1146-4247-807E-D06842CE2AE2}" srcOrd="0" destOrd="0" presId="urn:microsoft.com/office/officeart/2009/3/layout/HorizontalOrganizationChart"/>
    <dgm:cxn modelId="{9CE49E86-DA8B-447B-82B9-1FD4F1665651}" type="presParOf" srcId="{D67F22A1-BEC8-46B1-A765-922CD56C2FEA}" destId="{A598CC3B-2E14-4544-A2BC-BE66562378DD}" srcOrd="1" destOrd="0" presId="urn:microsoft.com/office/officeart/2009/3/layout/HorizontalOrganizationChart"/>
    <dgm:cxn modelId="{5D14ECE6-ED22-4DCE-A3A7-D7573D123558}" type="presParOf" srcId="{B3279D72-8431-4711-9FBE-0C06D2C41B42}" destId="{B2869A85-1B41-4555-B9D4-7AF56EB9D677}" srcOrd="1" destOrd="0" presId="urn:microsoft.com/office/officeart/2009/3/layout/HorizontalOrganizationChart"/>
    <dgm:cxn modelId="{618B170F-EA9B-4F2D-B6AB-71615AD43538}" type="presParOf" srcId="{B2869A85-1B41-4555-B9D4-7AF56EB9D677}" destId="{648D9DF7-4F78-4FDB-BA1D-AA8C75FEA642}" srcOrd="0" destOrd="0" presId="urn:microsoft.com/office/officeart/2009/3/layout/HorizontalOrganizationChart"/>
    <dgm:cxn modelId="{04697605-5D21-457A-9BAD-B7511BC09FD9}" type="presParOf" srcId="{B2869A85-1B41-4555-B9D4-7AF56EB9D677}" destId="{DC5A82CA-8735-4E8F-B53E-1B960950EC1B}" srcOrd="1" destOrd="0" presId="urn:microsoft.com/office/officeart/2009/3/layout/HorizontalOrganizationChart"/>
    <dgm:cxn modelId="{6CE3DAA6-7F13-436C-BF85-ABFEC27D2158}" type="presParOf" srcId="{DC5A82CA-8735-4E8F-B53E-1B960950EC1B}" destId="{C959D57A-C7C8-4B8F-8CCB-A59B830B20C8}" srcOrd="0" destOrd="0" presId="urn:microsoft.com/office/officeart/2009/3/layout/HorizontalOrganizationChart"/>
    <dgm:cxn modelId="{E32E2C0F-6EA9-4527-8E16-DC2F7687F09C}" type="presParOf" srcId="{C959D57A-C7C8-4B8F-8CCB-A59B830B20C8}" destId="{CE93191A-B0CD-4AFD-8A3F-D170A55D107C}" srcOrd="0" destOrd="0" presId="urn:microsoft.com/office/officeart/2009/3/layout/HorizontalOrganizationChart"/>
    <dgm:cxn modelId="{827CC7C6-8AB4-4A14-B229-959C27F7661C}" type="presParOf" srcId="{C959D57A-C7C8-4B8F-8CCB-A59B830B20C8}" destId="{94A0778A-ABE8-4789-8BA2-0696700AB4D3}" srcOrd="1" destOrd="0" presId="urn:microsoft.com/office/officeart/2009/3/layout/HorizontalOrganizationChart"/>
    <dgm:cxn modelId="{B2927634-C66B-48E0-B899-E581125FB2CC}" type="presParOf" srcId="{DC5A82CA-8735-4E8F-B53E-1B960950EC1B}" destId="{21D03D6A-DB53-4BC6-96AF-2D3CC3410323}" srcOrd="1" destOrd="0" presId="urn:microsoft.com/office/officeart/2009/3/layout/HorizontalOrganizationChart"/>
    <dgm:cxn modelId="{25411BD5-14CE-4A4F-95EF-F264592DAF75}" type="presParOf" srcId="{DC5A82CA-8735-4E8F-B53E-1B960950EC1B}" destId="{CB5F7092-E82D-4A25-B719-D8AEEBA54A66}" srcOrd="2" destOrd="0" presId="urn:microsoft.com/office/officeart/2009/3/layout/HorizontalOrganizationChart"/>
    <dgm:cxn modelId="{51AF9108-3FB8-4486-BBAB-85C40AF9798C}" type="presParOf" srcId="{B2869A85-1B41-4555-B9D4-7AF56EB9D677}" destId="{35D87FD8-D315-4651-8ECD-BE02F63B29C7}" srcOrd="2" destOrd="0" presId="urn:microsoft.com/office/officeart/2009/3/layout/HorizontalOrganizationChart"/>
    <dgm:cxn modelId="{7336CB69-6BC7-4903-9551-04D728428C8D}" type="presParOf" srcId="{B2869A85-1B41-4555-B9D4-7AF56EB9D677}" destId="{99C301D0-CED4-4589-A4FB-C6C749EDE825}" srcOrd="3" destOrd="0" presId="urn:microsoft.com/office/officeart/2009/3/layout/HorizontalOrganizationChart"/>
    <dgm:cxn modelId="{1B065D50-E58C-4FC4-9368-05BFCED442FA}" type="presParOf" srcId="{99C301D0-CED4-4589-A4FB-C6C749EDE825}" destId="{5165F45F-9587-4F22-BDB2-9A89924A4A30}" srcOrd="0" destOrd="0" presId="urn:microsoft.com/office/officeart/2009/3/layout/HorizontalOrganizationChart"/>
    <dgm:cxn modelId="{A9924D58-31A6-4D6D-AED5-8F8B7AF1A905}" type="presParOf" srcId="{5165F45F-9587-4F22-BDB2-9A89924A4A30}" destId="{B4F6E772-864E-41EF-85CE-430CF3512606}" srcOrd="0" destOrd="0" presId="urn:microsoft.com/office/officeart/2009/3/layout/HorizontalOrganizationChart"/>
    <dgm:cxn modelId="{89785CC9-9287-4EF0-800E-28D412B754EF}" type="presParOf" srcId="{5165F45F-9587-4F22-BDB2-9A89924A4A30}" destId="{32D37538-2262-419D-AA7B-21BD76F9C3DA}" srcOrd="1" destOrd="0" presId="urn:microsoft.com/office/officeart/2009/3/layout/HorizontalOrganizationChart"/>
    <dgm:cxn modelId="{E453BDC8-CC3B-41DC-98B3-BD64A5BD64BE}" type="presParOf" srcId="{99C301D0-CED4-4589-A4FB-C6C749EDE825}" destId="{ABF764A0-7A7B-42AC-AB1C-99A498A954FA}" srcOrd="1" destOrd="0" presId="urn:microsoft.com/office/officeart/2009/3/layout/HorizontalOrganizationChart"/>
    <dgm:cxn modelId="{6A27B109-1349-4A00-BC3F-B29A6D638A18}" type="presParOf" srcId="{99C301D0-CED4-4589-A4FB-C6C749EDE825}" destId="{5D63975A-A53C-4FCA-9550-00F7367F1192}" srcOrd="2" destOrd="0" presId="urn:microsoft.com/office/officeart/2009/3/layout/HorizontalOrganizationChart"/>
    <dgm:cxn modelId="{DC47F722-5894-490D-AED8-991F841E1311}" type="presParOf" srcId="{B3279D72-8431-4711-9FBE-0C06D2C41B42}" destId="{061F2077-D2F4-4489-9010-CCFF2FBC9B74}" srcOrd="2" destOrd="0" presId="urn:microsoft.com/office/officeart/2009/3/layout/HorizontalOrganizationChart"/>
    <dgm:cxn modelId="{14BE1054-6C32-4F09-8E67-58AE21972B58}" type="presParOf" srcId="{44ECCBFD-C50C-4A89-9D8C-ECA4BEBD966F}" destId="{78207485-7419-4386-9A21-55A3FD5A1D28}" srcOrd="4" destOrd="0" presId="urn:microsoft.com/office/officeart/2009/3/layout/HorizontalOrganizationChart"/>
    <dgm:cxn modelId="{13BCBCB7-07E0-4F38-B082-6B129B622461}" type="presParOf" srcId="{44ECCBFD-C50C-4A89-9D8C-ECA4BEBD966F}" destId="{2D8F39C2-8CE4-4A09-AAF2-ADA1BE32795A}" srcOrd="5" destOrd="0" presId="urn:microsoft.com/office/officeart/2009/3/layout/HorizontalOrganizationChart"/>
    <dgm:cxn modelId="{138F21EA-CE7A-48B5-A0D3-8E075BA8D58E}" type="presParOf" srcId="{2D8F39C2-8CE4-4A09-AAF2-ADA1BE32795A}" destId="{8DEE3616-E6EC-49B9-87F1-007C3D79EFAD}" srcOrd="0" destOrd="0" presId="urn:microsoft.com/office/officeart/2009/3/layout/HorizontalOrganizationChart"/>
    <dgm:cxn modelId="{BCFFF875-13D4-40F9-B978-42246A7D01EB}" type="presParOf" srcId="{8DEE3616-E6EC-49B9-87F1-007C3D79EFAD}" destId="{B8914D74-E8B3-4809-885B-9FBDA1F2E87E}" srcOrd="0" destOrd="0" presId="urn:microsoft.com/office/officeart/2009/3/layout/HorizontalOrganizationChart"/>
    <dgm:cxn modelId="{A29BB80D-CBE7-4680-9E1A-411BA29754FC}" type="presParOf" srcId="{8DEE3616-E6EC-49B9-87F1-007C3D79EFAD}" destId="{64172DDE-D2CC-4C8A-93A1-04DA16C59B68}" srcOrd="1" destOrd="0" presId="urn:microsoft.com/office/officeart/2009/3/layout/HorizontalOrganizationChart"/>
    <dgm:cxn modelId="{419E4B2A-3728-477F-ADB8-2009D28C8F05}" type="presParOf" srcId="{2D8F39C2-8CE4-4A09-AAF2-ADA1BE32795A}" destId="{B47EA537-7B6C-422A-9229-91666907F13D}" srcOrd="1" destOrd="0" presId="urn:microsoft.com/office/officeart/2009/3/layout/HorizontalOrganizationChart"/>
    <dgm:cxn modelId="{8D08262E-E082-4D92-B0D4-25C06CEC8E19}" type="presParOf" srcId="{B47EA537-7B6C-422A-9229-91666907F13D}" destId="{25949DF4-6779-4635-808A-ECB6F1018A39}" srcOrd="0" destOrd="0" presId="urn:microsoft.com/office/officeart/2009/3/layout/HorizontalOrganizationChart"/>
    <dgm:cxn modelId="{6BA679E1-95C9-449A-A56D-1E58B4E5E784}" type="presParOf" srcId="{B47EA537-7B6C-422A-9229-91666907F13D}" destId="{50F04CD9-FA2E-4119-9D9C-254CCF56301A}" srcOrd="1" destOrd="0" presId="urn:microsoft.com/office/officeart/2009/3/layout/HorizontalOrganizationChart"/>
    <dgm:cxn modelId="{AE4CCC5B-3B87-4E30-B134-317EE85DBA53}" type="presParOf" srcId="{50F04CD9-FA2E-4119-9D9C-254CCF56301A}" destId="{A74A59F6-905C-4BDC-BACD-02984FF4A9C9}" srcOrd="0" destOrd="0" presId="urn:microsoft.com/office/officeart/2009/3/layout/HorizontalOrganizationChart"/>
    <dgm:cxn modelId="{879372AC-0916-43F0-B263-E07B58C2A531}" type="presParOf" srcId="{A74A59F6-905C-4BDC-BACD-02984FF4A9C9}" destId="{37AB2779-EA23-43E5-93C6-530C4CBD860C}" srcOrd="0" destOrd="0" presId="urn:microsoft.com/office/officeart/2009/3/layout/HorizontalOrganizationChart"/>
    <dgm:cxn modelId="{576F957F-D72B-490F-A494-FE0116A92719}" type="presParOf" srcId="{A74A59F6-905C-4BDC-BACD-02984FF4A9C9}" destId="{DA36C67D-FE20-462F-9788-76ABC0DCF3E9}" srcOrd="1" destOrd="0" presId="urn:microsoft.com/office/officeart/2009/3/layout/HorizontalOrganizationChart"/>
    <dgm:cxn modelId="{C2545F57-7F1E-4C24-8480-20241355ACB5}" type="presParOf" srcId="{50F04CD9-FA2E-4119-9D9C-254CCF56301A}" destId="{E0F8C2FD-2416-4E6B-B93B-E36984A94C40}" srcOrd="1" destOrd="0" presId="urn:microsoft.com/office/officeart/2009/3/layout/HorizontalOrganizationChart"/>
    <dgm:cxn modelId="{994772BA-E414-42D5-B29A-3E6B5F826997}" type="presParOf" srcId="{50F04CD9-FA2E-4119-9D9C-254CCF56301A}" destId="{D121E4C2-E859-4E49-8DEA-E6AFDB28F855}" srcOrd="2" destOrd="0" presId="urn:microsoft.com/office/officeart/2009/3/layout/HorizontalOrganizationChart"/>
    <dgm:cxn modelId="{7C748147-B542-4791-99F7-51850D4CCF79}" type="presParOf" srcId="{B47EA537-7B6C-422A-9229-91666907F13D}" destId="{F80DF82D-03FF-4161-88BB-A692C186F86C}" srcOrd="2" destOrd="0" presId="urn:microsoft.com/office/officeart/2009/3/layout/HorizontalOrganizationChart"/>
    <dgm:cxn modelId="{FDA5A793-8FA5-4554-AE79-B5D9DD537E31}" type="presParOf" srcId="{B47EA537-7B6C-422A-9229-91666907F13D}" destId="{A09BB9AA-0839-456F-AED5-D3B0E700CF4C}" srcOrd="3" destOrd="0" presId="urn:microsoft.com/office/officeart/2009/3/layout/HorizontalOrganizationChart"/>
    <dgm:cxn modelId="{D18A1C3B-E1E5-44C9-AC24-BE0314808659}" type="presParOf" srcId="{A09BB9AA-0839-456F-AED5-D3B0E700CF4C}" destId="{9935AA25-6257-485C-A532-BD5D9E098D71}" srcOrd="0" destOrd="0" presId="urn:microsoft.com/office/officeart/2009/3/layout/HorizontalOrganizationChart"/>
    <dgm:cxn modelId="{A259CF7A-F7B0-48A6-92ED-2EE8C22A19DC}" type="presParOf" srcId="{9935AA25-6257-485C-A532-BD5D9E098D71}" destId="{A45D84E8-E0D2-4A94-923D-85D9E5CA92F8}" srcOrd="0" destOrd="0" presId="urn:microsoft.com/office/officeart/2009/3/layout/HorizontalOrganizationChart"/>
    <dgm:cxn modelId="{4D0CCAEC-AC72-4302-8172-96275BD92C08}" type="presParOf" srcId="{9935AA25-6257-485C-A532-BD5D9E098D71}" destId="{68298AF3-1AC4-49E0-9126-2850FD35CA53}" srcOrd="1" destOrd="0" presId="urn:microsoft.com/office/officeart/2009/3/layout/HorizontalOrganizationChart"/>
    <dgm:cxn modelId="{7627442B-F928-4BDB-8545-ACD2BFC9BDFA}" type="presParOf" srcId="{A09BB9AA-0839-456F-AED5-D3B0E700CF4C}" destId="{9BC70101-B5A7-4099-A891-439408766B05}" srcOrd="1" destOrd="0" presId="urn:microsoft.com/office/officeart/2009/3/layout/HorizontalOrganizationChart"/>
    <dgm:cxn modelId="{FF776956-7CED-405D-A9AC-F777DAB958BB}" type="presParOf" srcId="{A09BB9AA-0839-456F-AED5-D3B0E700CF4C}" destId="{67FE880D-6C3D-4C6D-8C31-86074411CD36}" srcOrd="2" destOrd="0" presId="urn:microsoft.com/office/officeart/2009/3/layout/HorizontalOrganizationChart"/>
    <dgm:cxn modelId="{871EBF82-8703-4A4E-8DFF-F30269F9A513}" type="presParOf" srcId="{2D8F39C2-8CE4-4A09-AAF2-ADA1BE32795A}" destId="{5DD3806B-05DE-4BB4-9DED-01CDD3940250}" srcOrd="2" destOrd="0" presId="urn:microsoft.com/office/officeart/2009/3/layout/HorizontalOrganizationChart"/>
    <dgm:cxn modelId="{D44F7DEC-B56A-4D76-BC81-2644EB00A3E4}" type="presParOf" srcId="{F3533EA6-87C0-4612-946A-7BF779D6708B}" destId="{2E544AA1-10AC-4329-A0B1-39AF26CE0118}" srcOrd="2" destOrd="0" presId="urn:microsoft.com/office/officeart/2009/3/layout/HorizontalOrganizationChart"/>
    <dgm:cxn modelId="{8E04AA2D-3418-4648-BD5E-7AE71E75DF6F}" type="presParOf" srcId="{6A4469D3-AD7C-4880-857C-FE4300FC2A7A}" destId="{B8B14E3F-9765-4C76-A94C-5638D9E042F1}" srcOrd="2" destOrd="0" presId="urn:microsoft.com/office/officeart/2009/3/layout/HorizontalOrganizationChart"/>
    <dgm:cxn modelId="{B9742A47-954D-454A-BB31-7EDFD5D0D1E7}" type="presParOf" srcId="{6A4469D3-AD7C-4880-857C-FE4300FC2A7A}" destId="{333D5A77-A313-4B80-BCA0-DA9BA3E9C2FA}" srcOrd="3" destOrd="0" presId="urn:microsoft.com/office/officeart/2009/3/layout/HorizontalOrganizationChart"/>
    <dgm:cxn modelId="{BA929080-5DA5-4B90-ADCF-2FF9D6C23310}" type="presParOf" srcId="{333D5A77-A313-4B80-BCA0-DA9BA3E9C2FA}" destId="{DC022382-81C5-4133-92E9-78D2FAD7E6A7}" srcOrd="0" destOrd="0" presId="urn:microsoft.com/office/officeart/2009/3/layout/HorizontalOrganizationChart"/>
    <dgm:cxn modelId="{4CD88CFF-823F-49F4-B987-1626F3918C05}" type="presParOf" srcId="{DC022382-81C5-4133-92E9-78D2FAD7E6A7}" destId="{A7FCEEFB-AFB4-47DC-9E09-A0159F442F4E}" srcOrd="0" destOrd="0" presId="urn:microsoft.com/office/officeart/2009/3/layout/HorizontalOrganizationChart"/>
    <dgm:cxn modelId="{F5386688-DAFA-401D-A914-9496421647DD}" type="presParOf" srcId="{DC022382-81C5-4133-92E9-78D2FAD7E6A7}" destId="{110B2798-1F3B-40E2-BDE9-B2416D99E321}" srcOrd="1" destOrd="0" presId="urn:microsoft.com/office/officeart/2009/3/layout/HorizontalOrganizationChart"/>
    <dgm:cxn modelId="{07443977-02A4-44E1-B52E-D85C6AD8E5A7}" type="presParOf" srcId="{333D5A77-A313-4B80-BCA0-DA9BA3E9C2FA}" destId="{E20C55A1-409B-44A0-B2DA-30DC8E221A3D}" srcOrd="1" destOrd="0" presId="urn:microsoft.com/office/officeart/2009/3/layout/HorizontalOrganizationChart"/>
    <dgm:cxn modelId="{37B5CD84-94E4-4BBE-A5B5-A8832800E0B0}" type="presParOf" srcId="{E20C55A1-409B-44A0-B2DA-30DC8E221A3D}" destId="{F69DECAD-AC65-4000-9E0B-A17DF909C332}" srcOrd="0" destOrd="0" presId="urn:microsoft.com/office/officeart/2009/3/layout/HorizontalOrganizationChart"/>
    <dgm:cxn modelId="{B4B47A50-1D53-4298-AFAD-F8CA6AC6A9BF}" type="presParOf" srcId="{E20C55A1-409B-44A0-B2DA-30DC8E221A3D}" destId="{171D7872-D5AE-40E0-8D07-A76DDE3EC424}" srcOrd="1" destOrd="0" presId="urn:microsoft.com/office/officeart/2009/3/layout/HorizontalOrganizationChart"/>
    <dgm:cxn modelId="{13941BB0-8473-4496-8FAB-B12F9413B133}" type="presParOf" srcId="{171D7872-D5AE-40E0-8D07-A76DDE3EC424}" destId="{2399023E-25C6-4B5C-AE16-8BEE8A8311E2}" srcOrd="0" destOrd="0" presId="urn:microsoft.com/office/officeart/2009/3/layout/HorizontalOrganizationChart"/>
    <dgm:cxn modelId="{5DC53B1D-3E83-4263-B4DF-EEFF8819B8A6}" type="presParOf" srcId="{2399023E-25C6-4B5C-AE16-8BEE8A8311E2}" destId="{797B03DC-F290-4205-BF3D-8EB85B3C6607}" srcOrd="0" destOrd="0" presId="urn:microsoft.com/office/officeart/2009/3/layout/HorizontalOrganizationChart"/>
    <dgm:cxn modelId="{4B27B77E-024F-4DC4-90AF-EB33B006F1A2}" type="presParOf" srcId="{2399023E-25C6-4B5C-AE16-8BEE8A8311E2}" destId="{B1430169-EFC6-4AD7-B08F-387FF8CAC28A}" srcOrd="1" destOrd="0" presId="urn:microsoft.com/office/officeart/2009/3/layout/HorizontalOrganizationChart"/>
    <dgm:cxn modelId="{289C1B72-D08E-4BBD-9D09-A18983936C3F}" type="presParOf" srcId="{171D7872-D5AE-40E0-8D07-A76DDE3EC424}" destId="{16C301D9-43AE-4301-82E7-56B0B10CDD54}" srcOrd="1" destOrd="0" presId="urn:microsoft.com/office/officeart/2009/3/layout/HorizontalOrganizationChart"/>
    <dgm:cxn modelId="{604816D4-578B-4FAA-BAFF-96CBBAE32F74}" type="presParOf" srcId="{16C301D9-43AE-4301-82E7-56B0B10CDD54}" destId="{325A51E1-53BC-4BC8-A7AE-47CC61A41E04}" srcOrd="0" destOrd="0" presId="urn:microsoft.com/office/officeart/2009/3/layout/HorizontalOrganizationChart"/>
    <dgm:cxn modelId="{70487A22-47F7-4ECC-95CD-01B622930F0C}" type="presParOf" srcId="{16C301D9-43AE-4301-82E7-56B0B10CDD54}" destId="{200F7160-061C-40A7-8A6D-31A7E2BF5B83}" srcOrd="1" destOrd="0" presId="urn:microsoft.com/office/officeart/2009/3/layout/HorizontalOrganizationChart"/>
    <dgm:cxn modelId="{E4055899-401B-4135-8375-B3A833D08F05}" type="presParOf" srcId="{200F7160-061C-40A7-8A6D-31A7E2BF5B83}" destId="{0ED6D4D9-DA0A-4BC1-9515-8BEEDC6535AD}" srcOrd="0" destOrd="0" presId="urn:microsoft.com/office/officeart/2009/3/layout/HorizontalOrganizationChart"/>
    <dgm:cxn modelId="{59FFCAE8-E213-48DF-A1A2-33E27F4EC441}" type="presParOf" srcId="{0ED6D4D9-DA0A-4BC1-9515-8BEEDC6535AD}" destId="{840611C2-E3F4-43FD-B5FD-DD6394DC13D3}" srcOrd="0" destOrd="0" presId="urn:microsoft.com/office/officeart/2009/3/layout/HorizontalOrganizationChart"/>
    <dgm:cxn modelId="{55E64B7F-D2C2-4F3A-89AC-603127656C1C}" type="presParOf" srcId="{0ED6D4D9-DA0A-4BC1-9515-8BEEDC6535AD}" destId="{F26038D3-90BD-4766-B4A9-447BEE3A8774}" srcOrd="1" destOrd="0" presId="urn:microsoft.com/office/officeart/2009/3/layout/HorizontalOrganizationChart"/>
    <dgm:cxn modelId="{4C5997AE-801B-4AD4-8CF9-D60CED693175}" type="presParOf" srcId="{200F7160-061C-40A7-8A6D-31A7E2BF5B83}" destId="{AEA168E7-124F-4CF7-A7FE-192E9E83344E}" srcOrd="1" destOrd="0" presId="urn:microsoft.com/office/officeart/2009/3/layout/HorizontalOrganizationChart"/>
    <dgm:cxn modelId="{994A4549-FD6C-40DE-9EC5-726F363C680B}" type="presParOf" srcId="{200F7160-061C-40A7-8A6D-31A7E2BF5B83}" destId="{0387491E-4332-4841-BE05-F12B08B86F9D}" srcOrd="2" destOrd="0" presId="urn:microsoft.com/office/officeart/2009/3/layout/HorizontalOrganizationChart"/>
    <dgm:cxn modelId="{D5248C3F-F742-4CCD-95C7-ADD3455314F6}" type="presParOf" srcId="{16C301D9-43AE-4301-82E7-56B0B10CDD54}" destId="{D654A697-A952-4CFC-805D-1DFCD448FC84}" srcOrd="2" destOrd="0" presId="urn:microsoft.com/office/officeart/2009/3/layout/HorizontalOrganizationChart"/>
    <dgm:cxn modelId="{C0C13A17-FB51-47F3-AB8C-AFBB3333E34A}" type="presParOf" srcId="{16C301D9-43AE-4301-82E7-56B0B10CDD54}" destId="{27C39FF4-F0F5-4E30-8F93-37F26A300774}" srcOrd="3" destOrd="0" presId="urn:microsoft.com/office/officeart/2009/3/layout/HorizontalOrganizationChart"/>
    <dgm:cxn modelId="{7C1163C9-BF40-488E-B94F-4A9066CFBBE1}" type="presParOf" srcId="{27C39FF4-F0F5-4E30-8F93-37F26A300774}" destId="{01EAD5D5-5173-4B0C-8051-96E508D47622}" srcOrd="0" destOrd="0" presId="urn:microsoft.com/office/officeart/2009/3/layout/HorizontalOrganizationChart"/>
    <dgm:cxn modelId="{564B1A81-9B19-4F31-88FA-24D3AFED422C}" type="presParOf" srcId="{01EAD5D5-5173-4B0C-8051-96E508D47622}" destId="{5E84A606-75C2-4145-8FF8-4A99A3BE6629}" srcOrd="0" destOrd="0" presId="urn:microsoft.com/office/officeart/2009/3/layout/HorizontalOrganizationChart"/>
    <dgm:cxn modelId="{AAE0D279-6BD3-40DD-88C1-C506310AE6D7}" type="presParOf" srcId="{01EAD5D5-5173-4B0C-8051-96E508D47622}" destId="{9CE26247-3D1A-4FEE-8A26-E79AEED4FDC0}" srcOrd="1" destOrd="0" presId="urn:microsoft.com/office/officeart/2009/3/layout/HorizontalOrganizationChart"/>
    <dgm:cxn modelId="{472D49B6-DCF0-4CCC-B9A8-7EC2E48385B2}" type="presParOf" srcId="{27C39FF4-F0F5-4E30-8F93-37F26A300774}" destId="{0ACC68F2-AEB8-4C24-B427-738C9A1A625A}" srcOrd="1" destOrd="0" presId="urn:microsoft.com/office/officeart/2009/3/layout/HorizontalOrganizationChart"/>
    <dgm:cxn modelId="{1059914C-FE82-48B9-AFF2-1D869053C428}" type="presParOf" srcId="{0ACC68F2-AEB8-4C24-B427-738C9A1A625A}" destId="{B1D46790-E8FE-44B0-91AF-019AFC142406}" srcOrd="0" destOrd="0" presId="urn:microsoft.com/office/officeart/2009/3/layout/HorizontalOrganizationChart"/>
    <dgm:cxn modelId="{6A085D61-34C4-4FB6-97F8-071495FD4516}" type="presParOf" srcId="{0ACC68F2-AEB8-4C24-B427-738C9A1A625A}" destId="{710FBFBD-5A31-4677-A660-041CD814E91C}" srcOrd="1" destOrd="0" presId="urn:microsoft.com/office/officeart/2009/3/layout/HorizontalOrganizationChart"/>
    <dgm:cxn modelId="{B7CC572B-5C1C-4167-AD88-1ACD8F7D0FC1}" type="presParOf" srcId="{710FBFBD-5A31-4677-A660-041CD814E91C}" destId="{09A54182-3D15-443F-ADE2-B8E133D34223}" srcOrd="0" destOrd="0" presId="urn:microsoft.com/office/officeart/2009/3/layout/HorizontalOrganizationChart"/>
    <dgm:cxn modelId="{B4634D44-7393-44B7-80DD-753B53C8DEB4}" type="presParOf" srcId="{09A54182-3D15-443F-ADE2-B8E133D34223}" destId="{B3037778-332E-42B3-AE9F-FCBE14D94A04}" srcOrd="0" destOrd="0" presId="urn:microsoft.com/office/officeart/2009/3/layout/HorizontalOrganizationChart"/>
    <dgm:cxn modelId="{397D9BA5-9034-46EE-A462-866960425E4D}" type="presParOf" srcId="{09A54182-3D15-443F-ADE2-B8E133D34223}" destId="{B40897C9-DE29-45E9-ABF1-055C4E515C64}" srcOrd="1" destOrd="0" presId="urn:microsoft.com/office/officeart/2009/3/layout/HorizontalOrganizationChart"/>
    <dgm:cxn modelId="{C83A47E4-30DD-45DE-925D-3DCF1150F109}" type="presParOf" srcId="{710FBFBD-5A31-4677-A660-041CD814E91C}" destId="{942018EE-FA9C-494A-B7A1-474B87C73BF4}" srcOrd="1" destOrd="0" presId="urn:microsoft.com/office/officeart/2009/3/layout/HorizontalOrganizationChart"/>
    <dgm:cxn modelId="{43579E2E-E600-436C-B7EA-031AF4C7FBCD}" type="presParOf" srcId="{710FBFBD-5A31-4677-A660-041CD814E91C}" destId="{80F48E32-9CFC-4265-B69C-2DD6F86182B6}" srcOrd="2" destOrd="0" presId="urn:microsoft.com/office/officeart/2009/3/layout/HorizontalOrganizationChart"/>
    <dgm:cxn modelId="{713C60B0-5C69-4FF8-8C96-A3E101072084}" type="presParOf" srcId="{0ACC68F2-AEB8-4C24-B427-738C9A1A625A}" destId="{E2D32ACB-47A1-4930-8F85-6F8C95CF6E7A}" srcOrd="2" destOrd="0" presId="urn:microsoft.com/office/officeart/2009/3/layout/HorizontalOrganizationChart"/>
    <dgm:cxn modelId="{CB9CC808-9643-4E42-9BE9-B5A7B3B19128}" type="presParOf" srcId="{0ACC68F2-AEB8-4C24-B427-738C9A1A625A}" destId="{E150C012-D5AF-48EC-9B82-CA646316DA08}" srcOrd="3" destOrd="0" presId="urn:microsoft.com/office/officeart/2009/3/layout/HorizontalOrganizationChart"/>
    <dgm:cxn modelId="{248E71BC-CB9F-479F-9A61-A8013E23CB1C}" type="presParOf" srcId="{E150C012-D5AF-48EC-9B82-CA646316DA08}" destId="{117ADD24-0F34-4FAA-8819-D051741FC5A1}" srcOrd="0" destOrd="0" presId="urn:microsoft.com/office/officeart/2009/3/layout/HorizontalOrganizationChart"/>
    <dgm:cxn modelId="{52343441-7824-4712-8FDC-2975870DA4B8}" type="presParOf" srcId="{117ADD24-0F34-4FAA-8819-D051741FC5A1}" destId="{8F44760E-4129-4EA8-BF25-B165BFB1669C}" srcOrd="0" destOrd="0" presId="urn:microsoft.com/office/officeart/2009/3/layout/HorizontalOrganizationChart"/>
    <dgm:cxn modelId="{33B9ABCD-CE26-44B6-80E5-DCDC986F6FB2}" type="presParOf" srcId="{117ADD24-0F34-4FAA-8819-D051741FC5A1}" destId="{8570C3A8-E7B5-49BD-805B-F02D2E560A5F}" srcOrd="1" destOrd="0" presId="urn:microsoft.com/office/officeart/2009/3/layout/HorizontalOrganizationChart"/>
    <dgm:cxn modelId="{527D3405-4F76-49AB-8741-DD73FFABA677}" type="presParOf" srcId="{E150C012-D5AF-48EC-9B82-CA646316DA08}" destId="{E2D0B4B6-B4F3-47ED-96C4-BB00873E5E19}" srcOrd="1" destOrd="0" presId="urn:microsoft.com/office/officeart/2009/3/layout/HorizontalOrganizationChart"/>
    <dgm:cxn modelId="{73E12C47-4354-43EC-8A28-3F16F8D85210}" type="presParOf" srcId="{E150C012-D5AF-48EC-9B82-CA646316DA08}" destId="{03D71EA6-3274-4D33-84E1-F03727ED1329}" srcOrd="2" destOrd="0" presId="urn:microsoft.com/office/officeart/2009/3/layout/HorizontalOrganizationChart"/>
    <dgm:cxn modelId="{64335D1D-A8D9-426A-9092-F42E1A2466FD}" type="presParOf" srcId="{0ACC68F2-AEB8-4C24-B427-738C9A1A625A}" destId="{D8FF723B-F4C2-4E87-8340-0BB5B4FECCDE}" srcOrd="4" destOrd="0" presId="urn:microsoft.com/office/officeart/2009/3/layout/HorizontalOrganizationChart"/>
    <dgm:cxn modelId="{BA6F32F9-E2CC-49C0-936B-329C13267127}" type="presParOf" srcId="{0ACC68F2-AEB8-4C24-B427-738C9A1A625A}" destId="{3630B079-2B90-4966-86BD-92D59A438917}" srcOrd="5" destOrd="0" presId="urn:microsoft.com/office/officeart/2009/3/layout/HorizontalOrganizationChart"/>
    <dgm:cxn modelId="{DE795856-ED84-498F-8B28-63EF9632AEAD}" type="presParOf" srcId="{3630B079-2B90-4966-86BD-92D59A438917}" destId="{4CE91E52-2879-4632-A502-A289B7295B48}" srcOrd="0" destOrd="0" presId="urn:microsoft.com/office/officeart/2009/3/layout/HorizontalOrganizationChart"/>
    <dgm:cxn modelId="{30BBBBAC-7DD1-407C-A8BB-4B2C170FCAE2}" type="presParOf" srcId="{4CE91E52-2879-4632-A502-A289B7295B48}" destId="{E2E82C8B-8E3A-48E5-95B7-2F79E4567FCD}" srcOrd="0" destOrd="0" presId="urn:microsoft.com/office/officeart/2009/3/layout/HorizontalOrganizationChart"/>
    <dgm:cxn modelId="{133211DC-1125-4314-B63C-B09A302809D2}" type="presParOf" srcId="{4CE91E52-2879-4632-A502-A289B7295B48}" destId="{FAEC4BD3-57EA-4C47-AEDA-D973FC1E773B}" srcOrd="1" destOrd="0" presId="urn:microsoft.com/office/officeart/2009/3/layout/HorizontalOrganizationChart"/>
    <dgm:cxn modelId="{66F7AC55-19C4-48AE-A9DF-90F01029F00C}" type="presParOf" srcId="{3630B079-2B90-4966-86BD-92D59A438917}" destId="{8CA04119-9A80-4A9D-93B4-808342F31F2D}" srcOrd="1" destOrd="0" presId="urn:microsoft.com/office/officeart/2009/3/layout/HorizontalOrganizationChart"/>
    <dgm:cxn modelId="{42E0C7BA-BA82-4EFF-90F1-2F1C7FCFFDFC}" type="presParOf" srcId="{3630B079-2B90-4966-86BD-92D59A438917}" destId="{D5E673CE-D568-4D33-8CF6-A149CC536D5A}" srcOrd="2" destOrd="0" presId="urn:microsoft.com/office/officeart/2009/3/layout/HorizontalOrganizationChart"/>
    <dgm:cxn modelId="{D16B6B16-580D-47B1-836A-94185DE748FD}" type="presParOf" srcId="{0ACC68F2-AEB8-4C24-B427-738C9A1A625A}" destId="{0968B593-1685-4FAE-9568-D1BEDF911AA4}" srcOrd="6" destOrd="0" presId="urn:microsoft.com/office/officeart/2009/3/layout/HorizontalOrganizationChart"/>
    <dgm:cxn modelId="{1013D0D9-0AE8-42F1-9989-562AD67192B7}" type="presParOf" srcId="{0ACC68F2-AEB8-4C24-B427-738C9A1A625A}" destId="{A7DF44B1-176F-4711-B15B-A033E7C8A622}" srcOrd="7" destOrd="0" presId="urn:microsoft.com/office/officeart/2009/3/layout/HorizontalOrganizationChart"/>
    <dgm:cxn modelId="{0D596247-7214-4012-945E-46CBFDDB4533}" type="presParOf" srcId="{A7DF44B1-176F-4711-B15B-A033E7C8A622}" destId="{1C45AF97-2880-4EDC-BD32-142180E4E0D8}" srcOrd="0" destOrd="0" presId="urn:microsoft.com/office/officeart/2009/3/layout/HorizontalOrganizationChart"/>
    <dgm:cxn modelId="{02470B20-D3F0-4F8B-8575-A444FC83C308}" type="presParOf" srcId="{1C45AF97-2880-4EDC-BD32-142180E4E0D8}" destId="{41187FE8-6887-4220-9469-192C79016FC2}" srcOrd="0" destOrd="0" presId="urn:microsoft.com/office/officeart/2009/3/layout/HorizontalOrganizationChart"/>
    <dgm:cxn modelId="{A4C26A00-E511-46CD-9BAC-5072C1C1AC5B}" type="presParOf" srcId="{1C45AF97-2880-4EDC-BD32-142180E4E0D8}" destId="{FEC4D29E-C7DD-404D-A018-7411BFD71CF9}" srcOrd="1" destOrd="0" presId="urn:microsoft.com/office/officeart/2009/3/layout/HorizontalOrganizationChart"/>
    <dgm:cxn modelId="{DB8B84BC-E508-4F1E-8302-BE65F37DE41E}" type="presParOf" srcId="{A7DF44B1-176F-4711-B15B-A033E7C8A622}" destId="{BD2ED0B3-0E8D-475C-99BB-FA1A81F0BD55}" srcOrd="1" destOrd="0" presId="urn:microsoft.com/office/officeart/2009/3/layout/HorizontalOrganizationChart"/>
    <dgm:cxn modelId="{7F813A2F-4992-48F1-B7F1-627B1A9EB724}" type="presParOf" srcId="{A7DF44B1-176F-4711-B15B-A033E7C8A622}" destId="{EB91DBC2-F7E8-487E-91E0-AB836A782FE8}" srcOrd="2" destOrd="0" presId="urn:microsoft.com/office/officeart/2009/3/layout/HorizontalOrganizationChart"/>
    <dgm:cxn modelId="{C48FBB93-3C39-4BB4-A0DD-7B4A2F6504EC}" type="presParOf" srcId="{0ACC68F2-AEB8-4C24-B427-738C9A1A625A}" destId="{06A0E673-E9D4-4330-A786-96C21B039A04}" srcOrd="8" destOrd="0" presId="urn:microsoft.com/office/officeart/2009/3/layout/HorizontalOrganizationChart"/>
    <dgm:cxn modelId="{838B66A7-DDFF-4745-AD77-7F928C2580AF}" type="presParOf" srcId="{0ACC68F2-AEB8-4C24-B427-738C9A1A625A}" destId="{3288E3B5-CBC2-441F-8223-C3E73E215B5C}" srcOrd="9" destOrd="0" presId="urn:microsoft.com/office/officeart/2009/3/layout/HorizontalOrganizationChart"/>
    <dgm:cxn modelId="{61EB7E59-C002-4C24-AD75-24C6B9D6D06A}" type="presParOf" srcId="{3288E3B5-CBC2-441F-8223-C3E73E215B5C}" destId="{C77A6E4E-BBC9-4CF4-918D-7EDEB90EE26E}" srcOrd="0" destOrd="0" presId="urn:microsoft.com/office/officeart/2009/3/layout/HorizontalOrganizationChart"/>
    <dgm:cxn modelId="{E18C60FC-1921-4C82-8D5C-EB2965FD2E05}" type="presParOf" srcId="{C77A6E4E-BBC9-4CF4-918D-7EDEB90EE26E}" destId="{AD5F84F7-CB1F-4DBF-9D93-2BEE3191D8E9}" srcOrd="0" destOrd="0" presId="urn:microsoft.com/office/officeart/2009/3/layout/HorizontalOrganizationChart"/>
    <dgm:cxn modelId="{86BFA4A8-B426-4052-8936-7283516B0829}" type="presParOf" srcId="{C77A6E4E-BBC9-4CF4-918D-7EDEB90EE26E}" destId="{E2F62217-4443-42F2-8227-498AA39F0B27}" srcOrd="1" destOrd="0" presId="urn:microsoft.com/office/officeart/2009/3/layout/HorizontalOrganizationChart"/>
    <dgm:cxn modelId="{76324544-95CA-45DF-87D8-F7B84B23B4A8}" type="presParOf" srcId="{3288E3B5-CBC2-441F-8223-C3E73E215B5C}" destId="{CEAC19E0-A2A9-40BC-BAFB-E66889D5E91D}" srcOrd="1" destOrd="0" presId="urn:microsoft.com/office/officeart/2009/3/layout/HorizontalOrganizationChart"/>
    <dgm:cxn modelId="{E9DBF3DF-583E-48EA-A1D0-CA9B35B587DB}" type="presParOf" srcId="{3288E3B5-CBC2-441F-8223-C3E73E215B5C}" destId="{440E27ED-1350-44D3-94AD-FF5B3EA030A7}" srcOrd="2" destOrd="0" presId="urn:microsoft.com/office/officeart/2009/3/layout/HorizontalOrganizationChart"/>
    <dgm:cxn modelId="{2C32C67B-DD0B-4462-BAFE-A97E8B8CF700}" type="presParOf" srcId="{27C39FF4-F0F5-4E30-8F93-37F26A300774}" destId="{B13B48F1-B713-4CCB-A91E-288240FEDD3F}" srcOrd="2" destOrd="0" presId="urn:microsoft.com/office/officeart/2009/3/layout/HorizontalOrganizationChart"/>
    <dgm:cxn modelId="{738C23A4-00DC-4975-9F76-83BC97BBDD8F}" type="presParOf" srcId="{171D7872-D5AE-40E0-8D07-A76DDE3EC424}" destId="{1755F29E-B43F-4C9A-BB26-AEEB06609E75}" srcOrd="2" destOrd="0" presId="urn:microsoft.com/office/officeart/2009/3/layout/HorizontalOrganizationChart"/>
    <dgm:cxn modelId="{575B1950-DD35-4B47-8994-12ABC21852CF}" type="presParOf" srcId="{E20C55A1-409B-44A0-B2DA-30DC8E221A3D}" destId="{DD4DE06E-3362-468F-A104-107A4F9ACD65}" srcOrd="2" destOrd="0" presId="urn:microsoft.com/office/officeart/2009/3/layout/HorizontalOrganizationChart"/>
    <dgm:cxn modelId="{9A62078D-319F-42A5-A8DE-CF87215FF6A7}" type="presParOf" srcId="{E20C55A1-409B-44A0-B2DA-30DC8E221A3D}" destId="{F5E4D86D-B2BC-41F5-BB66-8832B973678E}" srcOrd="3" destOrd="0" presId="urn:microsoft.com/office/officeart/2009/3/layout/HorizontalOrganizationChart"/>
    <dgm:cxn modelId="{365821AC-687A-40B0-82C9-DAACBEE0EA2F}" type="presParOf" srcId="{F5E4D86D-B2BC-41F5-BB66-8832B973678E}" destId="{CBA5C087-F64F-430A-978D-F36F392C3DDD}" srcOrd="0" destOrd="0" presId="urn:microsoft.com/office/officeart/2009/3/layout/HorizontalOrganizationChart"/>
    <dgm:cxn modelId="{D8EDBDB1-6BAD-42D8-B9A2-33D391318AD8}" type="presParOf" srcId="{CBA5C087-F64F-430A-978D-F36F392C3DDD}" destId="{0874E3DF-BDAC-4313-AC32-875E0B7F5080}" srcOrd="0" destOrd="0" presId="urn:microsoft.com/office/officeart/2009/3/layout/HorizontalOrganizationChart"/>
    <dgm:cxn modelId="{F3E71052-5EE4-47E0-B7AF-DF214C3CACB9}" type="presParOf" srcId="{CBA5C087-F64F-430A-978D-F36F392C3DDD}" destId="{DFB45526-4F54-43CE-AF4D-EE5D8AC32E15}" srcOrd="1" destOrd="0" presId="urn:microsoft.com/office/officeart/2009/3/layout/HorizontalOrganizationChart"/>
    <dgm:cxn modelId="{22629CE0-9C29-4481-A303-F32F24A2267B}" type="presParOf" srcId="{F5E4D86D-B2BC-41F5-BB66-8832B973678E}" destId="{883BBBBD-0155-4F22-99BA-AE5452B3ECB8}" srcOrd="1" destOrd="0" presId="urn:microsoft.com/office/officeart/2009/3/layout/HorizontalOrganizationChart"/>
    <dgm:cxn modelId="{84AEBBC1-2D25-4692-AD82-C88DC17EBE3B}" type="presParOf" srcId="{883BBBBD-0155-4F22-99BA-AE5452B3ECB8}" destId="{46C0CED9-2875-4CB2-BBAA-BAECB4022E4C}" srcOrd="0" destOrd="0" presId="urn:microsoft.com/office/officeart/2009/3/layout/HorizontalOrganizationChart"/>
    <dgm:cxn modelId="{7869454F-9155-47B1-951B-6C4736E64FAB}" type="presParOf" srcId="{883BBBBD-0155-4F22-99BA-AE5452B3ECB8}" destId="{8516BCE9-5641-46C8-B5A4-9E0B3D565647}" srcOrd="1" destOrd="0" presId="urn:microsoft.com/office/officeart/2009/3/layout/HorizontalOrganizationChart"/>
    <dgm:cxn modelId="{23479F28-487D-488C-856C-112964E15836}" type="presParOf" srcId="{8516BCE9-5641-46C8-B5A4-9E0B3D565647}" destId="{98FE2E5A-E556-44B0-A6EF-8B1EE1FF4873}" srcOrd="0" destOrd="0" presId="urn:microsoft.com/office/officeart/2009/3/layout/HorizontalOrganizationChart"/>
    <dgm:cxn modelId="{3ABB5B2A-2A82-48C0-94F2-CBD75E70AD04}" type="presParOf" srcId="{98FE2E5A-E556-44B0-A6EF-8B1EE1FF4873}" destId="{BBD72A11-47BB-40AC-92D1-82FC9E85822B}" srcOrd="0" destOrd="0" presId="urn:microsoft.com/office/officeart/2009/3/layout/HorizontalOrganizationChart"/>
    <dgm:cxn modelId="{7C3B7551-D108-41E3-8763-2BA5CD6CEBBB}" type="presParOf" srcId="{98FE2E5A-E556-44B0-A6EF-8B1EE1FF4873}" destId="{E72F88B1-AD0E-4FB5-9798-33C83B1693FC}" srcOrd="1" destOrd="0" presId="urn:microsoft.com/office/officeart/2009/3/layout/HorizontalOrganizationChart"/>
    <dgm:cxn modelId="{7B83E520-21B4-4F57-86DE-F53CC21114EF}" type="presParOf" srcId="{8516BCE9-5641-46C8-B5A4-9E0B3D565647}" destId="{B11E2DB6-01EA-4B41-AC2B-51FC01EDDDC7}" srcOrd="1" destOrd="0" presId="urn:microsoft.com/office/officeart/2009/3/layout/HorizontalOrganizationChart"/>
    <dgm:cxn modelId="{EF749097-38AF-4010-8BBC-24AA72E2B843}" type="presParOf" srcId="{8516BCE9-5641-46C8-B5A4-9E0B3D565647}" destId="{603DAE5F-218F-4158-BA99-2D11437194CD}" srcOrd="2" destOrd="0" presId="urn:microsoft.com/office/officeart/2009/3/layout/HorizontalOrganizationChart"/>
    <dgm:cxn modelId="{DF02E38D-254C-4DD3-B284-F5AF90C96A03}" type="presParOf" srcId="{F5E4D86D-B2BC-41F5-BB66-8832B973678E}" destId="{5A73E651-C032-4A2C-9677-7F90DE07172E}" srcOrd="2" destOrd="0" presId="urn:microsoft.com/office/officeart/2009/3/layout/HorizontalOrganizationChart"/>
    <dgm:cxn modelId="{40D5B7B0-CDA3-4CF2-83B0-1B6C9DAC0702}" type="presParOf" srcId="{E20C55A1-409B-44A0-B2DA-30DC8E221A3D}" destId="{4A4D4EC5-5614-4DC5-86FB-A3C927BEA663}" srcOrd="4" destOrd="0" presId="urn:microsoft.com/office/officeart/2009/3/layout/HorizontalOrganizationChart"/>
    <dgm:cxn modelId="{1ACB3ED1-BE0A-4508-8AFC-7213DEFEA520}" type="presParOf" srcId="{E20C55A1-409B-44A0-B2DA-30DC8E221A3D}" destId="{3B0B1084-A462-4D87-98BD-5821CE4AA332}" srcOrd="5" destOrd="0" presId="urn:microsoft.com/office/officeart/2009/3/layout/HorizontalOrganizationChart"/>
    <dgm:cxn modelId="{AD261647-468D-4299-AEED-382A26D49D45}" type="presParOf" srcId="{3B0B1084-A462-4D87-98BD-5821CE4AA332}" destId="{03326624-397D-4A1F-8350-2241E387FE36}" srcOrd="0" destOrd="0" presId="urn:microsoft.com/office/officeart/2009/3/layout/HorizontalOrganizationChart"/>
    <dgm:cxn modelId="{3BD467FC-99D2-4D89-9E08-086FC260273D}" type="presParOf" srcId="{03326624-397D-4A1F-8350-2241E387FE36}" destId="{E710D104-2A56-4BF1-96D7-C1DA769DBAB5}" srcOrd="0" destOrd="0" presId="urn:microsoft.com/office/officeart/2009/3/layout/HorizontalOrganizationChart"/>
    <dgm:cxn modelId="{985B9849-0184-4565-8FA8-ABD6AE479835}" type="presParOf" srcId="{03326624-397D-4A1F-8350-2241E387FE36}" destId="{B1ED630C-65DC-48C5-BB9E-1775BFCCEF59}" srcOrd="1" destOrd="0" presId="urn:microsoft.com/office/officeart/2009/3/layout/HorizontalOrganizationChart"/>
    <dgm:cxn modelId="{830AA02C-052D-4D89-8427-AE3A00E832FD}" type="presParOf" srcId="{3B0B1084-A462-4D87-98BD-5821CE4AA332}" destId="{95CBFBF3-043B-458F-BE1E-7BA3EED1F340}" srcOrd="1" destOrd="0" presId="urn:microsoft.com/office/officeart/2009/3/layout/HorizontalOrganizationChart"/>
    <dgm:cxn modelId="{25F4AF10-98C6-4F02-BC3A-25C48A93762A}" type="presParOf" srcId="{3B0B1084-A462-4D87-98BD-5821CE4AA332}" destId="{55D5276E-4BA4-465D-8EBF-188B15207D8F}" srcOrd="2" destOrd="0" presId="urn:microsoft.com/office/officeart/2009/3/layout/HorizontalOrganizationChart"/>
    <dgm:cxn modelId="{672E4C97-B191-4F73-9774-16740303B24D}" type="presParOf" srcId="{E20C55A1-409B-44A0-B2DA-30DC8E221A3D}" destId="{C7992BBA-1853-4230-BBF1-987F48686179}" srcOrd="6" destOrd="0" presId="urn:microsoft.com/office/officeart/2009/3/layout/HorizontalOrganizationChart"/>
    <dgm:cxn modelId="{D39C7234-8042-4AB5-9A82-9C9B18F59F7B}" type="presParOf" srcId="{E20C55A1-409B-44A0-B2DA-30DC8E221A3D}" destId="{CB86E3B6-2AD6-4E93-BBAD-8DBB18960233}" srcOrd="7" destOrd="0" presId="urn:microsoft.com/office/officeart/2009/3/layout/HorizontalOrganizationChart"/>
    <dgm:cxn modelId="{5C0689BE-AE60-42A2-81D2-CE7E018BD80D}" type="presParOf" srcId="{CB86E3B6-2AD6-4E93-BBAD-8DBB18960233}" destId="{58E63975-BA28-4196-B796-FD54C7C13C45}" srcOrd="0" destOrd="0" presId="urn:microsoft.com/office/officeart/2009/3/layout/HorizontalOrganizationChart"/>
    <dgm:cxn modelId="{6EEEC2F1-5401-4041-8CDF-48AD86988E72}" type="presParOf" srcId="{58E63975-BA28-4196-B796-FD54C7C13C45}" destId="{2C1C5D17-0CDC-4814-882C-6DF19C9EC281}" srcOrd="0" destOrd="0" presId="urn:microsoft.com/office/officeart/2009/3/layout/HorizontalOrganizationChart"/>
    <dgm:cxn modelId="{91AC1763-D9B2-44AB-9CEF-56DA6F7A76A8}" type="presParOf" srcId="{58E63975-BA28-4196-B796-FD54C7C13C45}" destId="{3E3737FF-E5A8-4BD1-B7B9-1F7AD363294B}" srcOrd="1" destOrd="0" presId="urn:microsoft.com/office/officeart/2009/3/layout/HorizontalOrganizationChart"/>
    <dgm:cxn modelId="{5C6D8001-DAA4-4810-A71B-AE4F7BCFD7E3}" type="presParOf" srcId="{CB86E3B6-2AD6-4E93-BBAD-8DBB18960233}" destId="{B3494F10-33D1-4795-9146-9BA1C9F6553E}" srcOrd="1" destOrd="0" presId="urn:microsoft.com/office/officeart/2009/3/layout/HorizontalOrganizationChart"/>
    <dgm:cxn modelId="{1B7B484F-DE5D-48E8-84A8-E877C0353C3D}" type="presParOf" srcId="{B3494F10-33D1-4795-9146-9BA1C9F6553E}" destId="{039A3194-12CF-472C-A9E4-8447E6CCCBF3}" srcOrd="0" destOrd="0" presId="urn:microsoft.com/office/officeart/2009/3/layout/HorizontalOrganizationChart"/>
    <dgm:cxn modelId="{EE9AFE51-23B8-489C-83E7-8A4E7B147A07}" type="presParOf" srcId="{B3494F10-33D1-4795-9146-9BA1C9F6553E}" destId="{0B863017-9165-4020-8037-A1F4415706AC}" srcOrd="1" destOrd="0" presId="urn:microsoft.com/office/officeart/2009/3/layout/HorizontalOrganizationChart"/>
    <dgm:cxn modelId="{BB2408CE-4391-4494-8F78-0D87A2770E32}" type="presParOf" srcId="{0B863017-9165-4020-8037-A1F4415706AC}" destId="{B4AF3E82-BAD4-4E8F-80B0-A48C62FFC2B2}" srcOrd="0" destOrd="0" presId="urn:microsoft.com/office/officeart/2009/3/layout/HorizontalOrganizationChart"/>
    <dgm:cxn modelId="{99895448-E85D-4521-A78A-226B4CB22930}" type="presParOf" srcId="{B4AF3E82-BAD4-4E8F-80B0-A48C62FFC2B2}" destId="{6D1AAE78-4EEA-4DCD-AA0A-CFD53D5430C4}" srcOrd="0" destOrd="0" presId="urn:microsoft.com/office/officeart/2009/3/layout/HorizontalOrganizationChart"/>
    <dgm:cxn modelId="{33B9CD13-3AA2-4B02-8F50-5E79E9157374}" type="presParOf" srcId="{B4AF3E82-BAD4-4E8F-80B0-A48C62FFC2B2}" destId="{40F03715-3BD1-4ACD-BEAA-6215BC8D80CB}" srcOrd="1" destOrd="0" presId="urn:microsoft.com/office/officeart/2009/3/layout/HorizontalOrganizationChart"/>
    <dgm:cxn modelId="{5C0E1892-FFB1-490F-8BC0-7E1A9E3229AC}" type="presParOf" srcId="{0B863017-9165-4020-8037-A1F4415706AC}" destId="{6C984CD5-4477-4139-9ADA-8ED2E38A22B5}" srcOrd="1" destOrd="0" presId="urn:microsoft.com/office/officeart/2009/3/layout/HorizontalOrganizationChart"/>
    <dgm:cxn modelId="{3A119C7D-A61C-4D75-B9CB-15B38B01499E}" type="presParOf" srcId="{0B863017-9165-4020-8037-A1F4415706AC}" destId="{C644040C-C6E2-4113-A882-8286DF92AAF6}" srcOrd="2" destOrd="0" presId="urn:microsoft.com/office/officeart/2009/3/layout/HorizontalOrganizationChart"/>
    <dgm:cxn modelId="{95880404-F9E0-4336-BB63-A31C6B8C91B8}" type="presParOf" srcId="{CB86E3B6-2AD6-4E93-BBAD-8DBB18960233}" destId="{183DCC75-CF7A-4CB2-8C89-AA64AD4AE03B}" srcOrd="2" destOrd="0" presId="urn:microsoft.com/office/officeart/2009/3/layout/HorizontalOrganizationChart"/>
    <dgm:cxn modelId="{8153B092-2A3B-44A1-A988-2EDC2BDD67E2}" type="presParOf" srcId="{333D5A77-A313-4B80-BCA0-DA9BA3E9C2FA}" destId="{86066B01-04C7-4511-AAC1-A2E52FCBA3F1}" srcOrd="2" destOrd="0" presId="urn:microsoft.com/office/officeart/2009/3/layout/HorizontalOrganizationChart"/>
    <dgm:cxn modelId="{A145FDDA-976F-475F-836C-6DF3F7B72C54}" type="presParOf" srcId="{6A4469D3-AD7C-4880-857C-FE4300FC2A7A}" destId="{E28BD0FE-49C7-4455-B3A6-819CD969C4CF}" srcOrd="4" destOrd="0" presId="urn:microsoft.com/office/officeart/2009/3/layout/HorizontalOrganizationChart"/>
    <dgm:cxn modelId="{BB167951-7CF7-41F9-931C-1DD3E0C1295A}" type="presParOf" srcId="{6A4469D3-AD7C-4880-857C-FE4300FC2A7A}" destId="{D5E8A9F8-8B1D-4621-B62F-C2125F142427}" srcOrd="5" destOrd="0" presId="urn:microsoft.com/office/officeart/2009/3/layout/HorizontalOrganizationChart"/>
    <dgm:cxn modelId="{1683DD14-CFED-4B59-B286-602A087A0B36}" type="presParOf" srcId="{D5E8A9F8-8B1D-4621-B62F-C2125F142427}" destId="{0F3949FC-075C-41CB-9538-1DB64154111A}" srcOrd="0" destOrd="0" presId="urn:microsoft.com/office/officeart/2009/3/layout/HorizontalOrganizationChart"/>
    <dgm:cxn modelId="{1DBBB078-BC9B-4749-959D-D60F55E13C39}" type="presParOf" srcId="{0F3949FC-075C-41CB-9538-1DB64154111A}" destId="{22738C03-F60B-4E3E-AECC-9A05CD0FA24D}" srcOrd="0" destOrd="0" presId="urn:microsoft.com/office/officeart/2009/3/layout/HorizontalOrganizationChart"/>
    <dgm:cxn modelId="{20DD9E54-5916-475C-B63F-42543D93C9FE}" type="presParOf" srcId="{0F3949FC-075C-41CB-9538-1DB64154111A}" destId="{49E1BEBB-1970-40C5-933F-B48BC03DFBCB}" srcOrd="1" destOrd="0" presId="urn:microsoft.com/office/officeart/2009/3/layout/HorizontalOrganizationChart"/>
    <dgm:cxn modelId="{117E35D7-F317-46D7-8B8B-8F83A9E65E1F}" type="presParOf" srcId="{D5E8A9F8-8B1D-4621-B62F-C2125F142427}" destId="{40529043-52E9-47BC-A510-169E639E847C}" srcOrd="1" destOrd="0" presId="urn:microsoft.com/office/officeart/2009/3/layout/HorizontalOrganizationChart"/>
    <dgm:cxn modelId="{F6EE860A-7D12-45C6-9D75-C5D95D268B62}" type="presParOf" srcId="{40529043-52E9-47BC-A510-169E639E847C}" destId="{5B818486-62D2-4C5E-9554-3EB546A36DF3}" srcOrd="0" destOrd="0" presId="urn:microsoft.com/office/officeart/2009/3/layout/HorizontalOrganizationChart"/>
    <dgm:cxn modelId="{69892F78-DBEF-4932-BD51-751EA682A029}" type="presParOf" srcId="{40529043-52E9-47BC-A510-169E639E847C}" destId="{6834570D-9FE2-45B4-A72E-CB670954F2FC}" srcOrd="1" destOrd="0" presId="urn:microsoft.com/office/officeart/2009/3/layout/HorizontalOrganizationChart"/>
    <dgm:cxn modelId="{172E3D21-DB22-4C87-957D-1A272422BB8E}" type="presParOf" srcId="{6834570D-9FE2-45B4-A72E-CB670954F2FC}" destId="{C096DA07-D9A1-41DE-8B3F-BBEC1ED6F91E}" srcOrd="0" destOrd="0" presId="urn:microsoft.com/office/officeart/2009/3/layout/HorizontalOrganizationChart"/>
    <dgm:cxn modelId="{15F22DFE-46B7-4788-9CC8-D7D6903F31D9}" type="presParOf" srcId="{C096DA07-D9A1-41DE-8B3F-BBEC1ED6F91E}" destId="{72D09CBD-D7A3-4741-BB54-E1992CF282AA}" srcOrd="0" destOrd="0" presId="urn:microsoft.com/office/officeart/2009/3/layout/HorizontalOrganizationChart"/>
    <dgm:cxn modelId="{0A94A69D-E830-4AE1-9922-F0777B817500}" type="presParOf" srcId="{C096DA07-D9A1-41DE-8B3F-BBEC1ED6F91E}" destId="{7729D6A0-7D04-4F57-A50D-77A6D4F55C8E}" srcOrd="1" destOrd="0" presId="urn:microsoft.com/office/officeart/2009/3/layout/HorizontalOrganizationChart"/>
    <dgm:cxn modelId="{50D14AE3-2936-4D22-B80E-F8703BA1C272}" type="presParOf" srcId="{6834570D-9FE2-45B4-A72E-CB670954F2FC}" destId="{76A5CE14-2E0B-4756-9D69-18C52D65633B}" srcOrd="1" destOrd="0" presId="urn:microsoft.com/office/officeart/2009/3/layout/HorizontalOrganizationChart"/>
    <dgm:cxn modelId="{6F2B2FBD-A2C5-44DD-9318-58E730EB0854}" type="presParOf" srcId="{6834570D-9FE2-45B4-A72E-CB670954F2FC}" destId="{CF577937-EB39-4977-BEF1-A789E839389A}" srcOrd="2" destOrd="0" presId="urn:microsoft.com/office/officeart/2009/3/layout/HorizontalOrganizationChart"/>
    <dgm:cxn modelId="{3D3B5842-01AC-4FAF-BFB4-7CFE07EDE5FF}" type="presParOf" srcId="{40529043-52E9-47BC-A510-169E639E847C}" destId="{D59C2E9C-9A55-46BB-9F35-BFBAF4D8DBD2}" srcOrd="2" destOrd="0" presId="urn:microsoft.com/office/officeart/2009/3/layout/HorizontalOrganizationChart"/>
    <dgm:cxn modelId="{83C8D126-AE69-41C4-AA8F-B817C64A8793}" type="presParOf" srcId="{40529043-52E9-47BC-A510-169E639E847C}" destId="{565A7DD5-64FB-4024-978A-42BB5477E126}" srcOrd="3" destOrd="0" presId="urn:microsoft.com/office/officeart/2009/3/layout/HorizontalOrganizationChart"/>
    <dgm:cxn modelId="{90788238-971C-4988-B8CF-597AA95D968A}" type="presParOf" srcId="{565A7DD5-64FB-4024-978A-42BB5477E126}" destId="{8A0530BC-9172-4EA5-9F9B-918AFD4ADD73}" srcOrd="0" destOrd="0" presId="urn:microsoft.com/office/officeart/2009/3/layout/HorizontalOrganizationChart"/>
    <dgm:cxn modelId="{B519BEB1-769D-49F2-BD2F-E80D26998720}" type="presParOf" srcId="{8A0530BC-9172-4EA5-9F9B-918AFD4ADD73}" destId="{1E82BD2B-4FE8-47F8-A7E8-1A83C3CE0127}" srcOrd="0" destOrd="0" presId="urn:microsoft.com/office/officeart/2009/3/layout/HorizontalOrganizationChart"/>
    <dgm:cxn modelId="{6AF64DF4-1B5C-4153-9E69-E0BFF2A56D4D}" type="presParOf" srcId="{8A0530BC-9172-4EA5-9F9B-918AFD4ADD73}" destId="{7B3F9FD0-C8EB-47AD-90E2-8684127D8B1B}" srcOrd="1" destOrd="0" presId="urn:microsoft.com/office/officeart/2009/3/layout/HorizontalOrganizationChart"/>
    <dgm:cxn modelId="{75826D4A-6D55-4E01-8A28-30764252A8C7}" type="presParOf" srcId="{565A7DD5-64FB-4024-978A-42BB5477E126}" destId="{6B255CA8-050B-4789-816B-DA7AE0E3093E}" srcOrd="1" destOrd="0" presId="urn:microsoft.com/office/officeart/2009/3/layout/HorizontalOrganizationChart"/>
    <dgm:cxn modelId="{3AEB7BF8-4260-4F41-AD2D-313A69C9A155}" type="presParOf" srcId="{565A7DD5-64FB-4024-978A-42BB5477E126}" destId="{12DBAC41-8AE3-4777-8796-D5247725B9F8}" srcOrd="2" destOrd="0" presId="urn:microsoft.com/office/officeart/2009/3/layout/HorizontalOrganizationChart"/>
    <dgm:cxn modelId="{3AEA920E-F1DA-4E38-BE6D-F5C2685DA264}" type="presParOf" srcId="{D5E8A9F8-8B1D-4621-B62F-C2125F142427}" destId="{34C98CA0-322E-4A41-B3FA-80A8D23892B7}" srcOrd="2" destOrd="0" presId="urn:microsoft.com/office/officeart/2009/3/layout/HorizontalOrganizationChart"/>
    <dgm:cxn modelId="{3D727D50-4406-42AE-9DAB-DDB838DA5FB9}" type="presParOf" srcId="{6A4469D3-AD7C-4880-857C-FE4300FC2A7A}" destId="{ACD0E664-44D8-429B-BB9C-A0171E32A780}" srcOrd="6" destOrd="0" presId="urn:microsoft.com/office/officeart/2009/3/layout/HorizontalOrganizationChart"/>
    <dgm:cxn modelId="{51EC63F0-22B7-49A2-A10D-B1F1EEAA9786}" type="presParOf" srcId="{6A4469D3-AD7C-4880-857C-FE4300FC2A7A}" destId="{DD864AB2-F19C-4B0A-9E3E-5CA4CA60220E}" srcOrd="7" destOrd="0" presId="urn:microsoft.com/office/officeart/2009/3/layout/HorizontalOrganizationChart"/>
    <dgm:cxn modelId="{399C9FEB-EAC4-4368-87A6-1A807C7A53B1}" type="presParOf" srcId="{DD864AB2-F19C-4B0A-9E3E-5CA4CA60220E}" destId="{4F325328-6A7D-4D1F-A947-BEEF44EA8D20}" srcOrd="0" destOrd="0" presId="urn:microsoft.com/office/officeart/2009/3/layout/HorizontalOrganizationChart"/>
    <dgm:cxn modelId="{D17E3175-C4B0-48DD-8A00-5CEE3454C71A}" type="presParOf" srcId="{4F325328-6A7D-4D1F-A947-BEEF44EA8D20}" destId="{A41722E8-F088-4323-AAD8-F6A846BEC19C}" srcOrd="0" destOrd="0" presId="urn:microsoft.com/office/officeart/2009/3/layout/HorizontalOrganizationChart"/>
    <dgm:cxn modelId="{2F48D4B5-0B12-4AD9-ADCE-E9A47623BE26}" type="presParOf" srcId="{4F325328-6A7D-4D1F-A947-BEEF44EA8D20}" destId="{ED5E27EC-D039-40A6-8510-8D431DC8A878}" srcOrd="1" destOrd="0" presId="urn:microsoft.com/office/officeart/2009/3/layout/HorizontalOrganizationChart"/>
    <dgm:cxn modelId="{3B56A363-831B-425A-B7F7-C8584EEB20F5}" type="presParOf" srcId="{DD864AB2-F19C-4B0A-9E3E-5CA4CA60220E}" destId="{95BCFEC0-CBCE-46AB-B818-7F8D551F97A0}" srcOrd="1" destOrd="0" presId="urn:microsoft.com/office/officeart/2009/3/layout/HorizontalOrganizationChart"/>
    <dgm:cxn modelId="{89229FC0-8149-4D3C-B4D6-875B790F5582}" type="presParOf" srcId="{DD864AB2-F19C-4B0A-9E3E-5CA4CA60220E}" destId="{9EA95EB9-EECC-4723-B9FD-2980C0F1C1CC}" srcOrd="2" destOrd="0" presId="urn:microsoft.com/office/officeart/2009/3/layout/HorizontalOrganizationChart"/>
    <dgm:cxn modelId="{0DE64F17-C74A-4C91-B8C4-0F4E84BA8435}" type="presParOf" srcId="{6A4469D3-AD7C-4880-857C-FE4300FC2A7A}" destId="{86144084-5133-4E5F-8F46-E0F704BF4F59}" srcOrd="8" destOrd="0" presId="urn:microsoft.com/office/officeart/2009/3/layout/HorizontalOrganizationChart"/>
    <dgm:cxn modelId="{5B235DC5-448C-45CB-896C-AD037AF19F43}" type="presParOf" srcId="{6A4469D3-AD7C-4880-857C-FE4300FC2A7A}" destId="{04CB0D58-C3F6-4EBC-B0CE-77768F922624}" srcOrd="9" destOrd="0" presId="urn:microsoft.com/office/officeart/2009/3/layout/HorizontalOrganizationChart"/>
    <dgm:cxn modelId="{F207C9E2-1BB1-4D79-96E9-F183CD83A360}" type="presParOf" srcId="{04CB0D58-C3F6-4EBC-B0CE-77768F922624}" destId="{577A8CD1-1F12-4D0E-A705-78A64BFB336C}" srcOrd="0" destOrd="0" presId="urn:microsoft.com/office/officeart/2009/3/layout/HorizontalOrganizationChart"/>
    <dgm:cxn modelId="{C6A321ED-BD36-4CD5-83E2-A551E728DE05}" type="presParOf" srcId="{577A8CD1-1F12-4D0E-A705-78A64BFB336C}" destId="{C43C4188-A081-4B9D-93BE-84DB9F07A8C4}" srcOrd="0" destOrd="0" presId="urn:microsoft.com/office/officeart/2009/3/layout/HorizontalOrganizationChart"/>
    <dgm:cxn modelId="{6767078F-397B-4CAC-B372-2DAC43C08D9A}" type="presParOf" srcId="{577A8CD1-1F12-4D0E-A705-78A64BFB336C}" destId="{AC983E5E-11CE-4930-BCD9-5CC4E992BBB3}" srcOrd="1" destOrd="0" presId="urn:microsoft.com/office/officeart/2009/3/layout/HorizontalOrganizationChart"/>
    <dgm:cxn modelId="{8580A7DE-BE27-4FDE-BCA8-5BF4649CA546}" type="presParOf" srcId="{04CB0D58-C3F6-4EBC-B0CE-77768F922624}" destId="{5CD7FE6D-7AAC-4AEF-8E59-0CDA4A1482A3}" srcOrd="1" destOrd="0" presId="urn:microsoft.com/office/officeart/2009/3/layout/HorizontalOrganizationChart"/>
    <dgm:cxn modelId="{B6574511-801E-476B-B58E-B19DB5193057}" type="presParOf" srcId="{04CB0D58-C3F6-4EBC-B0CE-77768F922624}" destId="{A56F6339-09DA-4433-A665-73A3C1A8A9D3}" srcOrd="2" destOrd="0" presId="urn:microsoft.com/office/officeart/2009/3/layout/HorizontalOrganizationChart"/>
    <dgm:cxn modelId="{AF62C420-F348-482E-A643-EA48FF1277DB}" type="presParOf" srcId="{6A4469D3-AD7C-4880-857C-FE4300FC2A7A}" destId="{803DA30A-1DD2-4BF2-9643-79CF8FA5671B}" srcOrd="10" destOrd="0" presId="urn:microsoft.com/office/officeart/2009/3/layout/HorizontalOrganizationChart"/>
    <dgm:cxn modelId="{BDA7CF78-5C21-4C85-AF28-FABF1BF20F96}" type="presParOf" srcId="{6A4469D3-AD7C-4880-857C-FE4300FC2A7A}" destId="{0D7B9CD5-6D81-4D21-8FA7-315D119CF399}" srcOrd="11" destOrd="0" presId="urn:microsoft.com/office/officeart/2009/3/layout/HorizontalOrganizationChart"/>
    <dgm:cxn modelId="{0B73314C-1FDF-4159-8B2E-A9868C1EE637}" type="presParOf" srcId="{0D7B9CD5-6D81-4D21-8FA7-315D119CF399}" destId="{D74C0FB6-9663-49C2-8D56-C8E532BCC748}" srcOrd="0" destOrd="0" presId="urn:microsoft.com/office/officeart/2009/3/layout/HorizontalOrganizationChart"/>
    <dgm:cxn modelId="{B4A4A8E2-444A-496B-B651-73B6B095F62C}" type="presParOf" srcId="{D74C0FB6-9663-49C2-8D56-C8E532BCC748}" destId="{16B6924C-233E-4A3C-8ADA-866C309F67E1}" srcOrd="0" destOrd="0" presId="urn:microsoft.com/office/officeart/2009/3/layout/HorizontalOrganizationChart"/>
    <dgm:cxn modelId="{32FB061A-2D22-453D-9CDD-2F701C7A4CBE}" type="presParOf" srcId="{D74C0FB6-9663-49C2-8D56-C8E532BCC748}" destId="{4447EB2D-7A52-47E2-82F0-A093DAB965C5}" srcOrd="1" destOrd="0" presId="urn:microsoft.com/office/officeart/2009/3/layout/HorizontalOrganizationChart"/>
    <dgm:cxn modelId="{DC14D481-784B-446E-852E-6D17614852A3}" type="presParOf" srcId="{0D7B9CD5-6D81-4D21-8FA7-315D119CF399}" destId="{CC7260A3-5306-44AC-8A4C-660F0D941EE8}" srcOrd="1" destOrd="0" presId="urn:microsoft.com/office/officeart/2009/3/layout/HorizontalOrganizationChart"/>
    <dgm:cxn modelId="{40A216A8-7E74-4958-A392-454BB639CE51}" type="presParOf" srcId="{CC7260A3-5306-44AC-8A4C-660F0D941EE8}" destId="{6B5CE030-6712-42E4-9E28-4548FC808F75}" srcOrd="0" destOrd="0" presId="urn:microsoft.com/office/officeart/2009/3/layout/HorizontalOrganizationChart"/>
    <dgm:cxn modelId="{3F6EAE47-5BF6-4800-B18F-D12B843E8177}" type="presParOf" srcId="{CC7260A3-5306-44AC-8A4C-660F0D941EE8}" destId="{DDB2A65B-6605-4D79-8BEF-58A7D0E7E585}" srcOrd="1" destOrd="0" presId="urn:microsoft.com/office/officeart/2009/3/layout/HorizontalOrganizationChart"/>
    <dgm:cxn modelId="{03835B45-E24F-42D1-9C18-A1E1EEDAFAC9}" type="presParOf" srcId="{DDB2A65B-6605-4D79-8BEF-58A7D0E7E585}" destId="{A6038952-4EDA-4A98-8BCA-134C343DD91D}" srcOrd="0" destOrd="0" presId="urn:microsoft.com/office/officeart/2009/3/layout/HorizontalOrganizationChart"/>
    <dgm:cxn modelId="{9904520D-DBA1-4694-82F2-750C9BBC0556}" type="presParOf" srcId="{A6038952-4EDA-4A98-8BCA-134C343DD91D}" destId="{C838FA06-2514-4A2A-9831-2EB6D967F749}" srcOrd="0" destOrd="0" presId="urn:microsoft.com/office/officeart/2009/3/layout/HorizontalOrganizationChart"/>
    <dgm:cxn modelId="{DE9C7FDC-B363-4997-AD69-4AA985A7FB8B}" type="presParOf" srcId="{A6038952-4EDA-4A98-8BCA-134C343DD91D}" destId="{769B5B5A-7737-4633-BBA5-8DB1C00A94B7}" srcOrd="1" destOrd="0" presId="urn:microsoft.com/office/officeart/2009/3/layout/HorizontalOrganizationChart"/>
    <dgm:cxn modelId="{304CAF86-AF62-4705-AB3D-FF5805E0C265}" type="presParOf" srcId="{DDB2A65B-6605-4D79-8BEF-58A7D0E7E585}" destId="{8B98DE9B-2D62-4827-8F7A-DA4687DAB3E8}" srcOrd="1" destOrd="0" presId="urn:microsoft.com/office/officeart/2009/3/layout/HorizontalOrganizationChart"/>
    <dgm:cxn modelId="{32912739-E08C-439E-9546-5D2F67BA9EB4}" type="presParOf" srcId="{DDB2A65B-6605-4D79-8BEF-58A7D0E7E585}" destId="{F45245C5-6F7A-4D57-9938-47E4C4897137}" srcOrd="2" destOrd="0" presId="urn:microsoft.com/office/officeart/2009/3/layout/HorizontalOrganizationChart"/>
    <dgm:cxn modelId="{84C83660-223E-44C0-992E-8596F2206C94}" type="presParOf" srcId="{0D7B9CD5-6D81-4D21-8FA7-315D119CF399}" destId="{944AAC2F-2E5F-4FC9-A755-309147089EF1}" srcOrd="2" destOrd="0" presId="urn:microsoft.com/office/officeart/2009/3/layout/HorizontalOrganizationChart"/>
    <dgm:cxn modelId="{17803C2B-B398-4F06-9140-A5ED26DA842A}" type="presParOf" srcId="{93FA088E-608E-4040-9B20-25CD6C6F7D78}" destId="{3440F1FD-991F-4C6E-8643-3CC41C50139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CE030-6712-42E4-9E28-4548FC808F75}">
      <dsp:nvSpPr>
        <dsp:cNvPr id="0" name=""/>
        <dsp:cNvSpPr/>
      </dsp:nvSpPr>
      <dsp:spPr>
        <a:xfrm>
          <a:off x="3528543" y="5662992"/>
          <a:ext cx="130362" cy="91440"/>
        </a:xfrm>
        <a:custGeom>
          <a:avLst/>
          <a:gdLst/>
          <a:ahLst/>
          <a:cxnLst/>
          <a:rect l="0" t="0" r="0" b="0"/>
          <a:pathLst>
            <a:path>
              <a:moveTo>
                <a:pt x="0" y="45720"/>
              </a:moveTo>
              <a:lnTo>
                <a:pt x="130362"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3DA30A-1DD2-4BF2-9643-79CF8FA5671B}">
      <dsp:nvSpPr>
        <dsp:cNvPr id="0" name=""/>
        <dsp:cNvSpPr/>
      </dsp:nvSpPr>
      <dsp:spPr>
        <a:xfrm>
          <a:off x="2746368" y="3904414"/>
          <a:ext cx="130362" cy="1804298"/>
        </a:xfrm>
        <a:custGeom>
          <a:avLst/>
          <a:gdLst/>
          <a:ahLst/>
          <a:cxnLst/>
          <a:rect l="0" t="0" r="0" b="0"/>
          <a:pathLst>
            <a:path>
              <a:moveTo>
                <a:pt x="0" y="0"/>
              </a:moveTo>
              <a:lnTo>
                <a:pt x="65181" y="0"/>
              </a:lnTo>
              <a:lnTo>
                <a:pt x="65181" y="1804298"/>
              </a:lnTo>
              <a:lnTo>
                <a:pt x="130362" y="18042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144084-5133-4E5F-8F46-E0F704BF4F59}">
      <dsp:nvSpPr>
        <dsp:cNvPr id="0" name=""/>
        <dsp:cNvSpPr/>
      </dsp:nvSpPr>
      <dsp:spPr>
        <a:xfrm>
          <a:off x="2746368" y="3904414"/>
          <a:ext cx="130362" cy="1524019"/>
        </a:xfrm>
        <a:custGeom>
          <a:avLst/>
          <a:gdLst/>
          <a:ahLst/>
          <a:cxnLst/>
          <a:rect l="0" t="0" r="0" b="0"/>
          <a:pathLst>
            <a:path>
              <a:moveTo>
                <a:pt x="0" y="0"/>
              </a:moveTo>
              <a:lnTo>
                <a:pt x="65181" y="0"/>
              </a:lnTo>
              <a:lnTo>
                <a:pt x="65181" y="1524019"/>
              </a:lnTo>
              <a:lnTo>
                <a:pt x="130362" y="15240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D0E664-44D8-429B-BB9C-A0171E32A780}">
      <dsp:nvSpPr>
        <dsp:cNvPr id="0" name=""/>
        <dsp:cNvSpPr/>
      </dsp:nvSpPr>
      <dsp:spPr>
        <a:xfrm>
          <a:off x="2746368" y="3904414"/>
          <a:ext cx="130362" cy="1243739"/>
        </a:xfrm>
        <a:custGeom>
          <a:avLst/>
          <a:gdLst/>
          <a:ahLst/>
          <a:cxnLst/>
          <a:rect l="0" t="0" r="0" b="0"/>
          <a:pathLst>
            <a:path>
              <a:moveTo>
                <a:pt x="0" y="0"/>
              </a:moveTo>
              <a:lnTo>
                <a:pt x="65181" y="0"/>
              </a:lnTo>
              <a:lnTo>
                <a:pt x="65181" y="1243739"/>
              </a:lnTo>
              <a:lnTo>
                <a:pt x="130362" y="12437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9C2E9C-9A55-46BB-9F35-BFBAF4D8DBD2}">
      <dsp:nvSpPr>
        <dsp:cNvPr id="0" name=""/>
        <dsp:cNvSpPr/>
      </dsp:nvSpPr>
      <dsp:spPr>
        <a:xfrm>
          <a:off x="3528543" y="4867874"/>
          <a:ext cx="130362" cy="140139"/>
        </a:xfrm>
        <a:custGeom>
          <a:avLst/>
          <a:gdLst/>
          <a:ahLst/>
          <a:cxnLst/>
          <a:rect l="0" t="0" r="0" b="0"/>
          <a:pathLst>
            <a:path>
              <a:moveTo>
                <a:pt x="0" y="0"/>
              </a:moveTo>
              <a:lnTo>
                <a:pt x="65181" y="0"/>
              </a:lnTo>
              <a:lnTo>
                <a:pt x="65181" y="140139"/>
              </a:lnTo>
              <a:lnTo>
                <a:pt x="130362" y="1401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818486-62D2-4C5E-9554-3EB546A36DF3}">
      <dsp:nvSpPr>
        <dsp:cNvPr id="0" name=""/>
        <dsp:cNvSpPr/>
      </dsp:nvSpPr>
      <dsp:spPr>
        <a:xfrm>
          <a:off x="3528543" y="4727734"/>
          <a:ext cx="130362" cy="140139"/>
        </a:xfrm>
        <a:custGeom>
          <a:avLst/>
          <a:gdLst/>
          <a:ahLst/>
          <a:cxnLst/>
          <a:rect l="0" t="0" r="0" b="0"/>
          <a:pathLst>
            <a:path>
              <a:moveTo>
                <a:pt x="0" y="140139"/>
              </a:moveTo>
              <a:lnTo>
                <a:pt x="65181" y="140139"/>
              </a:lnTo>
              <a:lnTo>
                <a:pt x="65181" y="0"/>
              </a:lnTo>
              <a:lnTo>
                <a:pt x="13036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8BD0FE-49C7-4455-B3A6-819CD969C4CF}">
      <dsp:nvSpPr>
        <dsp:cNvPr id="0" name=""/>
        <dsp:cNvSpPr/>
      </dsp:nvSpPr>
      <dsp:spPr>
        <a:xfrm>
          <a:off x="2746368" y="3904414"/>
          <a:ext cx="130362" cy="963460"/>
        </a:xfrm>
        <a:custGeom>
          <a:avLst/>
          <a:gdLst/>
          <a:ahLst/>
          <a:cxnLst/>
          <a:rect l="0" t="0" r="0" b="0"/>
          <a:pathLst>
            <a:path>
              <a:moveTo>
                <a:pt x="0" y="0"/>
              </a:moveTo>
              <a:lnTo>
                <a:pt x="65181" y="0"/>
              </a:lnTo>
              <a:lnTo>
                <a:pt x="65181" y="963460"/>
              </a:lnTo>
              <a:lnTo>
                <a:pt x="130362" y="9634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9A3194-12CF-472C-A9E4-8447E6CCCBF3}">
      <dsp:nvSpPr>
        <dsp:cNvPr id="0" name=""/>
        <dsp:cNvSpPr/>
      </dsp:nvSpPr>
      <dsp:spPr>
        <a:xfrm>
          <a:off x="4310718" y="4401735"/>
          <a:ext cx="130362" cy="91440"/>
        </a:xfrm>
        <a:custGeom>
          <a:avLst/>
          <a:gdLst/>
          <a:ahLst/>
          <a:cxnLst/>
          <a:rect l="0" t="0" r="0" b="0"/>
          <a:pathLst>
            <a:path>
              <a:moveTo>
                <a:pt x="0" y="45720"/>
              </a:moveTo>
              <a:lnTo>
                <a:pt x="130362"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992BBA-1853-4230-BBF1-987F48686179}">
      <dsp:nvSpPr>
        <dsp:cNvPr id="0" name=""/>
        <dsp:cNvSpPr/>
      </dsp:nvSpPr>
      <dsp:spPr>
        <a:xfrm>
          <a:off x="3528543" y="3956966"/>
          <a:ext cx="130362" cy="490488"/>
        </a:xfrm>
        <a:custGeom>
          <a:avLst/>
          <a:gdLst/>
          <a:ahLst/>
          <a:cxnLst/>
          <a:rect l="0" t="0" r="0" b="0"/>
          <a:pathLst>
            <a:path>
              <a:moveTo>
                <a:pt x="0" y="0"/>
              </a:moveTo>
              <a:lnTo>
                <a:pt x="65181" y="0"/>
              </a:lnTo>
              <a:lnTo>
                <a:pt x="65181" y="490488"/>
              </a:lnTo>
              <a:lnTo>
                <a:pt x="130362" y="49048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4D4EC5-5614-4DC5-86FB-A3C927BEA663}">
      <dsp:nvSpPr>
        <dsp:cNvPr id="0" name=""/>
        <dsp:cNvSpPr/>
      </dsp:nvSpPr>
      <dsp:spPr>
        <a:xfrm>
          <a:off x="3528543" y="3956966"/>
          <a:ext cx="130362" cy="210209"/>
        </a:xfrm>
        <a:custGeom>
          <a:avLst/>
          <a:gdLst/>
          <a:ahLst/>
          <a:cxnLst/>
          <a:rect l="0" t="0" r="0" b="0"/>
          <a:pathLst>
            <a:path>
              <a:moveTo>
                <a:pt x="0" y="0"/>
              </a:moveTo>
              <a:lnTo>
                <a:pt x="65181" y="0"/>
              </a:lnTo>
              <a:lnTo>
                <a:pt x="65181" y="210209"/>
              </a:lnTo>
              <a:lnTo>
                <a:pt x="130362" y="2102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C0CED9-2875-4CB2-BBAA-BAECB4022E4C}">
      <dsp:nvSpPr>
        <dsp:cNvPr id="0" name=""/>
        <dsp:cNvSpPr/>
      </dsp:nvSpPr>
      <dsp:spPr>
        <a:xfrm>
          <a:off x="4310718" y="3841176"/>
          <a:ext cx="130362" cy="91440"/>
        </a:xfrm>
        <a:custGeom>
          <a:avLst/>
          <a:gdLst/>
          <a:ahLst/>
          <a:cxnLst/>
          <a:rect l="0" t="0" r="0" b="0"/>
          <a:pathLst>
            <a:path>
              <a:moveTo>
                <a:pt x="0" y="45720"/>
              </a:moveTo>
              <a:lnTo>
                <a:pt x="130362"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4DE06E-3362-468F-A104-107A4F9ACD65}">
      <dsp:nvSpPr>
        <dsp:cNvPr id="0" name=""/>
        <dsp:cNvSpPr/>
      </dsp:nvSpPr>
      <dsp:spPr>
        <a:xfrm>
          <a:off x="3528543" y="3841176"/>
          <a:ext cx="130362" cy="91440"/>
        </a:xfrm>
        <a:custGeom>
          <a:avLst/>
          <a:gdLst/>
          <a:ahLst/>
          <a:cxnLst/>
          <a:rect l="0" t="0" r="0" b="0"/>
          <a:pathLst>
            <a:path>
              <a:moveTo>
                <a:pt x="0" y="115789"/>
              </a:moveTo>
              <a:lnTo>
                <a:pt x="65181" y="115789"/>
              </a:lnTo>
              <a:lnTo>
                <a:pt x="65181" y="45720"/>
              </a:lnTo>
              <a:lnTo>
                <a:pt x="130362"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A0E673-E9D4-4330-A786-96C21B039A04}">
      <dsp:nvSpPr>
        <dsp:cNvPr id="0" name=""/>
        <dsp:cNvSpPr/>
      </dsp:nvSpPr>
      <dsp:spPr>
        <a:xfrm>
          <a:off x="5092893" y="3606617"/>
          <a:ext cx="130362" cy="560558"/>
        </a:xfrm>
        <a:custGeom>
          <a:avLst/>
          <a:gdLst/>
          <a:ahLst/>
          <a:cxnLst/>
          <a:rect l="0" t="0" r="0" b="0"/>
          <a:pathLst>
            <a:path>
              <a:moveTo>
                <a:pt x="0" y="0"/>
              </a:moveTo>
              <a:lnTo>
                <a:pt x="65181" y="0"/>
              </a:lnTo>
              <a:lnTo>
                <a:pt x="65181" y="560558"/>
              </a:lnTo>
              <a:lnTo>
                <a:pt x="130362" y="5605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68B593-1685-4FAE-9568-D1BEDF911AA4}">
      <dsp:nvSpPr>
        <dsp:cNvPr id="0" name=""/>
        <dsp:cNvSpPr/>
      </dsp:nvSpPr>
      <dsp:spPr>
        <a:xfrm>
          <a:off x="5092893" y="3606617"/>
          <a:ext cx="130362" cy="280279"/>
        </a:xfrm>
        <a:custGeom>
          <a:avLst/>
          <a:gdLst/>
          <a:ahLst/>
          <a:cxnLst/>
          <a:rect l="0" t="0" r="0" b="0"/>
          <a:pathLst>
            <a:path>
              <a:moveTo>
                <a:pt x="0" y="0"/>
              </a:moveTo>
              <a:lnTo>
                <a:pt x="65181" y="0"/>
              </a:lnTo>
              <a:lnTo>
                <a:pt x="65181" y="280279"/>
              </a:lnTo>
              <a:lnTo>
                <a:pt x="130362" y="2802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FF723B-F4C2-4E87-8340-0BB5B4FECCDE}">
      <dsp:nvSpPr>
        <dsp:cNvPr id="0" name=""/>
        <dsp:cNvSpPr/>
      </dsp:nvSpPr>
      <dsp:spPr>
        <a:xfrm>
          <a:off x="5092893" y="3560897"/>
          <a:ext cx="130362" cy="91440"/>
        </a:xfrm>
        <a:custGeom>
          <a:avLst/>
          <a:gdLst/>
          <a:ahLst/>
          <a:cxnLst/>
          <a:rect l="0" t="0" r="0" b="0"/>
          <a:pathLst>
            <a:path>
              <a:moveTo>
                <a:pt x="0" y="45720"/>
              </a:moveTo>
              <a:lnTo>
                <a:pt x="130362"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D32ACB-47A1-4930-8F85-6F8C95CF6E7A}">
      <dsp:nvSpPr>
        <dsp:cNvPr id="0" name=""/>
        <dsp:cNvSpPr/>
      </dsp:nvSpPr>
      <dsp:spPr>
        <a:xfrm>
          <a:off x="5092893" y="3326338"/>
          <a:ext cx="130362" cy="280279"/>
        </a:xfrm>
        <a:custGeom>
          <a:avLst/>
          <a:gdLst/>
          <a:ahLst/>
          <a:cxnLst/>
          <a:rect l="0" t="0" r="0" b="0"/>
          <a:pathLst>
            <a:path>
              <a:moveTo>
                <a:pt x="0" y="280279"/>
              </a:moveTo>
              <a:lnTo>
                <a:pt x="65181" y="280279"/>
              </a:lnTo>
              <a:lnTo>
                <a:pt x="65181" y="0"/>
              </a:lnTo>
              <a:lnTo>
                <a:pt x="13036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D46790-E8FE-44B0-91AF-019AFC142406}">
      <dsp:nvSpPr>
        <dsp:cNvPr id="0" name=""/>
        <dsp:cNvSpPr/>
      </dsp:nvSpPr>
      <dsp:spPr>
        <a:xfrm>
          <a:off x="5092893" y="3046058"/>
          <a:ext cx="130362" cy="560558"/>
        </a:xfrm>
        <a:custGeom>
          <a:avLst/>
          <a:gdLst/>
          <a:ahLst/>
          <a:cxnLst/>
          <a:rect l="0" t="0" r="0" b="0"/>
          <a:pathLst>
            <a:path>
              <a:moveTo>
                <a:pt x="0" y="560558"/>
              </a:moveTo>
              <a:lnTo>
                <a:pt x="65181" y="560558"/>
              </a:lnTo>
              <a:lnTo>
                <a:pt x="65181" y="0"/>
              </a:lnTo>
              <a:lnTo>
                <a:pt x="13036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54A697-A952-4CFC-805D-1DFCD448FC84}">
      <dsp:nvSpPr>
        <dsp:cNvPr id="0" name=""/>
        <dsp:cNvSpPr/>
      </dsp:nvSpPr>
      <dsp:spPr>
        <a:xfrm>
          <a:off x="4310718" y="3466477"/>
          <a:ext cx="130362" cy="140139"/>
        </a:xfrm>
        <a:custGeom>
          <a:avLst/>
          <a:gdLst/>
          <a:ahLst/>
          <a:cxnLst/>
          <a:rect l="0" t="0" r="0" b="0"/>
          <a:pathLst>
            <a:path>
              <a:moveTo>
                <a:pt x="0" y="0"/>
              </a:moveTo>
              <a:lnTo>
                <a:pt x="65181" y="0"/>
              </a:lnTo>
              <a:lnTo>
                <a:pt x="65181" y="140139"/>
              </a:lnTo>
              <a:lnTo>
                <a:pt x="130362" y="1401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A51E1-53BC-4BC8-A7AE-47CC61A41E04}">
      <dsp:nvSpPr>
        <dsp:cNvPr id="0" name=""/>
        <dsp:cNvSpPr/>
      </dsp:nvSpPr>
      <dsp:spPr>
        <a:xfrm>
          <a:off x="4310718" y="3326338"/>
          <a:ext cx="130362" cy="140139"/>
        </a:xfrm>
        <a:custGeom>
          <a:avLst/>
          <a:gdLst/>
          <a:ahLst/>
          <a:cxnLst/>
          <a:rect l="0" t="0" r="0" b="0"/>
          <a:pathLst>
            <a:path>
              <a:moveTo>
                <a:pt x="0" y="140139"/>
              </a:moveTo>
              <a:lnTo>
                <a:pt x="65181" y="140139"/>
              </a:lnTo>
              <a:lnTo>
                <a:pt x="65181" y="0"/>
              </a:lnTo>
              <a:lnTo>
                <a:pt x="13036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9DECAD-AC65-4000-9E0B-A17DF909C332}">
      <dsp:nvSpPr>
        <dsp:cNvPr id="0" name=""/>
        <dsp:cNvSpPr/>
      </dsp:nvSpPr>
      <dsp:spPr>
        <a:xfrm>
          <a:off x="3528543" y="3466477"/>
          <a:ext cx="130362" cy="490488"/>
        </a:xfrm>
        <a:custGeom>
          <a:avLst/>
          <a:gdLst/>
          <a:ahLst/>
          <a:cxnLst/>
          <a:rect l="0" t="0" r="0" b="0"/>
          <a:pathLst>
            <a:path>
              <a:moveTo>
                <a:pt x="0" y="490488"/>
              </a:moveTo>
              <a:lnTo>
                <a:pt x="65181" y="490488"/>
              </a:lnTo>
              <a:lnTo>
                <a:pt x="65181" y="0"/>
              </a:lnTo>
              <a:lnTo>
                <a:pt x="13036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B14E3F-9765-4C76-A94C-5638D9E042F1}">
      <dsp:nvSpPr>
        <dsp:cNvPr id="0" name=""/>
        <dsp:cNvSpPr/>
      </dsp:nvSpPr>
      <dsp:spPr>
        <a:xfrm>
          <a:off x="2746368" y="3858694"/>
          <a:ext cx="130362" cy="91440"/>
        </a:xfrm>
        <a:custGeom>
          <a:avLst/>
          <a:gdLst/>
          <a:ahLst/>
          <a:cxnLst/>
          <a:rect l="0" t="0" r="0" b="0"/>
          <a:pathLst>
            <a:path>
              <a:moveTo>
                <a:pt x="0" y="45720"/>
              </a:moveTo>
              <a:lnTo>
                <a:pt x="65181" y="45720"/>
              </a:lnTo>
              <a:lnTo>
                <a:pt x="65181" y="98272"/>
              </a:lnTo>
              <a:lnTo>
                <a:pt x="130362" y="982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0DF82D-03FF-4161-88BB-A692C186F86C}">
      <dsp:nvSpPr>
        <dsp:cNvPr id="0" name=""/>
        <dsp:cNvSpPr/>
      </dsp:nvSpPr>
      <dsp:spPr>
        <a:xfrm>
          <a:off x="4310718" y="2905919"/>
          <a:ext cx="130362" cy="140139"/>
        </a:xfrm>
        <a:custGeom>
          <a:avLst/>
          <a:gdLst/>
          <a:ahLst/>
          <a:cxnLst/>
          <a:rect l="0" t="0" r="0" b="0"/>
          <a:pathLst>
            <a:path>
              <a:moveTo>
                <a:pt x="0" y="0"/>
              </a:moveTo>
              <a:lnTo>
                <a:pt x="65181" y="0"/>
              </a:lnTo>
              <a:lnTo>
                <a:pt x="65181" y="140139"/>
              </a:lnTo>
              <a:lnTo>
                <a:pt x="130362" y="1401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949DF4-6779-4635-808A-ECB6F1018A39}">
      <dsp:nvSpPr>
        <dsp:cNvPr id="0" name=""/>
        <dsp:cNvSpPr/>
      </dsp:nvSpPr>
      <dsp:spPr>
        <a:xfrm>
          <a:off x="4310718" y="2765779"/>
          <a:ext cx="130362" cy="140139"/>
        </a:xfrm>
        <a:custGeom>
          <a:avLst/>
          <a:gdLst/>
          <a:ahLst/>
          <a:cxnLst/>
          <a:rect l="0" t="0" r="0" b="0"/>
          <a:pathLst>
            <a:path>
              <a:moveTo>
                <a:pt x="0" y="140139"/>
              </a:moveTo>
              <a:lnTo>
                <a:pt x="65181" y="140139"/>
              </a:lnTo>
              <a:lnTo>
                <a:pt x="65181" y="0"/>
              </a:lnTo>
              <a:lnTo>
                <a:pt x="13036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207485-7419-4386-9A21-55A3FD5A1D28}">
      <dsp:nvSpPr>
        <dsp:cNvPr id="0" name=""/>
        <dsp:cNvSpPr/>
      </dsp:nvSpPr>
      <dsp:spPr>
        <a:xfrm>
          <a:off x="3528543" y="2100115"/>
          <a:ext cx="130362" cy="805803"/>
        </a:xfrm>
        <a:custGeom>
          <a:avLst/>
          <a:gdLst/>
          <a:ahLst/>
          <a:cxnLst/>
          <a:rect l="0" t="0" r="0" b="0"/>
          <a:pathLst>
            <a:path>
              <a:moveTo>
                <a:pt x="0" y="0"/>
              </a:moveTo>
              <a:lnTo>
                <a:pt x="65181" y="0"/>
              </a:lnTo>
              <a:lnTo>
                <a:pt x="65181" y="805803"/>
              </a:lnTo>
              <a:lnTo>
                <a:pt x="130362" y="8058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D87FD8-D315-4651-8ECD-BE02F63B29C7}">
      <dsp:nvSpPr>
        <dsp:cNvPr id="0" name=""/>
        <dsp:cNvSpPr/>
      </dsp:nvSpPr>
      <dsp:spPr>
        <a:xfrm>
          <a:off x="4310718" y="2345360"/>
          <a:ext cx="130362" cy="140139"/>
        </a:xfrm>
        <a:custGeom>
          <a:avLst/>
          <a:gdLst/>
          <a:ahLst/>
          <a:cxnLst/>
          <a:rect l="0" t="0" r="0" b="0"/>
          <a:pathLst>
            <a:path>
              <a:moveTo>
                <a:pt x="0" y="0"/>
              </a:moveTo>
              <a:lnTo>
                <a:pt x="65181" y="0"/>
              </a:lnTo>
              <a:lnTo>
                <a:pt x="65181" y="140139"/>
              </a:lnTo>
              <a:lnTo>
                <a:pt x="130362" y="1401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8D9DF7-4F78-4FDB-BA1D-AA8C75FEA642}">
      <dsp:nvSpPr>
        <dsp:cNvPr id="0" name=""/>
        <dsp:cNvSpPr/>
      </dsp:nvSpPr>
      <dsp:spPr>
        <a:xfrm>
          <a:off x="4310718" y="2205220"/>
          <a:ext cx="130362" cy="140139"/>
        </a:xfrm>
        <a:custGeom>
          <a:avLst/>
          <a:gdLst/>
          <a:ahLst/>
          <a:cxnLst/>
          <a:rect l="0" t="0" r="0" b="0"/>
          <a:pathLst>
            <a:path>
              <a:moveTo>
                <a:pt x="0" y="140139"/>
              </a:moveTo>
              <a:lnTo>
                <a:pt x="65181" y="140139"/>
              </a:lnTo>
              <a:lnTo>
                <a:pt x="65181" y="0"/>
              </a:lnTo>
              <a:lnTo>
                <a:pt x="13036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3F3C63-6636-45FF-A81A-20B3F2F39130}">
      <dsp:nvSpPr>
        <dsp:cNvPr id="0" name=""/>
        <dsp:cNvSpPr/>
      </dsp:nvSpPr>
      <dsp:spPr>
        <a:xfrm>
          <a:off x="3528543" y="2100115"/>
          <a:ext cx="130362" cy="245244"/>
        </a:xfrm>
        <a:custGeom>
          <a:avLst/>
          <a:gdLst/>
          <a:ahLst/>
          <a:cxnLst/>
          <a:rect l="0" t="0" r="0" b="0"/>
          <a:pathLst>
            <a:path>
              <a:moveTo>
                <a:pt x="0" y="0"/>
              </a:moveTo>
              <a:lnTo>
                <a:pt x="65181" y="0"/>
              </a:lnTo>
              <a:lnTo>
                <a:pt x="65181" y="245244"/>
              </a:lnTo>
              <a:lnTo>
                <a:pt x="130362" y="24524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2F7A81-0F68-4C74-8F3A-C6E75CD5549B}">
      <dsp:nvSpPr>
        <dsp:cNvPr id="0" name=""/>
        <dsp:cNvSpPr/>
      </dsp:nvSpPr>
      <dsp:spPr>
        <a:xfrm>
          <a:off x="5092893" y="1924941"/>
          <a:ext cx="130362" cy="420419"/>
        </a:xfrm>
        <a:custGeom>
          <a:avLst/>
          <a:gdLst/>
          <a:ahLst/>
          <a:cxnLst/>
          <a:rect l="0" t="0" r="0" b="0"/>
          <a:pathLst>
            <a:path>
              <a:moveTo>
                <a:pt x="0" y="0"/>
              </a:moveTo>
              <a:lnTo>
                <a:pt x="65181" y="0"/>
              </a:lnTo>
              <a:lnTo>
                <a:pt x="65181" y="420419"/>
              </a:lnTo>
              <a:lnTo>
                <a:pt x="130362" y="42041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8FB47B-AE03-4685-9CCD-09E6552D6012}">
      <dsp:nvSpPr>
        <dsp:cNvPr id="0" name=""/>
        <dsp:cNvSpPr/>
      </dsp:nvSpPr>
      <dsp:spPr>
        <a:xfrm>
          <a:off x="5092893" y="1924941"/>
          <a:ext cx="130362" cy="140139"/>
        </a:xfrm>
        <a:custGeom>
          <a:avLst/>
          <a:gdLst/>
          <a:ahLst/>
          <a:cxnLst/>
          <a:rect l="0" t="0" r="0" b="0"/>
          <a:pathLst>
            <a:path>
              <a:moveTo>
                <a:pt x="0" y="0"/>
              </a:moveTo>
              <a:lnTo>
                <a:pt x="65181" y="0"/>
              </a:lnTo>
              <a:lnTo>
                <a:pt x="65181" y="140139"/>
              </a:lnTo>
              <a:lnTo>
                <a:pt x="130362" y="1401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D74616-4E77-484A-9101-5A9FCDCA554B}">
      <dsp:nvSpPr>
        <dsp:cNvPr id="0" name=""/>
        <dsp:cNvSpPr/>
      </dsp:nvSpPr>
      <dsp:spPr>
        <a:xfrm>
          <a:off x="5092893" y="1784801"/>
          <a:ext cx="130362" cy="140139"/>
        </a:xfrm>
        <a:custGeom>
          <a:avLst/>
          <a:gdLst/>
          <a:ahLst/>
          <a:cxnLst/>
          <a:rect l="0" t="0" r="0" b="0"/>
          <a:pathLst>
            <a:path>
              <a:moveTo>
                <a:pt x="0" y="140139"/>
              </a:moveTo>
              <a:lnTo>
                <a:pt x="65181" y="140139"/>
              </a:lnTo>
              <a:lnTo>
                <a:pt x="65181" y="0"/>
              </a:lnTo>
              <a:lnTo>
                <a:pt x="13036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72079A-24E1-4B8F-B42A-D4E7DB9B3F47}">
      <dsp:nvSpPr>
        <dsp:cNvPr id="0" name=""/>
        <dsp:cNvSpPr/>
      </dsp:nvSpPr>
      <dsp:spPr>
        <a:xfrm>
          <a:off x="5092893" y="1504522"/>
          <a:ext cx="130362" cy="420419"/>
        </a:xfrm>
        <a:custGeom>
          <a:avLst/>
          <a:gdLst/>
          <a:ahLst/>
          <a:cxnLst/>
          <a:rect l="0" t="0" r="0" b="0"/>
          <a:pathLst>
            <a:path>
              <a:moveTo>
                <a:pt x="0" y="420419"/>
              </a:moveTo>
              <a:lnTo>
                <a:pt x="65181" y="420419"/>
              </a:lnTo>
              <a:lnTo>
                <a:pt x="65181" y="0"/>
              </a:lnTo>
              <a:lnTo>
                <a:pt x="13036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7EF065-84DF-4359-92C2-2D8ECCACFD9E}">
      <dsp:nvSpPr>
        <dsp:cNvPr id="0" name=""/>
        <dsp:cNvSpPr/>
      </dsp:nvSpPr>
      <dsp:spPr>
        <a:xfrm>
          <a:off x="4310718" y="1294312"/>
          <a:ext cx="130362" cy="630628"/>
        </a:xfrm>
        <a:custGeom>
          <a:avLst/>
          <a:gdLst/>
          <a:ahLst/>
          <a:cxnLst/>
          <a:rect l="0" t="0" r="0" b="0"/>
          <a:pathLst>
            <a:path>
              <a:moveTo>
                <a:pt x="0" y="0"/>
              </a:moveTo>
              <a:lnTo>
                <a:pt x="65181" y="0"/>
              </a:lnTo>
              <a:lnTo>
                <a:pt x="65181" y="630628"/>
              </a:lnTo>
              <a:lnTo>
                <a:pt x="130362" y="6306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CDBD29-9021-46D8-A13E-5A755225D8A2}">
      <dsp:nvSpPr>
        <dsp:cNvPr id="0" name=""/>
        <dsp:cNvSpPr/>
      </dsp:nvSpPr>
      <dsp:spPr>
        <a:xfrm>
          <a:off x="5092893" y="663683"/>
          <a:ext cx="130362" cy="560558"/>
        </a:xfrm>
        <a:custGeom>
          <a:avLst/>
          <a:gdLst/>
          <a:ahLst/>
          <a:cxnLst/>
          <a:rect l="0" t="0" r="0" b="0"/>
          <a:pathLst>
            <a:path>
              <a:moveTo>
                <a:pt x="0" y="0"/>
              </a:moveTo>
              <a:lnTo>
                <a:pt x="65181" y="0"/>
              </a:lnTo>
              <a:lnTo>
                <a:pt x="65181" y="560558"/>
              </a:lnTo>
              <a:lnTo>
                <a:pt x="130362" y="5605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4EFB06-931E-49E2-A233-DC202D143D41}">
      <dsp:nvSpPr>
        <dsp:cNvPr id="0" name=""/>
        <dsp:cNvSpPr/>
      </dsp:nvSpPr>
      <dsp:spPr>
        <a:xfrm>
          <a:off x="5092893" y="663683"/>
          <a:ext cx="130362" cy="280279"/>
        </a:xfrm>
        <a:custGeom>
          <a:avLst/>
          <a:gdLst/>
          <a:ahLst/>
          <a:cxnLst/>
          <a:rect l="0" t="0" r="0" b="0"/>
          <a:pathLst>
            <a:path>
              <a:moveTo>
                <a:pt x="0" y="0"/>
              </a:moveTo>
              <a:lnTo>
                <a:pt x="65181" y="0"/>
              </a:lnTo>
              <a:lnTo>
                <a:pt x="65181" y="280279"/>
              </a:lnTo>
              <a:lnTo>
                <a:pt x="130362" y="2802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526F6D-1B31-4AFA-8D2D-101DA5905D24}">
      <dsp:nvSpPr>
        <dsp:cNvPr id="0" name=""/>
        <dsp:cNvSpPr/>
      </dsp:nvSpPr>
      <dsp:spPr>
        <a:xfrm>
          <a:off x="5092893" y="617963"/>
          <a:ext cx="130362" cy="91440"/>
        </a:xfrm>
        <a:custGeom>
          <a:avLst/>
          <a:gdLst/>
          <a:ahLst/>
          <a:cxnLst/>
          <a:rect l="0" t="0" r="0" b="0"/>
          <a:pathLst>
            <a:path>
              <a:moveTo>
                <a:pt x="0" y="45720"/>
              </a:moveTo>
              <a:lnTo>
                <a:pt x="130362"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1531F0-EB43-436D-92A9-81202DBFF669}">
      <dsp:nvSpPr>
        <dsp:cNvPr id="0" name=""/>
        <dsp:cNvSpPr/>
      </dsp:nvSpPr>
      <dsp:spPr>
        <a:xfrm>
          <a:off x="5092893" y="383404"/>
          <a:ext cx="130362" cy="280279"/>
        </a:xfrm>
        <a:custGeom>
          <a:avLst/>
          <a:gdLst/>
          <a:ahLst/>
          <a:cxnLst/>
          <a:rect l="0" t="0" r="0" b="0"/>
          <a:pathLst>
            <a:path>
              <a:moveTo>
                <a:pt x="0" y="280279"/>
              </a:moveTo>
              <a:lnTo>
                <a:pt x="65181" y="280279"/>
              </a:lnTo>
              <a:lnTo>
                <a:pt x="65181" y="0"/>
              </a:lnTo>
              <a:lnTo>
                <a:pt x="13036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41654B-10D5-4B0C-8D25-6CB00D140B6A}">
      <dsp:nvSpPr>
        <dsp:cNvPr id="0" name=""/>
        <dsp:cNvSpPr/>
      </dsp:nvSpPr>
      <dsp:spPr>
        <a:xfrm>
          <a:off x="5092893" y="103125"/>
          <a:ext cx="130362" cy="560558"/>
        </a:xfrm>
        <a:custGeom>
          <a:avLst/>
          <a:gdLst/>
          <a:ahLst/>
          <a:cxnLst/>
          <a:rect l="0" t="0" r="0" b="0"/>
          <a:pathLst>
            <a:path>
              <a:moveTo>
                <a:pt x="0" y="560558"/>
              </a:moveTo>
              <a:lnTo>
                <a:pt x="65181" y="560558"/>
              </a:lnTo>
              <a:lnTo>
                <a:pt x="65181" y="0"/>
              </a:lnTo>
              <a:lnTo>
                <a:pt x="13036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6ED060-E51A-4151-8B8C-FB4E39F36FE1}">
      <dsp:nvSpPr>
        <dsp:cNvPr id="0" name=""/>
        <dsp:cNvSpPr/>
      </dsp:nvSpPr>
      <dsp:spPr>
        <a:xfrm>
          <a:off x="4310718" y="663683"/>
          <a:ext cx="130362" cy="630628"/>
        </a:xfrm>
        <a:custGeom>
          <a:avLst/>
          <a:gdLst/>
          <a:ahLst/>
          <a:cxnLst/>
          <a:rect l="0" t="0" r="0" b="0"/>
          <a:pathLst>
            <a:path>
              <a:moveTo>
                <a:pt x="0" y="630628"/>
              </a:moveTo>
              <a:lnTo>
                <a:pt x="65181" y="630628"/>
              </a:lnTo>
              <a:lnTo>
                <a:pt x="65181" y="0"/>
              </a:lnTo>
              <a:lnTo>
                <a:pt x="13036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53DCFE-4947-4E7F-AFFC-6A9FDF44FDA3}">
      <dsp:nvSpPr>
        <dsp:cNvPr id="0" name=""/>
        <dsp:cNvSpPr/>
      </dsp:nvSpPr>
      <dsp:spPr>
        <a:xfrm>
          <a:off x="3528543" y="1294312"/>
          <a:ext cx="130362" cy="805803"/>
        </a:xfrm>
        <a:custGeom>
          <a:avLst/>
          <a:gdLst/>
          <a:ahLst/>
          <a:cxnLst/>
          <a:rect l="0" t="0" r="0" b="0"/>
          <a:pathLst>
            <a:path>
              <a:moveTo>
                <a:pt x="0" y="805803"/>
              </a:moveTo>
              <a:lnTo>
                <a:pt x="65181" y="805803"/>
              </a:lnTo>
              <a:lnTo>
                <a:pt x="65181" y="0"/>
              </a:lnTo>
              <a:lnTo>
                <a:pt x="13036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505BED-03A3-4586-9C42-7BBAE0910EB9}">
      <dsp:nvSpPr>
        <dsp:cNvPr id="0" name=""/>
        <dsp:cNvSpPr/>
      </dsp:nvSpPr>
      <dsp:spPr>
        <a:xfrm>
          <a:off x="2746368" y="2100115"/>
          <a:ext cx="130362" cy="1804298"/>
        </a:xfrm>
        <a:custGeom>
          <a:avLst/>
          <a:gdLst/>
          <a:ahLst/>
          <a:cxnLst/>
          <a:rect l="0" t="0" r="0" b="0"/>
          <a:pathLst>
            <a:path>
              <a:moveTo>
                <a:pt x="0" y="1804298"/>
              </a:moveTo>
              <a:lnTo>
                <a:pt x="65181" y="1804298"/>
              </a:lnTo>
              <a:lnTo>
                <a:pt x="65181" y="0"/>
              </a:lnTo>
              <a:lnTo>
                <a:pt x="13036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975DC6-19D1-4075-A09C-10D4017D8EFF}">
      <dsp:nvSpPr>
        <dsp:cNvPr id="0" name=""/>
        <dsp:cNvSpPr/>
      </dsp:nvSpPr>
      <dsp:spPr>
        <a:xfrm>
          <a:off x="2094555" y="3805012"/>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latin typeface="+mn-lt"/>
              <a:cs typeface="Segoe UI" panose="020B0502040204020203" pitchFamily="34" charset="0"/>
            </a:rPr>
            <a:t>Graph Mining</a:t>
          </a:r>
          <a:endParaRPr lang="en-US" sz="600" kern="1200" dirty="0">
            <a:latin typeface="+mn-lt"/>
            <a:cs typeface="Segoe UI" panose="020B0502040204020203" pitchFamily="34" charset="0"/>
          </a:endParaRPr>
        </a:p>
      </dsp:txBody>
      <dsp:txXfrm>
        <a:off x="2094555" y="3805012"/>
        <a:ext cx="651812" cy="198802"/>
      </dsp:txXfrm>
    </dsp:sp>
    <dsp:sp modelId="{C269E114-A980-432B-AD49-358FBB31C4DD}">
      <dsp:nvSpPr>
        <dsp:cNvPr id="0" name=""/>
        <dsp:cNvSpPr/>
      </dsp:nvSpPr>
      <dsp:spPr>
        <a:xfrm>
          <a:off x="2876730" y="2000714"/>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Graph Pattern</a:t>
          </a:r>
        </a:p>
      </dsp:txBody>
      <dsp:txXfrm>
        <a:off x="2876730" y="2000714"/>
        <a:ext cx="651812" cy="198802"/>
      </dsp:txXfrm>
    </dsp:sp>
    <dsp:sp modelId="{F099D3E0-D361-41B6-A15B-B72438A0C7EC}">
      <dsp:nvSpPr>
        <dsp:cNvPr id="0" name=""/>
        <dsp:cNvSpPr/>
      </dsp:nvSpPr>
      <dsp:spPr>
        <a:xfrm>
          <a:off x="3658905" y="1194911"/>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latin typeface="+mn-lt"/>
              <a:cs typeface="Segoe UI" panose="020B0502040204020203" pitchFamily="34" charset="0"/>
            </a:rPr>
            <a:t>Graph Theory</a:t>
          </a:r>
        </a:p>
        <a:p>
          <a:pPr lvl="0" algn="ctr" defTabSz="266700">
            <a:lnSpc>
              <a:spcPct val="90000"/>
            </a:lnSpc>
            <a:spcBef>
              <a:spcPct val="0"/>
            </a:spcBef>
            <a:spcAft>
              <a:spcPct val="35000"/>
            </a:spcAft>
          </a:pPr>
          <a:r>
            <a:rPr lang="en-US" sz="600" kern="1200" dirty="0" smtClean="0">
              <a:latin typeface="+mn-lt"/>
              <a:cs typeface="Segoe UI" panose="020B0502040204020203" pitchFamily="34" charset="0"/>
            </a:rPr>
            <a:t>Based</a:t>
          </a:r>
        </a:p>
      </dsp:txBody>
      <dsp:txXfrm>
        <a:off x="3658905" y="1194911"/>
        <a:ext cx="651812" cy="198802"/>
      </dsp:txXfrm>
    </dsp:sp>
    <dsp:sp modelId="{B1D8E130-22D3-4362-941D-E192AA68FDB7}">
      <dsp:nvSpPr>
        <dsp:cNvPr id="0" name=""/>
        <dsp:cNvSpPr/>
      </dsp:nvSpPr>
      <dsp:spPr>
        <a:xfrm>
          <a:off x="4441080" y="564282"/>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Pattern Growth</a:t>
          </a:r>
        </a:p>
      </dsp:txBody>
      <dsp:txXfrm>
        <a:off x="4441080" y="564282"/>
        <a:ext cx="651812" cy="198802"/>
      </dsp:txXfrm>
    </dsp:sp>
    <dsp:sp modelId="{354AF7C9-51EE-4082-93F6-FCD278AC12C5}">
      <dsp:nvSpPr>
        <dsp:cNvPr id="0" name=""/>
        <dsp:cNvSpPr/>
      </dsp:nvSpPr>
      <dsp:spPr>
        <a:xfrm>
          <a:off x="5223255" y="3723"/>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MoFA</a:t>
          </a:r>
        </a:p>
      </dsp:txBody>
      <dsp:txXfrm>
        <a:off x="5223255" y="3723"/>
        <a:ext cx="651812" cy="198802"/>
      </dsp:txXfrm>
    </dsp:sp>
    <dsp:sp modelId="{3F9E1A25-7AC7-46ED-9168-37150B9B344E}">
      <dsp:nvSpPr>
        <dsp:cNvPr id="0" name=""/>
        <dsp:cNvSpPr/>
      </dsp:nvSpPr>
      <dsp:spPr>
        <a:xfrm>
          <a:off x="5223255" y="284003"/>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gSpan</a:t>
          </a:r>
        </a:p>
      </dsp:txBody>
      <dsp:txXfrm>
        <a:off x="5223255" y="284003"/>
        <a:ext cx="651812" cy="198802"/>
      </dsp:txXfrm>
    </dsp:sp>
    <dsp:sp modelId="{12FC4D2B-4D21-4DC6-9E43-05238172D426}">
      <dsp:nvSpPr>
        <dsp:cNvPr id="0" name=""/>
        <dsp:cNvSpPr/>
      </dsp:nvSpPr>
      <dsp:spPr>
        <a:xfrm>
          <a:off x="5223255" y="564282"/>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Gaston</a:t>
          </a:r>
        </a:p>
      </dsp:txBody>
      <dsp:txXfrm>
        <a:off x="5223255" y="564282"/>
        <a:ext cx="651812" cy="198802"/>
      </dsp:txXfrm>
    </dsp:sp>
    <dsp:sp modelId="{98026E93-32D1-4385-8C25-0F93A768826A}">
      <dsp:nvSpPr>
        <dsp:cNvPr id="0" name=""/>
        <dsp:cNvSpPr/>
      </dsp:nvSpPr>
      <dsp:spPr>
        <a:xfrm>
          <a:off x="5223255" y="844561"/>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FFSM</a:t>
          </a:r>
        </a:p>
      </dsp:txBody>
      <dsp:txXfrm>
        <a:off x="5223255" y="844561"/>
        <a:ext cx="651812" cy="198802"/>
      </dsp:txXfrm>
    </dsp:sp>
    <dsp:sp modelId="{FA230E7C-89F9-4D67-81E2-569DE5489399}">
      <dsp:nvSpPr>
        <dsp:cNvPr id="0" name=""/>
        <dsp:cNvSpPr/>
      </dsp:nvSpPr>
      <dsp:spPr>
        <a:xfrm>
          <a:off x="5223255" y="1124841"/>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SPIN</a:t>
          </a:r>
        </a:p>
      </dsp:txBody>
      <dsp:txXfrm>
        <a:off x="5223255" y="1124841"/>
        <a:ext cx="651812" cy="198802"/>
      </dsp:txXfrm>
    </dsp:sp>
    <dsp:sp modelId="{FE0A43D7-42A4-4BA2-BCFE-A00DB19506C0}">
      <dsp:nvSpPr>
        <dsp:cNvPr id="0" name=""/>
        <dsp:cNvSpPr/>
      </dsp:nvSpPr>
      <dsp:spPr>
        <a:xfrm>
          <a:off x="4441080" y="1825539"/>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Apriori Method</a:t>
          </a:r>
        </a:p>
      </dsp:txBody>
      <dsp:txXfrm>
        <a:off x="4441080" y="1825539"/>
        <a:ext cx="651812" cy="198802"/>
      </dsp:txXfrm>
    </dsp:sp>
    <dsp:sp modelId="{6B5E8383-E1EB-4750-92B6-384AF7AE935F}">
      <dsp:nvSpPr>
        <dsp:cNvPr id="0" name=""/>
        <dsp:cNvSpPr/>
      </dsp:nvSpPr>
      <dsp:spPr>
        <a:xfrm>
          <a:off x="5223255" y="1405120"/>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AGM</a:t>
          </a:r>
        </a:p>
      </dsp:txBody>
      <dsp:txXfrm>
        <a:off x="5223255" y="1405120"/>
        <a:ext cx="651812" cy="198802"/>
      </dsp:txXfrm>
    </dsp:sp>
    <dsp:sp modelId="{01A4EC17-8A36-4EA5-9D3E-C9AA04519CB3}">
      <dsp:nvSpPr>
        <dsp:cNvPr id="0" name=""/>
        <dsp:cNvSpPr/>
      </dsp:nvSpPr>
      <dsp:spPr>
        <a:xfrm>
          <a:off x="5223255" y="1685400"/>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ACGM</a:t>
          </a:r>
        </a:p>
      </dsp:txBody>
      <dsp:txXfrm>
        <a:off x="5223255" y="1685400"/>
        <a:ext cx="651812" cy="198802"/>
      </dsp:txXfrm>
    </dsp:sp>
    <dsp:sp modelId="{CCFAA0E2-EE0B-4DB2-9DE0-8C2DA645F789}">
      <dsp:nvSpPr>
        <dsp:cNvPr id="0" name=""/>
        <dsp:cNvSpPr/>
      </dsp:nvSpPr>
      <dsp:spPr>
        <a:xfrm>
          <a:off x="5223255" y="1965679"/>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FSG</a:t>
          </a:r>
        </a:p>
      </dsp:txBody>
      <dsp:txXfrm>
        <a:off x="5223255" y="1965679"/>
        <a:ext cx="651812" cy="198802"/>
      </dsp:txXfrm>
    </dsp:sp>
    <dsp:sp modelId="{66E7AEBF-66A2-4714-8818-1082F435019D}">
      <dsp:nvSpPr>
        <dsp:cNvPr id="0" name=""/>
        <dsp:cNvSpPr/>
      </dsp:nvSpPr>
      <dsp:spPr>
        <a:xfrm>
          <a:off x="5223255" y="2245958"/>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PATH</a:t>
          </a:r>
        </a:p>
      </dsp:txBody>
      <dsp:txXfrm>
        <a:off x="5223255" y="2245958"/>
        <a:ext cx="651812" cy="198802"/>
      </dsp:txXfrm>
    </dsp:sp>
    <dsp:sp modelId="{AAD3505D-1146-4247-807E-D06842CE2AE2}">
      <dsp:nvSpPr>
        <dsp:cNvPr id="0" name=""/>
        <dsp:cNvSpPr/>
      </dsp:nvSpPr>
      <dsp:spPr>
        <a:xfrm>
          <a:off x="3658905" y="2245958"/>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Inductive Logic Programming</a:t>
          </a:r>
        </a:p>
      </dsp:txBody>
      <dsp:txXfrm>
        <a:off x="3658905" y="2245958"/>
        <a:ext cx="651812" cy="198802"/>
      </dsp:txXfrm>
    </dsp:sp>
    <dsp:sp modelId="{CE93191A-B0CD-4AFD-8A3F-D170A55D107C}">
      <dsp:nvSpPr>
        <dsp:cNvPr id="0" name=""/>
        <dsp:cNvSpPr/>
      </dsp:nvSpPr>
      <dsp:spPr>
        <a:xfrm>
          <a:off x="4441080" y="2105819"/>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WARMR</a:t>
          </a:r>
        </a:p>
      </dsp:txBody>
      <dsp:txXfrm>
        <a:off x="4441080" y="2105819"/>
        <a:ext cx="651812" cy="198802"/>
      </dsp:txXfrm>
    </dsp:sp>
    <dsp:sp modelId="{B4F6E772-864E-41EF-85CE-430CF3512606}">
      <dsp:nvSpPr>
        <dsp:cNvPr id="0" name=""/>
        <dsp:cNvSpPr/>
      </dsp:nvSpPr>
      <dsp:spPr>
        <a:xfrm>
          <a:off x="4441080" y="2386098"/>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FOIL</a:t>
          </a:r>
        </a:p>
      </dsp:txBody>
      <dsp:txXfrm>
        <a:off x="4441080" y="2386098"/>
        <a:ext cx="651812" cy="198802"/>
      </dsp:txXfrm>
    </dsp:sp>
    <dsp:sp modelId="{B8914D74-E8B3-4809-885B-9FBDA1F2E87E}">
      <dsp:nvSpPr>
        <dsp:cNvPr id="0" name=""/>
        <dsp:cNvSpPr/>
      </dsp:nvSpPr>
      <dsp:spPr>
        <a:xfrm>
          <a:off x="3658905" y="2806517"/>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Greedy Search</a:t>
          </a:r>
        </a:p>
      </dsp:txBody>
      <dsp:txXfrm>
        <a:off x="3658905" y="2806517"/>
        <a:ext cx="651812" cy="198802"/>
      </dsp:txXfrm>
    </dsp:sp>
    <dsp:sp modelId="{37AB2779-EA23-43E5-93C6-530C4CBD860C}">
      <dsp:nvSpPr>
        <dsp:cNvPr id="0" name=""/>
        <dsp:cNvSpPr/>
      </dsp:nvSpPr>
      <dsp:spPr>
        <a:xfrm>
          <a:off x="4441080" y="2666377"/>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GBI</a:t>
          </a:r>
        </a:p>
      </dsp:txBody>
      <dsp:txXfrm>
        <a:off x="4441080" y="2666377"/>
        <a:ext cx="651812" cy="198802"/>
      </dsp:txXfrm>
    </dsp:sp>
    <dsp:sp modelId="{A45D84E8-E0D2-4A94-923D-85D9E5CA92F8}">
      <dsp:nvSpPr>
        <dsp:cNvPr id="0" name=""/>
        <dsp:cNvSpPr/>
      </dsp:nvSpPr>
      <dsp:spPr>
        <a:xfrm>
          <a:off x="4441080" y="2946657"/>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SUBDUE</a:t>
          </a:r>
        </a:p>
      </dsp:txBody>
      <dsp:txXfrm>
        <a:off x="4441080" y="2946657"/>
        <a:ext cx="651812" cy="198802"/>
      </dsp:txXfrm>
    </dsp:sp>
    <dsp:sp modelId="{A7FCEEFB-AFB4-47DC-9E09-A0159F442F4E}">
      <dsp:nvSpPr>
        <dsp:cNvPr id="0" name=""/>
        <dsp:cNvSpPr/>
      </dsp:nvSpPr>
      <dsp:spPr>
        <a:xfrm>
          <a:off x="2876730" y="3857565"/>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latin typeface="+mn-lt"/>
              <a:cs typeface="Segoe UI" panose="020B0502040204020203" pitchFamily="34" charset="0"/>
            </a:rPr>
            <a:t>Graph Classification</a:t>
          </a:r>
        </a:p>
      </dsp:txBody>
      <dsp:txXfrm>
        <a:off x="2876730" y="3857565"/>
        <a:ext cx="651812" cy="198802"/>
      </dsp:txXfrm>
    </dsp:sp>
    <dsp:sp modelId="{797B03DC-F290-4205-BF3D-8EB85B3C6607}">
      <dsp:nvSpPr>
        <dsp:cNvPr id="0" name=""/>
        <dsp:cNvSpPr/>
      </dsp:nvSpPr>
      <dsp:spPr>
        <a:xfrm>
          <a:off x="3658905" y="3367076"/>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Graph Pattern Based</a:t>
          </a:r>
        </a:p>
      </dsp:txBody>
      <dsp:txXfrm>
        <a:off x="3658905" y="3367076"/>
        <a:ext cx="651812" cy="198802"/>
      </dsp:txXfrm>
    </dsp:sp>
    <dsp:sp modelId="{840611C2-E3F4-43FD-B5FD-DD6394DC13D3}">
      <dsp:nvSpPr>
        <dsp:cNvPr id="0" name=""/>
        <dsp:cNvSpPr/>
      </dsp:nvSpPr>
      <dsp:spPr>
        <a:xfrm>
          <a:off x="4441080" y="3226936"/>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Domain Knowledge</a:t>
          </a:r>
        </a:p>
      </dsp:txBody>
      <dsp:txXfrm>
        <a:off x="4441080" y="3226936"/>
        <a:ext cx="651812" cy="198802"/>
      </dsp:txXfrm>
    </dsp:sp>
    <dsp:sp modelId="{5E84A606-75C2-4145-8FF8-4A99A3BE6629}">
      <dsp:nvSpPr>
        <dsp:cNvPr id="0" name=""/>
        <dsp:cNvSpPr/>
      </dsp:nvSpPr>
      <dsp:spPr>
        <a:xfrm>
          <a:off x="4441080" y="3507216"/>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Data Mining</a:t>
          </a:r>
        </a:p>
      </dsp:txBody>
      <dsp:txXfrm>
        <a:off x="4441080" y="3507216"/>
        <a:ext cx="651812" cy="198802"/>
      </dsp:txXfrm>
    </dsp:sp>
    <dsp:sp modelId="{B3037778-332E-42B3-AE9F-FCBE14D94A04}">
      <dsp:nvSpPr>
        <dsp:cNvPr id="0" name=""/>
        <dsp:cNvSpPr/>
      </dsp:nvSpPr>
      <dsp:spPr>
        <a:xfrm>
          <a:off x="5223255" y="2946657"/>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Sequence Pattern</a:t>
          </a:r>
        </a:p>
      </dsp:txBody>
      <dsp:txXfrm>
        <a:off x="5223255" y="2946657"/>
        <a:ext cx="651812" cy="198802"/>
      </dsp:txXfrm>
    </dsp:sp>
    <dsp:sp modelId="{8F44760E-4129-4EA8-BF25-B165BFB1669C}">
      <dsp:nvSpPr>
        <dsp:cNvPr id="0" name=""/>
        <dsp:cNvSpPr/>
      </dsp:nvSpPr>
      <dsp:spPr>
        <a:xfrm>
          <a:off x="5223255" y="3226936"/>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Frequent Subgraph</a:t>
          </a:r>
        </a:p>
      </dsp:txBody>
      <dsp:txXfrm>
        <a:off x="5223255" y="3226936"/>
        <a:ext cx="651812" cy="198802"/>
      </dsp:txXfrm>
    </dsp:sp>
    <dsp:sp modelId="{E2E82C8B-8E3A-48E5-95B7-2F79E4567FCD}">
      <dsp:nvSpPr>
        <dsp:cNvPr id="0" name=""/>
        <dsp:cNvSpPr/>
      </dsp:nvSpPr>
      <dsp:spPr>
        <a:xfrm>
          <a:off x="5223255" y="3507216"/>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Coherent Frequent</a:t>
          </a:r>
        </a:p>
      </dsp:txBody>
      <dsp:txXfrm>
        <a:off x="5223255" y="3507216"/>
        <a:ext cx="651812" cy="198802"/>
      </dsp:txXfrm>
    </dsp:sp>
    <dsp:sp modelId="{41187FE8-6887-4220-9469-192C79016FC2}">
      <dsp:nvSpPr>
        <dsp:cNvPr id="0" name=""/>
        <dsp:cNvSpPr/>
      </dsp:nvSpPr>
      <dsp:spPr>
        <a:xfrm>
          <a:off x="5223255" y="3787495"/>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Closed Frequent</a:t>
          </a:r>
        </a:p>
      </dsp:txBody>
      <dsp:txXfrm>
        <a:off x="5223255" y="3787495"/>
        <a:ext cx="651812" cy="198802"/>
      </dsp:txXfrm>
    </dsp:sp>
    <dsp:sp modelId="{AD5F84F7-CB1F-4DBF-9D93-2BEE3191D8E9}">
      <dsp:nvSpPr>
        <dsp:cNvPr id="0" name=""/>
        <dsp:cNvSpPr/>
      </dsp:nvSpPr>
      <dsp:spPr>
        <a:xfrm>
          <a:off x="5223255" y="4067774"/>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Acyclic</a:t>
          </a:r>
        </a:p>
      </dsp:txBody>
      <dsp:txXfrm>
        <a:off x="5223255" y="4067774"/>
        <a:ext cx="651812" cy="198802"/>
      </dsp:txXfrm>
    </dsp:sp>
    <dsp:sp modelId="{0874E3DF-BDAC-4313-AC32-875E0B7F5080}">
      <dsp:nvSpPr>
        <dsp:cNvPr id="0" name=""/>
        <dsp:cNvSpPr/>
      </dsp:nvSpPr>
      <dsp:spPr>
        <a:xfrm>
          <a:off x="3658905" y="3787495"/>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Kernel Based</a:t>
          </a:r>
        </a:p>
      </dsp:txBody>
      <dsp:txXfrm>
        <a:off x="3658905" y="3787495"/>
        <a:ext cx="651812" cy="198802"/>
      </dsp:txXfrm>
    </dsp:sp>
    <dsp:sp modelId="{BBD72A11-47BB-40AC-92D1-82FC9E85822B}">
      <dsp:nvSpPr>
        <dsp:cNvPr id="0" name=""/>
        <dsp:cNvSpPr/>
      </dsp:nvSpPr>
      <dsp:spPr>
        <a:xfrm>
          <a:off x="4441080" y="3787495"/>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Random Walk</a:t>
          </a:r>
        </a:p>
      </dsp:txBody>
      <dsp:txXfrm>
        <a:off x="4441080" y="3787495"/>
        <a:ext cx="651812" cy="198802"/>
      </dsp:txXfrm>
    </dsp:sp>
    <dsp:sp modelId="{E710D104-2A56-4BF1-96D7-C1DA769DBAB5}">
      <dsp:nvSpPr>
        <dsp:cNvPr id="0" name=""/>
        <dsp:cNvSpPr/>
      </dsp:nvSpPr>
      <dsp:spPr>
        <a:xfrm>
          <a:off x="3658905" y="4067774"/>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Local Structure Based</a:t>
          </a:r>
        </a:p>
      </dsp:txBody>
      <dsp:txXfrm>
        <a:off x="3658905" y="4067774"/>
        <a:ext cx="651812" cy="198802"/>
      </dsp:txXfrm>
    </dsp:sp>
    <dsp:sp modelId="{2C1C5D17-0CDC-4814-882C-6DF19C9EC281}">
      <dsp:nvSpPr>
        <dsp:cNvPr id="0" name=""/>
        <dsp:cNvSpPr/>
      </dsp:nvSpPr>
      <dsp:spPr>
        <a:xfrm>
          <a:off x="3658905" y="4348054"/>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Boosting</a:t>
          </a:r>
        </a:p>
      </dsp:txBody>
      <dsp:txXfrm>
        <a:off x="3658905" y="4348054"/>
        <a:ext cx="651812" cy="198802"/>
      </dsp:txXfrm>
    </dsp:sp>
    <dsp:sp modelId="{6D1AAE78-4EEA-4DCD-AA0A-CFD53D5430C4}">
      <dsp:nvSpPr>
        <dsp:cNvPr id="0" name=""/>
        <dsp:cNvSpPr/>
      </dsp:nvSpPr>
      <dsp:spPr>
        <a:xfrm>
          <a:off x="4441080" y="4348054"/>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Decision Tree</a:t>
          </a:r>
        </a:p>
      </dsp:txBody>
      <dsp:txXfrm>
        <a:off x="4441080" y="4348054"/>
        <a:ext cx="651812" cy="198802"/>
      </dsp:txXfrm>
    </dsp:sp>
    <dsp:sp modelId="{22738C03-F60B-4E3E-AECC-9A05CD0FA24D}">
      <dsp:nvSpPr>
        <dsp:cNvPr id="0" name=""/>
        <dsp:cNvSpPr/>
      </dsp:nvSpPr>
      <dsp:spPr>
        <a:xfrm>
          <a:off x="2876730" y="4768473"/>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Graph Clustering</a:t>
          </a:r>
        </a:p>
      </dsp:txBody>
      <dsp:txXfrm>
        <a:off x="2876730" y="4768473"/>
        <a:ext cx="651812" cy="198802"/>
      </dsp:txXfrm>
    </dsp:sp>
    <dsp:sp modelId="{72D09CBD-D7A3-4741-BB54-E1992CF282AA}">
      <dsp:nvSpPr>
        <dsp:cNvPr id="0" name=""/>
        <dsp:cNvSpPr/>
      </dsp:nvSpPr>
      <dsp:spPr>
        <a:xfrm>
          <a:off x="3658905" y="4628333"/>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Feature Based</a:t>
          </a:r>
        </a:p>
      </dsp:txBody>
      <dsp:txXfrm>
        <a:off x="3658905" y="4628333"/>
        <a:ext cx="651812" cy="198802"/>
      </dsp:txXfrm>
    </dsp:sp>
    <dsp:sp modelId="{1E82BD2B-4FE8-47F8-A7E8-1A83C3CE0127}">
      <dsp:nvSpPr>
        <dsp:cNvPr id="0" name=""/>
        <dsp:cNvSpPr/>
      </dsp:nvSpPr>
      <dsp:spPr>
        <a:xfrm>
          <a:off x="3658905" y="4908612"/>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Structure Based</a:t>
          </a:r>
        </a:p>
      </dsp:txBody>
      <dsp:txXfrm>
        <a:off x="3658905" y="4908612"/>
        <a:ext cx="651812" cy="198802"/>
      </dsp:txXfrm>
    </dsp:sp>
    <dsp:sp modelId="{A41722E8-F088-4323-AAD8-F6A846BEC19C}">
      <dsp:nvSpPr>
        <dsp:cNvPr id="0" name=""/>
        <dsp:cNvSpPr/>
      </dsp:nvSpPr>
      <dsp:spPr>
        <a:xfrm>
          <a:off x="2876730" y="5048752"/>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Graph Compression</a:t>
          </a:r>
        </a:p>
      </dsp:txBody>
      <dsp:txXfrm>
        <a:off x="2876730" y="5048752"/>
        <a:ext cx="651812" cy="198802"/>
      </dsp:txXfrm>
    </dsp:sp>
    <dsp:sp modelId="{C43C4188-A081-4B9D-93BE-84DB9F07A8C4}">
      <dsp:nvSpPr>
        <dsp:cNvPr id="0" name=""/>
        <dsp:cNvSpPr/>
      </dsp:nvSpPr>
      <dsp:spPr>
        <a:xfrm>
          <a:off x="2876730" y="5329032"/>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Graph Search</a:t>
          </a:r>
        </a:p>
      </dsp:txBody>
      <dsp:txXfrm>
        <a:off x="2876730" y="5329032"/>
        <a:ext cx="651812" cy="198802"/>
      </dsp:txXfrm>
    </dsp:sp>
    <dsp:sp modelId="{16B6924C-233E-4A3C-8ADA-866C309F67E1}">
      <dsp:nvSpPr>
        <dsp:cNvPr id="0" name=""/>
        <dsp:cNvSpPr/>
      </dsp:nvSpPr>
      <dsp:spPr>
        <a:xfrm>
          <a:off x="2876730" y="5609311"/>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Graph Indexing</a:t>
          </a:r>
        </a:p>
      </dsp:txBody>
      <dsp:txXfrm>
        <a:off x="2876730" y="5609311"/>
        <a:ext cx="651812" cy="198802"/>
      </dsp:txXfrm>
    </dsp:sp>
    <dsp:sp modelId="{C838FA06-2514-4A2A-9831-2EB6D967F749}">
      <dsp:nvSpPr>
        <dsp:cNvPr id="0" name=""/>
        <dsp:cNvSpPr/>
      </dsp:nvSpPr>
      <dsp:spPr>
        <a:xfrm>
          <a:off x="3658905" y="5609311"/>
          <a:ext cx="651812" cy="198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latin typeface="+mn-lt"/>
              <a:cs typeface="Segoe UI" panose="020B0502040204020203" pitchFamily="34" charset="0"/>
            </a:rPr>
            <a:t>SING</a:t>
          </a:r>
        </a:p>
      </dsp:txBody>
      <dsp:txXfrm>
        <a:off x="3658905" y="5609311"/>
        <a:ext cx="651812" cy="198802"/>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A418A6-F0AA-442B-A57E-FFB96AC8E6A8}"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2D019-1D28-4572-80F4-D55CFCE88531}" type="slidenum">
              <a:rPr lang="en-US" smtClean="0"/>
              <a:t>‹#›</a:t>
            </a:fld>
            <a:endParaRPr lang="en-US"/>
          </a:p>
        </p:txBody>
      </p:sp>
    </p:spTree>
    <p:extLst>
      <p:ext uri="{BB962C8B-B14F-4D97-AF65-F5344CB8AC3E}">
        <p14:creationId xmlns:p14="http://schemas.microsoft.com/office/powerpoint/2010/main" val="72168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A418A6-F0AA-442B-A57E-FFB96AC8E6A8}"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2D019-1D28-4572-80F4-D55CFCE88531}" type="slidenum">
              <a:rPr lang="en-US" smtClean="0"/>
              <a:t>‹#›</a:t>
            </a:fld>
            <a:endParaRPr lang="en-US"/>
          </a:p>
        </p:txBody>
      </p:sp>
    </p:spTree>
    <p:extLst>
      <p:ext uri="{BB962C8B-B14F-4D97-AF65-F5344CB8AC3E}">
        <p14:creationId xmlns:p14="http://schemas.microsoft.com/office/powerpoint/2010/main" val="233614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A418A6-F0AA-442B-A57E-FFB96AC8E6A8}"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2D019-1D28-4572-80F4-D55CFCE88531}" type="slidenum">
              <a:rPr lang="en-US" smtClean="0"/>
              <a:t>‹#›</a:t>
            </a:fld>
            <a:endParaRPr lang="en-US"/>
          </a:p>
        </p:txBody>
      </p:sp>
    </p:spTree>
    <p:extLst>
      <p:ext uri="{BB962C8B-B14F-4D97-AF65-F5344CB8AC3E}">
        <p14:creationId xmlns:p14="http://schemas.microsoft.com/office/powerpoint/2010/main" val="3524470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265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8232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29530" y="675861"/>
            <a:ext cx="2252870" cy="4929808"/>
          </a:xfrm>
        </p:spPr>
        <p:txBody>
          <a:bodyPr>
            <a:normAutofit/>
          </a:bodyPr>
          <a:lstStyle>
            <a:lvl1pPr algn="ctr" rtl="1">
              <a:lnSpc>
                <a:spcPct val="100000"/>
              </a:lnSpc>
              <a:defRPr sz="3600" baseline="0">
                <a:solidFill>
                  <a:schemeClr val="accent1">
                    <a:lumMod val="50000"/>
                  </a:schemeClr>
                </a:solidFill>
                <a:latin typeface="Calibri" panose="020F0502020204030204" pitchFamily="34" charset="0"/>
                <a:cs typeface="B Nazanin" panose="00000400000000000000" pitchFamily="2" charset="-78"/>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2851" y="675861"/>
            <a:ext cx="8229601" cy="4929808"/>
          </a:xfrm>
        </p:spPr>
        <p:txBody>
          <a:bodyPr/>
          <a:lstStyle>
            <a:lvl1pPr algn="just" rtl="1">
              <a:lnSpc>
                <a:spcPct val="100000"/>
              </a:lnSpc>
              <a:defRPr sz="2000" baseline="0">
                <a:latin typeface="Calibri" panose="020F0502020204030204" pitchFamily="34" charset="0"/>
                <a:cs typeface="B Nazanin" panose="00000400000000000000" pitchFamily="2" charset="-78"/>
              </a:defRPr>
            </a:lvl1pPr>
            <a:lvl2pPr algn="just" rtl="1">
              <a:lnSpc>
                <a:spcPct val="100000"/>
              </a:lnSpc>
              <a:defRPr sz="1800" baseline="0">
                <a:latin typeface="Calibri" panose="020F0502020204030204" pitchFamily="34" charset="0"/>
                <a:cs typeface="B Nazanin" panose="00000400000000000000" pitchFamily="2" charset="-78"/>
              </a:defRPr>
            </a:lvl2pPr>
            <a:lvl3pPr algn="just" rtl="1">
              <a:lnSpc>
                <a:spcPct val="100000"/>
              </a:lnSpc>
              <a:defRPr sz="1600" baseline="0">
                <a:latin typeface="Calibri" panose="020F0502020204030204" pitchFamily="34" charset="0"/>
                <a:cs typeface="B Nazanin" panose="00000400000000000000" pitchFamily="2" charset="-78"/>
              </a:defRPr>
            </a:lvl3pPr>
            <a:lvl4pPr algn="just" rtl="1">
              <a:lnSpc>
                <a:spcPct val="100000"/>
              </a:lnSpc>
              <a:defRPr sz="1600" baseline="0">
                <a:latin typeface="Calibri" panose="020F0502020204030204" pitchFamily="34" charset="0"/>
                <a:cs typeface="B Nazanin" panose="00000400000000000000" pitchFamily="2" charset="-78"/>
              </a:defRPr>
            </a:lvl4pPr>
            <a:lvl5pPr algn="just" rtl="1">
              <a:lnSpc>
                <a:spcPct val="100000"/>
              </a:lnSpc>
              <a:defRPr sz="1600" baseline="0">
                <a:latin typeface="Calibri" panose="020F0502020204030204" pitchFamily="34" charset="0"/>
                <a:cs typeface="B Nazanin" panose="00000400000000000000" pitchFamily="2" charset="-7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chemeClr val="accent3">
                    <a:lumMod val="50000"/>
                  </a:schemeClr>
                </a:solidFill>
              </a:defRPr>
            </a:lvl1pPr>
          </a:lstStyle>
          <a:p>
            <a:endParaRPr lang="en-US" dirty="0"/>
          </a:p>
        </p:txBody>
      </p:sp>
      <p:sp>
        <p:nvSpPr>
          <p:cNvPr id="5" name="Footer Placeholder 4"/>
          <p:cNvSpPr>
            <a:spLocks noGrp="1"/>
          </p:cNvSpPr>
          <p:nvPr>
            <p:ph type="ftr" sz="quarter" idx="11"/>
          </p:nvPr>
        </p:nvSpPr>
        <p:spPr/>
        <p:txBody>
          <a:bodyPr/>
          <a:lstStyle>
            <a:lvl1pPr>
              <a:defRPr sz="2000"/>
            </a:lvl1pPr>
          </a:lstStyle>
          <a:p>
            <a:r>
              <a:rPr lang="fa-IR" dirty="0" smtClean="0"/>
              <a:t>بررسی روش ها و الگوریتم های گراف کاوی</a:t>
            </a:r>
            <a:endParaRPr lang="en-US" dirty="0"/>
          </a:p>
        </p:txBody>
      </p:sp>
      <p:sp>
        <p:nvSpPr>
          <p:cNvPr id="6" name="Slide Number Placeholder 5"/>
          <p:cNvSpPr>
            <a:spLocks noGrp="1"/>
          </p:cNvSpPr>
          <p:nvPr>
            <p:ph type="sldNum" sz="quarter" idx="12"/>
          </p:nvPr>
        </p:nvSpPr>
        <p:spPr/>
        <p:txBody>
          <a:bodyPr/>
          <a:lstStyle>
            <a:lvl1pPr>
              <a:defRPr sz="2000">
                <a:solidFill>
                  <a:schemeClr val="accent3">
                    <a:lumMod val="50000"/>
                  </a:schemeClr>
                </a:solidFill>
              </a:defRPr>
            </a:lvl1pPr>
          </a:lstStyle>
          <a:p>
            <a:fld id="{C162D019-1D28-4572-80F4-D55CFCE88531}" type="slidenum">
              <a:rPr lang="en-US" smtClean="0"/>
              <a:pPr/>
              <a:t>‹#›</a:t>
            </a:fld>
            <a:endParaRPr lang="en-US" dirty="0"/>
          </a:p>
        </p:txBody>
      </p:sp>
    </p:spTree>
    <p:extLst>
      <p:ext uri="{BB962C8B-B14F-4D97-AF65-F5344CB8AC3E}">
        <p14:creationId xmlns:p14="http://schemas.microsoft.com/office/powerpoint/2010/main" val="10384095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A418A6-F0AA-442B-A57E-FFB96AC8E6A8}"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2D019-1D28-4572-80F4-D55CFCE88531}" type="slidenum">
              <a:rPr lang="en-US" smtClean="0"/>
              <a:t>‹#›</a:t>
            </a:fld>
            <a:endParaRPr lang="en-US"/>
          </a:p>
        </p:txBody>
      </p:sp>
    </p:spTree>
    <p:extLst>
      <p:ext uri="{BB962C8B-B14F-4D97-AF65-F5344CB8AC3E}">
        <p14:creationId xmlns:p14="http://schemas.microsoft.com/office/powerpoint/2010/main" val="972583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A418A6-F0AA-442B-A57E-FFB96AC8E6A8}" type="datetimeFigureOut">
              <a:rPr lang="en-US" smtClean="0"/>
              <a:t>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62D019-1D28-4572-80F4-D55CFCE88531}" type="slidenum">
              <a:rPr lang="en-US" smtClean="0"/>
              <a:t>‹#›</a:t>
            </a:fld>
            <a:endParaRPr lang="en-US"/>
          </a:p>
        </p:txBody>
      </p:sp>
    </p:spTree>
    <p:extLst>
      <p:ext uri="{BB962C8B-B14F-4D97-AF65-F5344CB8AC3E}">
        <p14:creationId xmlns:p14="http://schemas.microsoft.com/office/powerpoint/2010/main" val="36873846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A418A6-F0AA-442B-A57E-FFB96AC8E6A8}" type="datetimeFigureOut">
              <a:rPr lang="en-US" smtClean="0"/>
              <a:t>2/20/2015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62D019-1D28-4572-80F4-D55CFCE88531}" type="slidenum">
              <a:rPr lang="en-US" smtClean="0"/>
              <a:t>‹#›</a:t>
            </a:fld>
            <a:endParaRPr lang="en-US"/>
          </a:p>
        </p:txBody>
      </p:sp>
    </p:spTree>
    <p:extLst>
      <p:ext uri="{BB962C8B-B14F-4D97-AF65-F5344CB8AC3E}">
        <p14:creationId xmlns:p14="http://schemas.microsoft.com/office/powerpoint/2010/main" val="3535372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A418A6-F0AA-442B-A57E-FFB96AC8E6A8}" type="datetimeFigureOut">
              <a:rPr lang="en-US" smtClean="0"/>
              <a:t>2/20/2015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62D019-1D28-4572-80F4-D55CFCE88531}" type="slidenum">
              <a:rPr lang="en-US" smtClean="0"/>
              <a:t>‹#›</a:t>
            </a:fld>
            <a:endParaRPr lang="en-US"/>
          </a:p>
        </p:txBody>
      </p:sp>
    </p:spTree>
    <p:extLst>
      <p:ext uri="{BB962C8B-B14F-4D97-AF65-F5344CB8AC3E}">
        <p14:creationId xmlns:p14="http://schemas.microsoft.com/office/powerpoint/2010/main" val="225861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418A6-F0AA-442B-A57E-FFB96AC8E6A8}" type="datetimeFigureOut">
              <a:rPr lang="en-US" smtClean="0"/>
              <a:t>2/20/2015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62D019-1D28-4572-80F4-D55CFCE88531}" type="slidenum">
              <a:rPr lang="en-US" smtClean="0"/>
              <a:t>‹#›</a:t>
            </a:fld>
            <a:endParaRPr lang="en-US"/>
          </a:p>
        </p:txBody>
      </p:sp>
    </p:spTree>
    <p:extLst>
      <p:ext uri="{BB962C8B-B14F-4D97-AF65-F5344CB8AC3E}">
        <p14:creationId xmlns:p14="http://schemas.microsoft.com/office/powerpoint/2010/main" val="74162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A418A6-F0AA-442B-A57E-FFB96AC8E6A8}" type="datetimeFigureOut">
              <a:rPr lang="en-US" smtClean="0"/>
              <a:t>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62D019-1D28-4572-80F4-D55CFCE88531}" type="slidenum">
              <a:rPr lang="en-US" smtClean="0"/>
              <a:t>‹#›</a:t>
            </a:fld>
            <a:endParaRPr lang="en-US"/>
          </a:p>
        </p:txBody>
      </p:sp>
    </p:spTree>
    <p:extLst>
      <p:ext uri="{BB962C8B-B14F-4D97-AF65-F5344CB8AC3E}">
        <p14:creationId xmlns:p14="http://schemas.microsoft.com/office/powerpoint/2010/main" val="2539313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A418A6-F0AA-442B-A57E-FFB96AC8E6A8}" type="datetimeFigureOut">
              <a:rPr lang="en-US" smtClean="0"/>
              <a:t>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62D019-1D28-4572-80F4-D55CFCE88531}" type="slidenum">
              <a:rPr lang="en-US" smtClean="0"/>
              <a:t>‹#›</a:t>
            </a:fld>
            <a:endParaRPr lang="en-US"/>
          </a:p>
        </p:txBody>
      </p:sp>
    </p:spTree>
    <p:extLst>
      <p:ext uri="{BB962C8B-B14F-4D97-AF65-F5344CB8AC3E}">
        <p14:creationId xmlns:p14="http://schemas.microsoft.com/office/powerpoint/2010/main" val="246268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418A6-F0AA-442B-A57E-FFB96AC8E6A8}" type="datetimeFigureOut">
              <a:rPr lang="en-US" smtClean="0"/>
              <a:t>2/20/2015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2D019-1D28-4572-80F4-D55CFCE88531}" type="slidenum">
              <a:rPr lang="en-US" smtClean="0"/>
              <a:t>‹#›</a:t>
            </a:fld>
            <a:endParaRPr lang="en-US"/>
          </a:p>
        </p:txBody>
      </p:sp>
    </p:spTree>
    <p:extLst>
      <p:ext uri="{BB962C8B-B14F-4D97-AF65-F5344CB8AC3E}">
        <p14:creationId xmlns:p14="http://schemas.microsoft.com/office/powerpoint/2010/main" val="1122891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925262"/>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a-IR" sz="4800" dirty="0" smtClean="0">
                <a:solidFill>
                  <a:schemeClr val="accent1">
                    <a:lumMod val="50000"/>
                  </a:schemeClr>
                </a:solidFill>
                <a:cs typeface="B Nazanin" panose="00000400000000000000" pitchFamily="2" charset="-78"/>
              </a:rPr>
              <a:t>بررسی روش ها و الگوریتم های گراف کاوی </a:t>
            </a:r>
            <a:endParaRPr lang="en-US" sz="4800" dirty="0">
              <a:solidFill>
                <a:schemeClr val="accent1">
                  <a:lumMod val="50000"/>
                </a:schemeClr>
              </a:solidFill>
              <a:cs typeface="B Nazanin" panose="00000400000000000000" pitchFamily="2" charset="-78"/>
            </a:endParaRPr>
          </a:p>
        </p:txBody>
      </p:sp>
      <p:sp>
        <p:nvSpPr>
          <p:cNvPr id="3" name="Subtitle 2"/>
          <p:cNvSpPr>
            <a:spLocks noGrp="1"/>
          </p:cNvSpPr>
          <p:nvPr>
            <p:ph type="subTitle" idx="1"/>
          </p:nvPr>
        </p:nvSpPr>
        <p:spPr/>
        <p:txBody>
          <a:bodyPr/>
          <a:lstStyle/>
          <a:p>
            <a:endParaRPr lang="en-US" dirty="0" smtClean="0"/>
          </a:p>
          <a:p>
            <a:r>
              <a:rPr lang="fa-IR" dirty="0" smtClean="0"/>
              <a:t>ایمان رضایی پور</a:t>
            </a:r>
            <a:endParaRPr lang="en-US" dirty="0"/>
          </a:p>
        </p:txBody>
      </p:sp>
    </p:spTree>
    <p:extLst>
      <p:ext uri="{BB962C8B-B14F-4D97-AF65-F5344CB8AC3E}">
        <p14:creationId xmlns:p14="http://schemas.microsoft.com/office/powerpoint/2010/main" val="1881536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درختواره مقالات</a:t>
            </a:r>
            <a:endParaRPr lang="en-US" dirty="0"/>
          </a:p>
        </p:txBody>
      </p:sp>
      <p:graphicFrame>
        <p:nvGraphicFramePr>
          <p:cNvPr id="4" name="Content Placeholder 3" descr="Organization chart" title="SmartArt"/>
          <p:cNvGraphicFramePr>
            <a:graphicFrameLocks noGrp="1"/>
          </p:cNvGraphicFramePr>
          <p:nvPr>
            <p:ph idx="1"/>
            <p:extLst>
              <p:ext uri="{D42A27DB-BD31-4B8C-83A1-F6EECF244321}">
                <p14:modId xmlns:p14="http://schemas.microsoft.com/office/powerpoint/2010/main" val="3135590468"/>
              </p:ext>
            </p:extLst>
          </p:nvPr>
        </p:nvGraphicFramePr>
        <p:xfrm>
          <a:off x="838200" y="365125"/>
          <a:ext cx="7969624" cy="5811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921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pPr algn="ctr" rtl="1"/>
            <a:r>
              <a:rPr lang="ar-SA" sz="3600" dirty="0" smtClean="0">
                <a:solidFill>
                  <a:schemeClr val="accent1">
                    <a:lumMod val="50000"/>
                  </a:schemeClr>
                </a:solidFill>
                <a:cs typeface="B Nazanin" panose="00000400000000000000" pitchFamily="2" charset="-78"/>
              </a:rPr>
              <a:t>استخراج </a:t>
            </a:r>
            <a:r>
              <a:rPr lang="ar-SA" sz="3600" dirty="0">
                <a:solidFill>
                  <a:schemeClr val="accent1">
                    <a:lumMod val="50000"/>
                  </a:schemeClr>
                </a:solidFill>
                <a:cs typeface="B Nazanin" panose="00000400000000000000" pitchFamily="2" charset="-78"/>
              </a:rPr>
              <a:t>زیرگراف های پرتکرار</a:t>
            </a:r>
            <a:endParaRPr lang="en-US" sz="3600" dirty="0">
              <a:solidFill>
                <a:schemeClr val="accent1">
                  <a:lumMod val="50000"/>
                </a:schemeClr>
              </a:solidFill>
              <a:cs typeface="B Nazanin" panose="00000400000000000000" pitchFamily="2" charset="-78"/>
            </a:endParaRPr>
          </a:p>
        </p:txBody>
      </p:sp>
      <p:sp>
        <p:nvSpPr>
          <p:cNvPr id="3" name="Content Placeholder 2"/>
          <p:cNvSpPr>
            <a:spLocks noGrp="1"/>
          </p:cNvSpPr>
          <p:nvPr>
            <p:ph idx="1"/>
          </p:nvPr>
        </p:nvSpPr>
        <p:spPr>
          <a:prstGeom prst="rect">
            <a:avLst/>
          </a:prstGeom>
        </p:spPr>
        <p:txBody>
          <a:bodyPr>
            <a:normAutofit/>
          </a:bodyPr>
          <a:lstStyle/>
          <a:p>
            <a:pPr algn="just" rtl="1">
              <a:lnSpc>
                <a:spcPct val="100000"/>
              </a:lnSpc>
            </a:pPr>
            <a:r>
              <a:rPr lang="ar-SA" sz="2000" dirty="0">
                <a:cs typeface="B Nazanin" panose="00000400000000000000" pitchFamily="2" charset="-78"/>
              </a:rPr>
              <a:t>داده های ساختاری و نیمه ساختاری به طور طبیعی برای ارائه به شکل گراف مناسب هستند. </a:t>
            </a:r>
            <a:endParaRPr lang="en-US" sz="2000" dirty="0" smtClean="0">
              <a:cs typeface="B Nazanin" panose="00000400000000000000" pitchFamily="2" charset="-78"/>
            </a:endParaRPr>
          </a:p>
          <a:p>
            <a:pPr algn="just" rtl="1">
              <a:lnSpc>
                <a:spcPct val="100000"/>
              </a:lnSpc>
            </a:pPr>
            <a:r>
              <a:rPr lang="ar-SA" sz="2000" dirty="0">
                <a:cs typeface="B Nazanin" panose="00000400000000000000" pitchFamily="2" charset="-78"/>
              </a:rPr>
              <a:t>استخراج زیر گراف پرتکرار (</a:t>
            </a:r>
            <a:r>
              <a:rPr lang="en-US" sz="2000" dirty="0">
                <a:cs typeface="B Nazanin" panose="00000400000000000000" pitchFamily="2" charset="-78"/>
              </a:rPr>
              <a:t>FSM</a:t>
            </a:r>
            <a:r>
              <a:rPr lang="ar-SA" sz="2000" dirty="0">
                <a:cs typeface="B Nazanin" panose="00000400000000000000" pitchFamily="2" charset="-78"/>
              </a:rPr>
              <a:t>) جوهره و هسته اصلی استخراج گراف است. هدف اصلی </a:t>
            </a:r>
            <a:r>
              <a:rPr lang="en-US" sz="2000" dirty="0">
                <a:cs typeface="B Nazanin" panose="00000400000000000000" pitchFamily="2" charset="-78"/>
              </a:rPr>
              <a:t>FSM</a:t>
            </a:r>
            <a:r>
              <a:rPr lang="ar-SA" sz="2000" dirty="0">
                <a:cs typeface="B Nazanin" panose="00000400000000000000" pitchFamily="2" charset="-78"/>
              </a:rPr>
              <a:t> استخراج همه زیر گراف های پرتکرار در یک مجموعه داده معین است که تعداد وقوع آن ها بالاتر از آستانه تعیین شده است. </a:t>
            </a:r>
            <a:endParaRPr lang="en-US" sz="2000" dirty="0">
              <a:cs typeface="B Nazanin" panose="00000400000000000000" pitchFamily="2" charset="-78"/>
            </a:endParaRPr>
          </a:p>
          <a:p>
            <a:pPr algn="just" rtl="1">
              <a:lnSpc>
                <a:spcPct val="100000"/>
              </a:lnSpc>
            </a:pPr>
            <a:r>
              <a:rPr lang="ar-SA" sz="2000" dirty="0">
                <a:cs typeface="B Nazanin" panose="00000400000000000000" pitchFamily="2" charset="-78"/>
              </a:rPr>
              <a:t>دو موضوع عمده تحقیق در </a:t>
            </a:r>
            <a:r>
              <a:rPr lang="en-US" sz="2000" dirty="0" smtClean="0">
                <a:cs typeface="B Nazanin" panose="00000400000000000000" pitchFamily="2" charset="-78"/>
              </a:rPr>
              <a:t>FSM</a:t>
            </a:r>
            <a:r>
              <a:rPr lang="fa-IR" sz="2000" dirty="0">
                <a:cs typeface="B Nazanin" panose="00000400000000000000" pitchFamily="2" charset="-78"/>
              </a:rPr>
              <a:t>:</a:t>
            </a:r>
            <a:endParaRPr lang="fa-IR" sz="2000" dirty="0" smtClean="0">
              <a:cs typeface="B Nazanin" panose="00000400000000000000" pitchFamily="2" charset="-78"/>
            </a:endParaRPr>
          </a:p>
          <a:p>
            <a:pPr lvl="1" algn="just" rtl="1">
              <a:lnSpc>
                <a:spcPct val="100000"/>
              </a:lnSpc>
            </a:pPr>
            <a:r>
              <a:rPr lang="ar-SA" sz="1800" dirty="0" smtClean="0">
                <a:cs typeface="B Nazanin" panose="00000400000000000000" pitchFamily="2" charset="-78"/>
              </a:rPr>
              <a:t>(</a:t>
            </a:r>
            <a:r>
              <a:rPr lang="en-US" sz="1800" dirty="0" err="1">
                <a:cs typeface="B Nazanin" panose="00000400000000000000" pitchFamily="2" charset="-78"/>
              </a:rPr>
              <a:t>i</a:t>
            </a:r>
            <a:r>
              <a:rPr lang="ar-SA" sz="1800" dirty="0">
                <a:cs typeface="B Nazanin" panose="00000400000000000000" pitchFamily="2" charset="-78"/>
              </a:rPr>
              <a:t>) </a:t>
            </a:r>
            <a:r>
              <a:rPr lang="ar-SA" sz="1800" dirty="0" smtClean="0">
                <a:cs typeface="B Nazanin" panose="00000400000000000000" pitchFamily="2" charset="-78"/>
              </a:rPr>
              <a:t>چگونگی ایجاد </a:t>
            </a:r>
            <a:r>
              <a:rPr lang="ar-SA" sz="1800" dirty="0">
                <a:cs typeface="B Nazanin" panose="00000400000000000000" pitchFamily="2" charset="-78"/>
              </a:rPr>
              <a:t>زیر گراف های پرتکرار </a:t>
            </a:r>
            <a:r>
              <a:rPr lang="ar-SA" sz="1800" dirty="0" smtClean="0">
                <a:cs typeface="B Nazanin" panose="00000400000000000000" pitchFamily="2" charset="-78"/>
              </a:rPr>
              <a:t>داوطلب </a:t>
            </a:r>
            <a:endParaRPr lang="fa-IR" sz="1800" dirty="0" smtClean="0">
              <a:cs typeface="B Nazanin" panose="00000400000000000000" pitchFamily="2" charset="-78"/>
            </a:endParaRPr>
          </a:p>
          <a:p>
            <a:pPr lvl="1" algn="just" rtl="1">
              <a:lnSpc>
                <a:spcPct val="100000"/>
              </a:lnSpc>
            </a:pPr>
            <a:r>
              <a:rPr lang="ar-SA" sz="1800" dirty="0" smtClean="0">
                <a:cs typeface="B Nazanin" panose="00000400000000000000" pitchFamily="2" charset="-78"/>
              </a:rPr>
              <a:t>(</a:t>
            </a:r>
            <a:r>
              <a:rPr lang="en-US" sz="1800" dirty="0">
                <a:cs typeface="B Nazanin" panose="00000400000000000000" pitchFamily="2" charset="-78"/>
              </a:rPr>
              <a:t>ii</a:t>
            </a:r>
            <a:r>
              <a:rPr lang="ar-SA" sz="1800" dirty="0">
                <a:cs typeface="B Nazanin" panose="00000400000000000000" pitchFamily="2" charset="-78"/>
              </a:rPr>
              <a:t>) تعیین فراوانی پیشامد زیر گراف های ایجاد شده، به شکلی مؤثر و کارآمد </a:t>
            </a:r>
            <a:r>
              <a:rPr lang="ar-SA" sz="1800" dirty="0" smtClean="0">
                <a:cs typeface="B Nazanin" panose="00000400000000000000" pitchFamily="2" charset="-78"/>
              </a:rPr>
              <a:t>است</a:t>
            </a:r>
            <a:endParaRPr lang="fa-IR" sz="1800" dirty="0" smtClean="0">
              <a:cs typeface="B Nazanin" panose="00000400000000000000" pitchFamily="2" charset="-78"/>
            </a:endParaRPr>
          </a:p>
          <a:p>
            <a:r>
              <a:rPr lang="ar-SA" dirty="0"/>
              <a:t>زیر گراف </a:t>
            </a:r>
            <a:r>
              <a:rPr lang="en-US" dirty="0"/>
              <a:t>g</a:t>
            </a:r>
            <a:r>
              <a:rPr lang="ar-SA" dirty="0"/>
              <a:t> پرتکرار در نظر گرفته می شود اگر احتمال پیشامد بیشتر از مقدار آستانه از پیش تعیین شده باشد. </a:t>
            </a:r>
            <a:endParaRPr lang="en-US" sz="2000" dirty="0" smtClean="0">
              <a:cs typeface="B Nazanin" panose="00000400000000000000" pitchFamily="2" charset="-78"/>
            </a:endParaRPr>
          </a:p>
          <a:p>
            <a:pPr algn="just" rtl="1">
              <a:lnSpc>
                <a:spcPct val="100000"/>
              </a:lnSpc>
            </a:pPr>
            <a:endParaRPr lang="en-US" sz="2000" dirty="0">
              <a:cs typeface="B Nazanin" panose="00000400000000000000" pitchFamily="2" charset="-78"/>
            </a:endParaRPr>
          </a:p>
        </p:txBody>
      </p:sp>
    </p:spTree>
    <p:extLst>
      <p:ext uri="{BB962C8B-B14F-4D97-AF65-F5344CB8AC3E}">
        <p14:creationId xmlns:p14="http://schemas.microsoft.com/office/powerpoint/2010/main" val="2925647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r" rtl="1"/>
            <a:r>
              <a:rPr lang="ar-SA" sz="2000" dirty="0">
                <a:cs typeface="B Nazanin" panose="00000400000000000000" pitchFamily="2" charset="-78"/>
              </a:rPr>
              <a:t>تکنیک های </a:t>
            </a:r>
            <a:r>
              <a:rPr lang="en-US" sz="2000" i="1" dirty="0">
                <a:cs typeface="B Nazanin" panose="00000400000000000000" pitchFamily="2" charset="-78"/>
              </a:rPr>
              <a:t>FMS</a:t>
            </a:r>
            <a:r>
              <a:rPr lang="ar-SA" sz="2000" dirty="0">
                <a:cs typeface="B Nazanin" panose="00000400000000000000" pitchFamily="2" charset="-78"/>
              </a:rPr>
              <a:t> را می توان به دو دسته تقسیم کرد. </a:t>
            </a:r>
            <a:endParaRPr lang="en-US" sz="2000" dirty="0" smtClean="0">
              <a:cs typeface="B Nazanin" panose="00000400000000000000" pitchFamily="2" charset="-78"/>
            </a:endParaRPr>
          </a:p>
          <a:p>
            <a:pPr lvl="1" algn="r" rtl="1"/>
            <a:r>
              <a:rPr lang="ar-SA" sz="1800" dirty="0" smtClean="0">
                <a:cs typeface="B Nazanin" panose="00000400000000000000" pitchFamily="2" charset="-78"/>
              </a:rPr>
              <a:t>(</a:t>
            </a:r>
            <a:r>
              <a:rPr lang="en-US" sz="1800" i="1" dirty="0" err="1">
                <a:cs typeface="B Nazanin" panose="00000400000000000000" pitchFamily="2" charset="-78"/>
              </a:rPr>
              <a:t>i</a:t>
            </a:r>
            <a:r>
              <a:rPr lang="ar-SA" sz="1800" dirty="0">
                <a:cs typeface="B Nazanin" panose="00000400000000000000" pitchFamily="2" charset="-78"/>
              </a:rPr>
              <a:t>) رویکردهای آپریوری ـ محور (بر مبنای آپریوری</a:t>
            </a:r>
            <a:r>
              <a:rPr lang="ar-SA" sz="1800" dirty="0" smtClean="0">
                <a:cs typeface="B Nazanin" panose="00000400000000000000" pitchFamily="2" charset="-78"/>
              </a:rPr>
              <a:t>)</a:t>
            </a:r>
            <a:endParaRPr lang="en-US" sz="1800" dirty="0" smtClean="0">
              <a:cs typeface="B Nazanin" panose="00000400000000000000" pitchFamily="2" charset="-78"/>
            </a:endParaRPr>
          </a:p>
          <a:p>
            <a:pPr lvl="1" algn="r" rtl="1"/>
            <a:r>
              <a:rPr lang="ar-SA" sz="1800" dirty="0" smtClean="0">
                <a:cs typeface="B Nazanin" panose="00000400000000000000" pitchFamily="2" charset="-78"/>
              </a:rPr>
              <a:t>(</a:t>
            </a:r>
            <a:r>
              <a:rPr lang="en-US" sz="1800" i="1" dirty="0">
                <a:cs typeface="B Nazanin" panose="00000400000000000000" pitchFamily="2" charset="-78"/>
              </a:rPr>
              <a:t>ii</a:t>
            </a:r>
            <a:r>
              <a:rPr lang="ar-SA" sz="1800" dirty="0">
                <a:cs typeface="B Nazanin" panose="00000400000000000000" pitchFamily="2" charset="-78"/>
              </a:rPr>
              <a:t>) رویکردهای تعمیمی </a:t>
            </a:r>
            <a:r>
              <a:rPr lang="ar-SA" sz="1800" dirty="0" smtClean="0">
                <a:cs typeface="B Nazanin" panose="00000400000000000000" pitchFamily="2" charset="-78"/>
              </a:rPr>
              <a:t>الگو</a:t>
            </a:r>
            <a:endParaRPr lang="en-US" sz="1800" dirty="0" smtClean="0">
              <a:cs typeface="B Nazanin" panose="00000400000000000000" pitchFamily="2" charset="-78"/>
            </a:endParaRPr>
          </a:p>
          <a:p>
            <a:pPr algn="r" rtl="1"/>
            <a:r>
              <a:rPr lang="ar-SA" sz="2000" dirty="0">
                <a:cs typeface="B Nazanin" panose="00000400000000000000" pitchFamily="2" charset="-78"/>
              </a:rPr>
              <a:t>رویکرد آپریوری ـ محور در شیوه تولید و آزمایش با استفاده از استراتژی جستجوی گستره ـ محور (</a:t>
            </a:r>
            <a:r>
              <a:rPr lang="en-US" sz="2000" i="1" dirty="0">
                <a:cs typeface="B Nazanin" panose="00000400000000000000" pitchFamily="2" charset="-78"/>
              </a:rPr>
              <a:t>BFS</a:t>
            </a:r>
            <a:r>
              <a:rPr lang="ar-SA" sz="2000" dirty="0">
                <a:cs typeface="B Nazanin" panose="00000400000000000000" pitchFamily="2" charset="-78"/>
              </a:rPr>
              <a:t>) به منظور بررسی مشبک زیر گراف پایگاه داده معین موفق عمل می </a:t>
            </a:r>
            <a:r>
              <a:rPr lang="ar-SA" sz="2000" dirty="0" smtClean="0">
                <a:cs typeface="B Nazanin" panose="00000400000000000000" pitchFamily="2" charset="-78"/>
              </a:rPr>
              <a:t>کند</a:t>
            </a:r>
            <a:r>
              <a:rPr lang="fa-IR" sz="2000" dirty="0" smtClean="0">
                <a:cs typeface="B Nazanin" panose="00000400000000000000" pitchFamily="2" charset="-78"/>
              </a:rPr>
              <a:t>.</a:t>
            </a:r>
            <a:endParaRPr lang="en-US" sz="2000" dirty="0" smtClean="0">
              <a:cs typeface="B Nazanin" panose="00000400000000000000" pitchFamily="2" charset="-78"/>
            </a:endParaRPr>
          </a:p>
          <a:p>
            <a:pPr algn="r" rtl="1"/>
            <a:r>
              <a:rPr lang="ar-SA" sz="2000" dirty="0">
                <a:cs typeface="B Nazanin" panose="00000400000000000000" pitchFamily="2" charset="-78"/>
              </a:rPr>
              <a:t>الگوریتم تعمیمی الگو از استراتژی </a:t>
            </a:r>
            <a:r>
              <a:rPr lang="en-US" sz="2000" i="1" dirty="0">
                <a:cs typeface="B Nazanin" panose="00000400000000000000" pitchFamily="2" charset="-78"/>
              </a:rPr>
              <a:t>DFS</a:t>
            </a:r>
            <a:r>
              <a:rPr lang="ar-SA" sz="2000" dirty="0">
                <a:cs typeface="B Nazanin" panose="00000400000000000000" pitchFamily="2" charset="-78"/>
              </a:rPr>
              <a:t> استفاده می </a:t>
            </a:r>
            <a:r>
              <a:rPr lang="ar-SA" sz="2000" dirty="0" smtClean="0">
                <a:cs typeface="B Nazanin" panose="00000400000000000000" pitchFamily="2" charset="-78"/>
              </a:rPr>
              <a:t>کند</a:t>
            </a:r>
            <a:r>
              <a:rPr lang="fa-IR" sz="2000" dirty="0" smtClean="0">
                <a:cs typeface="B Nazanin" panose="00000400000000000000" pitchFamily="2" charset="-78"/>
              </a:rPr>
              <a:t>.</a:t>
            </a:r>
            <a:r>
              <a:rPr lang="ar-SA" sz="2000" dirty="0" smtClean="0">
                <a:cs typeface="B Nazanin" panose="00000400000000000000" pitchFamily="2" charset="-78"/>
              </a:rPr>
              <a:t> </a:t>
            </a:r>
            <a:endParaRPr lang="en-US" sz="2000" dirty="0">
              <a:cs typeface="B Nazanin" panose="00000400000000000000" pitchFamily="2" charset="-78"/>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56351" y="3140765"/>
            <a:ext cx="5562600" cy="2000250"/>
          </a:xfrm>
          <a:prstGeom prst="rect">
            <a:avLst/>
          </a:prstGeom>
          <a:noFill/>
          <a:ln>
            <a:noFill/>
          </a:ln>
        </p:spPr>
      </p:pic>
    </p:spTree>
    <p:extLst>
      <p:ext uri="{BB962C8B-B14F-4D97-AF65-F5344CB8AC3E}">
        <p14:creationId xmlns:p14="http://schemas.microsoft.com/office/powerpoint/2010/main" val="3634475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الگوریتم</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5210" y="675861"/>
            <a:ext cx="7485072" cy="4460915"/>
          </a:xfrm>
          <a:prstGeom prst="rect">
            <a:avLst/>
          </a:prstGeom>
          <a:noFill/>
          <a:ln>
            <a:noFill/>
          </a:ln>
        </p:spPr>
      </p:pic>
    </p:spTree>
    <p:extLst>
      <p:ext uri="{BB962C8B-B14F-4D97-AF65-F5344CB8AC3E}">
        <p14:creationId xmlns:p14="http://schemas.microsoft.com/office/powerpoint/2010/main" val="216514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ar-SA" sz="3600" dirty="0"/>
              <a:t>بازنمایی های مجاز</a:t>
            </a:r>
            <a:endParaRPr lang="en-US" sz="3600" dirty="0"/>
          </a:p>
        </p:txBody>
      </p:sp>
      <p:sp>
        <p:nvSpPr>
          <p:cNvPr id="3" name="Content Placeholder 2"/>
          <p:cNvSpPr>
            <a:spLocks noGrp="1"/>
          </p:cNvSpPr>
          <p:nvPr>
            <p:ph idx="1"/>
          </p:nvPr>
        </p:nvSpPr>
        <p:spPr/>
        <p:txBody>
          <a:bodyPr>
            <a:normAutofit/>
          </a:bodyPr>
          <a:lstStyle/>
          <a:p>
            <a:pPr rtl="1"/>
            <a:r>
              <a:rPr lang="ar-SA" sz="2000" dirty="0">
                <a:cs typeface="B Nazanin" panose="00000400000000000000" pitchFamily="2" charset="-78"/>
              </a:rPr>
              <a:t>ساده ترین مکانیسمی که از طریق آن ساختار گراف قابل بازنمایی (ارائه) است، استفاده از ماتریکس تجانب یا فهرست تجانب است. با استفاده از ماتریکس تجانب، ردیف ها و ستون ها نشان دهنده رأس ها هستند، و محل تلاقی ردیف </a:t>
            </a:r>
            <a:r>
              <a:rPr lang="en-US" sz="2000" i="1" dirty="0" err="1">
                <a:cs typeface="B Nazanin" panose="00000400000000000000" pitchFamily="2" charset="-78"/>
              </a:rPr>
              <a:t>i</a:t>
            </a:r>
            <a:r>
              <a:rPr lang="ar-SA" sz="2000" dirty="0">
                <a:cs typeface="B Nazanin" panose="00000400000000000000" pitchFamily="2" charset="-78"/>
              </a:rPr>
              <a:t> و ستون </a:t>
            </a:r>
            <a:r>
              <a:rPr lang="en-US" sz="2000" i="1" dirty="0">
                <a:cs typeface="B Nazanin" panose="00000400000000000000" pitchFamily="2" charset="-78"/>
              </a:rPr>
              <a:t>j</a:t>
            </a:r>
            <a:r>
              <a:rPr lang="ar-SA" sz="2000" dirty="0">
                <a:cs typeface="B Nazanin" panose="00000400000000000000" pitchFamily="2" charset="-78"/>
              </a:rPr>
              <a:t> نشان دهنده کران بالقوه ای است که رأس های </a:t>
            </a:r>
            <a:r>
              <a:rPr lang="en-US" sz="2000" i="1" dirty="0">
                <a:cs typeface="B Nazanin" panose="00000400000000000000" pitchFamily="2" charset="-78"/>
              </a:rPr>
              <a:t>V</a:t>
            </a:r>
            <a:r>
              <a:rPr lang="en-US" sz="2000" i="1" baseline="-25000" dirty="0">
                <a:cs typeface="B Nazanin" panose="00000400000000000000" pitchFamily="2" charset="-78"/>
              </a:rPr>
              <a:t>i</a:t>
            </a:r>
            <a:r>
              <a:rPr lang="ar-SA" sz="2000" dirty="0">
                <a:cs typeface="B Nazanin" panose="00000400000000000000" pitchFamily="2" charset="-78"/>
              </a:rPr>
              <a:t> و </a:t>
            </a:r>
            <a:r>
              <a:rPr lang="en-US" sz="2000" i="1" dirty="0" err="1">
                <a:cs typeface="B Nazanin" panose="00000400000000000000" pitchFamily="2" charset="-78"/>
              </a:rPr>
              <a:t>V</a:t>
            </a:r>
            <a:r>
              <a:rPr lang="en-US" sz="2000" i="1" baseline="-25000" dirty="0" err="1">
                <a:cs typeface="B Nazanin" panose="00000400000000000000" pitchFamily="2" charset="-78"/>
              </a:rPr>
              <a:t>j</a:t>
            </a:r>
            <a:r>
              <a:rPr lang="ar-SA" sz="2000" dirty="0">
                <a:cs typeface="B Nazanin" panose="00000400000000000000" pitchFamily="2" charset="-78"/>
              </a:rPr>
              <a:t> را به هم متصل می </a:t>
            </a:r>
            <a:r>
              <a:rPr lang="ar-SA" sz="2000" dirty="0" smtClean="0">
                <a:cs typeface="B Nazanin" panose="00000400000000000000" pitchFamily="2" charset="-78"/>
              </a:rPr>
              <a:t>کند</a:t>
            </a:r>
            <a:r>
              <a:rPr lang="en-US" sz="2000" dirty="0" smtClean="0">
                <a:cs typeface="B Nazanin" panose="00000400000000000000" pitchFamily="2" charset="-78"/>
              </a:rPr>
              <a:t>.</a:t>
            </a:r>
            <a:r>
              <a:rPr lang="ar-SA" sz="2000" dirty="0" smtClean="0">
                <a:cs typeface="B Nazanin" panose="00000400000000000000" pitchFamily="2" charset="-78"/>
              </a:rPr>
              <a:t> </a:t>
            </a:r>
            <a:endParaRPr lang="en-US" sz="2000" dirty="0" smtClean="0">
              <a:cs typeface="B Nazanin" panose="00000400000000000000" pitchFamily="2" charset="-78"/>
            </a:endParaRPr>
          </a:p>
          <a:p>
            <a:pPr rtl="1"/>
            <a:r>
              <a:rPr lang="ar-SA" sz="2000" dirty="0">
                <a:cs typeface="B Nazanin" panose="00000400000000000000" pitchFamily="2" charset="-78"/>
              </a:rPr>
              <a:t>استراتژی برچسب گذاری مجاز یک کد منحصر بفرد برای هر گراف تعیین می کند. </a:t>
            </a:r>
            <a:endParaRPr lang="en-US" sz="2000" dirty="0" smtClean="0">
              <a:cs typeface="B Nazanin" panose="00000400000000000000" pitchFamily="2" charset="-78"/>
            </a:endParaRPr>
          </a:p>
          <a:p>
            <a:pPr rtl="1"/>
            <a:r>
              <a:rPr lang="ar-SA" sz="2000" dirty="0">
                <a:cs typeface="B Nazanin" panose="00000400000000000000" pitchFamily="2" charset="-78"/>
              </a:rPr>
              <a:t>برچسب گذاری مجاز موجب سهولت بررسی هم ریختی می شود زیرا تضمین می کند که اگر یک جفت گراف هم ریخت باشند آنگاه بر چسب گذاری مجاز آن ها نیز یکسان باشد. </a:t>
            </a:r>
            <a:endParaRPr lang="en-US" sz="2000" dirty="0" smtClean="0">
              <a:cs typeface="B Nazanin" panose="00000400000000000000" pitchFamily="2" charset="-78"/>
            </a:endParaRPr>
          </a:p>
          <a:p>
            <a:pPr rtl="1"/>
            <a:endParaRPr lang="en-US" sz="2000" dirty="0">
              <a:cs typeface="B Nazanin" panose="00000400000000000000" pitchFamily="2" charset="-78"/>
            </a:endParaRPr>
          </a:p>
        </p:txBody>
      </p:sp>
    </p:spTree>
    <p:extLst>
      <p:ext uri="{BB962C8B-B14F-4D97-AF65-F5344CB8AC3E}">
        <p14:creationId xmlns:p14="http://schemas.microsoft.com/office/powerpoint/2010/main" val="4078057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ar-SA" dirty="0"/>
              <a:t>بازنمایی های مجاز</a:t>
            </a:r>
            <a:endParaRPr lang="en-US" dirty="0"/>
          </a:p>
        </p:txBody>
      </p:sp>
      <p:sp>
        <p:nvSpPr>
          <p:cNvPr id="3" name="Content Placeholder 2"/>
          <p:cNvSpPr>
            <a:spLocks noGrp="1"/>
          </p:cNvSpPr>
          <p:nvPr>
            <p:ph idx="1"/>
          </p:nvPr>
        </p:nvSpPr>
        <p:spPr/>
        <p:txBody>
          <a:bodyPr>
            <a:normAutofit/>
          </a:bodyPr>
          <a:lstStyle/>
          <a:p>
            <a:pPr algn="r" rtl="1"/>
            <a:r>
              <a:rPr lang="ar-SA" sz="2000" dirty="0">
                <a:cs typeface="B Nazanin" panose="00000400000000000000" pitchFamily="2" charset="-78"/>
              </a:rPr>
              <a:t>کد </a:t>
            </a:r>
            <a:r>
              <a:rPr lang="en-US" sz="2000" i="1" dirty="0">
                <a:cs typeface="B Nazanin" panose="00000400000000000000" pitchFamily="2" charset="-78"/>
              </a:rPr>
              <a:t>DFS</a:t>
            </a:r>
            <a:r>
              <a:rPr lang="ar-SA" sz="2000" dirty="0">
                <a:cs typeface="B Nazanin" panose="00000400000000000000" pitchFamily="2" charset="-78"/>
              </a:rPr>
              <a:t> مینیمم (</a:t>
            </a:r>
            <a:r>
              <a:rPr lang="en-US" sz="2000" i="1" dirty="0">
                <a:cs typeface="B Nazanin" panose="00000400000000000000" pitchFamily="2" charset="-78"/>
              </a:rPr>
              <a:t>M-DFSC</a:t>
            </a:r>
            <a:r>
              <a:rPr lang="ar-SA" sz="2000" dirty="0" smtClean="0">
                <a:cs typeface="B Nazanin" panose="00000400000000000000" pitchFamily="2" charset="-78"/>
              </a:rPr>
              <a:t>) </a:t>
            </a:r>
            <a:endParaRPr lang="fa-IR" sz="2000" dirty="0" smtClean="0">
              <a:cs typeface="B Nazanin" panose="00000400000000000000" pitchFamily="2" charset="-78"/>
            </a:endParaRPr>
          </a:p>
          <a:p>
            <a:pPr lvl="1" algn="r"/>
            <a:r>
              <a:rPr lang="fa-IR" sz="1600" dirty="0"/>
              <a:t>{</a:t>
            </a:r>
            <a:r>
              <a:rPr lang="en-US" sz="1600" i="1" dirty="0"/>
              <a:t> (0 , 1, a, 1, b), (1, 2, b, 1, e), (2, 3, e, 1, f ), (3, 4, f, 1, c), (4, 2, c, 1, e)</a:t>
            </a:r>
            <a:r>
              <a:rPr lang="fa-IR" sz="1600" dirty="0"/>
              <a:t>} </a:t>
            </a:r>
            <a:endParaRPr lang="fa-IR" sz="1600" dirty="0" smtClean="0"/>
          </a:p>
          <a:p>
            <a:pPr algn="r"/>
            <a:r>
              <a:rPr lang="ar-SA" dirty="0" smtClean="0">
                <a:cs typeface="B Nazanin" panose="00000400000000000000" pitchFamily="2" charset="-78"/>
              </a:rPr>
              <a:t>ماتریکس </a:t>
            </a:r>
            <a:r>
              <a:rPr lang="ar-SA" dirty="0">
                <a:cs typeface="B Nazanin" panose="00000400000000000000" pitchFamily="2" charset="-78"/>
              </a:rPr>
              <a:t>تجانب مجاز (</a:t>
            </a:r>
            <a:r>
              <a:rPr lang="en-US" i="1" dirty="0">
                <a:cs typeface="B Nazanin" panose="00000400000000000000" pitchFamily="2" charset="-78"/>
              </a:rPr>
              <a:t>CAM</a:t>
            </a:r>
            <a:r>
              <a:rPr lang="ar-SA" dirty="0" smtClean="0">
                <a:cs typeface="B Nazanin" panose="00000400000000000000" pitchFamily="2" charset="-78"/>
              </a:rPr>
              <a:t>)</a:t>
            </a:r>
            <a:endParaRPr lang="fa-IR" dirty="0" smtClean="0">
              <a:cs typeface="B Nazanin" panose="00000400000000000000" pitchFamily="2" charset="-78"/>
            </a:endParaRPr>
          </a:p>
          <a:p>
            <a:pPr lvl="1" algn="r"/>
            <a:r>
              <a:rPr lang="ar-SA" sz="1600" dirty="0"/>
              <a:t>{</a:t>
            </a:r>
            <a:r>
              <a:rPr lang="en-US" sz="1600" i="1" dirty="0"/>
              <a:t>a1b00c100d0110e00111f 000101g1000010h00000001k000001000w</a:t>
            </a:r>
            <a:r>
              <a:rPr lang="ar-SA" sz="1600" dirty="0" smtClean="0"/>
              <a:t>}</a:t>
            </a:r>
            <a:endParaRPr lang="en-US" sz="1600" dirty="0" smtClean="0"/>
          </a:p>
          <a:p>
            <a:pPr algn="r" rtl="1"/>
            <a:r>
              <a:rPr lang="ar-SA" sz="2000" dirty="0">
                <a:cs typeface="B Nazanin" panose="00000400000000000000" pitchFamily="2" charset="-78"/>
              </a:rPr>
              <a:t>توالی برچسب </a:t>
            </a:r>
            <a:r>
              <a:rPr lang="en-US" sz="2000" i="1" dirty="0">
                <a:cs typeface="B Nazanin" panose="00000400000000000000" pitchFamily="2" charset="-78"/>
              </a:rPr>
              <a:t>DFS</a:t>
            </a:r>
            <a:r>
              <a:rPr lang="ar-SA" sz="2000" dirty="0">
                <a:cs typeface="B Nazanin" panose="00000400000000000000" pitchFamily="2" charset="-78"/>
              </a:rPr>
              <a:t> (</a:t>
            </a:r>
            <a:r>
              <a:rPr lang="en-US" sz="2000" i="1" dirty="0">
                <a:cs typeface="B Nazanin" panose="00000400000000000000" pitchFamily="2" charset="-78"/>
              </a:rPr>
              <a:t>DFS – LS</a:t>
            </a:r>
            <a:r>
              <a:rPr lang="ar-SA" sz="2000" dirty="0" smtClean="0">
                <a:cs typeface="B Nazanin" panose="00000400000000000000" pitchFamily="2" charset="-78"/>
              </a:rPr>
              <a:t>)</a:t>
            </a:r>
            <a:endParaRPr lang="fa-IR" sz="2000" dirty="0" smtClean="0">
              <a:cs typeface="B Nazanin" panose="00000400000000000000" pitchFamily="2" charset="-78"/>
            </a:endParaRPr>
          </a:p>
          <a:p>
            <a:pPr lvl="1" algn="r"/>
            <a:r>
              <a:rPr lang="ar-SA" sz="1600" dirty="0"/>
              <a:t>{ </a:t>
            </a:r>
            <a:r>
              <a:rPr lang="en-US" sz="1600" i="1" dirty="0" err="1"/>
              <a:t>abea</a:t>
            </a:r>
            <a:r>
              <a:rPr lang="en-US" sz="1600" i="1" dirty="0"/>
              <a:t>$$$</a:t>
            </a:r>
            <a:r>
              <a:rPr lang="en-US" sz="1600" i="1" dirty="0" err="1"/>
              <a:t>cfb$d</a:t>
            </a:r>
            <a:r>
              <a:rPr lang="en-US" sz="1600" i="1" dirty="0"/>
              <a:t>$$a$$</a:t>
            </a:r>
            <a:r>
              <a:rPr lang="en-US" sz="1600" i="1" dirty="0" err="1"/>
              <a:t>dfc</a:t>
            </a:r>
            <a:r>
              <a:rPr lang="en-US" sz="1600" i="1" dirty="0"/>
              <a:t>$$$</a:t>
            </a:r>
            <a:r>
              <a:rPr lang="ar-SA" sz="1600" dirty="0"/>
              <a:t> }.</a:t>
            </a:r>
            <a:endParaRPr lang="en-US" sz="1600" dirty="0" smtClean="0">
              <a:cs typeface="B Nazanin" panose="00000400000000000000" pitchFamily="2" charset="-78"/>
            </a:endParaRPr>
          </a:p>
          <a:p>
            <a:pPr algn="r" rtl="1"/>
            <a:r>
              <a:rPr lang="ar-SA" sz="2000" dirty="0">
                <a:cs typeface="B Nazanin" panose="00000400000000000000" pitchFamily="2" charset="-78"/>
              </a:rPr>
              <a:t>توالی عمق ـ برچسب (</a:t>
            </a:r>
            <a:r>
              <a:rPr lang="en-US" sz="2000" i="1" dirty="0">
                <a:cs typeface="B Nazanin" panose="00000400000000000000" pitchFamily="2" charset="-78"/>
              </a:rPr>
              <a:t>DLS</a:t>
            </a:r>
            <a:r>
              <a:rPr lang="ar-SA" sz="2000" dirty="0" smtClean="0">
                <a:cs typeface="B Nazanin" panose="00000400000000000000" pitchFamily="2" charset="-78"/>
              </a:rPr>
              <a:t>)</a:t>
            </a:r>
            <a:endParaRPr lang="fa-IR" sz="2000" dirty="0" smtClean="0">
              <a:cs typeface="B Nazanin" panose="00000400000000000000" pitchFamily="2" charset="-78"/>
            </a:endParaRPr>
          </a:p>
          <a:p>
            <a:pPr lvl="1" algn="r"/>
            <a:r>
              <a:rPr lang="ar-SA" sz="1600" dirty="0"/>
              <a:t>{</a:t>
            </a:r>
            <a:r>
              <a:rPr lang="en-US" sz="1600" i="1" dirty="0"/>
              <a:t> (0, a), (1, b), (2, e), (3, a), (1, c), (2, f ), (3, b), (3, d), (2, a), (1, d), (2, f ), (3, c)</a:t>
            </a:r>
            <a:r>
              <a:rPr lang="ar-SA" sz="1600" dirty="0"/>
              <a:t>}</a:t>
            </a:r>
            <a:endParaRPr lang="en-US" sz="1600" dirty="0" smtClean="0">
              <a:cs typeface="B Nazanin" panose="00000400000000000000" pitchFamily="2" charset="-78"/>
            </a:endParaRPr>
          </a:p>
          <a:p>
            <a:pPr algn="r" rtl="1"/>
            <a:r>
              <a:rPr lang="ar-SA" sz="2000" dirty="0">
                <a:cs typeface="B Nazanin" panose="00000400000000000000" pitchFamily="2" charset="-78"/>
              </a:rPr>
              <a:t>زنجیره مجاز گستره ـ محور (</a:t>
            </a:r>
            <a:r>
              <a:rPr lang="en-US" sz="2000" i="1" dirty="0">
                <a:cs typeface="B Nazanin" panose="00000400000000000000" pitchFamily="2" charset="-78"/>
              </a:rPr>
              <a:t>BFCS</a:t>
            </a:r>
            <a:r>
              <a:rPr lang="ar-SA" sz="2000" dirty="0" smtClean="0">
                <a:cs typeface="B Nazanin" panose="00000400000000000000" pitchFamily="2" charset="-78"/>
              </a:rPr>
              <a:t>)</a:t>
            </a:r>
            <a:endParaRPr lang="fa-IR" sz="2000" dirty="0" smtClean="0">
              <a:cs typeface="B Nazanin" panose="00000400000000000000" pitchFamily="2" charset="-78"/>
            </a:endParaRPr>
          </a:p>
          <a:p>
            <a:pPr lvl="1" algn="r"/>
            <a:r>
              <a:rPr lang="en-US" sz="1600" i="1" dirty="0" err="1"/>
              <a:t>a$bcd$e$fa$f$a$bd</a:t>
            </a:r>
            <a:r>
              <a:rPr lang="en-US" sz="1600" i="1" dirty="0"/>
              <a:t>$$c#</a:t>
            </a:r>
            <a:r>
              <a:rPr lang="en-US" sz="1600" dirty="0"/>
              <a:t> </a:t>
            </a:r>
            <a:endParaRPr lang="en-US" sz="1600" dirty="0" smtClean="0">
              <a:cs typeface="B Nazanin" panose="00000400000000000000" pitchFamily="2" charset="-78"/>
            </a:endParaRPr>
          </a:p>
          <a:p>
            <a:pPr algn="r" rtl="1"/>
            <a:r>
              <a:rPr lang="ar-SA" sz="2000" dirty="0">
                <a:cs typeface="B Nazanin" panose="00000400000000000000" pitchFamily="2" charset="-78"/>
              </a:rPr>
              <a:t>زنجیره مجاز عمق ـ محور (</a:t>
            </a:r>
            <a:r>
              <a:rPr lang="en-US" sz="2000" i="1" dirty="0">
                <a:cs typeface="B Nazanin" panose="00000400000000000000" pitchFamily="2" charset="-78"/>
              </a:rPr>
              <a:t>DFCS</a:t>
            </a:r>
            <a:r>
              <a:rPr lang="ar-SA" sz="2000" dirty="0" smtClean="0">
                <a:cs typeface="B Nazanin" panose="00000400000000000000" pitchFamily="2" charset="-78"/>
              </a:rPr>
              <a:t>)</a:t>
            </a:r>
            <a:endParaRPr lang="fa-IR" sz="2000" dirty="0" smtClean="0">
              <a:cs typeface="B Nazanin" panose="00000400000000000000" pitchFamily="2" charset="-78"/>
            </a:endParaRPr>
          </a:p>
          <a:p>
            <a:pPr lvl="1" algn="r"/>
            <a:r>
              <a:rPr lang="en-US" i="1" dirty="0" err="1"/>
              <a:t>abea</a:t>
            </a:r>
            <a:r>
              <a:rPr lang="en-US" i="1" dirty="0"/>
              <a:t>$$$</a:t>
            </a:r>
            <a:r>
              <a:rPr lang="en-US" i="1" dirty="0" err="1"/>
              <a:t>cfb$d</a:t>
            </a:r>
            <a:r>
              <a:rPr lang="en-US" i="1" dirty="0"/>
              <a:t>$$</a:t>
            </a:r>
            <a:r>
              <a:rPr lang="en-US" i="1" dirty="0" err="1"/>
              <a:t>dfc</a:t>
            </a:r>
            <a:r>
              <a:rPr lang="en-US" i="1" dirty="0"/>
              <a:t>$$$#</a:t>
            </a:r>
            <a:r>
              <a:rPr lang="en-US" dirty="0"/>
              <a:t> </a:t>
            </a:r>
            <a:endParaRPr lang="en-US" sz="1800" dirty="0" smtClean="0">
              <a:cs typeface="B Nazanin" panose="00000400000000000000" pitchFamily="2" charset="-78"/>
            </a:endParaRPr>
          </a:p>
        </p:txBody>
      </p:sp>
    </p:spTree>
    <p:extLst>
      <p:ext uri="{BB962C8B-B14F-4D97-AF65-F5344CB8AC3E}">
        <p14:creationId xmlns:p14="http://schemas.microsoft.com/office/powerpoint/2010/main" val="2223741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بازنمایی های مجاز</a:t>
            </a:r>
            <a:endParaRPr lang="en-US" dirty="0"/>
          </a:p>
        </p:txBody>
      </p:sp>
      <p:sp>
        <p:nvSpPr>
          <p:cNvPr id="3" name="Content Placeholder 2"/>
          <p:cNvSpPr>
            <a:spLocks noGrp="1"/>
          </p:cNvSpPr>
          <p:nvPr>
            <p:ph idx="1"/>
          </p:nvPr>
        </p:nvSpPr>
        <p:spPr/>
        <p:txBody>
          <a:bodyPr/>
          <a:lstStyle/>
          <a:p>
            <a:r>
              <a:rPr lang="ar-SA" dirty="0"/>
              <a:t>با در نظر گرفتن تجانب </a:t>
            </a:r>
            <a:r>
              <a:rPr lang="en-US" i="1" dirty="0"/>
              <a:t>M</a:t>
            </a:r>
            <a:r>
              <a:rPr lang="ar-SA" dirty="0"/>
              <a:t> از گراف </a:t>
            </a:r>
            <a:r>
              <a:rPr lang="en-US" i="1" dirty="0"/>
              <a:t>g</a:t>
            </a:r>
            <a:r>
              <a:rPr lang="ar-SA" dirty="0"/>
              <a:t>، کدگذاری </a:t>
            </a:r>
            <a:r>
              <a:rPr lang="en-US" i="1" dirty="0"/>
              <a:t>M</a:t>
            </a:r>
            <a:r>
              <a:rPr lang="ar-SA" dirty="0"/>
              <a:t> را می توان به وسیله توالی به دست آمده از تسلسل ورودی های مثلثی پایین تر یا بالاتر </a:t>
            </a:r>
            <a:r>
              <a:rPr lang="en-US" i="1" dirty="0"/>
              <a:t>M</a:t>
            </a:r>
            <a:r>
              <a:rPr lang="ar-SA" dirty="0"/>
              <a:t> شامل ورودی های قطرها به دست آورد. </a:t>
            </a:r>
            <a:endParaRPr lang="fa-IR" dirty="0" smtClean="0"/>
          </a:p>
          <a:p>
            <a:pPr marL="0" indent="0" algn="ctr">
              <a:buNone/>
            </a:pPr>
            <a:r>
              <a:rPr lang="ar-SA" dirty="0" smtClean="0"/>
              <a:t>{</a:t>
            </a:r>
            <a:r>
              <a:rPr lang="en-US" i="1" dirty="0"/>
              <a:t>a1b00c100d0110e00111f 000101g1000010h00000001k000001000w</a:t>
            </a:r>
            <a:r>
              <a:rPr lang="ar-SA" dirty="0"/>
              <a:t>}</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29820" y="2008970"/>
            <a:ext cx="7522509" cy="3060571"/>
          </a:xfrm>
          <a:prstGeom prst="rect">
            <a:avLst/>
          </a:prstGeom>
          <a:noFill/>
          <a:ln>
            <a:noFill/>
          </a:ln>
        </p:spPr>
      </p:pic>
    </p:spTree>
    <p:extLst>
      <p:ext uri="{BB962C8B-B14F-4D97-AF65-F5344CB8AC3E}">
        <p14:creationId xmlns:p14="http://schemas.microsoft.com/office/powerpoint/2010/main" val="298674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بازنمایی های مجاز</a:t>
            </a:r>
            <a:endParaRPr lang="en-US" dirty="0"/>
          </a:p>
        </p:txBody>
      </p:sp>
      <p:sp>
        <p:nvSpPr>
          <p:cNvPr id="5" name="Content Placeholder 4"/>
          <p:cNvSpPr>
            <a:spLocks noGrp="1"/>
          </p:cNvSpPr>
          <p:nvPr>
            <p:ph idx="1"/>
          </p:nvPr>
        </p:nvSpPr>
        <p:spPr/>
        <p:txBody>
          <a:bodyPr/>
          <a:lstStyle/>
          <a:p>
            <a:r>
              <a:rPr lang="ar-SA" dirty="0"/>
              <a:t>گراف های درختی فاقد ریشه هستند. </a:t>
            </a:r>
            <a:endParaRPr lang="fa-IR" dirty="0" smtClean="0"/>
          </a:p>
          <a:p>
            <a:r>
              <a:rPr lang="ar-SA" dirty="0" smtClean="0"/>
              <a:t>یک </a:t>
            </a:r>
            <a:r>
              <a:rPr lang="ar-SA" dirty="0"/>
              <a:t>بازنمایی منحصر بفرد برای گراف درختی آزاد معمولاً با انتخاب یک رأس یا یک جفت رأس به عنوان ریشه (ها) طراحی می شود. </a:t>
            </a:r>
            <a:endParaRPr lang="fa-IR" dirty="0" smtClean="0"/>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312895" y="2178425"/>
            <a:ext cx="5121368" cy="2652712"/>
          </a:xfrm>
          <a:prstGeom prst="rect">
            <a:avLst/>
          </a:prstGeom>
          <a:noFill/>
          <a:ln>
            <a:noFill/>
          </a:ln>
        </p:spPr>
      </p:pic>
    </p:spTree>
    <p:extLst>
      <p:ext uri="{BB962C8B-B14F-4D97-AF65-F5344CB8AC3E}">
        <p14:creationId xmlns:p14="http://schemas.microsoft.com/office/powerpoint/2010/main" val="2171351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SA" dirty="0"/>
              <a:t>ایجاد داوطلب</a:t>
            </a:r>
            <a:endParaRPr lang="en-US" dirty="0"/>
          </a:p>
        </p:txBody>
      </p:sp>
      <p:sp>
        <p:nvSpPr>
          <p:cNvPr id="3" name="Content Placeholder 2"/>
          <p:cNvSpPr>
            <a:spLocks noGrp="1"/>
          </p:cNvSpPr>
          <p:nvPr>
            <p:ph idx="1"/>
          </p:nvPr>
        </p:nvSpPr>
        <p:spPr/>
        <p:txBody>
          <a:bodyPr>
            <a:normAutofit/>
          </a:bodyPr>
          <a:lstStyle/>
          <a:p>
            <a:pPr algn="r" rtl="1">
              <a:lnSpc>
                <a:spcPct val="100000"/>
              </a:lnSpc>
            </a:pPr>
            <a:r>
              <a:rPr lang="ar-SA" sz="2400" dirty="0">
                <a:cs typeface="B Nazanin" panose="00000400000000000000" pitchFamily="2" charset="-78"/>
              </a:rPr>
              <a:t>ایجاد داوطلب مرحله ای لازم و اساسی </a:t>
            </a:r>
            <a:r>
              <a:rPr lang="ar-SA" sz="2400" dirty="0" smtClean="0">
                <a:cs typeface="B Nazanin" panose="00000400000000000000" pitchFamily="2" charset="-78"/>
              </a:rPr>
              <a:t>در</a:t>
            </a:r>
            <a:r>
              <a:rPr lang="en-US" sz="2400" dirty="0" smtClean="0">
                <a:cs typeface="B Nazanin" panose="00000400000000000000" pitchFamily="2" charset="-78"/>
              </a:rPr>
              <a:t>FSM </a:t>
            </a:r>
            <a:r>
              <a:rPr lang="fa-IR" sz="2400" dirty="0" smtClean="0">
                <a:cs typeface="B Nazanin" panose="00000400000000000000" pitchFamily="2" charset="-78"/>
              </a:rPr>
              <a:t> </a:t>
            </a:r>
            <a:r>
              <a:rPr lang="ar-SA" sz="2400" dirty="0" smtClean="0">
                <a:cs typeface="B Nazanin" panose="00000400000000000000" pitchFamily="2" charset="-78"/>
              </a:rPr>
              <a:t>است</a:t>
            </a:r>
            <a:r>
              <a:rPr lang="ar-SA" sz="2400" dirty="0">
                <a:cs typeface="B Nazanin" panose="00000400000000000000" pitchFamily="2" charset="-78"/>
              </a:rPr>
              <a:t>. </a:t>
            </a:r>
            <a:endParaRPr lang="en-US" sz="2400" dirty="0" smtClean="0">
              <a:cs typeface="B Nazanin" panose="00000400000000000000" pitchFamily="2" charset="-78"/>
            </a:endParaRPr>
          </a:p>
          <a:p>
            <a:pPr algn="r" rtl="1">
              <a:lnSpc>
                <a:spcPct val="100000"/>
              </a:lnSpc>
            </a:pPr>
            <a:r>
              <a:rPr lang="fa-IR" sz="2400" dirty="0" smtClean="0">
                <a:cs typeface="B Nazanin" panose="00000400000000000000" pitchFamily="2" charset="-78"/>
              </a:rPr>
              <a:t>استراتژی های ایجاد داوطلب:</a:t>
            </a:r>
          </a:p>
          <a:p>
            <a:pPr lvl="1" algn="r" rtl="1">
              <a:lnSpc>
                <a:spcPct val="100000"/>
              </a:lnSpc>
            </a:pPr>
            <a:r>
              <a:rPr lang="ar-SA" sz="2000" dirty="0">
                <a:cs typeface="B Nazanin" panose="00000400000000000000" pitchFamily="2" charset="-78"/>
              </a:rPr>
              <a:t>اتصال سطح ـ </a:t>
            </a:r>
            <a:r>
              <a:rPr lang="ar-SA" sz="2000" dirty="0" smtClean="0">
                <a:cs typeface="B Nazanin" panose="00000400000000000000" pitchFamily="2" charset="-78"/>
              </a:rPr>
              <a:t>محور</a:t>
            </a:r>
            <a:endParaRPr lang="fa-IR" sz="2000" dirty="0" smtClean="0">
              <a:cs typeface="B Nazanin" panose="00000400000000000000" pitchFamily="2" charset="-78"/>
            </a:endParaRPr>
          </a:p>
          <a:p>
            <a:pPr lvl="1" algn="r" rtl="1">
              <a:lnSpc>
                <a:spcPct val="100000"/>
              </a:lnSpc>
            </a:pPr>
            <a:r>
              <a:rPr lang="ar-SA" sz="2000" dirty="0">
                <a:cs typeface="B Nazanin" panose="00000400000000000000" pitchFamily="2" charset="-78"/>
              </a:rPr>
              <a:t>تعمیم دست راستی ترین </a:t>
            </a:r>
            <a:r>
              <a:rPr lang="ar-SA" sz="2000" dirty="0" smtClean="0">
                <a:cs typeface="B Nazanin" panose="00000400000000000000" pitchFamily="2" charset="-78"/>
              </a:rPr>
              <a:t>مسیر</a:t>
            </a:r>
            <a:endParaRPr lang="fa-IR" sz="2000" dirty="0" smtClean="0">
              <a:cs typeface="B Nazanin" panose="00000400000000000000" pitchFamily="2" charset="-78"/>
            </a:endParaRPr>
          </a:p>
          <a:p>
            <a:pPr lvl="1" algn="r" rtl="1">
              <a:lnSpc>
                <a:spcPct val="100000"/>
              </a:lnSpc>
            </a:pPr>
            <a:r>
              <a:rPr lang="ar-SA" sz="2000" dirty="0">
                <a:cs typeface="B Nazanin" panose="00000400000000000000" pitchFamily="2" charset="-78"/>
              </a:rPr>
              <a:t>امتداد و </a:t>
            </a:r>
            <a:r>
              <a:rPr lang="ar-SA" sz="2000" dirty="0" smtClean="0">
                <a:cs typeface="B Nazanin" panose="00000400000000000000" pitchFamily="2" charset="-78"/>
              </a:rPr>
              <a:t>اتصال</a:t>
            </a:r>
            <a:endParaRPr lang="fa-IR" sz="2000" dirty="0" smtClean="0">
              <a:cs typeface="B Nazanin" panose="00000400000000000000" pitchFamily="2" charset="-78"/>
            </a:endParaRPr>
          </a:p>
          <a:p>
            <a:pPr lvl="1" algn="r" rtl="1">
              <a:lnSpc>
                <a:spcPct val="100000"/>
              </a:lnSpc>
            </a:pPr>
            <a:r>
              <a:rPr lang="ar-SA" sz="2000" dirty="0">
                <a:cs typeface="B Nazanin" panose="00000400000000000000" pitchFamily="2" charset="-78"/>
              </a:rPr>
              <a:t>امتداد طبقه ـ محور </a:t>
            </a:r>
            <a:r>
              <a:rPr lang="ar-SA" sz="2000" dirty="0" smtClean="0">
                <a:cs typeface="B Nazanin" panose="00000400000000000000" pitchFamily="2" charset="-78"/>
              </a:rPr>
              <a:t>معادل</a:t>
            </a:r>
            <a:endParaRPr lang="fa-IR" sz="2000" dirty="0" smtClean="0">
              <a:cs typeface="B Nazanin" panose="00000400000000000000" pitchFamily="2" charset="-78"/>
            </a:endParaRPr>
          </a:p>
          <a:p>
            <a:pPr lvl="1" algn="r" rtl="1">
              <a:lnSpc>
                <a:spcPct val="100000"/>
              </a:lnSpc>
            </a:pPr>
            <a:r>
              <a:rPr lang="ar-SA" sz="2000" dirty="0">
                <a:cs typeface="B Nazanin" panose="00000400000000000000" pitchFamily="2" charset="-78"/>
              </a:rPr>
              <a:t>اتصال گراف درختی راست ـ و ـ </a:t>
            </a:r>
            <a:r>
              <a:rPr lang="ar-SA" sz="2000" dirty="0" smtClean="0">
                <a:cs typeface="B Nazanin" panose="00000400000000000000" pitchFamily="2" charset="-78"/>
              </a:rPr>
              <a:t>چپ</a:t>
            </a:r>
            <a:endParaRPr lang="fa-IR" sz="2000" dirty="0" smtClean="0">
              <a:cs typeface="B Nazanin" panose="00000400000000000000" pitchFamily="2" charset="-78"/>
            </a:endParaRPr>
          </a:p>
          <a:p>
            <a:pPr lvl="1" algn="r" rtl="1">
              <a:lnSpc>
                <a:spcPct val="100000"/>
              </a:lnSpc>
            </a:pPr>
            <a:endParaRPr lang="en-US" sz="2000" dirty="0">
              <a:cs typeface="B Nazanin" panose="00000400000000000000" pitchFamily="2" charset="-78"/>
            </a:endParaRPr>
          </a:p>
        </p:txBody>
      </p:sp>
    </p:spTree>
    <p:extLst>
      <p:ext uri="{BB962C8B-B14F-4D97-AF65-F5344CB8AC3E}">
        <p14:creationId xmlns:p14="http://schemas.microsoft.com/office/powerpoint/2010/main" val="1845902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تعمیم دست راستی ترین مسیر</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0953" y="675861"/>
            <a:ext cx="7516906" cy="4272657"/>
          </a:xfrm>
          <a:prstGeom prst="rect">
            <a:avLst/>
          </a:prstGeom>
          <a:noFill/>
          <a:ln>
            <a:noFill/>
          </a:ln>
        </p:spPr>
      </p:pic>
    </p:spTree>
    <p:extLst>
      <p:ext uri="{BB962C8B-B14F-4D97-AF65-F5344CB8AC3E}">
        <p14:creationId xmlns:p14="http://schemas.microsoft.com/office/powerpoint/2010/main" val="1647140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smtClean="0"/>
              <a:t>آشنایی </a:t>
            </a:r>
            <a:r>
              <a:rPr lang="ar-SA" dirty="0"/>
              <a:t>با گراف</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fa-IR" dirty="0"/>
                  <a:t>گراف مجموعه ای از گره هاست که هر یک از این گره ها را می توان به گره ای دیگر و حتی خود گره متصل کرد</a:t>
                </a:r>
                <a:r>
                  <a:rPr lang="fa-IR" dirty="0" smtClean="0"/>
                  <a:t>.</a:t>
                </a:r>
              </a:p>
              <a:p>
                <a:r>
                  <a:rPr lang="fa-IR" dirty="0"/>
                  <a:t>اکثر مدارک و اسناد نیمه - سازمان یافته ای که ساختار اصلی آن ها نوعی گراف است را می توان بصورت یک گراف با کران های غیر مستقیم و بدون برچسب مدل سازی کرد</a:t>
                </a:r>
                <a:r>
                  <a:rPr lang="fa-IR" dirty="0" smtClean="0"/>
                  <a:t>.</a:t>
                </a:r>
              </a:p>
              <a:p>
                <a:r>
                  <a:rPr lang="fa-IR" dirty="0"/>
                  <a:t>گراف را می توان بصورت </a:t>
                </a:r>
                <a14:m>
                  <m:oMath xmlns:m="http://schemas.openxmlformats.org/officeDocument/2006/math">
                    <m:r>
                      <m:rPr>
                        <m:sty m:val="p"/>
                      </m:rPr>
                      <a:rPr lang="en-US">
                        <a:latin typeface="Cambria Math" panose="02040503050406030204" pitchFamily="18" charset="0"/>
                      </a:rPr>
                      <m:t>G</m:t>
                    </m:r>
                    <m:r>
                      <a:rPr lang="en-US">
                        <a:latin typeface="Cambria Math" panose="02040503050406030204" pitchFamily="18" charset="0"/>
                      </a:rPr>
                      <m:t> = (</m:t>
                    </m:r>
                    <m:r>
                      <m:rPr>
                        <m:sty m:val="p"/>
                      </m:rPr>
                      <a:rPr lang="en-US">
                        <a:latin typeface="Cambria Math" panose="02040503050406030204" pitchFamily="18" charset="0"/>
                      </a:rPr>
                      <m:t>V</m:t>
                    </m:r>
                    <m:r>
                      <a:rPr lang="en-US">
                        <a:latin typeface="Cambria Math" panose="02040503050406030204" pitchFamily="18" charset="0"/>
                      </a:rPr>
                      <m:t>, </m:t>
                    </m:r>
                    <m:r>
                      <m:rPr>
                        <m:sty m:val="p"/>
                      </m:rPr>
                      <a:rPr lang="en-US">
                        <a:latin typeface="Cambria Math" panose="02040503050406030204" pitchFamily="18" charset="0"/>
                      </a:rPr>
                      <m:t>L</m:t>
                    </m:r>
                    <m:r>
                      <a:rPr lang="en-US">
                        <a:latin typeface="Cambria Math" panose="02040503050406030204" pitchFamily="18" charset="0"/>
                      </a:rPr>
                      <m:t>, </m:t>
                    </m:r>
                    <m:r>
                      <m:rPr>
                        <m:sty m:val="p"/>
                      </m:rPr>
                      <a:rPr lang="en-US">
                        <a:latin typeface="Cambria Math" panose="02040503050406030204" pitchFamily="18" charset="0"/>
                      </a:rPr>
                      <m:t>E</m:t>
                    </m:r>
                    <m:r>
                      <a:rPr lang="en-US">
                        <a:latin typeface="Cambria Math" panose="02040503050406030204" pitchFamily="18" charset="0"/>
                      </a:rPr>
                      <m:t>) </m:t>
                    </m:r>
                  </m:oMath>
                </a14:m>
                <a:r>
                  <a:rPr lang="en-US" dirty="0"/>
                  <a:t> </a:t>
                </a:r>
                <a:r>
                  <a:rPr lang="fa-IR" dirty="0"/>
                  <a:t>تعریف کرد، که (1) </a:t>
                </a:r>
                <a:r>
                  <a:rPr lang="en-US" dirty="0"/>
                  <a:t>V</a:t>
                </a:r>
                <a:r>
                  <a:rPr lang="fa-IR" dirty="0"/>
                  <a:t> مجموعه رأس ها یا گره ها است</a:t>
                </a:r>
                <a:r>
                  <a:rPr lang="en-US" dirty="0"/>
                  <a:t>;</a:t>
                </a:r>
                <a:r>
                  <a:rPr lang="fa-IR" dirty="0"/>
                  <a:t> (2) </a:t>
                </a:r>
                <a:r>
                  <a:rPr lang="en-US" dirty="0"/>
                  <a:t>L</a:t>
                </a:r>
                <a:r>
                  <a:rPr lang="fa-IR" dirty="0"/>
                  <a:t> یک تابع برچسب زن است که به هر رأس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 ∈</m:t>
                    </m:r>
                    <m:r>
                      <a:rPr lang="en-US" i="1">
                        <a:latin typeface="Cambria Math" panose="02040503050406030204" pitchFamily="18" charset="0"/>
                      </a:rPr>
                      <m:t>𝑉</m:t>
                    </m:r>
                  </m:oMath>
                </a14:m>
                <a:r>
                  <a:rPr lang="en-US" dirty="0"/>
                  <a:t> </a:t>
                </a:r>
                <a:r>
                  <a:rPr lang="fa-IR" dirty="0"/>
                  <a:t>یک برچسب  </a:t>
                </a:r>
                <a14:m>
                  <m:oMath xmlns:m="http://schemas.openxmlformats.org/officeDocument/2006/math">
                    <m:r>
                      <m:rPr>
                        <m:sty m:val="p"/>
                      </m:rPr>
                      <a:rPr lang="en-US">
                        <a:latin typeface="Cambria Math" panose="02040503050406030204" pitchFamily="18" charset="0"/>
                      </a:rPr>
                      <m:t>L</m:t>
                    </m:r>
                    <m:r>
                      <a:rPr lang="en-US">
                        <a:latin typeface="Cambria Math" panose="02040503050406030204" pitchFamily="18" charset="0"/>
                      </a:rPr>
                      <m:t> (</m:t>
                    </m:r>
                    <m:r>
                      <m:rPr>
                        <m:sty m:val="p"/>
                      </m:rPr>
                      <a:rPr lang="en-US">
                        <a:latin typeface="Cambria Math" panose="02040503050406030204" pitchFamily="18" charset="0"/>
                      </a:rPr>
                      <m:t>v</m:t>
                    </m:r>
                    <m:r>
                      <a:rPr lang="en-US">
                        <a:latin typeface="Cambria Math" panose="02040503050406030204" pitchFamily="18" charset="0"/>
                      </a:rPr>
                      <m:t>) </m:t>
                    </m:r>
                  </m:oMath>
                </a14:m>
                <a:r>
                  <a:rPr lang="en-US" dirty="0"/>
                  <a:t> </a:t>
                </a:r>
                <a:r>
                  <a:rPr lang="fa-IR" dirty="0"/>
                  <a:t>نصب می کند</a:t>
                </a:r>
                <a:r>
                  <a:rPr lang="en-US" dirty="0"/>
                  <a:t>;</a:t>
                </a:r>
                <a:r>
                  <a:rPr lang="fa-IR" dirty="0"/>
                  <a:t> و (3)  </a:t>
                </a:r>
                <a14:m>
                  <m:oMath xmlns:m="http://schemas.openxmlformats.org/officeDocument/2006/math">
                    <m:r>
                      <m:rPr>
                        <m:sty m:val="p"/>
                      </m:rPr>
                      <a:rPr lang="en-US">
                        <a:latin typeface="Cambria Math" panose="02040503050406030204" pitchFamily="18" charset="0"/>
                      </a:rPr>
                      <m:t>E</m:t>
                    </m:r>
                    <m:r>
                      <a:rPr lang="en-US">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r>
                      <a:rPr lang="en-US">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r>
                      <a:rPr lang="en-US">
                        <a:latin typeface="Cambria Math" panose="02040503050406030204" pitchFamily="18" charset="0"/>
                      </a:rPr>
                      <m:t> ∈ </m:t>
                    </m:r>
                    <m:r>
                      <m:rPr>
                        <m:sty m:val="p"/>
                      </m:rPr>
                      <a:rPr lang="en-US">
                        <a:latin typeface="Cambria Math" panose="02040503050406030204" pitchFamily="18" charset="0"/>
                      </a:rPr>
                      <m:t>V</m:t>
                    </m:r>
                    <m:r>
                      <a:rPr lang="en-US">
                        <a:latin typeface="Cambria Math" panose="02040503050406030204" pitchFamily="18" charset="0"/>
                      </a:rPr>
                      <m:t>}</m:t>
                    </m:r>
                  </m:oMath>
                </a14:m>
                <a:r>
                  <a:rPr lang="fa-IR" dirty="0"/>
                  <a:t>مجموعه ای از کران ها در مجموعه </a:t>
                </a:r>
                <a:r>
                  <a:rPr lang="en-US" dirty="0"/>
                  <a:t>G</a:t>
                </a:r>
                <a:r>
                  <a:rPr lang="fa-IR" dirty="0"/>
                  <a:t> است</a:t>
                </a:r>
                <a:r>
                  <a:rPr lang="fa-IR" dirty="0" smtClean="0"/>
                  <a:t>.</a:t>
                </a:r>
              </a:p>
              <a:p>
                <a:r>
                  <a:rPr lang="fa-IR" dirty="0"/>
                  <a:t>دو کران که در یک رأس به هم می رسند مجانب یکدیگر هستند و در غیر اینصورت غیر مجانب اند</a:t>
                </a:r>
                <a:r>
                  <a:rPr lang="fa-IR" dirty="0" smtClean="0"/>
                  <a:t>.</a:t>
                </a:r>
              </a:p>
              <a:p>
                <a:r>
                  <a:rPr lang="fa-IR" dirty="0"/>
                  <a:t>گراف </a:t>
                </a:r>
                <a:r>
                  <a:rPr lang="en-US" dirty="0"/>
                  <a:t>G’</a:t>
                </a:r>
                <a:r>
                  <a:rPr lang="fa-IR" dirty="0"/>
                  <a:t> زیر گراف </a:t>
                </a:r>
                <a:r>
                  <a:rPr lang="en-US" dirty="0"/>
                  <a:t>G</a:t>
                </a:r>
                <a:r>
                  <a:rPr lang="fa-IR" dirty="0"/>
                  <a:t> خواهد بود، اگر هم ریختی زیر گراف بین </a:t>
                </a:r>
                <a:r>
                  <a:rPr lang="en-US" dirty="0"/>
                  <a:t>G’</a:t>
                </a:r>
                <a:r>
                  <a:rPr lang="fa-IR" dirty="0"/>
                  <a:t> و </a:t>
                </a:r>
                <a:r>
                  <a:rPr lang="en-US" dirty="0"/>
                  <a:t>G</a:t>
                </a:r>
                <a:r>
                  <a:rPr lang="fa-IR" dirty="0"/>
                  <a:t> وجود داشته باشد. هم ریختی عبارت است از تناظر یک به یک مجموعه گره های یک گراف با مجموعه گره های گراف دیگر در شرایطی که مجانب یا غیر مجانب بودن محفوظ باشد</a:t>
                </a:r>
                <a:r>
                  <a:rPr lang="fa-IR" dirty="0" smtClean="0"/>
                  <a:t>.</a:t>
                </a:r>
              </a:p>
              <a:p>
                <a:r>
                  <a:rPr lang="ar-SA" dirty="0"/>
                  <a:t>گراف به صورت مجموعه ای از رأس ها (گره ها) که به وسیله مجموعه ای از کران ها (لینک ها) متصل شده اند، تعریف می شود.</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148" t="-1236" r="-741"/>
                </a:stretch>
              </a:blipFill>
            </p:spPr>
            <p:txBody>
              <a:bodyPr/>
              <a:lstStyle/>
              <a:p>
                <a:r>
                  <a:rPr lang="en-US">
                    <a:noFill/>
                  </a:rPr>
                  <a:t> </a:t>
                </a:r>
              </a:p>
            </p:txBody>
          </p:sp>
        </mc:Fallback>
      </mc:AlternateContent>
    </p:spTree>
    <p:extLst>
      <p:ext uri="{BB962C8B-B14F-4D97-AF65-F5344CB8AC3E}">
        <p14:creationId xmlns:p14="http://schemas.microsoft.com/office/powerpoint/2010/main" val="3347587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اتصال گراف درختی </a:t>
            </a:r>
            <a:r>
              <a:rPr lang="ar-SA" dirty="0" smtClean="0"/>
              <a:t>راست</a:t>
            </a:r>
            <a:r>
              <a:rPr lang="fa-IR" dirty="0" smtClean="0"/>
              <a:t> </a:t>
            </a:r>
            <a:r>
              <a:rPr lang="ar-SA" dirty="0" smtClean="0"/>
              <a:t>و</a:t>
            </a:r>
            <a:r>
              <a:rPr lang="fa-IR" dirty="0" smtClean="0"/>
              <a:t> </a:t>
            </a:r>
            <a:r>
              <a:rPr lang="ar-SA" dirty="0" smtClean="0"/>
              <a:t>چپ</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2624" y="914401"/>
            <a:ext cx="6360457" cy="3617258"/>
          </a:xfrm>
          <a:prstGeom prst="rect">
            <a:avLst/>
          </a:prstGeom>
          <a:noFill/>
          <a:ln>
            <a:noFill/>
          </a:ln>
        </p:spPr>
      </p:pic>
    </p:spTree>
    <p:extLst>
      <p:ext uri="{BB962C8B-B14F-4D97-AF65-F5344CB8AC3E}">
        <p14:creationId xmlns:p14="http://schemas.microsoft.com/office/powerpoint/2010/main" val="1415576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الگوریتم های استخراج درخت های فرعی پرتکرار </a:t>
            </a:r>
            <a:endParaRPr lang="en-US" dirty="0"/>
          </a:p>
        </p:txBody>
      </p:sp>
      <p:sp>
        <p:nvSpPr>
          <p:cNvPr id="3" name="Content Placeholder 2"/>
          <p:cNvSpPr>
            <a:spLocks noGrp="1"/>
          </p:cNvSpPr>
          <p:nvPr>
            <p:ph idx="1"/>
          </p:nvPr>
        </p:nvSpPr>
        <p:spPr/>
        <p:txBody>
          <a:bodyPr/>
          <a:lstStyle/>
          <a:p>
            <a:r>
              <a:rPr lang="fa-IR" dirty="0" smtClean="0"/>
              <a:t>الگوریتم های </a:t>
            </a:r>
            <a:r>
              <a:rPr lang="en-US" dirty="0"/>
              <a:t>FTM </a:t>
            </a:r>
            <a:r>
              <a:rPr lang="fa-IR" dirty="0" smtClean="0"/>
              <a:t> به دسته های زیر تقسیم می شوند:</a:t>
            </a:r>
          </a:p>
          <a:p>
            <a:pPr lvl="1"/>
            <a:r>
              <a:rPr lang="ar-SA" dirty="0"/>
              <a:t>(</a:t>
            </a:r>
            <a:r>
              <a:rPr lang="en-US" dirty="0" err="1"/>
              <a:t>i</a:t>
            </a:r>
            <a:r>
              <a:rPr lang="ar-SA" dirty="0"/>
              <a:t>) گراف های درختی </a:t>
            </a:r>
            <a:r>
              <a:rPr lang="ar-SA" dirty="0" smtClean="0"/>
              <a:t>نامنظم</a:t>
            </a:r>
            <a:endParaRPr lang="fa-IR" dirty="0" smtClean="0"/>
          </a:p>
          <a:p>
            <a:pPr lvl="1"/>
            <a:r>
              <a:rPr lang="ar-SA" dirty="0" smtClean="0"/>
              <a:t>(</a:t>
            </a:r>
            <a:r>
              <a:rPr lang="en-US" dirty="0"/>
              <a:t>ii</a:t>
            </a:r>
            <a:r>
              <a:rPr lang="ar-SA" dirty="0"/>
              <a:t>) گراف های درختی </a:t>
            </a:r>
            <a:r>
              <a:rPr lang="ar-SA" dirty="0" smtClean="0"/>
              <a:t>منظم</a:t>
            </a:r>
            <a:endParaRPr lang="fa-IR" dirty="0" smtClean="0"/>
          </a:p>
          <a:p>
            <a:pPr lvl="1"/>
            <a:r>
              <a:rPr lang="ar-SA" dirty="0" smtClean="0"/>
              <a:t>(</a:t>
            </a:r>
            <a:r>
              <a:rPr lang="en-US" dirty="0"/>
              <a:t>iii</a:t>
            </a:r>
            <a:r>
              <a:rPr lang="ar-SA" dirty="0"/>
              <a:t>) گراف های درختی </a:t>
            </a:r>
            <a:r>
              <a:rPr lang="ar-SA" dirty="0" smtClean="0"/>
              <a:t>آزاد </a:t>
            </a:r>
            <a:endParaRPr lang="fa-IR" dirty="0" smtClean="0"/>
          </a:p>
          <a:p>
            <a:pPr lvl="1"/>
            <a:r>
              <a:rPr lang="ar-SA" dirty="0" smtClean="0"/>
              <a:t>(</a:t>
            </a:r>
            <a:r>
              <a:rPr lang="en-US" dirty="0"/>
              <a:t>iv</a:t>
            </a:r>
            <a:r>
              <a:rPr lang="ar-SA" dirty="0"/>
              <a:t>) گراف های درختی آمیخته (ترکیبی) (تلفیقی از (</a:t>
            </a:r>
            <a:r>
              <a:rPr lang="en-US" dirty="0" err="1"/>
              <a:t>i</a:t>
            </a:r>
            <a:r>
              <a:rPr lang="ar-SA" dirty="0"/>
              <a:t>)، (</a:t>
            </a:r>
            <a:r>
              <a:rPr lang="en-US" dirty="0"/>
              <a:t>ii</a:t>
            </a:r>
            <a:r>
              <a:rPr lang="ar-SA" dirty="0"/>
              <a:t>)، (</a:t>
            </a:r>
            <a:r>
              <a:rPr lang="en-US" dirty="0"/>
              <a:t>iii</a:t>
            </a:r>
            <a:r>
              <a:rPr lang="ar-SA" dirty="0" smtClean="0"/>
              <a:t>))</a:t>
            </a:r>
            <a:endParaRPr lang="fa-IR" dirty="0" smtClean="0"/>
          </a:p>
          <a:p>
            <a:r>
              <a:rPr lang="ar-SA" dirty="0"/>
              <a:t>از نظر کارایی و اثر بخشی </a:t>
            </a:r>
            <a:r>
              <a:rPr lang="en-US" sz="1400" dirty="0"/>
              <a:t>FTM</a:t>
            </a:r>
            <a:r>
              <a:rPr lang="ar-SA" dirty="0"/>
              <a:t>، تکنیک های زیر بهترین عملکرد را ارائه می دهند: </a:t>
            </a:r>
            <a:endParaRPr lang="en-US" sz="1400" dirty="0"/>
          </a:p>
          <a:p>
            <a:pPr lvl="1"/>
            <a:r>
              <a:rPr lang="ar-SA" dirty="0"/>
              <a:t>توالی </a:t>
            </a:r>
            <a:r>
              <a:rPr lang="en-US" sz="1200" dirty="0"/>
              <a:t>DFS</a:t>
            </a:r>
            <a:r>
              <a:rPr lang="ar-SA" dirty="0"/>
              <a:t> و شکل های آن برای بازنمایی گراف درختی </a:t>
            </a:r>
            <a:endParaRPr lang="en-US" sz="1200" dirty="0"/>
          </a:p>
          <a:p>
            <a:pPr lvl="1"/>
            <a:r>
              <a:rPr lang="ar-SA" dirty="0"/>
              <a:t>استراتژی </a:t>
            </a:r>
            <a:r>
              <a:rPr lang="en-US" sz="1200" dirty="0"/>
              <a:t>DFS</a:t>
            </a:r>
            <a:r>
              <a:rPr lang="ar-SA" dirty="0"/>
              <a:t> برای عبور از فضای جستجو </a:t>
            </a:r>
            <a:endParaRPr lang="en-US" sz="1200" dirty="0"/>
          </a:p>
          <a:p>
            <a:pPr lvl="1"/>
            <a:r>
              <a:rPr lang="ar-SA" dirty="0"/>
              <a:t>رشد گراف درختی شمارش با تعمیم دست راستی ترین مسیر در مرحله ایجاد داوطلب </a:t>
            </a:r>
            <a:endParaRPr lang="en-US" sz="1200" dirty="0"/>
          </a:p>
          <a:p>
            <a:pPr lvl="1"/>
            <a:r>
              <a:rPr lang="ar-SA" dirty="0"/>
              <a:t>فهرست پیشامد برای محاسبه پشتیبان </a:t>
            </a:r>
            <a:endParaRPr lang="en-US" sz="1200" dirty="0"/>
          </a:p>
          <a:p>
            <a:pPr lvl="1"/>
            <a:endParaRPr lang="en-US" dirty="0"/>
          </a:p>
        </p:txBody>
      </p:sp>
    </p:spTree>
    <p:extLst>
      <p:ext uri="{BB962C8B-B14F-4D97-AF65-F5344CB8AC3E}">
        <p14:creationId xmlns:p14="http://schemas.microsoft.com/office/powerpoint/2010/main" val="10232494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dirty="0" smtClean="0"/>
              <a:t>الف) </a:t>
            </a:r>
            <a:r>
              <a:rPr lang="ar-SA" dirty="0" smtClean="0"/>
              <a:t>الگوریتم </a:t>
            </a:r>
            <a:r>
              <a:rPr lang="ar-SA" dirty="0"/>
              <a:t>های استخراج درخت های فرعی پرتکرار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5174" y="575047"/>
            <a:ext cx="6183814" cy="4857563"/>
          </a:xfrm>
          <a:prstGeom prst="rect">
            <a:avLst/>
          </a:prstGeom>
          <a:noFill/>
          <a:ln>
            <a:noFill/>
          </a:ln>
        </p:spPr>
      </p:pic>
    </p:spTree>
    <p:extLst>
      <p:ext uri="{BB962C8B-B14F-4D97-AF65-F5344CB8AC3E}">
        <p14:creationId xmlns:p14="http://schemas.microsoft.com/office/powerpoint/2010/main" val="3320562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ar-SA" dirty="0" smtClean="0"/>
              <a:t>استخراج گراف درختی فرعی نامنظم</a:t>
            </a:r>
            <a:endParaRPr lang="en-US" dirty="0"/>
          </a:p>
        </p:txBody>
      </p:sp>
      <p:sp>
        <p:nvSpPr>
          <p:cNvPr id="3" name="Content Placeholder 2"/>
          <p:cNvSpPr>
            <a:spLocks noGrp="1"/>
          </p:cNvSpPr>
          <p:nvPr>
            <p:ph idx="1"/>
          </p:nvPr>
        </p:nvSpPr>
        <p:spPr/>
        <p:txBody>
          <a:bodyPr>
            <a:normAutofit lnSpcReduction="10000"/>
          </a:bodyPr>
          <a:lstStyle/>
          <a:p>
            <a:pPr algn="r"/>
            <a:r>
              <a:rPr lang="ar-SA" dirty="0"/>
              <a:t>استخراج گراف درختی فرعی نامنظم</a:t>
            </a:r>
            <a:endParaRPr lang="fa-IR" dirty="0" smtClean="0"/>
          </a:p>
          <a:p>
            <a:pPr lvl="1" algn="r"/>
            <a:r>
              <a:rPr lang="ar-SA" dirty="0" smtClean="0"/>
              <a:t>گراف </a:t>
            </a:r>
            <a:r>
              <a:rPr lang="ar-SA" dirty="0"/>
              <a:t>های درختی فرعی نامنظم برچسب دار اغلب برای مدل سازی (طراحی) داده های ساختاری به کار گرفته می شوند، دو حوزه کاربردی رایج عبارتند از تحلیل ترکیب های شیمیایی و ساختار هایپر ـ لینک وب. </a:t>
            </a:r>
            <a:endParaRPr lang="fa-IR" dirty="0" smtClean="0"/>
          </a:p>
          <a:p>
            <a:pPr algn="r"/>
            <a:r>
              <a:rPr lang="ar-SA" dirty="0"/>
              <a:t>استخراج گراف درختی </a:t>
            </a:r>
            <a:r>
              <a:rPr lang="ar-SA" dirty="0" smtClean="0"/>
              <a:t>منظم</a:t>
            </a:r>
            <a:endParaRPr lang="fa-IR" dirty="0" smtClean="0"/>
          </a:p>
          <a:p>
            <a:pPr lvl="1" algn="r"/>
            <a:r>
              <a:rPr lang="ar-SA" dirty="0"/>
              <a:t>ماهیت نظم بخشی در گراف های درختی منظم را می توان برای معرفی قابلیت ها و توانایی ها با توجه به ایجاد گراف های درختی فرعی و آزمایش هم ریختی گراف های درختی فرعی، مورد استفاده قرار داد. </a:t>
            </a:r>
            <a:endParaRPr lang="fa-IR" dirty="0" smtClean="0"/>
          </a:p>
          <a:p>
            <a:pPr algn="r"/>
            <a:r>
              <a:rPr lang="ar-SA" dirty="0"/>
              <a:t>استخراج گراف درختی </a:t>
            </a:r>
            <a:r>
              <a:rPr lang="ar-SA" dirty="0" smtClean="0"/>
              <a:t>آزاد</a:t>
            </a:r>
            <a:endParaRPr lang="fa-IR" dirty="0" smtClean="0"/>
          </a:p>
          <a:p>
            <a:pPr lvl="1" algn="r"/>
            <a:r>
              <a:rPr lang="ar-SA" dirty="0"/>
              <a:t>الگوریتم های استخراج گراف درختی آزاد، به طوری که از نام آن پیداست، به گراف های درختی فرعی پرتکرار در مجموعه ای از گراف هایی درختی آزاد می پردازند. </a:t>
            </a:r>
            <a:endParaRPr lang="fa-IR" dirty="0" smtClean="0"/>
          </a:p>
          <a:p>
            <a:pPr algn="r"/>
            <a:r>
              <a:rPr lang="ar-SA" dirty="0"/>
              <a:t>استخراج گراف درختی </a:t>
            </a:r>
            <a:r>
              <a:rPr lang="ar-SA" dirty="0" smtClean="0"/>
              <a:t>ترکیبی</a:t>
            </a:r>
            <a:endParaRPr lang="fa-IR" dirty="0" smtClean="0"/>
          </a:p>
          <a:p>
            <a:pPr lvl="1"/>
            <a:r>
              <a:rPr lang="ar-SA" dirty="0"/>
              <a:t>الگوریتم های استخراج گراف های درختی ترکیبی بر شکل های کلی تر گراف های درختی تمرکز کرده اند. به معنای دقیق کلمه، آن ها را می توان به عنوان الگوریتم هایی طبقه بندی کرد که یکی از اهداف زیر را نشانه گرفته اند: </a:t>
            </a:r>
            <a:endParaRPr lang="en-US" dirty="0"/>
          </a:p>
          <a:p>
            <a:pPr lvl="2"/>
            <a:r>
              <a:rPr lang="ar-SA" dirty="0"/>
              <a:t>(</a:t>
            </a:r>
            <a:r>
              <a:rPr lang="en-US" dirty="0" err="1"/>
              <a:t>i</a:t>
            </a:r>
            <a:r>
              <a:rPr lang="ar-SA" dirty="0"/>
              <a:t>) گراف های درختی آزاد یا </a:t>
            </a:r>
            <a:r>
              <a:rPr lang="ar-SA" dirty="0" smtClean="0"/>
              <a:t>نامنظم</a:t>
            </a:r>
            <a:endParaRPr lang="fa-IR" dirty="0" smtClean="0"/>
          </a:p>
          <a:p>
            <a:pPr lvl="2"/>
            <a:r>
              <a:rPr lang="ar-SA" dirty="0" smtClean="0"/>
              <a:t>(</a:t>
            </a:r>
            <a:r>
              <a:rPr lang="en-US" dirty="0"/>
              <a:t>ii</a:t>
            </a:r>
            <a:r>
              <a:rPr lang="ar-SA" dirty="0"/>
              <a:t>) گراف های درختی منظم یا غیر </a:t>
            </a:r>
            <a:r>
              <a:rPr lang="ar-SA" dirty="0" smtClean="0"/>
              <a:t>منظم </a:t>
            </a:r>
            <a:endParaRPr lang="en-US" dirty="0"/>
          </a:p>
        </p:txBody>
      </p:sp>
    </p:spTree>
    <p:extLst>
      <p:ext uri="{BB962C8B-B14F-4D97-AF65-F5344CB8AC3E}">
        <p14:creationId xmlns:p14="http://schemas.microsoft.com/office/powerpoint/2010/main" val="503337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ar-SA" dirty="0" smtClean="0"/>
              <a:t>الگوریتم </a:t>
            </a:r>
            <a:r>
              <a:rPr lang="ar-SA" dirty="0"/>
              <a:t>های استخراج گراف های فرعی پرتکرار</a:t>
            </a:r>
            <a:endParaRPr lang="en-US" dirty="0"/>
          </a:p>
        </p:txBody>
      </p:sp>
      <p:sp>
        <p:nvSpPr>
          <p:cNvPr id="3" name="Content Placeholder 2"/>
          <p:cNvSpPr>
            <a:spLocks noGrp="1"/>
          </p:cNvSpPr>
          <p:nvPr>
            <p:ph idx="1"/>
          </p:nvPr>
        </p:nvSpPr>
        <p:spPr/>
        <p:txBody>
          <a:bodyPr/>
          <a:lstStyle/>
          <a:p>
            <a:pPr algn="r" rtl="1"/>
            <a:r>
              <a:rPr lang="ar-SA" dirty="0"/>
              <a:t>الگوریتم های </a:t>
            </a:r>
            <a:r>
              <a:rPr lang="en-US" dirty="0"/>
              <a:t>FGM</a:t>
            </a:r>
            <a:r>
              <a:rPr lang="ar-SA" dirty="0"/>
              <a:t> دارای کاربردهای قابل ملاحظه ای در انفورماتیک شیمیایی و تحلیل شبکه های زیستی </a:t>
            </a:r>
            <a:r>
              <a:rPr lang="ar-SA" dirty="0" smtClean="0"/>
              <a:t>هستند</a:t>
            </a:r>
            <a:r>
              <a:rPr lang="fa-IR" dirty="0" smtClean="0"/>
              <a:t>.</a:t>
            </a:r>
          </a:p>
          <a:p>
            <a:pPr algn="r" rtl="1"/>
            <a:r>
              <a:rPr lang="ar-SA" dirty="0"/>
              <a:t>ایجاد داوطلب و محاسبه پشتیبان دو موضوع کلیدی هستند</a:t>
            </a:r>
            <a:r>
              <a:rPr lang="ar-SA" dirty="0" smtClean="0"/>
              <a:t>.</a:t>
            </a:r>
            <a:endParaRPr lang="fa-IR" dirty="0" smtClean="0"/>
          </a:p>
          <a:p>
            <a:pPr algn="r" rtl="1"/>
            <a:r>
              <a:rPr lang="ar-SA" dirty="0"/>
              <a:t>از آن جایی که ارزیابی هم ریختی گراف درختی فرعی به عنوان </a:t>
            </a:r>
            <a:r>
              <a:rPr lang="en-US" dirty="0"/>
              <a:t>NP</a:t>
            </a:r>
            <a:r>
              <a:rPr lang="ar-SA" dirty="0"/>
              <a:t> کامل شناخته می شود، حجم قابل توجهی از کارهای تحقیقی به رویکردهای مختلف برای ایجاد داوطلب کارآمد و مؤثر پرداخته </a:t>
            </a:r>
            <a:r>
              <a:rPr lang="ar-SA" dirty="0" smtClean="0"/>
              <a:t>اند</a:t>
            </a:r>
            <a:endParaRPr lang="fa-IR" dirty="0" smtClean="0"/>
          </a:p>
          <a:p>
            <a:pPr algn="r" rtl="1"/>
            <a:r>
              <a:rPr lang="ar-SA" dirty="0"/>
              <a:t>مکانیسم مورد استفاده برای ایجاد داوطلب مهم ترین ویژگی متمایز کننده این الگوریتم </a:t>
            </a:r>
            <a:r>
              <a:rPr lang="ar-SA" dirty="0" smtClean="0"/>
              <a:t>هاست</a:t>
            </a:r>
            <a:r>
              <a:rPr lang="fa-IR" dirty="0" smtClean="0"/>
              <a:t>.</a:t>
            </a:r>
          </a:p>
          <a:p>
            <a:pPr algn="r"/>
            <a:r>
              <a:rPr lang="ar-SA" dirty="0"/>
              <a:t>الگوریتم های </a:t>
            </a:r>
            <a:r>
              <a:rPr lang="en-US" dirty="0"/>
              <a:t>FGM</a:t>
            </a:r>
            <a:r>
              <a:rPr lang="ar-SA" dirty="0"/>
              <a:t> مورد بررسی در این بخش به </a:t>
            </a:r>
            <a:r>
              <a:rPr lang="en-US" dirty="0"/>
              <a:t>FGM</a:t>
            </a:r>
            <a:r>
              <a:rPr lang="ar-SA" dirty="0"/>
              <a:t> "هدف عمومی" و "وابسته به الگو" تقسیم می شوند.</a:t>
            </a:r>
            <a:endParaRPr lang="fa-IR" dirty="0"/>
          </a:p>
          <a:p>
            <a:pPr lvl="1" algn="r"/>
            <a:r>
              <a:rPr lang="ar-SA" dirty="0"/>
              <a:t>تفاوت این دو این است که در دومی، ماهیت الگوهایی که باید شناسایی شوند به خاطر ماهیت حوزه کاربردی آن تا حدودی تخصصی و محدود است (فقط به زیر گراف هایی که برخی محدودیت های خاص را تأمین می کنند). در نتیجه، دانستن ماهیت این الگوهای ویژه می تواند کاهش فضای جستجو را امکان پذیر کند. </a:t>
            </a:r>
            <a:endParaRPr lang="en-US" dirty="0"/>
          </a:p>
          <a:p>
            <a:pPr algn="r" rtl="1"/>
            <a:endParaRPr lang="en-US" dirty="0"/>
          </a:p>
        </p:txBody>
      </p:sp>
    </p:spTree>
    <p:extLst>
      <p:ext uri="{BB962C8B-B14F-4D97-AF65-F5344CB8AC3E}">
        <p14:creationId xmlns:p14="http://schemas.microsoft.com/office/powerpoint/2010/main" val="3078400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ar-SA" dirty="0"/>
              <a:t>استخراج زیر گراف های </a:t>
            </a:r>
            <a:r>
              <a:rPr lang="ar-SA" dirty="0" smtClean="0"/>
              <a:t>پرتکرار</a:t>
            </a:r>
            <a:r>
              <a:rPr lang="fa-IR" dirty="0" smtClean="0"/>
              <a:t> هدف عمومی</a:t>
            </a:r>
            <a:r>
              <a:rPr lang="en-US" dirty="0"/>
              <a:t/>
            </a:r>
            <a:br>
              <a:rPr lang="en-US" dirty="0"/>
            </a:br>
            <a:endParaRPr lang="en-US" dirty="0"/>
          </a:p>
        </p:txBody>
      </p:sp>
      <p:sp>
        <p:nvSpPr>
          <p:cNvPr id="3" name="Content Placeholder 2"/>
          <p:cNvSpPr>
            <a:spLocks noGrp="1"/>
          </p:cNvSpPr>
          <p:nvPr>
            <p:ph idx="1"/>
          </p:nvPr>
        </p:nvSpPr>
        <p:spPr/>
        <p:txBody>
          <a:bodyPr/>
          <a:lstStyle/>
          <a:p>
            <a:pPr algn="r" rtl="1"/>
            <a:r>
              <a:rPr lang="ar-SA" dirty="0"/>
              <a:t>الگوریتم ها بر اساس سه ضابطه طبقه بندی می شوند: </a:t>
            </a:r>
            <a:endParaRPr lang="fa-IR" dirty="0" smtClean="0"/>
          </a:p>
          <a:p>
            <a:pPr lvl="1" algn="r" rtl="1"/>
            <a:r>
              <a:rPr lang="ar-SA" dirty="0" smtClean="0"/>
              <a:t>(</a:t>
            </a:r>
            <a:r>
              <a:rPr lang="en-US" dirty="0" err="1"/>
              <a:t>i</a:t>
            </a:r>
            <a:r>
              <a:rPr lang="ar-SA" dirty="0"/>
              <a:t>) جامعیت جستجو (جستجوی </a:t>
            </a:r>
            <a:r>
              <a:rPr lang="ar-SA" dirty="0" smtClean="0"/>
              <a:t>دقیق</a:t>
            </a:r>
            <a:r>
              <a:rPr lang="fa-IR" dirty="0" smtClean="0"/>
              <a:t> ی</a:t>
            </a:r>
            <a:r>
              <a:rPr lang="ar-SA" dirty="0" smtClean="0"/>
              <a:t>ا </a:t>
            </a:r>
            <a:r>
              <a:rPr lang="ar-SA" dirty="0"/>
              <a:t>جستجوی غیر دقیق</a:t>
            </a:r>
            <a:r>
              <a:rPr lang="ar-SA" dirty="0" smtClean="0"/>
              <a:t>) </a:t>
            </a:r>
            <a:endParaRPr lang="fa-IR" dirty="0" smtClean="0"/>
          </a:p>
          <a:p>
            <a:pPr lvl="1" algn="r" rtl="1"/>
            <a:r>
              <a:rPr lang="ar-SA" dirty="0" smtClean="0"/>
              <a:t>(</a:t>
            </a:r>
            <a:r>
              <a:rPr lang="en-US" dirty="0"/>
              <a:t>ii</a:t>
            </a:r>
            <a:r>
              <a:rPr lang="ar-SA" dirty="0"/>
              <a:t>) نوع ورودی (گراف های فعالیت یا گراف مجزا</a:t>
            </a:r>
            <a:r>
              <a:rPr lang="ar-SA" dirty="0" smtClean="0"/>
              <a:t>) </a:t>
            </a:r>
            <a:endParaRPr lang="fa-IR" dirty="0" smtClean="0"/>
          </a:p>
          <a:p>
            <a:pPr lvl="1" algn="r" rtl="1"/>
            <a:r>
              <a:rPr lang="ar-SA" dirty="0" smtClean="0"/>
              <a:t>(</a:t>
            </a:r>
            <a:r>
              <a:rPr lang="en-US" dirty="0"/>
              <a:t>iii</a:t>
            </a:r>
            <a:r>
              <a:rPr lang="ar-SA" dirty="0"/>
              <a:t>) استراتژی جستجو (</a:t>
            </a:r>
            <a:r>
              <a:rPr lang="en-US" dirty="0"/>
              <a:t>BFS</a:t>
            </a:r>
            <a:r>
              <a:rPr lang="ar-SA" dirty="0"/>
              <a:t> یا </a:t>
            </a:r>
            <a:r>
              <a:rPr lang="en-US" dirty="0"/>
              <a:t>DFS</a:t>
            </a:r>
            <a:r>
              <a:rPr lang="ar-SA" dirty="0" smtClean="0"/>
              <a:t>)</a:t>
            </a:r>
            <a:endParaRPr lang="fa-IR" dirty="0" smtClean="0"/>
          </a:p>
          <a:p>
            <a:pPr lvl="1" algn="r" rtl="1"/>
            <a:endParaRPr lang="fa-IR" dirty="0" smtClean="0"/>
          </a:p>
          <a:p>
            <a:pPr algn="r"/>
            <a:r>
              <a:rPr lang="en-US" dirty="0"/>
              <a:t>FGM</a:t>
            </a:r>
            <a:r>
              <a:rPr lang="ar-SA" dirty="0"/>
              <a:t> غیر دقیق</a:t>
            </a:r>
            <a:endParaRPr lang="fa-IR" dirty="0"/>
          </a:p>
          <a:p>
            <a:pPr lvl="1" algn="r"/>
            <a:r>
              <a:rPr lang="ar-SA" dirty="0"/>
              <a:t>الگوریتم های </a:t>
            </a:r>
            <a:r>
              <a:rPr lang="en-US" dirty="0"/>
              <a:t>FGM</a:t>
            </a:r>
            <a:r>
              <a:rPr lang="ar-SA" dirty="0"/>
              <a:t> بر مبنای جستجوی غیر دقیق از یک مقیاس تقریبی برای مقایسه تشابه دو گراف استفاده می کنند، یعنی برای اینکه هر یک از دو زیر گراف در محاسبه پشتیبان شرکت کنند نیازی نیست که کاملاً و مطلقاً شبیه به هم </a:t>
            </a:r>
            <a:r>
              <a:rPr lang="ar-SA" dirty="0" smtClean="0"/>
              <a:t>باشند</a:t>
            </a:r>
            <a:r>
              <a:rPr lang="fa-IR" dirty="0" smtClean="0"/>
              <a:t>.</a:t>
            </a:r>
          </a:p>
          <a:p>
            <a:pPr lvl="1" algn="r"/>
            <a:r>
              <a:rPr lang="ar-SA" dirty="0"/>
              <a:t>جستجوی غیر دقیق البته ضمانتی برای پیدا کردن تمام زیر گراف های پرتکرار نمی دهد. </a:t>
            </a:r>
            <a:endParaRPr lang="fa-IR" dirty="0" smtClean="0"/>
          </a:p>
          <a:p>
            <a:pPr lvl="1" algn="r"/>
            <a:r>
              <a:rPr lang="ar-SA" dirty="0"/>
              <a:t>یکی از نمونه های غالباً ذکر شده، الگوریتم </a:t>
            </a:r>
            <a:r>
              <a:rPr lang="en-US" dirty="0"/>
              <a:t>SUBDUE</a:t>
            </a:r>
            <a:r>
              <a:rPr lang="ar-SA" dirty="0"/>
              <a:t> است</a:t>
            </a:r>
            <a:r>
              <a:rPr lang="ar-SA" dirty="0" smtClean="0"/>
              <a:t>.</a:t>
            </a:r>
            <a:endParaRPr lang="fa-IR" dirty="0" smtClean="0"/>
          </a:p>
          <a:p>
            <a:pPr lvl="1" algn="r"/>
            <a:r>
              <a:rPr lang="en-US" dirty="0"/>
              <a:t>Grew</a:t>
            </a:r>
            <a:r>
              <a:rPr lang="ar-SA" dirty="0"/>
              <a:t> یکی دیگر از الگوریتم های </a:t>
            </a:r>
            <a:r>
              <a:rPr lang="en-US" dirty="0"/>
              <a:t>FGM</a:t>
            </a:r>
            <a:r>
              <a:rPr lang="ar-SA" dirty="0"/>
              <a:t> بر مبنای جستجوی غیر دقیق </a:t>
            </a:r>
            <a:r>
              <a:rPr lang="ar-SA" dirty="0" smtClean="0"/>
              <a:t>است</a:t>
            </a:r>
            <a:r>
              <a:rPr lang="fa-IR" dirty="0" smtClean="0"/>
              <a:t>.</a:t>
            </a:r>
          </a:p>
          <a:p>
            <a:pPr lvl="1" algn="r"/>
            <a:r>
              <a:rPr lang="ar-SA" dirty="0"/>
              <a:t>الگوریتم </a:t>
            </a:r>
            <a:r>
              <a:rPr lang="en-US" dirty="0"/>
              <a:t>Grew</a:t>
            </a:r>
            <a:r>
              <a:rPr lang="ar-SA" dirty="0"/>
              <a:t> به طور چشمگیری از </a:t>
            </a:r>
            <a:r>
              <a:rPr lang="en-US" dirty="0"/>
              <a:t>SUBDUE</a:t>
            </a:r>
            <a:r>
              <a:rPr lang="ar-SA" dirty="0"/>
              <a:t> پیشی گرفته </a:t>
            </a:r>
            <a:r>
              <a:rPr lang="ar-SA" dirty="0" smtClean="0"/>
              <a:t>است</a:t>
            </a:r>
            <a:r>
              <a:rPr lang="fa-IR" dirty="0" smtClean="0"/>
              <a:t>.</a:t>
            </a:r>
            <a:endParaRPr lang="en-US" dirty="0"/>
          </a:p>
        </p:txBody>
      </p:sp>
    </p:spTree>
    <p:extLst>
      <p:ext uri="{BB962C8B-B14F-4D97-AF65-F5344CB8AC3E}">
        <p14:creationId xmlns:p14="http://schemas.microsoft.com/office/powerpoint/2010/main" val="23999708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dirty="0"/>
              <a:t>FGM</a:t>
            </a:r>
            <a:r>
              <a:rPr lang="ar-SA" dirty="0"/>
              <a:t> غیر دقیق</a:t>
            </a:r>
            <a:endParaRPr lang="en-US" dirty="0"/>
          </a:p>
        </p:txBody>
      </p:sp>
      <p:sp>
        <p:nvSpPr>
          <p:cNvPr id="3" name="Content Placeholder 2"/>
          <p:cNvSpPr>
            <a:spLocks noGrp="1"/>
          </p:cNvSpPr>
          <p:nvPr>
            <p:ph idx="1"/>
          </p:nvPr>
        </p:nvSpPr>
        <p:spPr/>
        <p:txBody>
          <a:bodyPr/>
          <a:lstStyle/>
          <a:p>
            <a:pPr algn="r"/>
            <a:r>
              <a:rPr lang="en-US" dirty="0"/>
              <a:t>FGM  </a:t>
            </a:r>
            <a:r>
              <a:rPr lang="ar-SA" dirty="0" smtClean="0"/>
              <a:t>دقیق</a:t>
            </a:r>
            <a:endParaRPr lang="fa-IR" dirty="0" smtClean="0"/>
          </a:p>
          <a:p>
            <a:pPr lvl="1" algn="r"/>
            <a:r>
              <a:rPr lang="ar-SA" dirty="0"/>
              <a:t>از این الگوریتم ها می توان در استخراج بر مبنای فعالیت گراف یا استخراج بر مبنای گراف مجزا استفاده کرد. </a:t>
            </a:r>
            <a:endParaRPr lang="fa-IR" dirty="0" smtClean="0"/>
          </a:p>
          <a:p>
            <a:pPr lvl="1" algn="r"/>
            <a:r>
              <a:rPr lang="ar-SA" dirty="0"/>
              <a:t>ویژگی بنیادی برای الگوریتم های جستجوی دقیق این است که استخراج جامع و کامل است؛ یعنی الگوریتم استخراج پیدا کردن تمام زیر گراف های پرتکرار در داده های ورودی را تضمین می کند. </a:t>
            </a:r>
            <a:endParaRPr lang="fa-IR" dirty="0" smtClean="0"/>
          </a:p>
          <a:p>
            <a:pPr lvl="1" algn="r"/>
            <a:r>
              <a:rPr lang="en-US" dirty="0"/>
              <a:t>AGM</a:t>
            </a:r>
            <a:r>
              <a:rPr lang="ar-SA" dirty="0"/>
              <a:t> الگوریتمی با سابقه و قدیمی است که برای تعیین زیر گراف های القاء شده پرتکرار مورد استفاده قرار می گیرد. </a:t>
            </a:r>
            <a:endParaRPr lang="fa-IR" dirty="0" smtClean="0"/>
          </a:p>
          <a:p>
            <a:pPr lvl="2" algn="r"/>
            <a:r>
              <a:rPr lang="en-US" dirty="0"/>
              <a:t>AGM</a:t>
            </a:r>
            <a:r>
              <a:rPr lang="ar-SA" dirty="0"/>
              <a:t> از ماتریکس تجانب برای بیان گراف ها استفاده می کند و از جستجوی سطح ـ محور برای شناسایی زیر گراف های پرتکرار بهره می گیرد. </a:t>
            </a:r>
            <a:endParaRPr lang="fa-IR" dirty="0" smtClean="0"/>
          </a:p>
          <a:p>
            <a:pPr lvl="1" algn="r"/>
            <a:r>
              <a:rPr lang="en-US" dirty="0"/>
              <a:t>FSG</a:t>
            </a:r>
            <a:r>
              <a:rPr lang="ar-SA" dirty="0"/>
              <a:t> بر یافتن تمام زیر گراف های پیوسته پر تکرار تمرکز کرده است. </a:t>
            </a:r>
            <a:endParaRPr lang="fa-IR" dirty="0" smtClean="0"/>
          </a:p>
          <a:p>
            <a:pPr lvl="1" algn="r"/>
            <a:r>
              <a:rPr lang="en-US" dirty="0" err="1"/>
              <a:t>gFSG</a:t>
            </a:r>
            <a:r>
              <a:rPr lang="ar-SA" dirty="0"/>
              <a:t>، الگوریتم </a:t>
            </a:r>
            <a:r>
              <a:rPr lang="en-US" dirty="0"/>
              <a:t>FSG</a:t>
            </a:r>
            <a:r>
              <a:rPr lang="ar-SA" dirty="0"/>
              <a:t> را برای شناسایی زیر گراف های هندسی پرتکرار با درجه ای از خطای مجاز در میان فعالیت های گراف هندسی گسترش می دهد. </a:t>
            </a:r>
            <a:endParaRPr lang="fa-IR" dirty="0" smtClean="0"/>
          </a:p>
          <a:p>
            <a:pPr lvl="1" algn="r"/>
            <a:r>
              <a:rPr lang="en-US" dirty="0" err="1"/>
              <a:t>DPMine</a:t>
            </a:r>
            <a:r>
              <a:rPr lang="en-US" dirty="0"/>
              <a:t> </a:t>
            </a:r>
            <a:r>
              <a:rPr lang="fa-IR" dirty="0" smtClean="0"/>
              <a:t> </a:t>
            </a:r>
            <a:r>
              <a:rPr lang="ar-SA" dirty="0" smtClean="0"/>
              <a:t>ابتدا </a:t>
            </a:r>
            <a:r>
              <a:rPr lang="ar-SA" dirty="0"/>
              <a:t>تمام مسیرهای پرتکرار را شناسایی می کند، در وهله دوم تمام زیر گراف های دارای دو مسیر را پیدا می کند، و در گام سوم جفت زیر گراف های پرتکرار با (1ـ</a:t>
            </a:r>
            <a:r>
              <a:rPr lang="en-US" dirty="0"/>
              <a:t>K</a:t>
            </a:r>
            <a:r>
              <a:rPr lang="ar-SA" dirty="0"/>
              <a:t>) مسیر که دارای (2ـ</a:t>
            </a:r>
            <a:r>
              <a:rPr lang="en-US" dirty="0"/>
              <a:t>K</a:t>
            </a:r>
            <a:r>
              <a:rPr lang="ar-SA" dirty="0"/>
              <a:t>) مسیر مشترک هستند را در هم ادغام می کند </a:t>
            </a:r>
            <a:endParaRPr lang="fa-IR" dirty="0" smtClean="0"/>
          </a:p>
          <a:p>
            <a:pPr algn="r"/>
            <a:endParaRPr lang="en-US" dirty="0"/>
          </a:p>
        </p:txBody>
      </p:sp>
    </p:spTree>
    <p:extLst>
      <p:ext uri="{BB962C8B-B14F-4D97-AF65-F5344CB8AC3E}">
        <p14:creationId xmlns:p14="http://schemas.microsoft.com/office/powerpoint/2010/main" val="7804295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dirty="0"/>
              <a:t>FGM  </a:t>
            </a:r>
            <a:r>
              <a:rPr lang="ar-SA" dirty="0"/>
              <a:t>دقیق</a:t>
            </a:r>
            <a:endParaRPr lang="en-US" dirty="0"/>
          </a:p>
        </p:txBody>
      </p:sp>
      <p:sp>
        <p:nvSpPr>
          <p:cNvPr id="3" name="Content Placeholder 2"/>
          <p:cNvSpPr>
            <a:spLocks noGrp="1"/>
          </p:cNvSpPr>
          <p:nvPr>
            <p:ph idx="1"/>
          </p:nvPr>
        </p:nvSpPr>
        <p:spPr/>
        <p:txBody>
          <a:bodyPr/>
          <a:lstStyle/>
          <a:p>
            <a:pPr algn="r"/>
            <a:r>
              <a:rPr lang="ar-SA" dirty="0"/>
              <a:t>الگوریتم های </a:t>
            </a:r>
            <a:r>
              <a:rPr lang="en-US" dirty="0"/>
              <a:t>FGM</a:t>
            </a:r>
            <a:r>
              <a:rPr lang="ar-SA" dirty="0"/>
              <a:t> که استراتژی </a:t>
            </a:r>
            <a:r>
              <a:rPr lang="en-US" dirty="0"/>
              <a:t>DFS</a:t>
            </a:r>
            <a:r>
              <a:rPr lang="ar-SA" dirty="0"/>
              <a:t> را انتخاب می کنند به حافظه کمتری نیاز </a:t>
            </a:r>
            <a:r>
              <a:rPr lang="ar-SA" dirty="0" smtClean="0"/>
              <a:t>دارند</a:t>
            </a:r>
            <a:r>
              <a:rPr lang="fa-IR" dirty="0" smtClean="0"/>
              <a:t>.</a:t>
            </a:r>
          </a:p>
          <a:p>
            <a:pPr algn="r"/>
            <a:r>
              <a:rPr lang="ar-SA" dirty="0"/>
              <a:t>پنج الگوریتم مشهور در زیر فهرست شده اند: </a:t>
            </a:r>
            <a:endParaRPr lang="fa-IR" dirty="0" smtClean="0"/>
          </a:p>
          <a:p>
            <a:pPr lvl="1" algn="r"/>
            <a:r>
              <a:rPr lang="en-US" dirty="0" err="1"/>
              <a:t>MoFa</a:t>
            </a:r>
            <a:r>
              <a:rPr lang="en-US" dirty="0"/>
              <a:t> </a:t>
            </a:r>
            <a:r>
              <a:rPr lang="fa-IR" dirty="0" smtClean="0"/>
              <a:t> </a:t>
            </a:r>
            <a:r>
              <a:rPr lang="ar-SA" dirty="0" smtClean="0"/>
              <a:t>به </a:t>
            </a:r>
            <a:r>
              <a:rPr lang="ar-SA" dirty="0"/>
              <a:t>استخراج زیر گراف های پیوسته پرتکرار که مولکول را توصیف می کنند، می پردازد. </a:t>
            </a:r>
            <a:endParaRPr lang="fa-IR" dirty="0" smtClean="0"/>
          </a:p>
          <a:p>
            <a:pPr lvl="1" algn="r"/>
            <a:r>
              <a:rPr lang="en-US" dirty="0" smtClean="0"/>
              <a:t>ADI</a:t>
            </a:r>
            <a:r>
              <a:rPr lang="en-US" dirty="0"/>
              <a:t>-</a:t>
            </a:r>
            <a:r>
              <a:rPr lang="en-US" dirty="0" smtClean="0"/>
              <a:t>Mine </a:t>
            </a:r>
            <a:r>
              <a:rPr lang="fa-IR" dirty="0" smtClean="0"/>
              <a:t> </a:t>
            </a:r>
            <a:r>
              <a:rPr lang="ar-SA" dirty="0" smtClean="0"/>
              <a:t>به </a:t>
            </a:r>
            <a:r>
              <a:rPr lang="ar-SA" dirty="0"/>
              <a:t>موضوع استخراج مجموعه داده های گراف دیسکت ـ محور بزرگ می پردازد. </a:t>
            </a:r>
            <a:endParaRPr lang="fa-IR" dirty="0" smtClean="0"/>
          </a:p>
          <a:p>
            <a:pPr lvl="1" algn="r"/>
            <a:r>
              <a:rPr lang="en-US" dirty="0"/>
              <a:t>FFSM </a:t>
            </a:r>
            <a:r>
              <a:rPr lang="fa-IR" dirty="0" smtClean="0"/>
              <a:t> </a:t>
            </a:r>
            <a:r>
              <a:rPr lang="ar-SA" dirty="0" smtClean="0"/>
              <a:t>به </a:t>
            </a:r>
            <a:r>
              <a:rPr lang="ar-SA" dirty="0"/>
              <a:t>گراف های متراکم و بزرگ با تعداد کمی از برچسب ها می </a:t>
            </a:r>
            <a:r>
              <a:rPr lang="ar-SA" dirty="0" smtClean="0"/>
              <a:t>پردازند</a:t>
            </a:r>
            <a:r>
              <a:rPr lang="fa-IR" dirty="0" smtClean="0"/>
              <a:t>.</a:t>
            </a:r>
          </a:p>
          <a:p>
            <a:pPr lvl="1" algn="r"/>
            <a:r>
              <a:rPr lang="en-US" dirty="0"/>
              <a:t>GASTON</a:t>
            </a:r>
            <a:r>
              <a:rPr lang="ar-SA" dirty="0"/>
              <a:t> استخراج مسیر پرتکرار، گراف درختی فرعی پرتکرار و زیر گراف پرتکرار را در یک الگوریتم ادغام می کند، با در نظر گرفتن این مسئله که گراف های درختی آزاد، پرتکرار ترین زیر ساختارها در پایگاه داده های مولکولی </a:t>
            </a:r>
            <a:r>
              <a:rPr lang="ar-SA" dirty="0" smtClean="0"/>
              <a:t>هستند</a:t>
            </a:r>
            <a:r>
              <a:rPr lang="fa-IR" dirty="0" smtClean="0"/>
              <a:t>.</a:t>
            </a:r>
            <a:endParaRPr lang="en-US" dirty="0"/>
          </a:p>
        </p:txBody>
      </p:sp>
    </p:spTree>
    <p:extLst>
      <p:ext uri="{BB962C8B-B14F-4D97-AF65-F5344CB8AC3E}">
        <p14:creationId xmlns:p14="http://schemas.microsoft.com/office/powerpoint/2010/main" val="976317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SA" dirty="0"/>
              <a:t>استخراج زیر گراف های پرتکرار وابسته به الگو</a:t>
            </a:r>
            <a:endParaRPr lang="en-US" dirty="0"/>
          </a:p>
        </p:txBody>
      </p:sp>
      <p:sp>
        <p:nvSpPr>
          <p:cNvPr id="3" name="Content Placeholder 2"/>
          <p:cNvSpPr>
            <a:spLocks noGrp="1"/>
          </p:cNvSpPr>
          <p:nvPr>
            <p:ph idx="1"/>
          </p:nvPr>
        </p:nvSpPr>
        <p:spPr/>
        <p:txBody>
          <a:bodyPr/>
          <a:lstStyle/>
          <a:p>
            <a:pPr algn="r" rtl="1"/>
            <a:r>
              <a:rPr lang="ar-SA" dirty="0"/>
              <a:t>بعضی زیر مجموعه های یک مجموعه از زیر گراف های پرتکرار بیشتر مورد توجه هستند.</a:t>
            </a:r>
            <a:endParaRPr lang="fa-IR" dirty="0" smtClean="0"/>
          </a:p>
          <a:p>
            <a:pPr algn="r" rtl="1"/>
            <a:r>
              <a:rPr lang="ar-SA" dirty="0"/>
              <a:t>الگوریتم های </a:t>
            </a:r>
            <a:r>
              <a:rPr lang="en-US" dirty="0"/>
              <a:t>FGM</a:t>
            </a:r>
            <a:r>
              <a:rPr lang="ar-SA" dirty="0"/>
              <a:t> وابسته به الگو را می توان بر حسب ماهیت الگوهای هدف به گروه های زیر تقسیم کرد: </a:t>
            </a:r>
            <a:endParaRPr lang="en-US" dirty="0"/>
          </a:p>
          <a:p>
            <a:pPr lvl="1" algn="r" rtl="1"/>
            <a:r>
              <a:rPr lang="ar-SA" dirty="0"/>
              <a:t>(</a:t>
            </a:r>
            <a:r>
              <a:rPr lang="en-US" dirty="0" err="1"/>
              <a:t>i</a:t>
            </a:r>
            <a:r>
              <a:rPr lang="ar-SA" dirty="0"/>
              <a:t>) الگوهای </a:t>
            </a:r>
            <a:r>
              <a:rPr lang="ar-SA" dirty="0" smtClean="0"/>
              <a:t>ارتباطی</a:t>
            </a:r>
            <a:endParaRPr lang="fa-IR" dirty="0" smtClean="0"/>
          </a:p>
          <a:p>
            <a:pPr lvl="1" algn="r" rtl="1"/>
            <a:r>
              <a:rPr lang="ar-SA" dirty="0" smtClean="0"/>
              <a:t>(</a:t>
            </a:r>
            <a:r>
              <a:rPr lang="en-US" dirty="0"/>
              <a:t>ii</a:t>
            </a:r>
            <a:r>
              <a:rPr lang="ar-SA" dirty="0"/>
              <a:t>) الگوهای بیشینه و </a:t>
            </a:r>
            <a:r>
              <a:rPr lang="ar-SA" dirty="0" smtClean="0"/>
              <a:t>مسدود</a:t>
            </a:r>
            <a:endParaRPr lang="fa-IR" dirty="0" smtClean="0"/>
          </a:p>
          <a:p>
            <a:pPr lvl="1" algn="r" rtl="1"/>
            <a:r>
              <a:rPr lang="ar-SA" dirty="0" smtClean="0"/>
              <a:t>(</a:t>
            </a:r>
            <a:r>
              <a:rPr lang="en-US" dirty="0"/>
              <a:t>iii</a:t>
            </a:r>
            <a:r>
              <a:rPr lang="ar-SA" dirty="0"/>
              <a:t>) دسته </a:t>
            </a:r>
            <a:r>
              <a:rPr lang="ar-SA" dirty="0" smtClean="0"/>
              <a:t>ها</a:t>
            </a:r>
            <a:endParaRPr lang="fa-IR" dirty="0" smtClean="0"/>
          </a:p>
          <a:p>
            <a:pPr lvl="1" algn="r" rtl="1"/>
            <a:r>
              <a:rPr lang="ar-SA" dirty="0" smtClean="0"/>
              <a:t>(</a:t>
            </a:r>
            <a:r>
              <a:rPr lang="en-US" dirty="0"/>
              <a:t>iv</a:t>
            </a:r>
            <a:r>
              <a:rPr lang="ar-SA" dirty="0"/>
              <a:t>) سایر الگوهای </a:t>
            </a:r>
            <a:r>
              <a:rPr lang="ar-SA" dirty="0" smtClean="0"/>
              <a:t>ساختگی</a:t>
            </a:r>
            <a:endParaRPr lang="en-US" dirty="0"/>
          </a:p>
          <a:p>
            <a:pPr algn="r" rtl="1"/>
            <a:endParaRPr lang="en-US" dirty="0"/>
          </a:p>
        </p:txBody>
      </p:sp>
    </p:spTree>
    <p:extLst>
      <p:ext uri="{BB962C8B-B14F-4D97-AF65-F5344CB8AC3E}">
        <p14:creationId xmlns:p14="http://schemas.microsoft.com/office/powerpoint/2010/main" val="34043872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3277016"/>
              </p:ext>
            </p:extLst>
          </p:nvPr>
        </p:nvGraphicFramePr>
        <p:xfrm>
          <a:off x="497538" y="61767"/>
          <a:ext cx="7787742" cy="5543902"/>
        </p:xfrm>
        <a:graphic>
          <a:graphicData uri="http://schemas.openxmlformats.org/drawingml/2006/table">
            <a:tbl>
              <a:tblPr rtl="1" firstRow="1" firstCol="1" bandRow="1">
                <a:tableStyleId>{5C22544A-7EE6-4342-B048-85BDC9FD1C3A}</a:tableStyleId>
              </a:tblPr>
              <a:tblGrid>
                <a:gridCol w="1367313"/>
                <a:gridCol w="1681541"/>
                <a:gridCol w="2598746"/>
                <a:gridCol w="2140142"/>
              </a:tblGrid>
              <a:tr h="167105">
                <a:tc>
                  <a:txBody>
                    <a:bodyPr/>
                    <a:lstStyle/>
                    <a:p>
                      <a:pPr marL="0" marR="0" indent="0" algn="ctr" rtl="1">
                        <a:spcBef>
                          <a:spcPts val="1000"/>
                        </a:spcBef>
                        <a:spcAft>
                          <a:spcPts val="0"/>
                        </a:spcAft>
                      </a:pPr>
                      <a:r>
                        <a:rPr lang="ar-SA" sz="900" dirty="0">
                          <a:effectLst/>
                        </a:rPr>
                        <a:t>الگوریتم</a:t>
                      </a:r>
                      <a:endParaRPr lang="en-US" sz="800" dirty="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0" algn="ctr" rtl="1">
                        <a:spcBef>
                          <a:spcPts val="1000"/>
                        </a:spcBef>
                        <a:spcAft>
                          <a:spcPts val="0"/>
                        </a:spcAft>
                      </a:pPr>
                      <a:r>
                        <a:rPr lang="ar-SA" sz="900">
                          <a:effectLst/>
                        </a:rPr>
                        <a:t>بازنمایی</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0" algn="ctr" rtl="1">
                        <a:spcBef>
                          <a:spcPts val="1000"/>
                        </a:spcBef>
                        <a:spcAft>
                          <a:spcPts val="0"/>
                        </a:spcAft>
                      </a:pPr>
                      <a:r>
                        <a:rPr lang="ar-SA" sz="900">
                          <a:effectLst/>
                        </a:rPr>
                        <a:t>ایجاد داوطلب</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0" algn="ctr" rtl="1">
                        <a:spcBef>
                          <a:spcPts val="1000"/>
                        </a:spcBef>
                        <a:spcAft>
                          <a:spcPts val="0"/>
                        </a:spcAft>
                      </a:pPr>
                      <a:r>
                        <a:rPr lang="ar-SA" sz="900" dirty="0">
                          <a:effectLst/>
                        </a:rPr>
                        <a:t>محاسبه پشتیبان</a:t>
                      </a:r>
                      <a:endParaRPr lang="en-US" sz="800" dirty="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292761">
                <a:tc>
                  <a:txBody>
                    <a:bodyPr/>
                    <a:lstStyle/>
                    <a:p>
                      <a:pPr marL="0" marR="0" indent="182880" algn="just" rtl="1">
                        <a:spcBef>
                          <a:spcPts val="1000"/>
                        </a:spcBef>
                        <a:spcAft>
                          <a:spcPts val="0"/>
                        </a:spcAft>
                      </a:pPr>
                      <a:r>
                        <a:rPr lang="en-US" sz="800">
                          <a:effectLst/>
                        </a:rPr>
                        <a:t>AGM/ACGM</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CAM</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اتصال سطح ـ محور</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اسکن پایگاه داده ها</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261100">
                <a:tc>
                  <a:txBody>
                    <a:bodyPr/>
                    <a:lstStyle/>
                    <a:p>
                      <a:pPr marL="0" marR="0" indent="182880" algn="just" rtl="1">
                        <a:spcBef>
                          <a:spcPts val="1000"/>
                        </a:spcBef>
                        <a:spcAft>
                          <a:spcPts val="0"/>
                        </a:spcAft>
                      </a:pPr>
                      <a:r>
                        <a:rPr lang="en-US" sz="800">
                          <a:effectLst/>
                        </a:rPr>
                        <a:t>FSG</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CAM</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dirty="0">
                          <a:effectLst/>
                        </a:rPr>
                        <a:t>اتصال سطح ـ محور</a:t>
                      </a:r>
                      <a:endParaRPr lang="en-US" sz="800" dirty="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لیست فعالیت</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334208">
                <a:tc>
                  <a:txBody>
                    <a:bodyPr/>
                    <a:lstStyle/>
                    <a:p>
                      <a:pPr marL="0" marR="0" indent="182880" algn="just" rtl="1">
                        <a:spcBef>
                          <a:spcPts val="1000"/>
                        </a:spcBef>
                        <a:spcAft>
                          <a:spcPts val="0"/>
                        </a:spcAft>
                      </a:pPr>
                      <a:r>
                        <a:rPr lang="en-US" sz="800">
                          <a:effectLst/>
                        </a:rPr>
                        <a:t>gFSG</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اتصال سطح ـ محور</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لیست کردن ـ زاویه، لیست فعالیت، آمیخته</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261100">
                <a:tc>
                  <a:txBody>
                    <a:bodyPr/>
                    <a:lstStyle/>
                    <a:p>
                      <a:pPr marL="0" marR="0" indent="182880" algn="just" rtl="1">
                        <a:spcBef>
                          <a:spcPts val="1000"/>
                        </a:spcBef>
                        <a:spcAft>
                          <a:spcPts val="0"/>
                        </a:spcAft>
                      </a:pPr>
                      <a:r>
                        <a:rPr lang="en-US" sz="800">
                          <a:effectLst/>
                        </a:rPr>
                        <a:t>DPmine</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اتصال سطح ـ محور</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313320">
                <a:tc>
                  <a:txBody>
                    <a:bodyPr/>
                    <a:lstStyle/>
                    <a:p>
                      <a:pPr marL="0" marR="0" indent="182880" algn="just" rtl="1">
                        <a:spcBef>
                          <a:spcPts val="1000"/>
                        </a:spcBef>
                        <a:spcAft>
                          <a:spcPts val="0"/>
                        </a:spcAft>
                      </a:pPr>
                      <a:r>
                        <a:rPr lang="en-US" sz="800">
                          <a:effectLst/>
                        </a:rPr>
                        <a:t>MoFa</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تعمیم</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لیست جاسازی ها</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307519">
                <a:tc>
                  <a:txBody>
                    <a:bodyPr/>
                    <a:lstStyle/>
                    <a:p>
                      <a:pPr marL="0" marR="0" indent="182880" algn="just" rtl="1">
                        <a:spcBef>
                          <a:spcPts val="1000"/>
                        </a:spcBef>
                        <a:spcAft>
                          <a:spcPts val="0"/>
                        </a:spcAft>
                      </a:pPr>
                      <a:r>
                        <a:rPr lang="en-US" sz="800">
                          <a:effectLst/>
                        </a:rPr>
                        <a:t>gSpan</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m-DFSC</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تعمیم دست راستی ترین</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لیست فعالیت</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167105">
                <a:tc>
                  <a:txBody>
                    <a:bodyPr/>
                    <a:lstStyle/>
                    <a:p>
                      <a:pPr marL="0" marR="0" indent="182880" algn="just" rtl="1">
                        <a:spcBef>
                          <a:spcPts val="1000"/>
                        </a:spcBef>
                        <a:spcAft>
                          <a:spcPts val="0"/>
                        </a:spcAft>
                      </a:pPr>
                      <a:r>
                        <a:rPr lang="en-US" sz="800">
                          <a:effectLst/>
                        </a:rPr>
                        <a:t>ADI-mine</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M-DFSC</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تعمیم دست راستی ترین</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لیست فعالیت</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167105">
                <a:tc>
                  <a:txBody>
                    <a:bodyPr/>
                    <a:lstStyle/>
                    <a:p>
                      <a:pPr marL="0" marR="0" indent="182880" algn="just" rtl="1">
                        <a:spcBef>
                          <a:spcPts val="1000"/>
                        </a:spcBef>
                        <a:spcAft>
                          <a:spcPts val="0"/>
                        </a:spcAft>
                      </a:pPr>
                      <a:r>
                        <a:rPr lang="en-US" sz="800">
                          <a:effectLst/>
                        </a:rPr>
                        <a:t>FFSM</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CAM</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اتصال + تعمیم</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لیست جاسازی ها</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334208">
                <a:tc>
                  <a:txBody>
                    <a:bodyPr/>
                    <a:lstStyle/>
                    <a:p>
                      <a:pPr marL="0" marR="0" indent="182880" algn="just" rtl="1">
                        <a:spcBef>
                          <a:spcPts val="1000"/>
                        </a:spcBef>
                        <a:spcAft>
                          <a:spcPts val="0"/>
                        </a:spcAft>
                      </a:pPr>
                      <a:r>
                        <a:rPr lang="en-US" sz="800">
                          <a:effectLst/>
                        </a:rPr>
                        <a:t>GASTON</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مسیر گراف درختی و شمارش گراف</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لیست جاسازی ها</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307519">
                <a:tc>
                  <a:txBody>
                    <a:bodyPr/>
                    <a:lstStyle/>
                    <a:p>
                      <a:pPr marL="0" marR="0" indent="182880" algn="just" rtl="1">
                        <a:spcBef>
                          <a:spcPts val="1000"/>
                        </a:spcBef>
                        <a:spcAft>
                          <a:spcPts val="0"/>
                        </a:spcAft>
                      </a:pPr>
                      <a:r>
                        <a:rPr lang="en-US" sz="800">
                          <a:effectLst/>
                        </a:rPr>
                        <a:t>HSIGRAM</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CAM</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اتصال سطح ـ محور</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مقیاس های </a:t>
                      </a:r>
                      <a:r>
                        <a:rPr lang="en-US" sz="800">
                          <a:effectLst/>
                        </a:rPr>
                        <a:t>MIS</a:t>
                      </a:r>
                      <a:r>
                        <a:rPr lang="ar-SA" sz="900">
                          <a:effectLst/>
                        </a:rPr>
                        <a:t> مختلف</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287210">
                <a:tc>
                  <a:txBody>
                    <a:bodyPr/>
                    <a:lstStyle/>
                    <a:p>
                      <a:pPr marL="0" marR="0" indent="182880" algn="just" rtl="1">
                        <a:spcBef>
                          <a:spcPts val="1000"/>
                        </a:spcBef>
                        <a:spcAft>
                          <a:spcPts val="0"/>
                        </a:spcAft>
                      </a:pPr>
                      <a:r>
                        <a:rPr lang="en-US" sz="800">
                          <a:effectLst/>
                        </a:rPr>
                        <a:t>VSIGRAM</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CAM</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تعمیم </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مقیاس های </a:t>
                      </a:r>
                      <a:r>
                        <a:rPr lang="en-US" sz="800">
                          <a:effectLst/>
                        </a:rPr>
                        <a:t>MIS</a:t>
                      </a:r>
                      <a:r>
                        <a:rPr lang="ar-SA" sz="900">
                          <a:effectLst/>
                        </a:rPr>
                        <a:t> مختلف</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281409">
                <a:tc>
                  <a:txBody>
                    <a:bodyPr/>
                    <a:lstStyle/>
                    <a:p>
                      <a:pPr marL="0" marR="0" indent="182880" algn="just" rtl="1">
                        <a:spcBef>
                          <a:spcPts val="1000"/>
                        </a:spcBef>
                        <a:spcAft>
                          <a:spcPts val="0"/>
                        </a:spcAft>
                      </a:pPr>
                      <a:r>
                        <a:rPr lang="en-US" sz="800">
                          <a:effectLst/>
                        </a:rPr>
                        <a:t>FPF</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CAM</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تعمیم</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مقیاس های </a:t>
                      </a:r>
                      <a:r>
                        <a:rPr lang="en-US" sz="800">
                          <a:effectLst/>
                        </a:rPr>
                        <a:t>MIS</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192635">
                <a:tc>
                  <a:txBody>
                    <a:bodyPr/>
                    <a:lstStyle/>
                    <a:p>
                      <a:pPr marL="0" marR="0" indent="182880" algn="just" rtl="1">
                        <a:spcBef>
                          <a:spcPts val="1000"/>
                        </a:spcBef>
                        <a:spcAft>
                          <a:spcPts val="0"/>
                        </a:spcAft>
                      </a:pPr>
                      <a:r>
                        <a:rPr lang="en-US" sz="800">
                          <a:effectLst/>
                        </a:rPr>
                        <a:t>DPMine</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اتصال سطح ـ محور</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n/a</a:t>
                      </a:r>
                      <a:r>
                        <a:rPr lang="en-US" sz="900">
                          <a:effectLst/>
                        </a:rPr>
                        <a:t> </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167105">
                <a:tc>
                  <a:txBody>
                    <a:bodyPr/>
                    <a:lstStyle/>
                    <a:p>
                      <a:pPr marL="0" marR="0" indent="182880" algn="just" rtl="1">
                        <a:spcBef>
                          <a:spcPts val="1000"/>
                        </a:spcBef>
                        <a:spcAft>
                          <a:spcPts val="0"/>
                        </a:spcAft>
                      </a:pPr>
                      <a:r>
                        <a:rPr lang="en-US" sz="800">
                          <a:effectLst/>
                        </a:rPr>
                        <a:t>CLOSECUT</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M-DFSC</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تعمیم دست راستی ترین مسیر</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لیست فعالیت</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187412">
                <a:tc>
                  <a:txBody>
                    <a:bodyPr/>
                    <a:lstStyle/>
                    <a:p>
                      <a:pPr marL="0" marR="0" indent="182880" algn="just" rtl="1">
                        <a:spcBef>
                          <a:spcPts val="1000"/>
                        </a:spcBef>
                        <a:spcAft>
                          <a:spcPts val="0"/>
                        </a:spcAft>
                      </a:pPr>
                      <a:r>
                        <a:rPr lang="en-US" sz="800">
                          <a:effectLst/>
                        </a:rPr>
                        <a:t>SPLAT</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n/a</a:t>
                      </a:r>
                      <a:r>
                        <a:rPr lang="en-US" sz="900">
                          <a:effectLst/>
                        </a:rPr>
                        <a:t> </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n/a</a:t>
                      </a:r>
                      <a:r>
                        <a:rPr lang="en-US" sz="900">
                          <a:effectLst/>
                        </a:rPr>
                        <a:t> </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167105">
                <a:tc>
                  <a:txBody>
                    <a:bodyPr/>
                    <a:lstStyle/>
                    <a:p>
                      <a:pPr marL="0" marR="0" indent="182880" algn="just" rtl="1">
                        <a:spcBef>
                          <a:spcPts val="1000"/>
                        </a:spcBef>
                        <a:spcAft>
                          <a:spcPts val="0"/>
                        </a:spcAft>
                      </a:pPr>
                      <a:r>
                        <a:rPr lang="en-US" sz="800">
                          <a:effectLst/>
                        </a:rPr>
                        <a:t>SPIN</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اتصال</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مجموعه جاسازی ها</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167105">
                <a:tc>
                  <a:txBody>
                    <a:bodyPr/>
                    <a:lstStyle/>
                    <a:p>
                      <a:pPr marL="0" marR="0" indent="182880" algn="just" rtl="1">
                        <a:spcBef>
                          <a:spcPts val="1000"/>
                        </a:spcBef>
                        <a:spcAft>
                          <a:spcPts val="0"/>
                        </a:spcAft>
                      </a:pPr>
                      <a:r>
                        <a:rPr lang="en-US" sz="800">
                          <a:effectLst/>
                        </a:rPr>
                        <a:t>MARGIN</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Expandcat</a:t>
                      </a:r>
                      <a:r>
                        <a:rPr lang="en-US" sz="900">
                          <a:effectLst/>
                        </a:rPr>
                        <a:t> </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n/a</a:t>
                      </a:r>
                      <a:r>
                        <a:rPr lang="en-US" sz="900">
                          <a:effectLst/>
                        </a:rPr>
                        <a:t> </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292761">
                <a:tc>
                  <a:txBody>
                    <a:bodyPr/>
                    <a:lstStyle/>
                    <a:p>
                      <a:pPr marL="0" marR="0" indent="182880" algn="just" rtl="1">
                        <a:spcBef>
                          <a:spcPts val="1000"/>
                        </a:spcBef>
                        <a:spcAft>
                          <a:spcPts val="0"/>
                        </a:spcAft>
                      </a:pPr>
                      <a:r>
                        <a:rPr lang="en-US" sz="800">
                          <a:effectLst/>
                        </a:rPr>
                        <a:t>CLoseGraph</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m-DFSC</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تعمیم دست راستی ترین مسیر</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لیست فعالیت</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329355">
                <a:tc>
                  <a:txBody>
                    <a:bodyPr/>
                    <a:lstStyle/>
                    <a:p>
                      <a:pPr marL="0" marR="0" indent="182880" algn="just" rtl="1">
                        <a:spcBef>
                          <a:spcPts val="1000"/>
                        </a:spcBef>
                        <a:spcAft>
                          <a:spcPts val="0"/>
                        </a:spcAft>
                      </a:pPr>
                      <a:r>
                        <a:rPr lang="en-US" sz="800">
                          <a:effectLst/>
                        </a:rPr>
                        <a:t>CLAN</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توالی برچسب رأس</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تعمیم </a:t>
                      </a:r>
                      <a:r>
                        <a:rPr lang="en-US" sz="800">
                          <a:effectLst/>
                        </a:rPr>
                        <a:t>DFS</a:t>
                      </a:r>
                      <a:r>
                        <a:rPr lang="ar-SA" sz="900">
                          <a:effectLst/>
                        </a:rPr>
                        <a:t> ـ محور</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n/a</a:t>
                      </a:r>
                      <a:r>
                        <a:rPr lang="en-US" sz="900">
                          <a:effectLst/>
                        </a:rPr>
                        <a:t> </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391650">
                <a:tc>
                  <a:txBody>
                    <a:bodyPr/>
                    <a:lstStyle/>
                    <a:p>
                      <a:pPr marL="0" marR="0" indent="182880" algn="just" rtl="1">
                        <a:spcBef>
                          <a:spcPts val="1000"/>
                        </a:spcBef>
                        <a:spcAft>
                          <a:spcPts val="0"/>
                        </a:spcAft>
                      </a:pPr>
                      <a:r>
                        <a:rPr lang="en-US" sz="800">
                          <a:effectLst/>
                        </a:rPr>
                        <a:t>COCain</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توالی برچسب رأس</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تعمیم </a:t>
                      </a:r>
                      <a:r>
                        <a:rPr lang="en-US" sz="800">
                          <a:effectLst/>
                        </a:rPr>
                        <a:t>DFS</a:t>
                      </a:r>
                      <a:r>
                        <a:rPr lang="ar-SA" sz="900">
                          <a:effectLst/>
                        </a:rPr>
                        <a:t> ـ محور</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n/a</a:t>
                      </a:r>
                      <a:r>
                        <a:rPr lang="en-US" sz="900">
                          <a:effectLst/>
                        </a:rPr>
                        <a:t> </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r h="167105">
                <a:tc>
                  <a:txBody>
                    <a:bodyPr/>
                    <a:lstStyle/>
                    <a:p>
                      <a:pPr marL="0" marR="0" indent="182880" algn="just" rtl="1">
                        <a:spcBef>
                          <a:spcPts val="1000"/>
                        </a:spcBef>
                        <a:spcAft>
                          <a:spcPts val="0"/>
                        </a:spcAft>
                      </a:pPr>
                      <a:r>
                        <a:rPr lang="en-US" sz="800">
                          <a:effectLst/>
                        </a:rPr>
                        <a:t>Gprune</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en-US" sz="800">
                          <a:effectLst/>
                        </a:rPr>
                        <a:t>M-DFSC</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a:effectLst/>
                        </a:rPr>
                        <a:t>تعمیم دست راستی ترین مسیر</a:t>
                      </a:r>
                      <a:endParaRPr lang="en-US" sz="80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c>
                  <a:txBody>
                    <a:bodyPr/>
                    <a:lstStyle/>
                    <a:p>
                      <a:pPr marL="0" marR="0" indent="182880" algn="just" rtl="1">
                        <a:spcBef>
                          <a:spcPts val="1000"/>
                        </a:spcBef>
                        <a:spcAft>
                          <a:spcPts val="0"/>
                        </a:spcAft>
                      </a:pPr>
                      <a:r>
                        <a:rPr lang="ar-SA" sz="900" dirty="0">
                          <a:effectLst/>
                        </a:rPr>
                        <a:t>لیست فعالیت </a:t>
                      </a:r>
                      <a:endParaRPr lang="en-US" sz="800" dirty="0">
                        <a:effectLst/>
                        <a:latin typeface="Calibri" panose="020F0502020204030204" pitchFamily="34" charset="0"/>
                        <a:ea typeface="Calibri" panose="020F0502020204030204" pitchFamily="34" charset="0"/>
                        <a:cs typeface="B Nazanin" panose="00000400000000000000" pitchFamily="2" charset="-78"/>
                      </a:endParaRPr>
                    </a:p>
                  </a:txBody>
                  <a:tcPr marL="52193" marR="52193" marT="0" marB="0"/>
                </a:tc>
              </a:tr>
            </a:tbl>
          </a:graphicData>
        </a:graphic>
      </p:graphicFrame>
    </p:spTree>
    <p:extLst>
      <p:ext uri="{BB962C8B-B14F-4D97-AF65-F5344CB8AC3E}">
        <p14:creationId xmlns:p14="http://schemas.microsoft.com/office/powerpoint/2010/main" val="4148409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انواع گراف</a:t>
            </a:r>
            <a:endParaRPr lang="en-US" dirty="0"/>
          </a:p>
        </p:txBody>
      </p:sp>
      <p:sp>
        <p:nvSpPr>
          <p:cNvPr id="3" name="Content Placeholder 2"/>
          <p:cNvSpPr>
            <a:spLocks noGrp="1"/>
          </p:cNvSpPr>
          <p:nvPr>
            <p:ph idx="1"/>
          </p:nvPr>
        </p:nvSpPr>
        <p:spPr/>
        <p:txBody>
          <a:bodyPr/>
          <a:lstStyle/>
          <a:p>
            <a:r>
              <a:rPr lang="ar-SA" dirty="0"/>
              <a:t>زیر </a:t>
            </a:r>
            <a:r>
              <a:rPr lang="ar-SA" dirty="0" smtClean="0"/>
              <a:t>گراف</a:t>
            </a:r>
            <a:endParaRPr lang="fa-IR" dirty="0" smtClean="0"/>
          </a:p>
          <a:p>
            <a:pPr marL="457200" lvl="1" indent="0">
              <a:buNone/>
            </a:pPr>
            <a:r>
              <a:rPr lang="ar-SA" dirty="0"/>
              <a:t>(</a:t>
            </a:r>
            <a:r>
              <a:rPr lang="en-US" i="1" dirty="0"/>
              <a:t>d</a:t>
            </a:r>
            <a:r>
              <a:rPr lang="ar-SA" dirty="0"/>
              <a:t>) و (</a:t>
            </a:r>
            <a:r>
              <a:rPr lang="en-US" i="1" dirty="0"/>
              <a:t>e</a:t>
            </a:r>
            <a:r>
              <a:rPr lang="ar-SA" dirty="0"/>
              <a:t>)</a:t>
            </a:r>
            <a:endParaRPr lang="fa-IR" dirty="0" smtClean="0"/>
          </a:p>
          <a:p>
            <a:r>
              <a:rPr lang="ar-SA" dirty="0" smtClean="0"/>
              <a:t>گراف </a:t>
            </a:r>
            <a:r>
              <a:rPr lang="ar-SA" dirty="0"/>
              <a:t>برچسب </a:t>
            </a:r>
            <a:r>
              <a:rPr lang="ar-SA" dirty="0" smtClean="0"/>
              <a:t>دار</a:t>
            </a:r>
            <a:endParaRPr lang="fa-IR" dirty="0" smtClean="0"/>
          </a:p>
          <a:p>
            <a:r>
              <a:rPr lang="ar-SA" dirty="0" smtClean="0"/>
              <a:t>گراف </a:t>
            </a:r>
            <a:r>
              <a:rPr lang="ar-SA" dirty="0"/>
              <a:t>های درختی </a:t>
            </a:r>
            <a:r>
              <a:rPr lang="ar-SA" dirty="0" smtClean="0"/>
              <a:t>آزاد</a:t>
            </a:r>
            <a:endParaRPr lang="fa-IR" dirty="0" smtClean="0"/>
          </a:p>
          <a:p>
            <a:r>
              <a:rPr lang="ar-SA" dirty="0"/>
              <a:t>گراف درختی نامنظم برچسب </a:t>
            </a:r>
            <a:r>
              <a:rPr lang="ar-SA" dirty="0" smtClean="0"/>
              <a:t>دار</a:t>
            </a:r>
            <a:endParaRPr lang="fa-IR" dirty="0" smtClean="0"/>
          </a:p>
          <a:p>
            <a:r>
              <a:rPr lang="ar-SA" dirty="0"/>
              <a:t>گراف درختی منظم برچسب </a:t>
            </a:r>
            <a:r>
              <a:rPr lang="ar-SA" dirty="0" smtClean="0"/>
              <a:t>دار</a:t>
            </a:r>
            <a:endParaRPr lang="fa-IR" dirty="0" smtClean="0"/>
          </a:p>
          <a:p>
            <a:r>
              <a:rPr lang="ar-SA" dirty="0"/>
              <a:t>گراف درختی فرعی </a:t>
            </a:r>
            <a:r>
              <a:rPr lang="en-US" i="1" dirty="0" smtClean="0"/>
              <a:t>Bottom-Up</a:t>
            </a:r>
            <a:endParaRPr lang="fa-IR" i="1" dirty="0" smtClean="0"/>
          </a:p>
          <a:p>
            <a:r>
              <a:rPr lang="ar-SA" dirty="0"/>
              <a:t>گراف درختی فرعی القاء </a:t>
            </a:r>
            <a:r>
              <a:rPr lang="ar-SA" dirty="0" smtClean="0"/>
              <a:t>شده</a:t>
            </a:r>
            <a:endParaRPr lang="fa-IR" dirty="0" smtClean="0"/>
          </a:p>
          <a:p>
            <a:pPr marL="457200" lvl="1" indent="0">
              <a:buNone/>
            </a:pPr>
            <a:r>
              <a:rPr lang="ar-SA" dirty="0"/>
              <a:t>(</a:t>
            </a:r>
            <a:r>
              <a:rPr lang="en-US" i="1" dirty="0"/>
              <a:t>f</a:t>
            </a:r>
            <a:r>
              <a:rPr lang="ar-SA" dirty="0"/>
              <a:t>) و (</a:t>
            </a:r>
            <a:r>
              <a:rPr lang="en-US" i="1" dirty="0"/>
              <a:t>g</a:t>
            </a:r>
            <a:r>
              <a:rPr lang="ar-SA" dirty="0"/>
              <a:t>)</a:t>
            </a:r>
            <a:endParaRPr lang="fa-IR" dirty="0" smtClean="0"/>
          </a:p>
          <a:p>
            <a:r>
              <a:rPr lang="ar-SA" dirty="0"/>
              <a:t>گراف درختی تثبیت </a:t>
            </a:r>
            <a:r>
              <a:rPr lang="ar-SA" dirty="0" smtClean="0"/>
              <a:t>شده</a:t>
            </a:r>
            <a:endParaRPr lang="fa-IR" dirty="0" smtClean="0"/>
          </a:p>
          <a:p>
            <a:pPr marL="457200" lvl="1" indent="0">
              <a:buNone/>
            </a:pPr>
            <a:r>
              <a:rPr lang="ar-SA" dirty="0"/>
              <a:t>(</a:t>
            </a:r>
            <a:r>
              <a:rPr lang="en-US" i="1" dirty="0"/>
              <a:t>b</a:t>
            </a:r>
            <a:r>
              <a:rPr lang="ar-SA" dirty="0"/>
              <a:t>) و (</a:t>
            </a:r>
            <a:r>
              <a:rPr lang="en-US" i="1" dirty="0"/>
              <a:t>c</a:t>
            </a:r>
            <a:r>
              <a:rPr lang="ar-SA" dirty="0"/>
              <a:t>)</a:t>
            </a:r>
            <a:endParaRPr lang="fa-IR" dirty="0" smtClean="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10500" y="675860"/>
            <a:ext cx="5050490" cy="4366787"/>
          </a:xfrm>
          <a:prstGeom prst="rect">
            <a:avLst/>
          </a:prstGeom>
          <a:noFill/>
          <a:ln>
            <a:noFill/>
          </a:ln>
        </p:spPr>
      </p:pic>
    </p:spTree>
    <p:extLst>
      <p:ext uri="{BB962C8B-B14F-4D97-AF65-F5344CB8AC3E}">
        <p14:creationId xmlns:p14="http://schemas.microsoft.com/office/powerpoint/2010/main" val="38557099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جمع </a:t>
            </a:r>
            <a:r>
              <a:rPr lang="fa-IR" dirty="0"/>
              <a:t>بندی و پیشنهادات</a:t>
            </a:r>
            <a:endParaRPr lang="en-US" dirty="0"/>
          </a:p>
        </p:txBody>
      </p:sp>
      <p:sp>
        <p:nvSpPr>
          <p:cNvPr id="3" name="Content Placeholder 2"/>
          <p:cNvSpPr>
            <a:spLocks noGrp="1"/>
          </p:cNvSpPr>
          <p:nvPr>
            <p:ph idx="1"/>
          </p:nvPr>
        </p:nvSpPr>
        <p:spPr/>
        <p:txBody>
          <a:bodyPr/>
          <a:lstStyle/>
          <a:p>
            <a:r>
              <a:rPr lang="ar-SA" dirty="0"/>
              <a:t>نمای کلی حوزه </a:t>
            </a:r>
            <a:r>
              <a:rPr lang="en-US" dirty="0"/>
              <a:t>Graph Mining</a:t>
            </a:r>
            <a:r>
              <a:rPr lang="ar-SA" dirty="0"/>
              <a:t> از نظر تعداد </a:t>
            </a:r>
            <a:r>
              <a:rPr lang="fa-IR" dirty="0"/>
              <a:t>موضوعات </a:t>
            </a:r>
            <a:r>
              <a:rPr lang="ar-SA" dirty="0"/>
              <a:t>تحقیق شده در بازه زمانی 2000 تا امروز را ارائه می دهد. </a:t>
            </a:r>
            <a:endParaRPr lang="fa-IR" dirty="0" smtClean="0"/>
          </a:p>
          <a:p>
            <a:r>
              <a:rPr lang="ar-SA" dirty="0"/>
              <a:t>اهمیت و اعتبار </a:t>
            </a:r>
            <a:r>
              <a:rPr lang="en-US" dirty="0"/>
              <a:t>FSM</a:t>
            </a:r>
            <a:r>
              <a:rPr lang="ar-SA" dirty="0"/>
              <a:t> نشان دهنده حوزه کاربردی فراوان آن است. </a:t>
            </a:r>
            <a:endParaRPr lang="fa-IR" dirty="0" smtClean="0"/>
          </a:p>
          <a:p>
            <a:r>
              <a:rPr lang="ar-SA" dirty="0"/>
              <a:t>می توان مشاهده کرد که سه حوزه کاربردی (شیمی، وب و </a:t>
            </a:r>
            <a:r>
              <a:rPr lang="en-US" dirty="0"/>
              <a:t>XML</a:t>
            </a:r>
            <a:r>
              <a:rPr lang="ar-SA" dirty="0"/>
              <a:t>) در استفاده از الگوریتم های </a:t>
            </a:r>
            <a:r>
              <a:rPr lang="en-US" dirty="0"/>
              <a:t>FSM</a:t>
            </a:r>
            <a:r>
              <a:rPr lang="ar-SA" dirty="0"/>
              <a:t> برتری داشته اند</a:t>
            </a:r>
            <a:r>
              <a:rPr lang="ar-SA" dirty="0" smtClean="0"/>
              <a:t>.</a:t>
            </a:r>
            <a:endParaRPr lang="fa-IR" dirty="0" smtClean="0"/>
          </a:p>
          <a:p>
            <a:r>
              <a:rPr lang="fa-IR" dirty="0"/>
              <a:t>قابلیت رتبه بندی یکی از نیازهای جدید در برنامه های استخراج گراف است. </a:t>
            </a:r>
            <a:endParaRPr lang="fa-IR" dirty="0" smtClean="0"/>
          </a:p>
          <a:p>
            <a:r>
              <a:rPr lang="fa-IR" dirty="0"/>
              <a:t>اکثر برنامه های ساخت شبکه های ارتباطی و اجتماعی، مجموعه های بزرگی از کران ها را ایجاد می کنند که به طور مداوم و با بازگشت زمان وارد می </a:t>
            </a:r>
            <a:r>
              <a:rPr lang="fa-IR" dirty="0" smtClean="0"/>
              <a:t>شوند.</a:t>
            </a:r>
          </a:p>
          <a:p>
            <a:r>
              <a:rPr lang="fa-IR" dirty="0"/>
              <a:t>شبکه های اجتماعی به شکل گراف ها سازمان بندی می شوند و برنامه های محافظت به ویژه در این چارچوب خاص اهمیت پیدا می </a:t>
            </a:r>
            <a:r>
              <a:rPr lang="fa-IR" dirty="0" smtClean="0"/>
              <a:t>کنند.</a:t>
            </a:r>
            <a:endParaRPr lang="en-US" dirty="0"/>
          </a:p>
        </p:txBody>
      </p:sp>
    </p:spTree>
    <p:extLst>
      <p:ext uri="{BB962C8B-B14F-4D97-AF65-F5344CB8AC3E}">
        <p14:creationId xmlns:p14="http://schemas.microsoft.com/office/powerpoint/2010/main" val="37089083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مقالات یافت </a:t>
            </a:r>
            <a:r>
              <a:rPr lang="fa-IR" dirty="0" smtClean="0"/>
              <a:t>شده</a:t>
            </a:r>
            <a:endParaRPr lang="en-US" dirty="0"/>
          </a:p>
        </p:txBody>
      </p:sp>
      <p:graphicFrame>
        <p:nvGraphicFramePr>
          <p:cNvPr id="4" name="Content Placeholder 3"/>
          <p:cNvGraphicFramePr>
            <a:graphicFrameLocks noGrp="1"/>
          </p:cNvGraphicFramePr>
          <p:nvPr>
            <p:ph idx="1"/>
          </p:nvPr>
        </p:nvGraphicFramePr>
        <p:xfrm>
          <a:off x="622300" y="676275"/>
          <a:ext cx="8229600" cy="49291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3677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مقالات یافت </a:t>
            </a:r>
            <a:r>
              <a:rPr lang="fa-IR" dirty="0" smtClean="0"/>
              <a:t>شده</a:t>
            </a:r>
            <a:endParaRPr lang="en-US" dirty="0"/>
          </a:p>
        </p:txBody>
      </p:sp>
      <p:graphicFrame>
        <p:nvGraphicFramePr>
          <p:cNvPr id="5" name="Content Placeholder 4"/>
          <p:cNvGraphicFramePr>
            <a:graphicFrameLocks noGrp="1"/>
          </p:cNvGraphicFramePr>
          <p:nvPr>
            <p:ph idx="1"/>
          </p:nvPr>
        </p:nvGraphicFramePr>
        <p:xfrm>
          <a:off x="622300" y="676275"/>
          <a:ext cx="8229600" cy="49291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1245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کاربردهای گراف </a:t>
            </a:r>
            <a:endParaRPr lang="en-US" dirty="0"/>
          </a:p>
        </p:txBody>
      </p:sp>
      <p:graphicFrame>
        <p:nvGraphicFramePr>
          <p:cNvPr id="4" name="Content Placeholder 3"/>
          <p:cNvGraphicFramePr>
            <a:graphicFrameLocks noGrp="1"/>
          </p:cNvGraphicFramePr>
          <p:nvPr>
            <p:ph idx="1"/>
          </p:nvPr>
        </p:nvGraphicFramePr>
        <p:xfrm>
          <a:off x="622300" y="676275"/>
          <a:ext cx="8229600" cy="49291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5483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کاربردهای گراف </a:t>
            </a:r>
            <a:endParaRPr lang="en-US" dirty="0"/>
          </a:p>
        </p:txBody>
      </p:sp>
      <p:graphicFrame>
        <p:nvGraphicFramePr>
          <p:cNvPr id="4" name="Content Placeholder 3"/>
          <p:cNvGraphicFramePr>
            <a:graphicFrameLocks noGrp="1"/>
          </p:cNvGraphicFramePr>
          <p:nvPr>
            <p:ph idx="1"/>
          </p:nvPr>
        </p:nvGraphicFramePr>
        <p:xfrm>
          <a:off x="622300" y="676275"/>
          <a:ext cx="8229600" cy="49291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12034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چالش ها</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69126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هم ریختی گراف</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fa-IR" dirty="0"/>
                  <a:t>دو گراف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r>
                      <a:rPr lang="en-US" i="1">
                        <a:latin typeface="Cambria Math" panose="02040503050406030204" pitchFamily="18" charset="0"/>
                      </a:rPr>
                      <m:t>)</m:t>
                    </m:r>
                  </m:oMath>
                </a14:m>
                <a:r>
                  <a:rPr lang="fa-IR" dirty="0"/>
                  <a:t> و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2</m:t>
                        </m:r>
                      </m:sub>
                    </m:sSub>
                    <m:r>
                      <a:rPr lang="en-US" i="1">
                        <a:latin typeface="Cambria Math" panose="02040503050406030204" pitchFamily="18" charset="0"/>
                      </a:rPr>
                      <m:t>)</m:t>
                    </m:r>
                  </m:oMath>
                </a14:m>
                <a:r>
                  <a:rPr lang="fa-IR" dirty="0"/>
                  <a:t> هم ریخت یکدیگر گفته می شوند اگر رابطه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oMath>
                </a14:m>
                <a:r>
                  <a:rPr lang="fa-IR" dirty="0"/>
                  <a:t> صدق کند به صورتی که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oMath>
                </a14:m>
                <a:r>
                  <a:rPr lang="fa-IR" dirty="0"/>
                  <a:t> اگر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e>
                        </m:d>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2</m:t>
                        </m:r>
                      </m:sub>
                    </m:sSub>
                  </m:oMath>
                </a14:m>
                <a:r>
                  <a:rPr lang="fa-IR" dirty="0"/>
                  <a:t>. بنابراین، دو گراف برچسب دار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r>
                      <a:rPr lang="en-US" i="1">
                        <a:latin typeface="Cambria Math" panose="02040503050406030204" pitchFamily="18" charset="0"/>
                      </a:rPr>
                      <m:t>)</m:t>
                    </m:r>
                  </m:oMath>
                </a14:m>
                <a:r>
                  <a:rPr lang="en-US" dirty="0"/>
                  <a:t> </a:t>
                </a:r>
                <a:r>
                  <a:rPr lang="fa-IR" dirty="0"/>
                  <a:t>و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2</m:t>
                        </m:r>
                      </m:sub>
                    </m:sSub>
                    <m:r>
                      <a:rPr lang="en-US" i="1">
                        <a:latin typeface="Cambria Math" panose="02040503050406030204" pitchFamily="18" charset="0"/>
                      </a:rPr>
                      <m:t>)</m:t>
                    </m:r>
                  </m:oMath>
                </a14:m>
                <a:r>
                  <a:rPr lang="fa-IR" dirty="0"/>
                  <a:t>هم ریخت یکدیگرند اگر تناظر یک به یک از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oMath>
                </a14:m>
                <a:r>
                  <a:rPr lang="fa-IR" dirty="0"/>
                  <a:t>به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oMath>
                </a14:m>
                <a:r>
                  <a:rPr lang="fa-IR" dirty="0"/>
                  <a:t>وجود داشته باشد به صورتی که رأس ها، برچسب رأس ها و مجانب یا غیر مجانب بودن رأس ها حفظ شود</a:t>
                </a:r>
                <a:r>
                  <a:rPr lang="fa-IR" dirty="0" smtClean="0"/>
                  <a:t>.</a:t>
                </a:r>
              </a:p>
              <a:p>
                <a:r>
                  <a:rPr lang="ar-SA" dirty="0"/>
                  <a:t>هسته اصلی جستجوی زیر گراف های پرتکرار، ارزیابی هم ریختی (زیر) گراف است.</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222" t="-989" r="-741"/>
                </a:stretch>
              </a:blipFill>
            </p:spPr>
            <p:txBody>
              <a:bodyPr/>
              <a:lstStyle/>
              <a:p>
                <a:r>
                  <a:rPr lang="en-US">
                    <a:noFill/>
                  </a:rPr>
                  <a:t> </a:t>
                </a:r>
              </a:p>
            </p:txBody>
          </p:sp>
        </mc:Fallback>
      </mc:AlternateContent>
    </p:spTree>
    <p:extLst>
      <p:ext uri="{BB962C8B-B14F-4D97-AF65-F5344CB8AC3E}">
        <p14:creationId xmlns:p14="http://schemas.microsoft.com/office/powerpoint/2010/main" val="3061414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روش های موجود برای استخراج گراف</a:t>
            </a:r>
            <a:endParaRPr lang="en-US" dirty="0"/>
          </a:p>
        </p:txBody>
      </p:sp>
      <p:sp>
        <p:nvSpPr>
          <p:cNvPr id="3" name="Content Placeholder 2"/>
          <p:cNvSpPr>
            <a:spLocks noGrp="1"/>
          </p:cNvSpPr>
          <p:nvPr>
            <p:ph idx="1"/>
          </p:nvPr>
        </p:nvSpPr>
        <p:spPr/>
        <p:txBody>
          <a:bodyPr/>
          <a:lstStyle/>
          <a:p>
            <a:r>
              <a:rPr lang="ar-SA" dirty="0"/>
              <a:t>روش های آپریوری – </a:t>
            </a:r>
            <a:r>
              <a:rPr lang="ar-SA" dirty="0" smtClean="0"/>
              <a:t>مانند</a:t>
            </a:r>
            <a:endParaRPr lang="fa-IR" dirty="0" smtClean="0"/>
          </a:p>
          <a:p>
            <a:r>
              <a:rPr lang="ar-SA" dirty="0"/>
              <a:t>روش های توسعه </a:t>
            </a:r>
            <a:r>
              <a:rPr lang="ar-SA" dirty="0" smtClean="0"/>
              <a:t>الگو</a:t>
            </a:r>
            <a:endParaRPr lang="fa-IR" dirty="0" smtClean="0"/>
          </a:p>
          <a:p>
            <a:r>
              <a:rPr lang="ar-SA" dirty="0"/>
              <a:t>روش های برنامه ریزی منطقی </a:t>
            </a:r>
            <a:r>
              <a:rPr lang="ar-SA" dirty="0" smtClean="0"/>
              <a:t>استقرایی</a:t>
            </a:r>
            <a:endParaRPr lang="fa-IR" dirty="0" smtClean="0"/>
          </a:p>
          <a:p>
            <a:r>
              <a:rPr lang="ar-SA" dirty="0"/>
              <a:t>روش های جستجوی </a:t>
            </a:r>
            <a:r>
              <a:rPr lang="ar-SA" dirty="0" smtClean="0"/>
              <a:t>سختگیرانه</a:t>
            </a:r>
            <a:endParaRPr lang="fa-IR" dirty="0" smtClean="0"/>
          </a:p>
          <a:p>
            <a:pPr marL="228600" lvl="2">
              <a:spcBef>
                <a:spcPts val="1000"/>
              </a:spcBef>
            </a:pPr>
            <a:r>
              <a:rPr lang="ar-SA" b="1" dirty="0"/>
              <a:t>سایر روش ها</a:t>
            </a:r>
            <a:endParaRPr lang="en-US" sz="1100" b="1" dirty="0"/>
          </a:p>
          <a:p>
            <a:r>
              <a:rPr lang="ar-SA" dirty="0"/>
              <a:t>استخراج الگوهای زیر گراف مسدود / بیشینه</a:t>
            </a:r>
            <a:endParaRPr lang="en-US" dirty="0"/>
          </a:p>
        </p:txBody>
      </p:sp>
    </p:spTree>
    <p:extLst>
      <p:ext uri="{BB962C8B-B14F-4D97-AF65-F5344CB8AC3E}">
        <p14:creationId xmlns:p14="http://schemas.microsoft.com/office/powerpoint/2010/main" val="3581313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الگوریتم های </a:t>
            </a:r>
            <a:r>
              <a:rPr lang="ar-SA" dirty="0" smtClean="0"/>
              <a:t>مدیریت </a:t>
            </a:r>
            <a:r>
              <a:rPr lang="ar-SA" dirty="0"/>
              <a:t>داده های گراف</a:t>
            </a:r>
            <a:endParaRPr lang="en-US" dirty="0"/>
          </a:p>
        </p:txBody>
      </p:sp>
      <p:sp>
        <p:nvSpPr>
          <p:cNvPr id="3" name="Content Placeholder 2"/>
          <p:cNvSpPr>
            <a:spLocks noGrp="1"/>
          </p:cNvSpPr>
          <p:nvPr>
            <p:ph idx="1"/>
          </p:nvPr>
        </p:nvSpPr>
        <p:spPr/>
        <p:txBody>
          <a:bodyPr>
            <a:normAutofit lnSpcReduction="10000"/>
          </a:bodyPr>
          <a:lstStyle/>
          <a:p>
            <a:r>
              <a:rPr lang="ar-SA" dirty="0"/>
              <a:t>تکنیک های شاخص گذاری و پردازش پرس و </a:t>
            </a:r>
            <a:r>
              <a:rPr lang="ar-SA" dirty="0" smtClean="0"/>
              <a:t>جو</a:t>
            </a:r>
            <a:endParaRPr lang="fa-IR" dirty="0" smtClean="0"/>
          </a:p>
          <a:p>
            <a:pPr lvl="1"/>
            <a:r>
              <a:rPr lang="ar-SA" dirty="0"/>
              <a:t>مدل های پایگاه داده و زبان های پرسش موجود، شامل مدل ارتباطی و </a:t>
            </a:r>
            <a:r>
              <a:rPr lang="en-US" dirty="0"/>
              <a:t>SQL</a:t>
            </a:r>
            <a:r>
              <a:rPr lang="ar-SA" dirty="0"/>
              <a:t>، فاقد پشتیبان طبیعی برای ساختارهای داده های پیشرفته مثل نمودارهای درختی و گراف ها هستند</a:t>
            </a:r>
            <a:r>
              <a:rPr lang="ar-SA" dirty="0" smtClean="0"/>
              <a:t>.</a:t>
            </a:r>
            <a:endParaRPr lang="fa-IR" dirty="0" smtClean="0"/>
          </a:p>
          <a:p>
            <a:r>
              <a:rPr lang="ar-SA" dirty="0"/>
              <a:t>پرس و جوهای دسترسی</a:t>
            </a:r>
            <a:endParaRPr lang="fa-IR" dirty="0"/>
          </a:p>
          <a:p>
            <a:pPr lvl="1"/>
            <a:r>
              <a:rPr lang="ar-SA" dirty="0"/>
              <a:t>پرس و جوهای دسترسی گراف بررسی می کند که آیا مسیری از گره </a:t>
            </a:r>
            <a:r>
              <a:rPr lang="en-US" dirty="0"/>
              <a:t>v</a:t>
            </a:r>
            <a:r>
              <a:rPr lang="ar-SA" dirty="0"/>
              <a:t> به گره </a:t>
            </a:r>
            <a:r>
              <a:rPr lang="en-US" dirty="0"/>
              <a:t>u</a:t>
            </a:r>
            <a:r>
              <a:rPr lang="ar-SA" dirty="0"/>
              <a:t> در یک گراف مستقیم بزرگ وجود دارد یا نه</a:t>
            </a:r>
            <a:r>
              <a:rPr lang="ar-SA" dirty="0" smtClean="0"/>
              <a:t>.</a:t>
            </a:r>
            <a:endParaRPr lang="fa-IR" dirty="0" smtClean="0"/>
          </a:p>
          <a:p>
            <a:r>
              <a:rPr lang="ar-SA" dirty="0"/>
              <a:t>تناظر گراف</a:t>
            </a:r>
            <a:endParaRPr lang="fa-IR" dirty="0"/>
          </a:p>
          <a:p>
            <a:pPr lvl="1"/>
            <a:r>
              <a:rPr lang="ar-SA" dirty="0"/>
              <a:t>مسئله تناظر گراف، پیدا کردن تناظر تقریبی یا یک به یک بین گره های دو گراف است</a:t>
            </a:r>
            <a:r>
              <a:rPr lang="ar-SA" dirty="0" smtClean="0"/>
              <a:t>.</a:t>
            </a:r>
            <a:endParaRPr lang="fa-IR" dirty="0" smtClean="0"/>
          </a:p>
          <a:p>
            <a:r>
              <a:rPr lang="ar-SA" dirty="0"/>
              <a:t>جستجوی واژگان کلیدی</a:t>
            </a:r>
            <a:endParaRPr lang="fa-IR" dirty="0"/>
          </a:p>
          <a:p>
            <a:pPr lvl="1"/>
            <a:r>
              <a:rPr lang="ar-SA" dirty="0"/>
              <a:t>ممکن است بخواهیم گروه های کوچکی از گره های دارای لینک های پیوسته را تعیین کنیم که به واژگان کلیدی خاص وابسته اند</a:t>
            </a:r>
            <a:r>
              <a:rPr lang="ar-SA" dirty="0" smtClean="0"/>
              <a:t>.</a:t>
            </a:r>
            <a:endParaRPr lang="fa-IR" dirty="0" smtClean="0"/>
          </a:p>
          <a:p>
            <a:r>
              <a:rPr lang="ar-SA" dirty="0"/>
              <a:t>خلاصه سازی گراف های بزرگ </a:t>
            </a:r>
            <a:endParaRPr lang="fa-IR" dirty="0"/>
          </a:p>
          <a:p>
            <a:pPr lvl="1"/>
            <a:r>
              <a:rPr lang="ar-SA" dirty="0"/>
              <a:t>یک چالش کلیدی که در بسیاری از برنامه های کاربردی که در ادامه مورد بررسی قرار می گیرند، پدید می آید این است که گراف هایی که با آنها سرو کار داریم بسیار بزرگند. در نتیجه، دسترسی به این گراف ها فقط روی دیسک ممکن خواهد بود.</a:t>
            </a:r>
            <a:endParaRPr lang="fa-IR" dirty="0"/>
          </a:p>
          <a:p>
            <a:pPr lvl="1"/>
            <a:endParaRPr lang="fa-IR" dirty="0"/>
          </a:p>
          <a:p>
            <a:pPr lvl="1"/>
            <a:endParaRPr lang="fa-IR" dirty="0"/>
          </a:p>
          <a:p>
            <a:pPr lvl="1"/>
            <a:endParaRPr lang="en-US" dirty="0"/>
          </a:p>
          <a:p>
            <a:pPr lvl="1"/>
            <a:endParaRPr lang="en-US" dirty="0"/>
          </a:p>
        </p:txBody>
      </p:sp>
    </p:spTree>
    <p:extLst>
      <p:ext uri="{BB962C8B-B14F-4D97-AF65-F5344CB8AC3E}">
        <p14:creationId xmlns:p14="http://schemas.microsoft.com/office/powerpoint/2010/main" val="1390654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کاربردهای گراف</a:t>
            </a:r>
            <a:endParaRPr lang="en-US" dirty="0"/>
          </a:p>
        </p:txBody>
      </p:sp>
      <p:sp>
        <p:nvSpPr>
          <p:cNvPr id="3" name="Content Placeholder 2"/>
          <p:cNvSpPr>
            <a:spLocks noGrp="1"/>
          </p:cNvSpPr>
          <p:nvPr>
            <p:ph idx="1"/>
          </p:nvPr>
        </p:nvSpPr>
        <p:spPr/>
        <p:txBody>
          <a:bodyPr/>
          <a:lstStyle/>
          <a:p>
            <a:r>
              <a:rPr lang="ar-SA" dirty="0"/>
              <a:t>برنامه های کاربردی شیمیایی و </a:t>
            </a:r>
            <a:r>
              <a:rPr lang="ar-SA" dirty="0" smtClean="0"/>
              <a:t>زیستی</a:t>
            </a:r>
            <a:endParaRPr lang="fa-IR" dirty="0" smtClean="0"/>
          </a:p>
          <a:p>
            <a:pPr lvl="1"/>
            <a:r>
              <a:rPr lang="ar-SA" dirty="0"/>
              <a:t>در گراف های شیمیایی، گره ها نشان دهنده اتم ها و کران ها بیانگر پیوند بین اتم ها هستند</a:t>
            </a:r>
            <a:r>
              <a:rPr lang="ar-SA" dirty="0" smtClean="0"/>
              <a:t>.</a:t>
            </a:r>
            <a:endParaRPr lang="en-US" dirty="0" smtClean="0"/>
          </a:p>
          <a:p>
            <a:pPr lvl="1"/>
            <a:r>
              <a:rPr lang="ar-SA" dirty="0"/>
              <a:t>استخراج گراف ممکن است به شناسایی ویژگی های شیمیایی و زیستی مانند فعالیت، سم زدایی، جذب، سوخت و ساز، و غیره کمک کند، و فرآیند ساخت دارو را تسهیل کند</a:t>
            </a:r>
            <a:r>
              <a:rPr lang="ar-SA" dirty="0" smtClean="0"/>
              <a:t>.</a:t>
            </a:r>
            <a:endParaRPr lang="en-US" dirty="0" smtClean="0"/>
          </a:p>
          <a:p>
            <a:r>
              <a:rPr lang="ar-SA" dirty="0"/>
              <a:t>الگوریتم های تناظر گراف مختلفی برای موارد زیر به خدمت گرفته شده اند: </a:t>
            </a:r>
            <a:endParaRPr lang="en-US" dirty="0" smtClean="0"/>
          </a:p>
          <a:p>
            <a:pPr lvl="1"/>
            <a:r>
              <a:rPr lang="en-US" dirty="0" err="1" smtClean="0"/>
              <a:t>i</a:t>
            </a:r>
            <a:r>
              <a:rPr lang="ar-SA" dirty="0"/>
              <a:t>) بازیابی ـ رتبه، یعنی جستجوی پایگاه داده های بزرگ برای پیدا کردن ترکیب های شیمیایی که دارای فعالیت زیستی مشابهی مثل یک ترکیب مورد سوال </a:t>
            </a:r>
            <a:r>
              <a:rPr lang="ar-SA" dirty="0" smtClean="0"/>
              <a:t>هستند</a:t>
            </a:r>
            <a:r>
              <a:rPr lang="fa-IR" dirty="0"/>
              <a:t>.</a:t>
            </a:r>
            <a:endParaRPr lang="en-US" dirty="0" smtClean="0"/>
          </a:p>
          <a:p>
            <a:pPr lvl="1"/>
            <a:r>
              <a:rPr lang="en-US" dirty="0" smtClean="0"/>
              <a:t>ii</a:t>
            </a:r>
            <a:r>
              <a:rPr lang="ar-SA" dirty="0" smtClean="0"/>
              <a:t>) </a:t>
            </a:r>
            <a:r>
              <a:rPr lang="ar-SA" dirty="0"/>
              <a:t>جهش ـ سکو، یعنی پیدا کردن ترکیب های دارای فعالیت زیستی مشابه ولی ساختار متفاوت از ترکیب مورد سوال هستند. </a:t>
            </a:r>
            <a:endParaRPr lang="fa-IR" dirty="0" smtClean="0"/>
          </a:p>
          <a:p>
            <a:pPr lvl="1"/>
            <a:endParaRPr lang="en-US" dirty="0"/>
          </a:p>
        </p:txBody>
      </p:sp>
    </p:spTree>
    <p:extLst>
      <p:ext uri="{BB962C8B-B14F-4D97-AF65-F5344CB8AC3E}">
        <p14:creationId xmlns:p14="http://schemas.microsoft.com/office/powerpoint/2010/main" val="1032200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کاربردهای گراف</a:t>
            </a:r>
            <a:endParaRPr lang="en-US" dirty="0"/>
          </a:p>
        </p:txBody>
      </p:sp>
      <p:sp>
        <p:nvSpPr>
          <p:cNvPr id="3" name="Content Placeholder 2"/>
          <p:cNvSpPr>
            <a:spLocks noGrp="1"/>
          </p:cNvSpPr>
          <p:nvPr>
            <p:ph idx="1"/>
          </p:nvPr>
        </p:nvSpPr>
        <p:spPr/>
        <p:txBody>
          <a:bodyPr/>
          <a:lstStyle/>
          <a:p>
            <a:r>
              <a:rPr lang="ar-SA" dirty="0"/>
              <a:t>برنامه های کاربردی </a:t>
            </a:r>
            <a:r>
              <a:rPr lang="en-US" dirty="0" smtClean="0"/>
              <a:t>Web</a:t>
            </a:r>
            <a:endParaRPr lang="fa-IR" dirty="0" smtClean="0"/>
          </a:p>
          <a:p>
            <a:pPr lvl="1"/>
            <a:r>
              <a:rPr lang="ar-SA" dirty="0"/>
              <a:t>وب جهانی طبیعتاً به شکل یک گراف سازماندهی شده است که در آن صفحات وب همان گره ها هستند و لینک ها معادل کران ها </a:t>
            </a:r>
            <a:r>
              <a:rPr lang="ar-SA" dirty="0" smtClean="0"/>
              <a:t>هستند</a:t>
            </a:r>
            <a:r>
              <a:rPr lang="fa-IR" dirty="0" smtClean="0"/>
              <a:t>.</a:t>
            </a:r>
          </a:p>
          <a:p>
            <a:pPr lvl="1"/>
            <a:r>
              <a:rPr lang="ar-SA" dirty="0"/>
              <a:t>مشهورترین برنامه کاربردی که از ساختار اتصال وب استفاده می کند الگوریتم </a:t>
            </a:r>
            <a:r>
              <a:rPr lang="en-US" dirty="0"/>
              <a:t>PageRank</a:t>
            </a:r>
            <a:r>
              <a:rPr lang="ar-SA" dirty="0"/>
              <a:t>  </a:t>
            </a:r>
            <a:r>
              <a:rPr lang="ar-SA" dirty="0" smtClean="0"/>
              <a:t>است</a:t>
            </a:r>
            <a:r>
              <a:rPr lang="fa-IR" dirty="0" smtClean="0"/>
              <a:t>.</a:t>
            </a:r>
          </a:p>
          <a:p>
            <a:pPr lvl="2"/>
            <a:r>
              <a:rPr lang="ar-SA" dirty="0"/>
              <a:t>اهمیت یک صفحه روی وب با توجه به تعداد و اهمیت هایپر لینک های معرف آن قابل ارزیابی است. </a:t>
            </a:r>
            <a:endParaRPr lang="fa-IR" dirty="0" smtClean="0"/>
          </a:p>
          <a:p>
            <a:pPr lvl="2"/>
            <a:r>
              <a:rPr lang="ar-SA" dirty="0"/>
              <a:t>رتبه بندی صفحه در اصل یک توزیع احتمال روی صفحات وب تشکیل می دهد، به طوری که مقدار رتبه بندی صفحه روی تمام صفحات وب معادل 1 است. </a:t>
            </a:r>
            <a:endParaRPr lang="fa-IR" dirty="0" smtClean="0"/>
          </a:p>
          <a:p>
            <a:pPr lvl="2"/>
            <a:r>
              <a:rPr lang="ar-SA" dirty="0"/>
              <a:t>الگوریتم </a:t>
            </a:r>
            <a:r>
              <a:rPr lang="en-US" dirty="0"/>
              <a:t>PageRank</a:t>
            </a:r>
            <a:r>
              <a:rPr lang="ar-SA" dirty="0"/>
              <a:t> در طی فرآیند رتبه بندی فقط به ساختار اتصال توجه می کند و فاقد هرگونه اطلاعاتی درباره محتوی صفحات اصلی وب است. </a:t>
            </a:r>
            <a:endParaRPr lang="fa-IR" dirty="0" smtClean="0"/>
          </a:p>
          <a:p>
            <a:pPr lvl="1"/>
            <a:r>
              <a:rPr lang="ar-SA" dirty="0"/>
              <a:t>شبکه اجتماعی که در آن لینک های جدید به طور پی در پی و مداوم ایجاد می شوند، ارزیابی رتبه بندی صفحه ذاتاً یک مسئله دینامیک (پویا) است. </a:t>
            </a:r>
            <a:endParaRPr lang="fa-IR" dirty="0" smtClean="0"/>
          </a:p>
          <a:p>
            <a:pPr lvl="1"/>
            <a:endParaRPr lang="fa-IR" dirty="0" smtClean="0"/>
          </a:p>
          <a:p>
            <a:pPr lvl="1"/>
            <a:endParaRPr lang="en-US" dirty="0"/>
          </a:p>
        </p:txBody>
      </p:sp>
    </p:spTree>
    <p:extLst>
      <p:ext uri="{BB962C8B-B14F-4D97-AF65-F5344CB8AC3E}">
        <p14:creationId xmlns:p14="http://schemas.microsoft.com/office/powerpoint/2010/main" val="4223371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کاربردهای گراف</a:t>
            </a:r>
            <a:endParaRPr lang="en-US" dirty="0"/>
          </a:p>
        </p:txBody>
      </p:sp>
      <p:sp>
        <p:nvSpPr>
          <p:cNvPr id="3" name="Content Placeholder 2"/>
          <p:cNvSpPr>
            <a:spLocks noGrp="1"/>
          </p:cNvSpPr>
          <p:nvPr>
            <p:ph idx="1"/>
          </p:nvPr>
        </p:nvSpPr>
        <p:spPr/>
        <p:txBody>
          <a:bodyPr/>
          <a:lstStyle/>
          <a:p>
            <a:r>
              <a:rPr lang="ar-SA" dirty="0" smtClean="0"/>
              <a:t>مکان </a:t>
            </a:r>
            <a:r>
              <a:rPr lang="ar-SA" dirty="0"/>
              <a:t>یابی حفره های نرم </a:t>
            </a:r>
            <a:r>
              <a:rPr lang="ar-SA" dirty="0" smtClean="0"/>
              <a:t>افزاری</a:t>
            </a:r>
            <a:endParaRPr lang="fa-IR" dirty="0" smtClean="0"/>
          </a:p>
          <a:p>
            <a:pPr lvl="1"/>
            <a:r>
              <a:rPr lang="fa-IR" dirty="0"/>
              <a:t>برنامه های نرم افزاری را می توان به صورت گراف ها ارائه کرد به طوری که گردش ابزارهای کنترل پدید می آیند.</a:t>
            </a:r>
            <a:endParaRPr lang="fa-IR" dirty="0" smtClean="0"/>
          </a:p>
          <a:p>
            <a:pPr lvl="1"/>
            <a:endParaRPr lang="en-US" dirty="0"/>
          </a:p>
        </p:txBody>
      </p:sp>
    </p:spTree>
    <p:extLst>
      <p:ext uri="{BB962C8B-B14F-4D97-AF65-F5344CB8AC3E}">
        <p14:creationId xmlns:p14="http://schemas.microsoft.com/office/powerpoint/2010/main" val="4132308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13979</TotalTime>
  <Words>2828</Words>
  <Application>Microsoft Office PowerPoint</Application>
  <PresentationFormat>Widescreen</PresentationFormat>
  <Paragraphs>321</Paragraphs>
  <Slides>35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B Nazanin</vt:lpstr>
      <vt:lpstr>Calibri</vt:lpstr>
      <vt:lpstr>Calibri Light</vt:lpstr>
      <vt:lpstr>Cambria Math</vt:lpstr>
      <vt:lpstr>Segoe UI</vt:lpstr>
      <vt:lpstr>Office Theme</vt:lpstr>
      <vt:lpstr>Storyboard Layouts</vt:lpstr>
      <vt:lpstr>بررسی روش ها و الگوریتم های گراف کاوی </vt:lpstr>
      <vt:lpstr>آشنایی با گراف</vt:lpstr>
      <vt:lpstr>انواع گراف</vt:lpstr>
      <vt:lpstr>هم ریختی گراف</vt:lpstr>
      <vt:lpstr>روش های موجود برای استخراج گراف</vt:lpstr>
      <vt:lpstr>الگوریتم های مدیریت داده های گراف</vt:lpstr>
      <vt:lpstr>کاربردهای گراف</vt:lpstr>
      <vt:lpstr>کاربردهای گراف</vt:lpstr>
      <vt:lpstr>کاربردهای گراف</vt:lpstr>
      <vt:lpstr>درختواره مقالات</vt:lpstr>
      <vt:lpstr>استخراج زیرگراف های پرتکرار</vt:lpstr>
      <vt:lpstr>PowerPoint Presentation</vt:lpstr>
      <vt:lpstr>الگوریتم</vt:lpstr>
      <vt:lpstr>بازنمایی های مجاز</vt:lpstr>
      <vt:lpstr>بازنمایی های مجاز</vt:lpstr>
      <vt:lpstr>بازنمایی های مجاز</vt:lpstr>
      <vt:lpstr>بازنمایی های مجاز</vt:lpstr>
      <vt:lpstr>ایجاد داوطلب</vt:lpstr>
      <vt:lpstr>تعمیم دست راستی ترین مسیر</vt:lpstr>
      <vt:lpstr>اتصال گراف درختی راست و چپ</vt:lpstr>
      <vt:lpstr>الگوریتم های استخراج درخت های فرعی پرتکرار </vt:lpstr>
      <vt:lpstr>الف) الگوریتم های استخراج درخت های فرعی پرتکرار </vt:lpstr>
      <vt:lpstr>استخراج گراف درختی فرعی نامنظم</vt:lpstr>
      <vt:lpstr>الگوریتم های استخراج گراف های فرعی پرتکرار</vt:lpstr>
      <vt:lpstr>استخراج زیر گراف های پرتکرار هدف عمومی </vt:lpstr>
      <vt:lpstr>FGM غیر دقیق</vt:lpstr>
      <vt:lpstr>FGM  دقیق</vt:lpstr>
      <vt:lpstr>استخراج زیر گراف های پرتکرار وابسته به الگو</vt:lpstr>
      <vt:lpstr>PowerPoint Presentation</vt:lpstr>
      <vt:lpstr>جمع بندی و پیشنهادات</vt:lpstr>
      <vt:lpstr>مقالات یافت شده</vt:lpstr>
      <vt:lpstr>مقالات یافت شده</vt:lpstr>
      <vt:lpstr>کاربردهای گراف </vt:lpstr>
      <vt:lpstr>کاربردهای گراف </vt:lpstr>
      <vt:lpstr>چالش ها</vt:lpstr>
    </vt:vector>
  </TitlesOfParts>
  <Company>Iman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Iman Rezaeipour</dc:creator>
  <cp:lastModifiedBy>Iman Rezaeipour</cp:lastModifiedBy>
  <cp:revision>25</cp:revision>
  <dcterms:created xsi:type="dcterms:W3CDTF">2015-02-08T15:54:26Z</dcterms:created>
  <dcterms:modified xsi:type="dcterms:W3CDTF">2015-03-01T20:43:20Z</dcterms:modified>
</cp:coreProperties>
</file>