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0E81-552D-43E8-954F-40A25A4843A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9D1F-24CF-4947-989E-E4C1FC4C9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1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</a:t>
            </a:r>
          </a:p>
          <a:p>
            <a:r>
              <a:rPr lang="en-US" dirty="0" smtClean="0"/>
              <a:t>Column-oriented</a:t>
            </a:r>
          </a:p>
          <a:p>
            <a:r>
              <a:rPr lang="en-US" dirty="0" smtClean="0"/>
              <a:t>Document-based</a:t>
            </a:r>
          </a:p>
          <a:p>
            <a:r>
              <a:rPr lang="en-US" dirty="0" smtClean="0"/>
              <a:t>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Key-value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Applied Concept</a:t>
            </a:r>
          </a:p>
          <a:p>
            <a:pPr lvl="1"/>
            <a:r>
              <a:rPr lang="en-US" dirty="0" smtClean="0"/>
              <a:t>System design</a:t>
            </a:r>
          </a:p>
          <a:p>
            <a:pPr lvl="1"/>
            <a:endParaRPr lang="en-US" dirty="0"/>
          </a:p>
          <a:p>
            <a:r>
              <a:rPr lang="en-US" dirty="0" smtClean="0"/>
              <a:t>Project </a:t>
            </a:r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smtClean="0"/>
              <a:t>Data format and queries</a:t>
            </a:r>
          </a:p>
          <a:p>
            <a:pPr lvl="1"/>
            <a:r>
              <a:rPr lang="en-US" dirty="0" smtClean="0"/>
              <a:t>Versioning and consistency</a:t>
            </a:r>
          </a:p>
          <a:p>
            <a:pPr lvl="1"/>
            <a:r>
              <a:rPr lang="en-US" dirty="0" smtClean="0"/>
              <a:t>Persistence layer and storage engines</a:t>
            </a:r>
          </a:p>
          <a:p>
            <a:pPr lvl="1"/>
            <a:r>
              <a:rPr lang="en-US" dirty="0" smtClean="0"/>
              <a:t>Data model and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8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Document-bases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Query model</a:t>
            </a:r>
          </a:p>
          <a:p>
            <a:pPr lvl="1"/>
            <a:r>
              <a:rPr lang="en-US" dirty="0" smtClean="0"/>
              <a:t>Replication model</a:t>
            </a:r>
          </a:p>
          <a:p>
            <a:r>
              <a:rPr lang="en-US" dirty="0" err="1" smtClean="0"/>
              <a:t>Apachi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Query model</a:t>
            </a:r>
          </a:p>
          <a:p>
            <a:pPr lvl="1"/>
            <a:r>
              <a:rPr lang="en-US" dirty="0" err="1" smtClean="0"/>
              <a:t>Repolication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Consistency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Column-oriented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Query model</a:t>
            </a:r>
          </a:p>
          <a:p>
            <a:pPr lvl="1"/>
            <a:r>
              <a:rPr lang="en-US" dirty="0" smtClean="0"/>
              <a:t>Replication model</a:t>
            </a:r>
          </a:p>
          <a:p>
            <a:pPr lvl="1"/>
            <a:r>
              <a:rPr lang="en-US" dirty="0" smtClean="0"/>
              <a:t>Consistency model</a:t>
            </a:r>
          </a:p>
          <a:p>
            <a:r>
              <a:rPr lang="en-US" dirty="0" smtClean="0"/>
              <a:t>Cassandra</a:t>
            </a:r>
          </a:p>
          <a:p>
            <a:pPr lvl="1"/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Query model</a:t>
            </a:r>
          </a:p>
          <a:p>
            <a:pPr lvl="1"/>
            <a:r>
              <a:rPr lang="en-US" dirty="0" smtClean="0"/>
              <a:t>Replication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9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Graph databases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Allegro</a:t>
            </a:r>
          </a:p>
          <a:p>
            <a:r>
              <a:rPr lang="en-US" dirty="0" smtClean="0"/>
              <a:t>Neo4j</a:t>
            </a:r>
          </a:p>
          <a:p>
            <a:endParaRPr lang="en-US" dirty="0"/>
          </a:p>
          <a:p>
            <a:pPr lvl="1"/>
            <a:r>
              <a:rPr lang="en-US" dirty="0" smtClean="0"/>
              <a:t>Graph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9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NoSQL Databases</vt:lpstr>
      <vt:lpstr>Compare Key-value Databases</vt:lpstr>
      <vt:lpstr>Compare Document-bases DB</vt:lpstr>
      <vt:lpstr>Compare Column-oriented DB</vt:lpstr>
      <vt:lpstr>Compare Graph databases 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</dc:creator>
  <cp:lastModifiedBy>Iman</cp:lastModifiedBy>
  <cp:revision>4</cp:revision>
  <dcterms:created xsi:type="dcterms:W3CDTF">2013-10-15T06:55:34Z</dcterms:created>
  <dcterms:modified xsi:type="dcterms:W3CDTF">2013-10-15T08:56:44Z</dcterms:modified>
</cp:coreProperties>
</file>