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A8CA-A433-49D5-BE79-7B5490FAC30B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0124" y="1895567"/>
            <a:ext cx="2639504" cy="15742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Game</a:t>
            </a:r>
          </a:p>
          <a:p>
            <a:pPr algn="ctr"/>
            <a:r>
              <a:rPr lang="en-US" sz="2800"/>
              <a:t>20</a:t>
            </a:r>
            <a:r>
              <a:rPr lang="en-US" sz="2800" dirty="0"/>
              <a:t>% Chance of being infeasible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89893" y="1895566"/>
            <a:ext cx="2639504" cy="15742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Game</a:t>
            </a:r>
          </a:p>
          <a:p>
            <a:pPr algn="ctr"/>
            <a:r>
              <a:rPr lang="en-US" sz="3200" dirty="0"/>
              <a:t>feasible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249628" y="2682705"/>
            <a:ext cx="1640265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7529397" y="2682704"/>
            <a:ext cx="1563802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851766" y="1666198"/>
            <a:ext cx="27735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C000"/>
                </a:solidFill>
                <a:effectLst/>
              </a:rPr>
              <a:t>Win</a:t>
            </a:r>
          </a:p>
          <a:p>
            <a:pPr algn="ctr"/>
            <a:r>
              <a:rPr lang="en-US" sz="4000" b="1" cap="none" spc="0" dirty="0">
                <a:ln/>
                <a:solidFill>
                  <a:srgbClr val="FFC000"/>
                </a:solidFill>
                <a:effectLst/>
              </a:rPr>
              <a:t>Contest </a:t>
            </a:r>
            <a:r>
              <a:rPr lang="en-US" sz="4000" b="1" dirty="0">
                <a:ln/>
                <a:solidFill>
                  <a:srgbClr val="FFC000"/>
                </a:solidFill>
              </a:rPr>
              <a:t>&amp; Earn $5.0 </a:t>
            </a:r>
            <a:endParaRPr lang="en-US" sz="40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4989" y="646763"/>
            <a:ext cx="754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Contest Progress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06277" y="2242608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6419" y="2242607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89893" y="4434594"/>
            <a:ext cx="2639504" cy="157427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Feasible Game</a:t>
            </a:r>
          </a:p>
          <a:p>
            <a:pPr algn="ctr"/>
            <a:r>
              <a:rPr lang="en-US" sz="2800" dirty="0"/>
              <a:t>No Contest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4" idx="2"/>
            <a:endCxn id="10" idx="1"/>
          </p:cNvCxnSpPr>
          <p:nvPr/>
        </p:nvCxnSpPr>
        <p:spPr>
          <a:xfrm rot="16200000" flipH="1">
            <a:off x="2533940" y="2865779"/>
            <a:ext cx="1751889" cy="2960017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1"/>
          <p:cNvCxnSpPr>
            <a:stCxn id="5" idx="2"/>
            <a:endCxn id="10" idx="0"/>
          </p:cNvCxnSpPr>
          <p:nvPr/>
        </p:nvCxnSpPr>
        <p:spPr>
          <a:xfrm rot="5400000">
            <a:off x="5727270" y="3952218"/>
            <a:ext cx="964751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1667" y="3544886"/>
            <a:ext cx="47296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Quit &amp; your opponent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not won the contest.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29397" y="5186969"/>
            <a:ext cx="1563802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46419" y="4746872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51766" y="4762007"/>
            <a:ext cx="277350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rgbClr val="00B0F0"/>
                </a:solidFill>
              </a:rPr>
              <a:t>Earn $1.0 </a:t>
            </a:r>
            <a:endParaRPr lang="en-US" sz="4000" b="1" cap="none" spc="0" dirty="0">
              <a:ln/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442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YeckehZaare</dc:creator>
  <cp:lastModifiedBy>Iman YeckehZaare</cp:lastModifiedBy>
  <cp:revision>22</cp:revision>
  <dcterms:created xsi:type="dcterms:W3CDTF">2016-10-04T16:40:27Z</dcterms:created>
  <dcterms:modified xsi:type="dcterms:W3CDTF">2017-06-15T15:35:41Z</dcterms:modified>
</cp:coreProperties>
</file>