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3" d="100"/>
          <a:sy n="73" d="100"/>
        </p:scale>
        <p:origin x="3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8CA-A433-49D5-BE79-7B5490FAC30B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03F8-9F26-4D68-B189-0D32FC6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8CA-A433-49D5-BE79-7B5490FAC30B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03F8-9F26-4D68-B189-0D32FC6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6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8CA-A433-49D5-BE79-7B5490FAC30B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03F8-9F26-4D68-B189-0D32FC6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6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8CA-A433-49D5-BE79-7B5490FAC30B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03F8-9F26-4D68-B189-0D32FC6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8CA-A433-49D5-BE79-7B5490FAC30B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03F8-9F26-4D68-B189-0D32FC6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6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8CA-A433-49D5-BE79-7B5490FAC30B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03F8-9F26-4D68-B189-0D32FC6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6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8CA-A433-49D5-BE79-7B5490FAC30B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03F8-9F26-4D68-B189-0D32FC6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3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8CA-A433-49D5-BE79-7B5490FAC30B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03F8-9F26-4D68-B189-0D32FC6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4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8CA-A433-49D5-BE79-7B5490FAC30B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03F8-9F26-4D68-B189-0D32FC6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2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8CA-A433-49D5-BE79-7B5490FAC30B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03F8-9F26-4D68-B189-0D32FC6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2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A8CA-A433-49D5-BE79-7B5490FAC30B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03F8-9F26-4D68-B189-0D32FC6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9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A8CA-A433-49D5-BE79-7B5490FAC30B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E03F8-9F26-4D68-B189-0D32FC6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7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10124" y="1895567"/>
            <a:ext cx="2639504" cy="157427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r>
              <a:rPr lang="en-US" sz="3200" baseline="30000" dirty="0"/>
              <a:t>st</a:t>
            </a:r>
            <a:r>
              <a:rPr lang="en-US" sz="3200" dirty="0"/>
              <a:t> Game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89893" y="1895566"/>
            <a:ext cx="2639504" cy="157427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r>
              <a:rPr lang="en-US" sz="3200" baseline="30000" dirty="0"/>
              <a:t>nd</a:t>
            </a:r>
            <a:r>
              <a:rPr lang="en-US" sz="3200" dirty="0"/>
              <a:t> Game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3249628" y="2682705"/>
            <a:ext cx="1640265" cy="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7529397" y="2682704"/>
            <a:ext cx="1563802" cy="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851766" y="1666200"/>
            <a:ext cx="277350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rgbClr val="FFC000"/>
                </a:solidFill>
                <a:effectLst/>
              </a:rPr>
              <a:t>Win</a:t>
            </a:r>
          </a:p>
          <a:p>
            <a:pPr algn="ctr"/>
            <a:r>
              <a:rPr lang="en-US" sz="4000" b="1" cap="none" spc="0" dirty="0">
                <a:ln/>
                <a:solidFill>
                  <a:srgbClr val="FFC000"/>
                </a:solidFill>
                <a:effectLst/>
              </a:rPr>
              <a:t>Contest </a:t>
            </a:r>
            <a:r>
              <a:rPr lang="en-US" sz="4000" b="1" dirty="0">
                <a:ln/>
                <a:solidFill>
                  <a:srgbClr val="FFC000"/>
                </a:solidFill>
              </a:rPr>
              <a:t>&amp; Earn $4.0 </a:t>
            </a:r>
            <a:endParaRPr lang="en-US" sz="4000" b="1" cap="none" spc="0" dirty="0">
              <a:ln/>
              <a:solidFill>
                <a:srgbClr val="FFC000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34989" y="646763"/>
            <a:ext cx="754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Contest Progress Diagram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06277" y="2242608"/>
            <a:ext cx="2045153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you find</a:t>
            </a:r>
          </a:p>
          <a:p>
            <a:pPr algn="ctr"/>
            <a:r>
              <a:rPr lang="en-US" sz="24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target value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46419" y="2242607"/>
            <a:ext cx="2045153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you find</a:t>
            </a:r>
          </a:p>
          <a:p>
            <a:pPr algn="ctr"/>
            <a:r>
              <a:rPr lang="en-US" sz="24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target value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89893" y="4434594"/>
            <a:ext cx="2639504" cy="1574277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One </a:t>
            </a:r>
            <a:r>
              <a:rPr lang="en-US" sz="2800" dirty="0"/>
              <a:t>Game</a:t>
            </a:r>
          </a:p>
          <a:p>
            <a:pPr algn="ctr"/>
            <a:r>
              <a:rPr lang="en-US" sz="2800" dirty="0"/>
              <a:t>No Contest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4" idx="2"/>
            <a:endCxn id="10" idx="1"/>
          </p:cNvCxnSpPr>
          <p:nvPr/>
        </p:nvCxnSpPr>
        <p:spPr>
          <a:xfrm rot="16200000" flipH="1">
            <a:off x="2533940" y="2865779"/>
            <a:ext cx="1751889" cy="2960017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1"/>
          <p:cNvCxnSpPr>
            <a:stCxn id="5" idx="2"/>
            <a:endCxn id="10" idx="0"/>
          </p:cNvCxnSpPr>
          <p:nvPr/>
        </p:nvCxnSpPr>
        <p:spPr>
          <a:xfrm rot="5400000">
            <a:off x="5727270" y="3952218"/>
            <a:ext cx="964751" cy="12700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81667" y="3544886"/>
            <a:ext cx="472963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you Quit &amp; your opponent</a:t>
            </a:r>
          </a:p>
          <a:p>
            <a:pPr algn="ctr"/>
            <a:r>
              <a:rPr lang="en-US" sz="2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has not won the contest.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29397" y="5186969"/>
            <a:ext cx="1563802" cy="1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246419" y="4746872"/>
            <a:ext cx="2045153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you find</a:t>
            </a:r>
          </a:p>
          <a:p>
            <a:pPr algn="ctr"/>
            <a:r>
              <a:rPr lang="en-US" sz="2400" b="0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target value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851766" y="4744590"/>
            <a:ext cx="2773502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/>
                <a:solidFill>
                  <a:srgbClr val="00B0F0"/>
                </a:solidFill>
              </a:rPr>
              <a:t>Earn $1.0 </a:t>
            </a:r>
            <a:endParaRPr lang="en-US" sz="4000" b="1" cap="none" spc="0" dirty="0">
              <a:ln/>
              <a:solidFill>
                <a:srgbClr val="00B0F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4421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YeckehZaare</dc:creator>
  <cp:lastModifiedBy>Iman YeckehZaare</cp:lastModifiedBy>
  <cp:revision>17</cp:revision>
  <dcterms:created xsi:type="dcterms:W3CDTF">2016-10-04T16:40:27Z</dcterms:created>
  <dcterms:modified xsi:type="dcterms:W3CDTF">2017-03-02T23:22:53Z</dcterms:modified>
</cp:coreProperties>
</file>