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263" y="404949"/>
            <a:ext cx="10183605" cy="740958"/>
          </a:xfrm>
        </p:spPr>
        <p:txBody>
          <a:bodyPr/>
          <a:lstStyle/>
          <a:p>
            <a:pPr algn="ctr"/>
            <a:r>
              <a:rPr lang="en-US" sz="4400" dirty="0"/>
              <a:t>Developing a RESTful API with Flask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236" y="1903552"/>
            <a:ext cx="8825658" cy="117928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By:</a:t>
            </a:r>
          </a:p>
          <a:p>
            <a:r>
              <a:rPr lang="en-US" dirty="0" err="1" smtClean="0"/>
              <a:t>Imanat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US" dirty="0" smtClean="0"/>
          </a:p>
          <a:p>
            <a:r>
              <a:rPr lang="en-US" dirty="0" smtClean="0"/>
              <a:t>Member 2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967734" y="5308604"/>
            <a:ext cx="2076221" cy="5043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23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july</a:t>
            </a:r>
            <a:r>
              <a:rPr lang="en-US" dirty="0" smtClean="0"/>
              <a:t>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8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56775"/>
            <a:ext cx="9404723" cy="840505"/>
          </a:xfrm>
        </p:spPr>
        <p:txBody>
          <a:bodyPr/>
          <a:lstStyle/>
          <a:p>
            <a:r>
              <a:rPr lang="en-US" b="1" dirty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84664"/>
            <a:ext cx="8946541" cy="4863736"/>
          </a:xfrm>
        </p:spPr>
        <p:txBody>
          <a:bodyPr/>
          <a:lstStyle/>
          <a:p>
            <a:r>
              <a:rPr lang="en-US" b="1" dirty="0"/>
              <a:t>Updating a Student (PUT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2" y="2111275"/>
            <a:ext cx="891664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62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65336"/>
            <a:ext cx="9404723" cy="631499"/>
          </a:xfrm>
        </p:spPr>
        <p:txBody>
          <a:bodyPr/>
          <a:lstStyle/>
          <a:p>
            <a:r>
              <a:rPr lang="en-US" b="1" dirty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31966"/>
            <a:ext cx="8946541" cy="5216433"/>
          </a:xfrm>
        </p:spPr>
        <p:txBody>
          <a:bodyPr/>
          <a:lstStyle/>
          <a:p>
            <a:r>
              <a:rPr lang="en-US" b="1" dirty="0"/>
              <a:t>Deleting a Student (DELETE</a:t>
            </a:r>
            <a:r>
              <a:rPr lang="en-US" b="1" dirty="0" smtClean="0"/>
              <a:t>):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6" y="2733513"/>
            <a:ext cx="10439883" cy="271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43713"/>
            <a:ext cx="9404723" cy="722939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49532"/>
            <a:ext cx="8946541" cy="5098868"/>
          </a:xfrm>
        </p:spPr>
        <p:txBody>
          <a:bodyPr/>
          <a:lstStyle/>
          <a:p>
            <a:r>
              <a:rPr lang="en-US" dirty="0"/>
              <a:t>In conclusion, our project successfully achieved its objectives of developing a robust RESTful API using Flask for efficient student record management. Through this endeavor, we gained valuable experience in utilizing Flask, MySQL, and </a:t>
            </a:r>
            <a:r>
              <a:rPr lang="en-US" dirty="0" err="1"/>
              <a:t>Git</a:t>
            </a:r>
            <a:r>
              <a:rPr lang="en-US" dirty="0"/>
              <a:t> to create a seamless CRUD API.</a:t>
            </a:r>
          </a:p>
          <a:p>
            <a:r>
              <a:rPr lang="en-US" dirty="0"/>
              <a:t>Working collaboratively as a team enabled us to leverage each other's strengths and efficiently distribute tasks. The experience of collaborating on a real-world project was both rewarding and insightful.</a:t>
            </a:r>
          </a:p>
          <a:p>
            <a:r>
              <a:rPr lang="en-US" dirty="0"/>
              <a:t>For future improvements, we plan to enhance the API's security by implementing authentication and authorization mechanisms. </a:t>
            </a:r>
            <a:endParaRPr lang="en-US" dirty="0" smtClean="0"/>
          </a:p>
          <a:p>
            <a:r>
              <a:rPr lang="en-US" dirty="0" smtClean="0"/>
              <a:t>Additionally</a:t>
            </a:r>
            <a:r>
              <a:rPr lang="en-US" dirty="0"/>
              <a:t>, we aim to incorporate validation checks to ensure data integrity and improve error handling for a more user-friendly experience</a:t>
            </a:r>
          </a:p>
        </p:txBody>
      </p:sp>
    </p:spTree>
    <p:extLst>
      <p:ext uri="{BB962C8B-B14F-4D97-AF65-F5344CB8AC3E}">
        <p14:creationId xmlns:p14="http://schemas.microsoft.com/office/powerpoint/2010/main" val="1968536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316" y="452718"/>
            <a:ext cx="9404723" cy="1400530"/>
          </a:xfrm>
        </p:spPr>
        <p:txBody>
          <a:bodyPr/>
          <a:lstStyle/>
          <a:p>
            <a:pPr algn="ctr"/>
            <a:r>
              <a:rPr lang="en-US" sz="6600" dirty="0" smtClean="0"/>
              <a:t>The End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870" y="3346141"/>
            <a:ext cx="8946541" cy="10952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51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1133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involves the development of a RESTful API using Flask, enabling us to perform Create, Read, Update, and Delete (CRUD) operations on a MySQL database.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objective of this project is to showcase our proficiency in building a robust and scalable API to manage student records efficiently.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application holds real-world significance as it can be adapted for various use cases, such as managing student data in educational institutions, financial transactions, or any other system requiring a database-backed API.</a:t>
            </a:r>
          </a:p>
        </p:txBody>
      </p:sp>
    </p:spTree>
    <p:extLst>
      <p:ext uri="{BB962C8B-B14F-4D97-AF65-F5344CB8AC3E}">
        <p14:creationId xmlns:p14="http://schemas.microsoft.com/office/powerpoint/2010/main" val="149284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US" dirty="0"/>
              <a:t>Database Schema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444109"/>
              </p:ext>
            </p:extLst>
          </p:nvPr>
        </p:nvGraphicFramePr>
        <p:xfrm>
          <a:off x="1456010" y="2444523"/>
          <a:ext cx="8947149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2389572718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4025254578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917338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01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 for each 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7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first_name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 of the 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97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last_name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 of the 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1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 birth of the 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63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amount_due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 due from the 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415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5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r>
              <a:rPr lang="en-US" b="1" dirty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99671" cy="41954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Flask</a:t>
            </a:r>
            <a:r>
              <a:rPr lang="en-US" dirty="0"/>
              <a:t>: Flask, a lightweight and flexible web framework for Python, served as the backbone of our API, enabling easy routing and handling of HTTP requests.</a:t>
            </a:r>
          </a:p>
          <a:p>
            <a:r>
              <a:rPr lang="en-US" b="1" dirty="0"/>
              <a:t>MySQL</a:t>
            </a:r>
            <a:r>
              <a:rPr lang="en-US" dirty="0"/>
              <a:t>: We utilized MySQL, a popular relational database management system, to store and manage student records </a:t>
            </a:r>
            <a:r>
              <a:rPr lang="en-US" dirty="0" smtClean="0"/>
              <a:t>efficiently.</a:t>
            </a:r>
            <a:endParaRPr lang="en-US" dirty="0"/>
          </a:p>
          <a:p>
            <a:r>
              <a:rPr lang="en-US" b="1" dirty="0"/>
              <a:t>Python</a:t>
            </a:r>
            <a:r>
              <a:rPr lang="en-US" dirty="0"/>
              <a:t>: Python, a versatile and widely-used programming language, was the language of choice for developing the </a:t>
            </a:r>
            <a:r>
              <a:rPr lang="en-US" dirty="0" smtClean="0"/>
              <a:t>API.</a:t>
            </a:r>
            <a:endParaRPr lang="en-US" dirty="0"/>
          </a:p>
          <a:p>
            <a:r>
              <a:rPr lang="en-US" b="1" dirty="0" err="1"/>
              <a:t>Git</a:t>
            </a:r>
            <a:r>
              <a:rPr lang="en-US" dirty="0"/>
              <a:t>: To facilitate collaborative development and version control, we employed </a:t>
            </a:r>
            <a:r>
              <a:rPr lang="en-US" dirty="0" err="1" smtClean="0"/>
              <a:t>Git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Requests Library</a:t>
            </a:r>
            <a:r>
              <a:rPr lang="en-US" dirty="0"/>
              <a:t>: The Requests library was used in Python to send HTTP requests and interact with the API endpoints during testing and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2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750423"/>
            <a:ext cx="9595168" cy="47548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Database Setup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Created a MySQL database and defined a table schema to store student records with essential fields.</a:t>
            </a:r>
          </a:p>
          <a:p>
            <a:r>
              <a:rPr lang="en-US" b="1" dirty="0"/>
              <a:t>Flask App Structure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Developed the basic Flask application by setting up routes and views.</a:t>
            </a:r>
          </a:p>
          <a:p>
            <a:r>
              <a:rPr lang="en-US" b="1" dirty="0"/>
              <a:t>CRUD Endpoints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Defined specific endpoints for Create, Read, Update, and Delete operations to interact with the database.</a:t>
            </a:r>
          </a:p>
          <a:p>
            <a:r>
              <a:rPr lang="en-US" b="1" dirty="0"/>
              <a:t>Local Testing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Tested the API locally </a:t>
            </a:r>
            <a:r>
              <a:rPr lang="en-US" dirty="0" smtClean="0"/>
              <a:t>using </a:t>
            </a:r>
            <a:r>
              <a:rPr lang="en-US" dirty="0"/>
              <a:t>Postman to ensure seamless functionality and data integrity.</a:t>
            </a:r>
          </a:p>
          <a:p>
            <a:r>
              <a:rPr lang="en-US" b="1" dirty="0"/>
              <a:t>Version Control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Established a </a:t>
            </a:r>
            <a:r>
              <a:rPr lang="en-US" dirty="0" err="1"/>
              <a:t>Git</a:t>
            </a:r>
            <a:r>
              <a:rPr lang="en-US" dirty="0"/>
              <a:t> repository to track changes, facilitate collaboration, and maintain code version history.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7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848" y="282902"/>
            <a:ext cx="9404723" cy="736002"/>
          </a:xfrm>
        </p:spPr>
        <p:txBody>
          <a:bodyPr/>
          <a:lstStyle/>
          <a:p>
            <a:r>
              <a:rPr lang="en-US" b="1" dirty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940" y="1423852"/>
            <a:ext cx="8946541" cy="469187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Create (POST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Endpoint:/students</a:t>
            </a:r>
          </a:p>
          <a:p>
            <a:r>
              <a:rPr lang="en-US" b="1" dirty="0" smtClean="0"/>
              <a:t>Method : POST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</a:rPr>
              <a:t>Sample Request</a:t>
            </a:r>
            <a:endParaRPr lang="en-US" b="1" dirty="0" smtClean="0"/>
          </a:p>
          <a:p>
            <a:pPr marL="0" lvl="0" indent="0">
              <a:buNone/>
            </a:pPr>
            <a:r>
              <a:rPr lang="en-US" altLang="en-US" dirty="0">
                <a:latin typeface="Arial Unicode MS"/>
              </a:rPr>
              <a:t>{ "</a:t>
            </a:r>
            <a:r>
              <a:rPr lang="en-US" altLang="en-US" dirty="0" err="1">
                <a:latin typeface="Arial Unicode MS"/>
              </a:rPr>
              <a:t>first_name</a:t>
            </a:r>
            <a:r>
              <a:rPr lang="en-US" altLang="en-US" dirty="0">
                <a:latin typeface="Arial Unicode MS"/>
              </a:rPr>
              <a:t>": "</a:t>
            </a:r>
            <a:r>
              <a:rPr lang="en-US" altLang="en-US" dirty="0" err="1">
                <a:latin typeface="Arial Unicode MS"/>
              </a:rPr>
              <a:t>Imanat</a:t>
            </a:r>
            <a:r>
              <a:rPr lang="en-US" altLang="en-US" dirty="0">
                <a:latin typeface="Arial Unicode MS"/>
              </a:rPr>
              <a:t>", "</a:t>
            </a:r>
            <a:r>
              <a:rPr lang="en-US" altLang="en-US" dirty="0" err="1">
                <a:latin typeface="Arial Unicode MS"/>
              </a:rPr>
              <a:t>last_name</a:t>
            </a:r>
            <a:r>
              <a:rPr lang="en-US" altLang="en-US" dirty="0">
                <a:latin typeface="Arial Unicode MS"/>
              </a:rPr>
              <a:t>": </a:t>
            </a:r>
            <a:r>
              <a:rPr lang="en-US" altLang="en-US" dirty="0" smtClean="0">
                <a:latin typeface="Arial Unicode MS"/>
              </a:rPr>
              <a:t>“Kaur", </a:t>
            </a:r>
            <a:r>
              <a:rPr lang="en-US" altLang="en-US" dirty="0">
                <a:latin typeface="Arial Unicode MS"/>
              </a:rPr>
              <a:t>"</a:t>
            </a:r>
            <a:r>
              <a:rPr lang="en-US" altLang="en-US" dirty="0" err="1">
                <a:latin typeface="Arial Unicode MS"/>
              </a:rPr>
              <a:t>dob</a:t>
            </a:r>
            <a:r>
              <a:rPr lang="en-US" altLang="en-US" dirty="0">
                <a:latin typeface="Arial Unicode MS"/>
              </a:rPr>
              <a:t>": "</a:t>
            </a:r>
            <a:r>
              <a:rPr lang="en-US" altLang="en-US" dirty="0" smtClean="0">
                <a:latin typeface="Arial Unicode MS"/>
              </a:rPr>
              <a:t>2000-03-08", </a:t>
            </a:r>
            <a:r>
              <a:rPr lang="en-US" altLang="en-US" dirty="0">
                <a:latin typeface="Arial Unicode MS"/>
              </a:rPr>
              <a:t>"</a:t>
            </a:r>
            <a:r>
              <a:rPr lang="en-US" altLang="en-US" dirty="0" err="1">
                <a:latin typeface="Arial Unicode MS"/>
              </a:rPr>
              <a:t>amount_due</a:t>
            </a:r>
            <a:r>
              <a:rPr lang="en-US" altLang="en-US" dirty="0">
                <a:latin typeface="Arial Unicode MS"/>
              </a:rPr>
              <a:t>": 1200.50 } </a:t>
            </a:r>
            <a:endParaRPr lang="en-US" altLang="en-US" dirty="0" smtClean="0">
              <a:latin typeface="Arial Unicode MS"/>
            </a:endParaRPr>
          </a:p>
          <a:p>
            <a:pPr marL="0" lvl="0" indent="0"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r>
              <a:rPr lang="en-US" b="1" dirty="0"/>
              <a:t>Read (GET</a:t>
            </a:r>
            <a:r>
              <a:rPr lang="en-US" b="1" dirty="0" smtClean="0"/>
              <a:t>)</a:t>
            </a:r>
          </a:p>
          <a:p>
            <a:r>
              <a:rPr lang="en-US" b="1" dirty="0"/>
              <a:t>Endpoint: /</a:t>
            </a:r>
            <a:r>
              <a:rPr lang="en-US" altLang="en-US" dirty="0">
                <a:latin typeface="Arial Unicode MS"/>
              </a:rPr>
              <a:t>students/&lt;</a:t>
            </a:r>
            <a:r>
              <a:rPr lang="en-US" altLang="en-US" dirty="0" err="1">
                <a:latin typeface="Arial Unicode MS"/>
              </a:rPr>
              <a:t>student_id</a:t>
            </a:r>
            <a:r>
              <a:rPr lang="en-US" altLang="en-US" dirty="0" smtClean="0">
                <a:latin typeface="Arial Unicode MS"/>
              </a:rPr>
              <a:t>&gt;</a:t>
            </a:r>
            <a:endParaRPr lang="en-US" altLang="en-US" sz="4400" dirty="0" smtClean="0">
              <a:latin typeface="Arial" panose="020B0604020202020204" pitchFamily="34" charset="0"/>
            </a:endParaRPr>
          </a:p>
          <a:p>
            <a:r>
              <a:rPr lang="en-US" b="1" dirty="0" smtClean="0"/>
              <a:t>Method : POST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Sample </a:t>
            </a:r>
            <a:r>
              <a:rPr lang="en-US" dirty="0"/>
              <a:t>Response (Status Code 200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altLang="en-US" dirty="0" smtClean="0">
                <a:latin typeface="Arial Unicode MS"/>
              </a:rPr>
              <a:t>{“</a:t>
            </a:r>
            <a:r>
              <a:rPr lang="en-US" altLang="en-US" dirty="0" err="1" smtClean="0">
                <a:latin typeface="Arial Unicode MS"/>
              </a:rPr>
              <a:t>student_id</a:t>
            </a:r>
            <a:r>
              <a:rPr lang="en-US" altLang="en-US" dirty="0">
                <a:latin typeface="Arial Unicode MS"/>
              </a:rPr>
              <a:t>": 1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, </a:t>
            </a:r>
            <a:r>
              <a:rPr lang="en-US" altLang="en-US" dirty="0">
                <a:latin typeface="Arial Unicode MS"/>
              </a:rPr>
              <a:t>"</a:t>
            </a:r>
            <a:r>
              <a:rPr lang="en-US" altLang="en-US" dirty="0" err="1">
                <a:latin typeface="Arial Unicode MS"/>
              </a:rPr>
              <a:t>first_name</a:t>
            </a:r>
            <a:r>
              <a:rPr lang="en-US" altLang="en-US" dirty="0">
                <a:latin typeface="Arial Unicode MS"/>
              </a:rPr>
              <a:t>": "</a:t>
            </a:r>
            <a:r>
              <a:rPr lang="en-US" altLang="en-US" dirty="0" err="1">
                <a:latin typeface="Arial Unicode MS"/>
              </a:rPr>
              <a:t>Imanat</a:t>
            </a:r>
            <a:r>
              <a:rPr lang="en-US" altLang="en-US" dirty="0">
                <a:latin typeface="Arial Unicode MS"/>
              </a:rPr>
              <a:t>", "</a:t>
            </a:r>
            <a:r>
              <a:rPr lang="en-US" altLang="en-US" dirty="0" err="1">
                <a:latin typeface="Arial Unicode MS"/>
              </a:rPr>
              <a:t>last_name</a:t>
            </a:r>
            <a:r>
              <a:rPr lang="en-US" altLang="en-US" dirty="0">
                <a:latin typeface="Arial Unicode MS"/>
              </a:rPr>
              <a:t>": “Kaur", "</a:t>
            </a:r>
            <a:r>
              <a:rPr lang="en-US" altLang="en-US" dirty="0" err="1">
                <a:latin typeface="Arial Unicode MS"/>
              </a:rPr>
              <a:t>dob</a:t>
            </a:r>
            <a:r>
              <a:rPr lang="en-US" altLang="en-US" dirty="0">
                <a:latin typeface="Arial Unicode MS"/>
              </a:rPr>
              <a:t>": "2000-03-08", </a:t>
            </a:r>
            <a:r>
              <a:rPr lang="en-US" altLang="en-US" dirty="0" smtClean="0">
                <a:latin typeface="Arial Unicode MS"/>
              </a:rPr>
              <a:t>"</a:t>
            </a:r>
            <a:r>
              <a:rPr lang="en-US" altLang="en-US" dirty="0" err="1">
                <a:latin typeface="Arial Unicode MS"/>
              </a:rPr>
              <a:t>amount_due</a:t>
            </a:r>
            <a:r>
              <a:rPr lang="en-US" altLang="en-US" dirty="0">
                <a:latin typeface="Arial Unicode MS"/>
              </a:rPr>
              <a:t>": 1200.50 }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5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56775"/>
            <a:ext cx="9404723" cy="827442"/>
          </a:xfrm>
        </p:spPr>
        <p:txBody>
          <a:bodyPr/>
          <a:lstStyle/>
          <a:p>
            <a:r>
              <a:rPr lang="en-US" b="1" dirty="0"/>
              <a:t>CRUD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84218"/>
            <a:ext cx="8946541" cy="516418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Update (PUT</a:t>
            </a:r>
            <a:r>
              <a:rPr lang="en-US" b="1" dirty="0" smtClean="0"/>
              <a:t>)</a:t>
            </a:r>
          </a:p>
          <a:p>
            <a:r>
              <a:rPr lang="en-US" dirty="0"/>
              <a:t>Endpoint: /students/&lt;</a:t>
            </a:r>
            <a:r>
              <a:rPr lang="en-US" dirty="0" err="1"/>
              <a:t>student_id</a:t>
            </a:r>
            <a:r>
              <a:rPr lang="en-US" dirty="0" smtClean="0"/>
              <a:t>&gt;</a:t>
            </a:r>
          </a:p>
          <a:p>
            <a:pPr lvl="0"/>
            <a:r>
              <a:rPr lang="en-US" dirty="0"/>
              <a:t>Method: PUT</a:t>
            </a:r>
          </a:p>
          <a:p>
            <a:pPr marL="0" lvl="0" indent="0">
              <a:buNone/>
            </a:pPr>
            <a:r>
              <a:rPr lang="en-US" dirty="0"/>
              <a:t>Sample Request:</a:t>
            </a:r>
          </a:p>
          <a:p>
            <a:pPr marL="0" indent="0">
              <a:buNone/>
            </a:pPr>
            <a:r>
              <a:rPr lang="en-US" dirty="0" smtClean="0"/>
              <a:t>  {</a:t>
            </a:r>
            <a:r>
              <a:rPr lang="en-US" altLang="en-US" dirty="0">
                <a:latin typeface="Arial Unicode MS"/>
              </a:rPr>
              <a:t>"</a:t>
            </a:r>
            <a:r>
              <a:rPr lang="en-US" altLang="en-US" dirty="0" err="1">
                <a:latin typeface="Arial Unicode MS"/>
              </a:rPr>
              <a:t>first_name</a:t>
            </a:r>
            <a:r>
              <a:rPr lang="en-US" altLang="en-US" dirty="0">
                <a:latin typeface="Arial Unicode MS"/>
              </a:rPr>
              <a:t>": "</a:t>
            </a:r>
            <a:r>
              <a:rPr lang="en-US" altLang="en-US" dirty="0" err="1">
                <a:latin typeface="Arial Unicode MS"/>
              </a:rPr>
              <a:t>Imanat</a:t>
            </a:r>
            <a:r>
              <a:rPr lang="en-US" altLang="en-US" dirty="0">
                <a:latin typeface="Arial Unicode MS"/>
              </a:rPr>
              <a:t>", "</a:t>
            </a:r>
            <a:r>
              <a:rPr lang="en-US" altLang="en-US" dirty="0" err="1">
                <a:latin typeface="Arial Unicode MS"/>
              </a:rPr>
              <a:t>last_name</a:t>
            </a:r>
            <a:r>
              <a:rPr lang="en-US" altLang="en-US" dirty="0">
                <a:latin typeface="Arial Unicode MS"/>
              </a:rPr>
              <a:t>": “Kaur", "</a:t>
            </a:r>
            <a:r>
              <a:rPr lang="en-US" altLang="en-US" dirty="0" err="1">
                <a:latin typeface="Arial Unicode MS"/>
              </a:rPr>
              <a:t>dob</a:t>
            </a:r>
            <a:r>
              <a:rPr lang="en-US" altLang="en-US" dirty="0">
                <a:latin typeface="Arial Unicode MS"/>
              </a:rPr>
              <a:t>": "2000-03-08",</a:t>
            </a:r>
            <a:r>
              <a:rPr lang="en-US" dirty="0" smtClean="0"/>
              <a:t>  "</a:t>
            </a:r>
            <a:r>
              <a:rPr lang="en-US" dirty="0" err="1"/>
              <a:t>amount_due</a:t>
            </a:r>
            <a:r>
              <a:rPr lang="en-US" dirty="0"/>
              <a:t>": </a:t>
            </a:r>
            <a:r>
              <a:rPr lang="en-US" dirty="0" smtClean="0"/>
              <a:t>1500.00 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Delete (DELETE)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Endpoint: /students/&lt;</a:t>
            </a:r>
            <a:r>
              <a:rPr lang="en-US" dirty="0" err="1"/>
              <a:t>student_id</a:t>
            </a:r>
            <a:r>
              <a:rPr lang="en-US" dirty="0"/>
              <a:t>&gt;</a:t>
            </a:r>
          </a:p>
          <a:p>
            <a:pPr lvl="0"/>
            <a:r>
              <a:rPr lang="en-US" dirty="0"/>
              <a:t>Method: DELETE</a:t>
            </a:r>
          </a:p>
          <a:p>
            <a:pPr marL="0" lvl="0" indent="0">
              <a:buNone/>
            </a:pPr>
            <a:r>
              <a:rPr lang="en-US" dirty="0"/>
              <a:t>Sample Response (Status Code 200</a:t>
            </a:r>
            <a:r>
              <a:rPr lang="en-US" dirty="0" smtClean="0"/>
              <a:t>): </a:t>
            </a:r>
          </a:p>
          <a:p>
            <a:pPr marL="0" lv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"message": "Student record deleted successfully"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5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56775"/>
            <a:ext cx="9404723" cy="736002"/>
          </a:xfrm>
        </p:spPr>
        <p:txBody>
          <a:bodyPr/>
          <a:lstStyle/>
          <a:p>
            <a:r>
              <a:rPr lang="en-US" b="1" dirty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872" y="1373649"/>
            <a:ext cx="8946541" cy="5236157"/>
          </a:xfrm>
        </p:spPr>
        <p:txBody>
          <a:bodyPr/>
          <a:lstStyle/>
          <a:p>
            <a:r>
              <a:rPr lang="en-US" b="1" dirty="0"/>
              <a:t>Adding a Student (POST</a:t>
            </a:r>
            <a:r>
              <a:rPr lang="en-US" b="1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72" y="1980504"/>
            <a:ext cx="9878694" cy="46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0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US" b="1" dirty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75658"/>
            <a:ext cx="8946541" cy="5072742"/>
          </a:xfrm>
        </p:spPr>
        <p:txBody>
          <a:bodyPr/>
          <a:lstStyle/>
          <a:p>
            <a:r>
              <a:rPr lang="en-US" b="1" dirty="0"/>
              <a:t>Reading a Student </a:t>
            </a:r>
            <a:r>
              <a:rPr lang="en-US" b="1" dirty="0" smtClean="0"/>
              <a:t>(</a:t>
            </a:r>
            <a:r>
              <a:rPr lang="en-US" b="1" dirty="0"/>
              <a:t>GET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5" y="2333408"/>
            <a:ext cx="11180547" cy="39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674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Century Gothic</vt:lpstr>
      <vt:lpstr>Wingdings 3</vt:lpstr>
      <vt:lpstr>Ion</vt:lpstr>
      <vt:lpstr>Developing a RESTful API with Flask</vt:lpstr>
      <vt:lpstr>Introduction</vt:lpstr>
      <vt:lpstr>Database Schema</vt:lpstr>
      <vt:lpstr>Technologies Used</vt:lpstr>
      <vt:lpstr>Development Process</vt:lpstr>
      <vt:lpstr>CRUD Operations</vt:lpstr>
      <vt:lpstr>CRUD Operations</vt:lpstr>
      <vt:lpstr>Demonstration</vt:lpstr>
      <vt:lpstr>Demonstration</vt:lpstr>
      <vt:lpstr>Demonstration</vt:lpstr>
      <vt:lpstr>Demonstration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RESTful API with Flask</dc:title>
  <dc:creator>DELL E7240</dc:creator>
  <cp:lastModifiedBy>DELL E7240</cp:lastModifiedBy>
  <cp:revision>39</cp:revision>
  <dcterms:created xsi:type="dcterms:W3CDTF">2023-07-23T06:48:29Z</dcterms:created>
  <dcterms:modified xsi:type="dcterms:W3CDTF">2023-07-23T07:48:32Z</dcterms:modified>
</cp:coreProperties>
</file>