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4"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5" r:id="rId19"/>
    <p:sldId id="276" r:id="rId20"/>
    <p:sldId id="272" r:id="rId21"/>
    <p:sldId id="273"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4" d="100"/>
          <a:sy n="64" d="100"/>
        </p:scale>
        <p:origin x="66"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31BC01-83E7-4A6A-A95C-1D9AFBD25F66}" type="datetimeFigureOut">
              <a:rPr lang="en-US" smtClean="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1C8B9-ECA5-4869-8D4C-1D3B3216A26F}" type="slidenum">
              <a:rPr lang="en-US" smtClean="0"/>
              <a:t>‹#›</a:t>
            </a:fld>
            <a:endParaRPr lang="en-US"/>
          </a:p>
        </p:txBody>
      </p:sp>
    </p:spTree>
    <p:extLst>
      <p:ext uri="{BB962C8B-B14F-4D97-AF65-F5344CB8AC3E}">
        <p14:creationId xmlns:p14="http://schemas.microsoft.com/office/powerpoint/2010/main" val="34827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31BC01-83E7-4A6A-A95C-1D9AFBD25F66}" type="datetimeFigureOut">
              <a:rPr lang="en-US" smtClean="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1C8B9-ECA5-4869-8D4C-1D3B3216A26F}" type="slidenum">
              <a:rPr lang="en-US" smtClean="0"/>
              <a:t>‹#›</a:t>
            </a:fld>
            <a:endParaRPr lang="en-US"/>
          </a:p>
        </p:txBody>
      </p:sp>
    </p:spTree>
    <p:extLst>
      <p:ext uri="{BB962C8B-B14F-4D97-AF65-F5344CB8AC3E}">
        <p14:creationId xmlns:p14="http://schemas.microsoft.com/office/powerpoint/2010/main" val="1785425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31BC01-83E7-4A6A-A95C-1D9AFBD25F66}" type="datetimeFigureOut">
              <a:rPr lang="en-US" smtClean="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1C8B9-ECA5-4869-8D4C-1D3B3216A26F}" type="slidenum">
              <a:rPr lang="en-US" smtClean="0"/>
              <a:t>‹#›</a:t>
            </a:fld>
            <a:endParaRPr lang="en-US"/>
          </a:p>
        </p:txBody>
      </p:sp>
    </p:spTree>
    <p:extLst>
      <p:ext uri="{BB962C8B-B14F-4D97-AF65-F5344CB8AC3E}">
        <p14:creationId xmlns:p14="http://schemas.microsoft.com/office/powerpoint/2010/main" val="3750559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31BC01-83E7-4A6A-A95C-1D9AFBD25F66}" type="datetimeFigureOut">
              <a:rPr lang="en-US" smtClean="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1C8B9-ECA5-4869-8D4C-1D3B3216A26F}" type="slidenum">
              <a:rPr lang="en-US" smtClean="0"/>
              <a:t>‹#›</a:t>
            </a:fld>
            <a:endParaRPr lang="en-US"/>
          </a:p>
        </p:txBody>
      </p:sp>
    </p:spTree>
    <p:extLst>
      <p:ext uri="{BB962C8B-B14F-4D97-AF65-F5344CB8AC3E}">
        <p14:creationId xmlns:p14="http://schemas.microsoft.com/office/powerpoint/2010/main" val="3328495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31BC01-83E7-4A6A-A95C-1D9AFBD25F66}" type="datetimeFigureOut">
              <a:rPr lang="en-US" smtClean="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1C8B9-ECA5-4869-8D4C-1D3B3216A26F}" type="slidenum">
              <a:rPr lang="en-US" smtClean="0"/>
              <a:t>‹#›</a:t>
            </a:fld>
            <a:endParaRPr lang="en-US"/>
          </a:p>
        </p:txBody>
      </p:sp>
    </p:spTree>
    <p:extLst>
      <p:ext uri="{BB962C8B-B14F-4D97-AF65-F5344CB8AC3E}">
        <p14:creationId xmlns:p14="http://schemas.microsoft.com/office/powerpoint/2010/main" val="3934849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31BC01-83E7-4A6A-A95C-1D9AFBD25F66}" type="datetimeFigureOut">
              <a:rPr lang="en-US" smtClean="0"/>
              <a:t>9/17/2023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1C8B9-ECA5-4869-8D4C-1D3B3216A26F}" type="slidenum">
              <a:rPr lang="en-US" smtClean="0"/>
              <a:t>‹#›</a:t>
            </a:fld>
            <a:endParaRPr lang="en-US"/>
          </a:p>
        </p:txBody>
      </p:sp>
    </p:spTree>
    <p:extLst>
      <p:ext uri="{BB962C8B-B14F-4D97-AF65-F5344CB8AC3E}">
        <p14:creationId xmlns:p14="http://schemas.microsoft.com/office/powerpoint/2010/main" val="3083875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31BC01-83E7-4A6A-A95C-1D9AFBD25F66}" type="datetimeFigureOut">
              <a:rPr lang="en-US" smtClean="0"/>
              <a:t>9/17/2023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61C8B9-ECA5-4869-8D4C-1D3B3216A26F}" type="slidenum">
              <a:rPr lang="en-US" smtClean="0"/>
              <a:t>‹#›</a:t>
            </a:fld>
            <a:endParaRPr lang="en-US"/>
          </a:p>
        </p:txBody>
      </p:sp>
    </p:spTree>
    <p:extLst>
      <p:ext uri="{BB962C8B-B14F-4D97-AF65-F5344CB8AC3E}">
        <p14:creationId xmlns:p14="http://schemas.microsoft.com/office/powerpoint/2010/main" val="2306094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31BC01-83E7-4A6A-A95C-1D9AFBD25F66}" type="datetimeFigureOut">
              <a:rPr lang="en-US" smtClean="0"/>
              <a:t>9/17/2023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61C8B9-ECA5-4869-8D4C-1D3B3216A26F}" type="slidenum">
              <a:rPr lang="en-US" smtClean="0"/>
              <a:t>‹#›</a:t>
            </a:fld>
            <a:endParaRPr lang="en-US"/>
          </a:p>
        </p:txBody>
      </p:sp>
    </p:spTree>
    <p:extLst>
      <p:ext uri="{BB962C8B-B14F-4D97-AF65-F5344CB8AC3E}">
        <p14:creationId xmlns:p14="http://schemas.microsoft.com/office/powerpoint/2010/main" val="3070627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31BC01-83E7-4A6A-A95C-1D9AFBD25F66}" type="datetimeFigureOut">
              <a:rPr lang="en-US" smtClean="0"/>
              <a:t>9/17/2023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61C8B9-ECA5-4869-8D4C-1D3B3216A26F}" type="slidenum">
              <a:rPr lang="en-US" smtClean="0"/>
              <a:t>‹#›</a:t>
            </a:fld>
            <a:endParaRPr lang="en-US"/>
          </a:p>
        </p:txBody>
      </p:sp>
    </p:spTree>
    <p:extLst>
      <p:ext uri="{BB962C8B-B14F-4D97-AF65-F5344CB8AC3E}">
        <p14:creationId xmlns:p14="http://schemas.microsoft.com/office/powerpoint/2010/main" val="1220569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331BC01-83E7-4A6A-A95C-1D9AFBD25F66}" type="datetimeFigureOut">
              <a:rPr lang="en-US" smtClean="0"/>
              <a:t>9/17/2023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1C8B9-ECA5-4869-8D4C-1D3B3216A26F}" type="slidenum">
              <a:rPr lang="en-US" smtClean="0"/>
              <a:t>‹#›</a:t>
            </a:fld>
            <a:endParaRPr lang="en-US"/>
          </a:p>
        </p:txBody>
      </p:sp>
    </p:spTree>
    <p:extLst>
      <p:ext uri="{BB962C8B-B14F-4D97-AF65-F5344CB8AC3E}">
        <p14:creationId xmlns:p14="http://schemas.microsoft.com/office/powerpoint/2010/main" val="2969083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331BC01-83E7-4A6A-A95C-1D9AFBD25F66}" type="datetimeFigureOut">
              <a:rPr lang="en-US" smtClean="0"/>
              <a:t>9/17/2023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1C8B9-ECA5-4869-8D4C-1D3B3216A26F}" type="slidenum">
              <a:rPr lang="en-US" smtClean="0"/>
              <a:t>‹#›</a:t>
            </a:fld>
            <a:endParaRPr lang="en-US"/>
          </a:p>
        </p:txBody>
      </p:sp>
    </p:spTree>
    <p:extLst>
      <p:ext uri="{BB962C8B-B14F-4D97-AF65-F5344CB8AC3E}">
        <p14:creationId xmlns:p14="http://schemas.microsoft.com/office/powerpoint/2010/main" val="1237265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31BC01-83E7-4A6A-A95C-1D9AFBD25F66}" type="datetimeFigureOut">
              <a:rPr lang="en-US" smtClean="0"/>
              <a:t>9/17/2023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61C8B9-ECA5-4869-8D4C-1D3B3216A26F}" type="slidenum">
              <a:rPr lang="en-US" smtClean="0"/>
              <a:t>‹#›</a:t>
            </a:fld>
            <a:endParaRPr lang="en-US"/>
          </a:p>
        </p:txBody>
      </p:sp>
    </p:spTree>
    <p:extLst>
      <p:ext uri="{BB962C8B-B14F-4D97-AF65-F5344CB8AC3E}">
        <p14:creationId xmlns:p14="http://schemas.microsoft.com/office/powerpoint/2010/main" val="2051195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Resource_(computer_science)" TargetMode="External"/><Relationship Id="rId2" Type="http://schemas.openxmlformats.org/officeDocument/2006/relationships/hyperlink" Target="https://en.wikipedia.org/wiki/Linux_kernel" TargetMode="External"/><Relationship Id="rId1" Type="http://schemas.openxmlformats.org/officeDocument/2006/relationships/slideLayout" Target="../slideLayouts/slideLayout2.xml"/><Relationship Id="rId4" Type="http://schemas.openxmlformats.org/officeDocument/2006/relationships/hyperlink" Target="https://en.wikipedia.org/wiki/Process_(computin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docker.com/engine/instal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3935" y="3602037"/>
            <a:ext cx="2834640" cy="1655763"/>
          </a:xfrm>
          <a:prstGeom prst="rect">
            <a:avLst/>
          </a:prstGeom>
        </p:spPr>
      </p:pic>
    </p:spTree>
    <p:extLst>
      <p:ext uri="{BB962C8B-B14F-4D97-AF65-F5344CB8AC3E}">
        <p14:creationId xmlns:p14="http://schemas.microsoft.com/office/powerpoint/2010/main" val="551447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docker</a:t>
            </a:r>
            <a:r>
              <a:rPr lang="en-US" dirty="0" smtClean="0"/>
              <a:t> pull and push</a:t>
            </a:r>
            <a:endParaRPr lang="en-US" dirty="0"/>
          </a:p>
        </p:txBody>
      </p:sp>
      <p:sp>
        <p:nvSpPr>
          <p:cNvPr id="3" name="Content Placeholder 2"/>
          <p:cNvSpPr>
            <a:spLocks noGrp="1"/>
          </p:cNvSpPr>
          <p:nvPr>
            <p:ph idx="1"/>
          </p:nvPr>
        </p:nvSpPr>
        <p:spPr/>
        <p:txBody>
          <a:bodyPr/>
          <a:lstStyle/>
          <a:p>
            <a:r>
              <a:rPr lang="en-US" dirty="0" smtClean="0"/>
              <a:t>Download image from repo by pull</a:t>
            </a:r>
          </a:p>
          <a:p>
            <a:endParaRPr lang="en-US" dirty="0"/>
          </a:p>
          <a:p>
            <a:endParaRPr lang="en-US" dirty="0" smtClean="0"/>
          </a:p>
          <a:p>
            <a:r>
              <a:rPr lang="en-US" dirty="0" smtClean="0"/>
              <a:t>Upload image to repo by push</a:t>
            </a:r>
          </a:p>
          <a:p>
            <a:endParaRPr lang="en-US" dirty="0"/>
          </a:p>
          <a:p>
            <a:endParaRPr lang="en-US" dirty="0" smtClean="0"/>
          </a:p>
          <a:p>
            <a:r>
              <a:rPr lang="en-US" dirty="0" err="1"/>
              <a:t>d</a:t>
            </a:r>
            <a:r>
              <a:rPr lang="en-US" dirty="0" err="1" smtClean="0"/>
              <a:t>ocker</a:t>
            </a:r>
            <a:r>
              <a:rPr lang="en-US" dirty="0" smtClean="0"/>
              <a:t> images  -a list all image  –q list image IDs</a:t>
            </a:r>
            <a:endParaRPr lang="en-US" dirty="0"/>
          </a:p>
        </p:txBody>
      </p:sp>
    </p:spTree>
    <p:extLst>
      <p:ext uri="{BB962C8B-B14F-4D97-AF65-F5344CB8AC3E}">
        <p14:creationId xmlns:p14="http://schemas.microsoft.com/office/powerpoint/2010/main" val="10175227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manage </a:t>
            </a:r>
            <a:r>
              <a:rPr lang="en-US" dirty="0" err="1" smtClean="0"/>
              <a:t>docker</a:t>
            </a:r>
            <a:endParaRPr lang="en-US" dirty="0"/>
          </a:p>
        </p:txBody>
      </p:sp>
      <p:sp>
        <p:nvSpPr>
          <p:cNvPr id="3" name="Content Placeholder 2"/>
          <p:cNvSpPr>
            <a:spLocks noGrp="1"/>
          </p:cNvSpPr>
          <p:nvPr>
            <p:ph idx="1"/>
          </p:nvPr>
        </p:nvSpPr>
        <p:spPr/>
        <p:txBody>
          <a:bodyPr/>
          <a:lstStyle/>
          <a:p>
            <a:r>
              <a:rPr lang="en-US" dirty="0" smtClean="0"/>
              <a:t>The Docker daemon binds to a </a:t>
            </a:r>
            <a:r>
              <a:rPr lang="en-US" dirty="0" err="1" smtClean="0"/>
              <a:t>unix</a:t>
            </a:r>
            <a:r>
              <a:rPr lang="en-US" dirty="0" smtClean="0"/>
              <a:t> socket instead of a </a:t>
            </a:r>
            <a:r>
              <a:rPr lang="en-US" dirty="0" err="1" smtClean="0"/>
              <a:t>tcp</a:t>
            </a:r>
            <a:r>
              <a:rPr lang="en-US" dirty="0" smtClean="0"/>
              <a:t> port.by default </a:t>
            </a:r>
            <a:r>
              <a:rPr lang="en-US" dirty="0" err="1" smtClean="0"/>
              <a:t>unix</a:t>
            </a:r>
            <a:r>
              <a:rPr lang="en-US" dirty="0" smtClean="0"/>
              <a:t> socket is owned by root .</a:t>
            </a:r>
            <a:r>
              <a:rPr lang="en-US" dirty="0" err="1" smtClean="0"/>
              <a:t>docker</a:t>
            </a:r>
            <a:r>
              <a:rPr lang="en-US" dirty="0" smtClean="0"/>
              <a:t> daemon always runs as the root user!</a:t>
            </a:r>
          </a:p>
          <a:p>
            <a:r>
              <a:rPr lang="en-US" dirty="0"/>
              <a:t>Docker Daemon: A persistent background process that manages Docker images, containers, networks, and storage </a:t>
            </a:r>
            <a:r>
              <a:rPr lang="en-US" dirty="0" smtClean="0"/>
              <a:t>volumes.</a:t>
            </a:r>
          </a:p>
          <a:p>
            <a:r>
              <a:rPr lang="en-US" dirty="0" smtClean="0"/>
              <a:t>Non root use below manual</a:t>
            </a:r>
          </a:p>
          <a:p>
            <a:r>
              <a:rPr lang="en-US" dirty="0" err="1"/>
              <a:t>g</a:t>
            </a:r>
            <a:r>
              <a:rPr lang="en-US" dirty="0" err="1" smtClean="0"/>
              <a:t>roupadd</a:t>
            </a:r>
            <a:r>
              <a:rPr lang="en-US" dirty="0" smtClean="0"/>
              <a:t> </a:t>
            </a:r>
            <a:r>
              <a:rPr lang="en-US" dirty="0" err="1" smtClean="0"/>
              <a:t>docker</a:t>
            </a:r>
            <a:endParaRPr lang="en-US" dirty="0" smtClean="0"/>
          </a:p>
          <a:p>
            <a:r>
              <a:rPr lang="en-US" dirty="0" err="1"/>
              <a:t>u</a:t>
            </a:r>
            <a:r>
              <a:rPr lang="en-US" dirty="0" err="1" smtClean="0"/>
              <a:t>sermod</a:t>
            </a:r>
            <a:r>
              <a:rPr lang="en-US" dirty="0" smtClean="0"/>
              <a:t> –</a:t>
            </a:r>
            <a:r>
              <a:rPr lang="en-US" dirty="0" err="1" smtClean="0"/>
              <a:t>aG</a:t>
            </a:r>
            <a:r>
              <a:rPr lang="en-US" dirty="0" smtClean="0"/>
              <a:t> </a:t>
            </a:r>
            <a:r>
              <a:rPr lang="en-US" dirty="0" err="1" smtClean="0"/>
              <a:t>docker</a:t>
            </a:r>
            <a:r>
              <a:rPr lang="en-US" dirty="0" smtClean="0"/>
              <a:t> $USER</a:t>
            </a:r>
            <a:endParaRPr lang="en-US" dirty="0"/>
          </a:p>
        </p:txBody>
      </p:sp>
    </p:spTree>
    <p:extLst>
      <p:ext uri="{BB962C8B-B14F-4D97-AF65-F5344CB8AC3E}">
        <p14:creationId xmlns:p14="http://schemas.microsoft.com/office/powerpoint/2010/main" val="36698424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some Benefit of Docker container</a:t>
            </a:r>
            <a:endParaRPr lang="en-US" dirty="0"/>
          </a:p>
        </p:txBody>
      </p:sp>
      <p:sp>
        <p:nvSpPr>
          <p:cNvPr id="3" name="Content Placeholder 2"/>
          <p:cNvSpPr>
            <a:spLocks noGrp="1"/>
          </p:cNvSpPr>
          <p:nvPr>
            <p:ph idx="1"/>
          </p:nvPr>
        </p:nvSpPr>
        <p:spPr/>
        <p:txBody>
          <a:bodyPr/>
          <a:lstStyle/>
          <a:p>
            <a:r>
              <a:rPr lang="en-US" dirty="0" smtClean="0"/>
              <a:t>Speed</a:t>
            </a:r>
          </a:p>
          <a:p>
            <a:endParaRPr lang="en-US" dirty="0"/>
          </a:p>
          <a:p>
            <a:r>
              <a:rPr lang="en-US" dirty="0" smtClean="0"/>
              <a:t>Portability</a:t>
            </a:r>
          </a:p>
          <a:p>
            <a:endParaRPr lang="en-US" dirty="0"/>
          </a:p>
          <a:p>
            <a:r>
              <a:rPr lang="en-US" dirty="0" smtClean="0"/>
              <a:t>Rapid deployment</a:t>
            </a:r>
          </a:p>
          <a:p>
            <a:endParaRPr lang="en-US" dirty="0"/>
          </a:p>
          <a:p>
            <a:r>
              <a:rPr lang="en-US" dirty="0" smtClean="0"/>
              <a:t>Run your app in isolation and independent </a:t>
            </a:r>
            <a:r>
              <a:rPr lang="en-US" dirty="0" err="1" smtClean="0"/>
              <a:t>env</a:t>
            </a:r>
            <a:endParaRPr lang="en-US" dirty="0" smtClean="0"/>
          </a:p>
        </p:txBody>
      </p:sp>
    </p:spTree>
    <p:extLst>
      <p:ext uri="{BB962C8B-B14F-4D97-AF65-F5344CB8AC3E}">
        <p14:creationId xmlns:p14="http://schemas.microsoft.com/office/powerpoint/2010/main" val="424641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solve some problem by container</a:t>
            </a:r>
            <a:endParaRPr lang="en-US" dirty="0"/>
          </a:p>
        </p:txBody>
      </p:sp>
      <p:sp>
        <p:nvSpPr>
          <p:cNvPr id="3" name="Content Placeholder 2"/>
          <p:cNvSpPr>
            <a:spLocks noGrp="1"/>
          </p:cNvSpPr>
          <p:nvPr>
            <p:ph idx="1"/>
          </p:nvPr>
        </p:nvSpPr>
        <p:spPr/>
        <p:txBody>
          <a:bodyPr/>
          <a:lstStyle/>
          <a:p>
            <a:r>
              <a:rPr lang="en-US" dirty="0" smtClean="0"/>
              <a:t>Dependencies</a:t>
            </a:r>
          </a:p>
          <a:p>
            <a:endParaRPr lang="en-US" dirty="0"/>
          </a:p>
          <a:p>
            <a:r>
              <a:rPr lang="en-US" dirty="0" smtClean="0"/>
              <a:t>Protecting your pc</a:t>
            </a:r>
          </a:p>
          <a:p>
            <a:endParaRPr lang="en-US" dirty="0"/>
          </a:p>
          <a:p>
            <a:endParaRPr lang="en-US" dirty="0" smtClean="0"/>
          </a:p>
          <a:p>
            <a:r>
              <a:rPr lang="en-US" dirty="0" smtClean="0"/>
              <a:t>Easy deploy without huge knowledge about program language</a:t>
            </a:r>
          </a:p>
          <a:p>
            <a:endParaRPr lang="en-US" dirty="0"/>
          </a:p>
          <a:p>
            <a:r>
              <a:rPr lang="en-US" dirty="0" smtClean="0"/>
              <a:t>Security  and virus jail </a:t>
            </a:r>
          </a:p>
          <a:p>
            <a:endParaRPr lang="en-US" dirty="0"/>
          </a:p>
          <a:p>
            <a:endParaRPr lang="en-US" dirty="0" smtClean="0"/>
          </a:p>
        </p:txBody>
      </p:sp>
    </p:spTree>
    <p:extLst>
      <p:ext uri="{BB962C8B-B14F-4D97-AF65-F5344CB8AC3E}">
        <p14:creationId xmlns:p14="http://schemas.microsoft.com/office/powerpoint/2010/main" val="10376167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history containers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4481" y="1690688"/>
            <a:ext cx="7988530" cy="2358318"/>
          </a:xfrm>
        </p:spPr>
      </p:pic>
    </p:spTree>
    <p:extLst>
      <p:ext uri="{BB962C8B-B14F-4D97-AF65-F5344CB8AC3E}">
        <p14:creationId xmlns:p14="http://schemas.microsoft.com/office/powerpoint/2010/main" val="1559943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a:t>L</a:t>
            </a:r>
            <a:r>
              <a:rPr lang="en-US" dirty="0" err="1" smtClean="0"/>
              <a:t>xc</a:t>
            </a:r>
            <a:r>
              <a:rPr lang="en-US" dirty="0" smtClean="0"/>
              <a:t> vs </a:t>
            </a:r>
            <a:r>
              <a:rPr lang="en-US" dirty="0" err="1" smtClean="0"/>
              <a:t>docker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6742" y="1825625"/>
            <a:ext cx="7514705" cy="4351338"/>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23528664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docker</a:t>
            </a:r>
            <a:r>
              <a:rPr lang="en-US" dirty="0" smtClean="0"/>
              <a:t> company history</a:t>
            </a:r>
            <a:endParaRPr lang="en-US" dirty="0"/>
          </a:p>
        </p:txBody>
      </p:sp>
      <p:sp>
        <p:nvSpPr>
          <p:cNvPr id="3" name="Content Placeholder 2"/>
          <p:cNvSpPr>
            <a:spLocks noGrp="1"/>
          </p:cNvSpPr>
          <p:nvPr>
            <p:ph idx="1"/>
          </p:nvPr>
        </p:nvSpPr>
        <p:spPr/>
        <p:txBody>
          <a:bodyPr/>
          <a:lstStyle/>
          <a:p>
            <a:r>
              <a:rPr lang="en-US" dirty="0" smtClean="0"/>
              <a:t>Docker </a:t>
            </a:r>
            <a:r>
              <a:rPr lang="en-US" dirty="0" err="1" smtClean="0"/>
              <a:t>ce</a:t>
            </a:r>
            <a:endParaRPr lang="en-US" dirty="0" smtClean="0"/>
          </a:p>
          <a:p>
            <a:endParaRPr lang="en-US" dirty="0"/>
          </a:p>
          <a:p>
            <a:r>
              <a:rPr lang="en-US" dirty="0" smtClean="0"/>
              <a:t>Docker </a:t>
            </a:r>
            <a:r>
              <a:rPr lang="en-US" dirty="0" err="1" smtClean="0"/>
              <a:t>inc</a:t>
            </a:r>
            <a:endParaRPr lang="en-US" dirty="0" smtClean="0"/>
          </a:p>
          <a:p>
            <a:endParaRPr lang="en-US" dirty="0"/>
          </a:p>
          <a:p>
            <a:endParaRPr lang="en-US" dirty="0" smtClean="0"/>
          </a:p>
          <a:p>
            <a:endParaRPr lang="en-US" dirty="0"/>
          </a:p>
          <a:p>
            <a:r>
              <a:rPr lang="en-US" dirty="0" smtClean="0"/>
              <a:t>Docker </a:t>
            </a:r>
            <a:r>
              <a:rPr lang="en-US" dirty="0" err="1" smtClean="0"/>
              <a:t>ee</a:t>
            </a:r>
            <a:r>
              <a:rPr lang="en-US" dirty="0" smtClean="0"/>
              <a:t>(free private repo , free tool for scan image)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1828" y="2078388"/>
            <a:ext cx="4467849" cy="2019582"/>
          </a:xfrm>
          <a:prstGeom prst="rect">
            <a:avLst/>
          </a:prstGeom>
        </p:spPr>
      </p:pic>
    </p:spTree>
    <p:extLst>
      <p:ext uri="{BB962C8B-B14F-4D97-AF65-F5344CB8AC3E}">
        <p14:creationId xmlns:p14="http://schemas.microsoft.com/office/powerpoint/2010/main" val="16738645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Docker Engine</a:t>
            </a:r>
            <a:endParaRPr lang="en-US" dirty="0"/>
          </a:p>
        </p:txBody>
      </p:sp>
      <p:sp>
        <p:nvSpPr>
          <p:cNvPr id="3" name="Content Placeholder 2"/>
          <p:cNvSpPr>
            <a:spLocks noGrp="1"/>
          </p:cNvSpPr>
          <p:nvPr>
            <p:ph idx="1"/>
          </p:nvPr>
        </p:nvSpPr>
        <p:spPr/>
        <p:txBody>
          <a:bodyPr/>
          <a:lstStyle/>
          <a:p>
            <a:r>
              <a:rPr lang="en-US" dirty="0" smtClean="0"/>
              <a:t>The Docker engine is the core software that runs and manages containers which follows client-server architecture</a:t>
            </a:r>
          </a:p>
          <a:p>
            <a:r>
              <a:rPr lang="en-US" dirty="0" smtClean="0"/>
              <a:t>Docker engine </a:t>
            </a:r>
            <a:r>
              <a:rPr lang="en-US" dirty="0" err="1" smtClean="0"/>
              <a:t>components:Server,RestAPI,CLI</a:t>
            </a:r>
            <a:endParaRPr lang="en-US" dirty="0" smtClean="0"/>
          </a:p>
          <a:p>
            <a:endParaRPr lang="en-US" dirty="0" smtClean="0"/>
          </a:p>
          <a:p>
            <a:r>
              <a:rPr lang="en-US" dirty="0" smtClean="0"/>
              <a:t>Server(</a:t>
            </a:r>
            <a:r>
              <a:rPr lang="en-US" dirty="0" err="1" smtClean="0"/>
              <a:t>docker</a:t>
            </a:r>
            <a:r>
              <a:rPr lang="en-US" dirty="0" smtClean="0"/>
              <a:t> daemon)=(</a:t>
            </a:r>
            <a:r>
              <a:rPr lang="en-US" dirty="0" err="1" smtClean="0"/>
              <a:t>dockerd</a:t>
            </a:r>
            <a:r>
              <a:rPr lang="en-US" dirty="0" smtClean="0"/>
              <a:t>)</a:t>
            </a:r>
          </a:p>
          <a:p>
            <a:r>
              <a:rPr lang="en-US" dirty="0" smtClean="0"/>
              <a:t>Rest API(control </a:t>
            </a:r>
            <a:r>
              <a:rPr lang="en-US" dirty="0" err="1" smtClean="0"/>
              <a:t>docker</a:t>
            </a:r>
            <a:r>
              <a:rPr lang="en-US" dirty="0" smtClean="0"/>
              <a:t> daemon what to do)</a:t>
            </a:r>
          </a:p>
          <a:p>
            <a:r>
              <a:rPr lang="en-US" dirty="0" err="1" smtClean="0"/>
              <a:t>Cli</a:t>
            </a:r>
            <a:r>
              <a:rPr lang="en-US" dirty="0" smtClean="0"/>
              <a:t> (</a:t>
            </a:r>
            <a:r>
              <a:rPr lang="en-US" dirty="0" err="1" smtClean="0"/>
              <a:t>docker</a:t>
            </a:r>
            <a:r>
              <a:rPr lang="en-US" dirty="0" smtClean="0"/>
              <a:t> client)</a:t>
            </a:r>
          </a:p>
          <a:p>
            <a:pPr marL="0" indent="0">
              <a:buNone/>
            </a:pP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0797" y="2847022"/>
            <a:ext cx="2419350" cy="2547938"/>
          </a:xfrm>
          <a:prstGeom prst="rect">
            <a:avLst/>
          </a:prstGeom>
        </p:spPr>
      </p:pic>
    </p:spTree>
    <p:extLst>
      <p:ext uri="{BB962C8B-B14F-4D97-AF65-F5344CB8AC3E}">
        <p14:creationId xmlns:p14="http://schemas.microsoft.com/office/powerpoint/2010/main" val="18582648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LXC</a:t>
            </a:r>
            <a:endParaRPr lang="en-US" dirty="0"/>
          </a:p>
        </p:txBody>
      </p:sp>
      <p:sp>
        <p:nvSpPr>
          <p:cNvPr id="3" name="Content Placeholder 2"/>
          <p:cNvSpPr>
            <a:spLocks noGrp="1"/>
          </p:cNvSpPr>
          <p:nvPr>
            <p:ph idx="1"/>
          </p:nvPr>
        </p:nvSpPr>
        <p:spPr/>
        <p:txBody>
          <a:bodyPr>
            <a:normAutofit lnSpcReduction="10000"/>
          </a:bodyPr>
          <a:lstStyle/>
          <a:p>
            <a:r>
              <a:rPr lang="en-US" dirty="0" smtClean="0"/>
              <a:t>In old version </a:t>
            </a:r>
            <a:r>
              <a:rPr lang="en-US" dirty="0" err="1" smtClean="0"/>
              <a:t>docker</a:t>
            </a:r>
            <a:r>
              <a:rPr lang="en-US" dirty="0" smtClean="0"/>
              <a:t> ,exist </a:t>
            </a:r>
            <a:r>
              <a:rPr lang="en-US" dirty="0" err="1" smtClean="0"/>
              <a:t>lxc</a:t>
            </a:r>
            <a:r>
              <a:rPr lang="en-US" dirty="0" smtClean="0"/>
              <a:t> (for </a:t>
            </a:r>
            <a:r>
              <a:rPr lang="en-US" dirty="0" err="1" smtClean="0"/>
              <a:t>linux</a:t>
            </a:r>
            <a:r>
              <a:rPr lang="en-US" dirty="0" smtClean="0"/>
              <a:t>) communicate with kernel</a:t>
            </a:r>
          </a:p>
          <a:p>
            <a:pPr marL="0" indent="0">
              <a:buNone/>
            </a:pPr>
            <a:endParaRPr lang="en-US" dirty="0" smtClean="0"/>
          </a:p>
          <a:p>
            <a:pPr marL="0" indent="0">
              <a:buNone/>
            </a:pPr>
            <a:r>
              <a:rPr lang="en-US" dirty="0" smtClean="0"/>
              <a:t>Docker can not work with cg and ns and </a:t>
            </a:r>
            <a:r>
              <a:rPr lang="en-US" dirty="0" err="1" smtClean="0"/>
              <a:t>lxc</a:t>
            </a:r>
            <a:r>
              <a:rPr lang="en-US" dirty="0" smtClean="0"/>
              <a:t> communicate with them</a:t>
            </a:r>
          </a:p>
          <a:p>
            <a:endParaRPr lang="en-US" dirty="0"/>
          </a:p>
          <a:p>
            <a:r>
              <a:rPr lang="en-US" dirty="0" smtClean="0"/>
              <a:t>If </a:t>
            </a:r>
            <a:r>
              <a:rPr lang="en-US" dirty="0" err="1" smtClean="0"/>
              <a:t>docker</a:t>
            </a:r>
            <a:r>
              <a:rPr lang="en-US" dirty="0" smtClean="0"/>
              <a:t> request to </a:t>
            </a:r>
            <a:r>
              <a:rPr lang="en-US" dirty="0" err="1" smtClean="0"/>
              <a:t>lxc</a:t>
            </a:r>
            <a:r>
              <a:rPr lang="en-US" dirty="0" smtClean="0"/>
              <a:t> we cannot </a:t>
            </a:r>
            <a:r>
              <a:rPr lang="en-US" dirty="0" err="1" smtClean="0"/>
              <a:t>docker</a:t>
            </a:r>
            <a:r>
              <a:rPr lang="en-US" dirty="0" smtClean="0"/>
              <a:t> in windows and mac ….</a:t>
            </a:r>
          </a:p>
          <a:p>
            <a:endParaRPr lang="en-US" dirty="0"/>
          </a:p>
          <a:p>
            <a:r>
              <a:rPr lang="en-US" dirty="0" smtClean="0"/>
              <a:t>If </a:t>
            </a:r>
            <a:r>
              <a:rPr lang="en-US" dirty="0" err="1" smtClean="0"/>
              <a:t>lxc</a:t>
            </a:r>
            <a:r>
              <a:rPr lang="en-US" dirty="0" smtClean="0"/>
              <a:t> update ,</a:t>
            </a:r>
            <a:r>
              <a:rPr lang="en-US" dirty="0" err="1" smtClean="0"/>
              <a:t>docker</a:t>
            </a:r>
            <a:r>
              <a:rPr lang="en-US" dirty="0" smtClean="0"/>
              <a:t> should be update that communicate with </a:t>
            </a:r>
            <a:r>
              <a:rPr lang="en-US" dirty="0" err="1" smtClean="0"/>
              <a:t>docker</a:t>
            </a:r>
            <a:r>
              <a:rPr lang="en-US" dirty="0" smtClean="0"/>
              <a:t> </a:t>
            </a:r>
            <a:endParaRPr lang="en-US" dirty="0"/>
          </a:p>
          <a:p>
            <a:endParaRPr lang="en-US" dirty="0" smtClean="0"/>
          </a:p>
          <a:p>
            <a:r>
              <a:rPr lang="en-US" dirty="0" smtClean="0"/>
              <a:t>Docker create </a:t>
            </a:r>
            <a:r>
              <a:rPr lang="en-US" dirty="0" err="1" smtClean="0"/>
              <a:t>libcontainer</a:t>
            </a:r>
            <a:endParaRPr lang="fa-IR" dirty="0" smtClean="0"/>
          </a:p>
          <a:p>
            <a:endParaRPr lang="en-US" dirty="0"/>
          </a:p>
        </p:txBody>
      </p:sp>
    </p:spTree>
    <p:extLst>
      <p:ext uri="{BB962C8B-B14F-4D97-AF65-F5344CB8AC3E}">
        <p14:creationId xmlns:p14="http://schemas.microsoft.com/office/powerpoint/2010/main" val="28369865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D</a:t>
            </a:r>
            <a:r>
              <a:rPr lang="en-US" dirty="0" smtClean="0"/>
              <a:t>ocker engine architecture</a:t>
            </a:r>
            <a:endParaRPr lang="en-US" dirty="0"/>
          </a:p>
        </p:txBody>
      </p:sp>
      <p:sp>
        <p:nvSpPr>
          <p:cNvPr id="3" name="Content Placeholder 2"/>
          <p:cNvSpPr>
            <a:spLocks noGrp="1"/>
          </p:cNvSpPr>
          <p:nvPr>
            <p:ph idx="1"/>
          </p:nvPr>
        </p:nvSpPr>
        <p:spPr>
          <a:xfrm>
            <a:off x="838200" y="1879969"/>
            <a:ext cx="10515600" cy="4351338"/>
          </a:xfrm>
        </p:spPr>
        <p:txBody>
          <a:bodyPr>
            <a:normAutofit lnSpcReduction="10000"/>
          </a:bodyPr>
          <a:lstStyle/>
          <a:p>
            <a:r>
              <a:rPr lang="en-US" dirty="0" smtClean="0"/>
              <a:t>Docker client with </a:t>
            </a:r>
            <a:r>
              <a:rPr lang="en-US" dirty="0" err="1" smtClean="0"/>
              <a:t>api</a:t>
            </a:r>
            <a:r>
              <a:rPr lang="en-US" dirty="0" smtClean="0"/>
              <a:t> call </a:t>
            </a:r>
            <a:r>
              <a:rPr lang="en-US" dirty="0" err="1" smtClean="0"/>
              <a:t>docker</a:t>
            </a:r>
            <a:r>
              <a:rPr lang="en-US" dirty="0" smtClean="0"/>
              <a:t> server.</a:t>
            </a:r>
          </a:p>
          <a:p>
            <a:endParaRPr lang="en-US" dirty="0"/>
          </a:p>
          <a:p>
            <a:endParaRPr lang="en-US" dirty="0" smtClean="0"/>
          </a:p>
          <a:p>
            <a:endParaRPr lang="en-US" dirty="0"/>
          </a:p>
          <a:p>
            <a:r>
              <a:rPr lang="en-US" dirty="0" smtClean="0"/>
              <a:t>Docker daemon pass to </a:t>
            </a:r>
            <a:r>
              <a:rPr lang="en-US" dirty="0" err="1" smtClean="0"/>
              <a:t>cn</a:t>
            </a:r>
            <a:r>
              <a:rPr lang="en-US" dirty="0" smtClean="0"/>
              <a:t>  to manage container </a:t>
            </a:r>
            <a:r>
              <a:rPr lang="en-US" dirty="0" err="1" smtClean="0"/>
              <a:t>lifecylce</a:t>
            </a:r>
            <a:endParaRPr lang="en-US" dirty="0" smtClean="0"/>
          </a:p>
          <a:p>
            <a:endParaRPr lang="en-US" dirty="0"/>
          </a:p>
          <a:p>
            <a:endParaRPr lang="en-US" dirty="0" smtClean="0"/>
          </a:p>
          <a:p>
            <a:r>
              <a:rPr lang="en-US" dirty="0" smtClean="0"/>
              <a:t>Run create container</a:t>
            </a:r>
          </a:p>
          <a:p>
            <a:r>
              <a:rPr lang="en-US" dirty="0" smtClean="0"/>
              <a:t>Shim keep stout </a:t>
            </a:r>
            <a:r>
              <a:rPr lang="en-US" dirty="0" err="1" smtClean="0"/>
              <a:t>stdin</a:t>
            </a:r>
            <a:r>
              <a:rPr lang="en-US" dirty="0" smtClean="0"/>
              <a:t> and report the container’s exit status code</a:t>
            </a:r>
            <a:endParaRPr lang="en-US" dirty="0"/>
          </a:p>
        </p:txBody>
      </p:sp>
      <p:sp>
        <p:nvSpPr>
          <p:cNvPr id="4" name="Rectangle 3"/>
          <p:cNvSpPr/>
          <p:nvPr/>
        </p:nvSpPr>
        <p:spPr>
          <a:xfrm>
            <a:off x="5104014" y="2234537"/>
            <a:ext cx="1205345" cy="5569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Docker client</a:t>
            </a:r>
            <a:endParaRPr lang="en-US" dirty="0"/>
          </a:p>
        </p:txBody>
      </p:sp>
      <p:sp>
        <p:nvSpPr>
          <p:cNvPr id="5" name="Rectangle 4"/>
          <p:cNvSpPr/>
          <p:nvPr/>
        </p:nvSpPr>
        <p:spPr>
          <a:xfrm>
            <a:off x="4473632" y="3233003"/>
            <a:ext cx="2410691"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Docker daemon(server)</a:t>
            </a:r>
            <a:endParaRPr lang="en-US" dirty="0"/>
          </a:p>
        </p:txBody>
      </p:sp>
      <p:cxnSp>
        <p:nvCxnSpPr>
          <p:cNvPr id="7" name="Straight Arrow Connector 6"/>
          <p:cNvCxnSpPr/>
          <p:nvPr/>
        </p:nvCxnSpPr>
        <p:spPr>
          <a:xfrm>
            <a:off x="5719153" y="2818015"/>
            <a:ext cx="0" cy="414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879571" y="4263132"/>
            <a:ext cx="1487977" cy="415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containerd</a:t>
            </a:r>
            <a:endParaRPr lang="en-US" dirty="0"/>
          </a:p>
        </p:txBody>
      </p:sp>
      <p:cxnSp>
        <p:nvCxnSpPr>
          <p:cNvPr id="10" name="Straight Arrow Connector 9"/>
          <p:cNvCxnSpPr/>
          <p:nvPr/>
        </p:nvCxnSpPr>
        <p:spPr>
          <a:xfrm flipH="1">
            <a:off x="4501340" y="4713316"/>
            <a:ext cx="685802"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228705" y="4738255"/>
            <a:ext cx="0" cy="506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261956" y="4713316"/>
            <a:ext cx="834044" cy="548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270269" y="4713316"/>
            <a:ext cx="1487978" cy="380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657599" y="4927515"/>
            <a:ext cx="731520" cy="234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runc</a:t>
            </a:r>
            <a:endParaRPr lang="en-US" dirty="0"/>
          </a:p>
        </p:txBody>
      </p:sp>
      <p:sp>
        <p:nvSpPr>
          <p:cNvPr id="18" name="Rectangle 17"/>
          <p:cNvSpPr/>
          <p:nvPr/>
        </p:nvSpPr>
        <p:spPr>
          <a:xfrm>
            <a:off x="4754879" y="5162204"/>
            <a:ext cx="681645" cy="348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runc</a:t>
            </a:r>
            <a:endParaRPr lang="en-US" dirty="0"/>
          </a:p>
        </p:txBody>
      </p:sp>
      <p:sp>
        <p:nvSpPr>
          <p:cNvPr id="19" name="Rectangle 18"/>
          <p:cNvSpPr/>
          <p:nvPr/>
        </p:nvSpPr>
        <p:spPr>
          <a:xfrm>
            <a:off x="5706685" y="5333540"/>
            <a:ext cx="602674" cy="192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runc</a:t>
            </a:r>
            <a:endParaRPr lang="en-US" dirty="0"/>
          </a:p>
        </p:txBody>
      </p:sp>
      <p:sp>
        <p:nvSpPr>
          <p:cNvPr id="20" name="Rectangle 19"/>
          <p:cNvSpPr/>
          <p:nvPr/>
        </p:nvSpPr>
        <p:spPr>
          <a:xfrm>
            <a:off x="6625244" y="5162204"/>
            <a:ext cx="631767" cy="254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runc</a:t>
            </a:r>
            <a:endParaRPr lang="en-US" dirty="0"/>
          </a:p>
        </p:txBody>
      </p:sp>
      <p:cxnSp>
        <p:nvCxnSpPr>
          <p:cNvPr id="22" name="Straight Arrow Connector 21"/>
          <p:cNvCxnSpPr/>
          <p:nvPr/>
        </p:nvCxnSpPr>
        <p:spPr>
          <a:xfrm>
            <a:off x="5436524" y="3848144"/>
            <a:ext cx="0" cy="414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10867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docker</a:t>
            </a:r>
            <a:r>
              <a:rPr lang="en-US" dirty="0" smtClean="0"/>
              <a:t> overview</a:t>
            </a:r>
            <a:endParaRPr lang="en-US" dirty="0"/>
          </a:p>
        </p:txBody>
      </p:sp>
      <p:sp>
        <p:nvSpPr>
          <p:cNvPr id="3" name="Content Placeholder 2"/>
          <p:cNvSpPr>
            <a:spLocks noGrp="1"/>
          </p:cNvSpPr>
          <p:nvPr>
            <p:ph idx="1"/>
          </p:nvPr>
        </p:nvSpPr>
        <p:spPr/>
        <p:txBody>
          <a:bodyPr/>
          <a:lstStyle/>
          <a:p>
            <a:r>
              <a:rPr lang="en-US" dirty="0"/>
              <a:t>Docker is an open platform for developing, shipping, and running </a:t>
            </a:r>
            <a:r>
              <a:rPr lang="en-US" dirty="0" smtClean="0"/>
              <a:t>applications</a:t>
            </a:r>
            <a:r>
              <a:rPr lang="en-US" dirty="0"/>
              <a:t>. Docker enables you to separate your applications from </a:t>
            </a:r>
            <a:r>
              <a:rPr lang="en-US" dirty="0" smtClean="0"/>
              <a:t>your </a:t>
            </a:r>
            <a:r>
              <a:rPr lang="en-US" dirty="0"/>
              <a:t>infrastructure so you can deliver software </a:t>
            </a:r>
            <a:r>
              <a:rPr lang="en-US" dirty="0" smtClean="0"/>
              <a:t>quickly.</a:t>
            </a:r>
          </a:p>
          <a:p>
            <a:endParaRPr lang="en-US" dirty="0"/>
          </a:p>
          <a:p>
            <a:endParaRPr lang="en-US" dirty="0" smtClean="0"/>
          </a:p>
          <a:p>
            <a:endParaRPr lang="en-US" dirty="0"/>
          </a:p>
          <a:p>
            <a:r>
              <a:rPr lang="en-US" dirty="0" err="1" smtClean="0"/>
              <a:t>Baremetal</a:t>
            </a:r>
            <a:r>
              <a:rPr lang="en-US" dirty="0" smtClean="0"/>
              <a:t> vs </a:t>
            </a:r>
            <a:r>
              <a:rPr lang="en-US" dirty="0" err="1" smtClean="0"/>
              <a:t>Vm</a:t>
            </a:r>
            <a:r>
              <a:rPr lang="en-US" dirty="0" smtClean="0"/>
              <a:t> and efficiency </a:t>
            </a:r>
            <a:r>
              <a:rPr lang="en-US" dirty="0" err="1" smtClean="0"/>
              <a:t>docker</a:t>
            </a:r>
            <a:r>
              <a:rPr lang="en-US" dirty="0" smtClean="0"/>
              <a:t> in bare 5X </a:t>
            </a:r>
          </a:p>
          <a:p>
            <a:pPr marL="0" indent="0">
              <a:buNone/>
            </a:pPr>
            <a:endParaRPr lang="en-US" dirty="0"/>
          </a:p>
        </p:txBody>
      </p:sp>
    </p:spTree>
    <p:extLst>
      <p:ext uri="{BB962C8B-B14F-4D97-AF65-F5344CB8AC3E}">
        <p14:creationId xmlns:p14="http://schemas.microsoft.com/office/powerpoint/2010/main" val="42089695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cgroups</a:t>
            </a:r>
            <a:r>
              <a:rPr lang="en-US" dirty="0" smtClean="0"/>
              <a:t> and ns</a:t>
            </a:r>
            <a:endParaRPr lang="en-US" dirty="0"/>
          </a:p>
        </p:txBody>
      </p:sp>
      <p:sp>
        <p:nvSpPr>
          <p:cNvPr id="3" name="Content Placeholder 2"/>
          <p:cNvSpPr>
            <a:spLocks noGrp="1"/>
          </p:cNvSpPr>
          <p:nvPr>
            <p:ph idx="1"/>
          </p:nvPr>
        </p:nvSpPr>
        <p:spPr/>
        <p:txBody>
          <a:bodyPr/>
          <a:lstStyle/>
          <a:p>
            <a:r>
              <a:rPr lang="en-US" dirty="0" err="1" smtClean="0"/>
              <a:t>Cgroups</a:t>
            </a:r>
            <a:r>
              <a:rPr lang="en-US" dirty="0" smtClean="0"/>
              <a:t>:</a:t>
            </a:r>
            <a:r>
              <a:rPr lang="en-US" dirty="0"/>
              <a:t> (abbreviated from </a:t>
            </a:r>
            <a:r>
              <a:rPr lang="en-US" b="1" dirty="0"/>
              <a:t>control groups</a:t>
            </a:r>
            <a:r>
              <a:rPr lang="en-US" dirty="0"/>
              <a:t>) is a </a:t>
            </a:r>
            <a:r>
              <a:rPr lang="en-US" dirty="0">
                <a:hlinkClick r:id="rId2" tooltip="Linux kernel"/>
              </a:rPr>
              <a:t>Linux kernel</a:t>
            </a:r>
            <a:r>
              <a:rPr lang="en-US" dirty="0"/>
              <a:t> feature that limits, accounts for, and isolates the </a:t>
            </a:r>
            <a:r>
              <a:rPr lang="en-US" dirty="0">
                <a:hlinkClick r:id="rId3" tooltip="Resource (computer science)"/>
              </a:rPr>
              <a:t>resource usage</a:t>
            </a:r>
            <a:r>
              <a:rPr lang="en-US" dirty="0"/>
              <a:t> (CPU, memory, disk I/O, etc</a:t>
            </a:r>
            <a:r>
              <a:rPr lang="en-US" dirty="0" smtClean="0"/>
              <a:t>.) </a:t>
            </a:r>
            <a:r>
              <a:rPr lang="en-US" dirty="0"/>
              <a:t>of a collection of </a:t>
            </a:r>
            <a:r>
              <a:rPr lang="en-US" dirty="0" err="1" smtClean="0">
                <a:hlinkClick r:id="rId4" tooltip="Process (computing)"/>
              </a:rPr>
              <a:t>processes</a:t>
            </a:r>
            <a:r>
              <a:rPr lang="en-US" dirty="0" err="1" smtClean="0"/>
              <a:t>.limitation</a:t>
            </a:r>
            <a:endParaRPr lang="en-US" dirty="0" smtClean="0"/>
          </a:p>
          <a:p>
            <a:endParaRPr lang="en-US" dirty="0"/>
          </a:p>
          <a:p>
            <a:r>
              <a:rPr lang="en-US" dirty="0" smtClean="0"/>
              <a:t>Namespace: </a:t>
            </a:r>
            <a:r>
              <a:rPr lang="en-US" dirty="0"/>
              <a:t>provide a layer of isolation. Docker uses namespaces of various kinds to provide the isolation that containers need in order to remain portable and refrain from affecting the remainder of the host </a:t>
            </a:r>
            <a:r>
              <a:rPr lang="en-US" dirty="0" err="1" smtClean="0"/>
              <a:t>system.view</a:t>
            </a:r>
            <a:r>
              <a:rPr lang="en-US" dirty="0" smtClean="0"/>
              <a:t> </a:t>
            </a:r>
            <a:endParaRPr lang="en-US" dirty="0"/>
          </a:p>
        </p:txBody>
      </p:sp>
    </p:spTree>
    <p:extLst>
      <p:ext uri="{BB962C8B-B14F-4D97-AF65-F5344CB8AC3E}">
        <p14:creationId xmlns:p14="http://schemas.microsoft.com/office/powerpoint/2010/main" val="25820604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run  container </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a:t>d</a:t>
            </a:r>
            <a:r>
              <a:rPr lang="en-US" dirty="0" err="1" smtClean="0"/>
              <a:t>ocker</a:t>
            </a:r>
            <a:r>
              <a:rPr lang="en-US" dirty="0" smtClean="0"/>
              <a:t> run –it </a:t>
            </a:r>
            <a:r>
              <a:rPr lang="en-US" dirty="0" err="1" smtClean="0"/>
              <a:t>image:tag</a:t>
            </a:r>
            <a:r>
              <a:rPr lang="en-US" dirty="0" smtClean="0"/>
              <a:t>    shell</a:t>
            </a:r>
          </a:p>
          <a:p>
            <a:endParaRPr lang="en-US" dirty="0" smtClean="0"/>
          </a:p>
          <a:p>
            <a:r>
              <a:rPr lang="en-US" dirty="0" smtClean="0"/>
              <a:t>Docker run tells daemon to start new container</a:t>
            </a:r>
          </a:p>
          <a:p>
            <a:r>
              <a:rPr lang="en-US" dirty="0" err="1"/>
              <a:t>d</a:t>
            </a:r>
            <a:r>
              <a:rPr lang="en-US" dirty="0" err="1" smtClean="0"/>
              <a:t>ocker</a:t>
            </a:r>
            <a:r>
              <a:rPr lang="en-US" dirty="0" smtClean="0"/>
              <a:t> inspect</a:t>
            </a:r>
          </a:p>
          <a:p>
            <a:r>
              <a:rPr lang="en-US" dirty="0" err="1"/>
              <a:t>d</a:t>
            </a:r>
            <a:r>
              <a:rPr lang="en-US" dirty="0" err="1" smtClean="0"/>
              <a:t>ocker</a:t>
            </a:r>
            <a:r>
              <a:rPr lang="en-US" dirty="0" smtClean="0"/>
              <a:t> </a:t>
            </a:r>
            <a:r>
              <a:rPr lang="en-US" dirty="0" err="1" smtClean="0"/>
              <a:t>rmi</a:t>
            </a:r>
            <a:endParaRPr lang="en-US" dirty="0" smtClean="0"/>
          </a:p>
          <a:p>
            <a:endParaRPr lang="en-US" dirty="0"/>
          </a:p>
          <a:p>
            <a:r>
              <a:rPr lang="en-US" dirty="0" smtClean="0"/>
              <a:t>-</a:t>
            </a:r>
            <a:r>
              <a:rPr lang="en-US" dirty="0" err="1" smtClean="0"/>
              <a:t>i</a:t>
            </a:r>
            <a:r>
              <a:rPr lang="en-US" dirty="0" smtClean="0"/>
              <a:t> means </a:t>
            </a:r>
            <a:r>
              <a:rPr lang="en-US" dirty="0" err="1" smtClean="0"/>
              <a:t>interative</a:t>
            </a:r>
            <a:r>
              <a:rPr lang="en-US" dirty="0" smtClean="0"/>
              <a:t>   -t means attach our current shell to the container’s terminal</a:t>
            </a:r>
          </a:p>
          <a:p>
            <a:r>
              <a:rPr lang="en-US" dirty="0" smtClean="0"/>
              <a:t>/bin/bash or </a:t>
            </a:r>
            <a:r>
              <a:rPr lang="en-US" dirty="0" err="1" smtClean="0"/>
              <a:t>sh</a:t>
            </a:r>
            <a:r>
              <a:rPr lang="en-US" dirty="0" smtClean="0"/>
              <a:t> means which process we want run inside container</a:t>
            </a:r>
          </a:p>
          <a:p>
            <a:r>
              <a:rPr lang="en-US" dirty="0" smtClean="0"/>
              <a:t>-d run container in </a:t>
            </a:r>
            <a:r>
              <a:rPr lang="en-US" dirty="0" err="1" smtClean="0"/>
              <a:t>bg</a:t>
            </a:r>
            <a:r>
              <a:rPr lang="en-US" dirty="0"/>
              <a:t> </a:t>
            </a:r>
            <a:r>
              <a:rPr lang="en-US" dirty="0" smtClean="0"/>
              <a:t> --name flag for naming container</a:t>
            </a:r>
            <a:endParaRPr lang="en-US" dirty="0"/>
          </a:p>
        </p:txBody>
      </p:sp>
    </p:spTree>
    <p:extLst>
      <p:ext uri="{BB962C8B-B14F-4D97-AF65-F5344CB8AC3E}">
        <p14:creationId xmlns:p14="http://schemas.microsoft.com/office/powerpoint/2010/main" val="2154416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Daemonless</a:t>
            </a:r>
            <a:r>
              <a:rPr lang="en-US" dirty="0" smtClean="0"/>
              <a:t> containers</a:t>
            </a:r>
            <a:endParaRPr lang="en-US" dirty="0"/>
          </a:p>
        </p:txBody>
      </p:sp>
      <p:sp>
        <p:nvSpPr>
          <p:cNvPr id="3" name="Content Placeholder 2"/>
          <p:cNvSpPr>
            <a:spLocks noGrp="1"/>
          </p:cNvSpPr>
          <p:nvPr>
            <p:ph idx="1"/>
          </p:nvPr>
        </p:nvSpPr>
        <p:spPr/>
        <p:txBody>
          <a:bodyPr>
            <a:normAutofit lnSpcReduction="10000"/>
          </a:bodyPr>
          <a:lstStyle/>
          <a:p>
            <a:r>
              <a:rPr lang="en-US" dirty="0" smtClean="0"/>
              <a:t>Enable live restore</a:t>
            </a:r>
          </a:p>
          <a:p>
            <a:endParaRPr lang="en-US" dirty="0"/>
          </a:p>
          <a:p>
            <a:endParaRPr lang="en-US" dirty="0" smtClean="0"/>
          </a:p>
          <a:p>
            <a:r>
              <a:rPr lang="en-US" dirty="0" smtClean="0"/>
              <a:t>Vi /</a:t>
            </a:r>
            <a:r>
              <a:rPr lang="en-US" dirty="0" err="1" smtClean="0"/>
              <a:t>etc</a:t>
            </a:r>
            <a:r>
              <a:rPr lang="en-US" dirty="0" smtClean="0"/>
              <a:t>/</a:t>
            </a:r>
            <a:r>
              <a:rPr lang="en-US" dirty="0" err="1" smtClean="0"/>
              <a:t>docker</a:t>
            </a:r>
            <a:r>
              <a:rPr lang="en-US" dirty="0" smtClean="0"/>
              <a:t>/</a:t>
            </a:r>
            <a:r>
              <a:rPr lang="en-US" dirty="0" err="1" smtClean="0"/>
              <a:t>daemon.json</a:t>
            </a:r>
            <a:endParaRPr lang="en-US" dirty="0" smtClean="0"/>
          </a:p>
          <a:p>
            <a:endParaRPr lang="en-US" dirty="0"/>
          </a:p>
          <a:p>
            <a:r>
              <a:rPr lang="en-US" dirty="0" err="1" smtClean="0"/>
              <a:t>live-restore:true</a:t>
            </a:r>
            <a:endParaRPr lang="en-US" dirty="0" smtClean="0"/>
          </a:p>
          <a:p>
            <a:endParaRPr lang="en-US" dirty="0"/>
          </a:p>
          <a:p>
            <a:r>
              <a:rPr lang="en-US" dirty="0" smtClean="0"/>
              <a:t>When </a:t>
            </a:r>
            <a:r>
              <a:rPr lang="en-US" dirty="0" err="1" smtClean="0"/>
              <a:t>docker</a:t>
            </a:r>
            <a:r>
              <a:rPr lang="en-US" dirty="0" smtClean="0"/>
              <a:t> daemon crash or stop ,yet container working this feature just in </a:t>
            </a:r>
            <a:r>
              <a:rPr lang="en-US" dirty="0" err="1" smtClean="0"/>
              <a:t>linux</a:t>
            </a:r>
            <a:r>
              <a:rPr lang="en-US" smtClean="0"/>
              <a:t> </a:t>
            </a:r>
            <a:r>
              <a:rPr lang="en-US" smtClean="0">
                <a:sym typeface="Wingdings" panose="05000000000000000000" pitchFamily="2" charset="2"/>
              </a:rPr>
              <a:t>))</a:t>
            </a:r>
            <a:endParaRPr lang="en-US" dirty="0"/>
          </a:p>
        </p:txBody>
      </p:sp>
    </p:spTree>
    <p:extLst>
      <p:ext uri="{BB962C8B-B14F-4D97-AF65-F5344CB8AC3E}">
        <p14:creationId xmlns:p14="http://schemas.microsoft.com/office/powerpoint/2010/main" val="31058672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Docker storage</a:t>
            </a:r>
            <a:endParaRPr lang="en-US" dirty="0"/>
          </a:p>
        </p:txBody>
      </p:sp>
      <p:sp>
        <p:nvSpPr>
          <p:cNvPr id="3" name="Content Placeholder 2"/>
          <p:cNvSpPr>
            <a:spLocks noGrp="1"/>
          </p:cNvSpPr>
          <p:nvPr>
            <p:ph idx="1"/>
          </p:nvPr>
        </p:nvSpPr>
        <p:spPr/>
        <p:txBody>
          <a:bodyPr>
            <a:normAutofit lnSpcReduction="10000"/>
          </a:bodyPr>
          <a:lstStyle/>
          <a:p>
            <a:r>
              <a:rPr lang="en-US" dirty="0" smtClean="0"/>
              <a:t>Storage driver(</a:t>
            </a:r>
            <a:r>
              <a:rPr lang="en-US" dirty="0" err="1" smtClean="0"/>
              <a:t>graphdriver</a:t>
            </a:r>
            <a:r>
              <a:rPr lang="en-US" dirty="0" smtClean="0"/>
              <a:t>) manage read write on disk host</a:t>
            </a:r>
          </a:p>
          <a:p>
            <a:endParaRPr lang="en-US" dirty="0"/>
          </a:p>
          <a:p>
            <a:r>
              <a:rPr lang="en-US" dirty="0" smtClean="0"/>
              <a:t>Type of storage 1-aufs 2-overlay 3-devicemapper 4-brtfs 5-Zfs</a:t>
            </a:r>
          </a:p>
          <a:p>
            <a:endParaRPr lang="en-US" dirty="0"/>
          </a:p>
          <a:p>
            <a:r>
              <a:rPr lang="en-US" dirty="0" smtClean="0"/>
              <a:t>Change storage driver in </a:t>
            </a:r>
            <a:r>
              <a:rPr lang="en-US" dirty="0" err="1" smtClean="0"/>
              <a:t>daemon.json</a:t>
            </a:r>
            <a:r>
              <a:rPr lang="en-US" dirty="0" smtClean="0"/>
              <a:t> </a:t>
            </a:r>
          </a:p>
          <a:p>
            <a:endParaRPr lang="en-US" dirty="0"/>
          </a:p>
          <a:p>
            <a:r>
              <a:rPr lang="en-US" dirty="0" smtClean="0"/>
              <a:t>Change </a:t>
            </a:r>
            <a:r>
              <a:rPr lang="en-US" dirty="0" err="1" smtClean="0"/>
              <a:t>docker</a:t>
            </a:r>
            <a:r>
              <a:rPr lang="en-US" dirty="0" smtClean="0"/>
              <a:t> storage is very sensitive </a:t>
            </a:r>
          </a:p>
          <a:p>
            <a:r>
              <a:rPr lang="en-US" dirty="0" smtClean="0"/>
              <a:t>1-docker save 2-push to </a:t>
            </a:r>
            <a:r>
              <a:rPr lang="en-US" dirty="0" err="1" smtClean="0"/>
              <a:t>priv</a:t>
            </a:r>
            <a:r>
              <a:rPr lang="en-US" dirty="0" smtClean="0"/>
              <a:t> storage 3-change in daemon 4-daemon restart 5-pull image locally 6-restart containers</a:t>
            </a:r>
            <a:endParaRPr lang="en-US" dirty="0"/>
          </a:p>
        </p:txBody>
      </p:sp>
    </p:spTree>
    <p:extLst>
      <p:ext uri="{BB962C8B-B14F-4D97-AF65-F5344CB8AC3E}">
        <p14:creationId xmlns:p14="http://schemas.microsoft.com/office/powerpoint/2010/main" val="30116542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docker.sock</a:t>
            </a:r>
            <a:r>
              <a:rPr lang="en-US" dirty="0" smtClean="0"/>
              <a:t>           </a:t>
            </a: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dirty="0" err="1"/>
              <a:t>docker.sock</a:t>
            </a:r>
            <a:r>
              <a:rPr lang="en-US" dirty="0"/>
              <a:t> is the UNIX socket that Docker daemon is listening to. It's the main entry point for Docker API. It also can be TCP socket but by default for security reasons Docker defaults to use UNIX socket</a:t>
            </a:r>
            <a:r>
              <a:rPr lang="en-US" dirty="0" smtClean="0"/>
              <a:t>.</a:t>
            </a:r>
          </a:p>
          <a:p>
            <a:endParaRPr lang="en-US" dirty="0"/>
          </a:p>
          <a:p>
            <a:pPr marL="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2910" y="3808180"/>
            <a:ext cx="4192644" cy="1552575"/>
          </a:xfrm>
          <a:prstGeom prst="rect">
            <a:avLst/>
          </a:prstGeom>
        </p:spPr>
      </p:pic>
    </p:spTree>
    <p:extLst>
      <p:ext uri="{BB962C8B-B14F-4D97-AF65-F5344CB8AC3E}">
        <p14:creationId xmlns:p14="http://schemas.microsoft.com/office/powerpoint/2010/main" val="36717468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list of container</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a:t>d</a:t>
            </a:r>
            <a:r>
              <a:rPr lang="en-US" dirty="0" err="1" smtClean="0"/>
              <a:t>ocker</a:t>
            </a:r>
            <a:r>
              <a:rPr lang="en-US" dirty="0" smtClean="0"/>
              <a:t> </a:t>
            </a:r>
            <a:r>
              <a:rPr lang="en-US" dirty="0" err="1" smtClean="0"/>
              <a:t>ps</a:t>
            </a:r>
            <a:r>
              <a:rPr lang="en-US" dirty="0" smtClean="0"/>
              <a:t>      or </a:t>
            </a:r>
            <a:r>
              <a:rPr lang="en-US" dirty="0" err="1" smtClean="0"/>
              <a:t>docker</a:t>
            </a:r>
            <a:r>
              <a:rPr lang="en-US" dirty="0" smtClean="0"/>
              <a:t> </a:t>
            </a:r>
            <a:r>
              <a:rPr lang="en-US" dirty="0" err="1" smtClean="0"/>
              <a:t>ps</a:t>
            </a:r>
            <a:r>
              <a:rPr lang="en-US" dirty="0" smtClean="0"/>
              <a:t> –a</a:t>
            </a:r>
          </a:p>
          <a:p>
            <a:endParaRPr lang="en-US" dirty="0"/>
          </a:p>
          <a:p>
            <a:r>
              <a:rPr lang="en-US" dirty="0" smtClean="0"/>
              <a:t>Status    up   exited  </a:t>
            </a:r>
          </a:p>
          <a:p>
            <a:endParaRPr lang="en-US" dirty="0"/>
          </a:p>
          <a:p>
            <a:r>
              <a:rPr lang="en-US" dirty="0" err="1"/>
              <a:t>d</a:t>
            </a:r>
            <a:r>
              <a:rPr lang="en-US" dirty="0" err="1" smtClean="0"/>
              <a:t>ocker</a:t>
            </a:r>
            <a:r>
              <a:rPr lang="en-US" dirty="0" smtClean="0"/>
              <a:t> </a:t>
            </a:r>
            <a:r>
              <a:rPr lang="en-US" dirty="0" err="1" smtClean="0"/>
              <a:t>ps</a:t>
            </a:r>
            <a:r>
              <a:rPr lang="en-US" dirty="0" smtClean="0"/>
              <a:t> –f status=up   (f means filter)  -s means size</a:t>
            </a:r>
          </a:p>
          <a:p>
            <a:endParaRPr lang="en-US" dirty="0"/>
          </a:p>
          <a:p>
            <a:r>
              <a:rPr lang="en-US" dirty="0" err="1"/>
              <a:t>d</a:t>
            </a:r>
            <a:r>
              <a:rPr lang="en-US" dirty="0" err="1" smtClean="0"/>
              <a:t>ocker</a:t>
            </a:r>
            <a:r>
              <a:rPr lang="en-US" dirty="0" smtClean="0"/>
              <a:t> run –it </a:t>
            </a:r>
            <a:r>
              <a:rPr lang="en-US" dirty="0" err="1" smtClean="0"/>
              <a:t>nginx</a:t>
            </a:r>
            <a:r>
              <a:rPr lang="en-US" dirty="0" smtClean="0"/>
              <a:t> –m 100M</a:t>
            </a:r>
            <a:r>
              <a:rPr lang="fa-IR" dirty="0" smtClean="0"/>
              <a:t>  </a:t>
            </a:r>
            <a:r>
              <a:rPr lang="en-US" dirty="0" smtClean="0"/>
              <a:t> </a:t>
            </a:r>
            <a:r>
              <a:rPr lang="fa-IR" dirty="0" smtClean="0"/>
              <a:t>--</a:t>
            </a:r>
            <a:r>
              <a:rPr lang="en-US" dirty="0" smtClean="0"/>
              <a:t>memory-swap 2G (important for security)  means 1.9 for swap</a:t>
            </a:r>
          </a:p>
          <a:p>
            <a:r>
              <a:rPr lang="en-US" dirty="0" smtClean="0"/>
              <a:t>--</a:t>
            </a:r>
            <a:r>
              <a:rPr lang="en-US" dirty="0" err="1" smtClean="0"/>
              <a:t>cpuset-cpus</a:t>
            </a:r>
            <a:r>
              <a:rPr lang="en-US" dirty="0" smtClean="0"/>
              <a:t>=“1” –storage-opt size=5G</a:t>
            </a:r>
          </a:p>
          <a:p>
            <a:r>
              <a:rPr lang="en-US" dirty="0" err="1"/>
              <a:t>d</a:t>
            </a:r>
            <a:r>
              <a:rPr lang="en-US" dirty="0" err="1" smtClean="0"/>
              <a:t>ocker</a:t>
            </a:r>
            <a:r>
              <a:rPr lang="en-US" dirty="0" smtClean="0"/>
              <a:t> stats  show container status</a:t>
            </a:r>
          </a:p>
          <a:p>
            <a:endParaRPr lang="en-US" dirty="0"/>
          </a:p>
          <a:p>
            <a:endParaRPr lang="en-US" dirty="0"/>
          </a:p>
        </p:txBody>
      </p:sp>
    </p:spTree>
    <p:extLst>
      <p:ext uri="{BB962C8B-B14F-4D97-AF65-F5344CB8AC3E}">
        <p14:creationId xmlns:p14="http://schemas.microsoft.com/office/powerpoint/2010/main" val="26579486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dangle image</a:t>
            </a:r>
            <a:endParaRPr lang="en-US" dirty="0"/>
          </a:p>
        </p:txBody>
      </p:sp>
      <p:sp>
        <p:nvSpPr>
          <p:cNvPr id="3" name="Content Placeholder 2"/>
          <p:cNvSpPr>
            <a:spLocks noGrp="1"/>
          </p:cNvSpPr>
          <p:nvPr>
            <p:ph idx="1"/>
          </p:nvPr>
        </p:nvSpPr>
        <p:spPr/>
        <p:txBody>
          <a:bodyPr/>
          <a:lstStyle/>
          <a:p>
            <a:r>
              <a:rPr lang="en-US" dirty="0" smtClean="0"/>
              <a:t>When image and tag show </a:t>
            </a:r>
            <a:r>
              <a:rPr lang="en-US" dirty="0" err="1" smtClean="0"/>
              <a:t>none:none</a:t>
            </a:r>
            <a:endParaRPr lang="en-US" dirty="0" smtClean="0"/>
          </a:p>
          <a:p>
            <a:endParaRPr lang="en-US" dirty="0"/>
          </a:p>
          <a:p>
            <a:r>
              <a:rPr lang="en-US" dirty="0" err="1"/>
              <a:t>d</a:t>
            </a:r>
            <a:r>
              <a:rPr lang="en-US" dirty="0" err="1" smtClean="0"/>
              <a:t>ocker</a:t>
            </a:r>
            <a:r>
              <a:rPr lang="en-US" dirty="0" smtClean="0"/>
              <a:t> image prune remove dangle image</a:t>
            </a:r>
          </a:p>
          <a:p>
            <a:endParaRPr lang="en-US" dirty="0"/>
          </a:p>
          <a:p>
            <a:endParaRPr lang="en-US" dirty="0" smtClean="0"/>
          </a:p>
          <a:p>
            <a:r>
              <a:rPr lang="en-US" dirty="0" smtClean="0"/>
              <a:t>Create image with name and same tag and don’t error</a:t>
            </a:r>
          </a:p>
        </p:txBody>
      </p:sp>
    </p:spTree>
    <p:extLst>
      <p:ext uri="{BB962C8B-B14F-4D97-AF65-F5344CB8AC3E}">
        <p14:creationId xmlns:p14="http://schemas.microsoft.com/office/powerpoint/2010/main" val="26278065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fontAlgn="ctr"/>
            <a:r>
              <a:rPr lang="en-US" dirty="0" smtClean="0"/>
              <a:t>                         </a:t>
            </a:r>
            <a:br>
              <a:rPr lang="en-US" dirty="0" smtClean="0"/>
            </a:br>
            <a:r>
              <a:rPr lang="en-US" dirty="0" err="1" smtClean="0"/>
              <a:t>docker</a:t>
            </a:r>
            <a:r>
              <a:rPr lang="en-US" dirty="0" smtClean="0"/>
              <a:t> </a:t>
            </a:r>
            <a:r>
              <a:rPr lang="en-US" dirty="0"/>
              <a:t>diagnostic</a:t>
            </a:r>
            <a:br>
              <a:rPr lang="en-US" dirty="0"/>
            </a:br>
            <a:r>
              <a:rPr lang="en-US" dirty="0"/>
              <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9152" y="1924554"/>
            <a:ext cx="8573696" cy="4153480"/>
          </a:xfrm>
        </p:spPr>
      </p:pic>
    </p:spTree>
    <p:extLst>
      <p:ext uri="{BB962C8B-B14F-4D97-AF65-F5344CB8AC3E}">
        <p14:creationId xmlns:p14="http://schemas.microsoft.com/office/powerpoint/2010/main" val="17331063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docker</a:t>
            </a:r>
            <a:r>
              <a:rPr lang="en-US" dirty="0" smtClean="0"/>
              <a:t> exec and </a:t>
            </a:r>
            <a:r>
              <a:rPr lang="en-US" dirty="0" err="1" smtClean="0"/>
              <a:t>cp</a:t>
            </a:r>
            <a:r>
              <a:rPr lang="en-US" dirty="0" smtClean="0"/>
              <a:t> and log</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docker</a:t>
            </a:r>
            <a:r>
              <a:rPr lang="en-US" dirty="0" smtClean="0"/>
              <a:t> exec -e password=123  set </a:t>
            </a:r>
            <a:r>
              <a:rPr lang="en-US" dirty="0" err="1" smtClean="0"/>
              <a:t>enviroument</a:t>
            </a:r>
            <a:endParaRPr lang="en-US" dirty="0" smtClean="0"/>
          </a:p>
          <a:p>
            <a:endParaRPr lang="en-US" dirty="0"/>
          </a:p>
          <a:p>
            <a:r>
              <a:rPr lang="en-US" dirty="0" err="1" smtClean="0"/>
              <a:t>docker</a:t>
            </a:r>
            <a:r>
              <a:rPr lang="en-US" dirty="0" smtClean="0"/>
              <a:t> exec –w /</a:t>
            </a:r>
            <a:r>
              <a:rPr lang="en-US" dirty="0" err="1" smtClean="0"/>
              <a:t>tmp</a:t>
            </a:r>
            <a:r>
              <a:rPr lang="en-US" dirty="0" smtClean="0"/>
              <a:t>   direct go to the working directory</a:t>
            </a:r>
          </a:p>
          <a:p>
            <a:endParaRPr lang="en-US" dirty="0"/>
          </a:p>
          <a:p>
            <a:r>
              <a:rPr lang="en-US" dirty="0" err="1" smtClean="0"/>
              <a:t>docker</a:t>
            </a:r>
            <a:r>
              <a:rPr lang="en-US" dirty="0" smtClean="0"/>
              <a:t> </a:t>
            </a:r>
            <a:r>
              <a:rPr lang="en-US" dirty="0" err="1" smtClean="0"/>
              <a:t>cp</a:t>
            </a:r>
            <a:r>
              <a:rPr lang="en-US" dirty="0" smtClean="0"/>
              <a:t>  /home/</a:t>
            </a:r>
            <a:r>
              <a:rPr lang="en-US" dirty="0" err="1" smtClean="0"/>
              <a:t>iman</a:t>
            </a:r>
            <a:r>
              <a:rPr lang="en-US" dirty="0" smtClean="0"/>
              <a:t>   container-id:/root</a:t>
            </a:r>
          </a:p>
          <a:p>
            <a:endParaRPr lang="en-US" dirty="0"/>
          </a:p>
          <a:p>
            <a:r>
              <a:rPr lang="en-US" dirty="0" err="1" smtClean="0"/>
              <a:t>docker</a:t>
            </a:r>
            <a:r>
              <a:rPr lang="en-US" dirty="0" smtClean="0"/>
              <a:t> </a:t>
            </a:r>
            <a:r>
              <a:rPr lang="en-US" dirty="0" err="1" smtClean="0"/>
              <a:t>cp</a:t>
            </a:r>
            <a:r>
              <a:rPr lang="en-US" dirty="0" smtClean="0"/>
              <a:t>  </a:t>
            </a:r>
            <a:r>
              <a:rPr lang="en-US" dirty="0"/>
              <a:t>container-id:/</a:t>
            </a:r>
            <a:r>
              <a:rPr lang="en-US" dirty="0" smtClean="0"/>
              <a:t>root </a:t>
            </a:r>
            <a:r>
              <a:rPr lang="en-US" dirty="0"/>
              <a:t>/</a:t>
            </a:r>
            <a:r>
              <a:rPr lang="en-US" dirty="0" smtClean="0"/>
              <a:t>home/</a:t>
            </a:r>
            <a:r>
              <a:rPr lang="en-US" dirty="0" err="1" smtClean="0"/>
              <a:t>iman</a:t>
            </a:r>
            <a:endParaRPr lang="en-US" dirty="0" smtClean="0"/>
          </a:p>
          <a:p>
            <a:endParaRPr lang="en-US" dirty="0"/>
          </a:p>
          <a:p>
            <a:r>
              <a:rPr lang="en-US" dirty="0" err="1" smtClean="0"/>
              <a:t>docker</a:t>
            </a:r>
            <a:r>
              <a:rPr lang="en-US" dirty="0" smtClean="0"/>
              <a:t> logs –n 100 or –f (follow) id</a:t>
            </a:r>
            <a:endParaRPr lang="fa-IR" dirty="0"/>
          </a:p>
          <a:p>
            <a:endParaRPr lang="fa-IR" dirty="0" smtClean="0"/>
          </a:p>
          <a:p>
            <a:r>
              <a:rPr lang="en-US" dirty="0" err="1" smtClean="0"/>
              <a:t>docker</a:t>
            </a:r>
            <a:r>
              <a:rPr lang="en-US" dirty="0" smtClean="0"/>
              <a:t> event        </a:t>
            </a:r>
            <a:r>
              <a:rPr lang="en-US" dirty="0" err="1" smtClean="0"/>
              <a:t>docker</a:t>
            </a:r>
            <a:r>
              <a:rPr lang="en-US" dirty="0" smtClean="0"/>
              <a:t> pause</a:t>
            </a:r>
            <a:endParaRPr lang="en-US" dirty="0"/>
          </a:p>
        </p:txBody>
      </p:sp>
    </p:spTree>
    <p:extLst>
      <p:ext uri="{BB962C8B-B14F-4D97-AF65-F5344CB8AC3E}">
        <p14:creationId xmlns:p14="http://schemas.microsoft.com/office/powerpoint/2010/main" val="11163227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docker</a:t>
            </a:r>
            <a:r>
              <a:rPr lang="en-US" dirty="0" smtClean="0"/>
              <a:t> commit</a:t>
            </a:r>
            <a:endParaRPr lang="en-US" dirty="0"/>
          </a:p>
        </p:txBody>
      </p:sp>
      <p:sp>
        <p:nvSpPr>
          <p:cNvPr id="3" name="Content Placeholder 2"/>
          <p:cNvSpPr>
            <a:spLocks noGrp="1"/>
          </p:cNvSpPr>
          <p:nvPr>
            <p:ph idx="1"/>
          </p:nvPr>
        </p:nvSpPr>
        <p:spPr/>
        <p:txBody>
          <a:bodyPr/>
          <a:lstStyle/>
          <a:p>
            <a:r>
              <a:rPr lang="en-US" dirty="0" smtClean="0"/>
              <a:t>Docker </a:t>
            </a:r>
            <a:r>
              <a:rPr lang="en-US" dirty="0" err="1" smtClean="0"/>
              <a:t>commit:</a:t>
            </a:r>
            <a:r>
              <a:rPr lang="en-US" dirty="0" err="1"/>
              <a:t>It</a:t>
            </a:r>
            <a:r>
              <a:rPr lang="en-US" dirty="0"/>
              <a:t> can be useful to </a:t>
            </a:r>
            <a:r>
              <a:rPr lang="en-US" b="1" dirty="0"/>
              <a:t>commit</a:t>
            </a:r>
            <a:r>
              <a:rPr lang="en-US" dirty="0"/>
              <a:t> a container's file changes or settings into a new </a:t>
            </a:r>
            <a:r>
              <a:rPr lang="en-US" dirty="0" err="1" smtClean="0"/>
              <a:t>image.it’s</a:t>
            </a:r>
            <a:r>
              <a:rPr lang="en-US" dirty="0" smtClean="0"/>
              <a:t> temporary and don’t suitable on production </a:t>
            </a:r>
            <a:r>
              <a:rPr lang="en-US" dirty="0" err="1" smtClean="0"/>
              <a:t>env</a:t>
            </a:r>
            <a:r>
              <a:rPr lang="en-US" dirty="0" smtClean="0"/>
              <a:t>.</a:t>
            </a:r>
          </a:p>
          <a:p>
            <a:endParaRPr lang="en-US" dirty="0"/>
          </a:p>
          <a:p>
            <a:r>
              <a:rPr lang="en-US" dirty="0" smtClean="0"/>
              <a:t>Docker save –o example.tar.gz for save image</a:t>
            </a:r>
          </a:p>
          <a:p>
            <a:endParaRPr lang="en-US" dirty="0"/>
          </a:p>
          <a:p>
            <a:endParaRPr lang="en-US" dirty="0" smtClean="0"/>
          </a:p>
          <a:p>
            <a:r>
              <a:rPr lang="en-US" dirty="0" smtClean="0"/>
              <a:t>Docker load:  </a:t>
            </a:r>
            <a:r>
              <a:rPr lang="en-US" dirty="0" err="1" smtClean="0"/>
              <a:t>docker</a:t>
            </a:r>
            <a:r>
              <a:rPr lang="en-US" dirty="0" smtClean="0"/>
              <a:t> load –</a:t>
            </a:r>
            <a:r>
              <a:rPr lang="en-US" dirty="0" err="1" smtClean="0"/>
              <a:t>i</a:t>
            </a:r>
            <a:r>
              <a:rPr lang="en-US" dirty="0" smtClean="0"/>
              <a:t> example.tar.gz for load save image in other host</a:t>
            </a:r>
            <a:endParaRPr lang="en-US" dirty="0"/>
          </a:p>
        </p:txBody>
      </p:sp>
    </p:spTree>
    <p:extLst>
      <p:ext uri="{BB962C8B-B14F-4D97-AF65-F5344CB8AC3E}">
        <p14:creationId xmlns:p14="http://schemas.microsoft.com/office/powerpoint/2010/main" val="24008362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vm</a:t>
            </a:r>
            <a:r>
              <a:rPr lang="en-US" dirty="0" smtClean="0"/>
              <a:t> vs container</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2706" y="1245491"/>
            <a:ext cx="5132070" cy="2187666"/>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433157"/>
            <a:ext cx="9716856" cy="2960649"/>
          </a:xfrm>
          <a:prstGeom prst="rect">
            <a:avLst/>
          </a:prstGeom>
        </p:spPr>
      </p:pic>
    </p:spTree>
    <p:extLst>
      <p:ext uri="{BB962C8B-B14F-4D97-AF65-F5344CB8AC3E}">
        <p14:creationId xmlns:p14="http://schemas.microsoft.com/office/powerpoint/2010/main" val="40161987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docker</a:t>
            </a:r>
            <a:r>
              <a:rPr lang="en-US" dirty="0" smtClean="0"/>
              <a:t> ex and </a:t>
            </a:r>
            <a:r>
              <a:rPr lang="en-US" dirty="0" err="1" smtClean="0"/>
              <a:t>im</a:t>
            </a:r>
            <a:r>
              <a:rPr lang="en-US" dirty="0" smtClean="0"/>
              <a:t>)</a:t>
            </a:r>
            <a:endParaRPr lang="en-US" dirty="0"/>
          </a:p>
        </p:txBody>
      </p:sp>
      <p:sp>
        <p:nvSpPr>
          <p:cNvPr id="3" name="Content Placeholder 2"/>
          <p:cNvSpPr>
            <a:spLocks noGrp="1"/>
          </p:cNvSpPr>
          <p:nvPr>
            <p:ph idx="1"/>
          </p:nvPr>
        </p:nvSpPr>
        <p:spPr/>
        <p:txBody>
          <a:bodyPr/>
          <a:lstStyle/>
          <a:p>
            <a:r>
              <a:rPr lang="en-US" dirty="0" smtClean="0"/>
              <a:t>Docker export  </a:t>
            </a:r>
            <a:r>
              <a:rPr lang="en-US" dirty="0" err="1" smtClean="0"/>
              <a:t>docker</a:t>
            </a:r>
            <a:r>
              <a:rPr lang="en-US" dirty="0" smtClean="0"/>
              <a:t> export container-name &gt; example.tar</a:t>
            </a:r>
          </a:p>
          <a:p>
            <a:endParaRPr lang="en-US" dirty="0"/>
          </a:p>
          <a:p>
            <a:endParaRPr lang="en-US" dirty="0" smtClean="0"/>
          </a:p>
          <a:p>
            <a:endParaRPr lang="en-US" dirty="0"/>
          </a:p>
          <a:p>
            <a:r>
              <a:rPr lang="en-US" dirty="0" smtClean="0"/>
              <a:t>Docker import  </a:t>
            </a:r>
            <a:r>
              <a:rPr lang="en-US" dirty="0" err="1" smtClean="0"/>
              <a:t>docker</a:t>
            </a:r>
            <a:r>
              <a:rPr lang="en-US" dirty="0" smtClean="0"/>
              <a:t> import example.tar</a:t>
            </a:r>
            <a:endParaRPr lang="en-US" dirty="0"/>
          </a:p>
        </p:txBody>
      </p:sp>
    </p:spTree>
    <p:extLst>
      <p:ext uri="{BB962C8B-B14F-4D97-AF65-F5344CB8AC3E}">
        <p14:creationId xmlns:p14="http://schemas.microsoft.com/office/powerpoint/2010/main" val="8810989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docker</a:t>
            </a:r>
            <a:r>
              <a:rPr lang="en-US" dirty="0" smtClean="0"/>
              <a:t> diagram</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6990" y="1825625"/>
            <a:ext cx="7156486" cy="4351338"/>
          </a:xfrm>
        </p:spPr>
      </p:pic>
    </p:spTree>
    <p:extLst>
      <p:ext uri="{BB962C8B-B14F-4D97-AF65-F5344CB8AC3E}">
        <p14:creationId xmlns:p14="http://schemas.microsoft.com/office/powerpoint/2010/main" val="25796939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type of logging support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2996" y="1825625"/>
            <a:ext cx="7298575" cy="4351338"/>
          </a:xfrm>
        </p:spPr>
      </p:pic>
    </p:spTree>
    <p:extLst>
      <p:ext uri="{BB962C8B-B14F-4D97-AF65-F5344CB8AC3E}">
        <p14:creationId xmlns:p14="http://schemas.microsoft.com/office/powerpoint/2010/main" val="12119764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docker</a:t>
            </a:r>
            <a:r>
              <a:rPr lang="en-US" dirty="0" smtClean="0"/>
              <a:t> volume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Data is very </a:t>
            </a:r>
            <a:r>
              <a:rPr lang="en-US" dirty="0" err="1" smtClean="0"/>
              <a:t>important,in</a:t>
            </a:r>
            <a:r>
              <a:rPr lang="en-US" dirty="0" smtClean="0"/>
              <a:t> result persist storage with volumes.</a:t>
            </a:r>
          </a:p>
          <a:p>
            <a:endParaRPr lang="en-US" dirty="0"/>
          </a:p>
          <a:p>
            <a:r>
              <a:rPr lang="en-US" dirty="0" err="1" smtClean="0"/>
              <a:t>docker</a:t>
            </a:r>
            <a:r>
              <a:rPr lang="en-US" dirty="0" smtClean="0"/>
              <a:t> -v     /home:/home   for persist data (bind mounts)</a:t>
            </a:r>
          </a:p>
          <a:p>
            <a:endParaRPr lang="en-US" dirty="0"/>
          </a:p>
          <a:p>
            <a:r>
              <a:rPr lang="en-US" dirty="0" smtClean="0"/>
              <a:t>When persist after delete container data don’t delete</a:t>
            </a:r>
          </a:p>
          <a:p>
            <a:endParaRPr lang="en-US" dirty="0"/>
          </a:p>
          <a:p>
            <a:r>
              <a:rPr lang="en-US" dirty="0" err="1" smtClean="0"/>
              <a:t>docker</a:t>
            </a:r>
            <a:r>
              <a:rPr lang="en-US" dirty="0" smtClean="0"/>
              <a:t> volume create vl1    keep in /</a:t>
            </a:r>
            <a:r>
              <a:rPr lang="en-US" dirty="0" err="1" smtClean="0"/>
              <a:t>etc</a:t>
            </a:r>
            <a:r>
              <a:rPr lang="en-US" dirty="0" smtClean="0"/>
              <a:t>/</a:t>
            </a:r>
            <a:r>
              <a:rPr lang="en-US" dirty="0" err="1" smtClean="0"/>
              <a:t>var</a:t>
            </a:r>
            <a:r>
              <a:rPr lang="en-US" dirty="0" smtClean="0"/>
              <a:t>/lib/</a:t>
            </a:r>
            <a:r>
              <a:rPr lang="en-US" dirty="0" err="1" smtClean="0"/>
              <a:t>docker</a:t>
            </a:r>
            <a:r>
              <a:rPr lang="en-US" dirty="0" smtClean="0"/>
              <a:t>/volumes/vl1</a:t>
            </a:r>
          </a:p>
          <a:p>
            <a:endParaRPr lang="en-US" dirty="0" smtClean="0"/>
          </a:p>
          <a:p>
            <a:r>
              <a:rPr lang="en-US" dirty="0" err="1" smtClean="0"/>
              <a:t>docker</a:t>
            </a:r>
            <a:r>
              <a:rPr lang="en-US" dirty="0" smtClean="0"/>
              <a:t> –v   </a:t>
            </a:r>
            <a:r>
              <a:rPr lang="en-US" dirty="0" err="1" smtClean="0"/>
              <a:t>dockerhost-path:container-path</a:t>
            </a:r>
            <a:r>
              <a:rPr lang="en-US" dirty="0" smtClean="0"/>
              <a:t>  -v vl1:/</a:t>
            </a:r>
            <a:r>
              <a:rPr lang="en-US" dirty="0" err="1" smtClean="0"/>
              <a:t>home:permission</a:t>
            </a:r>
            <a:r>
              <a:rPr lang="en-US" dirty="0" smtClean="0"/>
              <a:t>(</a:t>
            </a:r>
            <a:r>
              <a:rPr lang="en-US" dirty="0" err="1" smtClean="0"/>
              <a:t>rw,ro</a:t>
            </a:r>
            <a:r>
              <a:rPr lang="en-US" dirty="0" smtClean="0"/>
              <a:t>) this switch </a:t>
            </a:r>
            <a:r>
              <a:rPr lang="en-US" dirty="0" err="1" smtClean="0"/>
              <a:t>optinal</a:t>
            </a:r>
            <a:r>
              <a:rPr lang="en-US" dirty="0" smtClean="0"/>
              <a:t> </a:t>
            </a:r>
            <a:endParaRPr lang="en-US" dirty="0"/>
          </a:p>
          <a:p>
            <a:endParaRPr lang="en-US" dirty="0"/>
          </a:p>
        </p:txBody>
      </p:sp>
    </p:spTree>
    <p:extLst>
      <p:ext uri="{BB962C8B-B14F-4D97-AF65-F5344CB8AC3E}">
        <p14:creationId xmlns:p14="http://schemas.microsoft.com/office/powerpoint/2010/main" val="32355702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docker</a:t>
            </a:r>
            <a:r>
              <a:rPr lang="en-US" dirty="0" smtClean="0"/>
              <a:t> networking</a:t>
            </a:r>
            <a:endParaRPr lang="en-US" dirty="0"/>
          </a:p>
        </p:txBody>
      </p:sp>
      <p:sp>
        <p:nvSpPr>
          <p:cNvPr id="3" name="Content Placeholder 2"/>
          <p:cNvSpPr>
            <a:spLocks noGrp="1"/>
          </p:cNvSpPr>
          <p:nvPr>
            <p:ph idx="1"/>
          </p:nvPr>
        </p:nvSpPr>
        <p:spPr/>
        <p:txBody>
          <a:bodyPr/>
          <a:lstStyle/>
          <a:p>
            <a:r>
              <a:rPr lang="en-US" dirty="0" err="1" smtClean="0"/>
              <a:t>docker</a:t>
            </a:r>
            <a:r>
              <a:rPr lang="en-US" dirty="0" smtClean="0"/>
              <a:t> run –it –p 80:80  image bash</a:t>
            </a:r>
            <a:r>
              <a:rPr lang="en-US" dirty="0"/>
              <a:t> </a:t>
            </a:r>
            <a:r>
              <a:rPr lang="en-US" dirty="0" smtClean="0"/>
              <a:t>(bind port)</a:t>
            </a:r>
          </a:p>
          <a:p>
            <a:r>
              <a:rPr lang="en-US" dirty="0" smtClean="0"/>
              <a:t>right host port and left port for container</a:t>
            </a:r>
          </a:p>
          <a:p>
            <a:r>
              <a:rPr lang="en-US" dirty="0" smtClean="0"/>
              <a:t>127.0.0.1:80:80  by default expose port and listen on all if you open port in localhost above command use.</a:t>
            </a:r>
          </a:p>
          <a:p>
            <a:r>
              <a:rPr lang="en-US" dirty="0" smtClean="0"/>
              <a:t>Type network  1-bridge 2-host 3-overlay </a:t>
            </a:r>
          </a:p>
          <a:p>
            <a:r>
              <a:rPr lang="en-US" dirty="0"/>
              <a:t>There are three common Docker network types – bridge networks, used within a single host, overlay networks, for multi-host </a:t>
            </a:r>
            <a:r>
              <a:rPr lang="en-US" dirty="0" smtClean="0"/>
              <a:t>communication.</a:t>
            </a:r>
            <a:endParaRPr lang="en-US" dirty="0"/>
          </a:p>
        </p:txBody>
      </p:sp>
    </p:spTree>
    <p:extLst>
      <p:ext uri="{BB962C8B-B14F-4D97-AF65-F5344CB8AC3E}">
        <p14:creationId xmlns:p14="http://schemas.microsoft.com/office/powerpoint/2010/main" val="14100067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docker</a:t>
            </a:r>
            <a:r>
              <a:rPr lang="en-US" dirty="0" smtClean="0"/>
              <a:t> network</a:t>
            </a:r>
            <a:endParaRPr lang="en-US" dirty="0"/>
          </a:p>
        </p:txBody>
      </p:sp>
      <p:sp>
        <p:nvSpPr>
          <p:cNvPr id="3" name="Content Placeholder 2"/>
          <p:cNvSpPr>
            <a:spLocks noGrp="1"/>
          </p:cNvSpPr>
          <p:nvPr>
            <p:ph idx="1"/>
          </p:nvPr>
        </p:nvSpPr>
        <p:spPr/>
        <p:txBody>
          <a:bodyPr/>
          <a:lstStyle/>
          <a:p>
            <a:r>
              <a:rPr lang="en-US" dirty="0" err="1" smtClean="0"/>
              <a:t>CNM:container</a:t>
            </a:r>
            <a:r>
              <a:rPr lang="en-US" dirty="0" smtClean="0"/>
              <a:t> network model for design network </a:t>
            </a:r>
            <a:r>
              <a:rPr lang="en-US" dirty="0" err="1" smtClean="0"/>
              <a:t>docker</a:t>
            </a:r>
            <a:endParaRPr lang="en-US" dirty="0" smtClean="0"/>
          </a:p>
          <a:p>
            <a:endParaRPr lang="en-US" dirty="0"/>
          </a:p>
          <a:p>
            <a:endParaRPr lang="en-US" dirty="0" smtClean="0"/>
          </a:p>
          <a:p>
            <a:r>
              <a:rPr lang="en-US" dirty="0" err="1" smtClean="0"/>
              <a:t>Libnetwok</a:t>
            </a:r>
            <a:r>
              <a:rPr lang="en-US" dirty="0" smtClean="0"/>
              <a:t>: implement of  the </a:t>
            </a:r>
            <a:r>
              <a:rPr lang="en-US" dirty="0" err="1" smtClean="0"/>
              <a:t>cnm</a:t>
            </a:r>
            <a:r>
              <a:rPr lang="en-US" dirty="0" smtClean="0"/>
              <a:t> design</a:t>
            </a:r>
          </a:p>
          <a:p>
            <a:endParaRPr lang="en-US" dirty="0"/>
          </a:p>
          <a:p>
            <a:endParaRPr lang="en-US" dirty="0" smtClean="0"/>
          </a:p>
          <a:p>
            <a:r>
              <a:rPr lang="en-US" dirty="0" smtClean="0"/>
              <a:t>Driver: network topology(</a:t>
            </a:r>
            <a:r>
              <a:rPr lang="en-US" dirty="0" err="1" smtClean="0"/>
              <a:t>host,none,macvlan,bridge,overlay</a:t>
            </a:r>
            <a:r>
              <a:rPr lang="en-US" dirty="0" smtClean="0"/>
              <a:t>)</a:t>
            </a:r>
            <a:endParaRPr lang="en-US" dirty="0"/>
          </a:p>
        </p:txBody>
      </p:sp>
    </p:spTree>
    <p:extLst>
      <p:ext uri="{BB962C8B-B14F-4D97-AF65-F5344CB8AC3E}">
        <p14:creationId xmlns:p14="http://schemas.microsoft.com/office/powerpoint/2010/main" val="24244447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cnm</a:t>
            </a:r>
            <a:endParaRPr lang="en-US" dirty="0"/>
          </a:p>
        </p:txBody>
      </p:sp>
      <p:sp>
        <p:nvSpPr>
          <p:cNvPr id="3" name="Content Placeholder 2"/>
          <p:cNvSpPr>
            <a:spLocks noGrp="1"/>
          </p:cNvSpPr>
          <p:nvPr>
            <p:ph idx="1"/>
          </p:nvPr>
        </p:nvSpPr>
        <p:spPr/>
        <p:txBody>
          <a:bodyPr/>
          <a:lstStyle/>
          <a:p>
            <a:r>
              <a:rPr lang="en-US" dirty="0" err="1" smtClean="0"/>
              <a:t>Sandbox:isolated</a:t>
            </a:r>
            <a:r>
              <a:rPr lang="en-US" dirty="0" smtClean="0"/>
              <a:t> network </a:t>
            </a:r>
            <a:r>
              <a:rPr lang="en-US" dirty="0" err="1" smtClean="0"/>
              <a:t>stack.consist</a:t>
            </a:r>
            <a:r>
              <a:rPr lang="en-US" dirty="0" smtClean="0"/>
              <a:t> of </a:t>
            </a:r>
            <a:r>
              <a:rPr lang="en-US" dirty="0" err="1" smtClean="0"/>
              <a:t>ethernet</a:t>
            </a:r>
            <a:r>
              <a:rPr lang="en-US" dirty="0"/>
              <a:t> </a:t>
            </a:r>
            <a:r>
              <a:rPr lang="en-US" dirty="0" err="1" smtClean="0"/>
              <a:t>interface,ports,routing</a:t>
            </a:r>
            <a:r>
              <a:rPr lang="en-US" dirty="0" smtClean="0"/>
              <a:t> and </a:t>
            </a:r>
            <a:r>
              <a:rPr lang="en-US" dirty="0" err="1" smtClean="0"/>
              <a:t>dns</a:t>
            </a:r>
            <a:endParaRPr lang="en-US" dirty="0" smtClean="0"/>
          </a:p>
          <a:p>
            <a:endParaRPr lang="en-US" dirty="0"/>
          </a:p>
          <a:p>
            <a:r>
              <a:rPr lang="en-US" dirty="0" smtClean="0"/>
              <a:t>Network: software implementation </a:t>
            </a:r>
          </a:p>
          <a:p>
            <a:endParaRPr lang="en-US" dirty="0"/>
          </a:p>
          <a:p>
            <a:r>
              <a:rPr lang="en-US" dirty="0" err="1" smtClean="0"/>
              <a:t>Endpoints:virtual</a:t>
            </a:r>
            <a:r>
              <a:rPr lang="en-US" dirty="0" smtClean="0"/>
              <a:t> network </a:t>
            </a:r>
            <a:r>
              <a:rPr lang="en-US" dirty="0" err="1" smtClean="0"/>
              <a:t>interface.responsible</a:t>
            </a:r>
            <a:r>
              <a:rPr lang="en-US" dirty="0" smtClean="0"/>
              <a:t> connect </a:t>
            </a:r>
            <a:r>
              <a:rPr lang="en-US" dirty="0" err="1" smtClean="0"/>
              <a:t>sanbox</a:t>
            </a:r>
            <a:r>
              <a:rPr lang="en-US" dirty="0" smtClean="0"/>
              <a:t> to network</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084" y="4904509"/>
            <a:ext cx="7746773" cy="1796347"/>
          </a:xfrm>
          <a:prstGeom prst="rect">
            <a:avLst/>
          </a:prstGeom>
        </p:spPr>
      </p:pic>
    </p:spTree>
    <p:extLst>
      <p:ext uri="{BB962C8B-B14F-4D97-AF65-F5344CB8AC3E}">
        <p14:creationId xmlns:p14="http://schemas.microsoft.com/office/powerpoint/2010/main" val="24389317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libnetwork</a:t>
            </a:r>
            <a:endParaRPr lang="en-US" dirty="0"/>
          </a:p>
        </p:txBody>
      </p:sp>
      <p:sp>
        <p:nvSpPr>
          <p:cNvPr id="3" name="Content Placeholder 2"/>
          <p:cNvSpPr>
            <a:spLocks noGrp="1"/>
          </p:cNvSpPr>
          <p:nvPr>
            <p:ph idx="1"/>
          </p:nvPr>
        </p:nvSpPr>
        <p:spPr/>
        <p:txBody>
          <a:bodyPr/>
          <a:lstStyle/>
          <a:p>
            <a:r>
              <a:rPr lang="en-US" dirty="0" err="1" smtClean="0"/>
              <a:t>Implementaion</a:t>
            </a:r>
            <a:r>
              <a:rPr lang="en-US" dirty="0" smtClean="0"/>
              <a:t> of </a:t>
            </a:r>
            <a:r>
              <a:rPr lang="en-US" dirty="0" err="1" smtClean="0"/>
              <a:t>cnm</a:t>
            </a:r>
            <a:r>
              <a:rPr lang="en-US" dirty="0" smtClean="0"/>
              <a:t> by </a:t>
            </a:r>
            <a:r>
              <a:rPr lang="en-US" dirty="0" err="1" smtClean="0"/>
              <a:t>libnetwork</a:t>
            </a:r>
            <a:r>
              <a:rPr lang="en-US" dirty="0" smtClean="0"/>
              <a:t>. </a:t>
            </a:r>
            <a:r>
              <a:rPr lang="en-US" dirty="0" err="1" smtClean="0"/>
              <a:t>Dns</a:t>
            </a:r>
            <a:r>
              <a:rPr lang="en-US" dirty="0" smtClean="0"/>
              <a:t> management and ingress load balancer and network management. </a:t>
            </a:r>
          </a:p>
          <a:p>
            <a:endParaRPr lang="en-US" dirty="0" smtClean="0"/>
          </a:p>
          <a:p>
            <a:r>
              <a:rPr lang="en-US" dirty="0" smtClean="0"/>
              <a:t>In windows bridge  mode called </a:t>
            </a:r>
            <a:r>
              <a:rPr lang="en-US" dirty="0" err="1" smtClean="0"/>
              <a:t>nat</a:t>
            </a:r>
            <a:endParaRPr lang="en-US" dirty="0"/>
          </a:p>
          <a:p>
            <a:endParaRPr lang="en-US" dirty="0" smtClean="0"/>
          </a:p>
          <a:p>
            <a:r>
              <a:rPr lang="en-US" dirty="0" smtClean="0"/>
              <a:t>By default installed </a:t>
            </a:r>
            <a:r>
              <a:rPr lang="en-US" dirty="0" err="1" smtClean="0"/>
              <a:t>docker</a:t>
            </a:r>
            <a:r>
              <a:rPr lang="en-US" dirty="0" smtClean="0"/>
              <a:t> create 3 mode network  (</a:t>
            </a:r>
            <a:r>
              <a:rPr lang="en-US" dirty="0" err="1" smtClean="0"/>
              <a:t>bridge,host,none</a:t>
            </a:r>
            <a:r>
              <a:rPr lang="en-US" dirty="0" smtClean="0"/>
              <a:t>)</a:t>
            </a:r>
            <a:endParaRPr lang="en-US" dirty="0"/>
          </a:p>
          <a:p>
            <a:endParaRPr lang="en-US" dirty="0" smtClean="0"/>
          </a:p>
          <a:p>
            <a:r>
              <a:rPr lang="en-US" dirty="0" smtClean="0"/>
              <a:t>Default network in </a:t>
            </a:r>
            <a:r>
              <a:rPr lang="en-US" dirty="0" err="1" smtClean="0"/>
              <a:t>docker</a:t>
            </a:r>
            <a:r>
              <a:rPr lang="en-US" dirty="0" smtClean="0"/>
              <a:t> is </a:t>
            </a:r>
            <a:r>
              <a:rPr lang="en-US" dirty="0" err="1" smtClean="0"/>
              <a:t>bridge,its</a:t>
            </a:r>
            <a:r>
              <a:rPr lang="en-US" dirty="0" smtClean="0"/>
              <a:t> condition two container show them with bridge mode</a:t>
            </a:r>
            <a:endParaRPr lang="en-US" dirty="0"/>
          </a:p>
        </p:txBody>
      </p:sp>
    </p:spTree>
    <p:extLst>
      <p:ext uri="{BB962C8B-B14F-4D97-AF65-F5344CB8AC3E}">
        <p14:creationId xmlns:p14="http://schemas.microsoft.com/office/powerpoint/2010/main" val="34708695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networking</a:t>
            </a:r>
            <a:endParaRPr lang="en-US" dirty="0"/>
          </a:p>
        </p:txBody>
      </p:sp>
      <p:sp>
        <p:nvSpPr>
          <p:cNvPr id="3" name="Content Placeholder 2"/>
          <p:cNvSpPr>
            <a:spLocks noGrp="1"/>
          </p:cNvSpPr>
          <p:nvPr>
            <p:ph idx="1"/>
          </p:nvPr>
        </p:nvSpPr>
        <p:spPr/>
        <p:txBody>
          <a:bodyPr/>
          <a:lstStyle/>
          <a:p>
            <a:r>
              <a:rPr lang="en-US" dirty="0" smtClean="0"/>
              <a:t>Null or none disable networking of container.</a:t>
            </a:r>
          </a:p>
          <a:p>
            <a:endParaRPr lang="en-US" dirty="0"/>
          </a:p>
          <a:p>
            <a:endParaRPr lang="en-US" dirty="0" smtClean="0"/>
          </a:p>
          <a:p>
            <a:r>
              <a:rPr lang="en-US" dirty="0" err="1" smtClean="0"/>
              <a:t>Macvlan:macvlan</a:t>
            </a:r>
            <a:r>
              <a:rPr lang="en-US" dirty="0" smtClean="0"/>
              <a:t> network allows to admin assign mac address to containers.</a:t>
            </a:r>
            <a:endParaRPr lang="en-US" dirty="0"/>
          </a:p>
        </p:txBody>
      </p:sp>
    </p:spTree>
    <p:extLst>
      <p:ext uri="{BB962C8B-B14F-4D97-AF65-F5344CB8AC3E}">
        <p14:creationId xmlns:p14="http://schemas.microsoft.com/office/powerpoint/2010/main" val="1383831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what is image?</a:t>
            </a:r>
            <a:endParaRPr lang="en-US" dirty="0"/>
          </a:p>
        </p:txBody>
      </p:sp>
      <p:sp>
        <p:nvSpPr>
          <p:cNvPr id="3" name="Content Placeholder 2"/>
          <p:cNvSpPr>
            <a:spLocks noGrp="1"/>
          </p:cNvSpPr>
          <p:nvPr>
            <p:ph idx="1"/>
          </p:nvPr>
        </p:nvSpPr>
        <p:spPr/>
        <p:txBody>
          <a:bodyPr/>
          <a:lstStyle/>
          <a:p>
            <a:r>
              <a:rPr lang="en-US" dirty="0" smtClean="0"/>
              <a:t>A </a:t>
            </a:r>
            <a:r>
              <a:rPr lang="en-US" dirty="0"/>
              <a:t>D</a:t>
            </a:r>
            <a:r>
              <a:rPr lang="en-US" dirty="0" smtClean="0"/>
              <a:t>ocker image is a collection of all the files that make up and executable software app.</a:t>
            </a:r>
          </a:p>
          <a:p>
            <a:endParaRPr lang="en-US" dirty="0"/>
          </a:p>
          <a:p>
            <a:r>
              <a:rPr lang="en-US" dirty="0" smtClean="0"/>
              <a:t>This collection includes the all the </a:t>
            </a:r>
            <a:r>
              <a:rPr lang="en-US" dirty="0" err="1" smtClean="0"/>
              <a:t>lib,bin,modules</a:t>
            </a:r>
            <a:r>
              <a:rPr lang="en-US" dirty="0" smtClean="0"/>
              <a:t> and dependency just need to run the app everywhere.</a:t>
            </a:r>
          </a:p>
          <a:p>
            <a:pPr marL="0" indent="0">
              <a:buNone/>
            </a:pPr>
            <a:endParaRPr lang="en-US" dirty="0" smtClean="0"/>
          </a:p>
          <a:p>
            <a:r>
              <a:rPr lang="en-US" dirty="0" smtClean="0"/>
              <a:t>Image is read only</a:t>
            </a:r>
            <a:endParaRPr lang="en-US" dirty="0"/>
          </a:p>
        </p:txBody>
      </p:sp>
    </p:spTree>
    <p:extLst>
      <p:ext uri="{BB962C8B-B14F-4D97-AF65-F5344CB8AC3E}">
        <p14:creationId xmlns:p14="http://schemas.microsoft.com/office/powerpoint/2010/main" val="19873067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Image </a:t>
            </a:r>
            <a:r>
              <a:rPr lang="en-US" dirty="0" err="1" smtClean="0"/>
              <a:t>architechure</a:t>
            </a:r>
            <a:endParaRPr lang="en-US" dirty="0"/>
          </a:p>
        </p:txBody>
      </p:sp>
      <p:sp>
        <p:nvSpPr>
          <p:cNvPr id="3" name="Content Placeholder 2"/>
          <p:cNvSpPr>
            <a:spLocks noGrp="1"/>
          </p:cNvSpPr>
          <p:nvPr>
            <p:ph idx="1"/>
          </p:nvPr>
        </p:nvSpPr>
        <p:spPr/>
        <p:txBody>
          <a:bodyPr/>
          <a:lstStyle/>
          <a:p>
            <a:r>
              <a:rPr lang="en-US" dirty="0" smtClean="0"/>
              <a:t>Layer </a:t>
            </a:r>
          </a:p>
          <a:p>
            <a:r>
              <a:rPr lang="en-US" dirty="0" smtClean="0"/>
              <a:t>Layers  consist of  parent child relation just first layer don’t have parent said base image</a:t>
            </a:r>
          </a:p>
          <a:p>
            <a:r>
              <a:rPr lang="en-US" dirty="0" smtClean="0"/>
              <a:t>Docker image use shared kernel of </a:t>
            </a:r>
            <a:r>
              <a:rPr lang="en-US" dirty="0" err="1" smtClean="0"/>
              <a:t>docker</a:t>
            </a:r>
            <a:r>
              <a:rPr lang="en-US" dirty="0" smtClean="0"/>
              <a:t> host</a:t>
            </a:r>
          </a:p>
          <a:p>
            <a:r>
              <a:rPr lang="en-US" dirty="0" smtClean="0"/>
              <a:t>Layers are Reusable and Shared</a:t>
            </a:r>
          </a:p>
          <a:p>
            <a:r>
              <a:rPr lang="en-US" dirty="0" smtClean="0"/>
              <a:t>Rebuilding the image will be faster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0058" y="3685410"/>
            <a:ext cx="4296641" cy="1790700"/>
          </a:xfrm>
          <a:prstGeom prst="rect">
            <a:avLst/>
          </a:prstGeom>
        </p:spPr>
      </p:pic>
    </p:spTree>
    <p:extLst>
      <p:ext uri="{BB962C8B-B14F-4D97-AF65-F5344CB8AC3E}">
        <p14:creationId xmlns:p14="http://schemas.microsoft.com/office/powerpoint/2010/main" val="3925815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what is container</a:t>
            </a:r>
            <a:endParaRPr lang="en-US" dirty="0"/>
          </a:p>
        </p:txBody>
      </p:sp>
      <p:sp>
        <p:nvSpPr>
          <p:cNvPr id="3" name="Content Placeholder 2"/>
          <p:cNvSpPr>
            <a:spLocks noGrp="1"/>
          </p:cNvSpPr>
          <p:nvPr>
            <p:ph idx="1"/>
          </p:nvPr>
        </p:nvSpPr>
        <p:spPr/>
        <p:txBody>
          <a:bodyPr/>
          <a:lstStyle/>
          <a:p>
            <a:r>
              <a:rPr lang="en-US" dirty="0"/>
              <a:t>A Docker container image is a lightweight, standalone, executable package of software that includes everything needed to run an application: code, runtime, system tools, system libraries and </a:t>
            </a:r>
            <a:r>
              <a:rPr lang="en-US" dirty="0" smtClean="0"/>
              <a:t>settings.</a:t>
            </a:r>
          </a:p>
          <a:p>
            <a:endParaRPr lang="en-US" dirty="0"/>
          </a:p>
          <a:p>
            <a:r>
              <a:rPr lang="en-US" dirty="0" smtClean="0"/>
              <a:t>Container is writable.</a:t>
            </a:r>
          </a:p>
          <a:p>
            <a:endParaRPr lang="en-US" dirty="0"/>
          </a:p>
          <a:p>
            <a:r>
              <a:rPr lang="en-US" dirty="0" smtClean="0"/>
              <a:t>Image vs container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4465" y="3177177"/>
            <a:ext cx="4988335" cy="2999786"/>
          </a:xfrm>
          <a:prstGeom prst="rect">
            <a:avLst/>
          </a:prstGeom>
        </p:spPr>
      </p:pic>
    </p:spTree>
    <p:extLst>
      <p:ext uri="{BB962C8B-B14F-4D97-AF65-F5344CB8AC3E}">
        <p14:creationId xmlns:p14="http://schemas.microsoft.com/office/powerpoint/2010/main" val="3223203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Docker Registry</a:t>
            </a:r>
            <a:endParaRPr lang="en-US" dirty="0"/>
          </a:p>
        </p:txBody>
      </p:sp>
      <p:sp>
        <p:nvSpPr>
          <p:cNvPr id="3" name="Content Placeholder 2"/>
          <p:cNvSpPr>
            <a:spLocks noGrp="1"/>
          </p:cNvSpPr>
          <p:nvPr>
            <p:ph idx="1"/>
          </p:nvPr>
        </p:nvSpPr>
        <p:spPr/>
        <p:txBody>
          <a:bodyPr/>
          <a:lstStyle/>
          <a:p>
            <a:r>
              <a:rPr lang="en-US" dirty="0" smtClean="0"/>
              <a:t>A  Docker Registry is a play that </a:t>
            </a:r>
            <a:r>
              <a:rPr lang="en-US" dirty="0" err="1" smtClean="0"/>
              <a:t>docker</a:t>
            </a:r>
            <a:r>
              <a:rPr lang="en-US" dirty="0" smtClean="0"/>
              <a:t> images store in it.</a:t>
            </a:r>
          </a:p>
          <a:p>
            <a:r>
              <a:rPr lang="en-US" dirty="0" smtClean="0"/>
              <a:t>Docker Registry consist of public or private</a:t>
            </a:r>
          </a:p>
          <a:p>
            <a:r>
              <a:rPr lang="en-US" dirty="0" smtClean="0"/>
              <a:t> </a:t>
            </a:r>
            <a:endParaRPr lang="en-US" dirty="0"/>
          </a:p>
          <a:p>
            <a:r>
              <a:rPr lang="en-US" dirty="0" smtClean="0"/>
              <a:t>Public </a:t>
            </a:r>
            <a:r>
              <a:rPr lang="en-US" dirty="0" err="1" smtClean="0"/>
              <a:t>DockerHub</a:t>
            </a:r>
            <a:endParaRPr lang="en-US" dirty="0" smtClean="0"/>
          </a:p>
          <a:p>
            <a:endParaRPr lang="en-US" dirty="0"/>
          </a:p>
          <a:p>
            <a:r>
              <a:rPr lang="en-US" dirty="0" smtClean="0"/>
              <a:t>Private Harbor or Nexus repo</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2977" y="2990648"/>
            <a:ext cx="5220429" cy="3186315"/>
          </a:xfrm>
          <a:prstGeom prst="rect">
            <a:avLst/>
          </a:prstGeom>
        </p:spPr>
      </p:pic>
    </p:spTree>
    <p:extLst>
      <p:ext uri="{BB962C8B-B14F-4D97-AF65-F5344CB8AC3E}">
        <p14:creationId xmlns:p14="http://schemas.microsoft.com/office/powerpoint/2010/main" val="7692942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Installation </a:t>
            </a:r>
            <a:r>
              <a:rPr lang="en-US" dirty="0" err="1" smtClean="0"/>
              <a:t>docker</a:t>
            </a:r>
            <a:endParaRPr lang="en-US" dirty="0"/>
          </a:p>
        </p:txBody>
      </p:sp>
      <p:sp>
        <p:nvSpPr>
          <p:cNvPr id="3" name="Content Placeholder 2"/>
          <p:cNvSpPr>
            <a:spLocks noGrp="1"/>
          </p:cNvSpPr>
          <p:nvPr>
            <p:ph idx="1"/>
          </p:nvPr>
        </p:nvSpPr>
        <p:spPr/>
        <p:txBody>
          <a:bodyPr/>
          <a:lstStyle/>
          <a:p>
            <a:r>
              <a:rPr lang="en-US" dirty="0" smtClean="0"/>
              <a:t>on </a:t>
            </a:r>
            <a:r>
              <a:rPr lang="en-US" dirty="0" err="1" smtClean="0"/>
              <a:t>linux</a:t>
            </a:r>
            <a:r>
              <a:rPr lang="en-US" dirty="0"/>
              <a:t>  </a:t>
            </a:r>
            <a:r>
              <a:rPr lang="en-US" dirty="0">
                <a:hlinkClick r:id="rId2"/>
              </a:rPr>
              <a:t>https://docs.docker.com/engine/install</a:t>
            </a:r>
            <a:r>
              <a:rPr lang="en-US" dirty="0" smtClean="0">
                <a:hlinkClick r:id="rId2"/>
              </a:rPr>
              <a:t>/</a:t>
            </a:r>
            <a:endParaRPr lang="en-US" dirty="0" smtClean="0"/>
          </a:p>
          <a:p>
            <a:endParaRPr lang="en-US" dirty="0"/>
          </a:p>
          <a:p>
            <a:endParaRPr lang="en-US" dirty="0" smtClean="0"/>
          </a:p>
          <a:p>
            <a:endParaRPr lang="en-US" dirty="0"/>
          </a:p>
          <a:p>
            <a:r>
              <a:rPr lang="en-US" dirty="0"/>
              <a:t>On windows  </a:t>
            </a:r>
          </a:p>
          <a:p>
            <a:pPr marL="0" indent="0">
              <a:buNone/>
            </a:pPr>
            <a:r>
              <a:rPr lang="en-US" dirty="0" smtClean="0"/>
              <a:t>https</a:t>
            </a:r>
            <a:r>
              <a:rPr lang="en-US" dirty="0"/>
              <a:t>://</a:t>
            </a:r>
            <a:r>
              <a:rPr lang="en-US" dirty="0" smtClean="0"/>
              <a:t>docs.docker.com/desktop/install/windows-install</a:t>
            </a:r>
            <a:r>
              <a:rPr lang="en-US" dirty="0"/>
              <a:t>/</a:t>
            </a:r>
            <a:endParaRPr lang="en-US" dirty="0" smtClean="0"/>
          </a:p>
        </p:txBody>
      </p:sp>
    </p:spTree>
    <p:extLst>
      <p:ext uri="{BB962C8B-B14F-4D97-AF65-F5344CB8AC3E}">
        <p14:creationId xmlns:p14="http://schemas.microsoft.com/office/powerpoint/2010/main" val="28252284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docker</a:t>
            </a:r>
            <a:r>
              <a:rPr lang="en-US" dirty="0" smtClean="0"/>
              <a:t> after install</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a:t>d</a:t>
            </a:r>
            <a:r>
              <a:rPr lang="en-US" dirty="0" err="1" smtClean="0"/>
              <a:t>ocker</a:t>
            </a:r>
            <a:r>
              <a:rPr lang="en-US" dirty="0" smtClean="0"/>
              <a:t> version: </a:t>
            </a:r>
          </a:p>
          <a:p>
            <a:endParaRPr lang="en-US" dirty="0"/>
          </a:p>
          <a:p>
            <a:r>
              <a:rPr lang="en-US" dirty="0" smtClean="0"/>
              <a:t>Show client version</a:t>
            </a:r>
          </a:p>
          <a:p>
            <a:r>
              <a:rPr lang="en-US" dirty="0"/>
              <a:t>Show </a:t>
            </a:r>
            <a:r>
              <a:rPr lang="en-US" dirty="0" smtClean="0"/>
              <a:t>client </a:t>
            </a:r>
            <a:r>
              <a:rPr lang="en-US" dirty="0" err="1" smtClean="0"/>
              <a:t>apiversion</a:t>
            </a:r>
            <a:endParaRPr lang="en-US" dirty="0" smtClean="0"/>
          </a:p>
          <a:p>
            <a:r>
              <a:rPr lang="en-US" dirty="0"/>
              <a:t>Show </a:t>
            </a:r>
            <a:r>
              <a:rPr lang="en-US" dirty="0" smtClean="0"/>
              <a:t>server version</a:t>
            </a:r>
          </a:p>
          <a:p>
            <a:r>
              <a:rPr lang="en-US" dirty="0"/>
              <a:t>Show </a:t>
            </a:r>
            <a:r>
              <a:rPr lang="en-US" dirty="0" smtClean="0"/>
              <a:t>server  </a:t>
            </a:r>
            <a:r>
              <a:rPr lang="en-US" dirty="0" err="1" smtClean="0"/>
              <a:t>api</a:t>
            </a:r>
            <a:r>
              <a:rPr lang="en-US" dirty="0" smtClean="0"/>
              <a:t> version</a:t>
            </a:r>
          </a:p>
          <a:p>
            <a:r>
              <a:rPr lang="en-US" dirty="0" smtClean="0"/>
              <a:t>Docker written by </a:t>
            </a:r>
            <a:r>
              <a:rPr lang="en-US" dirty="0" err="1" smtClean="0"/>
              <a:t>golang</a:t>
            </a:r>
            <a:endParaRPr lang="en-US" dirty="0" smtClean="0"/>
          </a:p>
          <a:p>
            <a:r>
              <a:rPr lang="en-US" dirty="0" smtClean="0"/>
              <a:t>/</a:t>
            </a:r>
            <a:r>
              <a:rPr lang="en-US" dirty="0" err="1" smtClean="0"/>
              <a:t>var</a:t>
            </a:r>
            <a:r>
              <a:rPr lang="en-US" dirty="0" smtClean="0"/>
              <a:t>/lib/</a:t>
            </a:r>
            <a:r>
              <a:rPr lang="en-US" dirty="0" err="1" smtClean="0"/>
              <a:t>docker</a:t>
            </a:r>
            <a:r>
              <a:rPr lang="en-US" dirty="0" smtClean="0"/>
              <a:t> all of </a:t>
            </a:r>
            <a:r>
              <a:rPr lang="en-US" dirty="0" err="1" smtClean="0"/>
              <a:t>docker</a:t>
            </a:r>
            <a:r>
              <a:rPr lang="en-US" dirty="0" smtClean="0"/>
              <a:t> elements in there</a:t>
            </a:r>
          </a:p>
          <a:p>
            <a:endParaRPr lang="en-US" dirty="0"/>
          </a:p>
          <a:p>
            <a:r>
              <a:rPr lang="en-US" dirty="0" err="1"/>
              <a:t>d</a:t>
            </a:r>
            <a:r>
              <a:rPr lang="en-US" dirty="0" err="1" smtClean="0"/>
              <a:t>ocker</a:t>
            </a:r>
            <a:r>
              <a:rPr lang="en-US" dirty="0" smtClean="0"/>
              <a:t> </a:t>
            </a:r>
            <a:r>
              <a:rPr lang="en-US" dirty="0" err="1" smtClean="0"/>
              <a:t>info:</a:t>
            </a:r>
            <a:r>
              <a:rPr lang="en-US" dirty="0" err="1"/>
              <a:t>This</a:t>
            </a:r>
            <a:r>
              <a:rPr lang="en-US" dirty="0"/>
              <a:t> command displays system wide information regarding the Docker installation. Information displayed includes the kernel version, number of containers and images. The number of images shown is the number of unique images. The same image tagged under different names is counted only once.</a:t>
            </a:r>
          </a:p>
          <a:p>
            <a:endParaRPr lang="en-US" dirty="0"/>
          </a:p>
          <a:p>
            <a:endParaRPr lang="en-US" dirty="0"/>
          </a:p>
        </p:txBody>
      </p:sp>
    </p:spTree>
    <p:extLst>
      <p:ext uri="{BB962C8B-B14F-4D97-AF65-F5344CB8AC3E}">
        <p14:creationId xmlns:p14="http://schemas.microsoft.com/office/powerpoint/2010/main" val="20977185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1617</TotalTime>
  <Words>1338</Words>
  <Application>Microsoft Office PowerPoint</Application>
  <PresentationFormat>Widescreen</PresentationFormat>
  <Paragraphs>248</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Wingdings</vt:lpstr>
      <vt:lpstr>Office Theme</vt:lpstr>
      <vt:lpstr>PowerPoint Presentation</vt:lpstr>
      <vt:lpstr>                         docker overview</vt:lpstr>
      <vt:lpstr>                         vm vs container</vt:lpstr>
      <vt:lpstr>                          what is image?</vt:lpstr>
      <vt:lpstr>                           Image architechure</vt:lpstr>
      <vt:lpstr>                          what is container</vt:lpstr>
      <vt:lpstr>                         Docker Registry</vt:lpstr>
      <vt:lpstr>                       Installation docker</vt:lpstr>
      <vt:lpstr>                         docker after install</vt:lpstr>
      <vt:lpstr>                       docker pull and push</vt:lpstr>
      <vt:lpstr>                          manage docker</vt:lpstr>
      <vt:lpstr>                 some Benefit of Docker container</vt:lpstr>
      <vt:lpstr>               solve some problem by container</vt:lpstr>
      <vt:lpstr>                        history containers</vt:lpstr>
      <vt:lpstr>                            Lxc vs docker</vt:lpstr>
      <vt:lpstr>                     docker company history</vt:lpstr>
      <vt:lpstr>                            Docker Engine</vt:lpstr>
      <vt:lpstr>                               LXC</vt:lpstr>
      <vt:lpstr>                   Docker engine architecture</vt:lpstr>
      <vt:lpstr>                       cgroups and ns</vt:lpstr>
      <vt:lpstr>                        run  container </vt:lpstr>
      <vt:lpstr>                Daemonless containers</vt:lpstr>
      <vt:lpstr>                             Docker storage</vt:lpstr>
      <vt:lpstr>                      docker.sock           </vt:lpstr>
      <vt:lpstr>                             list of container</vt:lpstr>
      <vt:lpstr>                               dangle image</vt:lpstr>
      <vt:lpstr>                          docker diagnostic  </vt:lpstr>
      <vt:lpstr>                   docker exec and cp and log</vt:lpstr>
      <vt:lpstr>                                docker commit</vt:lpstr>
      <vt:lpstr>                             (docker ex and im)</vt:lpstr>
      <vt:lpstr>                        docker diagram</vt:lpstr>
      <vt:lpstr>                   type of logging support</vt:lpstr>
      <vt:lpstr>                         docker volume</vt:lpstr>
      <vt:lpstr>                     docker networking</vt:lpstr>
      <vt:lpstr>                          docker network</vt:lpstr>
      <vt:lpstr>cnm</vt:lpstr>
      <vt:lpstr>                                  libnetwork</vt:lpstr>
      <vt:lpstr>                               networking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58</cp:revision>
  <dcterms:created xsi:type="dcterms:W3CDTF">2023-08-26T06:05:43Z</dcterms:created>
  <dcterms:modified xsi:type="dcterms:W3CDTF">2023-09-17T10:04:33Z</dcterms:modified>
</cp:coreProperties>
</file>