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E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BF05B-17FE-411F-AC03-51C1993AF1EB}" v="167" dt="2024-07-06T10:24:53.772"/>
    <p1510:client id="{A5E6A951-3492-455C-AF92-10F988F671A9}" v="487" dt="2024-07-06T11:17:45.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ane Wiran" userId="f4370ea8639b16e0" providerId="Windows Live" clId="Web-{647BF05B-17FE-411F-AC03-51C1993AF1EB}"/>
    <pc:docChg chg="addSld modSld addMainMaster delMainMaster">
      <pc:chgData name="Imane Wiran" userId="f4370ea8639b16e0" providerId="Windows Live" clId="Web-{647BF05B-17FE-411F-AC03-51C1993AF1EB}" dt="2024-07-06T10:24:53.772" v="167" actId="20577"/>
      <pc:docMkLst>
        <pc:docMk/>
      </pc:docMkLst>
      <pc:sldChg chg="addSp delSp modSp mod setBg modClrScheme chgLayout">
        <pc:chgData name="Imane Wiran" userId="f4370ea8639b16e0" providerId="Windows Live" clId="Web-{647BF05B-17FE-411F-AC03-51C1993AF1EB}" dt="2024-07-06T10:19:22.955" v="79"/>
        <pc:sldMkLst>
          <pc:docMk/>
          <pc:sldMk cId="3784089036" sldId="256"/>
        </pc:sldMkLst>
        <pc:spChg chg="mod ord">
          <ac:chgData name="Imane Wiran" userId="f4370ea8639b16e0" providerId="Windows Live" clId="Web-{647BF05B-17FE-411F-AC03-51C1993AF1EB}" dt="2024-07-06T10:19:22.955" v="79"/>
          <ac:spMkLst>
            <pc:docMk/>
            <pc:sldMk cId="3784089036" sldId="256"/>
            <ac:spMk id="2" creationId="{00000000-0000-0000-0000-000000000000}"/>
          </ac:spMkLst>
        </pc:spChg>
        <pc:spChg chg="mod ord">
          <ac:chgData name="Imane Wiran" userId="f4370ea8639b16e0" providerId="Windows Live" clId="Web-{647BF05B-17FE-411F-AC03-51C1993AF1EB}" dt="2024-07-06T10:19:22.955" v="79"/>
          <ac:spMkLst>
            <pc:docMk/>
            <pc:sldMk cId="3784089036" sldId="256"/>
            <ac:spMk id="3" creationId="{00000000-0000-0000-0000-000000000000}"/>
          </ac:spMkLst>
        </pc:spChg>
        <pc:spChg chg="add del">
          <ac:chgData name="Imane Wiran" userId="f4370ea8639b16e0" providerId="Windows Live" clId="Web-{647BF05B-17FE-411F-AC03-51C1993AF1EB}" dt="2024-07-06T10:08:54.855" v="4"/>
          <ac:spMkLst>
            <pc:docMk/>
            <pc:sldMk cId="3784089036" sldId="256"/>
            <ac:spMk id="9" creationId="{377641A3-0AD1-47C4-888F-5D557BC9C0CB}"/>
          </ac:spMkLst>
        </pc:spChg>
        <pc:picChg chg="add mod ord">
          <ac:chgData name="Imane Wiran" userId="f4370ea8639b16e0" providerId="Windows Live" clId="Web-{647BF05B-17FE-411F-AC03-51C1993AF1EB}" dt="2024-07-06T10:13:11.864" v="54" actId="1076"/>
          <ac:picMkLst>
            <pc:docMk/>
            <pc:sldMk cId="3784089036" sldId="256"/>
            <ac:picMk id="4" creationId="{8453E425-6B15-4FD1-8536-FCCEFD6FC7D4}"/>
          </ac:picMkLst>
        </pc:picChg>
      </pc:sldChg>
      <pc:sldChg chg="addSp delSp modSp new mod setBg modClrScheme chgLayout">
        <pc:chgData name="Imane Wiran" userId="f4370ea8639b16e0" providerId="Windows Live" clId="Web-{647BF05B-17FE-411F-AC03-51C1993AF1EB}" dt="2024-07-06T10:19:22.955" v="79"/>
        <pc:sldMkLst>
          <pc:docMk/>
          <pc:sldMk cId="2258832826" sldId="257"/>
        </pc:sldMkLst>
        <pc:spChg chg="mod ord">
          <ac:chgData name="Imane Wiran" userId="f4370ea8639b16e0" providerId="Windows Live" clId="Web-{647BF05B-17FE-411F-AC03-51C1993AF1EB}" dt="2024-07-06T10:19:22.955" v="79"/>
          <ac:spMkLst>
            <pc:docMk/>
            <pc:sldMk cId="2258832826" sldId="257"/>
            <ac:spMk id="2" creationId="{90566873-E29A-628F-8028-CD1D02921F72}"/>
          </ac:spMkLst>
        </pc:spChg>
        <pc:spChg chg="del">
          <ac:chgData name="Imane Wiran" userId="f4370ea8639b16e0" providerId="Windows Live" clId="Web-{647BF05B-17FE-411F-AC03-51C1993AF1EB}" dt="2024-07-06T10:15:44.041" v="56"/>
          <ac:spMkLst>
            <pc:docMk/>
            <pc:sldMk cId="2258832826" sldId="257"/>
            <ac:spMk id="3" creationId="{A9E824C5-6E67-D58C-F81C-0BFD546CEF11}"/>
          </ac:spMkLst>
        </pc:spChg>
        <pc:spChg chg="add mod ord">
          <ac:chgData name="Imane Wiran" userId="f4370ea8639b16e0" providerId="Windows Live" clId="Web-{647BF05B-17FE-411F-AC03-51C1993AF1EB}" dt="2024-07-06T10:19:22.955" v="79"/>
          <ac:spMkLst>
            <pc:docMk/>
            <pc:sldMk cId="2258832826" sldId="257"/>
            <ac:spMk id="8" creationId="{1359F34D-0E4A-9080-C3D3-E07C143057D0}"/>
          </ac:spMkLst>
        </pc:spChg>
        <pc:picChg chg="add mod ord">
          <ac:chgData name="Imane Wiran" userId="f4370ea8639b16e0" providerId="Windows Live" clId="Web-{647BF05B-17FE-411F-AC03-51C1993AF1EB}" dt="2024-07-06T10:16:41.621" v="57"/>
          <ac:picMkLst>
            <pc:docMk/>
            <pc:sldMk cId="2258832826" sldId="257"/>
            <ac:picMk id="4" creationId="{859753BC-FCD8-E50C-A504-0307213E3F3D}"/>
          </ac:picMkLst>
        </pc:picChg>
      </pc:sldChg>
      <pc:sldChg chg="modSp new mod modClrScheme chgLayout">
        <pc:chgData name="Imane Wiran" userId="f4370ea8639b16e0" providerId="Windows Live" clId="Web-{647BF05B-17FE-411F-AC03-51C1993AF1EB}" dt="2024-07-06T10:24:53.772" v="167" actId="20577"/>
        <pc:sldMkLst>
          <pc:docMk/>
          <pc:sldMk cId="4175153103" sldId="258"/>
        </pc:sldMkLst>
        <pc:spChg chg="mod ord">
          <ac:chgData name="Imane Wiran" userId="f4370ea8639b16e0" providerId="Windows Live" clId="Web-{647BF05B-17FE-411F-AC03-51C1993AF1EB}" dt="2024-07-06T10:21:13.544" v="93" actId="1076"/>
          <ac:spMkLst>
            <pc:docMk/>
            <pc:sldMk cId="4175153103" sldId="258"/>
            <ac:spMk id="2" creationId="{F2ED3AC7-E1F1-AA2A-25C7-15816D770831}"/>
          </ac:spMkLst>
        </pc:spChg>
        <pc:spChg chg="mod ord">
          <ac:chgData name="Imane Wiran" userId="f4370ea8639b16e0" providerId="Windows Live" clId="Web-{647BF05B-17FE-411F-AC03-51C1993AF1EB}" dt="2024-07-06T10:24:53.772" v="167" actId="20577"/>
          <ac:spMkLst>
            <pc:docMk/>
            <pc:sldMk cId="4175153103" sldId="258"/>
            <ac:spMk id="3" creationId="{C5C3A56A-B2B4-ED81-EDE9-CE9965034124}"/>
          </ac:spMkLst>
        </pc:spChg>
      </pc:sldChg>
      <pc:sldMasterChg chg="del delSldLayout">
        <pc:chgData name="Imane Wiran" userId="f4370ea8639b16e0" providerId="Windows Live" clId="Web-{647BF05B-17FE-411F-AC03-51C1993AF1EB}" dt="2024-07-06T10:07:10.023" v="0"/>
        <pc:sldMasterMkLst>
          <pc:docMk/>
          <pc:sldMasterMk cId="3071127875" sldId="2147483648"/>
        </pc:sldMasterMkLst>
        <pc:sldLayoutChg chg="del">
          <pc:chgData name="Imane Wiran" userId="f4370ea8639b16e0" providerId="Windows Live" clId="Web-{647BF05B-17FE-411F-AC03-51C1993AF1EB}" dt="2024-07-06T10:07:10.023" v="0"/>
          <pc:sldLayoutMkLst>
            <pc:docMk/>
            <pc:sldMasterMk cId="3071127875" sldId="2147483648"/>
            <pc:sldLayoutMk cId="3310491181" sldId="2147483649"/>
          </pc:sldLayoutMkLst>
        </pc:sldLayoutChg>
        <pc:sldLayoutChg chg="del">
          <pc:chgData name="Imane Wiran" userId="f4370ea8639b16e0" providerId="Windows Live" clId="Web-{647BF05B-17FE-411F-AC03-51C1993AF1EB}" dt="2024-07-06T10:07:10.023" v="0"/>
          <pc:sldLayoutMkLst>
            <pc:docMk/>
            <pc:sldMasterMk cId="3071127875" sldId="2147483648"/>
            <pc:sldLayoutMk cId="3841795644" sldId="2147483650"/>
          </pc:sldLayoutMkLst>
        </pc:sldLayoutChg>
        <pc:sldLayoutChg chg="del">
          <pc:chgData name="Imane Wiran" userId="f4370ea8639b16e0" providerId="Windows Live" clId="Web-{647BF05B-17FE-411F-AC03-51C1993AF1EB}" dt="2024-07-06T10:07:10.023" v="0"/>
          <pc:sldLayoutMkLst>
            <pc:docMk/>
            <pc:sldMasterMk cId="3071127875" sldId="2147483648"/>
            <pc:sldLayoutMk cId="3466923455" sldId="2147483651"/>
          </pc:sldLayoutMkLst>
        </pc:sldLayoutChg>
        <pc:sldLayoutChg chg="del">
          <pc:chgData name="Imane Wiran" userId="f4370ea8639b16e0" providerId="Windows Live" clId="Web-{647BF05B-17FE-411F-AC03-51C1993AF1EB}" dt="2024-07-06T10:07:10.023" v="0"/>
          <pc:sldLayoutMkLst>
            <pc:docMk/>
            <pc:sldMasterMk cId="3071127875" sldId="2147483648"/>
            <pc:sldLayoutMk cId="3747632232" sldId="2147483652"/>
          </pc:sldLayoutMkLst>
        </pc:sldLayoutChg>
        <pc:sldLayoutChg chg="del">
          <pc:chgData name="Imane Wiran" userId="f4370ea8639b16e0" providerId="Windows Live" clId="Web-{647BF05B-17FE-411F-AC03-51C1993AF1EB}" dt="2024-07-06T10:07:10.023" v="0"/>
          <pc:sldLayoutMkLst>
            <pc:docMk/>
            <pc:sldMasterMk cId="3071127875" sldId="2147483648"/>
            <pc:sldLayoutMk cId="2611866596" sldId="2147483653"/>
          </pc:sldLayoutMkLst>
        </pc:sldLayoutChg>
        <pc:sldLayoutChg chg="del">
          <pc:chgData name="Imane Wiran" userId="f4370ea8639b16e0" providerId="Windows Live" clId="Web-{647BF05B-17FE-411F-AC03-51C1993AF1EB}" dt="2024-07-06T10:07:10.023" v="0"/>
          <pc:sldLayoutMkLst>
            <pc:docMk/>
            <pc:sldMasterMk cId="3071127875" sldId="2147483648"/>
            <pc:sldLayoutMk cId="3395854097" sldId="2147483654"/>
          </pc:sldLayoutMkLst>
        </pc:sldLayoutChg>
        <pc:sldLayoutChg chg="del">
          <pc:chgData name="Imane Wiran" userId="f4370ea8639b16e0" providerId="Windows Live" clId="Web-{647BF05B-17FE-411F-AC03-51C1993AF1EB}" dt="2024-07-06T10:07:10.023" v="0"/>
          <pc:sldLayoutMkLst>
            <pc:docMk/>
            <pc:sldMasterMk cId="3071127875" sldId="2147483648"/>
            <pc:sldLayoutMk cId="4040201302" sldId="2147483655"/>
          </pc:sldLayoutMkLst>
        </pc:sldLayoutChg>
        <pc:sldLayoutChg chg="del">
          <pc:chgData name="Imane Wiran" userId="f4370ea8639b16e0" providerId="Windows Live" clId="Web-{647BF05B-17FE-411F-AC03-51C1993AF1EB}" dt="2024-07-06T10:07:10.023" v="0"/>
          <pc:sldLayoutMkLst>
            <pc:docMk/>
            <pc:sldMasterMk cId="3071127875" sldId="2147483648"/>
            <pc:sldLayoutMk cId="2706407263" sldId="2147483656"/>
          </pc:sldLayoutMkLst>
        </pc:sldLayoutChg>
        <pc:sldLayoutChg chg="del">
          <pc:chgData name="Imane Wiran" userId="f4370ea8639b16e0" providerId="Windows Live" clId="Web-{647BF05B-17FE-411F-AC03-51C1993AF1EB}" dt="2024-07-06T10:07:10.023" v="0"/>
          <pc:sldLayoutMkLst>
            <pc:docMk/>
            <pc:sldMasterMk cId="3071127875" sldId="2147483648"/>
            <pc:sldLayoutMk cId="1610903340" sldId="2147483657"/>
          </pc:sldLayoutMkLst>
        </pc:sldLayoutChg>
        <pc:sldLayoutChg chg="del">
          <pc:chgData name="Imane Wiran" userId="f4370ea8639b16e0" providerId="Windows Live" clId="Web-{647BF05B-17FE-411F-AC03-51C1993AF1EB}" dt="2024-07-06T10:07:10.023" v="0"/>
          <pc:sldLayoutMkLst>
            <pc:docMk/>
            <pc:sldMasterMk cId="3071127875" sldId="2147483648"/>
            <pc:sldLayoutMk cId="4172787210" sldId="2147483658"/>
          </pc:sldLayoutMkLst>
        </pc:sldLayoutChg>
        <pc:sldLayoutChg chg="del">
          <pc:chgData name="Imane Wiran" userId="f4370ea8639b16e0" providerId="Windows Live" clId="Web-{647BF05B-17FE-411F-AC03-51C1993AF1EB}" dt="2024-07-06T10:07:10.023" v="0"/>
          <pc:sldLayoutMkLst>
            <pc:docMk/>
            <pc:sldMasterMk cId="3071127875" sldId="2147483648"/>
            <pc:sldLayoutMk cId="1902177510" sldId="2147483659"/>
          </pc:sldLayoutMkLst>
        </pc:sldLayoutChg>
      </pc:sldMasterChg>
      <pc:sldMasterChg chg="add del addSldLayout delSldLayout modSldLayout">
        <pc:chgData name="Imane Wiran" userId="f4370ea8639b16e0" providerId="Windows Live" clId="Web-{647BF05B-17FE-411F-AC03-51C1993AF1EB}" dt="2024-07-06T10:19:22.955" v="79"/>
        <pc:sldMasterMkLst>
          <pc:docMk/>
          <pc:sldMasterMk cId="3742587391" sldId="2147483660"/>
        </pc:sldMasterMkLst>
        <pc:sldLayoutChg chg="add del mod replId">
          <pc:chgData name="Imane Wiran" userId="f4370ea8639b16e0" providerId="Windows Live" clId="Web-{647BF05B-17FE-411F-AC03-51C1993AF1EB}" dt="2024-07-06T10:19:22.955" v="79"/>
          <pc:sldLayoutMkLst>
            <pc:docMk/>
            <pc:sldMasterMk cId="3742587391" sldId="2147483660"/>
            <pc:sldLayoutMk cId="2423904602" sldId="2147483661"/>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2073558313" sldId="2147483662"/>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3180799962" sldId="2147483663"/>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245338534" sldId="2147483664"/>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960685625" sldId="2147483665"/>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965814701" sldId="2147483666"/>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2216754943" sldId="2147483667"/>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664501172" sldId="2147483668"/>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07271510" sldId="2147483669"/>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694961243" sldId="2147483670"/>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2947499733" sldId="2147483671"/>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037015353" sldId="2147483672"/>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638363628" sldId="2147483673"/>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60543747" sldId="2147483674"/>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2570974830" sldId="2147483675"/>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41502872" sldId="2147483676"/>
          </pc:sldLayoutMkLst>
        </pc:sldLayoutChg>
        <pc:sldLayoutChg chg="add del mod replId">
          <pc:chgData name="Imane Wiran" userId="f4370ea8639b16e0" providerId="Windows Live" clId="Web-{647BF05B-17FE-411F-AC03-51C1993AF1EB}" dt="2024-07-06T10:19:22.955" v="79"/>
          <pc:sldLayoutMkLst>
            <pc:docMk/>
            <pc:sldMasterMk cId="3742587391" sldId="2147483660"/>
            <pc:sldLayoutMk cId="1500029104" sldId="2147483677"/>
          </pc:sldLayoutMkLst>
        </pc:sldLayoutChg>
      </pc:sldMasterChg>
      <pc:sldMasterChg chg="add addSldLayout modSldLayout">
        <pc:chgData name="Imane Wiran" userId="f4370ea8639b16e0" providerId="Windows Live" clId="Web-{647BF05B-17FE-411F-AC03-51C1993AF1EB}" dt="2024-07-06T10:19:22.955" v="79"/>
        <pc:sldMasterMkLst>
          <pc:docMk/>
          <pc:sldMasterMk cId="2889069601" sldId="2147483678"/>
        </pc:sldMasterMkLst>
        <pc:sldLayoutChg chg="add mod replId">
          <pc:chgData name="Imane Wiran" userId="f4370ea8639b16e0" providerId="Windows Live" clId="Web-{647BF05B-17FE-411F-AC03-51C1993AF1EB}" dt="2024-07-06T10:19:22.955" v="79"/>
          <pc:sldLayoutMkLst>
            <pc:docMk/>
            <pc:sldMasterMk cId="2889069601" sldId="2147483678"/>
            <pc:sldLayoutMk cId="1769317013" sldId="2147483679"/>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2066142774" sldId="2147483680"/>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1978234663" sldId="2147483681"/>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4147061304" sldId="2147483682"/>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3447416309" sldId="2147483683"/>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3413686768" sldId="2147483684"/>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4090788654" sldId="2147483685"/>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838290291" sldId="2147483686"/>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4196605842" sldId="2147483687"/>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3209506594" sldId="2147483688"/>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1695713265" sldId="2147483689"/>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4031254151" sldId="2147483690"/>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106449888" sldId="2147483691"/>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2177679042" sldId="2147483692"/>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1349624193" sldId="2147483693"/>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3930415473" sldId="2147483694"/>
          </pc:sldLayoutMkLst>
        </pc:sldLayoutChg>
        <pc:sldLayoutChg chg="add mod replId">
          <pc:chgData name="Imane Wiran" userId="f4370ea8639b16e0" providerId="Windows Live" clId="Web-{647BF05B-17FE-411F-AC03-51C1993AF1EB}" dt="2024-07-06T10:19:22.955" v="79"/>
          <pc:sldLayoutMkLst>
            <pc:docMk/>
            <pc:sldMasterMk cId="2889069601" sldId="2147483678"/>
            <pc:sldLayoutMk cId="3689430767" sldId="2147483695"/>
          </pc:sldLayoutMkLst>
        </pc:sldLayoutChg>
      </pc:sldMasterChg>
    </pc:docChg>
  </pc:docChgLst>
  <pc:docChgLst>
    <pc:chgData name="Imane Wiran" userId="f4370ea8639b16e0" providerId="Windows Live" clId="Web-{A5E6A951-3492-455C-AF92-10F988F671A9}"/>
    <pc:docChg chg="addSld modSld sldOrd addMainMaster delMainMaster">
      <pc:chgData name="Imane Wiran" userId="f4370ea8639b16e0" providerId="Windows Live" clId="Web-{A5E6A951-3492-455C-AF92-10F988F671A9}" dt="2024-07-06T11:18:05.842" v="355"/>
      <pc:docMkLst>
        <pc:docMk/>
      </pc:docMkLst>
      <pc:sldChg chg="modSp mod modClrScheme chgLayout">
        <pc:chgData name="Imane Wiran" userId="f4370ea8639b16e0" providerId="Windows Live" clId="Web-{A5E6A951-3492-455C-AF92-10F988F671A9}" dt="2024-07-06T10:44:50.344" v="143"/>
        <pc:sldMkLst>
          <pc:docMk/>
          <pc:sldMk cId="3784089036" sldId="256"/>
        </pc:sldMkLst>
        <pc:spChg chg="mod ord">
          <ac:chgData name="Imane Wiran" userId="f4370ea8639b16e0" providerId="Windows Live" clId="Web-{A5E6A951-3492-455C-AF92-10F988F671A9}" dt="2024-07-06T10:44:50.344" v="143"/>
          <ac:spMkLst>
            <pc:docMk/>
            <pc:sldMk cId="3784089036" sldId="256"/>
            <ac:spMk id="2" creationId="{00000000-0000-0000-0000-000000000000}"/>
          </ac:spMkLst>
        </pc:spChg>
        <pc:spChg chg="mod ord">
          <ac:chgData name="Imane Wiran" userId="f4370ea8639b16e0" providerId="Windows Live" clId="Web-{A5E6A951-3492-455C-AF92-10F988F671A9}" dt="2024-07-06T10:44:50.344" v="143"/>
          <ac:spMkLst>
            <pc:docMk/>
            <pc:sldMk cId="3784089036" sldId="256"/>
            <ac:spMk id="3" creationId="{00000000-0000-0000-0000-000000000000}"/>
          </ac:spMkLst>
        </pc:spChg>
        <pc:picChg chg="mod">
          <ac:chgData name="Imane Wiran" userId="f4370ea8639b16e0" providerId="Windows Live" clId="Web-{A5E6A951-3492-455C-AF92-10F988F671A9}" dt="2024-07-06T10:44:47.422" v="142" actId="1076"/>
          <ac:picMkLst>
            <pc:docMk/>
            <pc:sldMk cId="3784089036" sldId="256"/>
            <ac:picMk id="4" creationId="{8453E425-6B15-4FD1-8536-FCCEFD6FC7D4}"/>
          </ac:picMkLst>
        </pc:picChg>
      </pc:sldChg>
      <pc:sldChg chg="modSp mod modClrScheme chgLayout">
        <pc:chgData name="Imane Wiran" userId="f4370ea8639b16e0" providerId="Windows Live" clId="Web-{A5E6A951-3492-455C-AF92-10F988F671A9}" dt="2024-07-06T10:44:50.344" v="143"/>
        <pc:sldMkLst>
          <pc:docMk/>
          <pc:sldMk cId="2258832826" sldId="257"/>
        </pc:sldMkLst>
        <pc:spChg chg="mod ord">
          <ac:chgData name="Imane Wiran" userId="f4370ea8639b16e0" providerId="Windows Live" clId="Web-{A5E6A951-3492-455C-AF92-10F988F671A9}" dt="2024-07-06T10:44:50.344" v="143"/>
          <ac:spMkLst>
            <pc:docMk/>
            <pc:sldMk cId="2258832826" sldId="257"/>
            <ac:spMk id="2" creationId="{90566873-E29A-628F-8028-CD1D02921F72}"/>
          </ac:spMkLst>
        </pc:spChg>
        <pc:spChg chg="mod ord">
          <ac:chgData name="Imane Wiran" userId="f4370ea8639b16e0" providerId="Windows Live" clId="Web-{A5E6A951-3492-455C-AF92-10F988F671A9}" dt="2024-07-06T10:44:50.344" v="143"/>
          <ac:spMkLst>
            <pc:docMk/>
            <pc:sldMk cId="2258832826" sldId="257"/>
            <ac:spMk id="8" creationId="{1359F34D-0E4A-9080-C3D3-E07C143057D0}"/>
          </ac:spMkLst>
        </pc:spChg>
      </pc:sldChg>
      <pc:sldChg chg="addSp delSp modSp mod modClrScheme chgLayout">
        <pc:chgData name="Imane Wiran" userId="f4370ea8639b16e0" providerId="Windows Live" clId="Web-{A5E6A951-3492-455C-AF92-10F988F671A9}" dt="2024-07-06T10:44:50.344" v="143"/>
        <pc:sldMkLst>
          <pc:docMk/>
          <pc:sldMk cId="4175153103" sldId="258"/>
        </pc:sldMkLst>
        <pc:spChg chg="mod ord">
          <ac:chgData name="Imane Wiran" userId="f4370ea8639b16e0" providerId="Windows Live" clId="Web-{A5E6A951-3492-455C-AF92-10F988F671A9}" dt="2024-07-06T10:44:50.344" v="143"/>
          <ac:spMkLst>
            <pc:docMk/>
            <pc:sldMk cId="4175153103" sldId="258"/>
            <ac:spMk id="2" creationId="{F2ED3AC7-E1F1-AA2A-25C7-15816D770831}"/>
          </ac:spMkLst>
        </pc:spChg>
        <pc:spChg chg="del mod">
          <ac:chgData name="Imane Wiran" userId="f4370ea8639b16e0" providerId="Windows Live" clId="Web-{A5E6A951-3492-455C-AF92-10F988F671A9}" dt="2024-07-06T10:32:39.969" v="63"/>
          <ac:spMkLst>
            <pc:docMk/>
            <pc:sldMk cId="4175153103" sldId="258"/>
            <ac:spMk id="3" creationId="{C5C3A56A-B2B4-ED81-EDE9-CE9965034124}"/>
          </ac:spMkLst>
        </pc:spChg>
        <pc:spChg chg="add mod">
          <ac:chgData name="Imane Wiran" userId="f4370ea8639b16e0" providerId="Windows Live" clId="Web-{A5E6A951-3492-455C-AF92-10F988F671A9}" dt="2024-07-06T10:38:14.813" v="131" actId="20577"/>
          <ac:spMkLst>
            <pc:docMk/>
            <pc:sldMk cId="4175153103" sldId="258"/>
            <ac:spMk id="4" creationId="{B9B5DE64-ED03-9C76-9510-3AD93C4791B9}"/>
          </ac:spMkLst>
        </pc:spChg>
      </pc:sldChg>
      <pc:sldChg chg="addSp delSp modSp new mod setBg modClrScheme chgLayout">
        <pc:chgData name="Imane Wiran" userId="f4370ea8639b16e0" providerId="Windows Live" clId="Web-{A5E6A951-3492-455C-AF92-10F988F671A9}" dt="2024-07-06T10:51:47.310" v="227" actId="20577"/>
        <pc:sldMkLst>
          <pc:docMk/>
          <pc:sldMk cId="3478732266" sldId="259"/>
        </pc:sldMkLst>
        <pc:spChg chg="mod ord">
          <ac:chgData name="Imane Wiran" userId="f4370ea8639b16e0" providerId="Windows Live" clId="Web-{A5E6A951-3492-455C-AF92-10F988F671A9}" dt="2024-07-06T10:47:40.052" v="160" actId="20577"/>
          <ac:spMkLst>
            <pc:docMk/>
            <pc:sldMk cId="3478732266" sldId="259"/>
            <ac:spMk id="2" creationId="{93263EBB-FCD3-AC6A-29D0-487FBC8BFB6D}"/>
          </ac:spMkLst>
        </pc:spChg>
        <pc:spChg chg="del mod ord">
          <ac:chgData name="Imane Wiran" userId="f4370ea8639b16e0" providerId="Windows Live" clId="Web-{A5E6A951-3492-455C-AF92-10F988F671A9}" dt="2024-07-06T10:44:59.125" v="144"/>
          <ac:spMkLst>
            <pc:docMk/>
            <pc:sldMk cId="3478732266" sldId="259"/>
            <ac:spMk id="3" creationId="{C8D58728-90C3-035A-73A3-7FB79EEFDF57}"/>
          </ac:spMkLst>
        </pc:spChg>
        <pc:spChg chg="add del">
          <ac:chgData name="Imane Wiran" userId="f4370ea8639b16e0" providerId="Windows Live" clId="Web-{A5E6A951-3492-455C-AF92-10F988F671A9}" dt="2024-07-06T10:45:12.376" v="146"/>
          <ac:spMkLst>
            <pc:docMk/>
            <pc:sldMk cId="3478732266" sldId="259"/>
            <ac:spMk id="4" creationId="{A2ED76D9-F777-2D37-98B3-8BF71458C669}"/>
          </ac:spMkLst>
        </pc:spChg>
        <pc:spChg chg="add mod">
          <ac:chgData name="Imane Wiran" userId="f4370ea8639b16e0" providerId="Windows Live" clId="Web-{A5E6A951-3492-455C-AF92-10F988F671A9}" dt="2024-07-06T10:51:47.310" v="227" actId="20577"/>
          <ac:spMkLst>
            <pc:docMk/>
            <pc:sldMk cId="3478732266" sldId="259"/>
            <ac:spMk id="7" creationId="{BCCDEA29-C97E-B1F4-EF5C-5F1A8ACBC785}"/>
          </ac:spMkLst>
        </pc:spChg>
        <pc:picChg chg="add del mod">
          <ac:chgData name="Imane Wiran" userId="f4370ea8639b16e0" providerId="Windows Live" clId="Web-{A5E6A951-3492-455C-AF92-10F988F671A9}" dt="2024-07-06T10:45:48.705" v="148"/>
          <ac:picMkLst>
            <pc:docMk/>
            <pc:sldMk cId="3478732266" sldId="259"/>
            <ac:picMk id="5" creationId="{5FEE0249-3D7F-94B9-F419-BB6A5E04B6DE}"/>
          </ac:picMkLst>
        </pc:picChg>
        <pc:picChg chg="add mod">
          <ac:chgData name="Imane Wiran" userId="f4370ea8639b16e0" providerId="Windows Live" clId="Web-{A5E6A951-3492-455C-AF92-10F988F671A9}" dt="2024-07-06T10:47:14.973" v="156"/>
          <ac:picMkLst>
            <pc:docMk/>
            <pc:sldMk cId="3478732266" sldId="259"/>
            <ac:picMk id="6" creationId="{3048B695-900A-B06C-58D3-066A6B2574C6}"/>
          </ac:picMkLst>
        </pc:picChg>
      </pc:sldChg>
      <pc:sldChg chg="addSp delSp modSp new ord">
        <pc:chgData name="Imane Wiran" userId="f4370ea8639b16e0" providerId="Windows Live" clId="Web-{A5E6A951-3492-455C-AF92-10F988F671A9}" dt="2024-07-06T11:06:11.429" v="279"/>
        <pc:sldMkLst>
          <pc:docMk/>
          <pc:sldMk cId="986365521" sldId="260"/>
        </pc:sldMkLst>
        <pc:spChg chg="mod">
          <ac:chgData name="Imane Wiran" userId="f4370ea8639b16e0" providerId="Windows Live" clId="Web-{A5E6A951-3492-455C-AF92-10F988F671A9}" dt="2024-07-06T10:56:38.554" v="263" actId="1076"/>
          <ac:spMkLst>
            <pc:docMk/>
            <pc:sldMk cId="986365521" sldId="260"/>
            <ac:spMk id="2" creationId="{B56088E6-F0BC-EE13-82DB-3B99D64B98A9}"/>
          </ac:spMkLst>
        </pc:spChg>
        <pc:spChg chg="del">
          <ac:chgData name="Imane Wiran" userId="f4370ea8639b16e0" providerId="Windows Live" clId="Web-{A5E6A951-3492-455C-AF92-10F988F671A9}" dt="2024-07-06T10:55:33.396" v="254"/>
          <ac:spMkLst>
            <pc:docMk/>
            <pc:sldMk cId="986365521" sldId="260"/>
            <ac:spMk id="3" creationId="{7FA73DA7-4E35-C50B-06A5-8EA197ECBBCE}"/>
          </ac:spMkLst>
        </pc:spChg>
        <pc:picChg chg="add del mod">
          <ac:chgData name="Imane Wiran" userId="f4370ea8639b16e0" providerId="Windows Live" clId="Web-{A5E6A951-3492-455C-AF92-10F988F671A9}" dt="2024-07-06T11:05:30.740" v="273"/>
          <ac:picMkLst>
            <pc:docMk/>
            <pc:sldMk cId="986365521" sldId="260"/>
            <ac:picMk id="4" creationId="{00D1D0B5-2A3F-3DCB-58BE-401AAC7A6E40}"/>
          </ac:picMkLst>
        </pc:picChg>
        <pc:picChg chg="add mod">
          <ac:chgData name="Imane Wiran" userId="f4370ea8639b16e0" providerId="Windows Live" clId="Web-{A5E6A951-3492-455C-AF92-10F988F671A9}" dt="2024-07-06T11:06:11.429" v="279"/>
          <ac:picMkLst>
            <pc:docMk/>
            <pc:sldMk cId="986365521" sldId="260"/>
            <ac:picMk id="5" creationId="{29DB971E-9329-0FA1-C48D-BEB4905F4304}"/>
          </ac:picMkLst>
        </pc:picChg>
      </pc:sldChg>
      <pc:sldChg chg="addSp delSp modSp new ord">
        <pc:chgData name="Imane Wiran" userId="f4370ea8639b16e0" providerId="Windows Live" clId="Web-{A5E6A951-3492-455C-AF92-10F988F671A9}" dt="2024-07-06T11:16:32.793" v="348" actId="1076"/>
        <pc:sldMkLst>
          <pc:docMk/>
          <pc:sldMk cId="3177578548" sldId="261"/>
        </pc:sldMkLst>
        <pc:spChg chg="mod">
          <ac:chgData name="Imane Wiran" userId="f4370ea8639b16e0" providerId="Windows Live" clId="Web-{A5E6A951-3492-455C-AF92-10F988F671A9}" dt="2024-07-06T10:59:23.398" v="271" actId="1076"/>
          <ac:spMkLst>
            <pc:docMk/>
            <pc:sldMk cId="3177578548" sldId="261"/>
            <ac:spMk id="2" creationId="{44CEA88F-EB95-31E3-EC28-2DD1231C9471}"/>
          </ac:spMkLst>
        </pc:spChg>
        <pc:spChg chg="del mod">
          <ac:chgData name="Imane Wiran" userId="f4370ea8639b16e0" providerId="Windows Live" clId="Web-{A5E6A951-3492-455C-AF92-10F988F671A9}" dt="2024-07-06T11:11:47.049" v="280"/>
          <ac:spMkLst>
            <pc:docMk/>
            <pc:sldMk cId="3177578548" sldId="261"/>
            <ac:spMk id="3" creationId="{FE110765-C92C-CA45-7B22-C60A9A0E1416}"/>
          </ac:spMkLst>
        </pc:spChg>
        <pc:spChg chg="add mod">
          <ac:chgData name="Imane Wiran" userId="f4370ea8639b16e0" providerId="Windows Live" clId="Web-{A5E6A951-3492-455C-AF92-10F988F671A9}" dt="2024-07-06T11:16:32.793" v="348" actId="1076"/>
          <ac:spMkLst>
            <pc:docMk/>
            <pc:sldMk cId="3177578548" sldId="261"/>
            <ac:spMk id="4" creationId="{87C19B1A-E9A4-28CB-D088-61769529210C}"/>
          </ac:spMkLst>
        </pc:spChg>
      </pc:sldChg>
      <pc:sldChg chg="addSp delSp modSp new mod setBg">
        <pc:chgData name="Imane Wiran" userId="f4370ea8639b16e0" providerId="Windows Live" clId="Web-{A5E6A951-3492-455C-AF92-10F988F671A9}" dt="2024-07-06T11:18:05.842" v="355"/>
        <pc:sldMkLst>
          <pc:docMk/>
          <pc:sldMk cId="2868350563" sldId="262"/>
        </pc:sldMkLst>
        <pc:spChg chg="del">
          <ac:chgData name="Imane Wiran" userId="f4370ea8639b16e0" providerId="Windows Live" clId="Web-{A5E6A951-3492-455C-AF92-10F988F671A9}" dt="2024-07-06T11:17:32.044" v="351"/>
          <ac:spMkLst>
            <pc:docMk/>
            <pc:sldMk cId="2868350563" sldId="262"/>
            <ac:spMk id="2" creationId="{05BCA2D2-3B79-3F0F-1D68-7718D61B1CF3}"/>
          </ac:spMkLst>
        </pc:spChg>
        <pc:spChg chg="del">
          <ac:chgData name="Imane Wiran" userId="f4370ea8639b16e0" providerId="Windows Live" clId="Web-{A5E6A951-3492-455C-AF92-10F988F671A9}" dt="2024-07-06T11:17:30.607" v="350"/>
          <ac:spMkLst>
            <pc:docMk/>
            <pc:sldMk cId="2868350563" sldId="262"/>
            <ac:spMk id="3" creationId="{84E8A487-F4FA-044A-F4B2-16E5E65E78D2}"/>
          </ac:spMkLst>
        </pc:spChg>
        <pc:spChg chg="add">
          <ac:chgData name="Imane Wiran" userId="f4370ea8639b16e0" providerId="Windows Live" clId="Web-{A5E6A951-3492-455C-AF92-10F988F671A9}" dt="2024-07-06T11:18:05.842" v="355"/>
          <ac:spMkLst>
            <pc:docMk/>
            <pc:sldMk cId="2868350563" sldId="262"/>
            <ac:spMk id="9" creationId="{A5CC7642-147C-4751-9A46-185183B969D6}"/>
          </ac:spMkLst>
        </pc:spChg>
        <pc:picChg chg="add mod">
          <ac:chgData name="Imane Wiran" userId="f4370ea8639b16e0" providerId="Windows Live" clId="Web-{A5E6A951-3492-455C-AF92-10F988F671A9}" dt="2024-07-06T11:18:05.842" v="355"/>
          <ac:picMkLst>
            <pc:docMk/>
            <pc:sldMk cId="2868350563" sldId="262"/>
            <ac:picMk id="4" creationId="{5DBD2B8D-6136-EBA6-1F25-1A08BC75D460}"/>
          </ac:picMkLst>
        </pc:picChg>
      </pc:sldChg>
      <pc:sldMasterChg chg="add del addSldLayout delSldLayout">
        <pc:chgData name="Imane Wiran" userId="f4370ea8639b16e0" providerId="Windows Live" clId="Web-{A5E6A951-3492-455C-AF92-10F988F671A9}" dt="2024-07-06T10:44:50.344" v="143"/>
        <pc:sldMasterMkLst>
          <pc:docMk/>
          <pc:sldMasterMk cId="2889069601" sldId="2147483678"/>
        </pc:sldMasterMkLst>
        <pc:sldLayoutChg chg="add del">
          <pc:chgData name="Imane Wiran" userId="f4370ea8639b16e0" providerId="Windows Live" clId="Web-{A5E6A951-3492-455C-AF92-10F988F671A9}" dt="2024-07-06T10:44:50.344" v="143"/>
          <pc:sldLayoutMkLst>
            <pc:docMk/>
            <pc:sldMasterMk cId="2889069601" sldId="2147483678"/>
            <pc:sldLayoutMk cId="1769317013" sldId="2147483679"/>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2066142774" sldId="2147483680"/>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1978234663" sldId="2147483681"/>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4147061304" sldId="2147483682"/>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3447416309" sldId="2147483683"/>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3413686768" sldId="2147483684"/>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4090788654" sldId="2147483685"/>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838290291" sldId="2147483686"/>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4196605842" sldId="2147483687"/>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3209506594" sldId="2147483688"/>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1695713265" sldId="2147483689"/>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4031254151" sldId="2147483690"/>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106449888" sldId="2147483691"/>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2177679042" sldId="2147483692"/>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1349624193" sldId="2147483693"/>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3930415473" sldId="2147483694"/>
          </pc:sldLayoutMkLst>
        </pc:sldLayoutChg>
        <pc:sldLayoutChg chg="add del">
          <pc:chgData name="Imane Wiran" userId="f4370ea8639b16e0" providerId="Windows Live" clId="Web-{A5E6A951-3492-455C-AF92-10F988F671A9}" dt="2024-07-06T10:44:50.344" v="143"/>
          <pc:sldLayoutMkLst>
            <pc:docMk/>
            <pc:sldMasterMk cId="2889069601" sldId="2147483678"/>
            <pc:sldLayoutMk cId="3689430767" sldId="2147483695"/>
          </pc:sldLayoutMkLst>
        </pc:sldLayoutChg>
      </pc:sldMasterChg>
      <pc:sldMasterChg chg="add del addSldLayout delSldLayout modSldLayout">
        <pc:chgData name="Imane Wiran" userId="f4370ea8639b16e0" providerId="Windows Live" clId="Web-{A5E6A951-3492-455C-AF92-10F988F671A9}" dt="2024-07-06T10:44:50.344" v="143"/>
        <pc:sldMasterMkLst>
          <pc:docMk/>
          <pc:sldMasterMk cId="12983455" sldId="2147483696"/>
        </pc:sldMasterMkLst>
        <pc:sldLayoutChg chg="add del mod replId">
          <pc:chgData name="Imane Wiran" userId="f4370ea8639b16e0" providerId="Windows Live" clId="Web-{A5E6A951-3492-455C-AF92-10F988F671A9}" dt="2024-07-06T10:44:50.344" v="143"/>
          <pc:sldLayoutMkLst>
            <pc:docMk/>
            <pc:sldMasterMk cId="12983455" sldId="2147483696"/>
            <pc:sldLayoutMk cId="761037208" sldId="2147483697"/>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258424149" sldId="2147483698"/>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1716694602" sldId="2147483699"/>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786733041" sldId="2147483700"/>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746145475" sldId="2147483701"/>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255558176" sldId="2147483702"/>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174124782" sldId="2147483703"/>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2298151877" sldId="2147483704"/>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284035012" sldId="2147483705"/>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3079392600" sldId="2147483706"/>
          </pc:sldLayoutMkLst>
        </pc:sldLayoutChg>
        <pc:sldLayoutChg chg="add del mod replId">
          <pc:chgData name="Imane Wiran" userId="f4370ea8639b16e0" providerId="Windows Live" clId="Web-{A5E6A951-3492-455C-AF92-10F988F671A9}" dt="2024-07-06T10:44:50.344" v="143"/>
          <pc:sldLayoutMkLst>
            <pc:docMk/>
            <pc:sldMasterMk cId="12983455" sldId="2147483696"/>
            <pc:sldLayoutMk cId="1488094829" sldId="214748370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76931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0950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9571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3125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0644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1776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349624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30415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8943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6614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7823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706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44741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4136867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9078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3829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7/6/2024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9660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7/6/2024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8890696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Image 3" descr="Une image contenant Turquoise, Bleu sarcelle, bleu&#10;&#10;Description générée automatiquement">
            <a:extLst>
              <a:ext uri="{FF2B5EF4-FFF2-40B4-BE49-F238E27FC236}">
                <a16:creationId xmlns:a16="http://schemas.microsoft.com/office/drawing/2014/main" id="{8453E425-6B15-4FD1-8536-FCCEFD6FC7D4}"/>
              </a:ext>
            </a:extLst>
          </p:cNvPr>
          <p:cNvPicPr>
            <a:picLocks noChangeAspect="1"/>
          </p:cNvPicPr>
          <p:nvPr/>
        </p:nvPicPr>
        <p:blipFill rotWithShape="1">
          <a:blip r:embed="rId3">
            <a:alphaModFix amt="15000"/>
          </a:blip>
          <a:srcRect t="15730"/>
          <a:stretch/>
        </p:blipFill>
        <p:spPr>
          <a:xfrm>
            <a:off x="-14357" y="10"/>
            <a:ext cx="12191980" cy="6857990"/>
          </a:xfrm>
          <a:prstGeom prst="rect">
            <a:avLst/>
          </a:prstGeom>
        </p:spPr>
      </p:pic>
      <p:sp>
        <p:nvSpPr>
          <p:cNvPr id="2" name="Titre 1"/>
          <p:cNvSpPr>
            <a:spLocks noGrp="1"/>
          </p:cNvSpPr>
          <p:nvPr>
            <p:ph type="ctrTitle"/>
          </p:nvPr>
        </p:nvSpPr>
        <p:spPr>
          <a:xfrm>
            <a:off x="1262182" y="969035"/>
            <a:ext cx="9653882" cy="2107721"/>
          </a:xfrm>
        </p:spPr>
        <p:txBody>
          <a:bodyPr>
            <a:normAutofit/>
          </a:bodyPr>
          <a:lstStyle/>
          <a:p>
            <a:r>
              <a:rPr lang="fr-FR" sz="5400" b="1" i="1" err="1">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rPr>
              <a:t>Youtube</a:t>
            </a:r>
            <a:r>
              <a:rPr lang="fr-FR" sz="5400" b="1" i="1" dirty="0">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rPr>
              <a:t> </a:t>
            </a:r>
            <a:r>
              <a:rPr lang="fr-FR" sz="5400" b="1" i="1" err="1">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rPr>
              <a:t>Songs</a:t>
            </a:r>
            <a:r>
              <a:rPr lang="fr-FR" sz="5400" b="1" i="1" dirty="0">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rPr>
              <a:t> </a:t>
            </a:r>
            <a:r>
              <a:rPr lang="fr-FR" sz="5400" b="1" i="1" err="1">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rPr>
              <a:t>analysis</a:t>
            </a:r>
            <a:endParaRPr lang="fr-FR" sz="5400" b="1" i="1" err="1">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ordia New"/>
              <a:cs typeface="Cordia New"/>
            </a:endParaRPr>
          </a:p>
        </p:txBody>
      </p:sp>
      <p:sp>
        <p:nvSpPr>
          <p:cNvPr id="3" name="Sous-titre 2"/>
          <p:cNvSpPr>
            <a:spLocks noGrp="1"/>
          </p:cNvSpPr>
          <p:nvPr>
            <p:ph type="subTitle" idx="1"/>
          </p:nvPr>
        </p:nvSpPr>
        <p:spPr>
          <a:xfrm>
            <a:off x="1751012" y="3426125"/>
            <a:ext cx="8676222" cy="1905000"/>
          </a:xfrm>
        </p:spPr>
        <p:txBody>
          <a:bodyPr>
            <a:normAutofit/>
          </a:bodyPr>
          <a:lstStyle/>
          <a:p>
            <a:r>
              <a:rPr lang="fr-FR" sz="2400" dirty="0">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aramond"/>
              </a:rPr>
              <a:t>By </a:t>
            </a:r>
            <a:r>
              <a:rPr lang="fr-FR" sz="2400" err="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aramond"/>
              </a:rPr>
              <a:t>imane</a:t>
            </a:r>
            <a:r>
              <a:rPr lang="fr-FR" sz="2400" dirty="0">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aramond"/>
              </a:rPr>
              <a:t> </a:t>
            </a:r>
            <a:r>
              <a:rPr lang="fr-FR" sz="2400" err="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aramond"/>
              </a:rPr>
              <a:t>wiran</a:t>
            </a:r>
            <a:endParaRPr lang="fr-FR" sz="2400" err="1">
              <a:latin typeface="Garamond"/>
            </a:endParaRP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Espace réservé du contenu 3" descr="Une image contenant obscurité, nuit, léger&#10;&#10;Description générée automatiquement">
            <a:extLst>
              <a:ext uri="{FF2B5EF4-FFF2-40B4-BE49-F238E27FC236}">
                <a16:creationId xmlns:a16="http://schemas.microsoft.com/office/drawing/2014/main" id="{859753BC-FCD8-E50C-A504-0307213E3F3D}"/>
              </a:ext>
            </a:extLst>
          </p:cNvPr>
          <p:cNvPicPr>
            <a:picLocks noChangeAspect="1"/>
          </p:cNvPicPr>
          <p:nvPr/>
        </p:nvPicPr>
        <p:blipFill rotWithShape="1">
          <a:blip r:embed="rId3">
            <a:duotone>
              <a:prstClr val="black"/>
              <a:schemeClr val="bg1">
                <a:tint val="45000"/>
                <a:satMod val="400000"/>
              </a:schemeClr>
            </a:duotone>
            <a:alphaModFix amt="15000"/>
          </a:blip>
          <a:srcRect t="10000"/>
          <a:stretch/>
        </p:blipFill>
        <p:spPr>
          <a:xfrm>
            <a:off x="20" y="10"/>
            <a:ext cx="12191980" cy="6857990"/>
          </a:xfrm>
          <a:prstGeom prst="rect">
            <a:avLst/>
          </a:prstGeom>
        </p:spPr>
      </p:pic>
      <p:sp>
        <p:nvSpPr>
          <p:cNvPr id="2" name="Titre 1">
            <a:extLst>
              <a:ext uri="{FF2B5EF4-FFF2-40B4-BE49-F238E27FC236}">
                <a16:creationId xmlns:a16="http://schemas.microsoft.com/office/drawing/2014/main" id="{90566873-E29A-628F-8028-CD1D02921F72}"/>
              </a:ext>
            </a:extLst>
          </p:cNvPr>
          <p:cNvSpPr>
            <a:spLocks noGrp="1"/>
          </p:cNvSpPr>
          <p:nvPr>
            <p:ph type="title"/>
          </p:nvPr>
        </p:nvSpPr>
        <p:spPr/>
        <p:txBody>
          <a:bodyPr>
            <a:normAutofit/>
          </a:bodyPr>
          <a:lstStyle/>
          <a:p>
            <a:r>
              <a:rPr lang="fr-FR" dirty="0" err="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PRoblem</a:t>
            </a:r>
            <a:r>
              <a:rPr lang="fr-FR"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a:t>
            </a:r>
            <a:r>
              <a:rPr lang="fr-FR" dirty="0" err="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statement</a:t>
            </a:r>
            <a:r>
              <a:rPr lang="fr-FR"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a:t>
            </a:r>
            <a:endParaRPr lang="fr-FR" dirty="0"/>
          </a:p>
        </p:txBody>
      </p:sp>
      <p:sp>
        <p:nvSpPr>
          <p:cNvPr id="8" name="Content Placeholder 7">
            <a:extLst>
              <a:ext uri="{FF2B5EF4-FFF2-40B4-BE49-F238E27FC236}">
                <a16:creationId xmlns:a16="http://schemas.microsoft.com/office/drawing/2014/main" id="{1359F34D-0E4A-9080-C3D3-E07C143057D0}"/>
              </a:ext>
            </a:extLst>
          </p:cNvPr>
          <p:cNvSpPr>
            <a:spLocks noGrp="1"/>
          </p:cNvSpPr>
          <p:nvPr>
            <p:ph idx="1"/>
          </p:nvPr>
        </p:nvSpPr>
        <p:spPr/>
        <p:txBody>
          <a:bodyPr>
            <a:normAutofit/>
          </a:bodyPr>
          <a:lstStyle/>
          <a:p>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This internship project aims to perform a comprehensive analysis of YouTube song data using Power BI. The dataset includes key attributes such as video ID, channel title, title, description, tags, published date, view count, like count, favorite count, comment count, video duration, video definition, and caption details. The objective is to use Power BI to create insightful visualizations and reports that provide a deeper understanding of the performance, popularity, and user engagement of YouTube songs. The analysis seeks to uncover trends, preferences, and patterns in the data to help content creators and stakeholders optimize their YouTube song content.</a:t>
            </a:r>
            <a:endParaRPr lang="en-US" dirty="0"/>
          </a:p>
        </p:txBody>
      </p:sp>
    </p:spTree>
    <p:extLst>
      <p:ext uri="{BB962C8B-B14F-4D97-AF65-F5344CB8AC3E}">
        <p14:creationId xmlns:p14="http://schemas.microsoft.com/office/powerpoint/2010/main" val="225883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D3AC7-E1F1-AA2A-25C7-15816D770831}"/>
              </a:ext>
            </a:extLst>
          </p:cNvPr>
          <p:cNvSpPr>
            <a:spLocks noGrp="1"/>
          </p:cNvSpPr>
          <p:nvPr>
            <p:ph type="title"/>
          </p:nvPr>
        </p:nvSpPr>
        <p:spPr>
          <a:xfrm>
            <a:off x="508809" y="120770"/>
            <a:ext cx="9905998" cy="1085491"/>
          </a:xfrm>
        </p:spPr>
        <p:txBody>
          <a:bodyPr/>
          <a:lstStyle/>
          <a:p>
            <a:r>
              <a:rPr lang="fr-FR" dirty="0" err="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Dataset</a:t>
            </a:r>
            <a:r>
              <a:rPr lang="fr-FR"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Description:</a:t>
            </a:r>
            <a:endParaRPr lang="fr-FR" dirty="0"/>
          </a:p>
        </p:txBody>
      </p:sp>
      <p:sp>
        <p:nvSpPr>
          <p:cNvPr id="4" name="ZoneTexte 3">
            <a:extLst>
              <a:ext uri="{FF2B5EF4-FFF2-40B4-BE49-F238E27FC236}">
                <a16:creationId xmlns:a16="http://schemas.microsoft.com/office/drawing/2014/main" id="{B9B5DE64-ED03-9C76-9510-3AD93C4791B9}"/>
              </a:ext>
            </a:extLst>
          </p:cNvPr>
          <p:cNvSpPr txBox="1"/>
          <p:nvPr/>
        </p:nvSpPr>
        <p:spPr>
          <a:xfrm>
            <a:off x="511773" y="1221463"/>
            <a:ext cx="1129112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b="1" dirty="0">
                <a:solidFill>
                  <a:srgbClr val="248EA6"/>
                </a:solidFill>
                <a:ea typeface="+mn-lt"/>
                <a:cs typeface="+mn-lt"/>
              </a:rPr>
              <a:t>1. </a:t>
            </a:r>
            <a:r>
              <a:rPr lang="fr-FR" sz="2200" b="1" dirty="0" err="1">
                <a:solidFill>
                  <a:srgbClr val="248EA6"/>
                </a:solidFill>
                <a:ea typeface="+mn-lt"/>
                <a:cs typeface="+mn-lt"/>
              </a:rPr>
              <a:t>video_id</a:t>
            </a:r>
            <a:r>
              <a:rPr lang="fr-FR" sz="2200" b="1" dirty="0">
                <a:solidFill>
                  <a:srgbClr val="248EA6"/>
                </a:solidFill>
                <a:ea typeface="+mn-lt"/>
                <a:cs typeface="+mn-lt"/>
              </a:rPr>
              <a:t>:</a:t>
            </a:r>
            <a:r>
              <a:rPr lang="fr-FR" sz="2200" dirty="0">
                <a:ea typeface="+mn-lt"/>
                <a:cs typeface="+mn-lt"/>
              </a:rPr>
              <a:t> Unique identifier for </a:t>
            </a:r>
            <a:r>
              <a:rPr lang="fr-FR" sz="2200" dirty="0" err="1">
                <a:ea typeface="+mn-lt"/>
                <a:cs typeface="+mn-lt"/>
              </a:rPr>
              <a:t>each</a:t>
            </a:r>
            <a:r>
              <a:rPr lang="fr-FR" sz="2200" dirty="0">
                <a:ea typeface="+mn-lt"/>
                <a:cs typeface="+mn-lt"/>
              </a:rPr>
              <a:t> YouTube </a:t>
            </a:r>
            <a:r>
              <a:rPr lang="fr-FR" sz="2200" dirty="0" err="1">
                <a:ea typeface="+mn-lt"/>
                <a:cs typeface="+mn-lt"/>
              </a:rPr>
              <a:t>video</a:t>
            </a:r>
            <a:r>
              <a:rPr lang="fr-FR" sz="2200" dirty="0">
                <a:ea typeface="+mn-lt"/>
                <a:cs typeface="+mn-lt"/>
              </a:rPr>
              <a:t>.</a:t>
            </a:r>
          </a:p>
          <a:p>
            <a:r>
              <a:rPr lang="fr-FR" sz="2200" b="1" dirty="0">
                <a:solidFill>
                  <a:srgbClr val="248EA6"/>
                </a:solidFill>
                <a:ea typeface="+mn-lt"/>
                <a:cs typeface="+mn-lt"/>
              </a:rPr>
              <a:t>2. </a:t>
            </a:r>
            <a:r>
              <a:rPr lang="fr-FR" sz="2200" b="1" err="1">
                <a:solidFill>
                  <a:srgbClr val="248EA6"/>
                </a:solidFill>
                <a:ea typeface="+mn-lt"/>
                <a:cs typeface="+mn-lt"/>
              </a:rPr>
              <a:t>channelTitle</a:t>
            </a:r>
            <a:r>
              <a:rPr lang="fr-FR" sz="2200" b="1" dirty="0">
                <a:solidFill>
                  <a:srgbClr val="248EA6"/>
                </a:solidFill>
                <a:ea typeface="+mn-lt"/>
                <a:cs typeface="+mn-lt"/>
              </a:rPr>
              <a:t>:</a:t>
            </a:r>
            <a:r>
              <a:rPr lang="fr-FR" sz="2200" b="1" dirty="0">
                <a:ea typeface="+mn-lt"/>
                <a:cs typeface="+mn-lt"/>
              </a:rPr>
              <a:t> </a:t>
            </a:r>
            <a:r>
              <a:rPr lang="fr-FR" sz="2200" err="1">
                <a:ea typeface="+mn-lt"/>
                <a:cs typeface="+mn-lt"/>
              </a:rPr>
              <a:t>Title</a:t>
            </a:r>
            <a:r>
              <a:rPr lang="fr-FR" sz="2200" dirty="0">
                <a:ea typeface="+mn-lt"/>
                <a:cs typeface="+mn-lt"/>
              </a:rPr>
              <a:t> of the YouTube </a:t>
            </a:r>
            <a:r>
              <a:rPr lang="fr-FR" sz="2200" err="1">
                <a:ea typeface="+mn-lt"/>
                <a:cs typeface="+mn-lt"/>
              </a:rPr>
              <a:t>channel</a:t>
            </a:r>
            <a:r>
              <a:rPr lang="fr-FR" sz="2200" dirty="0">
                <a:ea typeface="+mn-lt"/>
                <a:cs typeface="+mn-lt"/>
              </a:rPr>
              <a:t> </a:t>
            </a:r>
            <a:r>
              <a:rPr lang="fr-FR" sz="2200" err="1">
                <a:ea typeface="+mn-lt"/>
                <a:cs typeface="+mn-lt"/>
              </a:rPr>
              <a:t>publishing</a:t>
            </a:r>
            <a:r>
              <a:rPr lang="fr-FR" sz="2200" dirty="0">
                <a:ea typeface="+mn-lt"/>
                <a:cs typeface="+mn-lt"/>
              </a:rPr>
              <a:t> the </a:t>
            </a:r>
            <a:r>
              <a:rPr lang="fr-FR" sz="2200" err="1">
                <a:ea typeface="+mn-lt"/>
                <a:cs typeface="+mn-lt"/>
              </a:rPr>
              <a:t>song</a:t>
            </a:r>
            <a:r>
              <a:rPr lang="fr-FR" sz="2200" dirty="0">
                <a:ea typeface="+mn-lt"/>
                <a:cs typeface="+mn-lt"/>
              </a:rPr>
              <a:t>. </a:t>
            </a:r>
          </a:p>
          <a:p>
            <a:r>
              <a:rPr lang="fr-FR" sz="2200" b="1" dirty="0">
                <a:solidFill>
                  <a:srgbClr val="248EA6"/>
                </a:solidFill>
                <a:ea typeface="+mn-lt"/>
                <a:cs typeface="+mn-lt"/>
              </a:rPr>
              <a:t>3. </a:t>
            </a:r>
            <a:r>
              <a:rPr lang="fr-FR" sz="2200" b="1" err="1">
                <a:solidFill>
                  <a:srgbClr val="248EA6"/>
                </a:solidFill>
                <a:ea typeface="+mn-lt"/>
                <a:cs typeface="+mn-lt"/>
              </a:rPr>
              <a:t>title</a:t>
            </a:r>
            <a:r>
              <a:rPr lang="fr-FR" sz="2200" b="1" dirty="0">
                <a:solidFill>
                  <a:srgbClr val="248EA6"/>
                </a:solidFill>
                <a:ea typeface="+mn-lt"/>
                <a:cs typeface="+mn-lt"/>
              </a:rPr>
              <a:t>:</a:t>
            </a:r>
            <a:r>
              <a:rPr lang="fr-FR" sz="2200" dirty="0">
                <a:ea typeface="+mn-lt"/>
                <a:cs typeface="+mn-lt"/>
              </a:rPr>
              <a:t> </a:t>
            </a:r>
            <a:r>
              <a:rPr lang="fr-FR" sz="2200" err="1">
                <a:ea typeface="+mn-lt"/>
                <a:cs typeface="+mn-lt"/>
              </a:rPr>
              <a:t>Title</a:t>
            </a:r>
            <a:r>
              <a:rPr lang="fr-FR" sz="2200" dirty="0">
                <a:ea typeface="+mn-lt"/>
                <a:cs typeface="+mn-lt"/>
              </a:rPr>
              <a:t> of the YouTube </a:t>
            </a:r>
            <a:r>
              <a:rPr lang="fr-FR" sz="2200" err="1">
                <a:ea typeface="+mn-lt"/>
                <a:cs typeface="+mn-lt"/>
              </a:rPr>
              <a:t>song</a:t>
            </a:r>
            <a:r>
              <a:rPr lang="fr-FR" sz="2200" dirty="0">
                <a:ea typeface="+mn-lt"/>
                <a:cs typeface="+mn-lt"/>
              </a:rPr>
              <a:t> </a:t>
            </a:r>
            <a:r>
              <a:rPr lang="fr-FR" sz="2200" err="1">
                <a:ea typeface="+mn-lt"/>
                <a:cs typeface="+mn-lt"/>
              </a:rPr>
              <a:t>video</a:t>
            </a:r>
            <a:r>
              <a:rPr lang="fr-FR" sz="2200" dirty="0">
                <a:ea typeface="+mn-lt"/>
                <a:cs typeface="+mn-lt"/>
              </a:rPr>
              <a:t>. </a:t>
            </a:r>
          </a:p>
          <a:p>
            <a:r>
              <a:rPr lang="fr-FR" sz="2200" b="1" dirty="0">
                <a:solidFill>
                  <a:srgbClr val="248EA6"/>
                </a:solidFill>
                <a:ea typeface="+mn-lt"/>
                <a:cs typeface="+mn-lt"/>
              </a:rPr>
              <a:t>4. description:</a:t>
            </a:r>
            <a:r>
              <a:rPr lang="fr-FR" sz="2200" dirty="0">
                <a:ea typeface="+mn-lt"/>
                <a:cs typeface="+mn-lt"/>
              </a:rPr>
              <a:t> Description </a:t>
            </a:r>
            <a:r>
              <a:rPr lang="fr-FR" sz="2200" err="1">
                <a:ea typeface="+mn-lt"/>
                <a:cs typeface="+mn-lt"/>
              </a:rPr>
              <a:t>provided</a:t>
            </a:r>
            <a:r>
              <a:rPr lang="fr-FR" sz="2200" dirty="0">
                <a:ea typeface="+mn-lt"/>
                <a:cs typeface="+mn-lt"/>
              </a:rPr>
              <a:t> for the YouTube </a:t>
            </a:r>
            <a:r>
              <a:rPr lang="fr-FR" sz="2200" err="1">
                <a:ea typeface="+mn-lt"/>
                <a:cs typeface="+mn-lt"/>
              </a:rPr>
              <a:t>song</a:t>
            </a:r>
            <a:r>
              <a:rPr lang="fr-FR" sz="2200" dirty="0">
                <a:ea typeface="+mn-lt"/>
                <a:cs typeface="+mn-lt"/>
              </a:rPr>
              <a:t> </a:t>
            </a:r>
            <a:r>
              <a:rPr lang="fr-FR" sz="2200" err="1">
                <a:ea typeface="+mn-lt"/>
                <a:cs typeface="+mn-lt"/>
              </a:rPr>
              <a:t>video</a:t>
            </a:r>
            <a:r>
              <a:rPr lang="fr-FR" sz="2200" dirty="0">
                <a:ea typeface="+mn-lt"/>
                <a:cs typeface="+mn-lt"/>
              </a:rPr>
              <a:t>. </a:t>
            </a:r>
          </a:p>
          <a:p>
            <a:r>
              <a:rPr lang="fr-FR" sz="2200" b="1" dirty="0">
                <a:solidFill>
                  <a:srgbClr val="248EA6"/>
                </a:solidFill>
                <a:ea typeface="+mn-lt"/>
                <a:cs typeface="+mn-lt"/>
              </a:rPr>
              <a:t>5. tags:</a:t>
            </a:r>
            <a:r>
              <a:rPr lang="fr-FR" sz="2200" dirty="0">
                <a:ea typeface="+mn-lt"/>
                <a:cs typeface="+mn-lt"/>
              </a:rPr>
              <a:t> Tags </a:t>
            </a:r>
            <a:r>
              <a:rPr lang="fr-FR" sz="2200" err="1">
                <a:ea typeface="+mn-lt"/>
                <a:cs typeface="+mn-lt"/>
              </a:rPr>
              <a:t>associated</a:t>
            </a:r>
            <a:r>
              <a:rPr lang="fr-FR" sz="2200" dirty="0">
                <a:ea typeface="+mn-lt"/>
                <a:cs typeface="+mn-lt"/>
              </a:rPr>
              <a:t> </a:t>
            </a:r>
            <a:r>
              <a:rPr lang="fr-FR" sz="2200" err="1">
                <a:ea typeface="+mn-lt"/>
                <a:cs typeface="+mn-lt"/>
              </a:rPr>
              <a:t>with</a:t>
            </a:r>
            <a:r>
              <a:rPr lang="fr-FR" sz="2200" dirty="0">
                <a:ea typeface="+mn-lt"/>
                <a:cs typeface="+mn-lt"/>
              </a:rPr>
              <a:t> the YouTube </a:t>
            </a:r>
            <a:r>
              <a:rPr lang="fr-FR" sz="2200" err="1">
                <a:ea typeface="+mn-lt"/>
                <a:cs typeface="+mn-lt"/>
              </a:rPr>
              <a:t>song</a:t>
            </a:r>
            <a:r>
              <a:rPr lang="fr-FR" sz="2200" dirty="0">
                <a:ea typeface="+mn-lt"/>
                <a:cs typeface="+mn-lt"/>
              </a:rPr>
              <a:t> </a:t>
            </a:r>
            <a:r>
              <a:rPr lang="fr-FR" sz="2200" err="1">
                <a:ea typeface="+mn-lt"/>
                <a:cs typeface="+mn-lt"/>
              </a:rPr>
              <a:t>video</a:t>
            </a:r>
            <a:r>
              <a:rPr lang="fr-FR" sz="2200" dirty="0">
                <a:ea typeface="+mn-lt"/>
                <a:cs typeface="+mn-lt"/>
              </a:rPr>
              <a:t>. </a:t>
            </a:r>
          </a:p>
          <a:p>
            <a:r>
              <a:rPr lang="fr-FR" sz="2200" b="1" dirty="0">
                <a:solidFill>
                  <a:srgbClr val="248EA6"/>
                </a:solidFill>
                <a:ea typeface="+mn-lt"/>
                <a:cs typeface="+mn-lt"/>
              </a:rPr>
              <a:t>6. </a:t>
            </a:r>
            <a:r>
              <a:rPr lang="fr-FR" sz="2200" b="1" err="1">
                <a:solidFill>
                  <a:srgbClr val="248EA6"/>
                </a:solidFill>
                <a:ea typeface="+mn-lt"/>
                <a:cs typeface="+mn-lt"/>
              </a:rPr>
              <a:t>publishedAt</a:t>
            </a:r>
            <a:r>
              <a:rPr lang="fr-FR" sz="2200" b="1" dirty="0">
                <a:solidFill>
                  <a:srgbClr val="248EA6"/>
                </a:solidFill>
                <a:ea typeface="+mn-lt"/>
                <a:cs typeface="+mn-lt"/>
              </a:rPr>
              <a:t>: </a:t>
            </a:r>
            <a:r>
              <a:rPr lang="fr-FR" sz="2200" dirty="0">
                <a:ea typeface="+mn-lt"/>
                <a:cs typeface="+mn-lt"/>
              </a:rPr>
              <a:t>Date and time </a:t>
            </a:r>
            <a:r>
              <a:rPr lang="fr-FR" sz="2200" err="1">
                <a:ea typeface="+mn-lt"/>
                <a:cs typeface="+mn-lt"/>
              </a:rPr>
              <a:t>when</a:t>
            </a:r>
            <a:r>
              <a:rPr lang="fr-FR" sz="2200" dirty="0">
                <a:ea typeface="+mn-lt"/>
                <a:cs typeface="+mn-lt"/>
              </a:rPr>
              <a:t> the YouTube </a:t>
            </a:r>
            <a:r>
              <a:rPr lang="fr-FR" sz="2200" err="1">
                <a:ea typeface="+mn-lt"/>
                <a:cs typeface="+mn-lt"/>
              </a:rPr>
              <a:t>song</a:t>
            </a:r>
            <a:r>
              <a:rPr lang="fr-FR" sz="2200" dirty="0">
                <a:ea typeface="+mn-lt"/>
                <a:cs typeface="+mn-lt"/>
              </a:rPr>
              <a:t> </a:t>
            </a:r>
            <a:r>
              <a:rPr lang="fr-FR" sz="2200" err="1">
                <a:ea typeface="+mn-lt"/>
                <a:cs typeface="+mn-lt"/>
              </a:rPr>
              <a:t>video</a:t>
            </a:r>
            <a:r>
              <a:rPr lang="fr-FR" sz="2200" dirty="0">
                <a:ea typeface="+mn-lt"/>
                <a:cs typeface="+mn-lt"/>
              </a:rPr>
              <a:t> </a:t>
            </a:r>
            <a:r>
              <a:rPr lang="fr-FR" sz="2200" err="1">
                <a:ea typeface="+mn-lt"/>
                <a:cs typeface="+mn-lt"/>
              </a:rPr>
              <a:t>was</a:t>
            </a:r>
            <a:r>
              <a:rPr lang="fr-FR" sz="2200" dirty="0">
                <a:ea typeface="+mn-lt"/>
                <a:cs typeface="+mn-lt"/>
              </a:rPr>
              <a:t> </a:t>
            </a:r>
            <a:r>
              <a:rPr lang="fr-FR" sz="2200" err="1">
                <a:ea typeface="+mn-lt"/>
                <a:cs typeface="+mn-lt"/>
              </a:rPr>
              <a:t>published</a:t>
            </a:r>
            <a:r>
              <a:rPr lang="fr-FR" sz="2200" dirty="0">
                <a:ea typeface="+mn-lt"/>
                <a:cs typeface="+mn-lt"/>
              </a:rPr>
              <a:t>. </a:t>
            </a:r>
          </a:p>
          <a:p>
            <a:r>
              <a:rPr lang="fr-FR" sz="2200" b="1" dirty="0">
                <a:solidFill>
                  <a:srgbClr val="248EA6"/>
                </a:solidFill>
                <a:ea typeface="+mn-lt"/>
                <a:cs typeface="+mn-lt"/>
              </a:rPr>
              <a:t>7. </a:t>
            </a:r>
            <a:r>
              <a:rPr lang="fr-FR" sz="2200" b="1" dirty="0" err="1">
                <a:solidFill>
                  <a:srgbClr val="248EA6"/>
                </a:solidFill>
                <a:ea typeface="+mn-lt"/>
                <a:cs typeface="+mn-lt"/>
              </a:rPr>
              <a:t>viewCount</a:t>
            </a:r>
            <a:r>
              <a:rPr lang="fr-FR" sz="2200" b="1" dirty="0">
                <a:solidFill>
                  <a:srgbClr val="248EA6"/>
                </a:solidFill>
                <a:ea typeface="+mn-lt"/>
                <a:cs typeface="+mn-lt"/>
              </a:rPr>
              <a:t>:</a:t>
            </a:r>
            <a:r>
              <a:rPr lang="fr-FR" sz="2200" dirty="0">
                <a:ea typeface="+mn-lt"/>
                <a:cs typeface="+mn-lt"/>
              </a:rPr>
              <a:t> </a:t>
            </a:r>
            <a:r>
              <a:rPr lang="fr-FR" sz="2200" dirty="0" err="1">
                <a:ea typeface="+mn-lt"/>
                <a:cs typeface="+mn-lt"/>
              </a:rPr>
              <a:t>Number</a:t>
            </a:r>
            <a:r>
              <a:rPr lang="fr-FR" sz="2200" dirty="0">
                <a:ea typeface="+mn-lt"/>
                <a:cs typeface="+mn-lt"/>
              </a:rPr>
              <a:t> of </a:t>
            </a:r>
            <a:r>
              <a:rPr lang="fr-FR" sz="2200" dirty="0" err="1">
                <a:ea typeface="+mn-lt"/>
                <a:cs typeface="+mn-lt"/>
              </a:rPr>
              <a:t>views</a:t>
            </a:r>
            <a:r>
              <a:rPr lang="fr-FR" sz="2200" dirty="0">
                <a:ea typeface="+mn-lt"/>
                <a:cs typeface="+mn-lt"/>
              </a:rPr>
              <a:t> </a:t>
            </a:r>
            <a:r>
              <a:rPr lang="fr-FR" sz="2200" dirty="0" err="1">
                <a:ea typeface="+mn-lt"/>
                <a:cs typeface="+mn-lt"/>
              </a:rPr>
              <a:t>received</a:t>
            </a:r>
            <a:r>
              <a:rPr lang="fr-FR" sz="2200" dirty="0">
                <a:ea typeface="+mn-lt"/>
                <a:cs typeface="+mn-lt"/>
              </a:rPr>
              <a:t> by the YouTube </a:t>
            </a:r>
            <a:r>
              <a:rPr lang="fr-FR" sz="2200" dirty="0" err="1">
                <a:ea typeface="+mn-lt"/>
                <a:cs typeface="+mn-lt"/>
              </a:rPr>
              <a:t>song</a:t>
            </a:r>
            <a:r>
              <a:rPr lang="fr-FR" sz="2200" dirty="0">
                <a:ea typeface="+mn-lt"/>
                <a:cs typeface="+mn-lt"/>
              </a:rPr>
              <a:t> </a:t>
            </a:r>
            <a:r>
              <a:rPr lang="fr-FR" sz="2200" dirty="0" err="1">
                <a:ea typeface="+mn-lt"/>
                <a:cs typeface="+mn-lt"/>
              </a:rPr>
              <a:t>video</a:t>
            </a:r>
            <a:r>
              <a:rPr lang="fr-FR" sz="2200" dirty="0">
                <a:ea typeface="+mn-lt"/>
                <a:cs typeface="+mn-lt"/>
              </a:rPr>
              <a:t>. </a:t>
            </a:r>
          </a:p>
          <a:p>
            <a:r>
              <a:rPr lang="fr-FR" sz="2200" b="1" dirty="0">
                <a:solidFill>
                  <a:srgbClr val="248EA6"/>
                </a:solidFill>
                <a:ea typeface="+mn-lt"/>
                <a:cs typeface="+mn-lt"/>
              </a:rPr>
              <a:t>8. </a:t>
            </a:r>
            <a:r>
              <a:rPr lang="fr-FR" sz="2200" b="1" dirty="0" err="1">
                <a:solidFill>
                  <a:srgbClr val="248EA6"/>
                </a:solidFill>
                <a:ea typeface="+mn-lt"/>
                <a:cs typeface="+mn-lt"/>
              </a:rPr>
              <a:t>likeCount</a:t>
            </a:r>
            <a:r>
              <a:rPr lang="fr-FR" sz="2200" b="1" dirty="0">
                <a:solidFill>
                  <a:srgbClr val="248EA6"/>
                </a:solidFill>
                <a:ea typeface="+mn-lt"/>
                <a:cs typeface="+mn-lt"/>
              </a:rPr>
              <a:t>:</a:t>
            </a:r>
            <a:r>
              <a:rPr lang="fr-FR" sz="2200" dirty="0">
                <a:ea typeface="+mn-lt"/>
                <a:cs typeface="+mn-lt"/>
              </a:rPr>
              <a:t> </a:t>
            </a:r>
            <a:r>
              <a:rPr lang="fr-FR" sz="2200" dirty="0" err="1">
                <a:ea typeface="+mn-lt"/>
                <a:cs typeface="+mn-lt"/>
              </a:rPr>
              <a:t>Number</a:t>
            </a:r>
            <a:r>
              <a:rPr lang="fr-FR" sz="2200" dirty="0">
                <a:ea typeface="+mn-lt"/>
                <a:cs typeface="+mn-lt"/>
              </a:rPr>
              <a:t> of likes </a:t>
            </a:r>
            <a:r>
              <a:rPr lang="fr-FR" sz="2200" dirty="0" err="1">
                <a:ea typeface="+mn-lt"/>
                <a:cs typeface="+mn-lt"/>
              </a:rPr>
              <a:t>received</a:t>
            </a:r>
            <a:r>
              <a:rPr lang="fr-FR" sz="2200" dirty="0">
                <a:ea typeface="+mn-lt"/>
                <a:cs typeface="+mn-lt"/>
              </a:rPr>
              <a:t> by the YouTube </a:t>
            </a:r>
            <a:r>
              <a:rPr lang="fr-FR" sz="2200" dirty="0" err="1">
                <a:ea typeface="+mn-lt"/>
                <a:cs typeface="+mn-lt"/>
              </a:rPr>
              <a:t>song</a:t>
            </a:r>
            <a:r>
              <a:rPr lang="fr-FR" sz="2200" dirty="0">
                <a:ea typeface="+mn-lt"/>
                <a:cs typeface="+mn-lt"/>
              </a:rPr>
              <a:t> </a:t>
            </a:r>
            <a:r>
              <a:rPr lang="fr-FR" sz="2200" dirty="0" err="1">
                <a:ea typeface="+mn-lt"/>
                <a:cs typeface="+mn-lt"/>
              </a:rPr>
              <a:t>video</a:t>
            </a:r>
            <a:r>
              <a:rPr lang="fr-FR" sz="2200" dirty="0">
                <a:ea typeface="+mn-lt"/>
                <a:cs typeface="+mn-lt"/>
              </a:rPr>
              <a:t>. </a:t>
            </a:r>
          </a:p>
          <a:p>
            <a:r>
              <a:rPr lang="fr-FR" sz="2200" b="1" dirty="0">
                <a:solidFill>
                  <a:srgbClr val="248EA6"/>
                </a:solidFill>
                <a:ea typeface="+mn-lt"/>
                <a:cs typeface="+mn-lt"/>
              </a:rPr>
              <a:t>9. </a:t>
            </a:r>
            <a:r>
              <a:rPr lang="fr-FR" sz="2200" b="1" dirty="0" err="1">
                <a:solidFill>
                  <a:srgbClr val="248EA6"/>
                </a:solidFill>
                <a:ea typeface="+mn-lt"/>
                <a:cs typeface="+mn-lt"/>
              </a:rPr>
              <a:t>favoriteCount</a:t>
            </a:r>
            <a:r>
              <a:rPr lang="fr-FR" sz="2200" b="1" dirty="0">
                <a:solidFill>
                  <a:srgbClr val="248EA6"/>
                </a:solidFill>
                <a:ea typeface="+mn-lt"/>
                <a:cs typeface="+mn-lt"/>
              </a:rPr>
              <a:t>:</a:t>
            </a:r>
            <a:r>
              <a:rPr lang="fr-FR" sz="2200" dirty="0">
                <a:ea typeface="+mn-lt"/>
                <a:cs typeface="+mn-lt"/>
              </a:rPr>
              <a:t> </a:t>
            </a:r>
            <a:r>
              <a:rPr lang="fr-FR" sz="2200" dirty="0" err="1">
                <a:ea typeface="+mn-lt"/>
                <a:cs typeface="+mn-lt"/>
              </a:rPr>
              <a:t>Number</a:t>
            </a:r>
            <a:r>
              <a:rPr lang="fr-FR" sz="2200" dirty="0">
                <a:ea typeface="+mn-lt"/>
                <a:cs typeface="+mn-lt"/>
              </a:rPr>
              <a:t> of times the YouTube </a:t>
            </a:r>
            <a:r>
              <a:rPr lang="fr-FR" sz="2200" dirty="0" err="1">
                <a:ea typeface="+mn-lt"/>
                <a:cs typeface="+mn-lt"/>
              </a:rPr>
              <a:t>song</a:t>
            </a:r>
            <a:r>
              <a:rPr lang="fr-FR" sz="2200" dirty="0">
                <a:ea typeface="+mn-lt"/>
                <a:cs typeface="+mn-lt"/>
              </a:rPr>
              <a:t> </a:t>
            </a:r>
            <a:r>
              <a:rPr lang="fr-FR" sz="2200" dirty="0" err="1">
                <a:ea typeface="+mn-lt"/>
                <a:cs typeface="+mn-lt"/>
              </a:rPr>
              <a:t>video</a:t>
            </a:r>
            <a:r>
              <a:rPr lang="fr-FR" sz="2200" dirty="0">
                <a:ea typeface="+mn-lt"/>
                <a:cs typeface="+mn-lt"/>
              </a:rPr>
              <a:t> has been </a:t>
            </a:r>
            <a:r>
              <a:rPr lang="fr-FR" sz="2200" dirty="0" err="1">
                <a:ea typeface="+mn-lt"/>
                <a:cs typeface="+mn-lt"/>
              </a:rPr>
              <a:t>marked</a:t>
            </a:r>
            <a:r>
              <a:rPr lang="fr-FR" sz="2200" dirty="0">
                <a:ea typeface="+mn-lt"/>
                <a:cs typeface="+mn-lt"/>
              </a:rPr>
              <a:t> as a favorite. </a:t>
            </a:r>
          </a:p>
          <a:p>
            <a:r>
              <a:rPr lang="fr-FR" sz="2200" b="1" dirty="0">
                <a:solidFill>
                  <a:srgbClr val="248EA6"/>
                </a:solidFill>
                <a:ea typeface="+mn-lt"/>
                <a:cs typeface="+mn-lt"/>
              </a:rPr>
              <a:t>10. </a:t>
            </a:r>
            <a:r>
              <a:rPr lang="fr-FR" sz="2200" b="1" dirty="0" err="1">
                <a:solidFill>
                  <a:srgbClr val="248EA6"/>
                </a:solidFill>
                <a:ea typeface="+mn-lt"/>
                <a:cs typeface="+mn-lt"/>
              </a:rPr>
              <a:t>commentCount</a:t>
            </a:r>
            <a:r>
              <a:rPr lang="fr-FR" sz="2200" b="1" dirty="0">
                <a:solidFill>
                  <a:srgbClr val="248EA6"/>
                </a:solidFill>
                <a:ea typeface="+mn-lt"/>
                <a:cs typeface="+mn-lt"/>
              </a:rPr>
              <a:t>:</a:t>
            </a:r>
            <a:r>
              <a:rPr lang="fr-FR" sz="2200" dirty="0">
                <a:ea typeface="+mn-lt"/>
                <a:cs typeface="+mn-lt"/>
              </a:rPr>
              <a:t> </a:t>
            </a:r>
            <a:r>
              <a:rPr lang="fr-FR" sz="2200" dirty="0" err="1">
                <a:ea typeface="+mn-lt"/>
                <a:cs typeface="+mn-lt"/>
              </a:rPr>
              <a:t>Number</a:t>
            </a:r>
            <a:r>
              <a:rPr lang="fr-FR" sz="2200" dirty="0">
                <a:ea typeface="+mn-lt"/>
                <a:cs typeface="+mn-lt"/>
              </a:rPr>
              <a:t> of </a:t>
            </a:r>
            <a:r>
              <a:rPr lang="fr-FR" sz="2200" dirty="0" err="1">
                <a:ea typeface="+mn-lt"/>
                <a:cs typeface="+mn-lt"/>
              </a:rPr>
              <a:t>comments</a:t>
            </a:r>
            <a:r>
              <a:rPr lang="fr-FR" sz="2200" dirty="0">
                <a:ea typeface="+mn-lt"/>
                <a:cs typeface="+mn-lt"/>
              </a:rPr>
              <a:t> </a:t>
            </a:r>
            <a:r>
              <a:rPr lang="fr-FR" sz="2200" dirty="0" err="1">
                <a:ea typeface="+mn-lt"/>
                <a:cs typeface="+mn-lt"/>
              </a:rPr>
              <a:t>posted</a:t>
            </a:r>
            <a:r>
              <a:rPr lang="fr-FR" sz="2200" dirty="0">
                <a:ea typeface="+mn-lt"/>
                <a:cs typeface="+mn-lt"/>
              </a:rPr>
              <a:t> on the YouTube </a:t>
            </a:r>
            <a:r>
              <a:rPr lang="fr-FR" sz="2200" dirty="0" err="1">
                <a:ea typeface="+mn-lt"/>
                <a:cs typeface="+mn-lt"/>
              </a:rPr>
              <a:t>song</a:t>
            </a:r>
            <a:r>
              <a:rPr lang="fr-FR" sz="2200" dirty="0">
                <a:ea typeface="+mn-lt"/>
                <a:cs typeface="+mn-lt"/>
              </a:rPr>
              <a:t> </a:t>
            </a:r>
            <a:r>
              <a:rPr lang="fr-FR" sz="2200" dirty="0" err="1">
                <a:ea typeface="+mn-lt"/>
                <a:cs typeface="+mn-lt"/>
              </a:rPr>
              <a:t>video</a:t>
            </a:r>
            <a:r>
              <a:rPr lang="fr-FR" sz="2200" dirty="0">
                <a:ea typeface="+mn-lt"/>
                <a:cs typeface="+mn-lt"/>
              </a:rPr>
              <a:t>. </a:t>
            </a:r>
          </a:p>
          <a:p>
            <a:r>
              <a:rPr lang="fr-FR" sz="2200" b="1" dirty="0">
                <a:solidFill>
                  <a:srgbClr val="248EA6"/>
                </a:solidFill>
                <a:ea typeface="+mn-lt"/>
                <a:cs typeface="+mn-lt"/>
              </a:rPr>
              <a:t>11. duration: </a:t>
            </a:r>
            <a:r>
              <a:rPr lang="fr-FR" sz="2200" dirty="0">
                <a:ea typeface="+mn-lt"/>
                <a:cs typeface="+mn-lt"/>
              </a:rPr>
              <a:t>Duration of the YouTube </a:t>
            </a:r>
            <a:r>
              <a:rPr lang="fr-FR" sz="2200" dirty="0" err="1">
                <a:ea typeface="+mn-lt"/>
                <a:cs typeface="+mn-lt"/>
              </a:rPr>
              <a:t>song</a:t>
            </a:r>
            <a:r>
              <a:rPr lang="fr-FR" sz="2200" dirty="0">
                <a:ea typeface="+mn-lt"/>
                <a:cs typeface="+mn-lt"/>
              </a:rPr>
              <a:t> </a:t>
            </a:r>
            <a:r>
              <a:rPr lang="fr-FR" sz="2200" dirty="0" err="1">
                <a:ea typeface="+mn-lt"/>
                <a:cs typeface="+mn-lt"/>
              </a:rPr>
              <a:t>video</a:t>
            </a:r>
            <a:r>
              <a:rPr lang="fr-FR" sz="2200" dirty="0">
                <a:ea typeface="+mn-lt"/>
                <a:cs typeface="+mn-lt"/>
              </a:rPr>
              <a:t>. </a:t>
            </a:r>
          </a:p>
          <a:p>
            <a:r>
              <a:rPr lang="fr-FR" sz="2200" b="1" dirty="0">
                <a:solidFill>
                  <a:srgbClr val="248EA6"/>
                </a:solidFill>
                <a:ea typeface="+mn-lt"/>
                <a:cs typeface="+mn-lt"/>
              </a:rPr>
              <a:t>12. </a:t>
            </a:r>
            <a:r>
              <a:rPr lang="fr-FR" sz="2200" b="1" err="1">
                <a:solidFill>
                  <a:srgbClr val="248EA6"/>
                </a:solidFill>
                <a:ea typeface="+mn-lt"/>
                <a:cs typeface="+mn-lt"/>
              </a:rPr>
              <a:t>definition</a:t>
            </a:r>
            <a:r>
              <a:rPr lang="fr-FR" sz="2200" b="1" dirty="0">
                <a:solidFill>
                  <a:srgbClr val="248EA6"/>
                </a:solidFill>
                <a:ea typeface="+mn-lt"/>
                <a:cs typeface="+mn-lt"/>
              </a:rPr>
              <a:t>:</a:t>
            </a:r>
            <a:r>
              <a:rPr lang="fr-FR" sz="2200" dirty="0">
                <a:ea typeface="+mn-lt"/>
                <a:cs typeface="+mn-lt"/>
              </a:rPr>
              <a:t> </a:t>
            </a:r>
            <a:r>
              <a:rPr lang="fr-FR" sz="2200" err="1">
                <a:ea typeface="+mn-lt"/>
                <a:cs typeface="+mn-lt"/>
              </a:rPr>
              <a:t>Video</a:t>
            </a:r>
            <a:r>
              <a:rPr lang="fr-FR" sz="2200" dirty="0">
                <a:ea typeface="+mn-lt"/>
                <a:cs typeface="+mn-lt"/>
              </a:rPr>
              <a:t> </a:t>
            </a:r>
            <a:r>
              <a:rPr lang="fr-FR" sz="2200" err="1">
                <a:ea typeface="+mn-lt"/>
                <a:cs typeface="+mn-lt"/>
              </a:rPr>
              <a:t>definition</a:t>
            </a:r>
            <a:r>
              <a:rPr lang="fr-FR" sz="2200" dirty="0">
                <a:ea typeface="+mn-lt"/>
                <a:cs typeface="+mn-lt"/>
              </a:rPr>
              <a:t> or </a:t>
            </a:r>
            <a:r>
              <a:rPr lang="fr-FR" sz="2200" err="1">
                <a:ea typeface="+mn-lt"/>
                <a:cs typeface="+mn-lt"/>
              </a:rPr>
              <a:t>quality</a:t>
            </a:r>
            <a:r>
              <a:rPr lang="fr-FR" sz="2200" dirty="0">
                <a:ea typeface="+mn-lt"/>
                <a:cs typeface="+mn-lt"/>
              </a:rPr>
              <a:t> (e.g., HD, SD). </a:t>
            </a:r>
          </a:p>
          <a:p>
            <a:r>
              <a:rPr lang="fr-FR" sz="2200" b="1" dirty="0">
                <a:solidFill>
                  <a:srgbClr val="248EA6"/>
                </a:solidFill>
                <a:ea typeface="+mn-lt"/>
                <a:cs typeface="+mn-lt"/>
              </a:rPr>
              <a:t>13. </a:t>
            </a:r>
            <a:r>
              <a:rPr lang="fr-FR" sz="2200" b="1" err="1">
                <a:solidFill>
                  <a:srgbClr val="248EA6"/>
                </a:solidFill>
                <a:ea typeface="+mn-lt"/>
                <a:cs typeface="+mn-lt"/>
              </a:rPr>
              <a:t>caption</a:t>
            </a:r>
            <a:r>
              <a:rPr lang="fr-FR" sz="2200" b="1" dirty="0">
                <a:solidFill>
                  <a:srgbClr val="248EA6"/>
                </a:solidFill>
                <a:ea typeface="+mn-lt"/>
                <a:cs typeface="+mn-lt"/>
              </a:rPr>
              <a:t>:</a:t>
            </a:r>
            <a:r>
              <a:rPr lang="fr-FR" sz="2200" dirty="0">
                <a:ea typeface="+mn-lt"/>
                <a:cs typeface="+mn-lt"/>
              </a:rPr>
              <a:t> </a:t>
            </a:r>
            <a:r>
              <a:rPr lang="fr-FR" sz="2200" err="1">
                <a:ea typeface="+mn-lt"/>
                <a:cs typeface="+mn-lt"/>
              </a:rPr>
              <a:t>Availability</a:t>
            </a:r>
            <a:r>
              <a:rPr lang="fr-FR" sz="2200" dirty="0">
                <a:ea typeface="+mn-lt"/>
                <a:cs typeface="+mn-lt"/>
              </a:rPr>
              <a:t> of captions for the YouTube </a:t>
            </a:r>
            <a:r>
              <a:rPr lang="fr-FR" sz="2200" err="1">
                <a:ea typeface="+mn-lt"/>
                <a:cs typeface="+mn-lt"/>
              </a:rPr>
              <a:t>song</a:t>
            </a:r>
            <a:r>
              <a:rPr lang="fr-FR" sz="2200" dirty="0">
                <a:ea typeface="+mn-lt"/>
                <a:cs typeface="+mn-lt"/>
              </a:rPr>
              <a:t> </a:t>
            </a:r>
            <a:r>
              <a:rPr lang="fr-FR" sz="2200" err="1">
                <a:ea typeface="+mn-lt"/>
                <a:cs typeface="+mn-lt"/>
              </a:rPr>
              <a:t>video</a:t>
            </a:r>
            <a:r>
              <a:rPr lang="fr-FR" sz="2200" dirty="0">
                <a:ea typeface="+mn-lt"/>
                <a:cs typeface="+mn-lt"/>
              </a:rPr>
              <a:t>.</a:t>
            </a:r>
            <a:endParaRPr lang="fr-FR" sz="2200"/>
          </a:p>
        </p:txBody>
      </p:sp>
    </p:spTree>
    <p:extLst>
      <p:ext uri="{BB962C8B-B14F-4D97-AF65-F5344CB8AC3E}">
        <p14:creationId xmlns:p14="http://schemas.microsoft.com/office/powerpoint/2010/main" val="417515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Image 5" descr="Une image contenant léger&#10;&#10;Description générée automatiquement">
            <a:extLst>
              <a:ext uri="{FF2B5EF4-FFF2-40B4-BE49-F238E27FC236}">
                <a16:creationId xmlns:a16="http://schemas.microsoft.com/office/drawing/2014/main" id="{3048B695-900A-B06C-58D3-066A6B2574C6}"/>
              </a:ext>
            </a:extLst>
          </p:cNvPr>
          <p:cNvPicPr>
            <a:picLocks noChangeAspect="1"/>
          </p:cNvPicPr>
          <p:nvPr/>
        </p:nvPicPr>
        <p:blipFill rotWithShape="1">
          <a:blip r:embed="rId3">
            <a:alphaModFix amt="15000"/>
          </a:blip>
          <a:srcRect t="5596" b="4404"/>
          <a:stretch/>
        </p:blipFill>
        <p:spPr>
          <a:xfrm>
            <a:off x="20" y="10"/>
            <a:ext cx="12191980" cy="6857990"/>
          </a:xfrm>
          <a:prstGeom prst="rect">
            <a:avLst/>
          </a:prstGeom>
        </p:spPr>
      </p:pic>
      <p:sp>
        <p:nvSpPr>
          <p:cNvPr id="2" name="Titre 1">
            <a:extLst>
              <a:ext uri="{FF2B5EF4-FFF2-40B4-BE49-F238E27FC236}">
                <a16:creationId xmlns:a16="http://schemas.microsoft.com/office/drawing/2014/main" id="{93263EBB-FCD3-AC6A-29D0-487FBC8BFB6D}"/>
              </a:ext>
            </a:extLst>
          </p:cNvPr>
          <p:cNvSpPr>
            <a:spLocks noGrp="1"/>
          </p:cNvSpPr>
          <p:nvPr>
            <p:ph type="title"/>
          </p:nvPr>
        </p:nvSpPr>
        <p:spPr>
          <a:xfrm>
            <a:off x="-319327" y="5752"/>
            <a:ext cx="8676222" cy="1259457"/>
          </a:xfrm>
        </p:spPr>
        <p:txBody>
          <a:bodyPr vert="horz" lIns="91440" tIns="45720" rIns="91440" bIns="45720" rtlCol="0" anchor="b">
            <a:normAutofit/>
          </a:bodyPr>
          <a:lstStyle/>
          <a:p>
            <a:pPr algn="ctr"/>
            <a:r>
              <a:rPr lang="en-US" sz="4800" dirty="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Project Objectives:</a:t>
            </a: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 </a:t>
            </a:r>
          </a:p>
        </p:txBody>
      </p:sp>
      <p:sp>
        <p:nvSpPr>
          <p:cNvPr id="7" name="ZoneTexte 6">
            <a:extLst>
              <a:ext uri="{FF2B5EF4-FFF2-40B4-BE49-F238E27FC236}">
                <a16:creationId xmlns:a16="http://schemas.microsoft.com/office/drawing/2014/main" id="{BCCDEA29-C97E-B1F4-EF5C-5F1A8ACBC785}"/>
              </a:ext>
            </a:extLst>
          </p:cNvPr>
          <p:cNvSpPr txBox="1"/>
          <p:nvPr/>
        </p:nvSpPr>
        <p:spPr>
          <a:xfrm>
            <a:off x="729880" y="1716106"/>
            <a:ext cx="9954638"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1. </a:t>
            </a:r>
            <a:r>
              <a:rPr lang="fr-FR" sz="2000" b="1" dirty="0">
                <a:ea typeface="+mn-lt"/>
                <a:cs typeface="+mn-lt"/>
              </a:rPr>
              <a:t>Data </a:t>
            </a:r>
            <a:r>
              <a:rPr lang="fr-FR" sz="2000" b="1" err="1">
                <a:ea typeface="+mn-lt"/>
                <a:cs typeface="+mn-lt"/>
              </a:rPr>
              <a:t>Cleaning</a:t>
            </a:r>
            <a:r>
              <a:rPr lang="fr-FR" sz="2000" b="1" dirty="0">
                <a:ea typeface="+mn-lt"/>
                <a:cs typeface="+mn-lt"/>
              </a:rPr>
              <a:t> and </a:t>
            </a:r>
            <a:r>
              <a:rPr lang="fr-FR" sz="2000" b="1" err="1">
                <a:ea typeface="+mn-lt"/>
                <a:cs typeface="+mn-lt"/>
              </a:rPr>
              <a:t>Preparation</a:t>
            </a:r>
            <a:r>
              <a:rPr lang="fr-FR" sz="2000" b="1" dirty="0">
                <a:ea typeface="+mn-lt"/>
                <a:cs typeface="+mn-lt"/>
              </a:rPr>
              <a:t>:</a:t>
            </a:r>
            <a:r>
              <a:rPr lang="fr-FR" dirty="0">
                <a:ea typeface="+mn-lt"/>
                <a:cs typeface="+mn-lt"/>
              </a:rPr>
              <a:t> </a:t>
            </a:r>
            <a:endParaRPr lang="fr-FR"/>
          </a:p>
          <a:p>
            <a:r>
              <a:rPr lang="fr-FR" dirty="0">
                <a:ea typeface="+mn-lt"/>
                <a:cs typeface="+mn-lt"/>
              </a:rPr>
              <a:t>Clean and </a:t>
            </a:r>
            <a:r>
              <a:rPr lang="fr-FR" dirty="0" err="1">
                <a:ea typeface="+mn-lt"/>
                <a:cs typeface="+mn-lt"/>
              </a:rPr>
              <a:t>preprocess</a:t>
            </a:r>
            <a:r>
              <a:rPr lang="fr-FR" dirty="0">
                <a:ea typeface="+mn-lt"/>
                <a:cs typeface="+mn-lt"/>
              </a:rPr>
              <a:t> the </a:t>
            </a:r>
            <a:r>
              <a:rPr lang="fr-FR" dirty="0" err="1">
                <a:ea typeface="+mn-lt"/>
                <a:cs typeface="+mn-lt"/>
              </a:rPr>
              <a:t>dataset</a:t>
            </a:r>
            <a:r>
              <a:rPr lang="fr-FR" dirty="0">
                <a:ea typeface="+mn-lt"/>
                <a:cs typeface="+mn-lt"/>
              </a:rPr>
              <a:t>, handling </a:t>
            </a:r>
            <a:r>
              <a:rPr lang="fr-FR" dirty="0" err="1">
                <a:ea typeface="+mn-lt"/>
                <a:cs typeface="+mn-lt"/>
              </a:rPr>
              <a:t>missing</a:t>
            </a:r>
            <a:r>
              <a:rPr lang="fr-FR" dirty="0">
                <a:ea typeface="+mn-lt"/>
                <a:cs typeface="+mn-lt"/>
              </a:rPr>
              <a:t> values or </a:t>
            </a:r>
            <a:r>
              <a:rPr lang="fr-FR" dirty="0" err="1">
                <a:ea typeface="+mn-lt"/>
                <a:cs typeface="+mn-lt"/>
              </a:rPr>
              <a:t>outliers</a:t>
            </a:r>
            <a:r>
              <a:rPr lang="fr-FR" dirty="0">
                <a:ea typeface="+mn-lt"/>
                <a:cs typeface="+mn-lt"/>
              </a:rPr>
              <a:t>.</a:t>
            </a:r>
          </a:p>
          <a:p>
            <a:r>
              <a:rPr lang="fr-FR" dirty="0" err="1">
                <a:ea typeface="+mn-lt"/>
                <a:cs typeface="+mn-lt"/>
              </a:rPr>
              <a:t>Convert</a:t>
            </a:r>
            <a:r>
              <a:rPr lang="fr-FR" dirty="0">
                <a:ea typeface="+mn-lt"/>
                <a:cs typeface="+mn-lt"/>
              </a:rPr>
              <a:t> relevant </a:t>
            </a:r>
            <a:r>
              <a:rPr lang="fr-FR" dirty="0" err="1">
                <a:ea typeface="+mn-lt"/>
                <a:cs typeface="+mn-lt"/>
              </a:rPr>
              <a:t>columns</a:t>
            </a:r>
            <a:r>
              <a:rPr lang="fr-FR" dirty="0">
                <a:ea typeface="+mn-lt"/>
                <a:cs typeface="+mn-lt"/>
              </a:rPr>
              <a:t> to </a:t>
            </a:r>
            <a:r>
              <a:rPr lang="fr-FR" dirty="0" err="1">
                <a:ea typeface="+mn-lt"/>
                <a:cs typeface="+mn-lt"/>
              </a:rPr>
              <a:t>appropriate</a:t>
            </a:r>
            <a:r>
              <a:rPr lang="fr-FR" dirty="0">
                <a:ea typeface="+mn-lt"/>
                <a:cs typeface="+mn-lt"/>
              </a:rPr>
              <a:t> data types. </a:t>
            </a:r>
            <a:endParaRPr lang="fr-FR"/>
          </a:p>
          <a:p>
            <a:r>
              <a:rPr lang="fr-FR" dirty="0">
                <a:ea typeface="+mn-lt"/>
                <a:cs typeface="+mn-lt"/>
              </a:rPr>
              <a:t>2. </a:t>
            </a:r>
            <a:r>
              <a:rPr lang="fr-FR" sz="2000" b="1" dirty="0" err="1">
                <a:ea typeface="+mn-lt"/>
                <a:cs typeface="+mn-lt"/>
              </a:rPr>
              <a:t>Exploratory</a:t>
            </a:r>
            <a:r>
              <a:rPr lang="fr-FR" sz="2000" b="1" dirty="0">
                <a:ea typeface="+mn-lt"/>
                <a:cs typeface="+mn-lt"/>
              </a:rPr>
              <a:t> Data </a:t>
            </a:r>
            <a:r>
              <a:rPr lang="fr-FR" sz="2000" b="1" dirty="0" err="1">
                <a:ea typeface="+mn-lt"/>
                <a:cs typeface="+mn-lt"/>
              </a:rPr>
              <a:t>Analysis</a:t>
            </a:r>
            <a:r>
              <a:rPr lang="fr-FR" sz="2000" b="1" dirty="0">
                <a:ea typeface="+mn-lt"/>
                <a:cs typeface="+mn-lt"/>
              </a:rPr>
              <a:t> (EDA): </a:t>
            </a:r>
          </a:p>
          <a:p>
            <a:r>
              <a:rPr lang="fr-FR" dirty="0">
                <a:ea typeface="+mn-lt"/>
                <a:cs typeface="+mn-lt"/>
              </a:rPr>
              <a:t>Explore patterns and distributions in </a:t>
            </a:r>
            <a:r>
              <a:rPr lang="fr-FR" dirty="0" err="1">
                <a:ea typeface="+mn-lt"/>
                <a:cs typeface="+mn-lt"/>
              </a:rPr>
              <a:t>view</a:t>
            </a:r>
            <a:r>
              <a:rPr lang="fr-FR" dirty="0">
                <a:ea typeface="+mn-lt"/>
                <a:cs typeface="+mn-lt"/>
              </a:rPr>
              <a:t> </a:t>
            </a:r>
            <a:r>
              <a:rPr lang="fr-FR" dirty="0" err="1">
                <a:ea typeface="+mn-lt"/>
                <a:cs typeface="+mn-lt"/>
              </a:rPr>
              <a:t>counts</a:t>
            </a:r>
            <a:r>
              <a:rPr lang="fr-FR" dirty="0">
                <a:ea typeface="+mn-lt"/>
                <a:cs typeface="+mn-lt"/>
              </a:rPr>
              <a:t>, like </a:t>
            </a:r>
            <a:r>
              <a:rPr lang="fr-FR" dirty="0" err="1">
                <a:ea typeface="+mn-lt"/>
                <a:cs typeface="+mn-lt"/>
              </a:rPr>
              <a:t>counts</a:t>
            </a:r>
            <a:r>
              <a:rPr lang="fr-FR" dirty="0">
                <a:ea typeface="+mn-lt"/>
                <a:cs typeface="+mn-lt"/>
              </a:rPr>
              <a:t>, and </a:t>
            </a:r>
            <a:r>
              <a:rPr lang="fr-FR" dirty="0" err="1">
                <a:ea typeface="+mn-lt"/>
                <a:cs typeface="+mn-lt"/>
              </a:rPr>
              <a:t>comments</a:t>
            </a:r>
            <a:r>
              <a:rPr lang="fr-FR" dirty="0">
                <a:ea typeface="+mn-lt"/>
                <a:cs typeface="+mn-lt"/>
              </a:rPr>
              <a:t>.  </a:t>
            </a:r>
          </a:p>
          <a:p>
            <a:r>
              <a:rPr lang="fr-FR" dirty="0" err="1">
                <a:ea typeface="+mn-lt"/>
                <a:cs typeface="+mn-lt"/>
              </a:rPr>
              <a:t>Identify</a:t>
            </a:r>
            <a:r>
              <a:rPr lang="fr-FR" dirty="0">
                <a:ea typeface="+mn-lt"/>
                <a:cs typeface="+mn-lt"/>
              </a:rPr>
              <a:t> trends in the </a:t>
            </a:r>
            <a:r>
              <a:rPr lang="fr-FR" dirty="0" err="1">
                <a:ea typeface="+mn-lt"/>
                <a:cs typeface="+mn-lt"/>
              </a:rPr>
              <a:t>popularity</a:t>
            </a:r>
            <a:r>
              <a:rPr lang="fr-FR" dirty="0">
                <a:ea typeface="+mn-lt"/>
                <a:cs typeface="+mn-lt"/>
              </a:rPr>
              <a:t> and engagement of YouTube </a:t>
            </a:r>
            <a:r>
              <a:rPr lang="fr-FR" dirty="0" err="1">
                <a:ea typeface="+mn-lt"/>
                <a:cs typeface="+mn-lt"/>
              </a:rPr>
              <a:t>song</a:t>
            </a:r>
            <a:r>
              <a:rPr lang="fr-FR" dirty="0">
                <a:ea typeface="+mn-lt"/>
                <a:cs typeface="+mn-lt"/>
              </a:rPr>
              <a:t> </a:t>
            </a:r>
            <a:r>
              <a:rPr lang="fr-FR" dirty="0" err="1">
                <a:ea typeface="+mn-lt"/>
                <a:cs typeface="+mn-lt"/>
              </a:rPr>
              <a:t>videos</a:t>
            </a:r>
            <a:r>
              <a:rPr lang="fr-FR" dirty="0">
                <a:ea typeface="+mn-lt"/>
                <a:cs typeface="+mn-lt"/>
              </a:rPr>
              <a:t>. </a:t>
            </a:r>
            <a:endParaRPr lang="fr-FR"/>
          </a:p>
          <a:p>
            <a:r>
              <a:rPr lang="fr-FR" dirty="0">
                <a:ea typeface="+mn-lt"/>
                <a:cs typeface="+mn-lt"/>
              </a:rPr>
              <a:t>3. </a:t>
            </a:r>
            <a:r>
              <a:rPr lang="fr-FR" sz="2000" b="1" dirty="0">
                <a:ea typeface="+mn-lt"/>
                <a:cs typeface="+mn-lt"/>
              </a:rPr>
              <a:t>Content and Channel </a:t>
            </a:r>
            <a:r>
              <a:rPr lang="fr-FR" sz="2000" b="1" err="1">
                <a:ea typeface="+mn-lt"/>
                <a:cs typeface="+mn-lt"/>
              </a:rPr>
              <a:t>Analysis</a:t>
            </a:r>
            <a:r>
              <a:rPr lang="fr-FR" sz="2000" b="1" dirty="0">
                <a:ea typeface="+mn-lt"/>
                <a:cs typeface="+mn-lt"/>
              </a:rPr>
              <a:t>:</a:t>
            </a:r>
            <a:r>
              <a:rPr lang="fr-FR" dirty="0">
                <a:ea typeface="+mn-lt"/>
                <a:cs typeface="+mn-lt"/>
              </a:rPr>
              <a:t> </a:t>
            </a:r>
          </a:p>
          <a:p>
            <a:r>
              <a:rPr lang="fr-FR" err="1">
                <a:ea typeface="+mn-lt"/>
                <a:cs typeface="+mn-lt"/>
              </a:rPr>
              <a:t>Analyze</a:t>
            </a:r>
            <a:r>
              <a:rPr lang="fr-FR" dirty="0">
                <a:ea typeface="+mn-lt"/>
                <a:cs typeface="+mn-lt"/>
              </a:rPr>
              <a:t> the distribution of </a:t>
            </a:r>
            <a:r>
              <a:rPr lang="fr-FR" err="1">
                <a:ea typeface="+mn-lt"/>
                <a:cs typeface="+mn-lt"/>
              </a:rPr>
              <a:t>videos</a:t>
            </a:r>
            <a:r>
              <a:rPr lang="fr-FR" dirty="0">
                <a:ea typeface="+mn-lt"/>
                <a:cs typeface="+mn-lt"/>
              </a:rPr>
              <a:t> </a:t>
            </a:r>
            <a:r>
              <a:rPr lang="fr-FR" err="1">
                <a:ea typeface="+mn-lt"/>
                <a:cs typeface="+mn-lt"/>
              </a:rPr>
              <a:t>across</a:t>
            </a:r>
            <a:r>
              <a:rPr lang="fr-FR" dirty="0">
                <a:ea typeface="+mn-lt"/>
                <a:cs typeface="+mn-lt"/>
              </a:rPr>
              <a:t> </a:t>
            </a:r>
            <a:r>
              <a:rPr lang="fr-FR" err="1">
                <a:ea typeface="+mn-lt"/>
                <a:cs typeface="+mn-lt"/>
              </a:rPr>
              <a:t>different</a:t>
            </a:r>
            <a:r>
              <a:rPr lang="fr-FR" dirty="0">
                <a:ea typeface="+mn-lt"/>
                <a:cs typeface="+mn-lt"/>
              </a:rPr>
              <a:t> channels. </a:t>
            </a:r>
            <a:endParaRPr lang="fr-FR">
              <a:ea typeface="+mn-lt"/>
              <a:cs typeface="+mn-lt"/>
            </a:endParaRPr>
          </a:p>
          <a:p>
            <a:r>
              <a:rPr lang="fr-FR" dirty="0" err="1">
                <a:ea typeface="+mn-lt"/>
                <a:cs typeface="+mn-lt"/>
              </a:rPr>
              <a:t>Identify</a:t>
            </a:r>
            <a:r>
              <a:rPr lang="fr-FR" dirty="0">
                <a:ea typeface="+mn-lt"/>
                <a:cs typeface="+mn-lt"/>
              </a:rPr>
              <a:t> </a:t>
            </a:r>
            <a:r>
              <a:rPr lang="fr-FR" dirty="0" err="1">
                <a:ea typeface="+mn-lt"/>
                <a:cs typeface="+mn-lt"/>
              </a:rPr>
              <a:t>popular</a:t>
            </a:r>
            <a:r>
              <a:rPr lang="fr-FR" dirty="0">
                <a:ea typeface="+mn-lt"/>
                <a:cs typeface="+mn-lt"/>
              </a:rPr>
              <a:t> tags and </a:t>
            </a:r>
            <a:r>
              <a:rPr lang="fr-FR" dirty="0" err="1">
                <a:ea typeface="+mn-lt"/>
                <a:cs typeface="+mn-lt"/>
              </a:rPr>
              <a:t>their</a:t>
            </a:r>
            <a:r>
              <a:rPr lang="fr-FR" dirty="0">
                <a:ea typeface="+mn-lt"/>
                <a:cs typeface="+mn-lt"/>
              </a:rPr>
              <a:t> </a:t>
            </a:r>
            <a:r>
              <a:rPr lang="fr-FR" dirty="0" err="1">
                <a:ea typeface="+mn-lt"/>
                <a:cs typeface="+mn-lt"/>
              </a:rPr>
              <a:t>correlation</a:t>
            </a:r>
            <a:r>
              <a:rPr lang="fr-FR" dirty="0">
                <a:ea typeface="+mn-lt"/>
                <a:cs typeface="+mn-lt"/>
              </a:rPr>
              <a:t> </a:t>
            </a:r>
            <a:r>
              <a:rPr lang="fr-FR" dirty="0" err="1">
                <a:ea typeface="+mn-lt"/>
                <a:cs typeface="+mn-lt"/>
              </a:rPr>
              <a:t>with</a:t>
            </a:r>
            <a:r>
              <a:rPr lang="fr-FR" dirty="0">
                <a:ea typeface="+mn-lt"/>
                <a:cs typeface="+mn-lt"/>
              </a:rPr>
              <a:t> </a:t>
            </a:r>
            <a:r>
              <a:rPr lang="fr-FR" dirty="0" err="1">
                <a:ea typeface="+mn-lt"/>
                <a:cs typeface="+mn-lt"/>
              </a:rPr>
              <a:t>view</a:t>
            </a:r>
            <a:r>
              <a:rPr lang="fr-FR" dirty="0">
                <a:ea typeface="+mn-lt"/>
                <a:cs typeface="+mn-lt"/>
              </a:rPr>
              <a:t> </a:t>
            </a:r>
            <a:r>
              <a:rPr lang="fr-FR" dirty="0" err="1">
                <a:ea typeface="+mn-lt"/>
                <a:cs typeface="+mn-lt"/>
              </a:rPr>
              <a:t>counts</a:t>
            </a:r>
            <a:r>
              <a:rPr lang="fr-FR" dirty="0">
                <a:ea typeface="+mn-lt"/>
                <a:cs typeface="+mn-lt"/>
              </a:rPr>
              <a:t>. </a:t>
            </a:r>
            <a:endParaRPr lang="fr-FR"/>
          </a:p>
          <a:p>
            <a:r>
              <a:rPr lang="fr-FR" dirty="0">
                <a:ea typeface="+mn-lt"/>
                <a:cs typeface="+mn-lt"/>
              </a:rPr>
              <a:t>4. </a:t>
            </a:r>
            <a:r>
              <a:rPr lang="fr-FR" sz="2000" b="1" dirty="0">
                <a:ea typeface="+mn-lt"/>
                <a:cs typeface="+mn-lt"/>
              </a:rPr>
              <a:t>Temporal Trends:  </a:t>
            </a:r>
          </a:p>
          <a:p>
            <a:r>
              <a:rPr lang="fr-FR" dirty="0">
                <a:ea typeface="+mn-lt"/>
                <a:cs typeface="+mn-lt"/>
              </a:rPr>
              <a:t>Explore how YouTube </a:t>
            </a:r>
            <a:r>
              <a:rPr lang="fr-FR" err="1">
                <a:ea typeface="+mn-lt"/>
                <a:cs typeface="+mn-lt"/>
              </a:rPr>
              <a:t>song</a:t>
            </a:r>
            <a:r>
              <a:rPr lang="fr-FR" dirty="0">
                <a:ea typeface="+mn-lt"/>
                <a:cs typeface="+mn-lt"/>
              </a:rPr>
              <a:t> </a:t>
            </a:r>
            <a:r>
              <a:rPr lang="fr-FR" err="1">
                <a:ea typeface="+mn-lt"/>
                <a:cs typeface="+mn-lt"/>
              </a:rPr>
              <a:t>video</a:t>
            </a:r>
            <a:r>
              <a:rPr lang="fr-FR" dirty="0">
                <a:ea typeface="+mn-lt"/>
                <a:cs typeface="+mn-lt"/>
              </a:rPr>
              <a:t> </a:t>
            </a:r>
            <a:r>
              <a:rPr lang="fr-FR" err="1">
                <a:ea typeface="+mn-lt"/>
                <a:cs typeface="+mn-lt"/>
              </a:rPr>
              <a:t>metrics</a:t>
            </a:r>
            <a:r>
              <a:rPr lang="fr-FR" dirty="0">
                <a:ea typeface="+mn-lt"/>
                <a:cs typeface="+mn-lt"/>
              </a:rPr>
              <a:t> </a:t>
            </a:r>
            <a:r>
              <a:rPr lang="fr-FR" err="1">
                <a:ea typeface="+mn-lt"/>
                <a:cs typeface="+mn-lt"/>
              </a:rPr>
              <a:t>vary</a:t>
            </a:r>
            <a:r>
              <a:rPr lang="fr-FR" dirty="0">
                <a:ea typeface="+mn-lt"/>
                <a:cs typeface="+mn-lt"/>
              </a:rPr>
              <a:t> over time. </a:t>
            </a:r>
            <a:endParaRPr lang="fr-FR">
              <a:ea typeface="+mn-lt"/>
              <a:cs typeface="+mn-lt"/>
            </a:endParaRPr>
          </a:p>
          <a:p>
            <a:r>
              <a:rPr lang="fr-FR" dirty="0" err="1">
                <a:ea typeface="+mn-lt"/>
                <a:cs typeface="+mn-lt"/>
              </a:rPr>
              <a:t>Identify</a:t>
            </a:r>
            <a:r>
              <a:rPr lang="fr-FR" dirty="0">
                <a:ea typeface="+mn-lt"/>
                <a:cs typeface="+mn-lt"/>
              </a:rPr>
              <a:t> </a:t>
            </a:r>
            <a:r>
              <a:rPr lang="fr-FR" dirty="0" err="1">
                <a:ea typeface="+mn-lt"/>
                <a:cs typeface="+mn-lt"/>
              </a:rPr>
              <a:t>peak</a:t>
            </a:r>
            <a:r>
              <a:rPr lang="fr-FR" dirty="0">
                <a:ea typeface="+mn-lt"/>
                <a:cs typeface="+mn-lt"/>
              </a:rPr>
              <a:t> </a:t>
            </a:r>
            <a:r>
              <a:rPr lang="fr-FR" dirty="0" err="1">
                <a:ea typeface="+mn-lt"/>
                <a:cs typeface="+mn-lt"/>
              </a:rPr>
              <a:t>publishing</a:t>
            </a:r>
            <a:r>
              <a:rPr lang="fr-FR" dirty="0">
                <a:ea typeface="+mn-lt"/>
                <a:cs typeface="+mn-lt"/>
              </a:rPr>
              <a:t> times and </a:t>
            </a:r>
            <a:r>
              <a:rPr lang="fr-FR" dirty="0" err="1">
                <a:ea typeface="+mn-lt"/>
                <a:cs typeface="+mn-lt"/>
              </a:rPr>
              <a:t>their</a:t>
            </a:r>
            <a:r>
              <a:rPr lang="fr-FR" dirty="0">
                <a:ea typeface="+mn-lt"/>
                <a:cs typeface="+mn-lt"/>
              </a:rPr>
              <a:t> impact on engagement. </a:t>
            </a:r>
            <a:endParaRPr lang="fr-FR"/>
          </a:p>
          <a:p>
            <a:r>
              <a:rPr lang="fr-FR" dirty="0">
                <a:ea typeface="+mn-lt"/>
                <a:cs typeface="+mn-lt"/>
              </a:rPr>
              <a:t>5. </a:t>
            </a:r>
            <a:r>
              <a:rPr lang="fr-FR" sz="2000" b="1" dirty="0">
                <a:ea typeface="+mn-lt"/>
                <a:cs typeface="+mn-lt"/>
              </a:rPr>
              <a:t>User Engagement Insights: </a:t>
            </a:r>
            <a:endParaRPr lang="fr-FR">
              <a:ea typeface="+mn-lt"/>
              <a:cs typeface="+mn-lt"/>
            </a:endParaRPr>
          </a:p>
          <a:p>
            <a:r>
              <a:rPr lang="fr-FR" err="1">
                <a:ea typeface="+mn-lt"/>
                <a:cs typeface="+mn-lt"/>
              </a:rPr>
              <a:t>Investigate</a:t>
            </a:r>
            <a:r>
              <a:rPr lang="fr-FR" dirty="0">
                <a:ea typeface="+mn-lt"/>
                <a:cs typeface="+mn-lt"/>
              </a:rPr>
              <a:t> </a:t>
            </a:r>
            <a:r>
              <a:rPr lang="fr-FR" err="1">
                <a:ea typeface="+mn-lt"/>
                <a:cs typeface="+mn-lt"/>
              </a:rPr>
              <a:t>relationships</a:t>
            </a:r>
            <a:r>
              <a:rPr lang="fr-FR" dirty="0">
                <a:ea typeface="+mn-lt"/>
                <a:cs typeface="+mn-lt"/>
              </a:rPr>
              <a:t> </a:t>
            </a:r>
            <a:r>
              <a:rPr lang="fr-FR" err="1">
                <a:ea typeface="+mn-lt"/>
                <a:cs typeface="+mn-lt"/>
              </a:rPr>
              <a:t>between</a:t>
            </a:r>
            <a:r>
              <a:rPr lang="fr-FR" dirty="0">
                <a:ea typeface="+mn-lt"/>
                <a:cs typeface="+mn-lt"/>
              </a:rPr>
              <a:t> likes, </a:t>
            </a:r>
            <a:r>
              <a:rPr lang="fr-FR" err="1">
                <a:ea typeface="+mn-lt"/>
                <a:cs typeface="+mn-lt"/>
              </a:rPr>
              <a:t>comments</a:t>
            </a:r>
            <a:r>
              <a:rPr lang="fr-FR" dirty="0">
                <a:ea typeface="+mn-lt"/>
                <a:cs typeface="+mn-lt"/>
              </a:rPr>
              <a:t>, and </a:t>
            </a:r>
            <a:r>
              <a:rPr lang="fr-FR" err="1">
                <a:ea typeface="+mn-lt"/>
                <a:cs typeface="+mn-lt"/>
              </a:rPr>
              <a:t>views</a:t>
            </a:r>
            <a:r>
              <a:rPr lang="fr-FR" dirty="0">
                <a:ea typeface="+mn-lt"/>
                <a:cs typeface="+mn-lt"/>
              </a:rPr>
              <a:t>. </a:t>
            </a:r>
            <a:endParaRPr lang="fr-FR">
              <a:ea typeface="+mn-lt"/>
              <a:cs typeface="+mn-lt"/>
            </a:endParaRPr>
          </a:p>
          <a:p>
            <a:r>
              <a:rPr lang="fr-FR" dirty="0" err="1">
                <a:ea typeface="+mn-lt"/>
                <a:cs typeface="+mn-lt"/>
              </a:rPr>
              <a:t>Identify</a:t>
            </a:r>
            <a:r>
              <a:rPr lang="fr-FR" dirty="0">
                <a:ea typeface="+mn-lt"/>
                <a:cs typeface="+mn-lt"/>
              </a:rPr>
              <a:t> </a:t>
            </a:r>
            <a:r>
              <a:rPr lang="fr-FR" dirty="0" err="1">
                <a:ea typeface="+mn-lt"/>
                <a:cs typeface="+mn-lt"/>
              </a:rPr>
              <a:t>factors</a:t>
            </a:r>
            <a:r>
              <a:rPr lang="fr-FR" dirty="0">
                <a:ea typeface="+mn-lt"/>
                <a:cs typeface="+mn-lt"/>
              </a:rPr>
              <a:t> </a:t>
            </a:r>
            <a:r>
              <a:rPr lang="fr-FR" dirty="0" err="1">
                <a:ea typeface="+mn-lt"/>
                <a:cs typeface="+mn-lt"/>
              </a:rPr>
              <a:t>influencing</a:t>
            </a:r>
            <a:r>
              <a:rPr lang="fr-FR" dirty="0">
                <a:ea typeface="+mn-lt"/>
                <a:cs typeface="+mn-lt"/>
              </a:rPr>
              <a:t> user engagement </a:t>
            </a:r>
            <a:r>
              <a:rPr lang="fr-FR" dirty="0" err="1">
                <a:ea typeface="+mn-lt"/>
                <a:cs typeface="+mn-lt"/>
              </a:rPr>
              <a:t>with</a:t>
            </a:r>
            <a:r>
              <a:rPr lang="fr-FR" dirty="0">
                <a:ea typeface="+mn-lt"/>
                <a:cs typeface="+mn-lt"/>
              </a:rPr>
              <a:t> YouTube </a:t>
            </a:r>
            <a:r>
              <a:rPr lang="fr-FR" dirty="0" err="1">
                <a:ea typeface="+mn-lt"/>
                <a:cs typeface="+mn-lt"/>
              </a:rPr>
              <a:t>song</a:t>
            </a:r>
            <a:r>
              <a:rPr lang="fr-FR" dirty="0">
                <a:ea typeface="+mn-lt"/>
                <a:cs typeface="+mn-lt"/>
              </a:rPr>
              <a:t> </a:t>
            </a:r>
            <a:r>
              <a:rPr lang="fr-FR" dirty="0" err="1">
                <a:ea typeface="+mn-lt"/>
                <a:cs typeface="+mn-lt"/>
              </a:rPr>
              <a:t>videos</a:t>
            </a:r>
            <a:r>
              <a:rPr lang="fr-FR" dirty="0">
                <a:ea typeface="+mn-lt"/>
                <a:cs typeface="+mn-lt"/>
              </a:rPr>
              <a:t>. </a:t>
            </a:r>
            <a:endParaRPr lang="fr-FR"/>
          </a:p>
        </p:txBody>
      </p:sp>
    </p:spTree>
    <p:extLst>
      <p:ext uri="{BB962C8B-B14F-4D97-AF65-F5344CB8AC3E}">
        <p14:creationId xmlns:p14="http://schemas.microsoft.com/office/powerpoint/2010/main" val="347873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88E6-F0BC-EE13-82DB-3B99D64B98A9}"/>
              </a:ext>
            </a:extLst>
          </p:cNvPr>
          <p:cNvSpPr>
            <a:spLocks noGrp="1"/>
          </p:cNvSpPr>
          <p:nvPr>
            <p:ph type="title"/>
          </p:nvPr>
        </p:nvSpPr>
        <p:spPr>
          <a:xfrm>
            <a:off x="221262" y="-138024"/>
            <a:ext cx="9905998" cy="1186133"/>
          </a:xfrm>
        </p:spPr>
        <p:txBody>
          <a:bodyPr/>
          <a:lstStyle/>
          <a:p>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rPr>
              <a:t>DASHBORD EXAMPLE</a:t>
            </a:r>
            <a:endParaRPr lang="fr-FR" dirty="0">
              <a:solidFill>
                <a:schemeClr val="tx1"/>
              </a:solidFill>
            </a:endParaRPr>
          </a:p>
        </p:txBody>
      </p:sp>
      <p:pic>
        <p:nvPicPr>
          <p:cNvPr id="5" name="Image 4" descr="Une image contenant texte, capture d’écran, Logiciel multimédia, logiciel&#10;&#10;Description générée automatiquement">
            <a:extLst>
              <a:ext uri="{FF2B5EF4-FFF2-40B4-BE49-F238E27FC236}">
                <a16:creationId xmlns:a16="http://schemas.microsoft.com/office/drawing/2014/main" id="{29DB971E-9329-0FA1-C48D-BEB4905F4304}"/>
              </a:ext>
            </a:extLst>
          </p:cNvPr>
          <p:cNvPicPr>
            <a:picLocks noChangeAspect="1"/>
          </p:cNvPicPr>
          <p:nvPr/>
        </p:nvPicPr>
        <p:blipFill>
          <a:blip r:embed="rId2"/>
          <a:stretch>
            <a:fillRect/>
          </a:stretch>
        </p:blipFill>
        <p:spPr>
          <a:xfrm>
            <a:off x="690114" y="709127"/>
            <a:ext cx="10811773" cy="6029217"/>
          </a:xfrm>
          <a:prstGeom prst="rect">
            <a:avLst/>
          </a:prstGeom>
          <a:ln>
            <a:solidFill>
              <a:schemeClr val="tx1"/>
            </a:solidFill>
            <a:prstDash val="sysDot"/>
          </a:ln>
        </p:spPr>
      </p:pic>
    </p:spTree>
    <p:extLst>
      <p:ext uri="{BB962C8B-B14F-4D97-AF65-F5344CB8AC3E}">
        <p14:creationId xmlns:p14="http://schemas.microsoft.com/office/powerpoint/2010/main" val="98636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EA88F-EB95-31E3-EC28-2DD1231C9471}"/>
              </a:ext>
            </a:extLst>
          </p:cNvPr>
          <p:cNvSpPr>
            <a:spLocks noGrp="1"/>
          </p:cNvSpPr>
          <p:nvPr>
            <p:ph type="title"/>
          </p:nvPr>
        </p:nvSpPr>
        <p:spPr>
          <a:xfrm>
            <a:off x="940130" y="5751"/>
            <a:ext cx="9905998" cy="1905000"/>
          </a:xfrm>
        </p:spPr>
        <p:txBody>
          <a:bodyPr/>
          <a:lstStyle/>
          <a:p>
            <a:r>
              <a:rPr lang="fr-FR"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Recommendations</a:t>
            </a:r>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for content </a:t>
            </a:r>
            <a:r>
              <a:rPr lang="fr-FR"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creators</a:t>
            </a:r>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and stakeholders to </a:t>
            </a:r>
            <a:r>
              <a:rPr lang="fr-FR"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enhance</a:t>
            </a:r>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YouTube </a:t>
            </a:r>
            <a:r>
              <a:rPr lang="fr-FR"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song</a:t>
            </a:r>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a:t>
            </a:r>
            <a:r>
              <a:rPr lang="fr-FR" err="1">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video</a:t>
            </a:r>
            <a:r>
              <a:rPr lang="fr-FR" dirty="0">
                <a:solidFill>
                  <a:schemeClr val="tx1"/>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performance. </a:t>
            </a:r>
            <a:endParaRPr lang="fr-FR" dirty="0">
              <a:solidFill>
                <a:schemeClr val="tx1"/>
              </a:solidFill>
            </a:endParaRPr>
          </a:p>
        </p:txBody>
      </p:sp>
      <p:sp>
        <p:nvSpPr>
          <p:cNvPr id="4" name="ZoneTexte 3">
            <a:extLst>
              <a:ext uri="{FF2B5EF4-FFF2-40B4-BE49-F238E27FC236}">
                <a16:creationId xmlns:a16="http://schemas.microsoft.com/office/drawing/2014/main" id="{87C19B1A-E9A4-28CB-D088-61769529210C}"/>
              </a:ext>
            </a:extLst>
          </p:cNvPr>
          <p:cNvSpPr txBox="1"/>
          <p:nvPr/>
        </p:nvSpPr>
        <p:spPr>
          <a:xfrm>
            <a:off x="711526" y="1918307"/>
            <a:ext cx="10765276"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1.</a:t>
            </a:r>
            <a:r>
              <a:rPr lang="fr-FR" sz="2000" b="1" dirty="0">
                <a:ea typeface="+mn-lt"/>
                <a:cs typeface="+mn-lt"/>
              </a:rPr>
              <a:t>Use </a:t>
            </a:r>
            <a:r>
              <a:rPr lang="fr-FR" sz="2000" b="1" err="1">
                <a:ea typeface="+mn-lt"/>
                <a:cs typeface="+mn-lt"/>
              </a:rPr>
              <a:t>Specific</a:t>
            </a:r>
            <a:r>
              <a:rPr lang="fr-FR" sz="2000" b="1" dirty="0">
                <a:ea typeface="+mn-lt"/>
                <a:cs typeface="+mn-lt"/>
              </a:rPr>
              <a:t> and Relevant </a:t>
            </a:r>
            <a:r>
              <a:rPr lang="fr-FR" sz="2000" b="1" err="1">
                <a:ea typeface="+mn-lt"/>
                <a:cs typeface="+mn-lt"/>
              </a:rPr>
              <a:t>Tags:</a:t>
            </a:r>
            <a:r>
              <a:rPr lang="fr-FR" err="1">
                <a:ea typeface="+mn-lt"/>
                <a:cs typeface="+mn-lt"/>
              </a:rPr>
              <a:t>Ensure</a:t>
            </a:r>
            <a:r>
              <a:rPr lang="fr-FR" dirty="0">
                <a:ea typeface="+mn-lt"/>
                <a:cs typeface="+mn-lt"/>
              </a:rPr>
              <a:t> </a:t>
            </a:r>
            <a:r>
              <a:rPr lang="fr-FR" err="1">
                <a:ea typeface="+mn-lt"/>
                <a:cs typeface="+mn-lt"/>
              </a:rPr>
              <a:t>that</a:t>
            </a:r>
            <a:r>
              <a:rPr lang="fr-FR" dirty="0">
                <a:ea typeface="+mn-lt"/>
                <a:cs typeface="+mn-lt"/>
              </a:rPr>
              <a:t> tags </a:t>
            </a:r>
            <a:r>
              <a:rPr lang="fr-FR" err="1">
                <a:ea typeface="+mn-lt"/>
                <a:cs typeface="+mn-lt"/>
              </a:rPr>
              <a:t>accurately</a:t>
            </a:r>
            <a:r>
              <a:rPr lang="fr-FR" dirty="0">
                <a:ea typeface="+mn-lt"/>
                <a:cs typeface="+mn-lt"/>
              </a:rPr>
              <a:t> </a:t>
            </a:r>
            <a:r>
              <a:rPr lang="fr-FR" err="1">
                <a:ea typeface="+mn-lt"/>
                <a:cs typeface="+mn-lt"/>
              </a:rPr>
              <a:t>reflect</a:t>
            </a:r>
            <a:r>
              <a:rPr lang="fr-FR" dirty="0">
                <a:ea typeface="+mn-lt"/>
                <a:cs typeface="+mn-lt"/>
              </a:rPr>
              <a:t> the content of the </a:t>
            </a:r>
            <a:r>
              <a:rPr lang="fr-FR" err="1">
                <a:ea typeface="+mn-lt"/>
                <a:cs typeface="+mn-lt"/>
              </a:rPr>
              <a:t>video</a:t>
            </a:r>
            <a:r>
              <a:rPr lang="fr-FR" dirty="0">
                <a:ea typeface="+mn-lt"/>
                <a:cs typeface="+mn-lt"/>
              </a:rPr>
              <a:t> and </a:t>
            </a:r>
            <a:r>
              <a:rPr lang="fr-FR" err="1">
                <a:ea typeface="+mn-lt"/>
                <a:cs typeface="+mn-lt"/>
              </a:rPr>
              <a:t>include</a:t>
            </a:r>
            <a:r>
              <a:rPr lang="fr-FR" dirty="0">
                <a:ea typeface="+mn-lt"/>
                <a:cs typeface="+mn-lt"/>
              </a:rPr>
              <a:t> </a:t>
            </a:r>
            <a:r>
              <a:rPr lang="fr-FR" err="1">
                <a:ea typeface="+mn-lt"/>
                <a:cs typeface="+mn-lt"/>
              </a:rPr>
              <a:t>popular</a:t>
            </a:r>
            <a:r>
              <a:rPr lang="fr-FR" dirty="0">
                <a:ea typeface="+mn-lt"/>
                <a:cs typeface="+mn-lt"/>
              </a:rPr>
              <a:t> and </a:t>
            </a:r>
            <a:r>
              <a:rPr lang="fr-FR" err="1">
                <a:ea typeface="+mn-lt"/>
                <a:cs typeface="+mn-lt"/>
              </a:rPr>
              <a:t>trending</a:t>
            </a:r>
            <a:r>
              <a:rPr lang="fr-FR" dirty="0">
                <a:ea typeface="+mn-lt"/>
                <a:cs typeface="+mn-lt"/>
              </a:rPr>
              <a:t> keywords to </a:t>
            </a:r>
            <a:r>
              <a:rPr lang="fr-FR" err="1">
                <a:ea typeface="+mn-lt"/>
                <a:cs typeface="+mn-lt"/>
              </a:rPr>
              <a:t>increase</a:t>
            </a:r>
            <a:r>
              <a:rPr lang="fr-FR" dirty="0">
                <a:ea typeface="+mn-lt"/>
                <a:cs typeface="+mn-lt"/>
              </a:rPr>
              <a:t> </a:t>
            </a:r>
            <a:r>
              <a:rPr lang="fr-FR" err="1">
                <a:ea typeface="+mn-lt"/>
                <a:cs typeface="+mn-lt"/>
              </a:rPr>
              <a:t>visibility</a:t>
            </a:r>
            <a:r>
              <a:rPr lang="fr-FR" dirty="0">
                <a:ea typeface="+mn-lt"/>
                <a:cs typeface="+mn-lt"/>
              </a:rPr>
              <a:t>.</a:t>
            </a:r>
          </a:p>
          <a:p>
            <a:endParaRPr lang="fr-FR" dirty="0"/>
          </a:p>
          <a:p>
            <a:r>
              <a:rPr lang="fr-FR" dirty="0"/>
              <a:t>2. </a:t>
            </a:r>
            <a:r>
              <a:rPr lang="fr-FR" sz="2000" b="1" dirty="0">
                <a:ea typeface="+mn-lt"/>
                <a:cs typeface="+mn-lt"/>
              </a:rPr>
              <a:t>Encourage Viewer </a:t>
            </a:r>
            <a:r>
              <a:rPr lang="fr-FR" sz="2000" b="1" err="1">
                <a:ea typeface="+mn-lt"/>
                <a:cs typeface="+mn-lt"/>
              </a:rPr>
              <a:t>Engagement:</a:t>
            </a:r>
            <a:r>
              <a:rPr lang="fr-FR" err="1">
                <a:ea typeface="+mn-lt"/>
                <a:cs typeface="+mn-lt"/>
              </a:rPr>
              <a:t>Videos</a:t>
            </a:r>
            <a:r>
              <a:rPr lang="fr-FR" dirty="0">
                <a:ea typeface="+mn-lt"/>
                <a:cs typeface="+mn-lt"/>
              </a:rPr>
              <a:t> </a:t>
            </a:r>
            <a:r>
              <a:rPr lang="fr-FR" err="1">
                <a:ea typeface="+mn-lt"/>
                <a:cs typeface="+mn-lt"/>
              </a:rPr>
              <a:t>that</a:t>
            </a:r>
            <a:r>
              <a:rPr lang="fr-FR" dirty="0">
                <a:ea typeface="+mn-lt"/>
                <a:cs typeface="+mn-lt"/>
              </a:rPr>
              <a:t> </a:t>
            </a:r>
            <a:r>
              <a:rPr lang="fr-FR" err="1">
                <a:ea typeface="+mn-lt"/>
                <a:cs typeface="+mn-lt"/>
              </a:rPr>
              <a:t>receive</a:t>
            </a:r>
            <a:r>
              <a:rPr lang="fr-FR" dirty="0">
                <a:ea typeface="+mn-lt"/>
                <a:cs typeface="+mn-lt"/>
              </a:rPr>
              <a:t> more </a:t>
            </a:r>
            <a:r>
              <a:rPr lang="fr-FR" err="1">
                <a:ea typeface="+mn-lt"/>
                <a:cs typeface="+mn-lt"/>
              </a:rPr>
              <a:t>comments</a:t>
            </a:r>
            <a:r>
              <a:rPr lang="fr-FR" dirty="0">
                <a:ea typeface="+mn-lt"/>
                <a:cs typeface="+mn-lt"/>
              </a:rPr>
              <a:t> and likes are more </a:t>
            </a:r>
            <a:r>
              <a:rPr lang="fr-FR" err="1">
                <a:ea typeface="+mn-lt"/>
                <a:cs typeface="+mn-lt"/>
              </a:rPr>
              <a:t>likely</a:t>
            </a:r>
            <a:r>
              <a:rPr lang="fr-FR" dirty="0">
                <a:ea typeface="+mn-lt"/>
                <a:cs typeface="+mn-lt"/>
              </a:rPr>
              <a:t> to </a:t>
            </a:r>
            <a:r>
              <a:rPr lang="fr-FR" err="1">
                <a:ea typeface="+mn-lt"/>
                <a:cs typeface="+mn-lt"/>
              </a:rPr>
              <a:t>be</a:t>
            </a:r>
            <a:r>
              <a:rPr lang="fr-FR" dirty="0">
                <a:ea typeface="+mn-lt"/>
                <a:cs typeface="+mn-lt"/>
              </a:rPr>
              <a:t> </a:t>
            </a:r>
            <a:r>
              <a:rPr lang="fr-FR" err="1">
                <a:ea typeface="+mn-lt"/>
                <a:cs typeface="+mn-lt"/>
              </a:rPr>
              <a:t>featured</a:t>
            </a:r>
            <a:r>
              <a:rPr lang="fr-FR" dirty="0">
                <a:ea typeface="+mn-lt"/>
                <a:cs typeface="+mn-lt"/>
              </a:rPr>
              <a:t> </a:t>
            </a:r>
            <a:r>
              <a:rPr lang="fr-FR" err="1">
                <a:ea typeface="+mn-lt"/>
                <a:cs typeface="+mn-lt"/>
              </a:rPr>
              <a:t>prominently</a:t>
            </a:r>
            <a:r>
              <a:rPr lang="fr-FR" dirty="0">
                <a:ea typeface="+mn-lt"/>
                <a:cs typeface="+mn-lt"/>
              </a:rPr>
              <a:t> on YouTube. Encourage </a:t>
            </a:r>
            <a:r>
              <a:rPr lang="fr-FR" err="1">
                <a:ea typeface="+mn-lt"/>
                <a:cs typeface="+mn-lt"/>
              </a:rPr>
              <a:t>viewers</a:t>
            </a:r>
            <a:r>
              <a:rPr lang="fr-FR" dirty="0">
                <a:ea typeface="+mn-lt"/>
                <a:cs typeface="+mn-lt"/>
              </a:rPr>
              <a:t> to engage by </a:t>
            </a:r>
            <a:r>
              <a:rPr lang="fr-FR" err="1">
                <a:ea typeface="+mn-lt"/>
                <a:cs typeface="+mn-lt"/>
              </a:rPr>
              <a:t>asking</a:t>
            </a:r>
            <a:r>
              <a:rPr lang="fr-FR" dirty="0">
                <a:ea typeface="+mn-lt"/>
                <a:cs typeface="+mn-lt"/>
              </a:rPr>
              <a:t> questions, </a:t>
            </a:r>
            <a:r>
              <a:rPr lang="fr-FR" err="1">
                <a:ea typeface="+mn-lt"/>
                <a:cs typeface="+mn-lt"/>
              </a:rPr>
              <a:t>prompting</a:t>
            </a:r>
            <a:r>
              <a:rPr lang="fr-FR" dirty="0">
                <a:ea typeface="+mn-lt"/>
                <a:cs typeface="+mn-lt"/>
              </a:rPr>
              <a:t> discussions, and </a:t>
            </a:r>
            <a:r>
              <a:rPr lang="fr-FR" err="1">
                <a:ea typeface="+mn-lt"/>
                <a:cs typeface="+mn-lt"/>
              </a:rPr>
              <a:t>actively</a:t>
            </a:r>
            <a:r>
              <a:rPr lang="fr-FR" dirty="0">
                <a:ea typeface="+mn-lt"/>
                <a:cs typeface="+mn-lt"/>
              </a:rPr>
              <a:t> </a:t>
            </a:r>
            <a:r>
              <a:rPr lang="fr-FR" err="1">
                <a:ea typeface="+mn-lt"/>
                <a:cs typeface="+mn-lt"/>
              </a:rPr>
              <a:t>responding</a:t>
            </a:r>
            <a:r>
              <a:rPr lang="fr-FR" dirty="0">
                <a:ea typeface="+mn-lt"/>
                <a:cs typeface="+mn-lt"/>
              </a:rPr>
              <a:t> to </a:t>
            </a:r>
            <a:r>
              <a:rPr lang="fr-FR" err="1">
                <a:ea typeface="+mn-lt"/>
                <a:cs typeface="+mn-lt"/>
              </a:rPr>
              <a:t>comments</a:t>
            </a:r>
            <a:r>
              <a:rPr lang="fr-FR" dirty="0">
                <a:ea typeface="+mn-lt"/>
                <a:cs typeface="+mn-lt"/>
              </a:rPr>
              <a:t>.</a:t>
            </a:r>
          </a:p>
          <a:p>
            <a:endParaRPr lang="fr-FR" dirty="0"/>
          </a:p>
          <a:p>
            <a:r>
              <a:rPr lang="fr-FR" dirty="0"/>
              <a:t>3. </a:t>
            </a:r>
            <a:r>
              <a:rPr lang="fr-FR" sz="2000" b="1" err="1">
                <a:ea typeface="+mn-lt"/>
                <a:cs typeface="+mn-lt"/>
              </a:rPr>
              <a:t>Publish</a:t>
            </a:r>
            <a:r>
              <a:rPr lang="fr-FR" sz="2000" b="1" dirty="0">
                <a:ea typeface="+mn-lt"/>
                <a:cs typeface="+mn-lt"/>
              </a:rPr>
              <a:t> at Optimal Times:</a:t>
            </a:r>
            <a:r>
              <a:rPr lang="fr-FR" dirty="0">
                <a:ea typeface="+mn-lt"/>
                <a:cs typeface="+mn-lt"/>
              </a:rPr>
              <a:t> </a:t>
            </a:r>
            <a:r>
              <a:rPr lang="fr-FR" err="1">
                <a:ea typeface="+mn-lt"/>
                <a:cs typeface="+mn-lt"/>
              </a:rPr>
              <a:t>Posting</a:t>
            </a:r>
            <a:r>
              <a:rPr lang="fr-FR" dirty="0">
                <a:ea typeface="+mn-lt"/>
                <a:cs typeface="+mn-lt"/>
              </a:rPr>
              <a:t> </a:t>
            </a:r>
            <a:r>
              <a:rPr lang="fr-FR" err="1">
                <a:ea typeface="+mn-lt"/>
                <a:cs typeface="+mn-lt"/>
              </a:rPr>
              <a:t>during</a:t>
            </a:r>
            <a:r>
              <a:rPr lang="fr-FR" dirty="0">
                <a:ea typeface="+mn-lt"/>
                <a:cs typeface="+mn-lt"/>
              </a:rPr>
              <a:t> </a:t>
            </a:r>
            <a:r>
              <a:rPr lang="fr-FR" err="1">
                <a:ea typeface="+mn-lt"/>
                <a:cs typeface="+mn-lt"/>
              </a:rPr>
              <a:t>peak</a:t>
            </a:r>
            <a:r>
              <a:rPr lang="fr-FR" dirty="0">
                <a:ea typeface="+mn-lt"/>
                <a:cs typeface="+mn-lt"/>
              </a:rPr>
              <a:t> </a:t>
            </a:r>
            <a:r>
              <a:rPr lang="fr-FR" err="1">
                <a:ea typeface="+mn-lt"/>
                <a:cs typeface="+mn-lt"/>
              </a:rPr>
              <a:t>hours</a:t>
            </a:r>
            <a:r>
              <a:rPr lang="fr-FR" dirty="0">
                <a:ea typeface="+mn-lt"/>
                <a:cs typeface="+mn-lt"/>
              </a:rPr>
              <a:t> </a:t>
            </a:r>
            <a:r>
              <a:rPr lang="fr-FR" err="1">
                <a:ea typeface="+mn-lt"/>
                <a:cs typeface="+mn-lt"/>
              </a:rPr>
              <a:t>when</a:t>
            </a:r>
            <a:r>
              <a:rPr lang="fr-FR" dirty="0">
                <a:ea typeface="+mn-lt"/>
                <a:cs typeface="+mn-lt"/>
              </a:rPr>
              <a:t> </a:t>
            </a:r>
            <a:r>
              <a:rPr lang="fr-FR" err="1">
                <a:ea typeface="+mn-lt"/>
                <a:cs typeface="+mn-lt"/>
              </a:rPr>
              <a:t>your</a:t>
            </a:r>
            <a:r>
              <a:rPr lang="fr-FR" dirty="0">
                <a:ea typeface="+mn-lt"/>
                <a:cs typeface="+mn-lt"/>
              </a:rPr>
              <a:t> </a:t>
            </a:r>
            <a:r>
              <a:rPr lang="fr-FR" err="1">
                <a:ea typeface="+mn-lt"/>
                <a:cs typeface="+mn-lt"/>
              </a:rPr>
              <a:t>target</a:t>
            </a:r>
            <a:r>
              <a:rPr lang="fr-FR" dirty="0">
                <a:ea typeface="+mn-lt"/>
                <a:cs typeface="+mn-lt"/>
              </a:rPr>
              <a:t> audience </a:t>
            </a:r>
            <a:r>
              <a:rPr lang="fr-FR" err="1">
                <a:ea typeface="+mn-lt"/>
                <a:cs typeface="+mn-lt"/>
              </a:rPr>
              <a:t>is</a:t>
            </a:r>
            <a:r>
              <a:rPr lang="fr-FR" dirty="0">
                <a:ea typeface="+mn-lt"/>
                <a:cs typeface="+mn-lt"/>
              </a:rPr>
              <a:t> </a:t>
            </a:r>
            <a:r>
              <a:rPr lang="fr-FR" err="1">
                <a:ea typeface="+mn-lt"/>
                <a:cs typeface="+mn-lt"/>
              </a:rPr>
              <a:t>most</a:t>
            </a:r>
            <a:r>
              <a:rPr lang="fr-FR" dirty="0">
                <a:ea typeface="+mn-lt"/>
                <a:cs typeface="+mn-lt"/>
              </a:rPr>
              <a:t> active can </a:t>
            </a:r>
            <a:r>
              <a:rPr lang="fr-FR" err="1">
                <a:ea typeface="+mn-lt"/>
                <a:cs typeface="+mn-lt"/>
              </a:rPr>
              <a:t>significantly</a:t>
            </a:r>
            <a:r>
              <a:rPr lang="fr-FR" dirty="0">
                <a:ea typeface="+mn-lt"/>
                <a:cs typeface="+mn-lt"/>
              </a:rPr>
              <a:t> </a:t>
            </a:r>
            <a:r>
              <a:rPr lang="fr-FR" err="1">
                <a:ea typeface="+mn-lt"/>
                <a:cs typeface="+mn-lt"/>
              </a:rPr>
              <a:t>enhance</a:t>
            </a:r>
            <a:r>
              <a:rPr lang="fr-FR" dirty="0">
                <a:ea typeface="+mn-lt"/>
                <a:cs typeface="+mn-lt"/>
              </a:rPr>
              <a:t> </a:t>
            </a:r>
            <a:r>
              <a:rPr lang="fr-FR" err="1">
                <a:ea typeface="+mn-lt"/>
                <a:cs typeface="+mn-lt"/>
              </a:rPr>
              <a:t>viewership</a:t>
            </a:r>
            <a:r>
              <a:rPr lang="fr-FR" dirty="0">
                <a:ea typeface="+mn-lt"/>
                <a:cs typeface="+mn-lt"/>
              </a:rPr>
              <a:t>.</a:t>
            </a:r>
          </a:p>
          <a:p>
            <a:endParaRPr lang="fr-FR" dirty="0"/>
          </a:p>
          <a:p>
            <a:r>
              <a:rPr lang="fr-FR" dirty="0"/>
              <a:t>4.</a:t>
            </a:r>
            <a:r>
              <a:rPr lang="fr-FR" sz="2000" b="1" dirty="0">
                <a:ea typeface="+mn-lt"/>
                <a:cs typeface="+mn-lt"/>
              </a:rPr>
              <a:t>Diversify Content: </a:t>
            </a:r>
            <a:r>
              <a:rPr lang="fr-FR" dirty="0">
                <a:ea typeface="+mn-lt"/>
                <a:cs typeface="+mn-lt"/>
              </a:rPr>
              <a:t>In addition to </a:t>
            </a:r>
            <a:r>
              <a:rPr lang="fr-FR" dirty="0" err="1">
                <a:ea typeface="+mn-lt"/>
                <a:cs typeface="+mn-lt"/>
              </a:rPr>
              <a:t>regular</a:t>
            </a:r>
            <a:r>
              <a:rPr lang="fr-FR" dirty="0">
                <a:ea typeface="+mn-lt"/>
                <a:cs typeface="+mn-lt"/>
              </a:rPr>
              <a:t> </a:t>
            </a:r>
            <a:r>
              <a:rPr lang="fr-FR" dirty="0" err="1">
                <a:ea typeface="+mn-lt"/>
                <a:cs typeface="+mn-lt"/>
              </a:rPr>
              <a:t>song</a:t>
            </a:r>
            <a:r>
              <a:rPr lang="fr-FR" dirty="0">
                <a:ea typeface="+mn-lt"/>
                <a:cs typeface="+mn-lt"/>
              </a:rPr>
              <a:t> </a:t>
            </a:r>
            <a:r>
              <a:rPr lang="fr-FR" dirty="0" err="1">
                <a:ea typeface="+mn-lt"/>
                <a:cs typeface="+mn-lt"/>
              </a:rPr>
              <a:t>videos</a:t>
            </a:r>
            <a:r>
              <a:rPr lang="fr-FR" dirty="0">
                <a:ea typeface="+mn-lt"/>
                <a:cs typeface="+mn-lt"/>
              </a:rPr>
              <a:t>, </a:t>
            </a:r>
            <a:r>
              <a:rPr lang="fr-FR" dirty="0" err="1">
                <a:ea typeface="+mn-lt"/>
                <a:cs typeface="+mn-lt"/>
              </a:rPr>
              <a:t>consider</a:t>
            </a:r>
            <a:r>
              <a:rPr lang="fr-FR" dirty="0">
                <a:ea typeface="+mn-lt"/>
                <a:cs typeface="+mn-lt"/>
              </a:rPr>
              <a:t> </a:t>
            </a:r>
            <a:r>
              <a:rPr lang="fr-FR" dirty="0" err="1">
                <a:ea typeface="+mn-lt"/>
                <a:cs typeface="+mn-lt"/>
              </a:rPr>
              <a:t>creating</a:t>
            </a:r>
            <a:r>
              <a:rPr lang="fr-FR" dirty="0">
                <a:ea typeface="+mn-lt"/>
                <a:cs typeface="+mn-lt"/>
              </a:rPr>
              <a:t> </a:t>
            </a:r>
            <a:r>
              <a:rPr lang="fr-FR" dirty="0" err="1">
                <a:ea typeface="+mn-lt"/>
                <a:cs typeface="+mn-lt"/>
              </a:rPr>
              <a:t>behind</a:t>
            </a:r>
            <a:r>
              <a:rPr lang="fr-FR" dirty="0">
                <a:ea typeface="+mn-lt"/>
                <a:cs typeface="+mn-lt"/>
              </a:rPr>
              <a:t>-the-</a:t>
            </a:r>
            <a:r>
              <a:rPr lang="fr-FR" dirty="0" err="1">
                <a:ea typeface="+mn-lt"/>
                <a:cs typeface="+mn-lt"/>
              </a:rPr>
              <a:t>scenes</a:t>
            </a:r>
            <a:r>
              <a:rPr lang="fr-FR" dirty="0">
                <a:ea typeface="+mn-lt"/>
                <a:cs typeface="+mn-lt"/>
              </a:rPr>
              <a:t> </a:t>
            </a:r>
            <a:r>
              <a:rPr lang="fr-FR" dirty="0" err="1">
                <a:ea typeface="+mn-lt"/>
                <a:cs typeface="+mn-lt"/>
              </a:rPr>
              <a:t>footage</a:t>
            </a:r>
            <a:r>
              <a:rPr lang="fr-FR" dirty="0">
                <a:ea typeface="+mn-lt"/>
                <a:cs typeface="+mn-lt"/>
              </a:rPr>
              <a:t>, interviews </a:t>
            </a:r>
            <a:r>
              <a:rPr lang="fr-FR" dirty="0" err="1">
                <a:ea typeface="+mn-lt"/>
                <a:cs typeface="+mn-lt"/>
              </a:rPr>
              <a:t>with</a:t>
            </a:r>
            <a:r>
              <a:rPr lang="fr-FR" dirty="0">
                <a:ea typeface="+mn-lt"/>
                <a:cs typeface="+mn-lt"/>
              </a:rPr>
              <a:t> </a:t>
            </a:r>
            <a:r>
              <a:rPr lang="fr-FR" dirty="0" err="1">
                <a:ea typeface="+mn-lt"/>
                <a:cs typeface="+mn-lt"/>
              </a:rPr>
              <a:t>artists</a:t>
            </a:r>
            <a:r>
              <a:rPr lang="fr-FR" dirty="0">
                <a:ea typeface="+mn-lt"/>
                <a:cs typeface="+mn-lt"/>
              </a:rPr>
              <a:t>, and </a:t>
            </a:r>
            <a:r>
              <a:rPr lang="fr-FR" dirty="0" err="1">
                <a:ea typeface="+mn-lt"/>
                <a:cs typeface="+mn-lt"/>
              </a:rPr>
              <a:t>other</a:t>
            </a:r>
            <a:r>
              <a:rPr lang="fr-FR" dirty="0">
                <a:ea typeface="+mn-lt"/>
                <a:cs typeface="+mn-lt"/>
              </a:rPr>
              <a:t> exclusive content. This </a:t>
            </a:r>
            <a:r>
              <a:rPr lang="fr-FR" dirty="0" err="1">
                <a:ea typeface="+mn-lt"/>
                <a:cs typeface="+mn-lt"/>
              </a:rPr>
              <a:t>variety</a:t>
            </a:r>
            <a:r>
              <a:rPr lang="fr-FR" dirty="0">
                <a:ea typeface="+mn-lt"/>
                <a:cs typeface="+mn-lt"/>
              </a:rPr>
              <a:t> </a:t>
            </a:r>
            <a:r>
              <a:rPr lang="fr-FR" dirty="0" err="1">
                <a:ea typeface="+mn-lt"/>
                <a:cs typeface="+mn-lt"/>
              </a:rPr>
              <a:t>keeps</a:t>
            </a:r>
            <a:r>
              <a:rPr lang="fr-FR" dirty="0">
                <a:ea typeface="+mn-lt"/>
                <a:cs typeface="+mn-lt"/>
              </a:rPr>
              <a:t> the audience </a:t>
            </a:r>
            <a:r>
              <a:rPr lang="fr-FR" dirty="0" err="1">
                <a:ea typeface="+mn-lt"/>
                <a:cs typeface="+mn-lt"/>
              </a:rPr>
              <a:t>engaged</a:t>
            </a:r>
            <a:r>
              <a:rPr lang="fr-FR" dirty="0">
                <a:ea typeface="+mn-lt"/>
                <a:cs typeface="+mn-lt"/>
              </a:rPr>
              <a:t> and encourages </a:t>
            </a:r>
            <a:r>
              <a:rPr lang="fr-FR" dirty="0" err="1">
                <a:ea typeface="+mn-lt"/>
                <a:cs typeface="+mn-lt"/>
              </a:rPr>
              <a:t>repeat</a:t>
            </a:r>
            <a:r>
              <a:rPr lang="fr-FR" dirty="0">
                <a:ea typeface="+mn-lt"/>
                <a:cs typeface="+mn-lt"/>
              </a:rPr>
              <a:t> </a:t>
            </a:r>
            <a:r>
              <a:rPr lang="fr-FR" dirty="0" err="1">
                <a:ea typeface="+mn-lt"/>
                <a:cs typeface="+mn-lt"/>
              </a:rPr>
              <a:t>visits</a:t>
            </a:r>
            <a:r>
              <a:rPr lang="fr-FR" dirty="0">
                <a:ea typeface="+mn-lt"/>
                <a:cs typeface="+mn-lt"/>
              </a:rPr>
              <a:t> to </a:t>
            </a:r>
            <a:r>
              <a:rPr lang="fr-FR" dirty="0" err="1">
                <a:ea typeface="+mn-lt"/>
                <a:cs typeface="+mn-lt"/>
              </a:rPr>
              <a:t>your</a:t>
            </a:r>
            <a:r>
              <a:rPr lang="fr-FR" dirty="0">
                <a:ea typeface="+mn-lt"/>
                <a:cs typeface="+mn-lt"/>
              </a:rPr>
              <a:t> </a:t>
            </a:r>
            <a:r>
              <a:rPr lang="fr-FR" dirty="0" err="1">
                <a:ea typeface="+mn-lt"/>
                <a:cs typeface="+mn-lt"/>
              </a:rPr>
              <a:t>channel</a:t>
            </a:r>
            <a:r>
              <a:rPr lang="fr-FR" dirty="0">
                <a:ea typeface="+mn-lt"/>
                <a:cs typeface="+mn-lt"/>
              </a:rPr>
              <a:t>.</a:t>
            </a:r>
          </a:p>
          <a:p>
            <a:endParaRPr lang="fr-FR" dirty="0"/>
          </a:p>
          <a:p>
            <a:r>
              <a:rPr lang="fr-FR" dirty="0"/>
              <a:t>5. </a:t>
            </a:r>
            <a:r>
              <a:rPr lang="fr-FR" sz="2000" b="1" dirty="0" err="1">
                <a:ea typeface="+mn-lt"/>
                <a:cs typeface="+mn-lt"/>
              </a:rPr>
              <a:t>Optimize</a:t>
            </a:r>
            <a:r>
              <a:rPr lang="fr-FR" sz="2000" b="1" dirty="0">
                <a:ea typeface="+mn-lt"/>
                <a:cs typeface="+mn-lt"/>
              </a:rPr>
              <a:t> </a:t>
            </a:r>
            <a:r>
              <a:rPr lang="fr-FR" sz="2000" b="1" dirty="0" err="1">
                <a:ea typeface="+mn-lt"/>
                <a:cs typeface="+mn-lt"/>
              </a:rPr>
              <a:t>Video</a:t>
            </a:r>
            <a:r>
              <a:rPr lang="fr-FR" sz="2000" b="1" dirty="0">
                <a:ea typeface="+mn-lt"/>
                <a:cs typeface="+mn-lt"/>
              </a:rPr>
              <a:t> </a:t>
            </a:r>
            <a:r>
              <a:rPr lang="fr-FR" sz="2000" b="1" dirty="0" err="1">
                <a:ea typeface="+mn-lt"/>
                <a:cs typeface="+mn-lt"/>
              </a:rPr>
              <a:t>Titles</a:t>
            </a:r>
            <a:r>
              <a:rPr lang="fr-FR" sz="2000" b="1" dirty="0">
                <a:ea typeface="+mn-lt"/>
                <a:cs typeface="+mn-lt"/>
              </a:rPr>
              <a:t> and Descriptions:</a:t>
            </a:r>
            <a:r>
              <a:rPr lang="fr-FR" dirty="0">
                <a:ea typeface="+mn-lt"/>
                <a:cs typeface="+mn-lt"/>
              </a:rPr>
              <a:t> </a:t>
            </a:r>
            <a:r>
              <a:rPr lang="fr-FR" dirty="0" err="1">
                <a:ea typeface="+mn-lt"/>
                <a:cs typeface="+mn-lt"/>
              </a:rPr>
              <a:t>Ensure</a:t>
            </a:r>
            <a:r>
              <a:rPr lang="fr-FR" dirty="0">
                <a:ea typeface="+mn-lt"/>
                <a:cs typeface="+mn-lt"/>
              </a:rPr>
              <a:t> </a:t>
            </a:r>
            <a:r>
              <a:rPr lang="fr-FR" dirty="0" err="1">
                <a:ea typeface="+mn-lt"/>
                <a:cs typeface="+mn-lt"/>
              </a:rPr>
              <a:t>that</a:t>
            </a:r>
            <a:r>
              <a:rPr lang="fr-FR" dirty="0">
                <a:ea typeface="+mn-lt"/>
                <a:cs typeface="+mn-lt"/>
              </a:rPr>
              <a:t> </a:t>
            </a:r>
            <a:r>
              <a:rPr lang="fr-FR" dirty="0" err="1">
                <a:ea typeface="+mn-lt"/>
                <a:cs typeface="+mn-lt"/>
              </a:rPr>
              <a:t>video</a:t>
            </a:r>
            <a:r>
              <a:rPr lang="fr-FR" dirty="0">
                <a:ea typeface="+mn-lt"/>
                <a:cs typeface="+mn-lt"/>
              </a:rPr>
              <a:t> </a:t>
            </a:r>
            <a:r>
              <a:rPr lang="fr-FR" dirty="0" err="1">
                <a:ea typeface="+mn-lt"/>
                <a:cs typeface="+mn-lt"/>
              </a:rPr>
              <a:t>titles</a:t>
            </a:r>
            <a:r>
              <a:rPr lang="fr-FR" dirty="0">
                <a:ea typeface="+mn-lt"/>
                <a:cs typeface="+mn-lt"/>
              </a:rPr>
              <a:t> and descriptions are </a:t>
            </a:r>
            <a:r>
              <a:rPr lang="fr-FR" dirty="0" err="1">
                <a:ea typeface="+mn-lt"/>
                <a:cs typeface="+mn-lt"/>
              </a:rPr>
              <a:t>compelling</a:t>
            </a:r>
            <a:r>
              <a:rPr lang="fr-FR" dirty="0">
                <a:ea typeface="+mn-lt"/>
                <a:cs typeface="+mn-lt"/>
              </a:rPr>
              <a:t>, </a:t>
            </a:r>
            <a:r>
              <a:rPr lang="fr-FR" dirty="0" err="1">
                <a:ea typeface="+mn-lt"/>
                <a:cs typeface="+mn-lt"/>
              </a:rPr>
              <a:t>clear</a:t>
            </a:r>
            <a:r>
              <a:rPr lang="fr-FR" dirty="0">
                <a:ea typeface="+mn-lt"/>
                <a:cs typeface="+mn-lt"/>
              </a:rPr>
              <a:t>, and </a:t>
            </a:r>
            <a:r>
              <a:rPr lang="fr-FR" dirty="0" err="1">
                <a:ea typeface="+mn-lt"/>
                <a:cs typeface="+mn-lt"/>
              </a:rPr>
              <a:t>include</a:t>
            </a:r>
            <a:r>
              <a:rPr lang="fr-FR" dirty="0">
                <a:ea typeface="+mn-lt"/>
                <a:cs typeface="+mn-lt"/>
              </a:rPr>
              <a:t> relevant keywords. </a:t>
            </a:r>
          </a:p>
        </p:txBody>
      </p:sp>
    </p:spTree>
    <p:extLst>
      <p:ext uri="{BB962C8B-B14F-4D97-AF65-F5344CB8AC3E}">
        <p14:creationId xmlns:p14="http://schemas.microsoft.com/office/powerpoint/2010/main" val="317757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CC7642-147C-4751-9A46-185183B96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73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écriture manuscrite, fleur&#10;&#10;Description générée automatiquement">
            <a:extLst>
              <a:ext uri="{FF2B5EF4-FFF2-40B4-BE49-F238E27FC236}">
                <a16:creationId xmlns:a16="http://schemas.microsoft.com/office/drawing/2014/main" id="{5DBD2B8D-6136-EBA6-1F25-1A08BC75D460}"/>
              </a:ext>
            </a:extLst>
          </p:cNvPr>
          <p:cNvPicPr>
            <a:picLocks noChangeAspect="1"/>
          </p:cNvPicPr>
          <p:nvPr/>
        </p:nvPicPr>
        <p:blipFill rotWithShape="1">
          <a:blip r:embed="rId2"/>
          <a:srcRect t="12180" r="1" b="11286"/>
          <a:stretch/>
        </p:blipFill>
        <p:spPr>
          <a:xfrm>
            <a:off x="643467" y="643467"/>
            <a:ext cx="10905066" cy="5571066"/>
          </a:xfrm>
          <a:prstGeom prst="rect">
            <a:avLst/>
          </a:prstGeom>
          <a:effectLst>
            <a:outerShdw blurRad="165100" dist="38100" dir="5400000" sx="102000" sy="102000" algn="t" rotWithShape="0">
              <a:prstClr val="black">
                <a:alpha val="40000"/>
              </a:prstClr>
            </a:outerShdw>
          </a:effectLst>
        </p:spPr>
      </p:pic>
    </p:spTree>
    <p:extLst>
      <p:ext uri="{BB962C8B-B14F-4D97-AF65-F5344CB8AC3E}">
        <p14:creationId xmlns:p14="http://schemas.microsoft.com/office/powerpoint/2010/main" val="2868350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Mesh</vt:lpstr>
      <vt:lpstr>Youtube Songs analysis</vt:lpstr>
      <vt:lpstr>PRoblem statement :</vt:lpstr>
      <vt:lpstr>Dataset Description:</vt:lpstr>
      <vt:lpstr>Project Objectives: </vt:lpstr>
      <vt:lpstr>DASHBORD EXAMPLE</vt:lpstr>
      <vt:lpstr>Recommendations for content creators and stakeholders to enhance YouTube song video performance.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262</cp:revision>
  <dcterms:created xsi:type="dcterms:W3CDTF">2024-07-06T10:06:26Z</dcterms:created>
  <dcterms:modified xsi:type="dcterms:W3CDTF">2024-07-06T11:18:11Z</dcterms:modified>
</cp:coreProperties>
</file>