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5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1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7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8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50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83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55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6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76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5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3C69-9E02-4083-B44C-FC8AAB0C31D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5689-072F-43D3-B8D2-EFFDFEA19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6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732240" y="2217821"/>
            <a:ext cx="1440160" cy="1584176"/>
            <a:chOff x="2267744" y="1124744"/>
            <a:chExt cx="1440160" cy="1584176"/>
          </a:xfrm>
        </p:grpSpPr>
        <p:sp>
          <p:nvSpPr>
            <p:cNvPr id="9" name="Rectangle 8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Mail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Contact</a:t>
              </a:r>
              <a:endParaRPr lang="fr-FR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03648" y="4154415"/>
            <a:ext cx="1440160" cy="1584176"/>
            <a:chOff x="2267744" y="1124744"/>
            <a:chExt cx="1440160" cy="1584176"/>
          </a:xfrm>
        </p:grpSpPr>
        <p:sp>
          <p:nvSpPr>
            <p:cNvPr id="21" name="Rectangle 20"/>
            <p:cNvSpPr/>
            <p:nvPr/>
          </p:nvSpPr>
          <p:spPr>
            <a:xfrm>
              <a:off x="2267744" y="1412775"/>
              <a:ext cx="1440160" cy="678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Event</a:t>
              </a:r>
              <a:endParaRPr lang="fr-FR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32240" y="4506833"/>
            <a:ext cx="1440160" cy="1584176"/>
            <a:chOff x="2267744" y="1124744"/>
            <a:chExt cx="1440160" cy="1584176"/>
          </a:xfrm>
        </p:grpSpPr>
        <p:sp>
          <p:nvSpPr>
            <p:cNvPr id="25" name="Rectangle 24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User</a:t>
              </a:r>
              <a:endParaRPr lang="fr-FR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59832" y="2261447"/>
            <a:ext cx="1440160" cy="1584176"/>
            <a:chOff x="2267744" y="1124744"/>
            <a:chExt cx="1440160" cy="1584176"/>
          </a:xfrm>
        </p:grpSpPr>
        <p:sp>
          <p:nvSpPr>
            <p:cNvPr id="34" name="Rectangle 33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83968" y="4190006"/>
            <a:ext cx="1440160" cy="1584176"/>
            <a:chOff x="2267744" y="1124744"/>
            <a:chExt cx="1440160" cy="1584176"/>
          </a:xfrm>
        </p:grpSpPr>
        <p:sp>
          <p:nvSpPr>
            <p:cNvPr id="38" name="Rectangle 37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Calendar</a:t>
              </a:r>
              <a:endParaRPr lang="fr-FR" dirty="0"/>
            </a:p>
          </p:txBody>
        </p:sp>
      </p:grpSp>
      <p:cxnSp>
        <p:nvCxnSpPr>
          <p:cNvPr id="42" name="Straight Arrow Connector 41"/>
          <p:cNvCxnSpPr>
            <a:stCxn id="23" idx="0"/>
            <a:endCxn id="35" idx="1"/>
          </p:cNvCxnSpPr>
          <p:nvPr/>
        </p:nvCxnSpPr>
        <p:spPr>
          <a:xfrm flipV="1">
            <a:off x="2123728" y="3449579"/>
            <a:ext cx="936104" cy="704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35" idx="3"/>
          </p:cNvCxnSpPr>
          <p:nvPr/>
        </p:nvCxnSpPr>
        <p:spPr>
          <a:xfrm flipH="1" flipV="1">
            <a:off x="4499992" y="3449579"/>
            <a:ext cx="504056" cy="74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0"/>
            <a:endCxn id="10" idx="2"/>
          </p:cNvCxnSpPr>
          <p:nvPr/>
        </p:nvCxnSpPr>
        <p:spPr>
          <a:xfrm flipV="1">
            <a:off x="7452320" y="3801997"/>
            <a:ext cx="0" cy="704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9552" y="3326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97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779459" y="454607"/>
            <a:ext cx="1440160" cy="1584176"/>
            <a:chOff x="2267744" y="1124744"/>
            <a:chExt cx="1440160" cy="1584176"/>
          </a:xfrm>
        </p:grpSpPr>
        <p:sp>
          <p:nvSpPr>
            <p:cNvPr id="4" name="Rectangle 3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Agenda</a:t>
              </a:r>
              <a:endParaRPr lang="fr-FR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5039122"/>
            <a:ext cx="1440160" cy="1584176"/>
            <a:chOff x="2267744" y="1124744"/>
            <a:chExt cx="1440160" cy="1584176"/>
          </a:xfrm>
        </p:grpSpPr>
        <p:sp>
          <p:nvSpPr>
            <p:cNvPr id="9" name="Rectangle 8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Mail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Contact</a:t>
              </a:r>
              <a:endParaRPr lang="fr-F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0878" y="1766193"/>
            <a:ext cx="1440160" cy="1584176"/>
            <a:chOff x="2267744" y="1124744"/>
            <a:chExt cx="1440160" cy="1584176"/>
          </a:xfrm>
        </p:grpSpPr>
        <p:sp>
          <p:nvSpPr>
            <p:cNvPr id="13" name="Rectangle 12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Calendar</a:t>
              </a:r>
              <a:endParaRPr lang="fr-FR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5168" y="3660338"/>
            <a:ext cx="1440160" cy="1584176"/>
            <a:chOff x="2267744" y="1124744"/>
            <a:chExt cx="1440160" cy="1584176"/>
          </a:xfrm>
        </p:grpSpPr>
        <p:sp>
          <p:nvSpPr>
            <p:cNvPr id="21" name="Rectangle 20"/>
            <p:cNvSpPr/>
            <p:nvPr/>
          </p:nvSpPr>
          <p:spPr>
            <a:xfrm>
              <a:off x="2267744" y="1412775"/>
              <a:ext cx="1440160" cy="678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Event</a:t>
              </a:r>
              <a:endParaRPr lang="fr-FR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35534" y="2004393"/>
            <a:ext cx="1440160" cy="1584176"/>
            <a:chOff x="2267744" y="1124744"/>
            <a:chExt cx="1440160" cy="1584176"/>
          </a:xfrm>
        </p:grpSpPr>
        <p:sp>
          <p:nvSpPr>
            <p:cNvPr id="25" name="Rectangle 24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User</a:t>
              </a:r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35434" y="4485362"/>
            <a:ext cx="1440160" cy="1584176"/>
            <a:chOff x="2267744" y="1124744"/>
            <a:chExt cx="1440160" cy="1584176"/>
          </a:xfrm>
        </p:grpSpPr>
        <p:sp>
          <p:nvSpPr>
            <p:cNvPr id="38" name="Rectangle 37"/>
            <p:cNvSpPr/>
            <p:nvPr/>
          </p:nvSpPr>
          <p:spPr>
            <a:xfrm>
              <a:off x="2267744" y="1412776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7744" y="1916832"/>
              <a:ext cx="144016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67744" y="1124744"/>
              <a:ext cx="14401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Tâche</a:t>
              </a:r>
              <a:endParaRPr lang="fr-FR" dirty="0"/>
            </a:p>
          </p:txBody>
        </p:sp>
      </p:grpSp>
      <p:cxnSp>
        <p:nvCxnSpPr>
          <p:cNvPr id="17" name="Elbow Connector 16"/>
          <p:cNvCxnSpPr>
            <a:stCxn id="14" idx="3"/>
            <a:endCxn id="5" idx="1"/>
          </p:cNvCxnSpPr>
          <p:nvPr/>
        </p:nvCxnSpPr>
        <p:spPr>
          <a:xfrm flipV="1">
            <a:off x="2171038" y="1642739"/>
            <a:ext cx="1608421" cy="1311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15054" y="26812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3395174" y="12466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cxnSp>
        <p:nvCxnSpPr>
          <p:cNvPr id="30" name="Elbow Connector 29"/>
          <p:cNvCxnSpPr>
            <a:stCxn id="5" idx="3"/>
            <a:endCxn id="26" idx="1"/>
          </p:cNvCxnSpPr>
          <p:nvPr/>
        </p:nvCxnSpPr>
        <p:spPr>
          <a:xfrm>
            <a:off x="5219619" y="1642739"/>
            <a:ext cx="1415915" cy="1549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02933" y="12466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6275494" y="29543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cxnSp>
        <p:nvCxnSpPr>
          <p:cNvPr id="51" name="Elbow Connector 50"/>
          <p:cNvCxnSpPr>
            <a:stCxn id="5" idx="2"/>
            <a:endCxn id="39" idx="1"/>
          </p:cNvCxnSpPr>
          <p:nvPr/>
        </p:nvCxnSpPr>
        <p:spPr>
          <a:xfrm rot="16200000" flipH="1">
            <a:off x="3300131" y="3238190"/>
            <a:ext cx="3634711" cy="12358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" idx="2"/>
            <a:endCxn id="22" idx="3"/>
          </p:cNvCxnSpPr>
          <p:nvPr/>
        </p:nvCxnSpPr>
        <p:spPr>
          <a:xfrm rot="5400000">
            <a:off x="2692591" y="3041521"/>
            <a:ext cx="2809687" cy="8042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79459" y="4629378"/>
            <a:ext cx="31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5302933" y="5327154"/>
            <a:ext cx="31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58" name="TextBox 57"/>
          <p:cNvSpPr txBox="1"/>
          <p:nvPr/>
        </p:nvSpPr>
        <p:spPr>
          <a:xfrm>
            <a:off x="4651693" y="2202960"/>
            <a:ext cx="40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cxnSp>
        <p:nvCxnSpPr>
          <p:cNvPr id="60" name="Elbow Connector 59"/>
          <p:cNvCxnSpPr>
            <a:stCxn id="10" idx="3"/>
            <a:endCxn id="22" idx="2"/>
          </p:cNvCxnSpPr>
          <p:nvPr/>
        </p:nvCxnSpPr>
        <p:spPr>
          <a:xfrm flipV="1">
            <a:off x="1619672" y="5244514"/>
            <a:ext cx="1355576" cy="9827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59832" y="5327154"/>
            <a:ext cx="33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62" name="TextBox 61"/>
          <p:cNvSpPr txBox="1"/>
          <p:nvPr/>
        </p:nvSpPr>
        <p:spPr>
          <a:xfrm>
            <a:off x="1790610" y="5866103"/>
            <a:ext cx="33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63" name="TextBox 62"/>
          <p:cNvSpPr txBox="1"/>
          <p:nvPr/>
        </p:nvSpPr>
        <p:spPr>
          <a:xfrm>
            <a:off x="467544" y="332656"/>
            <a:ext cx="14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26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dengli1618@outlook.fr</dc:creator>
  <cp:lastModifiedBy>dengli1618@outlook.fr</cp:lastModifiedBy>
  <cp:revision>4</cp:revision>
  <dcterms:created xsi:type="dcterms:W3CDTF">2016-05-21T17:50:45Z</dcterms:created>
  <dcterms:modified xsi:type="dcterms:W3CDTF">2016-05-21T18:26:49Z</dcterms:modified>
</cp:coreProperties>
</file>